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charts/chart1.xml" ContentType="application/vnd.openxmlformats-officedocument.drawingml.chart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1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charts/chart4.xml" ContentType="application/vnd.openxmlformats-officedocument.drawingml.chart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63" r:id="rId6"/>
    <p:sldId id="265" r:id="rId7"/>
    <p:sldId id="264" r:id="rId8"/>
    <p:sldId id="266" r:id="rId9"/>
    <p:sldId id="259" r:id="rId10"/>
    <p:sldId id="267" r:id="rId11"/>
    <p:sldId id="268" r:id="rId12"/>
    <p:sldId id="269" r:id="rId13"/>
    <p:sldId id="270" r:id="rId14"/>
    <p:sldId id="271" r:id="rId15"/>
    <p:sldId id="260" r:id="rId16"/>
    <p:sldId id="273" r:id="rId17"/>
    <p:sldId id="272" r:id="rId18"/>
    <p:sldId id="274" r:id="rId19"/>
    <p:sldId id="275" r:id="rId20"/>
    <p:sldId id="276" r:id="rId21"/>
    <p:sldId id="261" r:id="rId22"/>
    <p:sldId id="277" r:id="rId23"/>
    <p:sldId id="278" r:id="rId24"/>
    <p:sldId id="279" r:id="rId25"/>
    <p:sldId id="280" r:id="rId26"/>
    <p:sldId id="26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CBF"/>
    <a:srgbClr val="612B8B"/>
    <a:srgbClr val="FFFFFF"/>
    <a:srgbClr val="9B5C92"/>
    <a:srgbClr val="320041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66"/>
      </p:cViewPr>
      <p:guideLst>
        <p:guide orient="horz" pos="2140"/>
        <p:guide pos="3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16309200741901E-2"/>
          <c:y val="5.4557700000000001E-2"/>
          <c:w val="0.95478348406660696"/>
          <c:h val="0.857925000000000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>
              <a:gsLst>
                <a:gs pos="0">
                  <a:srgbClr val="9B5C92"/>
                </a:gs>
                <a:gs pos="100000">
                  <a:srgbClr val="612B8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字魂59号-创粗黑" panose="00000500000000000000" charset="-122"/>
                    <a:ea typeface="字魂59号-创粗黑" panose="00000500000000000000" charset="-122"/>
                    <a:cs typeface="+mn-ea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</c:v>
                </c:pt>
                <c:pt idx="1">
                  <c:v>36</c:v>
                </c:pt>
                <c:pt idx="2">
                  <c:v>63</c:v>
                </c:pt>
                <c:pt idx="3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4-46A5-A8BF-7DCEC983BDD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字魂59号-创粗黑" panose="00000500000000000000" charset="-122"/>
                    <a:ea typeface="字魂59号-创粗黑" panose="00000500000000000000" charset="-122"/>
                    <a:cs typeface="+mn-ea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80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4-46A5-A8BF-7DCEC983BD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overlap val="100"/>
        <c:axId val="52820992"/>
        <c:axId val="53019392"/>
      </c:barChart>
      <c:catAx>
        <c:axId val="5282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字魂59号-创粗黑" panose="00000500000000000000" charset="-122"/>
                <a:ea typeface="字魂59号-创粗黑" panose="00000500000000000000" charset="-122"/>
                <a:cs typeface="+mn-ea"/>
                <a:sym typeface="Arial" panose="020B0604020202020204" pitchFamily="34" charset="0"/>
              </a:defRPr>
            </a:pPr>
            <a:endParaRPr lang="en-US"/>
          </a:p>
        </c:txPr>
        <c:crossAx val="53019392"/>
        <c:crosses val="autoZero"/>
        <c:auto val="1"/>
        <c:lblAlgn val="ctr"/>
        <c:lblOffset val="100"/>
        <c:noMultiLvlLbl val="1"/>
      </c:catAx>
      <c:valAx>
        <c:axId val="5301939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52820992"/>
        <c:crosses val="autoZero"/>
        <c:crossBetween val="between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字魂59号-创粗黑" panose="00000500000000000000" charset="-122"/>
                <a:ea typeface="字魂59号-创粗黑" panose="00000500000000000000" charset="-122"/>
                <a:cs typeface="+mn-ea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字魂59号-创粗黑" panose="00000500000000000000" charset="-122"/>
                <a:ea typeface="字魂59号-创粗黑" panose="00000500000000000000" charset="-122"/>
                <a:cs typeface="+mn-ea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字魂59号-创粗黑" panose="00000500000000000000" charset="-122"/>
              <a:ea typeface="字魂59号-创粗黑" panose="00000500000000000000" charset="-122"/>
              <a:cs typeface="+mn-ea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 sz="9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1428961700301"/>
          <c:y val="2.2484764507212599E-2"/>
          <c:w val="0.55784380202160799"/>
          <c:h val="0.813417264073755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noFill/>
            <a:effectLst/>
          </c:spPr>
          <c:dPt>
            <c:idx val="0"/>
            <c:bubble3D val="0"/>
            <c:spPr>
              <a:gradFill>
                <a:gsLst>
                  <a:gs pos="0">
                    <a:srgbClr val="9B5C92"/>
                  </a:gs>
                  <a:gs pos="100000">
                    <a:srgbClr val="612B8B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C7-473B-ABC0-55E8978C1567}"/>
              </c:ext>
            </c:extLst>
          </c:dPt>
          <c:dPt>
            <c:idx val="1"/>
            <c:bubble3D val="0"/>
            <c:spPr>
              <a:solidFill>
                <a:srgbClr val="9B5C9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3C7-473B-ABC0-55E8978C15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字魂59号-创粗黑" panose="00000500000000000000" charset="-122"/>
                    <a:ea typeface="字魂59号-创粗黑" panose="00000500000000000000" charset="-122"/>
                    <a:cs typeface="+mn-ea"/>
                    <a:sym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C7-473B-ABC0-55E8978C15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字魂59号-创粗黑" panose="00000500000000000000" charset="-122"/>
                <a:ea typeface="字魂59号-创粗黑" panose="00000500000000000000" charset="-122"/>
                <a:cs typeface="+mn-ea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字魂59号-创粗黑" panose="00000500000000000000" charset="-122"/>
                <a:ea typeface="字魂59号-创粗黑" panose="00000500000000000000" charset="-122"/>
                <a:cs typeface="+mn-ea"/>
                <a:sym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021411037277699"/>
          <c:y val="0.89997033861267794"/>
          <c:w val="0.55957177925444601"/>
          <c:h val="7.8192002315594297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字魂59号-创粗黑" panose="00000500000000000000" charset="-122"/>
              <a:ea typeface="字魂59号-创粗黑" panose="00000500000000000000" charset="-122"/>
              <a:cs typeface="+mn-ea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2218068682799"/>
          <c:y val="3.7043203888364303E-2"/>
          <c:w val="0.55285169309143201"/>
          <c:h val="0.806138044383179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列4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9B5C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99-4307-B21F-C2DE28CBDE9B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9B5C92"/>
                  </a:gs>
                  <a:gs pos="100000">
                    <a:srgbClr val="612B8B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3-5B99-4307-B21F-C2DE28CBDE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字魂59号-创粗黑" panose="00000500000000000000" charset="-122"/>
                    <a:ea typeface="字魂59号-创粗黑" panose="00000500000000000000" charset="-122"/>
                    <a:cs typeface="+mn-ea"/>
                    <a:sym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第一季度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9-4307-B21F-C2DE28CBDE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字魂59号-创粗黑" panose="00000500000000000000" charset="-122"/>
                <a:ea typeface="字魂59号-创粗黑" panose="00000500000000000000" charset="-122"/>
                <a:cs typeface="+mn-ea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字魂59号-创粗黑" panose="00000500000000000000" charset="-122"/>
                <a:ea typeface="字魂59号-创粗黑" panose="00000500000000000000" charset="-122"/>
                <a:cs typeface="+mn-ea"/>
                <a:sym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021411037277699"/>
          <c:y val="0.89997033861267794"/>
          <c:w val="0.55957177925444601"/>
          <c:h val="7.8192002315594297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字魂59号-创粗黑" panose="00000500000000000000" charset="-122"/>
              <a:ea typeface="字魂59号-创粗黑" panose="00000500000000000000" charset="-122"/>
              <a:cs typeface="+mn-ea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75"/>
          <c:y val="7.5060500000000002E-2"/>
          <c:w val="0.84506999999999999"/>
          <c:h val="0.810744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Onre</c:v>
                </c:pt>
              </c:strCache>
            </c:strRef>
          </c:tx>
          <c:spPr>
            <a:gradFill>
              <a:gsLst>
                <a:gs pos="0">
                  <a:srgbClr val="9B5C92"/>
                </a:gs>
                <a:gs pos="100000">
                  <a:srgbClr val="612B8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</c:v>
                </c:pt>
                <c:pt idx="1">
                  <c:v>26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E-4342-BE4C-C152E8126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64491392"/>
        <c:axId val="864492928"/>
      </c:barChart>
      <c:catAx>
        <c:axId val="8644913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 cmpd="sng" algn="ctr">
            <a:solidFill>
              <a:srgbClr val="19227C"/>
            </a:solidFill>
            <a:custDash>
              <a:ds d="100000" sp="200000"/>
            </a:custDash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pPr>
            <a:endParaRPr lang="en-US"/>
          </a:p>
        </c:txPr>
        <c:crossAx val="864492928"/>
        <c:crosses val="autoZero"/>
        <c:auto val="1"/>
        <c:lblAlgn val="ctr"/>
        <c:lblOffset val="100"/>
        <c:noMultiLvlLbl val="1"/>
      </c:catAx>
      <c:valAx>
        <c:axId val="864492928"/>
        <c:scaling>
          <c:orientation val="minMax"/>
        </c:scaling>
        <c:delete val="0"/>
        <c:axPos val="t"/>
        <c:majorGridlines>
          <c:spPr>
            <a:ln w="12700" cap="flat" cmpd="sng" algn="ctr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 cmpd="sng" algn="ctr">
            <a:noFill/>
            <a:custDash>
              <a:ds d="100000" sp="200000"/>
            </a:custDash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pPr>
            <a:endParaRPr lang="en-US"/>
          </a:p>
        </c:txPr>
        <c:crossAx val="864491392"/>
        <c:crosses val="autoZero"/>
        <c:crossBetween val="between"/>
        <c:majorUnit val="15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 sz="1200">
          <a:latin typeface="Source Han Sans HC" panose="020B0500000000000000" pitchFamily="34" charset="-128"/>
          <a:ea typeface="Source Han Sans HC" panose="020B0500000000000000" pitchFamily="34" charset="-128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2023/7/6</a:t>
            </a:fld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‹#›</a:t>
            </a:fld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28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2023/7/6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1125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9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9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9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9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9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9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9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9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9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9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9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319.xml"/><Relationship Id="rId9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1.xml"/><Relationship Id="rId4" Type="http://schemas.openxmlformats.org/officeDocument/2006/relationships/tags" Target="../tags/tag34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0.xml"/><Relationship Id="rId4" Type="http://schemas.openxmlformats.org/officeDocument/2006/relationships/tags" Target="../tags/tag34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952907"/>
      </p:ext>
    </p:extLst>
  </p:cSld>
  <p:clrMapOvr>
    <a:masterClrMapping/>
  </p:clrMapOvr>
  <p:transition advClick="0" advTm="0">
    <p:random/>
  </p:transition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922387"/>
      </p:ext>
    </p:extLst>
  </p:cSld>
  <p:clrMapOvr>
    <a:masterClrMapping/>
  </p:clrMapOvr>
  <p:transition advClick="0" advTm="0">
    <p:random/>
  </p:transition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23720"/>
      </p:ext>
    </p:extLst>
  </p:cSld>
  <p:clrMapOvr>
    <a:masterClrMapping/>
  </p:clrMapOvr>
  <p:transition advClick="0" advTm="0">
    <p:random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687091"/>
      </p:ext>
    </p:extLst>
  </p:cSld>
  <p:clrMapOvr>
    <a:masterClrMapping/>
  </p:clrMapOvr>
  <p:transition advClick="0" advTm="0">
    <p:random/>
  </p:transition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029031"/>
      </p:ext>
    </p:extLst>
  </p:cSld>
  <p:clrMapOvr>
    <a:masterClrMapping/>
  </p:clrMapOvr>
  <p:transition advClick="0" advTm="0">
    <p:random/>
  </p:transition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987959"/>
      </p:ext>
    </p:extLst>
  </p:cSld>
  <p:clrMapOvr>
    <a:masterClrMapping/>
  </p:clrMapOvr>
  <p:transition advClick="0" advTm="0">
    <p:random/>
  </p:transition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239819"/>
      </p:ext>
    </p:extLst>
  </p:cSld>
  <p:clrMapOvr>
    <a:masterClrMapping/>
  </p:clrMapOvr>
  <p:transition advClick="0" advTm="0">
    <p:random/>
  </p:transition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553318"/>
      </p:ext>
    </p:extLst>
  </p:cSld>
  <p:clrMapOvr>
    <a:masterClrMapping/>
  </p:clrMapOvr>
  <p:transition advClick="0" advTm="0">
    <p:random/>
  </p:transition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594249"/>
      </p:ext>
    </p:extLst>
  </p:cSld>
  <p:clrMapOvr>
    <a:masterClrMapping/>
  </p:clrMapOvr>
  <p:transition advClick="0" advTm="0">
    <p:random/>
  </p:transition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41297"/>
      </p:ext>
    </p:extLst>
  </p:cSld>
  <p:clrMapOvr>
    <a:masterClrMapping/>
  </p:clrMapOvr>
  <p:transition advClick="0" advTm="0">
    <p:random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865697"/>
      </p:ext>
    </p:extLst>
  </p:cSld>
  <p:clrMapOvr>
    <a:masterClrMapping/>
  </p:clrMapOvr>
  <p:transition advClick="0" advTm="0">
    <p:random/>
  </p:transition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176756"/>
      </p:ext>
    </p:extLst>
  </p:cSld>
  <p:clrMapOvr>
    <a:masterClrMapping/>
  </p:clrMapOvr>
  <p:transition advClick="0" advTm="0">
    <p:random/>
  </p:transition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012412"/>
      </p:ext>
    </p:extLst>
  </p:cSld>
  <p:clrMapOvr>
    <a:masterClrMapping/>
  </p:clrMapOvr>
  <p:transition advClick="0" advTm="0">
    <p:random/>
  </p:transition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908072"/>
      </p:ext>
    </p:extLst>
  </p:cSld>
  <p:clrMapOvr>
    <a:masterClrMapping/>
  </p:clrMapOvr>
  <p:transition advClick="0" advTm="0">
    <p:random/>
  </p:transition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64496"/>
      </p:ext>
    </p:extLst>
  </p:cSld>
  <p:clrMapOvr>
    <a:masterClrMapping/>
  </p:clrMapOvr>
  <p:transition advClick="0" advTm="0">
    <p:random/>
  </p:transition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564030"/>
      </p:ext>
    </p:extLst>
  </p:cSld>
  <p:clrMapOvr>
    <a:masterClrMapping/>
  </p:clrMapOvr>
  <p:transition advClick="0" advTm="0">
    <p:random/>
  </p:transition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840069"/>
      </p:ext>
    </p:extLst>
  </p:cSld>
  <p:clrMapOvr>
    <a:masterClrMapping/>
  </p:clrMapOvr>
  <p:transition advClick="0" advTm="0">
    <p:random/>
  </p:transition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357378"/>
      </p:ext>
    </p:extLst>
  </p:cSld>
  <p:clrMapOvr>
    <a:masterClrMapping/>
  </p:clrMapOvr>
  <p:transition advClick="0" advTm="0">
    <p:random/>
  </p:transition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28978"/>
      </p:ext>
    </p:extLst>
  </p:cSld>
  <p:clrMapOvr>
    <a:masterClrMapping/>
  </p:clrMapOvr>
  <p:transition advClick="0" advTm="0">
    <p:random/>
  </p:transition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018203"/>
      </p:ext>
    </p:extLst>
  </p:cSld>
  <p:clrMapOvr>
    <a:masterClrMapping/>
  </p:clrMapOvr>
  <p:transition advClick="0" advTm="0">
    <p:random/>
  </p:transition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67700"/>
      </p:ext>
    </p:extLst>
  </p:cSld>
  <p:clrMapOvr>
    <a:masterClrMapping/>
  </p:clrMapOvr>
  <p:transition advClick="0" advTm="0">
    <p:random/>
  </p:transition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975373"/>
      </p:ext>
    </p:extLst>
  </p:cSld>
  <p:clrMapOvr>
    <a:masterClrMapping/>
  </p:clrMapOvr>
  <p:transition advClick="0" advTm="0">
    <p:random/>
  </p:transition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255556"/>
      </p:ext>
    </p:extLst>
  </p:cSld>
  <p:clrMapOvr>
    <a:masterClrMapping/>
  </p:clrMapOvr>
  <p:transition advClick="0" advTm="0">
    <p:random/>
  </p:transition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16259"/>
      </p:ext>
    </p:extLst>
  </p:cSld>
  <p:clrMapOvr>
    <a:masterClrMapping/>
  </p:clrMapOvr>
  <p:transition advClick="0" advTm="0">
    <p:random/>
  </p:transition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980862"/>
      </p:ext>
    </p:extLst>
  </p:cSld>
  <p:clrMapOvr>
    <a:masterClrMapping/>
  </p:clrMapOvr>
  <p:transition advClick="0" advTm="0">
    <p:random/>
  </p:transition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745838"/>
      </p:ext>
    </p:extLst>
  </p:cSld>
  <p:clrMapOvr>
    <a:masterClrMapping/>
  </p:clrMapOvr>
  <p:transition advClick="0" advTm="0">
    <p:random/>
  </p:transition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43988"/>
      </p:ext>
    </p:extLst>
  </p:cSld>
  <p:clrMapOvr>
    <a:masterClrMapping/>
  </p:clrMapOvr>
  <p:transition advClick="0" advTm="0">
    <p:random/>
  </p:transition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501053"/>
      </p:ext>
    </p:extLst>
  </p:cSld>
  <p:clrMapOvr>
    <a:masterClrMapping/>
  </p:clrMapOvr>
  <p:transition advClick="0" advTm="0">
    <p:random/>
  </p:transition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016560"/>
      </p:ext>
    </p:extLst>
  </p:cSld>
  <p:clrMapOvr>
    <a:masterClrMapping/>
  </p:clrMapOvr>
  <p:transition advClick="0" advTm="0">
    <p:random/>
  </p:transition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712148"/>
      </p:ext>
    </p:extLst>
  </p:cSld>
  <p:clrMapOvr>
    <a:masterClrMapping/>
  </p:clrMapOvr>
  <p:transition advClick="0" advTm="0">
    <p:random/>
  </p:transition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684450"/>
      </p:ext>
    </p:extLst>
  </p:cSld>
  <p:clrMapOvr>
    <a:masterClrMapping/>
  </p:clrMapOvr>
  <p:transition advClick="0" advTm="0">
    <p:random/>
  </p:transition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738493567"/>
      </p:ext>
    </p:extLst>
  </p:cSld>
  <p:clrMapOvr>
    <a:masterClrMapping/>
  </p:clrMapOvr>
  <p:transition advClick="0" advTm="0">
    <p:random/>
  </p:transition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2023/7/6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878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2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9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059168"/>
      </p:ext>
    </p:extLst>
  </p:cSld>
  <p:clrMapOvr>
    <a:masterClrMapping/>
  </p:clrMapOvr>
  <p:transition advClick="0" advTm="0">
    <p:random/>
  </p:transition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244710"/>
      </p:ext>
    </p:extLst>
  </p:cSld>
  <p:clrMapOvr>
    <a:masterClrMapping/>
  </p:clrMapOvr>
  <p:transition advClick="0" advTm="0">
    <p:random/>
  </p:transition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70007"/>
      </p:ext>
    </p:extLst>
  </p:cSld>
  <p:clrMapOvr>
    <a:masterClrMapping/>
  </p:clrMapOvr>
  <p:transition advClick="0" advTm="0">
    <p:random/>
  </p:transition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6707"/>
      </p:ext>
    </p:extLst>
  </p:cSld>
  <p:clrMapOvr>
    <a:masterClrMapping/>
  </p:clrMapOvr>
  <p:transition advClick="0" advTm="0">
    <p:random/>
  </p:transition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2023/7/6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4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54" r:id="rId42"/>
    <p:sldLayoutId id="2147483655" r:id="rId43"/>
    <p:sldLayoutId id="2147483656" r:id="rId44"/>
    <p:sldLayoutId id="2147483657" r:id="rId45"/>
    <p:sldLayoutId id="2147483658" r:id="rId46"/>
    <p:sldLayoutId id="2147483659" r:id="rId47"/>
  </p:sldLayoutIdLst>
  <p:transition advClick="0" advTm="0">
    <p:random/>
  </p:transition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itchFamily="34" charset="-122"/>
          <a:ea typeface="微软雅黑" pitchFamily="34" charset="-122"/>
          <a:cs typeface="微软雅黑" pitchFamily="34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itchFamily="34" charset="-122"/>
          <a:ea typeface="微软雅黑" pitchFamily="34" charset="-122"/>
          <a:cs typeface="微软雅黑" pitchFamily="34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itchFamily="34" charset="-122"/>
          <a:ea typeface="微软雅黑" pitchFamily="34" charset="-122"/>
          <a:cs typeface="微软雅黑" pitchFamily="3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itchFamily="34" charset="-122"/>
          <a:ea typeface="微软雅黑" pitchFamily="34" charset="-122"/>
          <a:cs typeface="微软雅黑" pitchFamily="3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itchFamily="34" charset="-122"/>
          <a:ea typeface="微软雅黑" pitchFamily="34" charset="-122"/>
          <a:cs typeface="微软雅黑" pitchFamily="3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itchFamily="34" charset="-122"/>
          <a:ea typeface="微软雅黑" pitchFamily="34" charset="-122"/>
          <a:cs typeface="微软雅黑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9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1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08295d559d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4130" y="81915"/>
            <a:ext cx="12216130" cy="6776720"/>
          </a:xfrm>
          <a:prstGeom prst="rect">
            <a:avLst/>
          </a:prstGeom>
          <a:solidFill>
            <a:srgbClr val="32004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768590" y="901065"/>
            <a:ext cx="5312410" cy="5056505"/>
          </a:xfrm>
          <a:prstGeom prst="ellipse">
            <a:avLst/>
          </a:prstGeom>
          <a:noFill/>
          <a:ln w="34925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62330" y="5662295"/>
            <a:ext cx="3046095" cy="2903855"/>
          </a:xfrm>
          <a:prstGeom prst="ellipse">
            <a:avLst/>
          </a:prstGeom>
          <a:noFill/>
          <a:ln w="11430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24355" y="2323465"/>
            <a:ext cx="8543290" cy="1953895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69106" y="4324360"/>
            <a:ext cx="755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Insert the Subtitle of Your Presentation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889352" y="5052695"/>
            <a:ext cx="553085" cy="8890"/>
          </a:xfrm>
          <a:prstGeom prst="line">
            <a:avLst/>
          </a:prstGeom>
          <a:ln w="19050">
            <a:solidFill>
              <a:schemeClr val="bg1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96900" y="-593090"/>
            <a:ext cx="2068830" cy="2121535"/>
          </a:xfrm>
          <a:prstGeom prst="ellipse">
            <a:avLst/>
          </a:prstGeom>
          <a:noFill/>
          <a:ln w="8255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48485" y="2665785"/>
            <a:ext cx="8543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n>
                  <a:solidFill>
                    <a:schemeClr val="bg1">
                      <a:lumMod val="85000"/>
                      <a:alpha val="36000"/>
                    </a:schemeClr>
                  </a:solidFill>
                </a:ln>
                <a:noFill/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Free PPT Templates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24355" y="2544445"/>
            <a:ext cx="8543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Free PPT Templates</a:t>
            </a:r>
            <a:endParaRPr lang="en-US" sz="66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CC0F9A13-EA57-83FC-CD70-A6FB024D43B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1235" y="465364"/>
            <a:ext cx="1280160" cy="42672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8D4995C-9DED-F50C-F3E8-B1FF0F384F03}"/>
              </a:ext>
            </a:extLst>
          </p:cNvPr>
          <p:cNvGrpSpPr/>
          <p:nvPr/>
        </p:nvGrpSpPr>
        <p:grpSpPr>
          <a:xfrm>
            <a:off x="4276369" y="5502968"/>
            <a:ext cx="3839158" cy="318653"/>
            <a:chOff x="4414802" y="4741055"/>
            <a:chExt cx="3839158" cy="31865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BA76EC1-0A9B-0AD5-4E04-FF82410F1120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id="{1020C99D-3BA5-C495-287C-D73EA27EB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C49CB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Group 16">
                <a:extLst>
                  <a:ext uri="{FF2B5EF4-FFF2-40B4-BE49-F238E27FC236}">
                    <a16:creationId xmlns:a16="http://schemas.microsoft.com/office/drawing/2014/main" id="{7BD617EE-CF58-1DB4-93B5-EF1E569A3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6" name="Freeform 17">
                  <a:extLst>
                    <a:ext uri="{FF2B5EF4-FFF2-40B4-BE49-F238E27FC236}">
                      <a16:creationId xmlns:a16="http://schemas.microsoft.com/office/drawing/2014/main" id="{B22A1557-4493-A070-01A8-722A8E896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8">
                  <a:extLst>
                    <a:ext uri="{FF2B5EF4-FFF2-40B4-BE49-F238E27FC236}">
                      <a16:creationId xmlns:a16="http://schemas.microsoft.com/office/drawing/2014/main" id="{0785CFB9-212B-1BDC-E603-4ADAA23A5C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2ADFCD6-4B0F-82A2-C4C5-D9A5128C5FEF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556762E2-B102-3CA0-29E2-829F8D1E3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C49CB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026AB10C-1D3C-E3AC-7852-3231E85C1786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BFF2669B-816B-BB34-4A18-CFD7E2EBB5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8D3B47CE-FD16-DE95-E362-B57C87FA1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8967833B-C04B-E7B0-029B-221016AA80B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1862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AFBFCE6-54E5-62DD-5E19-DBEB84ECD3EE}"/>
                </a:ext>
              </a:extLst>
            </p:cNvPr>
            <p:cNvSpPr/>
            <p:nvPr/>
          </p:nvSpPr>
          <p:spPr>
            <a:xfrm>
              <a:off x="4680881" y="4741055"/>
              <a:ext cx="21555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part.02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aphicFrame>
        <p:nvGraphicFramePr>
          <p:cNvPr id="280" name="Chart 280"/>
          <p:cNvGraphicFramePr/>
          <p:nvPr/>
        </p:nvGraphicFramePr>
        <p:xfrm>
          <a:off x="6096001" y="1940312"/>
          <a:ext cx="5385377" cy="334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3"/>
          <p:cNvSpPr txBox="1"/>
          <p:nvPr/>
        </p:nvSpPr>
        <p:spPr>
          <a:xfrm>
            <a:off x="1816047" y="4177236"/>
            <a:ext cx="1676837" cy="228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 Placeholder 14"/>
          <p:cNvSpPr txBox="1"/>
          <p:nvPr/>
        </p:nvSpPr>
        <p:spPr>
          <a:xfrm>
            <a:off x="1816047" y="4360913"/>
            <a:ext cx="1729919" cy="3593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write your relevant text here</a:t>
            </a:r>
          </a:p>
        </p:txBody>
      </p:sp>
      <p:sp>
        <p:nvSpPr>
          <p:cNvPr id="7" name="Content Placeholder 15"/>
          <p:cNvSpPr txBox="1"/>
          <p:nvPr/>
        </p:nvSpPr>
        <p:spPr>
          <a:xfrm>
            <a:off x="1816047" y="5021293"/>
            <a:ext cx="1676837" cy="228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16"/>
          <p:cNvSpPr txBox="1"/>
          <p:nvPr/>
        </p:nvSpPr>
        <p:spPr>
          <a:xfrm>
            <a:off x="1816047" y="5204969"/>
            <a:ext cx="1729919" cy="3593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write your relevant text here</a:t>
            </a:r>
          </a:p>
        </p:txBody>
      </p:sp>
      <p:sp>
        <p:nvSpPr>
          <p:cNvPr id="9" name="Content Placeholder 17"/>
          <p:cNvSpPr txBox="1"/>
          <p:nvPr/>
        </p:nvSpPr>
        <p:spPr>
          <a:xfrm>
            <a:off x="4208688" y="4182249"/>
            <a:ext cx="1676837" cy="228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 Placeholder 18"/>
          <p:cNvSpPr txBox="1"/>
          <p:nvPr/>
        </p:nvSpPr>
        <p:spPr>
          <a:xfrm>
            <a:off x="4208687" y="4365925"/>
            <a:ext cx="1729919" cy="3593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write your relevant text here</a:t>
            </a:r>
          </a:p>
        </p:txBody>
      </p:sp>
      <p:sp>
        <p:nvSpPr>
          <p:cNvPr id="12" name="Content Placeholder 19"/>
          <p:cNvSpPr txBox="1"/>
          <p:nvPr/>
        </p:nvSpPr>
        <p:spPr>
          <a:xfrm>
            <a:off x="4208688" y="5026306"/>
            <a:ext cx="1676837" cy="228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20"/>
          <p:cNvSpPr txBox="1"/>
          <p:nvPr/>
        </p:nvSpPr>
        <p:spPr>
          <a:xfrm>
            <a:off x="4208687" y="5209982"/>
            <a:ext cx="1729919" cy="3593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write your relevant text here</a:t>
            </a:r>
          </a:p>
        </p:txBody>
      </p:sp>
      <p:sp>
        <p:nvSpPr>
          <p:cNvPr id="14" name="Text Placeholder 33"/>
          <p:cNvSpPr txBox="1"/>
          <p:nvPr/>
        </p:nvSpPr>
        <p:spPr>
          <a:xfrm>
            <a:off x="1212850" y="2284095"/>
            <a:ext cx="3625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612B8B"/>
                </a:solidFill>
                <a:latin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3200" dirty="0">
              <a:solidFill>
                <a:srgbClr val="612B8B"/>
              </a:solidFill>
              <a:latin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1212749" y="3012278"/>
            <a:ext cx="4420241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Click here to add content, content to match the title. </a:t>
            </a:r>
            <a:endParaRPr lang="en-US" altLang="zh-CN" sz="1400" dirty="0">
              <a:solidFill>
                <a:srgbClr val="F0F0F0">
                  <a:lumMod val="50000"/>
                </a:srgb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682"/>
          <p:cNvSpPr/>
          <p:nvPr/>
        </p:nvSpPr>
        <p:spPr>
          <a:xfrm>
            <a:off x="1212914" y="4185936"/>
            <a:ext cx="455805" cy="455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06" h="19807" extrusionOk="0">
                <a:moveTo>
                  <a:pt x="7908" y="205"/>
                </a:moveTo>
                <a:cubicBezTo>
                  <a:pt x="13264" y="-897"/>
                  <a:pt x="18499" y="2552"/>
                  <a:pt x="19601" y="7908"/>
                </a:cubicBezTo>
                <a:cubicBezTo>
                  <a:pt x="20703" y="13265"/>
                  <a:pt x="17255" y="18500"/>
                  <a:pt x="11899" y="19602"/>
                </a:cubicBezTo>
                <a:cubicBezTo>
                  <a:pt x="6545" y="20703"/>
                  <a:pt x="1313" y="17258"/>
                  <a:pt x="207" y="11907"/>
                </a:cubicBezTo>
                <a:cubicBezTo>
                  <a:pt x="207" y="11904"/>
                  <a:pt x="206" y="11901"/>
                  <a:pt x="206" y="11899"/>
                </a:cubicBezTo>
                <a:cubicBezTo>
                  <a:pt x="-897" y="6543"/>
                  <a:pt x="2552" y="1307"/>
                  <a:pt x="7908" y="205"/>
                </a:cubicBez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683"/>
          <p:cNvSpPr/>
          <p:nvPr/>
        </p:nvSpPr>
        <p:spPr>
          <a:xfrm>
            <a:off x="1358559" y="4331272"/>
            <a:ext cx="139115" cy="156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49" y="14400"/>
                </a:moveTo>
                <a:lnTo>
                  <a:pt x="1079" y="14400"/>
                </a:lnTo>
                <a:cubicBezTo>
                  <a:pt x="333" y="14400"/>
                  <a:pt x="0" y="14938"/>
                  <a:pt x="0" y="15599"/>
                </a:cubicBezTo>
                <a:lnTo>
                  <a:pt x="0" y="21600"/>
                </a:lnTo>
                <a:lnTo>
                  <a:pt x="5400" y="21600"/>
                </a:lnTo>
                <a:lnTo>
                  <a:pt x="5400" y="15599"/>
                </a:lnTo>
                <a:cubicBezTo>
                  <a:pt x="5400" y="14938"/>
                  <a:pt x="4796" y="14400"/>
                  <a:pt x="4049" y="14400"/>
                </a:cubicBezTo>
                <a:close/>
                <a:moveTo>
                  <a:pt x="12150" y="7200"/>
                </a:moveTo>
                <a:lnTo>
                  <a:pt x="9180" y="7200"/>
                </a:lnTo>
                <a:cubicBezTo>
                  <a:pt x="8434" y="7200"/>
                  <a:pt x="8099" y="7738"/>
                  <a:pt x="8099" y="8401"/>
                </a:cubicBezTo>
                <a:lnTo>
                  <a:pt x="8099" y="21600"/>
                </a:lnTo>
                <a:lnTo>
                  <a:pt x="13499" y="21600"/>
                </a:lnTo>
                <a:lnTo>
                  <a:pt x="13499" y="8401"/>
                </a:lnTo>
                <a:cubicBezTo>
                  <a:pt x="13499" y="7738"/>
                  <a:pt x="12895" y="7200"/>
                  <a:pt x="12150" y="7200"/>
                </a:cubicBezTo>
                <a:close/>
                <a:moveTo>
                  <a:pt x="20251" y="0"/>
                </a:moveTo>
                <a:lnTo>
                  <a:pt x="17281" y="0"/>
                </a:lnTo>
                <a:cubicBezTo>
                  <a:pt x="16534" y="0"/>
                  <a:pt x="16200" y="538"/>
                  <a:pt x="16200" y="1201"/>
                </a:cubicBezTo>
                <a:lnTo>
                  <a:pt x="16200" y="21600"/>
                </a:lnTo>
                <a:lnTo>
                  <a:pt x="21600" y="21600"/>
                </a:lnTo>
                <a:lnTo>
                  <a:pt x="21600" y="1201"/>
                </a:lnTo>
                <a:cubicBezTo>
                  <a:pt x="21600" y="538"/>
                  <a:pt x="20995" y="0"/>
                  <a:pt x="20251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685"/>
          <p:cNvSpPr/>
          <p:nvPr/>
        </p:nvSpPr>
        <p:spPr>
          <a:xfrm>
            <a:off x="3675900" y="4185936"/>
            <a:ext cx="455820" cy="455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07" h="19806" extrusionOk="0">
                <a:moveTo>
                  <a:pt x="7908" y="205"/>
                </a:moveTo>
                <a:cubicBezTo>
                  <a:pt x="13264" y="-897"/>
                  <a:pt x="18500" y="2551"/>
                  <a:pt x="19602" y="7907"/>
                </a:cubicBezTo>
                <a:cubicBezTo>
                  <a:pt x="20703" y="13264"/>
                  <a:pt x="17254" y="18499"/>
                  <a:pt x="11899" y="19601"/>
                </a:cubicBezTo>
                <a:cubicBezTo>
                  <a:pt x="6545" y="20703"/>
                  <a:pt x="1312" y="17258"/>
                  <a:pt x="207" y="11907"/>
                </a:cubicBezTo>
                <a:cubicBezTo>
                  <a:pt x="206" y="11904"/>
                  <a:pt x="206" y="11901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Shape 686"/>
          <p:cNvSpPr/>
          <p:nvPr/>
        </p:nvSpPr>
        <p:spPr>
          <a:xfrm>
            <a:off x="3805830" y="4338749"/>
            <a:ext cx="195957" cy="156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Shape 688"/>
          <p:cNvSpPr/>
          <p:nvPr/>
        </p:nvSpPr>
        <p:spPr>
          <a:xfrm>
            <a:off x="1212911" y="5029992"/>
            <a:ext cx="455811" cy="455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07" h="19807" extrusionOk="0">
                <a:moveTo>
                  <a:pt x="7907" y="205"/>
                </a:moveTo>
                <a:cubicBezTo>
                  <a:pt x="13264" y="-897"/>
                  <a:pt x="18498" y="2551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ubicBezTo>
                  <a:pt x="6545" y="20703"/>
                  <a:pt x="1312" y="17258"/>
                  <a:pt x="206" y="11907"/>
                </a:cubicBezTo>
                <a:cubicBezTo>
                  <a:pt x="206" y="11904"/>
                  <a:pt x="205" y="11901"/>
                  <a:pt x="204" y="11899"/>
                </a:cubicBezTo>
                <a:cubicBezTo>
                  <a:pt x="-897" y="6542"/>
                  <a:pt x="2551" y="1307"/>
                  <a:pt x="7907" y="205"/>
                </a:cubicBez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Shape 689"/>
          <p:cNvSpPr/>
          <p:nvPr/>
        </p:nvSpPr>
        <p:spPr>
          <a:xfrm>
            <a:off x="1378766" y="5155924"/>
            <a:ext cx="124100" cy="19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10476"/>
                </a:moveTo>
                <a:cubicBezTo>
                  <a:pt x="7579" y="10476"/>
                  <a:pt x="4968" y="8844"/>
                  <a:pt x="4968" y="6831"/>
                </a:cubicBezTo>
                <a:cubicBezTo>
                  <a:pt x="4968" y="4818"/>
                  <a:pt x="7579" y="3186"/>
                  <a:pt x="10801" y="3186"/>
                </a:cubicBezTo>
                <a:cubicBezTo>
                  <a:pt x="14021" y="3186"/>
                  <a:pt x="16632" y="4818"/>
                  <a:pt x="16632" y="6831"/>
                </a:cubicBezTo>
                <a:cubicBezTo>
                  <a:pt x="16632" y="8844"/>
                  <a:pt x="14021" y="10476"/>
                  <a:pt x="10801" y="10476"/>
                </a:cubicBezTo>
                <a:close/>
                <a:moveTo>
                  <a:pt x="10801" y="0"/>
                </a:moveTo>
                <a:cubicBezTo>
                  <a:pt x="4835" y="0"/>
                  <a:pt x="0" y="3022"/>
                  <a:pt x="0" y="6749"/>
                </a:cubicBezTo>
                <a:cubicBezTo>
                  <a:pt x="0" y="13195"/>
                  <a:pt x="10801" y="21600"/>
                  <a:pt x="10801" y="21600"/>
                </a:cubicBezTo>
                <a:cubicBezTo>
                  <a:pt x="10801" y="21600"/>
                  <a:pt x="21600" y="13195"/>
                  <a:pt x="21600" y="6749"/>
                </a:cubicBezTo>
                <a:cubicBezTo>
                  <a:pt x="21600" y="3022"/>
                  <a:pt x="16765" y="0"/>
                  <a:pt x="10801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Shape 691"/>
          <p:cNvSpPr/>
          <p:nvPr/>
        </p:nvSpPr>
        <p:spPr>
          <a:xfrm>
            <a:off x="3675909" y="5029992"/>
            <a:ext cx="455800" cy="455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06" h="19806" extrusionOk="0">
                <a:moveTo>
                  <a:pt x="11898" y="19600"/>
                </a:moveTo>
                <a:cubicBezTo>
                  <a:pt x="6542" y="20703"/>
                  <a:pt x="1307" y="17254"/>
                  <a:pt x="205" y="11898"/>
                </a:cubicBezTo>
                <a:cubicBezTo>
                  <a:pt x="-897" y="6542"/>
                  <a:pt x="2551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5"/>
                  <a:pt x="19600" y="7907"/>
                </a:cubicBezTo>
                <a:cubicBezTo>
                  <a:pt x="20703" y="13263"/>
                  <a:pt x="17254" y="18499"/>
                  <a:pt x="11898" y="19600"/>
                </a:cubicBez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Shape 692"/>
          <p:cNvSpPr/>
          <p:nvPr/>
        </p:nvSpPr>
        <p:spPr>
          <a:xfrm>
            <a:off x="3823886" y="5175283"/>
            <a:ext cx="159845" cy="159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5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5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6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358265" y="2878455"/>
            <a:ext cx="594360" cy="9525"/>
          </a:xfrm>
          <a:prstGeom prst="line">
            <a:avLst/>
          </a:prstGeom>
          <a:ln w="25400">
            <a:solidFill>
              <a:srgbClr val="9B5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  <p:bldP spid="9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part.02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42" name="íşļiďè"/>
          <p:cNvSpPr/>
          <p:nvPr/>
        </p:nvSpPr>
        <p:spPr>
          <a:xfrm>
            <a:off x="5600940" y="1008447"/>
            <a:ext cx="1919192" cy="1038079"/>
          </a:xfrm>
          <a:custGeom>
            <a:avLst/>
            <a:gdLst>
              <a:gd name="connsiteX0" fmla="*/ 1832429 w 6775553"/>
              <a:gd name="connsiteY0" fmla="*/ 0 h 3664858"/>
              <a:gd name="connsiteX1" fmla="*/ 3520857 w 6775553"/>
              <a:gd name="connsiteY1" fmla="*/ 1119165 h 3664858"/>
              <a:gd name="connsiteX2" fmla="*/ 3541502 w 6775553"/>
              <a:gd name="connsiteY2" fmla="*/ 1175571 h 3664858"/>
              <a:gd name="connsiteX3" fmla="*/ 3543956 w 6775553"/>
              <a:gd name="connsiteY3" fmla="*/ 1174000 h 3664858"/>
              <a:gd name="connsiteX4" fmla="*/ 3615719 w 6775553"/>
              <a:gd name="connsiteY4" fmla="*/ 1306233 h 3664858"/>
              <a:gd name="connsiteX5" fmla="*/ 4345916 w 6775553"/>
              <a:gd name="connsiteY5" fmla="*/ 1694531 h 3664858"/>
              <a:gd name="connsiteX6" fmla="*/ 5011770 w 6775553"/>
              <a:gd name="connsiteY6" fmla="*/ 1390179 h 3664858"/>
              <a:gd name="connsiteX7" fmla="*/ 5048596 w 6775553"/>
              <a:gd name="connsiteY7" fmla="*/ 1342134 h 3664858"/>
              <a:gd name="connsiteX8" fmla="*/ 5066082 w 6775553"/>
              <a:gd name="connsiteY8" fmla="*/ 1309919 h 3664858"/>
              <a:gd name="connsiteX9" fmla="*/ 5089552 w 6775553"/>
              <a:gd name="connsiteY9" fmla="*/ 1281473 h 3664858"/>
              <a:gd name="connsiteX10" fmla="*/ 5094681 w 6775553"/>
              <a:gd name="connsiteY10" fmla="*/ 1272022 h 3664858"/>
              <a:gd name="connsiteX11" fmla="*/ 5096253 w 6775553"/>
              <a:gd name="connsiteY11" fmla="*/ 1273351 h 3664858"/>
              <a:gd name="connsiteX12" fmla="*/ 5180197 w 6775553"/>
              <a:gd name="connsiteY12" fmla="*/ 1171610 h 3664858"/>
              <a:gd name="connsiteX13" fmla="*/ 5841015 w 6775553"/>
              <a:gd name="connsiteY13" fmla="*/ 897890 h 3664858"/>
              <a:gd name="connsiteX14" fmla="*/ 6775553 w 6775553"/>
              <a:gd name="connsiteY14" fmla="*/ 1832428 h 3664858"/>
              <a:gd name="connsiteX15" fmla="*/ 5841015 w 6775553"/>
              <a:gd name="connsiteY15" fmla="*/ 2766966 h 3664858"/>
              <a:gd name="connsiteX16" fmla="*/ 5134367 w 6775553"/>
              <a:gd name="connsiteY16" fmla="*/ 2444014 h 3664858"/>
              <a:gd name="connsiteX17" fmla="*/ 5092691 w 6775553"/>
              <a:gd name="connsiteY17" fmla="*/ 2386854 h 3664858"/>
              <a:gd name="connsiteX18" fmla="*/ 5090513 w 6775553"/>
              <a:gd name="connsiteY18" fmla="*/ 2388695 h 3664858"/>
              <a:gd name="connsiteX19" fmla="*/ 5080267 w 6775553"/>
              <a:gd name="connsiteY19" fmla="*/ 2369814 h 3664858"/>
              <a:gd name="connsiteX20" fmla="*/ 5046845 w 6775553"/>
              <a:gd name="connsiteY20" fmla="*/ 2323975 h 3664858"/>
              <a:gd name="connsiteX21" fmla="*/ 5011770 w 6775553"/>
              <a:gd name="connsiteY21" fmla="*/ 2278215 h 3664858"/>
              <a:gd name="connsiteX22" fmla="*/ 4345916 w 6775553"/>
              <a:gd name="connsiteY22" fmla="*/ 1973862 h 3664858"/>
              <a:gd name="connsiteX23" fmla="*/ 3615719 w 6775553"/>
              <a:gd name="connsiteY23" fmla="*/ 2362160 h 3664858"/>
              <a:gd name="connsiteX24" fmla="*/ 3548466 w 6775553"/>
              <a:gd name="connsiteY24" fmla="*/ 2486081 h 3664858"/>
              <a:gd name="connsiteX25" fmla="*/ 3544494 w 6775553"/>
              <a:gd name="connsiteY25" fmla="*/ 2483539 h 3664858"/>
              <a:gd name="connsiteX26" fmla="*/ 3533622 w 6775553"/>
              <a:gd name="connsiteY26" fmla="*/ 2514722 h 3664858"/>
              <a:gd name="connsiteX27" fmla="*/ 1832429 w 6775553"/>
              <a:gd name="connsiteY27" fmla="*/ 3664858 h 3664858"/>
              <a:gd name="connsiteX28" fmla="*/ 0 w 6775553"/>
              <a:gd name="connsiteY28" fmla="*/ 1832429 h 3664858"/>
              <a:gd name="connsiteX29" fmla="*/ 1832429 w 6775553"/>
              <a:gd name="connsiteY29" fmla="*/ 0 h 36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775553" h="3664858">
                <a:moveTo>
                  <a:pt x="1832429" y="0"/>
                </a:moveTo>
                <a:cubicBezTo>
                  <a:pt x="2591446" y="0"/>
                  <a:pt x="3242679" y="461478"/>
                  <a:pt x="3520857" y="1119165"/>
                </a:cubicBezTo>
                <a:lnTo>
                  <a:pt x="3541502" y="1175571"/>
                </a:lnTo>
                <a:lnTo>
                  <a:pt x="3543956" y="1174000"/>
                </a:lnTo>
                <a:lnTo>
                  <a:pt x="3615719" y="1306233"/>
                </a:lnTo>
                <a:cubicBezTo>
                  <a:pt x="3773967" y="1540504"/>
                  <a:pt x="4041957" y="1694531"/>
                  <a:pt x="4345916" y="1694531"/>
                </a:cubicBezTo>
                <a:cubicBezTo>
                  <a:pt x="4611881" y="1694531"/>
                  <a:pt x="4850306" y="1576604"/>
                  <a:pt x="5011770" y="1390179"/>
                </a:cubicBezTo>
                <a:lnTo>
                  <a:pt x="5048596" y="1342134"/>
                </a:lnTo>
                <a:lnTo>
                  <a:pt x="5066082" y="1309919"/>
                </a:lnTo>
                <a:lnTo>
                  <a:pt x="5089552" y="1281473"/>
                </a:lnTo>
                <a:lnTo>
                  <a:pt x="5094681" y="1272022"/>
                </a:lnTo>
                <a:lnTo>
                  <a:pt x="5096253" y="1273351"/>
                </a:lnTo>
                <a:lnTo>
                  <a:pt x="5180197" y="1171610"/>
                </a:lnTo>
                <a:cubicBezTo>
                  <a:pt x="5349315" y="1002492"/>
                  <a:pt x="5582950" y="897890"/>
                  <a:pt x="5841015" y="897890"/>
                </a:cubicBezTo>
                <a:cubicBezTo>
                  <a:pt x="6357146" y="897890"/>
                  <a:pt x="6775553" y="1316297"/>
                  <a:pt x="6775553" y="1832428"/>
                </a:cubicBezTo>
                <a:cubicBezTo>
                  <a:pt x="6775553" y="2348559"/>
                  <a:pt x="6357146" y="2766966"/>
                  <a:pt x="5841015" y="2766966"/>
                </a:cubicBezTo>
                <a:cubicBezTo>
                  <a:pt x="5558756" y="2766966"/>
                  <a:pt x="5305723" y="2641832"/>
                  <a:pt x="5134367" y="2444014"/>
                </a:cubicBezTo>
                <a:lnTo>
                  <a:pt x="5092691" y="2386854"/>
                </a:lnTo>
                <a:lnTo>
                  <a:pt x="5090513" y="2388695"/>
                </a:lnTo>
                <a:lnTo>
                  <a:pt x="5080267" y="2369814"/>
                </a:lnTo>
                <a:lnTo>
                  <a:pt x="5046845" y="2323975"/>
                </a:lnTo>
                <a:lnTo>
                  <a:pt x="5011770" y="2278215"/>
                </a:lnTo>
                <a:cubicBezTo>
                  <a:pt x="4850306" y="2091790"/>
                  <a:pt x="4611881" y="1973862"/>
                  <a:pt x="4345916" y="1973862"/>
                </a:cubicBezTo>
                <a:cubicBezTo>
                  <a:pt x="4041957" y="1973863"/>
                  <a:pt x="3773967" y="2127890"/>
                  <a:pt x="3615719" y="2362160"/>
                </a:cubicBezTo>
                <a:lnTo>
                  <a:pt x="3548466" y="2486081"/>
                </a:lnTo>
                <a:lnTo>
                  <a:pt x="3544494" y="2483539"/>
                </a:lnTo>
                <a:lnTo>
                  <a:pt x="3533622" y="2514722"/>
                </a:lnTo>
                <a:cubicBezTo>
                  <a:pt x="3263004" y="3188846"/>
                  <a:pt x="2603306" y="3664858"/>
                  <a:pt x="1832429" y="3664858"/>
                </a:cubicBezTo>
                <a:cubicBezTo>
                  <a:pt x="820406" y="3664858"/>
                  <a:pt x="0" y="2844452"/>
                  <a:pt x="0" y="1832429"/>
                </a:cubicBezTo>
                <a:cubicBezTo>
                  <a:pt x="0" y="820406"/>
                  <a:pt x="820406" y="0"/>
                  <a:pt x="1832429" y="0"/>
                </a:cubicBezTo>
                <a:close/>
              </a:path>
            </a:pathLst>
          </a:custGeom>
          <a:solidFill>
            <a:srgbClr val="9B5C92">
              <a:alpha val="81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rgbClr val="9B5C92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43" name="îṧļiḓe"/>
          <p:cNvSpPr/>
          <p:nvPr/>
        </p:nvSpPr>
        <p:spPr>
          <a:xfrm flipH="1">
            <a:off x="4741873" y="2263045"/>
            <a:ext cx="1919192" cy="1038079"/>
          </a:xfrm>
          <a:custGeom>
            <a:avLst/>
            <a:gdLst>
              <a:gd name="connsiteX0" fmla="*/ 1832429 w 6775553"/>
              <a:gd name="connsiteY0" fmla="*/ 0 h 3664858"/>
              <a:gd name="connsiteX1" fmla="*/ 3520857 w 6775553"/>
              <a:gd name="connsiteY1" fmla="*/ 1119165 h 3664858"/>
              <a:gd name="connsiteX2" fmla="*/ 3541502 w 6775553"/>
              <a:gd name="connsiteY2" fmla="*/ 1175571 h 3664858"/>
              <a:gd name="connsiteX3" fmla="*/ 3543956 w 6775553"/>
              <a:gd name="connsiteY3" fmla="*/ 1174000 h 3664858"/>
              <a:gd name="connsiteX4" fmla="*/ 3615719 w 6775553"/>
              <a:gd name="connsiteY4" fmla="*/ 1306233 h 3664858"/>
              <a:gd name="connsiteX5" fmla="*/ 4345916 w 6775553"/>
              <a:gd name="connsiteY5" fmla="*/ 1694531 h 3664858"/>
              <a:gd name="connsiteX6" fmla="*/ 5011770 w 6775553"/>
              <a:gd name="connsiteY6" fmla="*/ 1390179 h 3664858"/>
              <a:gd name="connsiteX7" fmla="*/ 5048596 w 6775553"/>
              <a:gd name="connsiteY7" fmla="*/ 1342134 h 3664858"/>
              <a:gd name="connsiteX8" fmla="*/ 5066082 w 6775553"/>
              <a:gd name="connsiteY8" fmla="*/ 1309919 h 3664858"/>
              <a:gd name="connsiteX9" fmla="*/ 5089552 w 6775553"/>
              <a:gd name="connsiteY9" fmla="*/ 1281473 h 3664858"/>
              <a:gd name="connsiteX10" fmla="*/ 5094681 w 6775553"/>
              <a:gd name="connsiteY10" fmla="*/ 1272022 h 3664858"/>
              <a:gd name="connsiteX11" fmla="*/ 5096253 w 6775553"/>
              <a:gd name="connsiteY11" fmla="*/ 1273351 h 3664858"/>
              <a:gd name="connsiteX12" fmla="*/ 5180197 w 6775553"/>
              <a:gd name="connsiteY12" fmla="*/ 1171610 h 3664858"/>
              <a:gd name="connsiteX13" fmla="*/ 5841015 w 6775553"/>
              <a:gd name="connsiteY13" fmla="*/ 897890 h 3664858"/>
              <a:gd name="connsiteX14" fmla="*/ 6775553 w 6775553"/>
              <a:gd name="connsiteY14" fmla="*/ 1832428 h 3664858"/>
              <a:gd name="connsiteX15" fmla="*/ 5841015 w 6775553"/>
              <a:gd name="connsiteY15" fmla="*/ 2766966 h 3664858"/>
              <a:gd name="connsiteX16" fmla="*/ 5134367 w 6775553"/>
              <a:gd name="connsiteY16" fmla="*/ 2444014 h 3664858"/>
              <a:gd name="connsiteX17" fmla="*/ 5092691 w 6775553"/>
              <a:gd name="connsiteY17" fmla="*/ 2386854 h 3664858"/>
              <a:gd name="connsiteX18" fmla="*/ 5090513 w 6775553"/>
              <a:gd name="connsiteY18" fmla="*/ 2388695 h 3664858"/>
              <a:gd name="connsiteX19" fmla="*/ 5080267 w 6775553"/>
              <a:gd name="connsiteY19" fmla="*/ 2369814 h 3664858"/>
              <a:gd name="connsiteX20" fmla="*/ 5046845 w 6775553"/>
              <a:gd name="connsiteY20" fmla="*/ 2323975 h 3664858"/>
              <a:gd name="connsiteX21" fmla="*/ 5011770 w 6775553"/>
              <a:gd name="connsiteY21" fmla="*/ 2278215 h 3664858"/>
              <a:gd name="connsiteX22" fmla="*/ 4345916 w 6775553"/>
              <a:gd name="connsiteY22" fmla="*/ 1973862 h 3664858"/>
              <a:gd name="connsiteX23" fmla="*/ 3615719 w 6775553"/>
              <a:gd name="connsiteY23" fmla="*/ 2362160 h 3664858"/>
              <a:gd name="connsiteX24" fmla="*/ 3548466 w 6775553"/>
              <a:gd name="connsiteY24" fmla="*/ 2486081 h 3664858"/>
              <a:gd name="connsiteX25" fmla="*/ 3544494 w 6775553"/>
              <a:gd name="connsiteY25" fmla="*/ 2483539 h 3664858"/>
              <a:gd name="connsiteX26" fmla="*/ 3533622 w 6775553"/>
              <a:gd name="connsiteY26" fmla="*/ 2514722 h 3664858"/>
              <a:gd name="connsiteX27" fmla="*/ 1832429 w 6775553"/>
              <a:gd name="connsiteY27" fmla="*/ 3664858 h 3664858"/>
              <a:gd name="connsiteX28" fmla="*/ 0 w 6775553"/>
              <a:gd name="connsiteY28" fmla="*/ 1832429 h 3664858"/>
              <a:gd name="connsiteX29" fmla="*/ 1832429 w 6775553"/>
              <a:gd name="connsiteY29" fmla="*/ 0 h 36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775553" h="3664858">
                <a:moveTo>
                  <a:pt x="1832429" y="0"/>
                </a:moveTo>
                <a:cubicBezTo>
                  <a:pt x="2591446" y="0"/>
                  <a:pt x="3242679" y="461478"/>
                  <a:pt x="3520857" y="1119165"/>
                </a:cubicBezTo>
                <a:lnTo>
                  <a:pt x="3541502" y="1175571"/>
                </a:lnTo>
                <a:lnTo>
                  <a:pt x="3543956" y="1174000"/>
                </a:lnTo>
                <a:lnTo>
                  <a:pt x="3615719" y="1306233"/>
                </a:lnTo>
                <a:cubicBezTo>
                  <a:pt x="3773967" y="1540504"/>
                  <a:pt x="4041957" y="1694531"/>
                  <a:pt x="4345916" y="1694531"/>
                </a:cubicBezTo>
                <a:cubicBezTo>
                  <a:pt x="4611881" y="1694531"/>
                  <a:pt x="4850306" y="1576604"/>
                  <a:pt x="5011770" y="1390179"/>
                </a:cubicBezTo>
                <a:lnTo>
                  <a:pt x="5048596" y="1342134"/>
                </a:lnTo>
                <a:lnTo>
                  <a:pt x="5066082" y="1309919"/>
                </a:lnTo>
                <a:lnTo>
                  <a:pt x="5089552" y="1281473"/>
                </a:lnTo>
                <a:lnTo>
                  <a:pt x="5094681" y="1272022"/>
                </a:lnTo>
                <a:lnTo>
                  <a:pt x="5096253" y="1273351"/>
                </a:lnTo>
                <a:lnTo>
                  <a:pt x="5180197" y="1171610"/>
                </a:lnTo>
                <a:cubicBezTo>
                  <a:pt x="5349315" y="1002492"/>
                  <a:pt x="5582950" y="897890"/>
                  <a:pt x="5841015" y="897890"/>
                </a:cubicBezTo>
                <a:cubicBezTo>
                  <a:pt x="6357146" y="897890"/>
                  <a:pt x="6775553" y="1316297"/>
                  <a:pt x="6775553" y="1832428"/>
                </a:cubicBezTo>
                <a:cubicBezTo>
                  <a:pt x="6775553" y="2348559"/>
                  <a:pt x="6357146" y="2766966"/>
                  <a:pt x="5841015" y="2766966"/>
                </a:cubicBezTo>
                <a:cubicBezTo>
                  <a:pt x="5558756" y="2766966"/>
                  <a:pt x="5305723" y="2641832"/>
                  <a:pt x="5134367" y="2444014"/>
                </a:cubicBezTo>
                <a:lnTo>
                  <a:pt x="5092691" y="2386854"/>
                </a:lnTo>
                <a:lnTo>
                  <a:pt x="5090513" y="2388695"/>
                </a:lnTo>
                <a:lnTo>
                  <a:pt x="5080267" y="2369814"/>
                </a:lnTo>
                <a:lnTo>
                  <a:pt x="5046845" y="2323975"/>
                </a:lnTo>
                <a:lnTo>
                  <a:pt x="5011770" y="2278215"/>
                </a:lnTo>
                <a:cubicBezTo>
                  <a:pt x="4850306" y="2091790"/>
                  <a:pt x="4611881" y="1973862"/>
                  <a:pt x="4345916" y="1973862"/>
                </a:cubicBezTo>
                <a:cubicBezTo>
                  <a:pt x="4041957" y="1973863"/>
                  <a:pt x="3773967" y="2127890"/>
                  <a:pt x="3615719" y="2362160"/>
                </a:cubicBezTo>
                <a:lnTo>
                  <a:pt x="3548466" y="2486081"/>
                </a:lnTo>
                <a:lnTo>
                  <a:pt x="3544494" y="2483539"/>
                </a:lnTo>
                <a:lnTo>
                  <a:pt x="3533622" y="2514722"/>
                </a:lnTo>
                <a:cubicBezTo>
                  <a:pt x="3263004" y="3188846"/>
                  <a:pt x="2603306" y="3664858"/>
                  <a:pt x="1832429" y="3664858"/>
                </a:cubicBezTo>
                <a:cubicBezTo>
                  <a:pt x="820406" y="3664858"/>
                  <a:pt x="0" y="2844452"/>
                  <a:pt x="0" y="1832429"/>
                </a:cubicBezTo>
                <a:cubicBezTo>
                  <a:pt x="0" y="820406"/>
                  <a:pt x="820406" y="0"/>
                  <a:pt x="1832429" y="0"/>
                </a:cubicBez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44" name="íṡliḑê"/>
          <p:cNvSpPr/>
          <p:nvPr/>
        </p:nvSpPr>
        <p:spPr>
          <a:xfrm>
            <a:off x="5600940" y="3523992"/>
            <a:ext cx="1919192" cy="1038079"/>
          </a:xfrm>
          <a:custGeom>
            <a:avLst/>
            <a:gdLst>
              <a:gd name="connsiteX0" fmla="*/ 1832429 w 6775553"/>
              <a:gd name="connsiteY0" fmla="*/ 0 h 3664858"/>
              <a:gd name="connsiteX1" fmla="*/ 3520857 w 6775553"/>
              <a:gd name="connsiteY1" fmla="*/ 1119165 h 3664858"/>
              <a:gd name="connsiteX2" fmla="*/ 3541502 w 6775553"/>
              <a:gd name="connsiteY2" fmla="*/ 1175571 h 3664858"/>
              <a:gd name="connsiteX3" fmla="*/ 3543956 w 6775553"/>
              <a:gd name="connsiteY3" fmla="*/ 1174000 h 3664858"/>
              <a:gd name="connsiteX4" fmla="*/ 3615719 w 6775553"/>
              <a:gd name="connsiteY4" fmla="*/ 1306233 h 3664858"/>
              <a:gd name="connsiteX5" fmla="*/ 4345916 w 6775553"/>
              <a:gd name="connsiteY5" fmla="*/ 1694531 h 3664858"/>
              <a:gd name="connsiteX6" fmla="*/ 5011770 w 6775553"/>
              <a:gd name="connsiteY6" fmla="*/ 1390179 h 3664858"/>
              <a:gd name="connsiteX7" fmla="*/ 5048596 w 6775553"/>
              <a:gd name="connsiteY7" fmla="*/ 1342134 h 3664858"/>
              <a:gd name="connsiteX8" fmla="*/ 5066082 w 6775553"/>
              <a:gd name="connsiteY8" fmla="*/ 1309919 h 3664858"/>
              <a:gd name="connsiteX9" fmla="*/ 5089552 w 6775553"/>
              <a:gd name="connsiteY9" fmla="*/ 1281473 h 3664858"/>
              <a:gd name="connsiteX10" fmla="*/ 5094681 w 6775553"/>
              <a:gd name="connsiteY10" fmla="*/ 1272022 h 3664858"/>
              <a:gd name="connsiteX11" fmla="*/ 5096253 w 6775553"/>
              <a:gd name="connsiteY11" fmla="*/ 1273351 h 3664858"/>
              <a:gd name="connsiteX12" fmla="*/ 5180197 w 6775553"/>
              <a:gd name="connsiteY12" fmla="*/ 1171610 h 3664858"/>
              <a:gd name="connsiteX13" fmla="*/ 5841015 w 6775553"/>
              <a:gd name="connsiteY13" fmla="*/ 897890 h 3664858"/>
              <a:gd name="connsiteX14" fmla="*/ 6775553 w 6775553"/>
              <a:gd name="connsiteY14" fmla="*/ 1832428 h 3664858"/>
              <a:gd name="connsiteX15" fmla="*/ 5841015 w 6775553"/>
              <a:gd name="connsiteY15" fmla="*/ 2766966 h 3664858"/>
              <a:gd name="connsiteX16" fmla="*/ 5134367 w 6775553"/>
              <a:gd name="connsiteY16" fmla="*/ 2444014 h 3664858"/>
              <a:gd name="connsiteX17" fmla="*/ 5092691 w 6775553"/>
              <a:gd name="connsiteY17" fmla="*/ 2386854 h 3664858"/>
              <a:gd name="connsiteX18" fmla="*/ 5090513 w 6775553"/>
              <a:gd name="connsiteY18" fmla="*/ 2388695 h 3664858"/>
              <a:gd name="connsiteX19" fmla="*/ 5080267 w 6775553"/>
              <a:gd name="connsiteY19" fmla="*/ 2369814 h 3664858"/>
              <a:gd name="connsiteX20" fmla="*/ 5046845 w 6775553"/>
              <a:gd name="connsiteY20" fmla="*/ 2323975 h 3664858"/>
              <a:gd name="connsiteX21" fmla="*/ 5011770 w 6775553"/>
              <a:gd name="connsiteY21" fmla="*/ 2278215 h 3664858"/>
              <a:gd name="connsiteX22" fmla="*/ 4345916 w 6775553"/>
              <a:gd name="connsiteY22" fmla="*/ 1973862 h 3664858"/>
              <a:gd name="connsiteX23" fmla="*/ 3615719 w 6775553"/>
              <a:gd name="connsiteY23" fmla="*/ 2362160 h 3664858"/>
              <a:gd name="connsiteX24" fmla="*/ 3548466 w 6775553"/>
              <a:gd name="connsiteY24" fmla="*/ 2486081 h 3664858"/>
              <a:gd name="connsiteX25" fmla="*/ 3544494 w 6775553"/>
              <a:gd name="connsiteY25" fmla="*/ 2483539 h 3664858"/>
              <a:gd name="connsiteX26" fmla="*/ 3533622 w 6775553"/>
              <a:gd name="connsiteY26" fmla="*/ 2514722 h 3664858"/>
              <a:gd name="connsiteX27" fmla="*/ 1832429 w 6775553"/>
              <a:gd name="connsiteY27" fmla="*/ 3664858 h 3664858"/>
              <a:gd name="connsiteX28" fmla="*/ 0 w 6775553"/>
              <a:gd name="connsiteY28" fmla="*/ 1832429 h 3664858"/>
              <a:gd name="connsiteX29" fmla="*/ 1832429 w 6775553"/>
              <a:gd name="connsiteY29" fmla="*/ 0 h 36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775553" h="3664858">
                <a:moveTo>
                  <a:pt x="1832429" y="0"/>
                </a:moveTo>
                <a:cubicBezTo>
                  <a:pt x="2591446" y="0"/>
                  <a:pt x="3242679" y="461478"/>
                  <a:pt x="3520857" y="1119165"/>
                </a:cubicBezTo>
                <a:lnTo>
                  <a:pt x="3541502" y="1175571"/>
                </a:lnTo>
                <a:lnTo>
                  <a:pt x="3543956" y="1174000"/>
                </a:lnTo>
                <a:lnTo>
                  <a:pt x="3615719" y="1306233"/>
                </a:lnTo>
                <a:cubicBezTo>
                  <a:pt x="3773967" y="1540504"/>
                  <a:pt x="4041957" y="1694531"/>
                  <a:pt x="4345916" y="1694531"/>
                </a:cubicBezTo>
                <a:cubicBezTo>
                  <a:pt x="4611881" y="1694531"/>
                  <a:pt x="4850306" y="1576604"/>
                  <a:pt x="5011770" y="1390179"/>
                </a:cubicBezTo>
                <a:lnTo>
                  <a:pt x="5048596" y="1342134"/>
                </a:lnTo>
                <a:lnTo>
                  <a:pt x="5066082" y="1309919"/>
                </a:lnTo>
                <a:lnTo>
                  <a:pt x="5089552" y="1281473"/>
                </a:lnTo>
                <a:lnTo>
                  <a:pt x="5094681" y="1272022"/>
                </a:lnTo>
                <a:lnTo>
                  <a:pt x="5096253" y="1273351"/>
                </a:lnTo>
                <a:lnTo>
                  <a:pt x="5180197" y="1171610"/>
                </a:lnTo>
                <a:cubicBezTo>
                  <a:pt x="5349315" y="1002492"/>
                  <a:pt x="5582950" y="897890"/>
                  <a:pt x="5841015" y="897890"/>
                </a:cubicBezTo>
                <a:cubicBezTo>
                  <a:pt x="6357146" y="897890"/>
                  <a:pt x="6775553" y="1316297"/>
                  <a:pt x="6775553" y="1832428"/>
                </a:cubicBezTo>
                <a:cubicBezTo>
                  <a:pt x="6775553" y="2348559"/>
                  <a:pt x="6357146" y="2766966"/>
                  <a:pt x="5841015" y="2766966"/>
                </a:cubicBezTo>
                <a:cubicBezTo>
                  <a:pt x="5558756" y="2766966"/>
                  <a:pt x="5305723" y="2641832"/>
                  <a:pt x="5134367" y="2444014"/>
                </a:cubicBezTo>
                <a:lnTo>
                  <a:pt x="5092691" y="2386854"/>
                </a:lnTo>
                <a:lnTo>
                  <a:pt x="5090513" y="2388695"/>
                </a:lnTo>
                <a:lnTo>
                  <a:pt x="5080267" y="2369814"/>
                </a:lnTo>
                <a:lnTo>
                  <a:pt x="5046845" y="2323975"/>
                </a:lnTo>
                <a:lnTo>
                  <a:pt x="5011770" y="2278215"/>
                </a:lnTo>
                <a:cubicBezTo>
                  <a:pt x="4850306" y="2091790"/>
                  <a:pt x="4611881" y="1973862"/>
                  <a:pt x="4345916" y="1973862"/>
                </a:cubicBezTo>
                <a:cubicBezTo>
                  <a:pt x="4041957" y="1973863"/>
                  <a:pt x="3773967" y="2127890"/>
                  <a:pt x="3615719" y="2362160"/>
                </a:cubicBezTo>
                <a:lnTo>
                  <a:pt x="3548466" y="2486081"/>
                </a:lnTo>
                <a:lnTo>
                  <a:pt x="3544494" y="2483539"/>
                </a:lnTo>
                <a:lnTo>
                  <a:pt x="3533622" y="2514722"/>
                </a:lnTo>
                <a:cubicBezTo>
                  <a:pt x="3263004" y="3188846"/>
                  <a:pt x="2603306" y="3664858"/>
                  <a:pt x="1832429" y="3664858"/>
                </a:cubicBezTo>
                <a:cubicBezTo>
                  <a:pt x="820406" y="3664858"/>
                  <a:pt x="0" y="2844452"/>
                  <a:pt x="0" y="1832429"/>
                </a:cubicBezTo>
                <a:cubicBezTo>
                  <a:pt x="0" y="820406"/>
                  <a:pt x="820406" y="0"/>
                  <a:pt x="1832429" y="0"/>
                </a:cubicBezTo>
                <a:close/>
              </a:path>
            </a:pathLst>
          </a:custGeom>
          <a:solidFill>
            <a:srgbClr val="9B5C92">
              <a:alpha val="81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rgbClr val="9B5C92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45" name="iś1ïḑê"/>
          <p:cNvSpPr/>
          <p:nvPr/>
        </p:nvSpPr>
        <p:spPr>
          <a:xfrm flipH="1">
            <a:off x="4741873" y="4778590"/>
            <a:ext cx="1919192" cy="1038079"/>
          </a:xfrm>
          <a:custGeom>
            <a:avLst/>
            <a:gdLst>
              <a:gd name="connsiteX0" fmla="*/ 1832429 w 6775553"/>
              <a:gd name="connsiteY0" fmla="*/ 0 h 3664858"/>
              <a:gd name="connsiteX1" fmla="*/ 3520857 w 6775553"/>
              <a:gd name="connsiteY1" fmla="*/ 1119165 h 3664858"/>
              <a:gd name="connsiteX2" fmla="*/ 3541502 w 6775553"/>
              <a:gd name="connsiteY2" fmla="*/ 1175571 h 3664858"/>
              <a:gd name="connsiteX3" fmla="*/ 3543956 w 6775553"/>
              <a:gd name="connsiteY3" fmla="*/ 1174000 h 3664858"/>
              <a:gd name="connsiteX4" fmla="*/ 3615719 w 6775553"/>
              <a:gd name="connsiteY4" fmla="*/ 1306233 h 3664858"/>
              <a:gd name="connsiteX5" fmla="*/ 4345916 w 6775553"/>
              <a:gd name="connsiteY5" fmla="*/ 1694531 h 3664858"/>
              <a:gd name="connsiteX6" fmla="*/ 5011770 w 6775553"/>
              <a:gd name="connsiteY6" fmla="*/ 1390179 h 3664858"/>
              <a:gd name="connsiteX7" fmla="*/ 5048596 w 6775553"/>
              <a:gd name="connsiteY7" fmla="*/ 1342134 h 3664858"/>
              <a:gd name="connsiteX8" fmla="*/ 5066082 w 6775553"/>
              <a:gd name="connsiteY8" fmla="*/ 1309919 h 3664858"/>
              <a:gd name="connsiteX9" fmla="*/ 5089552 w 6775553"/>
              <a:gd name="connsiteY9" fmla="*/ 1281473 h 3664858"/>
              <a:gd name="connsiteX10" fmla="*/ 5094681 w 6775553"/>
              <a:gd name="connsiteY10" fmla="*/ 1272022 h 3664858"/>
              <a:gd name="connsiteX11" fmla="*/ 5096253 w 6775553"/>
              <a:gd name="connsiteY11" fmla="*/ 1273351 h 3664858"/>
              <a:gd name="connsiteX12" fmla="*/ 5180197 w 6775553"/>
              <a:gd name="connsiteY12" fmla="*/ 1171610 h 3664858"/>
              <a:gd name="connsiteX13" fmla="*/ 5841015 w 6775553"/>
              <a:gd name="connsiteY13" fmla="*/ 897890 h 3664858"/>
              <a:gd name="connsiteX14" fmla="*/ 6775553 w 6775553"/>
              <a:gd name="connsiteY14" fmla="*/ 1832428 h 3664858"/>
              <a:gd name="connsiteX15" fmla="*/ 5841015 w 6775553"/>
              <a:gd name="connsiteY15" fmla="*/ 2766966 h 3664858"/>
              <a:gd name="connsiteX16" fmla="*/ 5134367 w 6775553"/>
              <a:gd name="connsiteY16" fmla="*/ 2444014 h 3664858"/>
              <a:gd name="connsiteX17" fmla="*/ 5092691 w 6775553"/>
              <a:gd name="connsiteY17" fmla="*/ 2386854 h 3664858"/>
              <a:gd name="connsiteX18" fmla="*/ 5090513 w 6775553"/>
              <a:gd name="connsiteY18" fmla="*/ 2388695 h 3664858"/>
              <a:gd name="connsiteX19" fmla="*/ 5080267 w 6775553"/>
              <a:gd name="connsiteY19" fmla="*/ 2369814 h 3664858"/>
              <a:gd name="connsiteX20" fmla="*/ 5046845 w 6775553"/>
              <a:gd name="connsiteY20" fmla="*/ 2323975 h 3664858"/>
              <a:gd name="connsiteX21" fmla="*/ 5011770 w 6775553"/>
              <a:gd name="connsiteY21" fmla="*/ 2278215 h 3664858"/>
              <a:gd name="connsiteX22" fmla="*/ 4345916 w 6775553"/>
              <a:gd name="connsiteY22" fmla="*/ 1973862 h 3664858"/>
              <a:gd name="connsiteX23" fmla="*/ 3615719 w 6775553"/>
              <a:gd name="connsiteY23" fmla="*/ 2362160 h 3664858"/>
              <a:gd name="connsiteX24" fmla="*/ 3548466 w 6775553"/>
              <a:gd name="connsiteY24" fmla="*/ 2486081 h 3664858"/>
              <a:gd name="connsiteX25" fmla="*/ 3544494 w 6775553"/>
              <a:gd name="connsiteY25" fmla="*/ 2483539 h 3664858"/>
              <a:gd name="connsiteX26" fmla="*/ 3533622 w 6775553"/>
              <a:gd name="connsiteY26" fmla="*/ 2514722 h 3664858"/>
              <a:gd name="connsiteX27" fmla="*/ 1832429 w 6775553"/>
              <a:gd name="connsiteY27" fmla="*/ 3664858 h 3664858"/>
              <a:gd name="connsiteX28" fmla="*/ 0 w 6775553"/>
              <a:gd name="connsiteY28" fmla="*/ 1832429 h 3664858"/>
              <a:gd name="connsiteX29" fmla="*/ 1832429 w 6775553"/>
              <a:gd name="connsiteY29" fmla="*/ 0 h 36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775553" h="3664858">
                <a:moveTo>
                  <a:pt x="1832429" y="0"/>
                </a:moveTo>
                <a:cubicBezTo>
                  <a:pt x="2591446" y="0"/>
                  <a:pt x="3242679" y="461478"/>
                  <a:pt x="3520857" y="1119165"/>
                </a:cubicBezTo>
                <a:lnTo>
                  <a:pt x="3541502" y="1175571"/>
                </a:lnTo>
                <a:lnTo>
                  <a:pt x="3543956" y="1174000"/>
                </a:lnTo>
                <a:lnTo>
                  <a:pt x="3615719" y="1306233"/>
                </a:lnTo>
                <a:cubicBezTo>
                  <a:pt x="3773967" y="1540504"/>
                  <a:pt x="4041957" y="1694531"/>
                  <a:pt x="4345916" y="1694531"/>
                </a:cubicBezTo>
                <a:cubicBezTo>
                  <a:pt x="4611881" y="1694531"/>
                  <a:pt x="4850306" y="1576604"/>
                  <a:pt x="5011770" y="1390179"/>
                </a:cubicBezTo>
                <a:lnTo>
                  <a:pt x="5048596" y="1342134"/>
                </a:lnTo>
                <a:lnTo>
                  <a:pt x="5066082" y="1309919"/>
                </a:lnTo>
                <a:lnTo>
                  <a:pt x="5089552" y="1281473"/>
                </a:lnTo>
                <a:lnTo>
                  <a:pt x="5094681" y="1272022"/>
                </a:lnTo>
                <a:lnTo>
                  <a:pt x="5096253" y="1273351"/>
                </a:lnTo>
                <a:lnTo>
                  <a:pt x="5180197" y="1171610"/>
                </a:lnTo>
                <a:cubicBezTo>
                  <a:pt x="5349315" y="1002492"/>
                  <a:pt x="5582950" y="897890"/>
                  <a:pt x="5841015" y="897890"/>
                </a:cubicBezTo>
                <a:cubicBezTo>
                  <a:pt x="6357146" y="897890"/>
                  <a:pt x="6775553" y="1316297"/>
                  <a:pt x="6775553" y="1832428"/>
                </a:cubicBezTo>
                <a:cubicBezTo>
                  <a:pt x="6775553" y="2348559"/>
                  <a:pt x="6357146" y="2766966"/>
                  <a:pt x="5841015" y="2766966"/>
                </a:cubicBezTo>
                <a:cubicBezTo>
                  <a:pt x="5558756" y="2766966"/>
                  <a:pt x="5305723" y="2641832"/>
                  <a:pt x="5134367" y="2444014"/>
                </a:cubicBezTo>
                <a:lnTo>
                  <a:pt x="5092691" y="2386854"/>
                </a:lnTo>
                <a:lnTo>
                  <a:pt x="5090513" y="2388695"/>
                </a:lnTo>
                <a:lnTo>
                  <a:pt x="5080267" y="2369814"/>
                </a:lnTo>
                <a:lnTo>
                  <a:pt x="5046845" y="2323975"/>
                </a:lnTo>
                <a:lnTo>
                  <a:pt x="5011770" y="2278215"/>
                </a:lnTo>
                <a:cubicBezTo>
                  <a:pt x="4850306" y="2091790"/>
                  <a:pt x="4611881" y="1973862"/>
                  <a:pt x="4345916" y="1973862"/>
                </a:cubicBezTo>
                <a:cubicBezTo>
                  <a:pt x="4041957" y="1973863"/>
                  <a:pt x="3773967" y="2127890"/>
                  <a:pt x="3615719" y="2362160"/>
                </a:cubicBezTo>
                <a:lnTo>
                  <a:pt x="3548466" y="2486081"/>
                </a:lnTo>
                <a:lnTo>
                  <a:pt x="3544494" y="2483539"/>
                </a:lnTo>
                <a:lnTo>
                  <a:pt x="3533622" y="2514722"/>
                </a:lnTo>
                <a:cubicBezTo>
                  <a:pt x="3263004" y="3188846"/>
                  <a:pt x="2603306" y="3664858"/>
                  <a:pt x="1832429" y="3664858"/>
                </a:cubicBezTo>
                <a:cubicBezTo>
                  <a:pt x="820406" y="3664858"/>
                  <a:pt x="0" y="2844452"/>
                  <a:pt x="0" y="1832429"/>
                </a:cubicBezTo>
                <a:cubicBezTo>
                  <a:pt x="0" y="820406"/>
                  <a:pt x="820406" y="0"/>
                  <a:pt x="1832429" y="0"/>
                </a:cubicBez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54" name="i$1ïḋé"/>
          <p:cNvSpPr/>
          <p:nvPr/>
        </p:nvSpPr>
        <p:spPr>
          <a:xfrm>
            <a:off x="7066010" y="1319964"/>
            <a:ext cx="356188" cy="46166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1</a:t>
            </a:r>
          </a:p>
        </p:txBody>
      </p:sp>
      <p:sp>
        <p:nvSpPr>
          <p:cNvPr id="55" name="ïṣḻïḓè"/>
          <p:cNvSpPr/>
          <p:nvPr/>
        </p:nvSpPr>
        <p:spPr>
          <a:xfrm>
            <a:off x="7066010" y="3822360"/>
            <a:ext cx="356188" cy="46166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3</a:t>
            </a:r>
          </a:p>
        </p:txBody>
      </p:sp>
      <p:sp>
        <p:nvSpPr>
          <p:cNvPr id="56" name="îŝḻiḋé"/>
          <p:cNvSpPr/>
          <p:nvPr/>
        </p:nvSpPr>
        <p:spPr>
          <a:xfrm>
            <a:off x="4812937" y="2564455"/>
            <a:ext cx="356188" cy="46166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2</a:t>
            </a:r>
          </a:p>
        </p:txBody>
      </p:sp>
      <p:sp>
        <p:nvSpPr>
          <p:cNvPr id="57" name="î$ḻiďé"/>
          <p:cNvSpPr/>
          <p:nvPr/>
        </p:nvSpPr>
        <p:spPr>
          <a:xfrm>
            <a:off x="4812937" y="5066851"/>
            <a:ext cx="356188" cy="46166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4</a:t>
            </a:r>
          </a:p>
        </p:txBody>
      </p:sp>
      <p:grpSp>
        <p:nvGrpSpPr>
          <p:cNvPr id="2" name="îSlïḋè"/>
          <p:cNvGrpSpPr/>
          <p:nvPr/>
        </p:nvGrpSpPr>
        <p:grpSpPr>
          <a:xfrm>
            <a:off x="1147445" y="2295525"/>
            <a:ext cx="2935605" cy="3488055"/>
            <a:chOff x="8328246" y="1667621"/>
            <a:chExt cx="2198694" cy="3488279"/>
          </a:xfrm>
        </p:grpSpPr>
        <p:sp>
          <p:nvSpPr>
            <p:cNvPr id="24" name="íSļiḋe"/>
            <p:cNvSpPr txBox="1"/>
            <p:nvPr/>
          </p:nvSpPr>
          <p:spPr>
            <a:xfrm>
              <a:off x="8328247" y="4148909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3" name="íšḻîḍè"/>
            <p:cNvSpPr txBox="1"/>
            <p:nvPr/>
          </p:nvSpPr>
          <p:spPr>
            <a:xfrm>
              <a:off x="8328246" y="4537134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6" name="ïṧļiḋè"/>
            <p:cNvSpPr txBox="1"/>
            <p:nvPr/>
          </p:nvSpPr>
          <p:spPr>
            <a:xfrm>
              <a:off x="8328247" y="1667621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7" name="iṣľíḓê"/>
            <p:cNvSpPr txBox="1"/>
            <p:nvPr/>
          </p:nvSpPr>
          <p:spPr>
            <a:xfrm>
              <a:off x="8328246" y="2055846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</p:grpSp>
      <p:grpSp>
        <p:nvGrpSpPr>
          <p:cNvPr id="27" name="íṥḻîḋè"/>
          <p:cNvGrpSpPr/>
          <p:nvPr/>
        </p:nvGrpSpPr>
        <p:grpSpPr>
          <a:xfrm>
            <a:off x="8104505" y="1039495"/>
            <a:ext cx="3025049" cy="3729990"/>
            <a:chOff x="1197898" y="1894293"/>
            <a:chExt cx="2355354" cy="3730230"/>
          </a:xfrm>
        </p:grpSpPr>
        <p:sp>
          <p:nvSpPr>
            <p:cNvPr id="30" name="ïşḻïďè"/>
            <p:cNvSpPr txBox="1"/>
            <p:nvPr/>
          </p:nvSpPr>
          <p:spPr>
            <a:xfrm>
              <a:off x="1197898" y="4617532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31" name="íšļiďe"/>
            <p:cNvSpPr txBox="1"/>
            <p:nvPr/>
          </p:nvSpPr>
          <p:spPr>
            <a:xfrm>
              <a:off x="1197898" y="5005757"/>
              <a:ext cx="2355354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32" name="íṥḷíḑê"/>
            <p:cNvSpPr txBox="1"/>
            <p:nvPr/>
          </p:nvSpPr>
          <p:spPr>
            <a:xfrm>
              <a:off x="1197898" y="1894293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33" name="ïṡ1ïdè"/>
            <p:cNvSpPr txBox="1"/>
            <p:nvPr/>
          </p:nvSpPr>
          <p:spPr>
            <a:xfrm>
              <a:off x="1197898" y="2282518"/>
              <a:ext cx="2355354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635"/>
            <a:ext cx="7393940" cy="6857365"/>
          </a:xfrm>
          <a:prstGeom prst="rect">
            <a:avLst/>
          </a:prstGeom>
          <a:solidFill>
            <a:srgbClr val="32004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289350" y="-635"/>
            <a:ext cx="4902650" cy="6858000"/>
            <a:chOff x="7298875" y="0"/>
            <a:chExt cx="4902650" cy="6858000"/>
          </a:xfrm>
          <a:blipFill dpi="0" rotWithShape="1">
            <a:blip r:embed="rId4"/>
            <a:srcRect/>
            <a:stretch>
              <a:fillRect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7298875" y="0"/>
              <a:ext cx="155121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969830" y="0"/>
              <a:ext cx="155121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650310" y="0"/>
              <a:ext cx="155121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09308" y="952500"/>
            <a:ext cx="3886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YOURTITLE</a:t>
            </a:r>
          </a:p>
        </p:txBody>
      </p:sp>
      <p:sp>
        <p:nvSpPr>
          <p:cNvPr id="13" name="任意多边形: 形状 12"/>
          <p:cNvSpPr/>
          <p:nvPr/>
        </p:nvSpPr>
        <p:spPr>
          <a:xfrm>
            <a:off x="974408" y="1268413"/>
            <a:ext cx="5224462" cy="2128837"/>
          </a:xfrm>
          <a:custGeom>
            <a:avLst/>
            <a:gdLst>
              <a:gd name="connsiteX0" fmla="*/ 0 w 5225143"/>
              <a:gd name="connsiteY0" fmla="*/ 2090058 h 2127646"/>
              <a:gd name="connsiteX1" fmla="*/ 310243 w 5225143"/>
              <a:gd name="connsiteY1" fmla="*/ 1175658 h 2127646"/>
              <a:gd name="connsiteX2" fmla="*/ 702129 w 5225143"/>
              <a:gd name="connsiteY2" fmla="*/ 2122715 h 2127646"/>
              <a:gd name="connsiteX3" fmla="*/ 996043 w 5225143"/>
              <a:gd name="connsiteY3" fmla="*/ 669472 h 2127646"/>
              <a:gd name="connsiteX4" fmla="*/ 1469571 w 5225143"/>
              <a:gd name="connsiteY4" fmla="*/ 2057400 h 2127646"/>
              <a:gd name="connsiteX5" fmla="*/ 2383971 w 5225143"/>
              <a:gd name="connsiteY5" fmla="*/ 1534886 h 2127646"/>
              <a:gd name="connsiteX6" fmla="*/ 3216729 w 5225143"/>
              <a:gd name="connsiteY6" fmla="*/ 1894115 h 2127646"/>
              <a:gd name="connsiteX7" fmla="*/ 3853543 w 5225143"/>
              <a:gd name="connsiteY7" fmla="*/ 685800 h 2127646"/>
              <a:gd name="connsiteX8" fmla="*/ 4490357 w 5225143"/>
              <a:gd name="connsiteY8" fmla="*/ 1959429 h 2127646"/>
              <a:gd name="connsiteX9" fmla="*/ 5225143 w 5225143"/>
              <a:gd name="connsiteY9" fmla="*/ 0 h 212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5143" h="2127646">
                <a:moveTo>
                  <a:pt x="0" y="2090058"/>
                </a:moveTo>
                <a:cubicBezTo>
                  <a:pt x="96611" y="1630136"/>
                  <a:pt x="193222" y="1170215"/>
                  <a:pt x="310243" y="1175658"/>
                </a:cubicBezTo>
                <a:cubicBezTo>
                  <a:pt x="427264" y="1181101"/>
                  <a:pt x="587829" y="2207079"/>
                  <a:pt x="702129" y="2122715"/>
                </a:cubicBezTo>
                <a:cubicBezTo>
                  <a:pt x="816429" y="2038351"/>
                  <a:pt x="868136" y="680358"/>
                  <a:pt x="996043" y="669472"/>
                </a:cubicBezTo>
                <a:cubicBezTo>
                  <a:pt x="1123950" y="658586"/>
                  <a:pt x="1238250" y="1913164"/>
                  <a:pt x="1469571" y="2057400"/>
                </a:cubicBezTo>
                <a:cubicBezTo>
                  <a:pt x="1700892" y="2201636"/>
                  <a:pt x="2092778" y="1562100"/>
                  <a:pt x="2383971" y="1534886"/>
                </a:cubicBezTo>
                <a:cubicBezTo>
                  <a:pt x="2675164" y="1507672"/>
                  <a:pt x="2971800" y="2035629"/>
                  <a:pt x="3216729" y="1894115"/>
                </a:cubicBezTo>
                <a:cubicBezTo>
                  <a:pt x="3461658" y="1752601"/>
                  <a:pt x="3641272" y="674914"/>
                  <a:pt x="3853543" y="685800"/>
                </a:cubicBezTo>
                <a:cubicBezTo>
                  <a:pt x="4065814" y="696686"/>
                  <a:pt x="4261757" y="2073729"/>
                  <a:pt x="4490357" y="1959429"/>
                </a:cubicBezTo>
                <a:cubicBezTo>
                  <a:pt x="4718957" y="1845129"/>
                  <a:pt x="4972050" y="922564"/>
                  <a:pt x="5225143" y="0"/>
                </a:cubicBezTo>
              </a:path>
            </a:pathLst>
          </a:custGeom>
          <a:noFill/>
          <a:ln w="38100">
            <a:solidFill>
              <a:srgbClr val="C49CB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809625" y="3925888"/>
            <a:ext cx="101600" cy="839787"/>
          </a:xfrm>
          <a:prstGeom prst="rect">
            <a:avLst/>
          </a:prstGeom>
          <a:solidFill>
            <a:srgbClr val="FAFAF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911225" y="3655378"/>
            <a:ext cx="867545" cy="911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25" dirty="0">
                <a:solidFill>
                  <a:srgbClr val="C49CBF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”</a:t>
            </a:r>
          </a:p>
        </p:txBody>
      </p:sp>
      <p:sp>
        <p:nvSpPr>
          <p:cNvPr id="25607" name="矩形 8"/>
          <p:cNvSpPr>
            <a:spLocks noChangeArrowheads="1"/>
          </p:cNvSpPr>
          <p:nvPr/>
        </p:nvSpPr>
        <p:spPr bwMode="auto">
          <a:xfrm>
            <a:off x="1098550" y="4173220"/>
            <a:ext cx="5347335" cy="2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608965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+mn-ea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809625" y="5059363"/>
            <a:ext cx="101600" cy="839787"/>
          </a:xfrm>
          <a:prstGeom prst="rect">
            <a:avLst/>
          </a:prstGeom>
          <a:solidFill>
            <a:srgbClr val="FAFAF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911225" y="4884103"/>
            <a:ext cx="867545" cy="911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25" dirty="0">
                <a:solidFill>
                  <a:srgbClr val="C49CBF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”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352550" y="3844767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1076325" y="5418455"/>
            <a:ext cx="5347335" cy="2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608965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+mn-e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330552" y="508054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2" grpId="0"/>
      <p:bldP spid="25607" grpId="0"/>
      <p:bldP spid="14" grpId="0" bldLvl="0" animBg="1"/>
      <p:bldP spid="15" grpId="0"/>
      <p:bldP spid="19" grpId="0"/>
      <p:bldP spid="2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part.02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570792" y="1868259"/>
            <a:ext cx="3205177" cy="3187524"/>
            <a:chOff x="4186225" y="1876425"/>
            <a:chExt cx="3819550" cy="3798514"/>
          </a:xfrm>
        </p:grpSpPr>
        <p:grpSp>
          <p:nvGrpSpPr>
            <p:cNvPr id="18" name="组合 17"/>
            <p:cNvGrpSpPr/>
            <p:nvPr/>
          </p:nvGrpSpPr>
          <p:grpSpPr>
            <a:xfrm>
              <a:off x="4546600" y="2235200"/>
              <a:ext cx="3098800" cy="3098800"/>
              <a:chOff x="4419600" y="1752600"/>
              <a:chExt cx="3352800" cy="3352800"/>
            </a:xfrm>
          </p:grpSpPr>
          <p:sp>
            <p:nvSpPr>
              <p:cNvPr id="19" name="空心弧 18"/>
              <p:cNvSpPr/>
              <p:nvPr/>
            </p:nvSpPr>
            <p:spPr>
              <a:xfrm>
                <a:off x="4775200" y="2108200"/>
                <a:ext cx="2641600" cy="2641600"/>
              </a:xfrm>
              <a:prstGeom prst="blockArc">
                <a:avLst>
                  <a:gd name="adj1" fmla="val 10800000"/>
                  <a:gd name="adj2" fmla="val 5243846"/>
                  <a:gd name="adj3" fmla="val 0"/>
                </a:avLst>
              </a:prstGeom>
              <a:solidFill>
                <a:srgbClr val="9B5C92"/>
              </a:solidFill>
              <a:ln w="19050">
                <a:solidFill>
                  <a:srgbClr val="9B5C92"/>
                </a:solidFill>
              </a:ln>
            </p:spPr>
            <p:style>
              <a:lnRef idx="2">
                <a:srgbClr val="393939">
                  <a:shade val="50000"/>
                </a:srgbClr>
              </a:lnRef>
              <a:fillRef idx="1">
                <a:srgbClr val="393939"/>
              </a:fillRef>
              <a:effectRef idx="0">
                <a:srgbClr val="393939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F2F2F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20" name="空心弧 19"/>
              <p:cNvSpPr/>
              <p:nvPr/>
            </p:nvSpPr>
            <p:spPr>
              <a:xfrm rot="10800000">
                <a:off x="4419600" y="1752600"/>
                <a:ext cx="3352800" cy="3352800"/>
              </a:xfrm>
              <a:prstGeom prst="blockArc">
                <a:avLst>
                  <a:gd name="adj1" fmla="val 10800000"/>
                  <a:gd name="adj2" fmla="val 5243846"/>
                  <a:gd name="adj3" fmla="val 0"/>
                </a:avLst>
              </a:prstGeom>
              <a:solidFill>
                <a:srgbClr val="9B5C92"/>
              </a:solidFill>
              <a:ln w="19050">
                <a:solidFill>
                  <a:srgbClr val="9B5C92"/>
                </a:solidFill>
              </a:ln>
            </p:spPr>
            <p:style>
              <a:lnRef idx="2">
                <a:srgbClr val="393939">
                  <a:shade val="50000"/>
                </a:srgbClr>
              </a:lnRef>
              <a:fillRef idx="1">
                <a:srgbClr val="393939"/>
              </a:fillRef>
              <a:effectRef idx="0">
                <a:srgbClr val="393939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F2F2F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V="1">
              <a:off x="6082400" y="1876425"/>
              <a:ext cx="3680" cy="360373"/>
            </a:xfrm>
            <a:prstGeom prst="line">
              <a:avLst/>
            </a:prstGeom>
            <a:ln w="22225">
              <a:solidFill>
                <a:srgbClr val="612B8B"/>
              </a:solidFill>
              <a:tailEnd type="oval"/>
            </a:ln>
          </p:spPr>
          <p:style>
            <a:lnRef idx="1">
              <a:srgbClr val="393939"/>
            </a:lnRef>
            <a:fillRef idx="0">
              <a:srgbClr val="393939"/>
            </a:fillRef>
            <a:effectRef idx="0">
              <a:srgbClr val="393939"/>
            </a:effectRef>
            <a:fontRef idx="minor">
              <a:srgbClr val="2F2F2F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 flipV="1">
              <a:off x="7823748" y="3602574"/>
              <a:ext cx="3680" cy="360373"/>
            </a:xfrm>
            <a:prstGeom prst="line">
              <a:avLst/>
            </a:prstGeom>
            <a:ln w="22225">
              <a:solidFill>
                <a:srgbClr val="612B8B"/>
              </a:solidFill>
              <a:tailEnd type="oval"/>
            </a:ln>
          </p:spPr>
          <p:style>
            <a:lnRef idx="1">
              <a:srgbClr val="393939"/>
            </a:lnRef>
            <a:fillRef idx="0">
              <a:srgbClr val="393939"/>
            </a:fillRef>
            <a:effectRef idx="0">
              <a:srgbClr val="393939"/>
            </a:effectRef>
            <a:fontRef idx="minor">
              <a:srgbClr val="2F2F2F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4186225" y="3784600"/>
              <a:ext cx="685071" cy="0"/>
            </a:xfrm>
            <a:prstGeom prst="line">
              <a:avLst/>
            </a:prstGeom>
            <a:ln w="22225">
              <a:solidFill>
                <a:srgbClr val="612B8B"/>
              </a:solidFill>
              <a:tailEnd type="oval"/>
            </a:ln>
          </p:spPr>
          <p:style>
            <a:lnRef idx="1">
              <a:srgbClr val="393939"/>
            </a:lnRef>
            <a:fillRef idx="0">
              <a:srgbClr val="393939"/>
            </a:fillRef>
            <a:effectRef idx="0">
              <a:srgbClr val="393939"/>
            </a:effectRef>
            <a:fontRef idx="minor">
              <a:srgbClr val="2F2F2F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16200000" flipH="1">
              <a:off x="5760073" y="5332403"/>
              <a:ext cx="685071" cy="0"/>
            </a:xfrm>
            <a:prstGeom prst="line">
              <a:avLst/>
            </a:prstGeom>
            <a:ln w="22225">
              <a:solidFill>
                <a:srgbClr val="612B8B"/>
              </a:solidFill>
              <a:tailEnd type="oval"/>
            </a:ln>
          </p:spPr>
          <p:style>
            <a:lnRef idx="1">
              <a:srgbClr val="393939"/>
            </a:lnRef>
            <a:fillRef idx="0">
              <a:srgbClr val="393939"/>
            </a:fillRef>
            <a:effectRef idx="0">
              <a:srgbClr val="393939"/>
            </a:effectRef>
            <a:fontRef idx="minor">
              <a:srgbClr val="2F2F2F"/>
            </a:fontRef>
          </p:style>
        </p:cxnSp>
      </p:grpSp>
      <p:sp>
        <p:nvSpPr>
          <p:cNvPr id="28" name="1"/>
          <p:cNvSpPr>
            <a:spLocks noChangeArrowheads="1"/>
          </p:cNvSpPr>
          <p:nvPr/>
        </p:nvSpPr>
        <p:spPr bwMode="auto">
          <a:xfrm>
            <a:off x="5633085" y="2908300"/>
            <a:ext cx="1079500" cy="1078865"/>
          </a:xfrm>
          <a:prstGeom prst="pentagon">
            <a:avLst/>
          </a:pr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dirty="0">
              <a:latin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29" name="1"/>
          <p:cNvSpPr/>
          <p:nvPr/>
        </p:nvSpPr>
        <p:spPr bwMode="auto">
          <a:xfrm>
            <a:off x="5938520" y="3244850"/>
            <a:ext cx="470535" cy="480695"/>
          </a:xfrm>
          <a:custGeom>
            <a:avLst/>
            <a:gdLst>
              <a:gd name="T0" fmla="*/ 190536572 w 452"/>
              <a:gd name="T1" fmla="*/ 208133043 h 462"/>
              <a:gd name="T2" fmla="*/ 190536572 w 452"/>
              <a:gd name="T3" fmla="*/ 208133043 h 462"/>
              <a:gd name="T4" fmla="*/ 300701596 w 452"/>
              <a:gd name="T5" fmla="*/ 17978060 h 462"/>
              <a:gd name="T6" fmla="*/ 300701596 w 452"/>
              <a:gd name="T7" fmla="*/ 12446605 h 462"/>
              <a:gd name="T8" fmla="*/ 294466216 w 452"/>
              <a:gd name="T9" fmla="*/ 12446605 h 462"/>
              <a:gd name="T10" fmla="*/ 110165024 w 452"/>
              <a:gd name="T11" fmla="*/ 123081521 h 462"/>
              <a:gd name="T12" fmla="*/ 6235379 w 452"/>
              <a:gd name="T13" fmla="*/ 208133043 h 462"/>
              <a:gd name="T14" fmla="*/ 24249806 w 452"/>
              <a:gd name="T15" fmla="*/ 226802950 h 462"/>
              <a:gd name="T16" fmla="*/ 60972036 w 452"/>
              <a:gd name="T17" fmla="*/ 214356345 h 462"/>
              <a:gd name="T18" fmla="*/ 104622187 w 452"/>
              <a:gd name="T19" fmla="*/ 257227614 h 462"/>
              <a:gd name="T20" fmla="*/ 92150596 w 452"/>
              <a:gd name="T21" fmla="*/ 293875581 h 462"/>
              <a:gd name="T22" fmla="*/ 104622187 w 452"/>
              <a:gd name="T23" fmla="*/ 312545488 h 462"/>
              <a:gd name="T24" fmla="*/ 190536572 w 452"/>
              <a:gd name="T25" fmla="*/ 208133043 h 462"/>
              <a:gd name="T26" fmla="*/ 208550999 w 452"/>
              <a:gd name="T27" fmla="*/ 103720598 h 462"/>
              <a:gd name="T28" fmla="*/ 208550999 w 452"/>
              <a:gd name="T29" fmla="*/ 103720598 h 462"/>
              <a:gd name="T30" fmla="*/ 208550999 w 452"/>
              <a:gd name="T31" fmla="*/ 67072631 h 462"/>
              <a:gd name="T32" fmla="*/ 245272396 w 452"/>
              <a:gd name="T33" fmla="*/ 67072631 h 462"/>
              <a:gd name="T34" fmla="*/ 245272396 w 452"/>
              <a:gd name="T35" fmla="*/ 103720598 h 462"/>
              <a:gd name="T36" fmla="*/ 208550999 w 452"/>
              <a:gd name="T37" fmla="*/ 103720598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zh-CN" altLang="en-US" dirty="0">
              <a:solidFill>
                <a:srgbClr val="241A1D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grpSp>
        <p:nvGrpSpPr>
          <p:cNvPr id="2" name="îSlïḋè"/>
          <p:cNvGrpSpPr/>
          <p:nvPr/>
        </p:nvGrpSpPr>
        <p:grpSpPr>
          <a:xfrm>
            <a:off x="1147445" y="2295525"/>
            <a:ext cx="2935605" cy="2473960"/>
            <a:chOff x="8328246" y="1667621"/>
            <a:chExt cx="2198694" cy="2474119"/>
          </a:xfrm>
        </p:grpSpPr>
        <p:sp>
          <p:nvSpPr>
            <p:cNvPr id="24" name="íSļiḋe"/>
            <p:cNvSpPr txBox="1"/>
            <p:nvPr/>
          </p:nvSpPr>
          <p:spPr>
            <a:xfrm>
              <a:off x="8328247" y="3134749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3" name="íšḻîḍè"/>
            <p:cNvSpPr txBox="1"/>
            <p:nvPr/>
          </p:nvSpPr>
          <p:spPr>
            <a:xfrm>
              <a:off x="8328246" y="3522974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Click here to add content, content to match the title. </a:t>
              </a: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 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</a:b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6" name="ïṧļiḋè"/>
            <p:cNvSpPr txBox="1"/>
            <p:nvPr/>
          </p:nvSpPr>
          <p:spPr>
            <a:xfrm>
              <a:off x="8328247" y="1667621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7" name="iṣľíḓê"/>
            <p:cNvSpPr txBox="1"/>
            <p:nvPr/>
          </p:nvSpPr>
          <p:spPr>
            <a:xfrm>
              <a:off x="8328246" y="2055846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Click here to add content, content to match the title. </a:t>
              </a: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 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</a:b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</p:grpSp>
      <p:grpSp>
        <p:nvGrpSpPr>
          <p:cNvPr id="27" name="íṥḻîḋè"/>
          <p:cNvGrpSpPr/>
          <p:nvPr/>
        </p:nvGrpSpPr>
        <p:grpSpPr>
          <a:xfrm>
            <a:off x="8155305" y="2295525"/>
            <a:ext cx="2823845" cy="2473960"/>
            <a:chOff x="1197898" y="1894293"/>
            <a:chExt cx="2198693" cy="2474119"/>
          </a:xfrm>
        </p:grpSpPr>
        <p:sp>
          <p:nvSpPr>
            <p:cNvPr id="30" name="ïşḻïďè"/>
            <p:cNvSpPr txBox="1"/>
            <p:nvPr/>
          </p:nvSpPr>
          <p:spPr>
            <a:xfrm>
              <a:off x="1197898" y="3361421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31" name="íšļiďe"/>
            <p:cNvSpPr txBox="1"/>
            <p:nvPr/>
          </p:nvSpPr>
          <p:spPr>
            <a:xfrm>
              <a:off x="1197898" y="3749646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Click here to add content, content to match the title. </a:t>
              </a: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 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</a:b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32" name="íṥḷíḑê"/>
            <p:cNvSpPr txBox="1"/>
            <p:nvPr/>
          </p:nvSpPr>
          <p:spPr>
            <a:xfrm>
              <a:off x="1197898" y="1894293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33" name="ïṡ1ïdè"/>
            <p:cNvSpPr txBox="1"/>
            <p:nvPr/>
          </p:nvSpPr>
          <p:spPr>
            <a:xfrm>
              <a:off x="1197898" y="2282518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Click here to add content, content to match the title. </a:t>
              </a: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 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</a:b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08295d559d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2065"/>
            <a:ext cx="12216130" cy="6882130"/>
          </a:xfrm>
          <a:prstGeom prst="rect">
            <a:avLst/>
          </a:prstGeom>
          <a:solidFill>
            <a:srgbClr val="32004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12400" y="-459740"/>
            <a:ext cx="2068830" cy="2121535"/>
          </a:xfrm>
          <a:prstGeom prst="ellipse">
            <a:avLst/>
          </a:prstGeom>
          <a:noFill/>
          <a:ln w="8255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803910" y="-622935"/>
            <a:ext cx="5312410" cy="5056505"/>
          </a:xfrm>
          <a:prstGeom prst="ellipse">
            <a:avLst/>
          </a:prstGeom>
          <a:noFill/>
          <a:ln w="34925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440930" y="5586095"/>
            <a:ext cx="3046095" cy="2903855"/>
          </a:xfrm>
          <a:prstGeom prst="ellipse">
            <a:avLst/>
          </a:prstGeom>
          <a:noFill/>
          <a:ln w="11430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68825" y="1193165"/>
            <a:ext cx="3526790" cy="111633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37660" y="1398270"/>
            <a:ext cx="4364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0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part.03</a:t>
            </a:r>
          </a:p>
        </p:txBody>
      </p:sp>
      <p:sp>
        <p:nvSpPr>
          <p:cNvPr id="2" name="矩形 1"/>
          <p:cNvSpPr/>
          <p:nvPr/>
        </p:nvSpPr>
        <p:spPr>
          <a:xfrm>
            <a:off x="2222500" y="2412365"/>
            <a:ext cx="8585835" cy="160223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字魂59号-创粗黑" panose="00000500000000000000" charset="-122"/>
                <a:sym typeface="+mn-lt"/>
              </a:rPr>
              <a:t>Add title text</a:t>
            </a:r>
            <a:endParaRPr lang="zh-CN" altLang="en-US" sz="72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字魂59号-创粗黑" panose="00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5940" y="4126865"/>
            <a:ext cx="65125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alpha val="64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pic>
        <p:nvPicPr>
          <p:cNvPr id="9" name="图片 8" descr="图片1">
            <a:extLst>
              <a:ext uri="{FF2B5EF4-FFF2-40B4-BE49-F238E27FC236}">
                <a16:creationId xmlns:a16="http://schemas.microsoft.com/office/drawing/2014/main" id="{2A6FF732-8B77-F872-E3F8-B0B04FB67D1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1235" y="465364"/>
            <a:ext cx="1280160" cy="426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part.03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pSp>
        <p:nvGrpSpPr>
          <p:cNvPr id="2" name="Group 1049"/>
          <p:cNvGrpSpPr/>
          <p:nvPr/>
        </p:nvGrpSpPr>
        <p:grpSpPr>
          <a:xfrm>
            <a:off x="1686027" y="2354471"/>
            <a:ext cx="2147708" cy="2148328"/>
            <a:chOff x="0" y="-1"/>
            <a:chExt cx="4296535" cy="4296654"/>
          </a:xfrm>
          <a:pattFill prst="dkDnDiag">
            <a:fgClr>
              <a:srgbClr val="EE3135"/>
            </a:fgClr>
            <a:bgClr>
              <a:srgbClr val="B30D19"/>
            </a:bgClr>
          </a:pattFill>
        </p:grpSpPr>
        <p:sp>
          <p:nvSpPr>
            <p:cNvPr id="3" name="Shape 1047"/>
            <p:cNvSpPr/>
            <p:nvPr/>
          </p:nvSpPr>
          <p:spPr>
            <a:xfrm>
              <a:off x="0" y="-1"/>
              <a:ext cx="4296535" cy="429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9" y="19601"/>
                  </a:moveTo>
                  <a:cubicBezTo>
                    <a:pt x="6543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9" y="19601"/>
                  </a:cubicBezTo>
                  <a:close/>
                </a:path>
              </a:pathLst>
            </a:custGeom>
            <a:gradFill>
              <a:gsLst>
                <a:gs pos="0">
                  <a:srgbClr val="9B5C92"/>
                </a:gs>
                <a:gs pos="100000">
                  <a:srgbClr val="612B8B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sz="186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+mn-ea"/>
              </a:endParaRPr>
            </a:p>
          </p:txBody>
        </p:sp>
        <p:sp>
          <p:nvSpPr>
            <p:cNvPr id="6" name="Shape 1048"/>
            <p:cNvSpPr/>
            <p:nvPr/>
          </p:nvSpPr>
          <p:spPr>
            <a:xfrm>
              <a:off x="1128268" y="1485332"/>
              <a:ext cx="2039999" cy="132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824"/>
                  </a:moveTo>
                  <a:cubicBezTo>
                    <a:pt x="21600" y="18118"/>
                    <a:pt x="19284" y="21600"/>
                    <a:pt x="16430" y="21600"/>
                  </a:cubicBezTo>
                  <a:lnTo>
                    <a:pt x="3906" y="21600"/>
                  </a:lnTo>
                  <a:cubicBezTo>
                    <a:pt x="1748" y="21600"/>
                    <a:pt x="0" y="18968"/>
                    <a:pt x="0" y="15723"/>
                  </a:cubicBezTo>
                  <a:cubicBezTo>
                    <a:pt x="0" y="12482"/>
                    <a:pt x="1748" y="9850"/>
                    <a:pt x="3906" y="9850"/>
                  </a:cubicBezTo>
                  <a:cubicBezTo>
                    <a:pt x="4064" y="9850"/>
                    <a:pt x="4217" y="9870"/>
                    <a:pt x="4370" y="9894"/>
                  </a:cubicBezTo>
                  <a:cubicBezTo>
                    <a:pt x="4330" y="9486"/>
                    <a:pt x="4308" y="9067"/>
                    <a:pt x="4308" y="8638"/>
                  </a:cubicBezTo>
                  <a:cubicBezTo>
                    <a:pt x="4308" y="3868"/>
                    <a:pt x="6880" y="0"/>
                    <a:pt x="10054" y="0"/>
                  </a:cubicBezTo>
                  <a:cubicBezTo>
                    <a:pt x="12653" y="0"/>
                    <a:pt x="14848" y="2596"/>
                    <a:pt x="15557" y="6159"/>
                  </a:cubicBezTo>
                  <a:cubicBezTo>
                    <a:pt x="15841" y="6088"/>
                    <a:pt x="16132" y="6050"/>
                    <a:pt x="16431" y="6050"/>
                  </a:cubicBezTo>
                  <a:cubicBezTo>
                    <a:pt x="19284" y="6050"/>
                    <a:pt x="21600" y="9527"/>
                    <a:pt x="21600" y="138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sz="186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+mn-ea"/>
              </a:endParaRPr>
            </a:p>
          </p:txBody>
        </p:sp>
      </p:grpSp>
      <p:sp>
        <p:nvSpPr>
          <p:cNvPr id="11" name="Shape 1050"/>
          <p:cNvSpPr/>
          <p:nvPr/>
        </p:nvSpPr>
        <p:spPr>
          <a:xfrm>
            <a:off x="5487272" y="4515767"/>
            <a:ext cx="520515" cy="520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865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+mn-ea"/>
            </a:endParaRPr>
          </a:p>
        </p:txBody>
      </p:sp>
      <p:sp>
        <p:nvSpPr>
          <p:cNvPr id="12" name="Shape 1051"/>
          <p:cNvSpPr/>
          <p:nvPr/>
        </p:nvSpPr>
        <p:spPr>
          <a:xfrm>
            <a:off x="5639973" y="4672909"/>
            <a:ext cx="215113" cy="17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02" y="10800"/>
                </a:moveTo>
                <a:cubicBezTo>
                  <a:pt x="16822" y="10800"/>
                  <a:pt x="16443" y="11266"/>
                  <a:pt x="16443" y="11732"/>
                </a:cubicBezTo>
                <a:cubicBezTo>
                  <a:pt x="16443" y="12212"/>
                  <a:pt x="16822" y="12678"/>
                  <a:pt x="17202" y="12678"/>
                </a:cubicBezTo>
                <a:cubicBezTo>
                  <a:pt x="17771" y="12678"/>
                  <a:pt x="18162" y="12212"/>
                  <a:pt x="18162" y="11732"/>
                </a:cubicBezTo>
                <a:cubicBezTo>
                  <a:pt x="18162" y="11266"/>
                  <a:pt x="17771" y="10800"/>
                  <a:pt x="17202" y="10800"/>
                </a:cubicBezTo>
                <a:close/>
                <a:moveTo>
                  <a:pt x="12994" y="10800"/>
                </a:moveTo>
                <a:cubicBezTo>
                  <a:pt x="12614" y="10800"/>
                  <a:pt x="12234" y="11266"/>
                  <a:pt x="12234" y="11732"/>
                </a:cubicBezTo>
                <a:cubicBezTo>
                  <a:pt x="12234" y="12212"/>
                  <a:pt x="12614" y="12678"/>
                  <a:pt x="12994" y="12678"/>
                </a:cubicBezTo>
                <a:cubicBezTo>
                  <a:pt x="13574" y="12678"/>
                  <a:pt x="13954" y="12212"/>
                  <a:pt x="13954" y="11732"/>
                </a:cubicBezTo>
                <a:cubicBezTo>
                  <a:pt x="13954" y="11266"/>
                  <a:pt x="13574" y="10800"/>
                  <a:pt x="12994" y="10800"/>
                </a:cubicBezTo>
                <a:close/>
                <a:moveTo>
                  <a:pt x="10515" y="3988"/>
                </a:moveTo>
                <a:cubicBezTo>
                  <a:pt x="9935" y="3988"/>
                  <a:pt x="9366" y="4455"/>
                  <a:pt x="9366" y="5167"/>
                </a:cubicBezTo>
                <a:cubicBezTo>
                  <a:pt x="9366" y="5866"/>
                  <a:pt x="9935" y="6332"/>
                  <a:pt x="10515" y="6332"/>
                </a:cubicBezTo>
                <a:cubicBezTo>
                  <a:pt x="11085" y="6332"/>
                  <a:pt x="11464" y="5866"/>
                  <a:pt x="11464" y="5167"/>
                </a:cubicBezTo>
                <a:cubicBezTo>
                  <a:pt x="11464" y="4455"/>
                  <a:pt x="11085" y="3988"/>
                  <a:pt x="10515" y="3988"/>
                </a:cubicBezTo>
                <a:close/>
                <a:moveTo>
                  <a:pt x="18921" y="19256"/>
                </a:moveTo>
                <a:lnTo>
                  <a:pt x="19501" y="21600"/>
                </a:lnTo>
                <a:lnTo>
                  <a:pt x="17402" y="20188"/>
                </a:lnTo>
                <a:cubicBezTo>
                  <a:pt x="16632" y="20422"/>
                  <a:pt x="15862" y="20668"/>
                  <a:pt x="15103" y="20668"/>
                </a:cubicBezTo>
                <a:cubicBezTo>
                  <a:pt x="11464" y="20668"/>
                  <a:pt x="8606" y="17612"/>
                  <a:pt x="8606" y="13856"/>
                </a:cubicBezTo>
                <a:cubicBezTo>
                  <a:pt x="8606" y="10101"/>
                  <a:pt x="11464" y="7045"/>
                  <a:pt x="15103" y="7045"/>
                </a:cubicBezTo>
                <a:cubicBezTo>
                  <a:pt x="18541" y="7045"/>
                  <a:pt x="21600" y="10101"/>
                  <a:pt x="21600" y="13856"/>
                </a:cubicBezTo>
                <a:cubicBezTo>
                  <a:pt x="21600" y="15967"/>
                  <a:pt x="20461" y="17845"/>
                  <a:pt x="18921" y="19256"/>
                </a:cubicBezTo>
                <a:close/>
                <a:moveTo>
                  <a:pt x="5157" y="3988"/>
                </a:moveTo>
                <a:cubicBezTo>
                  <a:pt x="4588" y="3988"/>
                  <a:pt x="4008" y="4455"/>
                  <a:pt x="4008" y="5167"/>
                </a:cubicBezTo>
                <a:cubicBezTo>
                  <a:pt x="4008" y="5866"/>
                  <a:pt x="4588" y="6332"/>
                  <a:pt x="5157" y="6332"/>
                </a:cubicBezTo>
                <a:cubicBezTo>
                  <a:pt x="5737" y="6332"/>
                  <a:pt x="6117" y="5866"/>
                  <a:pt x="6117" y="5167"/>
                </a:cubicBezTo>
                <a:cubicBezTo>
                  <a:pt x="6117" y="4455"/>
                  <a:pt x="5737" y="3988"/>
                  <a:pt x="5157" y="3988"/>
                </a:cubicBezTo>
                <a:close/>
                <a:moveTo>
                  <a:pt x="14618" y="6540"/>
                </a:moveTo>
                <a:cubicBezTo>
                  <a:pt x="10990" y="6540"/>
                  <a:pt x="8121" y="9868"/>
                  <a:pt x="8121" y="13960"/>
                </a:cubicBezTo>
                <a:cubicBezTo>
                  <a:pt x="8121" y="14646"/>
                  <a:pt x="8205" y="15306"/>
                  <a:pt x="8364" y="15928"/>
                </a:cubicBezTo>
                <a:cubicBezTo>
                  <a:pt x="8121" y="15954"/>
                  <a:pt x="7889" y="15967"/>
                  <a:pt x="7646" y="15967"/>
                </a:cubicBezTo>
                <a:cubicBezTo>
                  <a:pt x="6687" y="15967"/>
                  <a:pt x="5927" y="15734"/>
                  <a:pt x="4968" y="15501"/>
                </a:cubicBezTo>
                <a:lnTo>
                  <a:pt x="2299" y="17145"/>
                </a:lnTo>
                <a:lnTo>
                  <a:pt x="3059" y="14322"/>
                </a:lnTo>
                <a:cubicBezTo>
                  <a:pt x="1150" y="12678"/>
                  <a:pt x="0" y="10554"/>
                  <a:pt x="0" y="7977"/>
                </a:cubicBezTo>
                <a:cubicBezTo>
                  <a:pt x="0" y="3509"/>
                  <a:pt x="3438" y="0"/>
                  <a:pt x="7646" y="0"/>
                </a:cubicBezTo>
                <a:cubicBezTo>
                  <a:pt x="11401" y="0"/>
                  <a:pt x="14702" y="2810"/>
                  <a:pt x="15356" y="6591"/>
                </a:cubicBezTo>
                <a:cubicBezTo>
                  <a:pt x="15114" y="6553"/>
                  <a:pt x="14871" y="6540"/>
                  <a:pt x="14618" y="654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b="1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3" name="Shape 1053"/>
          <p:cNvSpPr/>
          <p:nvPr/>
        </p:nvSpPr>
        <p:spPr>
          <a:xfrm>
            <a:off x="5487272" y="3186091"/>
            <a:ext cx="520515" cy="520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865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+mn-ea"/>
            </a:endParaRPr>
          </a:p>
        </p:txBody>
      </p:sp>
      <p:sp>
        <p:nvSpPr>
          <p:cNvPr id="19" name="Shape 1054"/>
          <p:cNvSpPr/>
          <p:nvPr/>
        </p:nvSpPr>
        <p:spPr>
          <a:xfrm>
            <a:off x="5700447" y="3326942"/>
            <a:ext cx="94164" cy="204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30" y="21600"/>
                </a:moveTo>
                <a:cubicBezTo>
                  <a:pt x="4346" y="21600"/>
                  <a:pt x="2526" y="20896"/>
                  <a:pt x="4264" y="17794"/>
                </a:cubicBezTo>
                <a:lnTo>
                  <a:pt x="7114" y="12295"/>
                </a:lnTo>
                <a:cubicBezTo>
                  <a:pt x="7609" y="11416"/>
                  <a:pt x="7692" y="11062"/>
                  <a:pt x="7114" y="11062"/>
                </a:cubicBezTo>
                <a:cubicBezTo>
                  <a:pt x="6370" y="11062"/>
                  <a:pt x="3149" y="11669"/>
                  <a:pt x="1240" y="12269"/>
                </a:cubicBezTo>
                <a:lnTo>
                  <a:pt x="0" y="11318"/>
                </a:lnTo>
                <a:cubicBezTo>
                  <a:pt x="6039" y="8958"/>
                  <a:pt x="12986" y="7574"/>
                  <a:pt x="15968" y="7574"/>
                </a:cubicBezTo>
                <a:cubicBezTo>
                  <a:pt x="18449" y="7574"/>
                  <a:pt x="18863" y="8949"/>
                  <a:pt x="17623" y="11062"/>
                </a:cubicBezTo>
                <a:lnTo>
                  <a:pt x="14357" y="16843"/>
                </a:lnTo>
                <a:cubicBezTo>
                  <a:pt x="13779" y="17863"/>
                  <a:pt x="14026" y="18215"/>
                  <a:pt x="14606" y="18215"/>
                </a:cubicBezTo>
                <a:cubicBezTo>
                  <a:pt x="15350" y="18215"/>
                  <a:pt x="17792" y="17792"/>
                  <a:pt x="20191" y="16912"/>
                </a:cubicBezTo>
                <a:lnTo>
                  <a:pt x="21600" y="17791"/>
                </a:lnTo>
                <a:cubicBezTo>
                  <a:pt x="15726" y="20542"/>
                  <a:pt x="9310" y="21600"/>
                  <a:pt x="6830" y="21600"/>
                </a:cubicBezTo>
                <a:close/>
                <a:moveTo>
                  <a:pt x="16510" y="0"/>
                </a:moveTo>
                <a:cubicBezTo>
                  <a:pt x="19656" y="0"/>
                  <a:pt x="21229" y="985"/>
                  <a:pt x="21229" y="2114"/>
                </a:cubicBezTo>
                <a:cubicBezTo>
                  <a:pt x="21229" y="3523"/>
                  <a:pt x="18497" y="4826"/>
                  <a:pt x="14939" y="4826"/>
                </a:cubicBezTo>
                <a:cubicBezTo>
                  <a:pt x="11960" y="4826"/>
                  <a:pt x="10222" y="4017"/>
                  <a:pt x="10305" y="2677"/>
                </a:cubicBezTo>
                <a:cubicBezTo>
                  <a:pt x="10305" y="1551"/>
                  <a:pt x="12373" y="0"/>
                  <a:pt x="16510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b="1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20" name="Shape 1056"/>
          <p:cNvSpPr/>
          <p:nvPr/>
        </p:nvSpPr>
        <p:spPr>
          <a:xfrm>
            <a:off x="5487015" y="1784406"/>
            <a:ext cx="522431" cy="52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865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+mn-ea"/>
            </a:endParaRPr>
          </a:p>
        </p:txBody>
      </p:sp>
      <p:sp>
        <p:nvSpPr>
          <p:cNvPr id="21" name="Shape 1057"/>
          <p:cNvSpPr/>
          <p:nvPr/>
        </p:nvSpPr>
        <p:spPr>
          <a:xfrm>
            <a:off x="5665485" y="1950231"/>
            <a:ext cx="165494" cy="165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352" extrusionOk="0">
                <a:moveTo>
                  <a:pt x="5435" y="19433"/>
                </a:moveTo>
                <a:lnTo>
                  <a:pt x="3465" y="19857"/>
                </a:lnTo>
                <a:cubicBezTo>
                  <a:pt x="3276" y="19502"/>
                  <a:pt x="3046" y="19146"/>
                  <a:pt x="2628" y="18726"/>
                </a:cubicBezTo>
                <a:cubicBezTo>
                  <a:pt x="2208" y="18307"/>
                  <a:pt x="1853" y="18080"/>
                  <a:pt x="1497" y="17888"/>
                </a:cubicBezTo>
                <a:lnTo>
                  <a:pt x="1922" y="15919"/>
                </a:lnTo>
                <a:lnTo>
                  <a:pt x="2492" y="15350"/>
                </a:lnTo>
                <a:cubicBezTo>
                  <a:pt x="2492" y="15350"/>
                  <a:pt x="3563" y="15372"/>
                  <a:pt x="4774" y="16583"/>
                </a:cubicBezTo>
                <a:cubicBezTo>
                  <a:pt x="5983" y="17791"/>
                  <a:pt x="6006" y="18865"/>
                  <a:pt x="6006" y="18865"/>
                </a:cubicBezTo>
                <a:cubicBezTo>
                  <a:pt x="6006" y="18865"/>
                  <a:pt x="5435" y="19433"/>
                  <a:pt x="5435" y="19433"/>
                </a:cubicBezTo>
                <a:close/>
                <a:moveTo>
                  <a:pt x="19848" y="1503"/>
                </a:moveTo>
                <a:cubicBezTo>
                  <a:pt x="18099" y="-248"/>
                  <a:pt x="16785" y="14"/>
                  <a:pt x="16785" y="14"/>
                </a:cubicBezTo>
                <a:lnTo>
                  <a:pt x="9443" y="7357"/>
                </a:lnTo>
                <a:lnTo>
                  <a:pt x="1225" y="15574"/>
                </a:lnTo>
                <a:lnTo>
                  <a:pt x="0" y="21352"/>
                </a:lnTo>
                <a:lnTo>
                  <a:pt x="5778" y="20126"/>
                </a:lnTo>
                <a:lnTo>
                  <a:pt x="13996" y="11911"/>
                </a:lnTo>
                <a:lnTo>
                  <a:pt x="21338" y="4569"/>
                </a:lnTo>
                <a:cubicBezTo>
                  <a:pt x="21337" y="4569"/>
                  <a:pt x="21600" y="3255"/>
                  <a:pt x="19848" y="150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b="1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8" name="Shape 1059"/>
          <p:cNvSpPr/>
          <p:nvPr/>
        </p:nvSpPr>
        <p:spPr>
          <a:xfrm flipV="1">
            <a:off x="4044117" y="2090247"/>
            <a:ext cx="1359141" cy="1359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2279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23" name="Shape 1060"/>
          <p:cNvSpPr/>
          <p:nvPr/>
        </p:nvSpPr>
        <p:spPr>
          <a:xfrm>
            <a:off x="4044117" y="3444822"/>
            <a:ext cx="1359141" cy="135949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2279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24" name="Shape 1061"/>
          <p:cNvSpPr/>
          <p:nvPr/>
        </p:nvSpPr>
        <p:spPr>
          <a:xfrm flipV="1">
            <a:off x="4046570" y="3445268"/>
            <a:ext cx="1356688" cy="1"/>
          </a:xfrm>
          <a:prstGeom prst="line">
            <a:avLst/>
          </a:prstGeom>
          <a:ln w="19050">
            <a:solidFill>
              <a:srgbClr val="4F6948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2279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80358" y="2010800"/>
            <a:ext cx="4769810" cy="3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80358" y="1612911"/>
            <a:ext cx="228364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80358" y="3396522"/>
            <a:ext cx="4769810" cy="3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80358" y="3166273"/>
            <a:ext cx="228364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+mn-ea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080358" y="4732836"/>
            <a:ext cx="4769810" cy="3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80358" y="4502587"/>
            <a:ext cx="228364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+mn-ea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+mn-ea"/>
            </a:endParaRPr>
          </a:p>
        </p:txBody>
      </p:sp>
      <p:sp>
        <p:nvSpPr>
          <p:cNvPr id="16" name="Shape 1043"/>
          <p:cNvSpPr/>
          <p:nvPr/>
        </p:nvSpPr>
        <p:spPr>
          <a:xfrm rot="2700000">
            <a:off x="4168779" y="3127851"/>
            <a:ext cx="635001" cy="63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B5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865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9" grpId="0" bldLvl="0" animBg="1"/>
      <p:bldP spid="20" grpId="0" bldLvl="0" animBg="1"/>
      <p:bldP spid="21" grpId="0" bldLvl="0" animBg="1"/>
      <p:bldP spid="25" grpId="0"/>
      <p:bldP spid="26" grpId="0"/>
      <p:bldP spid="27" grpId="0"/>
      <p:bldP spid="28" grpId="0"/>
      <p:bldP spid="29" grpId="0"/>
      <p:bldP spid="30" grpId="0"/>
      <p:bldP spid="1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part.03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aphicFrame>
        <p:nvGraphicFramePr>
          <p:cNvPr id="7" name="图表 19"/>
          <p:cNvGraphicFramePr>
            <a:graphicFrameLocks noChangeAspect="1"/>
          </p:cNvGraphicFramePr>
          <p:nvPr/>
        </p:nvGraphicFramePr>
        <p:xfrm>
          <a:off x="915005" y="1173623"/>
          <a:ext cx="5088030" cy="348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图表 10"/>
          <p:cNvGraphicFramePr>
            <a:graphicFrameLocks noChangeAspect="1"/>
          </p:cNvGraphicFramePr>
          <p:nvPr/>
        </p:nvGraphicFramePr>
        <p:xfrm>
          <a:off x="6155308" y="1173622"/>
          <a:ext cx="5088030" cy="348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Straight Connector 21"/>
          <p:cNvCxnSpPr/>
          <p:nvPr/>
        </p:nvCxnSpPr>
        <p:spPr>
          <a:xfrm flipH="1">
            <a:off x="6118133" y="1216867"/>
            <a:ext cx="1" cy="43780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/>
          <p:cNvSpPr txBox="1"/>
          <p:nvPr/>
        </p:nvSpPr>
        <p:spPr>
          <a:xfrm>
            <a:off x="2076765" y="4776945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ea"/>
                <a:sym typeface="Arial" panose="020B0604020202020204" pitchFamily="34" charset="0"/>
              </a:rPr>
              <a:t>Add title text</a:t>
            </a:r>
            <a:endParaRPr lang="en-AU" altLang="zh-CN" dirty="0">
              <a:solidFill>
                <a:schemeClr val="tx2">
                  <a:lumMod val="75000"/>
                </a:schemeClr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2076765" y="5179583"/>
            <a:ext cx="33505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7113105" y="4774277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ea"/>
                <a:sym typeface="Arial" panose="020B0604020202020204" pitchFamily="34" charset="0"/>
              </a:rPr>
              <a:t>Add title text</a:t>
            </a:r>
            <a:endParaRPr lang="en-AU" altLang="zh-CN" dirty="0">
              <a:solidFill>
                <a:schemeClr val="tx2">
                  <a:lumMod val="75000"/>
                </a:schemeClr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7113105" y="5176915"/>
            <a:ext cx="33505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91322" y="2452798"/>
            <a:ext cx="564048" cy="517467"/>
            <a:chOff x="3506788" y="920750"/>
            <a:chExt cx="1768475" cy="1622426"/>
          </a:xfr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</p:grpSpPr>
        <p:sp>
          <p:nvSpPr>
            <p:cNvPr id="14" name="Freeform 34"/>
            <p:cNvSpPr/>
            <p:nvPr/>
          </p:nvSpPr>
          <p:spPr bwMode="auto">
            <a:xfrm>
              <a:off x="4633913" y="1436688"/>
              <a:ext cx="641350" cy="706438"/>
            </a:xfrm>
            <a:custGeom>
              <a:avLst/>
              <a:gdLst>
                <a:gd name="T0" fmla="*/ 56 w 404"/>
                <a:gd name="T1" fmla="*/ 250 h 445"/>
                <a:gd name="T2" fmla="*/ 56 w 404"/>
                <a:gd name="T3" fmla="*/ 250 h 445"/>
                <a:gd name="T4" fmla="*/ 44 w 404"/>
                <a:gd name="T5" fmla="*/ 250 h 445"/>
                <a:gd name="T6" fmla="*/ 34 w 404"/>
                <a:gd name="T7" fmla="*/ 252 h 445"/>
                <a:gd name="T8" fmla="*/ 14 w 404"/>
                <a:gd name="T9" fmla="*/ 260 h 445"/>
                <a:gd name="T10" fmla="*/ 14 w 404"/>
                <a:gd name="T11" fmla="*/ 260 h 445"/>
                <a:gd name="T12" fmla="*/ 16 w 404"/>
                <a:gd name="T13" fmla="*/ 284 h 445"/>
                <a:gd name="T14" fmla="*/ 14 w 404"/>
                <a:gd name="T15" fmla="*/ 310 h 445"/>
                <a:gd name="T16" fmla="*/ 14 w 404"/>
                <a:gd name="T17" fmla="*/ 310 h 445"/>
                <a:gd name="T18" fmla="*/ 14 w 404"/>
                <a:gd name="T19" fmla="*/ 310 h 445"/>
                <a:gd name="T20" fmla="*/ 0 w 404"/>
                <a:gd name="T21" fmla="*/ 427 h 445"/>
                <a:gd name="T22" fmla="*/ 0 w 404"/>
                <a:gd name="T23" fmla="*/ 427 h 445"/>
                <a:gd name="T24" fmla="*/ 12 w 404"/>
                <a:gd name="T25" fmla="*/ 435 h 445"/>
                <a:gd name="T26" fmla="*/ 26 w 404"/>
                <a:gd name="T27" fmla="*/ 441 h 445"/>
                <a:gd name="T28" fmla="*/ 40 w 404"/>
                <a:gd name="T29" fmla="*/ 445 h 445"/>
                <a:gd name="T30" fmla="*/ 56 w 404"/>
                <a:gd name="T31" fmla="*/ 445 h 445"/>
                <a:gd name="T32" fmla="*/ 56 w 404"/>
                <a:gd name="T33" fmla="*/ 445 h 445"/>
                <a:gd name="T34" fmla="*/ 76 w 404"/>
                <a:gd name="T35" fmla="*/ 443 h 445"/>
                <a:gd name="T36" fmla="*/ 94 w 404"/>
                <a:gd name="T37" fmla="*/ 437 h 445"/>
                <a:gd name="T38" fmla="*/ 110 w 404"/>
                <a:gd name="T39" fmla="*/ 429 h 445"/>
                <a:gd name="T40" fmla="*/ 126 w 404"/>
                <a:gd name="T41" fmla="*/ 417 h 445"/>
                <a:gd name="T42" fmla="*/ 138 w 404"/>
                <a:gd name="T43" fmla="*/ 403 h 445"/>
                <a:gd name="T44" fmla="*/ 146 w 404"/>
                <a:gd name="T45" fmla="*/ 385 h 445"/>
                <a:gd name="T46" fmla="*/ 152 w 404"/>
                <a:gd name="T47" fmla="*/ 367 h 445"/>
                <a:gd name="T48" fmla="*/ 154 w 404"/>
                <a:gd name="T49" fmla="*/ 347 h 445"/>
                <a:gd name="T50" fmla="*/ 154 w 404"/>
                <a:gd name="T51" fmla="*/ 347 h 445"/>
                <a:gd name="T52" fmla="*/ 152 w 404"/>
                <a:gd name="T53" fmla="*/ 333 h 445"/>
                <a:gd name="T54" fmla="*/ 150 w 404"/>
                <a:gd name="T55" fmla="*/ 320 h 445"/>
                <a:gd name="T56" fmla="*/ 146 w 404"/>
                <a:gd name="T57" fmla="*/ 308 h 445"/>
                <a:gd name="T58" fmla="*/ 138 w 404"/>
                <a:gd name="T59" fmla="*/ 296 h 445"/>
                <a:gd name="T60" fmla="*/ 250 w 404"/>
                <a:gd name="T61" fmla="*/ 184 h 445"/>
                <a:gd name="T62" fmla="*/ 312 w 404"/>
                <a:gd name="T63" fmla="*/ 184 h 445"/>
                <a:gd name="T64" fmla="*/ 404 w 404"/>
                <a:gd name="T65" fmla="*/ 92 h 445"/>
                <a:gd name="T66" fmla="*/ 316 w 404"/>
                <a:gd name="T67" fmla="*/ 88 h 445"/>
                <a:gd name="T68" fmla="*/ 312 w 404"/>
                <a:gd name="T69" fmla="*/ 0 h 445"/>
                <a:gd name="T70" fmla="*/ 220 w 404"/>
                <a:gd name="T71" fmla="*/ 92 h 445"/>
                <a:gd name="T72" fmla="*/ 220 w 404"/>
                <a:gd name="T73" fmla="*/ 154 h 445"/>
                <a:gd name="T74" fmla="*/ 108 w 404"/>
                <a:gd name="T75" fmla="*/ 266 h 445"/>
                <a:gd name="T76" fmla="*/ 108 w 404"/>
                <a:gd name="T77" fmla="*/ 266 h 445"/>
                <a:gd name="T78" fmla="*/ 96 w 404"/>
                <a:gd name="T79" fmla="*/ 260 h 445"/>
                <a:gd name="T80" fmla="*/ 84 w 404"/>
                <a:gd name="T81" fmla="*/ 254 h 445"/>
                <a:gd name="T82" fmla="*/ 70 w 404"/>
                <a:gd name="T83" fmla="*/ 252 h 445"/>
                <a:gd name="T84" fmla="*/ 56 w 404"/>
                <a:gd name="T85" fmla="*/ 250 h 445"/>
                <a:gd name="T86" fmla="*/ 56 w 404"/>
                <a:gd name="T87" fmla="*/ 25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4" h="445">
                  <a:moveTo>
                    <a:pt x="56" y="250"/>
                  </a:moveTo>
                  <a:lnTo>
                    <a:pt x="56" y="250"/>
                  </a:lnTo>
                  <a:lnTo>
                    <a:pt x="44" y="250"/>
                  </a:lnTo>
                  <a:lnTo>
                    <a:pt x="34" y="252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6" y="284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12" y="435"/>
                  </a:lnTo>
                  <a:lnTo>
                    <a:pt x="26" y="441"/>
                  </a:lnTo>
                  <a:lnTo>
                    <a:pt x="40" y="445"/>
                  </a:lnTo>
                  <a:lnTo>
                    <a:pt x="56" y="445"/>
                  </a:lnTo>
                  <a:lnTo>
                    <a:pt x="56" y="445"/>
                  </a:lnTo>
                  <a:lnTo>
                    <a:pt x="76" y="443"/>
                  </a:lnTo>
                  <a:lnTo>
                    <a:pt x="94" y="437"/>
                  </a:lnTo>
                  <a:lnTo>
                    <a:pt x="110" y="429"/>
                  </a:lnTo>
                  <a:lnTo>
                    <a:pt x="126" y="417"/>
                  </a:lnTo>
                  <a:lnTo>
                    <a:pt x="138" y="403"/>
                  </a:lnTo>
                  <a:lnTo>
                    <a:pt x="146" y="385"/>
                  </a:lnTo>
                  <a:lnTo>
                    <a:pt x="152" y="367"/>
                  </a:lnTo>
                  <a:lnTo>
                    <a:pt x="154" y="347"/>
                  </a:lnTo>
                  <a:lnTo>
                    <a:pt x="154" y="347"/>
                  </a:lnTo>
                  <a:lnTo>
                    <a:pt x="152" y="333"/>
                  </a:lnTo>
                  <a:lnTo>
                    <a:pt x="150" y="320"/>
                  </a:lnTo>
                  <a:lnTo>
                    <a:pt x="146" y="308"/>
                  </a:lnTo>
                  <a:lnTo>
                    <a:pt x="138" y="296"/>
                  </a:lnTo>
                  <a:lnTo>
                    <a:pt x="250" y="184"/>
                  </a:lnTo>
                  <a:lnTo>
                    <a:pt x="312" y="184"/>
                  </a:lnTo>
                  <a:lnTo>
                    <a:pt x="404" y="92"/>
                  </a:lnTo>
                  <a:lnTo>
                    <a:pt x="316" y="88"/>
                  </a:lnTo>
                  <a:lnTo>
                    <a:pt x="312" y="0"/>
                  </a:lnTo>
                  <a:lnTo>
                    <a:pt x="220" y="92"/>
                  </a:lnTo>
                  <a:lnTo>
                    <a:pt x="220" y="154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96" y="260"/>
                  </a:lnTo>
                  <a:lnTo>
                    <a:pt x="84" y="254"/>
                  </a:lnTo>
                  <a:lnTo>
                    <a:pt x="70" y="252"/>
                  </a:lnTo>
                  <a:lnTo>
                    <a:pt x="56" y="250"/>
                  </a:lnTo>
                  <a:lnTo>
                    <a:pt x="56" y="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35"/>
            <p:cNvSpPr/>
            <p:nvPr/>
          </p:nvSpPr>
          <p:spPr bwMode="auto">
            <a:xfrm>
              <a:off x="4410075" y="1436688"/>
              <a:ext cx="563562" cy="155575"/>
            </a:xfrm>
            <a:custGeom>
              <a:avLst/>
              <a:gdLst>
                <a:gd name="T0" fmla="*/ 317 w 355"/>
                <a:gd name="T1" fmla="*/ 92 h 98"/>
                <a:gd name="T2" fmla="*/ 317 w 355"/>
                <a:gd name="T3" fmla="*/ 92 h 98"/>
                <a:gd name="T4" fmla="*/ 317 w 355"/>
                <a:gd name="T5" fmla="*/ 84 h 98"/>
                <a:gd name="T6" fmla="*/ 321 w 355"/>
                <a:gd name="T7" fmla="*/ 76 h 98"/>
                <a:gd name="T8" fmla="*/ 325 w 355"/>
                <a:gd name="T9" fmla="*/ 68 h 98"/>
                <a:gd name="T10" fmla="*/ 329 w 355"/>
                <a:gd name="T11" fmla="*/ 62 h 98"/>
                <a:gd name="T12" fmla="*/ 355 w 355"/>
                <a:gd name="T13" fmla="*/ 36 h 98"/>
                <a:gd name="T14" fmla="*/ 355 w 355"/>
                <a:gd name="T15" fmla="*/ 36 h 98"/>
                <a:gd name="T16" fmla="*/ 317 w 355"/>
                <a:gd name="T17" fmla="*/ 22 h 98"/>
                <a:gd name="T18" fmla="*/ 279 w 355"/>
                <a:gd name="T19" fmla="*/ 10 h 98"/>
                <a:gd name="T20" fmla="*/ 259 w 355"/>
                <a:gd name="T21" fmla="*/ 6 h 98"/>
                <a:gd name="T22" fmla="*/ 239 w 355"/>
                <a:gd name="T23" fmla="*/ 2 h 98"/>
                <a:gd name="T24" fmla="*/ 217 w 355"/>
                <a:gd name="T25" fmla="*/ 0 h 98"/>
                <a:gd name="T26" fmla="*/ 197 w 355"/>
                <a:gd name="T27" fmla="*/ 0 h 98"/>
                <a:gd name="T28" fmla="*/ 197 w 355"/>
                <a:gd name="T29" fmla="*/ 0 h 98"/>
                <a:gd name="T30" fmla="*/ 169 w 355"/>
                <a:gd name="T31" fmla="*/ 0 h 98"/>
                <a:gd name="T32" fmla="*/ 143 w 355"/>
                <a:gd name="T33" fmla="*/ 4 h 98"/>
                <a:gd name="T34" fmla="*/ 117 w 355"/>
                <a:gd name="T35" fmla="*/ 8 h 98"/>
                <a:gd name="T36" fmla="*/ 91 w 355"/>
                <a:gd name="T37" fmla="*/ 16 h 98"/>
                <a:gd name="T38" fmla="*/ 67 w 355"/>
                <a:gd name="T39" fmla="*/ 24 h 98"/>
                <a:gd name="T40" fmla="*/ 44 w 355"/>
                <a:gd name="T41" fmla="*/ 34 h 98"/>
                <a:gd name="T42" fmla="*/ 22 w 355"/>
                <a:gd name="T43" fmla="*/ 46 h 98"/>
                <a:gd name="T44" fmla="*/ 0 w 355"/>
                <a:gd name="T45" fmla="*/ 60 h 98"/>
                <a:gd name="T46" fmla="*/ 0 w 355"/>
                <a:gd name="T47" fmla="*/ 60 h 98"/>
                <a:gd name="T48" fmla="*/ 18 w 355"/>
                <a:gd name="T49" fmla="*/ 68 h 98"/>
                <a:gd name="T50" fmla="*/ 34 w 355"/>
                <a:gd name="T51" fmla="*/ 76 h 98"/>
                <a:gd name="T52" fmla="*/ 50 w 355"/>
                <a:gd name="T53" fmla="*/ 86 h 98"/>
                <a:gd name="T54" fmla="*/ 65 w 355"/>
                <a:gd name="T55" fmla="*/ 98 h 98"/>
                <a:gd name="T56" fmla="*/ 65 w 355"/>
                <a:gd name="T57" fmla="*/ 98 h 98"/>
                <a:gd name="T58" fmla="*/ 95 w 355"/>
                <a:gd name="T59" fmla="*/ 84 h 98"/>
                <a:gd name="T60" fmla="*/ 127 w 355"/>
                <a:gd name="T61" fmla="*/ 74 h 98"/>
                <a:gd name="T62" fmla="*/ 161 w 355"/>
                <a:gd name="T63" fmla="*/ 68 h 98"/>
                <a:gd name="T64" fmla="*/ 197 w 355"/>
                <a:gd name="T65" fmla="*/ 64 h 98"/>
                <a:gd name="T66" fmla="*/ 197 w 355"/>
                <a:gd name="T67" fmla="*/ 64 h 98"/>
                <a:gd name="T68" fmla="*/ 229 w 355"/>
                <a:gd name="T69" fmla="*/ 66 h 98"/>
                <a:gd name="T70" fmla="*/ 259 w 355"/>
                <a:gd name="T71" fmla="*/ 72 h 98"/>
                <a:gd name="T72" fmla="*/ 289 w 355"/>
                <a:gd name="T73" fmla="*/ 80 h 98"/>
                <a:gd name="T74" fmla="*/ 317 w 355"/>
                <a:gd name="T75" fmla="*/ 92 h 98"/>
                <a:gd name="T76" fmla="*/ 317 w 355"/>
                <a:gd name="T77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98">
                  <a:moveTo>
                    <a:pt x="317" y="92"/>
                  </a:moveTo>
                  <a:lnTo>
                    <a:pt x="317" y="92"/>
                  </a:lnTo>
                  <a:lnTo>
                    <a:pt x="317" y="84"/>
                  </a:lnTo>
                  <a:lnTo>
                    <a:pt x="321" y="76"/>
                  </a:lnTo>
                  <a:lnTo>
                    <a:pt x="325" y="68"/>
                  </a:lnTo>
                  <a:lnTo>
                    <a:pt x="329" y="62"/>
                  </a:lnTo>
                  <a:lnTo>
                    <a:pt x="355" y="36"/>
                  </a:lnTo>
                  <a:lnTo>
                    <a:pt x="355" y="36"/>
                  </a:lnTo>
                  <a:lnTo>
                    <a:pt x="317" y="22"/>
                  </a:lnTo>
                  <a:lnTo>
                    <a:pt x="279" y="10"/>
                  </a:lnTo>
                  <a:lnTo>
                    <a:pt x="259" y="6"/>
                  </a:lnTo>
                  <a:lnTo>
                    <a:pt x="239" y="2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69" y="0"/>
                  </a:lnTo>
                  <a:lnTo>
                    <a:pt x="143" y="4"/>
                  </a:lnTo>
                  <a:lnTo>
                    <a:pt x="117" y="8"/>
                  </a:lnTo>
                  <a:lnTo>
                    <a:pt x="91" y="16"/>
                  </a:lnTo>
                  <a:lnTo>
                    <a:pt x="67" y="24"/>
                  </a:lnTo>
                  <a:lnTo>
                    <a:pt x="44" y="34"/>
                  </a:lnTo>
                  <a:lnTo>
                    <a:pt x="22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8" y="68"/>
                  </a:lnTo>
                  <a:lnTo>
                    <a:pt x="34" y="76"/>
                  </a:lnTo>
                  <a:lnTo>
                    <a:pt x="50" y="86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95" y="84"/>
                  </a:lnTo>
                  <a:lnTo>
                    <a:pt x="127" y="74"/>
                  </a:lnTo>
                  <a:lnTo>
                    <a:pt x="161" y="68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229" y="66"/>
                  </a:lnTo>
                  <a:lnTo>
                    <a:pt x="259" y="72"/>
                  </a:lnTo>
                  <a:lnTo>
                    <a:pt x="289" y="80"/>
                  </a:lnTo>
                  <a:lnTo>
                    <a:pt x="317" y="92"/>
                  </a:lnTo>
                  <a:lnTo>
                    <a:pt x="317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36"/>
            <p:cNvSpPr/>
            <p:nvPr/>
          </p:nvSpPr>
          <p:spPr bwMode="auto">
            <a:xfrm>
              <a:off x="4513263" y="1741488"/>
              <a:ext cx="762000" cy="801688"/>
            </a:xfrm>
            <a:custGeom>
              <a:avLst/>
              <a:gdLst>
                <a:gd name="T0" fmla="*/ 418 w 480"/>
                <a:gd name="T1" fmla="*/ 24 h 505"/>
                <a:gd name="T2" fmla="*/ 412 w 480"/>
                <a:gd name="T3" fmla="*/ 28 h 505"/>
                <a:gd name="T4" fmla="*/ 396 w 480"/>
                <a:gd name="T5" fmla="*/ 36 h 505"/>
                <a:gd name="T6" fmla="*/ 388 w 480"/>
                <a:gd name="T7" fmla="*/ 36 h 505"/>
                <a:gd name="T8" fmla="*/ 408 w 480"/>
                <a:gd name="T9" fmla="*/ 94 h 505"/>
                <a:gd name="T10" fmla="*/ 416 w 480"/>
                <a:gd name="T11" fmla="*/ 155 h 505"/>
                <a:gd name="T12" fmla="*/ 414 w 480"/>
                <a:gd name="T13" fmla="*/ 185 h 505"/>
                <a:gd name="T14" fmla="*/ 402 w 480"/>
                <a:gd name="T15" fmla="*/ 239 h 505"/>
                <a:gd name="T16" fmla="*/ 382 w 480"/>
                <a:gd name="T17" fmla="*/ 291 h 505"/>
                <a:gd name="T18" fmla="*/ 350 w 480"/>
                <a:gd name="T19" fmla="*/ 335 h 505"/>
                <a:gd name="T20" fmla="*/ 312 w 480"/>
                <a:gd name="T21" fmla="*/ 375 h 505"/>
                <a:gd name="T22" fmla="*/ 266 w 480"/>
                <a:gd name="T23" fmla="*/ 405 h 505"/>
                <a:gd name="T24" fmla="*/ 216 w 480"/>
                <a:gd name="T25" fmla="*/ 427 h 505"/>
                <a:gd name="T26" fmla="*/ 160 w 480"/>
                <a:gd name="T27" fmla="*/ 437 h 505"/>
                <a:gd name="T28" fmla="*/ 132 w 480"/>
                <a:gd name="T29" fmla="*/ 439 h 505"/>
                <a:gd name="T30" fmla="*/ 82 w 480"/>
                <a:gd name="T31" fmla="*/ 435 h 505"/>
                <a:gd name="T32" fmla="*/ 34 w 480"/>
                <a:gd name="T33" fmla="*/ 421 h 505"/>
                <a:gd name="T34" fmla="*/ 18 w 480"/>
                <a:gd name="T35" fmla="*/ 451 h 505"/>
                <a:gd name="T36" fmla="*/ 0 w 480"/>
                <a:gd name="T37" fmla="*/ 479 h 505"/>
                <a:gd name="T38" fmla="*/ 64 w 480"/>
                <a:gd name="T39" fmla="*/ 497 h 505"/>
                <a:gd name="T40" fmla="*/ 132 w 480"/>
                <a:gd name="T41" fmla="*/ 505 h 505"/>
                <a:gd name="T42" fmla="*/ 168 w 480"/>
                <a:gd name="T43" fmla="*/ 503 h 505"/>
                <a:gd name="T44" fmla="*/ 236 w 480"/>
                <a:gd name="T45" fmla="*/ 489 h 505"/>
                <a:gd name="T46" fmla="*/ 298 w 480"/>
                <a:gd name="T47" fmla="*/ 463 h 505"/>
                <a:gd name="T48" fmla="*/ 354 w 480"/>
                <a:gd name="T49" fmla="*/ 425 h 505"/>
                <a:gd name="T50" fmla="*/ 402 w 480"/>
                <a:gd name="T51" fmla="*/ 377 h 505"/>
                <a:gd name="T52" fmla="*/ 438 w 480"/>
                <a:gd name="T53" fmla="*/ 321 h 505"/>
                <a:gd name="T54" fmla="*/ 466 w 480"/>
                <a:gd name="T55" fmla="*/ 259 h 505"/>
                <a:gd name="T56" fmla="*/ 478 w 480"/>
                <a:gd name="T57" fmla="*/ 191 h 505"/>
                <a:gd name="T58" fmla="*/ 480 w 480"/>
                <a:gd name="T59" fmla="*/ 155 h 505"/>
                <a:gd name="T60" fmla="*/ 478 w 480"/>
                <a:gd name="T61" fmla="*/ 114 h 505"/>
                <a:gd name="T62" fmla="*/ 470 w 480"/>
                <a:gd name="T63" fmla="*/ 74 h 505"/>
                <a:gd name="T64" fmla="*/ 444 w 480"/>
                <a:gd name="T6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0" h="505">
                  <a:moveTo>
                    <a:pt x="444" y="0"/>
                  </a:moveTo>
                  <a:lnTo>
                    <a:pt x="418" y="24"/>
                  </a:lnTo>
                  <a:lnTo>
                    <a:pt x="418" y="24"/>
                  </a:lnTo>
                  <a:lnTo>
                    <a:pt x="412" y="28"/>
                  </a:lnTo>
                  <a:lnTo>
                    <a:pt x="404" y="32"/>
                  </a:lnTo>
                  <a:lnTo>
                    <a:pt x="396" y="3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400" y="64"/>
                  </a:lnTo>
                  <a:lnTo>
                    <a:pt x="408" y="94"/>
                  </a:lnTo>
                  <a:lnTo>
                    <a:pt x="414" y="124"/>
                  </a:lnTo>
                  <a:lnTo>
                    <a:pt x="416" y="155"/>
                  </a:lnTo>
                  <a:lnTo>
                    <a:pt x="416" y="155"/>
                  </a:lnTo>
                  <a:lnTo>
                    <a:pt x="414" y="185"/>
                  </a:lnTo>
                  <a:lnTo>
                    <a:pt x="410" y="213"/>
                  </a:lnTo>
                  <a:lnTo>
                    <a:pt x="402" y="239"/>
                  </a:lnTo>
                  <a:lnTo>
                    <a:pt x="392" y="265"/>
                  </a:lnTo>
                  <a:lnTo>
                    <a:pt x="382" y="291"/>
                  </a:lnTo>
                  <a:lnTo>
                    <a:pt x="366" y="313"/>
                  </a:lnTo>
                  <a:lnTo>
                    <a:pt x="350" y="335"/>
                  </a:lnTo>
                  <a:lnTo>
                    <a:pt x="332" y="355"/>
                  </a:lnTo>
                  <a:lnTo>
                    <a:pt x="312" y="375"/>
                  </a:lnTo>
                  <a:lnTo>
                    <a:pt x="290" y="391"/>
                  </a:lnTo>
                  <a:lnTo>
                    <a:pt x="266" y="405"/>
                  </a:lnTo>
                  <a:lnTo>
                    <a:pt x="242" y="417"/>
                  </a:lnTo>
                  <a:lnTo>
                    <a:pt x="216" y="427"/>
                  </a:lnTo>
                  <a:lnTo>
                    <a:pt x="188" y="433"/>
                  </a:lnTo>
                  <a:lnTo>
                    <a:pt x="160" y="437"/>
                  </a:lnTo>
                  <a:lnTo>
                    <a:pt x="132" y="439"/>
                  </a:lnTo>
                  <a:lnTo>
                    <a:pt x="132" y="439"/>
                  </a:lnTo>
                  <a:lnTo>
                    <a:pt x="106" y="437"/>
                  </a:lnTo>
                  <a:lnTo>
                    <a:pt x="82" y="435"/>
                  </a:lnTo>
                  <a:lnTo>
                    <a:pt x="58" y="429"/>
                  </a:lnTo>
                  <a:lnTo>
                    <a:pt x="34" y="421"/>
                  </a:lnTo>
                  <a:lnTo>
                    <a:pt x="34" y="421"/>
                  </a:lnTo>
                  <a:lnTo>
                    <a:pt x="18" y="451"/>
                  </a:lnTo>
                  <a:lnTo>
                    <a:pt x="0" y="479"/>
                  </a:lnTo>
                  <a:lnTo>
                    <a:pt x="0" y="479"/>
                  </a:lnTo>
                  <a:lnTo>
                    <a:pt x="32" y="489"/>
                  </a:lnTo>
                  <a:lnTo>
                    <a:pt x="64" y="497"/>
                  </a:lnTo>
                  <a:lnTo>
                    <a:pt x="98" y="503"/>
                  </a:lnTo>
                  <a:lnTo>
                    <a:pt x="132" y="505"/>
                  </a:lnTo>
                  <a:lnTo>
                    <a:pt x="132" y="505"/>
                  </a:lnTo>
                  <a:lnTo>
                    <a:pt x="168" y="503"/>
                  </a:lnTo>
                  <a:lnTo>
                    <a:pt x="202" y="497"/>
                  </a:lnTo>
                  <a:lnTo>
                    <a:pt x="236" y="489"/>
                  </a:lnTo>
                  <a:lnTo>
                    <a:pt x="268" y="477"/>
                  </a:lnTo>
                  <a:lnTo>
                    <a:pt x="298" y="463"/>
                  </a:lnTo>
                  <a:lnTo>
                    <a:pt x="326" y="445"/>
                  </a:lnTo>
                  <a:lnTo>
                    <a:pt x="354" y="425"/>
                  </a:lnTo>
                  <a:lnTo>
                    <a:pt x="378" y="403"/>
                  </a:lnTo>
                  <a:lnTo>
                    <a:pt x="402" y="377"/>
                  </a:lnTo>
                  <a:lnTo>
                    <a:pt x="422" y="351"/>
                  </a:lnTo>
                  <a:lnTo>
                    <a:pt x="438" y="321"/>
                  </a:lnTo>
                  <a:lnTo>
                    <a:pt x="454" y="291"/>
                  </a:lnTo>
                  <a:lnTo>
                    <a:pt x="466" y="259"/>
                  </a:lnTo>
                  <a:lnTo>
                    <a:pt x="474" y="225"/>
                  </a:lnTo>
                  <a:lnTo>
                    <a:pt x="478" y="191"/>
                  </a:lnTo>
                  <a:lnTo>
                    <a:pt x="480" y="155"/>
                  </a:lnTo>
                  <a:lnTo>
                    <a:pt x="480" y="155"/>
                  </a:lnTo>
                  <a:lnTo>
                    <a:pt x="480" y="135"/>
                  </a:lnTo>
                  <a:lnTo>
                    <a:pt x="478" y="114"/>
                  </a:lnTo>
                  <a:lnTo>
                    <a:pt x="476" y="94"/>
                  </a:lnTo>
                  <a:lnTo>
                    <a:pt x="470" y="74"/>
                  </a:lnTo>
                  <a:lnTo>
                    <a:pt x="460" y="36"/>
                  </a:lnTo>
                  <a:lnTo>
                    <a:pt x="444" y="0"/>
                  </a:lnTo>
                  <a:lnTo>
                    <a:pt x="4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4602163" y="1830388"/>
              <a:ext cx="466725" cy="503238"/>
            </a:xfrm>
            <a:custGeom>
              <a:avLst/>
              <a:gdLst>
                <a:gd name="T0" fmla="*/ 294 w 294"/>
                <a:gd name="T1" fmla="*/ 99 h 317"/>
                <a:gd name="T2" fmla="*/ 294 w 294"/>
                <a:gd name="T3" fmla="*/ 99 h 317"/>
                <a:gd name="T4" fmla="*/ 292 w 294"/>
                <a:gd name="T5" fmla="*/ 74 h 317"/>
                <a:gd name="T6" fmla="*/ 288 w 294"/>
                <a:gd name="T7" fmla="*/ 48 h 317"/>
                <a:gd name="T8" fmla="*/ 280 w 294"/>
                <a:gd name="T9" fmla="*/ 22 h 317"/>
                <a:gd name="T10" fmla="*/ 270 w 294"/>
                <a:gd name="T11" fmla="*/ 0 h 317"/>
                <a:gd name="T12" fmla="*/ 224 w 294"/>
                <a:gd name="T13" fmla="*/ 44 h 317"/>
                <a:gd name="T14" fmla="*/ 224 w 294"/>
                <a:gd name="T15" fmla="*/ 44 h 317"/>
                <a:gd name="T16" fmla="*/ 228 w 294"/>
                <a:gd name="T17" fmla="*/ 58 h 317"/>
                <a:gd name="T18" fmla="*/ 232 w 294"/>
                <a:gd name="T19" fmla="*/ 72 h 317"/>
                <a:gd name="T20" fmla="*/ 234 w 294"/>
                <a:gd name="T21" fmla="*/ 85 h 317"/>
                <a:gd name="T22" fmla="*/ 234 w 294"/>
                <a:gd name="T23" fmla="*/ 99 h 317"/>
                <a:gd name="T24" fmla="*/ 234 w 294"/>
                <a:gd name="T25" fmla="*/ 99 h 317"/>
                <a:gd name="T26" fmla="*/ 234 w 294"/>
                <a:gd name="T27" fmla="*/ 115 h 317"/>
                <a:gd name="T28" fmla="*/ 230 w 294"/>
                <a:gd name="T29" fmla="*/ 131 h 317"/>
                <a:gd name="T30" fmla="*/ 226 w 294"/>
                <a:gd name="T31" fmla="*/ 147 h 317"/>
                <a:gd name="T32" fmla="*/ 222 w 294"/>
                <a:gd name="T33" fmla="*/ 161 h 317"/>
                <a:gd name="T34" fmla="*/ 214 w 294"/>
                <a:gd name="T35" fmla="*/ 175 h 317"/>
                <a:gd name="T36" fmla="*/ 206 w 294"/>
                <a:gd name="T37" fmla="*/ 187 h 317"/>
                <a:gd name="T38" fmla="*/ 198 w 294"/>
                <a:gd name="T39" fmla="*/ 199 h 317"/>
                <a:gd name="T40" fmla="*/ 188 w 294"/>
                <a:gd name="T41" fmla="*/ 211 h 317"/>
                <a:gd name="T42" fmla="*/ 176 w 294"/>
                <a:gd name="T43" fmla="*/ 221 h 317"/>
                <a:gd name="T44" fmla="*/ 164 w 294"/>
                <a:gd name="T45" fmla="*/ 231 h 317"/>
                <a:gd name="T46" fmla="*/ 152 w 294"/>
                <a:gd name="T47" fmla="*/ 239 h 317"/>
                <a:gd name="T48" fmla="*/ 138 w 294"/>
                <a:gd name="T49" fmla="*/ 245 h 317"/>
                <a:gd name="T50" fmla="*/ 122 w 294"/>
                <a:gd name="T51" fmla="*/ 251 h 317"/>
                <a:gd name="T52" fmla="*/ 108 w 294"/>
                <a:gd name="T53" fmla="*/ 255 h 317"/>
                <a:gd name="T54" fmla="*/ 92 w 294"/>
                <a:gd name="T55" fmla="*/ 257 h 317"/>
                <a:gd name="T56" fmla="*/ 76 w 294"/>
                <a:gd name="T57" fmla="*/ 257 h 317"/>
                <a:gd name="T58" fmla="*/ 76 w 294"/>
                <a:gd name="T59" fmla="*/ 257 h 317"/>
                <a:gd name="T60" fmla="*/ 58 w 294"/>
                <a:gd name="T61" fmla="*/ 257 h 317"/>
                <a:gd name="T62" fmla="*/ 42 w 294"/>
                <a:gd name="T63" fmla="*/ 253 h 317"/>
                <a:gd name="T64" fmla="*/ 26 w 294"/>
                <a:gd name="T65" fmla="*/ 249 h 317"/>
                <a:gd name="T66" fmla="*/ 12 w 294"/>
                <a:gd name="T67" fmla="*/ 243 h 317"/>
                <a:gd name="T68" fmla="*/ 10 w 294"/>
                <a:gd name="T69" fmla="*/ 263 h 317"/>
                <a:gd name="T70" fmla="*/ 10 w 294"/>
                <a:gd name="T71" fmla="*/ 265 h 317"/>
                <a:gd name="T72" fmla="*/ 8 w 294"/>
                <a:gd name="T73" fmla="*/ 267 h 317"/>
                <a:gd name="T74" fmla="*/ 8 w 294"/>
                <a:gd name="T75" fmla="*/ 267 h 317"/>
                <a:gd name="T76" fmla="*/ 0 w 294"/>
                <a:gd name="T77" fmla="*/ 305 h 317"/>
                <a:gd name="T78" fmla="*/ 0 w 294"/>
                <a:gd name="T79" fmla="*/ 305 h 317"/>
                <a:gd name="T80" fmla="*/ 18 w 294"/>
                <a:gd name="T81" fmla="*/ 309 h 317"/>
                <a:gd name="T82" fmla="*/ 36 w 294"/>
                <a:gd name="T83" fmla="*/ 315 h 317"/>
                <a:gd name="T84" fmla="*/ 56 w 294"/>
                <a:gd name="T85" fmla="*/ 317 h 317"/>
                <a:gd name="T86" fmla="*/ 76 w 294"/>
                <a:gd name="T87" fmla="*/ 317 h 317"/>
                <a:gd name="T88" fmla="*/ 76 w 294"/>
                <a:gd name="T89" fmla="*/ 317 h 317"/>
                <a:gd name="T90" fmla="*/ 98 w 294"/>
                <a:gd name="T91" fmla="*/ 317 h 317"/>
                <a:gd name="T92" fmla="*/ 120 w 294"/>
                <a:gd name="T93" fmla="*/ 313 h 317"/>
                <a:gd name="T94" fmla="*/ 140 w 294"/>
                <a:gd name="T95" fmla="*/ 307 h 317"/>
                <a:gd name="T96" fmla="*/ 160 w 294"/>
                <a:gd name="T97" fmla="*/ 301 h 317"/>
                <a:gd name="T98" fmla="*/ 180 w 294"/>
                <a:gd name="T99" fmla="*/ 291 h 317"/>
                <a:gd name="T100" fmla="*/ 198 w 294"/>
                <a:gd name="T101" fmla="*/ 281 h 317"/>
                <a:gd name="T102" fmla="*/ 214 w 294"/>
                <a:gd name="T103" fmla="*/ 267 h 317"/>
                <a:gd name="T104" fmla="*/ 230 w 294"/>
                <a:gd name="T105" fmla="*/ 253 h 317"/>
                <a:gd name="T106" fmla="*/ 244 w 294"/>
                <a:gd name="T107" fmla="*/ 239 h 317"/>
                <a:gd name="T108" fmla="*/ 256 w 294"/>
                <a:gd name="T109" fmla="*/ 221 h 317"/>
                <a:gd name="T110" fmla="*/ 268 w 294"/>
                <a:gd name="T111" fmla="*/ 203 h 317"/>
                <a:gd name="T112" fmla="*/ 276 w 294"/>
                <a:gd name="T113" fmla="*/ 185 h 317"/>
                <a:gd name="T114" fmla="*/ 284 w 294"/>
                <a:gd name="T115" fmla="*/ 165 h 317"/>
                <a:gd name="T116" fmla="*/ 290 w 294"/>
                <a:gd name="T117" fmla="*/ 143 h 317"/>
                <a:gd name="T118" fmla="*/ 292 w 294"/>
                <a:gd name="T119" fmla="*/ 121 h 317"/>
                <a:gd name="T120" fmla="*/ 294 w 294"/>
                <a:gd name="T121" fmla="*/ 99 h 317"/>
                <a:gd name="T122" fmla="*/ 294 w 294"/>
                <a:gd name="T123" fmla="*/ 9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4" h="317">
                  <a:moveTo>
                    <a:pt x="294" y="99"/>
                  </a:moveTo>
                  <a:lnTo>
                    <a:pt x="294" y="99"/>
                  </a:lnTo>
                  <a:lnTo>
                    <a:pt x="292" y="74"/>
                  </a:lnTo>
                  <a:lnTo>
                    <a:pt x="288" y="48"/>
                  </a:lnTo>
                  <a:lnTo>
                    <a:pt x="280" y="22"/>
                  </a:lnTo>
                  <a:lnTo>
                    <a:pt x="270" y="0"/>
                  </a:lnTo>
                  <a:lnTo>
                    <a:pt x="224" y="44"/>
                  </a:lnTo>
                  <a:lnTo>
                    <a:pt x="224" y="44"/>
                  </a:lnTo>
                  <a:lnTo>
                    <a:pt x="228" y="58"/>
                  </a:lnTo>
                  <a:lnTo>
                    <a:pt x="232" y="72"/>
                  </a:lnTo>
                  <a:lnTo>
                    <a:pt x="234" y="85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115"/>
                  </a:lnTo>
                  <a:lnTo>
                    <a:pt x="230" y="131"/>
                  </a:lnTo>
                  <a:lnTo>
                    <a:pt x="226" y="147"/>
                  </a:lnTo>
                  <a:lnTo>
                    <a:pt x="222" y="161"/>
                  </a:lnTo>
                  <a:lnTo>
                    <a:pt x="214" y="175"/>
                  </a:lnTo>
                  <a:lnTo>
                    <a:pt x="206" y="187"/>
                  </a:lnTo>
                  <a:lnTo>
                    <a:pt x="198" y="199"/>
                  </a:lnTo>
                  <a:lnTo>
                    <a:pt x="188" y="211"/>
                  </a:lnTo>
                  <a:lnTo>
                    <a:pt x="176" y="221"/>
                  </a:lnTo>
                  <a:lnTo>
                    <a:pt x="164" y="231"/>
                  </a:lnTo>
                  <a:lnTo>
                    <a:pt x="152" y="239"/>
                  </a:lnTo>
                  <a:lnTo>
                    <a:pt x="138" y="245"/>
                  </a:lnTo>
                  <a:lnTo>
                    <a:pt x="122" y="251"/>
                  </a:lnTo>
                  <a:lnTo>
                    <a:pt x="108" y="255"/>
                  </a:lnTo>
                  <a:lnTo>
                    <a:pt x="92" y="257"/>
                  </a:lnTo>
                  <a:lnTo>
                    <a:pt x="76" y="257"/>
                  </a:lnTo>
                  <a:lnTo>
                    <a:pt x="76" y="257"/>
                  </a:lnTo>
                  <a:lnTo>
                    <a:pt x="58" y="257"/>
                  </a:lnTo>
                  <a:lnTo>
                    <a:pt x="42" y="253"/>
                  </a:lnTo>
                  <a:lnTo>
                    <a:pt x="26" y="249"/>
                  </a:lnTo>
                  <a:lnTo>
                    <a:pt x="12" y="243"/>
                  </a:lnTo>
                  <a:lnTo>
                    <a:pt x="10" y="263"/>
                  </a:lnTo>
                  <a:lnTo>
                    <a:pt x="10" y="265"/>
                  </a:lnTo>
                  <a:lnTo>
                    <a:pt x="8" y="267"/>
                  </a:lnTo>
                  <a:lnTo>
                    <a:pt x="8" y="267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18" y="309"/>
                  </a:lnTo>
                  <a:lnTo>
                    <a:pt x="36" y="315"/>
                  </a:lnTo>
                  <a:lnTo>
                    <a:pt x="56" y="317"/>
                  </a:lnTo>
                  <a:lnTo>
                    <a:pt x="76" y="317"/>
                  </a:lnTo>
                  <a:lnTo>
                    <a:pt x="76" y="317"/>
                  </a:lnTo>
                  <a:lnTo>
                    <a:pt x="98" y="317"/>
                  </a:lnTo>
                  <a:lnTo>
                    <a:pt x="120" y="313"/>
                  </a:lnTo>
                  <a:lnTo>
                    <a:pt x="140" y="307"/>
                  </a:lnTo>
                  <a:lnTo>
                    <a:pt x="160" y="301"/>
                  </a:lnTo>
                  <a:lnTo>
                    <a:pt x="180" y="291"/>
                  </a:lnTo>
                  <a:lnTo>
                    <a:pt x="198" y="281"/>
                  </a:lnTo>
                  <a:lnTo>
                    <a:pt x="214" y="267"/>
                  </a:lnTo>
                  <a:lnTo>
                    <a:pt x="230" y="253"/>
                  </a:lnTo>
                  <a:lnTo>
                    <a:pt x="244" y="239"/>
                  </a:lnTo>
                  <a:lnTo>
                    <a:pt x="256" y="221"/>
                  </a:lnTo>
                  <a:lnTo>
                    <a:pt x="268" y="203"/>
                  </a:lnTo>
                  <a:lnTo>
                    <a:pt x="276" y="185"/>
                  </a:lnTo>
                  <a:lnTo>
                    <a:pt x="284" y="165"/>
                  </a:lnTo>
                  <a:lnTo>
                    <a:pt x="290" y="143"/>
                  </a:lnTo>
                  <a:lnTo>
                    <a:pt x="292" y="121"/>
                  </a:lnTo>
                  <a:lnTo>
                    <a:pt x="294" y="99"/>
                  </a:lnTo>
                  <a:lnTo>
                    <a:pt x="294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4589463" y="1643063"/>
              <a:ext cx="292100" cy="111125"/>
            </a:xfrm>
            <a:custGeom>
              <a:avLst/>
              <a:gdLst>
                <a:gd name="T0" fmla="*/ 84 w 184"/>
                <a:gd name="T1" fmla="*/ 60 h 70"/>
                <a:gd name="T2" fmla="*/ 84 w 184"/>
                <a:gd name="T3" fmla="*/ 60 h 70"/>
                <a:gd name="T4" fmla="*/ 98 w 184"/>
                <a:gd name="T5" fmla="*/ 60 h 70"/>
                <a:gd name="T6" fmla="*/ 112 w 184"/>
                <a:gd name="T7" fmla="*/ 62 h 70"/>
                <a:gd name="T8" fmla="*/ 126 w 184"/>
                <a:gd name="T9" fmla="*/ 66 h 70"/>
                <a:gd name="T10" fmla="*/ 140 w 184"/>
                <a:gd name="T11" fmla="*/ 70 h 70"/>
                <a:gd name="T12" fmla="*/ 184 w 184"/>
                <a:gd name="T13" fmla="*/ 26 h 70"/>
                <a:gd name="T14" fmla="*/ 184 w 184"/>
                <a:gd name="T15" fmla="*/ 26 h 70"/>
                <a:gd name="T16" fmla="*/ 162 w 184"/>
                <a:gd name="T17" fmla="*/ 14 h 70"/>
                <a:gd name="T18" fmla="*/ 136 w 184"/>
                <a:gd name="T19" fmla="*/ 6 h 70"/>
                <a:gd name="T20" fmla="*/ 110 w 184"/>
                <a:gd name="T21" fmla="*/ 2 h 70"/>
                <a:gd name="T22" fmla="*/ 84 w 184"/>
                <a:gd name="T23" fmla="*/ 0 h 70"/>
                <a:gd name="T24" fmla="*/ 84 w 184"/>
                <a:gd name="T25" fmla="*/ 0 h 70"/>
                <a:gd name="T26" fmla="*/ 62 w 184"/>
                <a:gd name="T27" fmla="*/ 2 h 70"/>
                <a:gd name="T28" fmla="*/ 40 w 184"/>
                <a:gd name="T29" fmla="*/ 4 h 70"/>
                <a:gd name="T30" fmla="*/ 20 w 184"/>
                <a:gd name="T31" fmla="*/ 10 h 70"/>
                <a:gd name="T32" fmla="*/ 0 w 184"/>
                <a:gd name="T33" fmla="*/ 18 h 70"/>
                <a:gd name="T34" fmla="*/ 0 w 184"/>
                <a:gd name="T35" fmla="*/ 18 h 70"/>
                <a:gd name="T36" fmla="*/ 16 w 184"/>
                <a:gd name="T37" fmla="*/ 44 h 70"/>
                <a:gd name="T38" fmla="*/ 28 w 184"/>
                <a:gd name="T39" fmla="*/ 70 h 70"/>
                <a:gd name="T40" fmla="*/ 28 w 184"/>
                <a:gd name="T41" fmla="*/ 70 h 70"/>
                <a:gd name="T42" fmla="*/ 42 w 184"/>
                <a:gd name="T43" fmla="*/ 66 h 70"/>
                <a:gd name="T44" fmla="*/ 56 w 184"/>
                <a:gd name="T45" fmla="*/ 62 h 70"/>
                <a:gd name="T46" fmla="*/ 70 w 184"/>
                <a:gd name="T47" fmla="*/ 60 h 70"/>
                <a:gd name="T48" fmla="*/ 84 w 184"/>
                <a:gd name="T49" fmla="*/ 60 h 70"/>
                <a:gd name="T50" fmla="*/ 84 w 184"/>
                <a:gd name="T51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4" h="70">
                  <a:moveTo>
                    <a:pt x="84" y="60"/>
                  </a:moveTo>
                  <a:lnTo>
                    <a:pt x="84" y="60"/>
                  </a:lnTo>
                  <a:lnTo>
                    <a:pt x="98" y="60"/>
                  </a:lnTo>
                  <a:lnTo>
                    <a:pt x="112" y="62"/>
                  </a:lnTo>
                  <a:lnTo>
                    <a:pt x="126" y="66"/>
                  </a:lnTo>
                  <a:lnTo>
                    <a:pt x="140" y="7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2" y="14"/>
                  </a:lnTo>
                  <a:lnTo>
                    <a:pt x="136" y="6"/>
                  </a:lnTo>
                  <a:lnTo>
                    <a:pt x="110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2" y="2"/>
                  </a:lnTo>
                  <a:lnTo>
                    <a:pt x="40" y="4"/>
                  </a:lnTo>
                  <a:lnTo>
                    <a:pt x="20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6" y="4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42" y="66"/>
                  </a:lnTo>
                  <a:lnTo>
                    <a:pt x="56" y="62"/>
                  </a:lnTo>
                  <a:lnTo>
                    <a:pt x="70" y="60"/>
                  </a:lnTo>
                  <a:lnTo>
                    <a:pt x="84" y="60"/>
                  </a:lnTo>
                  <a:lnTo>
                    <a:pt x="8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3506788" y="1604963"/>
              <a:ext cx="1054100" cy="938213"/>
            </a:xfrm>
            <a:custGeom>
              <a:avLst/>
              <a:gdLst>
                <a:gd name="T0" fmla="*/ 271 w 664"/>
                <a:gd name="T1" fmla="*/ 2 h 591"/>
                <a:gd name="T2" fmla="*/ 269 w 664"/>
                <a:gd name="T3" fmla="*/ 16 h 591"/>
                <a:gd name="T4" fmla="*/ 275 w 664"/>
                <a:gd name="T5" fmla="*/ 50 h 591"/>
                <a:gd name="T6" fmla="*/ 285 w 664"/>
                <a:gd name="T7" fmla="*/ 72 h 591"/>
                <a:gd name="T8" fmla="*/ 293 w 664"/>
                <a:gd name="T9" fmla="*/ 80 h 591"/>
                <a:gd name="T10" fmla="*/ 275 w 664"/>
                <a:gd name="T11" fmla="*/ 214 h 591"/>
                <a:gd name="T12" fmla="*/ 267 w 664"/>
                <a:gd name="T13" fmla="*/ 323 h 591"/>
                <a:gd name="T14" fmla="*/ 267 w 664"/>
                <a:gd name="T15" fmla="*/ 391 h 591"/>
                <a:gd name="T16" fmla="*/ 269 w 664"/>
                <a:gd name="T17" fmla="*/ 407 h 591"/>
                <a:gd name="T18" fmla="*/ 285 w 664"/>
                <a:gd name="T19" fmla="*/ 459 h 591"/>
                <a:gd name="T20" fmla="*/ 303 w 664"/>
                <a:gd name="T21" fmla="*/ 497 h 591"/>
                <a:gd name="T22" fmla="*/ 323 w 664"/>
                <a:gd name="T23" fmla="*/ 521 h 591"/>
                <a:gd name="T24" fmla="*/ 335 w 664"/>
                <a:gd name="T25" fmla="*/ 525 h 591"/>
                <a:gd name="T26" fmla="*/ 341 w 664"/>
                <a:gd name="T27" fmla="*/ 523 h 591"/>
                <a:gd name="T28" fmla="*/ 357 w 664"/>
                <a:gd name="T29" fmla="*/ 511 h 591"/>
                <a:gd name="T30" fmla="*/ 375 w 664"/>
                <a:gd name="T31" fmla="*/ 477 h 591"/>
                <a:gd name="T32" fmla="*/ 387 w 664"/>
                <a:gd name="T33" fmla="*/ 439 h 591"/>
                <a:gd name="T34" fmla="*/ 395 w 664"/>
                <a:gd name="T35" fmla="*/ 407 h 591"/>
                <a:gd name="T36" fmla="*/ 397 w 664"/>
                <a:gd name="T37" fmla="*/ 369 h 591"/>
                <a:gd name="T38" fmla="*/ 391 w 664"/>
                <a:gd name="T39" fmla="*/ 269 h 591"/>
                <a:gd name="T40" fmla="*/ 367 w 664"/>
                <a:gd name="T41" fmla="*/ 120 h 591"/>
                <a:gd name="T42" fmla="*/ 361 w 664"/>
                <a:gd name="T43" fmla="*/ 82 h 591"/>
                <a:gd name="T44" fmla="*/ 371 w 664"/>
                <a:gd name="T45" fmla="*/ 70 h 591"/>
                <a:gd name="T46" fmla="*/ 377 w 664"/>
                <a:gd name="T47" fmla="*/ 52 h 591"/>
                <a:gd name="T48" fmla="*/ 383 w 664"/>
                <a:gd name="T49" fmla="*/ 22 h 591"/>
                <a:gd name="T50" fmla="*/ 491 w 664"/>
                <a:gd name="T51" fmla="*/ 2 h 591"/>
                <a:gd name="T52" fmla="*/ 491 w 664"/>
                <a:gd name="T53" fmla="*/ 0 h 591"/>
                <a:gd name="T54" fmla="*/ 525 w 664"/>
                <a:gd name="T55" fmla="*/ 4 h 591"/>
                <a:gd name="T56" fmla="*/ 559 w 664"/>
                <a:gd name="T57" fmla="*/ 16 h 591"/>
                <a:gd name="T58" fmla="*/ 591 w 664"/>
                <a:gd name="T59" fmla="*/ 34 h 591"/>
                <a:gd name="T60" fmla="*/ 619 w 664"/>
                <a:gd name="T61" fmla="*/ 58 h 591"/>
                <a:gd name="T62" fmla="*/ 640 w 664"/>
                <a:gd name="T63" fmla="*/ 88 h 591"/>
                <a:gd name="T64" fmla="*/ 654 w 664"/>
                <a:gd name="T65" fmla="*/ 120 h 591"/>
                <a:gd name="T66" fmla="*/ 664 w 664"/>
                <a:gd name="T67" fmla="*/ 158 h 591"/>
                <a:gd name="T68" fmla="*/ 664 w 664"/>
                <a:gd name="T69" fmla="*/ 196 h 591"/>
                <a:gd name="T70" fmla="*/ 638 w 664"/>
                <a:gd name="T71" fmla="*/ 397 h 591"/>
                <a:gd name="T72" fmla="*/ 617 w 664"/>
                <a:gd name="T73" fmla="*/ 473 h 591"/>
                <a:gd name="T74" fmla="*/ 601 w 664"/>
                <a:gd name="T75" fmla="*/ 505 h 591"/>
                <a:gd name="T76" fmla="*/ 581 w 664"/>
                <a:gd name="T77" fmla="*/ 535 h 591"/>
                <a:gd name="T78" fmla="*/ 557 w 664"/>
                <a:gd name="T79" fmla="*/ 557 h 591"/>
                <a:gd name="T80" fmla="*/ 531 w 664"/>
                <a:gd name="T81" fmla="*/ 575 h 591"/>
                <a:gd name="T82" fmla="*/ 499 w 664"/>
                <a:gd name="T83" fmla="*/ 587 h 591"/>
                <a:gd name="T84" fmla="*/ 465 w 664"/>
                <a:gd name="T85" fmla="*/ 591 h 591"/>
                <a:gd name="T86" fmla="*/ 199 w 664"/>
                <a:gd name="T87" fmla="*/ 591 h 591"/>
                <a:gd name="T88" fmla="*/ 165 w 664"/>
                <a:gd name="T89" fmla="*/ 587 h 591"/>
                <a:gd name="T90" fmla="*/ 135 w 664"/>
                <a:gd name="T91" fmla="*/ 575 h 591"/>
                <a:gd name="T92" fmla="*/ 108 w 664"/>
                <a:gd name="T93" fmla="*/ 557 h 591"/>
                <a:gd name="T94" fmla="*/ 84 w 664"/>
                <a:gd name="T95" fmla="*/ 533 h 591"/>
                <a:gd name="T96" fmla="*/ 64 w 664"/>
                <a:gd name="T97" fmla="*/ 503 h 591"/>
                <a:gd name="T98" fmla="*/ 48 w 664"/>
                <a:gd name="T99" fmla="*/ 471 h 591"/>
                <a:gd name="T100" fmla="*/ 26 w 664"/>
                <a:gd name="T101" fmla="*/ 395 h 591"/>
                <a:gd name="T102" fmla="*/ 2 w 664"/>
                <a:gd name="T103" fmla="*/ 194 h 591"/>
                <a:gd name="T104" fmla="*/ 2 w 664"/>
                <a:gd name="T105" fmla="*/ 156 h 591"/>
                <a:gd name="T106" fmla="*/ 10 w 664"/>
                <a:gd name="T107" fmla="*/ 120 h 591"/>
                <a:gd name="T108" fmla="*/ 26 w 664"/>
                <a:gd name="T109" fmla="*/ 86 h 591"/>
                <a:gd name="T110" fmla="*/ 48 w 664"/>
                <a:gd name="T111" fmla="*/ 58 h 591"/>
                <a:gd name="T112" fmla="*/ 74 w 664"/>
                <a:gd name="T113" fmla="*/ 34 h 591"/>
                <a:gd name="T114" fmla="*/ 106 w 664"/>
                <a:gd name="T115" fmla="*/ 16 h 591"/>
                <a:gd name="T116" fmla="*/ 139 w 664"/>
                <a:gd name="T117" fmla="*/ 6 h 591"/>
                <a:gd name="T118" fmla="*/ 175 w 664"/>
                <a:gd name="T119" fmla="*/ 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4" h="591">
                  <a:moveTo>
                    <a:pt x="175" y="2"/>
                  </a:moveTo>
                  <a:lnTo>
                    <a:pt x="271" y="2"/>
                  </a:lnTo>
                  <a:lnTo>
                    <a:pt x="271" y="2"/>
                  </a:lnTo>
                  <a:lnTo>
                    <a:pt x="269" y="16"/>
                  </a:lnTo>
                  <a:lnTo>
                    <a:pt x="273" y="38"/>
                  </a:lnTo>
                  <a:lnTo>
                    <a:pt x="275" y="50"/>
                  </a:lnTo>
                  <a:lnTo>
                    <a:pt x="279" y="62"/>
                  </a:lnTo>
                  <a:lnTo>
                    <a:pt x="285" y="72"/>
                  </a:lnTo>
                  <a:lnTo>
                    <a:pt x="293" y="80"/>
                  </a:lnTo>
                  <a:lnTo>
                    <a:pt x="293" y="80"/>
                  </a:lnTo>
                  <a:lnTo>
                    <a:pt x="287" y="120"/>
                  </a:lnTo>
                  <a:lnTo>
                    <a:pt x="275" y="214"/>
                  </a:lnTo>
                  <a:lnTo>
                    <a:pt x="269" y="269"/>
                  </a:lnTo>
                  <a:lnTo>
                    <a:pt x="267" y="323"/>
                  </a:lnTo>
                  <a:lnTo>
                    <a:pt x="265" y="371"/>
                  </a:lnTo>
                  <a:lnTo>
                    <a:pt x="267" y="391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79" y="439"/>
                  </a:lnTo>
                  <a:lnTo>
                    <a:pt x="285" y="459"/>
                  </a:lnTo>
                  <a:lnTo>
                    <a:pt x="293" y="479"/>
                  </a:lnTo>
                  <a:lnTo>
                    <a:pt x="303" y="497"/>
                  </a:lnTo>
                  <a:lnTo>
                    <a:pt x="313" y="511"/>
                  </a:lnTo>
                  <a:lnTo>
                    <a:pt x="323" y="521"/>
                  </a:lnTo>
                  <a:lnTo>
                    <a:pt x="329" y="523"/>
                  </a:lnTo>
                  <a:lnTo>
                    <a:pt x="335" y="525"/>
                  </a:lnTo>
                  <a:lnTo>
                    <a:pt x="335" y="525"/>
                  </a:lnTo>
                  <a:lnTo>
                    <a:pt x="341" y="523"/>
                  </a:lnTo>
                  <a:lnTo>
                    <a:pt x="347" y="521"/>
                  </a:lnTo>
                  <a:lnTo>
                    <a:pt x="357" y="511"/>
                  </a:lnTo>
                  <a:lnTo>
                    <a:pt x="365" y="495"/>
                  </a:lnTo>
                  <a:lnTo>
                    <a:pt x="375" y="477"/>
                  </a:lnTo>
                  <a:lnTo>
                    <a:pt x="381" y="459"/>
                  </a:lnTo>
                  <a:lnTo>
                    <a:pt x="387" y="439"/>
                  </a:lnTo>
                  <a:lnTo>
                    <a:pt x="395" y="407"/>
                  </a:lnTo>
                  <a:lnTo>
                    <a:pt x="395" y="407"/>
                  </a:lnTo>
                  <a:lnTo>
                    <a:pt x="397" y="391"/>
                  </a:lnTo>
                  <a:lnTo>
                    <a:pt x="397" y="369"/>
                  </a:lnTo>
                  <a:lnTo>
                    <a:pt x="395" y="321"/>
                  </a:lnTo>
                  <a:lnTo>
                    <a:pt x="391" y="269"/>
                  </a:lnTo>
                  <a:lnTo>
                    <a:pt x="383" y="214"/>
                  </a:lnTo>
                  <a:lnTo>
                    <a:pt x="367" y="120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67" y="76"/>
                  </a:lnTo>
                  <a:lnTo>
                    <a:pt x="371" y="70"/>
                  </a:lnTo>
                  <a:lnTo>
                    <a:pt x="375" y="64"/>
                  </a:lnTo>
                  <a:lnTo>
                    <a:pt x="377" y="52"/>
                  </a:lnTo>
                  <a:lnTo>
                    <a:pt x="381" y="40"/>
                  </a:lnTo>
                  <a:lnTo>
                    <a:pt x="383" y="22"/>
                  </a:lnTo>
                  <a:lnTo>
                    <a:pt x="385" y="2"/>
                  </a:lnTo>
                  <a:lnTo>
                    <a:pt x="491" y="2"/>
                  </a:lnTo>
                  <a:lnTo>
                    <a:pt x="491" y="0"/>
                  </a:lnTo>
                  <a:lnTo>
                    <a:pt x="491" y="0"/>
                  </a:lnTo>
                  <a:lnTo>
                    <a:pt x="509" y="2"/>
                  </a:lnTo>
                  <a:lnTo>
                    <a:pt x="525" y="4"/>
                  </a:lnTo>
                  <a:lnTo>
                    <a:pt x="543" y="10"/>
                  </a:lnTo>
                  <a:lnTo>
                    <a:pt x="559" y="16"/>
                  </a:lnTo>
                  <a:lnTo>
                    <a:pt x="575" y="24"/>
                  </a:lnTo>
                  <a:lnTo>
                    <a:pt x="591" y="34"/>
                  </a:lnTo>
                  <a:lnTo>
                    <a:pt x="605" y="46"/>
                  </a:lnTo>
                  <a:lnTo>
                    <a:pt x="619" y="58"/>
                  </a:lnTo>
                  <a:lnTo>
                    <a:pt x="628" y="72"/>
                  </a:lnTo>
                  <a:lnTo>
                    <a:pt x="640" y="88"/>
                  </a:lnTo>
                  <a:lnTo>
                    <a:pt x="648" y="104"/>
                  </a:lnTo>
                  <a:lnTo>
                    <a:pt x="654" y="120"/>
                  </a:lnTo>
                  <a:lnTo>
                    <a:pt x="660" y="138"/>
                  </a:lnTo>
                  <a:lnTo>
                    <a:pt x="664" y="158"/>
                  </a:lnTo>
                  <a:lnTo>
                    <a:pt x="664" y="176"/>
                  </a:lnTo>
                  <a:lnTo>
                    <a:pt x="664" y="196"/>
                  </a:lnTo>
                  <a:lnTo>
                    <a:pt x="638" y="397"/>
                  </a:lnTo>
                  <a:lnTo>
                    <a:pt x="638" y="397"/>
                  </a:lnTo>
                  <a:lnTo>
                    <a:pt x="630" y="437"/>
                  </a:lnTo>
                  <a:lnTo>
                    <a:pt x="617" y="473"/>
                  </a:lnTo>
                  <a:lnTo>
                    <a:pt x="611" y="489"/>
                  </a:lnTo>
                  <a:lnTo>
                    <a:pt x="601" y="505"/>
                  </a:lnTo>
                  <a:lnTo>
                    <a:pt x="591" y="521"/>
                  </a:lnTo>
                  <a:lnTo>
                    <a:pt x="581" y="535"/>
                  </a:lnTo>
                  <a:lnTo>
                    <a:pt x="569" y="547"/>
                  </a:lnTo>
                  <a:lnTo>
                    <a:pt x="557" y="557"/>
                  </a:lnTo>
                  <a:lnTo>
                    <a:pt x="545" y="567"/>
                  </a:lnTo>
                  <a:lnTo>
                    <a:pt x="531" y="575"/>
                  </a:lnTo>
                  <a:lnTo>
                    <a:pt x="515" y="581"/>
                  </a:lnTo>
                  <a:lnTo>
                    <a:pt x="499" y="587"/>
                  </a:lnTo>
                  <a:lnTo>
                    <a:pt x="483" y="589"/>
                  </a:lnTo>
                  <a:lnTo>
                    <a:pt x="465" y="591"/>
                  </a:lnTo>
                  <a:lnTo>
                    <a:pt x="199" y="591"/>
                  </a:lnTo>
                  <a:lnTo>
                    <a:pt x="199" y="591"/>
                  </a:lnTo>
                  <a:lnTo>
                    <a:pt x="181" y="589"/>
                  </a:lnTo>
                  <a:lnTo>
                    <a:pt x="165" y="587"/>
                  </a:lnTo>
                  <a:lnTo>
                    <a:pt x="149" y="581"/>
                  </a:lnTo>
                  <a:lnTo>
                    <a:pt x="135" y="575"/>
                  </a:lnTo>
                  <a:lnTo>
                    <a:pt x="121" y="567"/>
                  </a:lnTo>
                  <a:lnTo>
                    <a:pt x="108" y="557"/>
                  </a:lnTo>
                  <a:lnTo>
                    <a:pt x="96" y="545"/>
                  </a:lnTo>
                  <a:lnTo>
                    <a:pt x="84" y="533"/>
                  </a:lnTo>
                  <a:lnTo>
                    <a:pt x="74" y="519"/>
                  </a:lnTo>
                  <a:lnTo>
                    <a:pt x="64" y="503"/>
                  </a:lnTo>
                  <a:lnTo>
                    <a:pt x="56" y="487"/>
                  </a:lnTo>
                  <a:lnTo>
                    <a:pt x="48" y="471"/>
                  </a:lnTo>
                  <a:lnTo>
                    <a:pt x="36" y="433"/>
                  </a:lnTo>
                  <a:lnTo>
                    <a:pt x="26" y="395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0" y="174"/>
                  </a:lnTo>
                  <a:lnTo>
                    <a:pt x="2" y="156"/>
                  </a:lnTo>
                  <a:lnTo>
                    <a:pt x="4" y="136"/>
                  </a:lnTo>
                  <a:lnTo>
                    <a:pt x="10" y="120"/>
                  </a:lnTo>
                  <a:lnTo>
                    <a:pt x="16" y="102"/>
                  </a:lnTo>
                  <a:lnTo>
                    <a:pt x="26" y="86"/>
                  </a:lnTo>
                  <a:lnTo>
                    <a:pt x="36" y="72"/>
                  </a:lnTo>
                  <a:lnTo>
                    <a:pt x="48" y="58"/>
                  </a:lnTo>
                  <a:lnTo>
                    <a:pt x="60" y="46"/>
                  </a:lnTo>
                  <a:lnTo>
                    <a:pt x="74" y="34"/>
                  </a:lnTo>
                  <a:lnTo>
                    <a:pt x="90" y="24"/>
                  </a:lnTo>
                  <a:lnTo>
                    <a:pt x="106" y="16"/>
                  </a:lnTo>
                  <a:lnTo>
                    <a:pt x="121" y="10"/>
                  </a:lnTo>
                  <a:lnTo>
                    <a:pt x="139" y="6"/>
                  </a:lnTo>
                  <a:lnTo>
                    <a:pt x="157" y="2"/>
                  </a:lnTo>
                  <a:lnTo>
                    <a:pt x="175" y="2"/>
                  </a:lnTo>
                  <a:lnTo>
                    <a:pt x="1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3756025" y="920750"/>
              <a:ext cx="555625" cy="554038"/>
            </a:xfrm>
            <a:custGeom>
              <a:avLst/>
              <a:gdLst>
                <a:gd name="T0" fmla="*/ 0 w 350"/>
                <a:gd name="T1" fmla="*/ 174 h 349"/>
                <a:gd name="T2" fmla="*/ 4 w 350"/>
                <a:gd name="T3" fmla="*/ 209 h 349"/>
                <a:gd name="T4" fmla="*/ 14 w 350"/>
                <a:gd name="T5" fmla="*/ 241 h 349"/>
                <a:gd name="T6" fmla="*/ 30 w 350"/>
                <a:gd name="T7" fmla="*/ 271 h 349"/>
                <a:gd name="T8" fmla="*/ 52 w 350"/>
                <a:gd name="T9" fmla="*/ 297 h 349"/>
                <a:gd name="T10" fmla="*/ 78 w 350"/>
                <a:gd name="T11" fmla="*/ 319 h 349"/>
                <a:gd name="T12" fmla="*/ 108 w 350"/>
                <a:gd name="T13" fmla="*/ 335 h 349"/>
                <a:gd name="T14" fmla="*/ 140 w 350"/>
                <a:gd name="T15" fmla="*/ 345 h 349"/>
                <a:gd name="T16" fmla="*/ 176 w 350"/>
                <a:gd name="T17" fmla="*/ 349 h 349"/>
                <a:gd name="T18" fmla="*/ 194 w 350"/>
                <a:gd name="T19" fmla="*/ 347 h 349"/>
                <a:gd name="T20" fmla="*/ 228 w 350"/>
                <a:gd name="T21" fmla="*/ 341 h 349"/>
                <a:gd name="T22" fmla="*/ 258 w 350"/>
                <a:gd name="T23" fmla="*/ 327 h 349"/>
                <a:gd name="T24" fmla="*/ 286 w 350"/>
                <a:gd name="T25" fmla="*/ 309 h 349"/>
                <a:gd name="T26" fmla="*/ 310 w 350"/>
                <a:gd name="T27" fmla="*/ 285 h 349"/>
                <a:gd name="T28" fmla="*/ 328 w 350"/>
                <a:gd name="T29" fmla="*/ 257 h 349"/>
                <a:gd name="T30" fmla="*/ 342 w 350"/>
                <a:gd name="T31" fmla="*/ 225 h 349"/>
                <a:gd name="T32" fmla="*/ 348 w 350"/>
                <a:gd name="T33" fmla="*/ 191 h 349"/>
                <a:gd name="T34" fmla="*/ 350 w 350"/>
                <a:gd name="T35" fmla="*/ 174 h 349"/>
                <a:gd name="T36" fmla="*/ 346 w 350"/>
                <a:gd name="T37" fmla="*/ 140 h 349"/>
                <a:gd name="T38" fmla="*/ 336 w 350"/>
                <a:gd name="T39" fmla="*/ 106 h 349"/>
                <a:gd name="T40" fmla="*/ 320 w 350"/>
                <a:gd name="T41" fmla="*/ 78 h 349"/>
                <a:gd name="T42" fmla="*/ 298 w 350"/>
                <a:gd name="T43" fmla="*/ 52 h 349"/>
                <a:gd name="T44" fmla="*/ 272 w 350"/>
                <a:gd name="T45" fmla="*/ 30 h 349"/>
                <a:gd name="T46" fmla="*/ 244 w 350"/>
                <a:gd name="T47" fmla="*/ 14 h 349"/>
                <a:gd name="T48" fmla="*/ 210 w 350"/>
                <a:gd name="T49" fmla="*/ 4 h 349"/>
                <a:gd name="T50" fmla="*/ 176 w 350"/>
                <a:gd name="T51" fmla="*/ 0 h 349"/>
                <a:gd name="T52" fmla="*/ 158 w 350"/>
                <a:gd name="T53" fmla="*/ 2 h 349"/>
                <a:gd name="T54" fmla="*/ 124 w 350"/>
                <a:gd name="T55" fmla="*/ 8 h 349"/>
                <a:gd name="T56" fmla="*/ 92 w 350"/>
                <a:gd name="T57" fmla="*/ 22 h 349"/>
                <a:gd name="T58" fmla="*/ 64 w 350"/>
                <a:gd name="T59" fmla="*/ 40 h 349"/>
                <a:gd name="T60" fmla="*/ 40 w 350"/>
                <a:gd name="T61" fmla="*/ 64 h 349"/>
                <a:gd name="T62" fmla="*/ 22 w 350"/>
                <a:gd name="T63" fmla="*/ 92 h 349"/>
                <a:gd name="T64" fmla="*/ 8 w 350"/>
                <a:gd name="T65" fmla="*/ 122 h 349"/>
                <a:gd name="T66" fmla="*/ 2 w 350"/>
                <a:gd name="T67" fmla="*/ 156 h 349"/>
                <a:gd name="T68" fmla="*/ 0 w 350"/>
                <a:gd name="T69" fmla="*/ 17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0" h="349">
                  <a:moveTo>
                    <a:pt x="0" y="174"/>
                  </a:moveTo>
                  <a:lnTo>
                    <a:pt x="0" y="174"/>
                  </a:lnTo>
                  <a:lnTo>
                    <a:pt x="2" y="191"/>
                  </a:lnTo>
                  <a:lnTo>
                    <a:pt x="4" y="209"/>
                  </a:lnTo>
                  <a:lnTo>
                    <a:pt x="8" y="225"/>
                  </a:lnTo>
                  <a:lnTo>
                    <a:pt x="14" y="241"/>
                  </a:lnTo>
                  <a:lnTo>
                    <a:pt x="22" y="257"/>
                  </a:lnTo>
                  <a:lnTo>
                    <a:pt x="30" y="271"/>
                  </a:lnTo>
                  <a:lnTo>
                    <a:pt x="40" y="285"/>
                  </a:lnTo>
                  <a:lnTo>
                    <a:pt x="52" y="297"/>
                  </a:lnTo>
                  <a:lnTo>
                    <a:pt x="64" y="309"/>
                  </a:lnTo>
                  <a:lnTo>
                    <a:pt x="78" y="319"/>
                  </a:lnTo>
                  <a:lnTo>
                    <a:pt x="92" y="327"/>
                  </a:lnTo>
                  <a:lnTo>
                    <a:pt x="108" y="335"/>
                  </a:lnTo>
                  <a:lnTo>
                    <a:pt x="124" y="341"/>
                  </a:lnTo>
                  <a:lnTo>
                    <a:pt x="140" y="345"/>
                  </a:lnTo>
                  <a:lnTo>
                    <a:pt x="158" y="347"/>
                  </a:lnTo>
                  <a:lnTo>
                    <a:pt x="176" y="349"/>
                  </a:lnTo>
                  <a:lnTo>
                    <a:pt x="176" y="349"/>
                  </a:lnTo>
                  <a:lnTo>
                    <a:pt x="194" y="347"/>
                  </a:lnTo>
                  <a:lnTo>
                    <a:pt x="210" y="345"/>
                  </a:lnTo>
                  <a:lnTo>
                    <a:pt x="228" y="341"/>
                  </a:lnTo>
                  <a:lnTo>
                    <a:pt x="244" y="335"/>
                  </a:lnTo>
                  <a:lnTo>
                    <a:pt x="258" y="327"/>
                  </a:lnTo>
                  <a:lnTo>
                    <a:pt x="272" y="319"/>
                  </a:lnTo>
                  <a:lnTo>
                    <a:pt x="286" y="309"/>
                  </a:lnTo>
                  <a:lnTo>
                    <a:pt x="298" y="297"/>
                  </a:lnTo>
                  <a:lnTo>
                    <a:pt x="310" y="285"/>
                  </a:lnTo>
                  <a:lnTo>
                    <a:pt x="320" y="271"/>
                  </a:lnTo>
                  <a:lnTo>
                    <a:pt x="328" y="257"/>
                  </a:lnTo>
                  <a:lnTo>
                    <a:pt x="336" y="241"/>
                  </a:lnTo>
                  <a:lnTo>
                    <a:pt x="342" y="225"/>
                  </a:lnTo>
                  <a:lnTo>
                    <a:pt x="346" y="209"/>
                  </a:lnTo>
                  <a:lnTo>
                    <a:pt x="348" y="191"/>
                  </a:lnTo>
                  <a:lnTo>
                    <a:pt x="350" y="174"/>
                  </a:lnTo>
                  <a:lnTo>
                    <a:pt x="350" y="174"/>
                  </a:lnTo>
                  <a:lnTo>
                    <a:pt x="348" y="156"/>
                  </a:lnTo>
                  <a:lnTo>
                    <a:pt x="346" y="140"/>
                  </a:lnTo>
                  <a:lnTo>
                    <a:pt x="342" y="122"/>
                  </a:lnTo>
                  <a:lnTo>
                    <a:pt x="336" y="106"/>
                  </a:lnTo>
                  <a:lnTo>
                    <a:pt x="328" y="92"/>
                  </a:lnTo>
                  <a:lnTo>
                    <a:pt x="320" y="78"/>
                  </a:lnTo>
                  <a:lnTo>
                    <a:pt x="310" y="64"/>
                  </a:lnTo>
                  <a:lnTo>
                    <a:pt x="298" y="52"/>
                  </a:lnTo>
                  <a:lnTo>
                    <a:pt x="286" y="40"/>
                  </a:lnTo>
                  <a:lnTo>
                    <a:pt x="272" y="30"/>
                  </a:lnTo>
                  <a:lnTo>
                    <a:pt x="258" y="22"/>
                  </a:lnTo>
                  <a:lnTo>
                    <a:pt x="244" y="14"/>
                  </a:lnTo>
                  <a:lnTo>
                    <a:pt x="228" y="8"/>
                  </a:lnTo>
                  <a:lnTo>
                    <a:pt x="210" y="4"/>
                  </a:lnTo>
                  <a:lnTo>
                    <a:pt x="194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2"/>
                  </a:lnTo>
                  <a:lnTo>
                    <a:pt x="140" y="4"/>
                  </a:lnTo>
                  <a:lnTo>
                    <a:pt x="124" y="8"/>
                  </a:lnTo>
                  <a:lnTo>
                    <a:pt x="108" y="14"/>
                  </a:lnTo>
                  <a:lnTo>
                    <a:pt x="92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2" y="52"/>
                  </a:lnTo>
                  <a:lnTo>
                    <a:pt x="40" y="64"/>
                  </a:lnTo>
                  <a:lnTo>
                    <a:pt x="30" y="78"/>
                  </a:lnTo>
                  <a:lnTo>
                    <a:pt x="22" y="92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4" y="140"/>
                  </a:lnTo>
                  <a:lnTo>
                    <a:pt x="2" y="156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94510" y="2452798"/>
            <a:ext cx="409625" cy="538328"/>
            <a:chOff x="4462463" y="2124076"/>
            <a:chExt cx="2930525" cy="3851275"/>
          </a:xfr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</p:grpSpPr>
        <p:sp>
          <p:nvSpPr>
            <p:cNvPr id="27" name="Freeform 143"/>
            <p:cNvSpPr>
              <a:spLocks noEditPoints="1"/>
            </p:cNvSpPr>
            <p:nvPr/>
          </p:nvSpPr>
          <p:spPr bwMode="auto">
            <a:xfrm>
              <a:off x="4462463" y="3173413"/>
              <a:ext cx="2930525" cy="2801938"/>
            </a:xfrm>
            <a:custGeom>
              <a:avLst/>
              <a:gdLst>
                <a:gd name="T0" fmla="*/ 537 w 1078"/>
                <a:gd name="T1" fmla="*/ 1 h 1035"/>
                <a:gd name="T2" fmla="*/ 652 w 1078"/>
                <a:gd name="T3" fmla="*/ 1 h 1035"/>
                <a:gd name="T4" fmla="*/ 675 w 1078"/>
                <a:gd name="T5" fmla="*/ 6 h 1035"/>
                <a:gd name="T6" fmla="*/ 1030 w 1078"/>
                <a:gd name="T7" fmla="*/ 460 h 1035"/>
                <a:gd name="T8" fmla="*/ 1034 w 1078"/>
                <a:gd name="T9" fmla="*/ 723 h 1035"/>
                <a:gd name="T10" fmla="*/ 1015 w 1078"/>
                <a:gd name="T11" fmla="*/ 860 h 1035"/>
                <a:gd name="T12" fmla="*/ 1020 w 1078"/>
                <a:gd name="T13" fmla="*/ 875 h 1035"/>
                <a:gd name="T14" fmla="*/ 1058 w 1078"/>
                <a:gd name="T15" fmla="*/ 915 h 1035"/>
                <a:gd name="T16" fmla="*/ 1039 w 1078"/>
                <a:gd name="T17" fmla="*/ 966 h 1035"/>
                <a:gd name="T18" fmla="*/ 1021 w 1078"/>
                <a:gd name="T19" fmla="*/ 969 h 1035"/>
                <a:gd name="T20" fmla="*/ 856 w 1078"/>
                <a:gd name="T21" fmla="*/ 995 h 1035"/>
                <a:gd name="T22" fmla="*/ 583 w 1078"/>
                <a:gd name="T23" fmla="*/ 1031 h 1035"/>
                <a:gd name="T24" fmla="*/ 346 w 1078"/>
                <a:gd name="T25" fmla="*/ 1016 h 1035"/>
                <a:gd name="T26" fmla="*/ 105 w 1078"/>
                <a:gd name="T27" fmla="*/ 971 h 1035"/>
                <a:gd name="T28" fmla="*/ 46 w 1078"/>
                <a:gd name="T29" fmla="*/ 967 h 1035"/>
                <a:gd name="T30" fmla="*/ 39 w 1078"/>
                <a:gd name="T31" fmla="*/ 966 h 1035"/>
                <a:gd name="T32" fmla="*/ 20 w 1078"/>
                <a:gd name="T33" fmla="*/ 915 h 1035"/>
                <a:gd name="T34" fmla="*/ 56 w 1078"/>
                <a:gd name="T35" fmla="*/ 878 h 1035"/>
                <a:gd name="T36" fmla="*/ 61 w 1078"/>
                <a:gd name="T37" fmla="*/ 857 h 1035"/>
                <a:gd name="T38" fmla="*/ 12 w 1078"/>
                <a:gd name="T39" fmla="*/ 564 h 1035"/>
                <a:gd name="T40" fmla="*/ 210 w 1078"/>
                <a:gd name="T41" fmla="*/ 111 h 1035"/>
                <a:gd name="T42" fmla="*/ 401 w 1078"/>
                <a:gd name="T43" fmla="*/ 4 h 1035"/>
                <a:gd name="T44" fmla="*/ 423 w 1078"/>
                <a:gd name="T45" fmla="*/ 1 h 1035"/>
                <a:gd name="T46" fmla="*/ 537 w 1078"/>
                <a:gd name="T47" fmla="*/ 1 h 1035"/>
                <a:gd name="T48" fmla="*/ 535 w 1078"/>
                <a:gd name="T49" fmla="*/ 831 h 1035"/>
                <a:gd name="T50" fmla="*/ 575 w 1078"/>
                <a:gd name="T51" fmla="*/ 792 h 1035"/>
                <a:gd name="T52" fmla="*/ 575 w 1078"/>
                <a:gd name="T53" fmla="*/ 785 h 1035"/>
                <a:gd name="T54" fmla="*/ 601 w 1078"/>
                <a:gd name="T55" fmla="*/ 748 h 1035"/>
                <a:gd name="T56" fmla="*/ 679 w 1078"/>
                <a:gd name="T57" fmla="*/ 562 h 1035"/>
                <a:gd name="T58" fmla="*/ 598 w 1078"/>
                <a:gd name="T59" fmla="*/ 492 h 1035"/>
                <a:gd name="T60" fmla="*/ 515 w 1078"/>
                <a:gd name="T61" fmla="*/ 452 h 1035"/>
                <a:gd name="T62" fmla="*/ 495 w 1078"/>
                <a:gd name="T63" fmla="*/ 414 h 1035"/>
                <a:gd name="T64" fmla="*/ 530 w 1078"/>
                <a:gd name="T65" fmla="*/ 385 h 1035"/>
                <a:gd name="T66" fmla="*/ 633 w 1078"/>
                <a:gd name="T67" fmla="*/ 401 h 1035"/>
                <a:gd name="T68" fmla="*/ 659 w 1078"/>
                <a:gd name="T69" fmla="*/ 390 h 1035"/>
                <a:gd name="T70" fmla="*/ 672 w 1078"/>
                <a:gd name="T71" fmla="*/ 345 h 1035"/>
                <a:gd name="T72" fmla="*/ 659 w 1078"/>
                <a:gd name="T73" fmla="*/ 318 h 1035"/>
                <a:gd name="T74" fmla="*/ 615 w 1078"/>
                <a:gd name="T75" fmla="*/ 304 h 1035"/>
                <a:gd name="T76" fmla="*/ 578 w 1078"/>
                <a:gd name="T77" fmla="*/ 261 h 1035"/>
                <a:gd name="T78" fmla="*/ 551 w 1078"/>
                <a:gd name="T79" fmla="*/ 234 h 1035"/>
                <a:gd name="T80" fmla="*/ 529 w 1078"/>
                <a:gd name="T81" fmla="*/ 234 h 1035"/>
                <a:gd name="T82" fmla="*/ 501 w 1078"/>
                <a:gd name="T83" fmla="*/ 261 h 1035"/>
                <a:gd name="T84" fmla="*/ 501 w 1078"/>
                <a:gd name="T85" fmla="*/ 269 h 1035"/>
                <a:gd name="T86" fmla="*/ 472 w 1078"/>
                <a:gd name="T87" fmla="*/ 313 h 1035"/>
                <a:gd name="T88" fmla="*/ 388 w 1078"/>
                <a:gd name="T89" fmla="*/ 421 h 1035"/>
                <a:gd name="T90" fmla="*/ 458 w 1078"/>
                <a:gd name="T91" fmla="*/ 542 h 1035"/>
                <a:gd name="T92" fmla="*/ 530 w 1078"/>
                <a:gd name="T93" fmla="*/ 574 h 1035"/>
                <a:gd name="T94" fmla="*/ 570 w 1078"/>
                <a:gd name="T95" fmla="*/ 597 h 1035"/>
                <a:gd name="T96" fmla="*/ 561 w 1078"/>
                <a:gd name="T97" fmla="*/ 667 h 1035"/>
                <a:gd name="T98" fmla="*/ 502 w 1078"/>
                <a:gd name="T99" fmla="*/ 674 h 1035"/>
                <a:gd name="T100" fmla="*/ 423 w 1078"/>
                <a:gd name="T101" fmla="*/ 649 h 1035"/>
                <a:gd name="T102" fmla="*/ 400 w 1078"/>
                <a:gd name="T103" fmla="*/ 658 h 1035"/>
                <a:gd name="T104" fmla="*/ 385 w 1078"/>
                <a:gd name="T105" fmla="*/ 710 h 1035"/>
                <a:gd name="T106" fmla="*/ 398 w 1078"/>
                <a:gd name="T107" fmla="*/ 735 h 1035"/>
                <a:gd name="T108" fmla="*/ 461 w 1078"/>
                <a:gd name="T109" fmla="*/ 756 h 1035"/>
                <a:gd name="T110" fmla="*/ 496 w 1078"/>
                <a:gd name="T111" fmla="*/ 800 h 1035"/>
                <a:gd name="T112" fmla="*/ 528 w 1078"/>
                <a:gd name="T113" fmla="*/ 831 h 1035"/>
                <a:gd name="T114" fmla="*/ 535 w 1078"/>
                <a:gd name="T115" fmla="*/ 83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8" h="1035">
                  <a:moveTo>
                    <a:pt x="537" y="1"/>
                  </a:moveTo>
                  <a:cubicBezTo>
                    <a:pt x="575" y="1"/>
                    <a:pt x="614" y="0"/>
                    <a:pt x="652" y="1"/>
                  </a:cubicBezTo>
                  <a:cubicBezTo>
                    <a:pt x="660" y="1"/>
                    <a:pt x="669" y="2"/>
                    <a:pt x="675" y="6"/>
                  </a:cubicBezTo>
                  <a:cubicBezTo>
                    <a:pt x="868" y="98"/>
                    <a:pt x="993" y="245"/>
                    <a:pt x="1030" y="460"/>
                  </a:cubicBezTo>
                  <a:cubicBezTo>
                    <a:pt x="1044" y="547"/>
                    <a:pt x="1043" y="635"/>
                    <a:pt x="1034" y="723"/>
                  </a:cubicBezTo>
                  <a:cubicBezTo>
                    <a:pt x="1029" y="769"/>
                    <a:pt x="1021" y="814"/>
                    <a:pt x="1015" y="860"/>
                  </a:cubicBezTo>
                  <a:cubicBezTo>
                    <a:pt x="1014" y="865"/>
                    <a:pt x="1017" y="872"/>
                    <a:pt x="1020" y="875"/>
                  </a:cubicBezTo>
                  <a:cubicBezTo>
                    <a:pt x="1032" y="889"/>
                    <a:pt x="1047" y="901"/>
                    <a:pt x="1058" y="915"/>
                  </a:cubicBezTo>
                  <a:cubicBezTo>
                    <a:pt x="1078" y="940"/>
                    <a:pt x="1070" y="959"/>
                    <a:pt x="1039" y="966"/>
                  </a:cubicBezTo>
                  <a:cubicBezTo>
                    <a:pt x="1033" y="967"/>
                    <a:pt x="1027" y="969"/>
                    <a:pt x="1021" y="969"/>
                  </a:cubicBezTo>
                  <a:cubicBezTo>
                    <a:pt x="964" y="967"/>
                    <a:pt x="911" y="985"/>
                    <a:pt x="856" y="995"/>
                  </a:cubicBezTo>
                  <a:cubicBezTo>
                    <a:pt x="765" y="1011"/>
                    <a:pt x="675" y="1027"/>
                    <a:pt x="583" y="1031"/>
                  </a:cubicBezTo>
                  <a:cubicBezTo>
                    <a:pt x="503" y="1035"/>
                    <a:pt x="424" y="1029"/>
                    <a:pt x="346" y="1016"/>
                  </a:cubicBezTo>
                  <a:cubicBezTo>
                    <a:pt x="265" y="1002"/>
                    <a:pt x="185" y="985"/>
                    <a:pt x="105" y="971"/>
                  </a:cubicBezTo>
                  <a:cubicBezTo>
                    <a:pt x="86" y="967"/>
                    <a:pt x="66" y="968"/>
                    <a:pt x="46" y="967"/>
                  </a:cubicBezTo>
                  <a:cubicBezTo>
                    <a:pt x="44" y="967"/>
                    <a:pt x="41" y="966"/>
                    <a:pt x="39" y="966"/>
                  </a:cubicBezTo>
                  <a:cubicBezTo>
                    <a:pt x="8" y="959"/>
                    <a:pt x="0" y="941"/>
                    <a:pt x="20" y="915"/>
                  </a:cubicBezTo>
                  <a:cubicBezTo>
                    <a:pt x="30" y="901"/>
                    <a:pt x="43" y="889"/>
                    <a:pt x="56" y="878"/>
                  </a:cubicBezTo>
                  <a:cubicBezTo>
                    <a:pt x="63" y="871"/>
                    <a:pt x="64" y="866"/>
                    <a:pt x="61" y="857"/>
                  </a:cubicBezTo>
                  <a:cubicBezTo>
                    <a:pt x="26" y="763"/>
                    <a:pt x="6" y="665"/>
                    <a:pt x="12" y="564"/>
                  </a:cubicBezTo>
                  <a:cubicBezTo>
                    <a:pt x="23" y="390"/>
                    <a:pt x="80" y="234"/>
                    <a:pt x="210" y="111"/>
                  </a:cubicBezTo>
                  <a:cubicBezTo>
                    <a:pt x="264" y="60"/>
                    <a:pt x="328" y="23"/>
                    <a:pt x="401" y="4"/>
                  </a:cubicBezTo>
                  <a:cubicBezTo>
                    <a:pt x="408" y="2"/>
                    <a:pt x="416" y="1"/>
                    <a:pt x="423" y="1"/>
                  </a:cubicBezTo>
                  <a:cubicBezTo>
                    <a:pt x="461" y="1"/>
                    <a:pt x="499" y="1"/>
                    <a:pt x="537" y="1"/>
                  </a:cubicBezTo>
                  <a:close/>
                  <a:moveTo>
                    <a:pt x="535" y="831"/>
                  </a:moveTo>
                  <a:cubicBezTo>
                    <a:pt x="574" y="831"/>
                    <a:pt x="575" y="830"/>
                    <a:pt x="575" y="792"/>
                  </a:cubicBezTo>
                  <a:cubicBezTo>
                    <a:pt x="575" y="790"/>
                    <a:pt x="575" y="787"/>
                    <a:pt x="575" y="785"/>
                  </a:cubicBezTo>
                  <a:cubicBezTo>
                    <a:pt x="575" y="757"/>
                    <a:pt x="575" y="757"/>
                    <a:pt x="601" y="748"/>
                  </a:cubicBezTo>
                  <a:cubicBezTo>
                    <a:pt x="680" y="721"/>
                    <a:pt x="717" y="635"/>
                    <a:pt x="679" y="562"/>
                  </a:cubicBezTo>
                  <a:cubicBezTo>
                    <a:pt x="662" y="528"/>
                    <a:pt x="632" y="508"/>
                    <a:pt x="598" y="492"/>
                  </a:cubicBezTo>
                  <a:cubicBezTo>
                    <a:pt x="570" y="479"/>
                    <a:pt x="542" y="467"/>
                    <a:pt x="515" y="452"/>
                  </a:cubicBezTo>
                  <a:cubicBezTo>
                    <a:pt x="500" y="445"/>
                    <a:pt x="491" y="431"/>
                    <a:pt x="495" y="414"/>
                  </a:cubicBezTo>
                  <a:cubicBezTo>
                    <a:pt x="499" y="396"/>
                    <a:pt x="513" y="388"/>
                    <a:pt x="530" y="385"/>
                  </a:cubicBezTo>
                  <a:cubicBezTo>
                    <a:pt x="566" y="379"/>
                    <a:pt x="600" y="386"/>
                    <a:pt x="633" y="401"/>
                  </a:cubicBezTo>
                  <a:cubicBezTo>
                    <a:pt x="649" y="409"/>
                    <a:pt x="654" y="407"/>
                    <a:pt x="659" y="390"/>
                  </a:cubicBezTo>
                  <a:cubicBezTo>
                    <a:pt x="664" y="375"/>
                    <a:pt x="667" y="360"/>
                    <a:pt x="672" y="345"/>
                  </a:cubicBezTo>
                  <a:cubicBezTo>
                    <a:pt x="677" y="331"/>
                    <a:pt x="672" y="323"/>
                    <a:pt x="659" y="318"/>
                  </a:cubicBezTo>
                  <a:cubicBezTo>
                    <a:pt x="644" y="313"/>
                    <a:pt x="630" y="307"/>
                    <a:pt x="615" y="304"/>
                  </a:cubicBezTo>
                  <a:cubicBezTo>
                    <a:pt x="579" y="296"/>
                    <a:pt x="579" y="296"/>
                    <a:pt x="578" y="261"/>
                  </a:cubicBezTo>
                  <a:cubicBezTo>
                    <a:pt x="577" y="238"/>
                    <a:pt x="573" y="234"/>
                    <a:pt x="551" y="234"/>
                  </a:cubicBezTo>
                  <a:cubicBezTo>
                    <a:pt x="544" y="234"/>
                    <a:pt x="536" y="234"/>
                    <a:pt x="529" y="234"/>
                  </a:cubicBezTo>
                  <a:cubicBezTo>
                    <a:pt x="504" y="234"/>
                    <a:pt x="502" y="236"/>
                    <a:pt x="501" y="261"/>
                  </a:cubicBezTo>
                  <a:cubicBezTo>
                    <a:pt x="501" y="264"/>
                    <a:pt x="501" y="266"/>
                    <a:pt x="501" y="269"/>
                  </a:cubicBezTo>
                  <a:cubicBezTo>
                    <a:pt x="501" y="300"/>
                    <a:pt x="501" y="300"/>
                    <a:pt x="472" y="313"/>
                  </a:cubicBezTo>
                  <a:cubicBezTo>
                    <a:pt x="423" y="333"/>
                    <a:pt x="393" y="367"/>
                    <a:pt x="388" y="421"/>
                  </a:cubicBezTo>
                  <a:cubicBezTo>
                    <a:pt x="383" y="478"/>
                    <a:pt x="411" y="516"/>
                    <a:pt x="458" y="542"/>
                  </a:cubicBezTo>
                  <a:cubicBezTo>
                    <a:pt x="481" y="554"/>
                    <a:pt x="506" y="563"/>
                    <a:pt x="530" y="574"/>
                  </a:cubicBezTo>
                  <a:cubicBezTo>
                    <a:pt x="544" y="581"/>
                    <a:pt x="558" y="588"/>
                    <a:pt x="570" y="597"/>
                  </a:cubicBezTo>
                  <a:cubicBezTo>
                    <a:pt x="596" y="618"/>
                    <a:pt x="591" y="652"/>
                    <a:pt x="561" y="667"/>
                  </a:cubicBezTo>
                  <a:cubicBezTo>
                    <a:pt x="542" y="676"/>
                    <a:pt x="522" y="679"/>
                    <a:pt x="502" y="674"/>
                  </a:cubicBezTo>
                  <a:cubicBezTo>
                    <a:pt x="475" y="667"/>
                    <a:pt x="449" y="658"/>
                    <a:pt x="423" y="649"/>
                  </a:cubicBezTo>
                  <a:cubicBezTo>
                    <a:pt x="411" y="644"/>
                    <a:pt x="404" y="645"/>
                    <a:pt x="400" y="658"/>
                  </a:cubicBezTo>
                  <a:cubicBezTo>
                    <a:pt x="395" y="675"/>
                    <a:pt x="390" y="693"/>
                    <a:pt x="385" y="710"/>
                  </a:cubicBezTo>
                  <a:cubicBezTo>
                    <a:pt x="382" y="722"/>
                    <a:pt x="386" y="731"/>
                    <a:pt x="398" y="735"/>
                  </a:cubicBezTo>
                  <a:cubicBezTo>
                    <a:pt x="419" y="743"/>
                    <a:pt x="440" y="751"/>
                    <a:pt x="461" y="756"/>
                  </a:cubicBezTo>
                  <a:cubicBezTo>
                    <a:pt x="497" y="765"/>
                    <a:pt x="496" y="754"/>
                    <a:pt x="496" y="800"/>
                  </a:cubicBezTo>
                  <a:cubicBezTo>
                    <a:pt x="496" y="827"/>
                    <a:pt x="500" y="831"/>
                    <a:pt x="528" y="831"/>
                  </a:cubicBezTo>
                  <a:cubicBezTo>
                    <a:pt x="530" y="831"/>
                    <a:pt x="533" y="831"/>
                    <a:pt x="535" y="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/>
            <p:nvPr/>
          </p:nvSpPr>
          <p:spPr bwMode="auto">
            <a:xfrm>
              <a:off x="5283200" y="2124076"/>
              <a:ext cx="1163638" cy="704850"/>
            </a:xfrm>
            <a:custGeom>
              <a:avLst/>
              <a:gdLst>
                <a:gd name="T0" fmla="*/ 0 w 428"/>
                <a:gd name="T1" fmla="*/ 82 h 260"/>
                <a:gd name="T2" fmla="*/ 230 w 428"/>
                <a:gd name="T3" fmla="*/ 64 h 260"/>
                <a:gd name="T4" fmla="*/ 349 w 428"/>
                <a:gd name="T5" fmla="*/ 90 h 260"/>
                <a:gd name="T6" fmla="*/ 378 w 428"/>
                <a:gd name="T7" fmla="*/ 82 h 260"/>
                <a:gd name="T8" fmla="*/ 417 w 428"/>
                <a:gd name="T9" fmla="*/ 93 h 260"/>
                <a:gd name="T10" fmla="*/ 421 w 428"/>
                <a:gd name="T11" fmla="*/ 134 h 260"/>
                <a:gd name="T12" fmla="*/ 382 w 428"/>
                <a:gd name="T13" fmla="*/ 215 h 260"/>
                <a:gd name="T14" fmla="*/ 375 w 428"/>
                <a:gd name="T15" fmla="*/ 240 h 260"/>
                <a:gd name="T16" fmla="*/ 354 w 428"/>
                <a:gd name="T17" fmla="*/ 259 h 260"/>
                <a:gd name="T18" fmla="*/ 135 w 428"/>
                <a:gd name="T19" fmla="*/ 259 h 260"/>
                <a:gd name="T20" fmla="*/ 117 w 428"/>
                <a:gd name="T21" fmla="*/ 250 h 260"/>
                <a:gd name="T22" fmla="*/ 3 w 428"/>
                <a:gd name="T23" fmla="*/ 89 h 260"/>
                <a:gd name="T24" fmla="*/ 0 w 428"/>
                <a:gd name="T25" fmla="*/ 8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260">
                  <a:moveTo>
                    <a:pt x="0" y="82"/>
                  </a:moveTo>
                  <a:cubicBezTo>
                    <a:pt x="76" y="16"/>
                    <a:pt x="156" y="0"/>
                    <a:pt x="230" y="64"/>
                  </a:cubicBezTo>
                  <a:cubicBezTo>
                    <a:pt x="265" y="95"/>
                    <a:pt x="306" y="100"/>
                    <a:pt x="349" y="90"/>
                  </a:cubicBezTo>
                  <a:cubicBezTo>
                    <a:pt x="359" y="88"/>
                    <a:pt x="369" y="85"/>
                    <a:pt x="378" y="82"/>
                  </a:cubicBezTo>
                  <a:cubicBezTo>
                    <a:pt x="394" y="77"/>
                    <a:pt x="407" y="81"/>
                    <a:pt x="417" y="93"/>
                  </a:cubicBezTo>
                  <a:cubicBezTo>
                    <a:pt x="428" y="106"/>
                    <a:pt x="428" y="119"/>
                    <a:pt x="421" y="134"/>
                  </a:cubicBezTo>
                  <a:cubicBezTo>
                    <a:pt x="408" y="161"/>
                    <a:pt x="395" y="188"/>
                    <a:pt x="382" y="215"/>
                  </a:cubicBezTo>
                  <a:cubicBezTo>
                    <a:pt x="379" y="223"/>
                    <a:pt x="375" y="232"/>
                    <a:pt x="375" y="240"/>
                  </a:cubicBezTo>
                  <a:cubicBezTo>
                    <a:pt x="374" y="255"/>
                    <a:pt x="369" y="260"/>
                    <a:pt x="354" y="259"/>
                  </a:cubicBezTo>
                  <a:cubicBezTo>
                    <a:pt x="281" y="258"/>
                    <a:pt x="208" y="259"/>
                    <a:pt x="135" y="259"/>
                  </a:cubicBezTo>
                  <a:cubicBezTo>
                    <a:pt x="129" y="258"/>
                    <a:pt x="120" y="255"/>
                    <a:pt x="117" y="250"/>
                  </a:cubicBezTo>
                  <a:cubicBezTo>
                    <a:pt x="78" y="197"/>
                    <a:pt x="41" y="143"/>
                    <a:pt x="3" y="89"/>
                  </a:cubicBezTo>
                  <a:cubicBezTo>
                    <a:pt x="2" y="87"/>
                    <a:pt x="1" y="84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45"/>
            <p:cNvSpPr/>
            <p:nvPr/>
          </p:nvSpPr>
          <p:spPr bwMode="auto">
            <a:xfrm>
              <a:off x="5503863" y="2894013"/>
              <a:ext cx="847725" cy="207963"/>
            </a:xfrm>
            <a:custGeom>
              <a:avLst/>
              <a:gdLst>
                <a:gd name="T0" fmla="*/ 155 w 312"/>
                <a:gd name="T1" fmla="*/ 77 h 77"/>
                <a:gd name="T2" fmla="*/ 43 w 312"/>
                <a:gd name="T3" fmla="*/ 77 h 77"/>
                <a:gd name="T4" fmla="*/ 0 w 312"/>
                <a:gd name="T5" fmla="*/ 41 h 77"/>
                <a:gd name="T6" fmla="*/ 41 w 312"/>
                <a:gd name="T7" fmla="*/ 1 h 77"/>
                <a:gd name="T8" fmla="*/ 270 w 312"/>
                <a:gd name="T9" fmla="*/ 1 h 77"/>
                <a:gd name="T10" fmla="*/ 311 w 312"/>
                <a:gd name="T11" fmla="*/ 41 h 77"/>
                <a:gd name="T12" fmla="*/ 269 w 312"/>
                <a:gd name="T13" fmla="*/ 77 h 77"/>
                <a:gd name="T14" fmla="*/ 155 w 312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77">
                  <a:moveTo>
                    <a:pt x="155" y="77"/>
                  </a:moveTo>
                  <a:cubicBezTo>
                    <a:pt x="118" y="77"/>
                    <a:pt x="80" y="77"/>
                    <a:pt x="43" y="77"/>
                  </a:cubicBezTo>
                  <a:cubicBezTo>
                    <a:pt x="17" y="77"/>
                    <a:pt x="1" y="63"/>
                    <a:pt x="0" y="41"/>
                  </a:cubicBezTo>
                  <a:cubicBezTo>
                    <a:pt x="0" y="18"/>
                    <a:pt x="16" y="1"/>
                    <a:pt x="41" y="1"/>
                  </a:cubicBezTo>
                  <a:cubicBezTo>
                    <a:pt x="118" y="0"/>
                    <a:pt x="194" y="0"/>
                    <a:pt x="270" y="1"/>
                  </a:cubicBezTo>
                  <a:cubicBezTo>
                    <a:pt x="296" y="1"/>
                    <a:pt x="312" y="18"/>
                    <a:pt x="311" y="41"/>
                  </a:cubicBezTo>
                  <a:cubicBezTo>
                    <a:pt x="311" y="63"/>
                    <a:pt x="294" y="77"/>
                    <a:pt x="269" y="77"/>
                  </a:cubicBezTo>
                  <a:cubicBezTo>
                    <a:pt x="231" y="77"/>
                    <a:pt x="193" y="77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part.03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2" name="任意多边形 46"/>
          <p:cNvSpPr/>
          <p:nvPr/>
        </p:nvSpPr>
        <p:spPr>
          <a:xfrm>
            <a:off x="1042353" y="2674551"/>
            <a:ext cx="2286721" cy="1706393"/>
          </a:xfrm>
          <a:custGeom>
            <a:avLst/>
            <a:gdLst>
              <a:gd name="connsiteX0" fmla="*/ 0 w 2923108"/>
              <a:gd name="connsiteY0" fmla="*/ 0 h 2181277"/>
              <a:gd name="connsiteX1" fmla="*/ 109478 w 2923108"/>
              <a:gd name="connsiteY1" fmla="*/ 0 h 2181277"/>
              <a:gd name="connsiteX2" fmla="*/ 114649 w 2923108"/>
              <a:gd name="connsiteY2" fmla="*/ 25618 h 2181277"/>
              <a:gd name="connsiteX3" fmla="*/ 206889 w 2923108"/>
              <a:gd name="connsiteY3" fmla="*/ 86758 h 2181277"/>
              <a:gd name="connsiteX4" fmla="*/ 299129 w 2923108"/>
              <a:gd name="connsiteY4" fmla="*/ 25618 h 2181277"/>
              <a:gd name="connsiteX5" fmla="*/ 304301 w 2923108"/>
              <a:gd name="connsiteY5" fmla="*/ 0 h 2181277"/>
              <a:gd name="connsiteX6" fmla="*/ 423143 w 2923108"/>
              <a:gd name="connsiteY6" fmla="*/ 0 h 2181277"/>
              <a:gd name="connsiteX7" fmla="*/ 428315 w 2923108"/>
              <a:gd name="connsiteY7" fmla="*/ 25618 h 2181277"/>
              <a:gd name="connsiteX8" fmla="*/ 520555 w 2923108"/>
              <a:gd name="connsiteY8" fmla="*/ 86758 h 2181277"/>
              <a:gd name="connsiteX9" fmla="*/ 612795 w 2923108"/>
              <a:gd name="connsiteY9" fmla="*/ 25618 h 2181277"/>
              <a:gd name="connsiteX10" fmla="*/ 617967 w 2923108"/>
              <a:gd name="connsiteY10" fmla="*/ 0 h 2181277"/>
              <a:gd name="connsiteX11" fmla="*/ 736809 w 2923108"/>
              <a:gd name="connsiteY11" fmla="*/ 0 h 2181277"/>
              <a:gd name="connsiteX12" fmla="*/ 741981 w 2923108"/>
              <a:gd name="connsiteY12" fmla="*/ 25618 h 2181277"/>
              <a:gd name="connsiteX13" fmla="*/ 834221 w 2923108"/>
              <a:gd name="connsiteY13" fmla="*/ 86758 h 2181277"/>
              <a:gd name="connsiteX14" fmla="*/ 926461 w 2923108"/>
              <a:gd name="connsiteY14" fmla="*/ 25618 h 2181277"/>
              <a:gd name="connsiteX15" fmla="*/ 931634 w 2923108"/>
              <a:gd name="connsiteY15" fmla="*/ 0 h 2181277"/>
              <a:gd name="connsiteX16" fmla="*/ 1050475 w 2923108"/>
              <a:gd name="connsiteY16" fmla="*/ 0 h 2181277"/>
              <a:gd name="connsiteX17" fmla="*/ 1055647 w 2923108"/>
              <a:gd name="connsiteY17" fmla="*/ 25618 h 2181277"/>
              <a:gd name="connsiteX18" fmla="*/ 1147887 w 2923108"/>
              <a:gd name="connsiteY18" fmla="*/ 86758 h 2181277"/>
              <a:gd name="connsiteX19" fmla="*/ 1240128 w 2923108"/>
              <a:gd name="connsiteY19" fmla="*/ 25618 h 2181277"/>
              <a:gd name="connsiteX20" fmla="*/ 1245300 w 2923108"/>
              <a:gd name="connsiteY20" fmla="*/ 0 h 2181277"/>
              <a:gd name="connsiteX21" fmla="*/ 1364141 w 2923108"/>
              <a:gd name="connsiteY21" fmla="*/ 0 h 2181277"/>
              <a:gd name="connsiteX22" fmla="*/ 1369313 w 2923108"/>
              <a:gd name="connsiteY22" fmla="*/ 25618 h 2181277"/>
              <a:gd name="connsiteX23" fmla="*/ 1461553 w 2923108"/>
              <a:gd name="connsiteY23" fmla="*/ 86758 h 2181277"/>
              <a:gd name="connsiteX24" fmla="*/ 1553794 w 2923108"/>
              <a:gd name="connsiteY24" fmla="*/ 25618 h 2181277"/>
              <a:gd name="connsiteX25" fmla="*/ 1558966 w 2923108"/>
              <a:gd name="connsiteY25" fmla="*/ 0 h 2181277"/>
              <a:gd name="connsiteX26" fmla="*/ 1677807 w 2923108"/>
              <a:gd name="connsiteY26" fmla="*/ 0 h 2181277"/>
              <a:gd name="connsiteX27" fmla="*/ 1682979 w 2923108"/>
              <a:gd name="connsiteY27" fmla="*/ 25618 h 2181277"/>
              <a:gd name="connsiteX28" fmla="*/ 1775220 w 2923108"/>
              <a:gd name="connsiteY28" fmla="*/ 86758 h 2181277"/>
              <a:gd name="connsiteX29" fmla="*/ 1867460 w 2923108"/>
              <a:gd name="connsiteY29" fmla="*/ 25618 h 2181277"/>
              <a:gd name="connsiteX30" fmla="*/ 1872632 w 2923108"/>
              <a:gd name="connsiteY30" fmla="*/ 0 h 2181277"/>
              <a:gd name="connsiteX31" fmla="*/ 1991473 w 2923108"/>
              <a:gd name="connsiteY31" fmla="*/ 0 h 2181277"/>
              <a:gd name="connsiteX32" fmla="*/ 1996646 w 2923108"/>
              <a:gd name="connsiteY32" fmla="*/ 25618 h 2181277"/>
              <a:gd name="connsiteX33" fmla="*/ 2088886 w 2923108"/>
              <a:gd name="connsiteY33" fmla="*/ 86758 h 2181277"/>
              <a:gd name="connsiteX34" fmla="*/ 2181126 w 2923108"/>
              <a:gd name="connsiteY34" fmla="*/ 25618 h 2181277"/>
              <a:gd name="connsiteX35" fmla="*/ 2186298 w 2923108"/>
              <a:gd name="connsiteY35" fmla="*/ 0 h 2181277"/>
              <a:gd name="connsiteX36" fmla="*/ 2305139 w 2923108"/>
              <a:gd name="connsiteY36" fmla="*/ 0 h 2181277"/>
              <a:gd name="connsiteX37" fmla="*/ 2310312 w 2923108"/>
              <a:gd name="connsiteY37" fmla="*/ 25618 h 2181277"/>
              <a:gd name="connsiteX38" fmla="*/ 2402552 w 2923108"/>
              <a:gd name="connsiteY38" fmla="*/ 86758 h 2181277"/>
              <a:gd name="connsiteX39" fmla="*/ 2494792 w 2923108"/>
              <a:gd name="connsiteY39" fmla="*/ 25618 h 2181277"/>
              <a:gd name="connsiteX40" fmla="*/ 2499964 w 2923108"/>
              <a:gd name="connsiteY40" fmla="*/ 0 h 2181277"/>
              <a:gd name="connsiteX41" fmla="*/ 2618806 w 2923108"/>
              <a:gd name="connsiteY41" fmla="*/ 0 h 2181277"/>
              <a:gd name="connsiteX42" fmla="*/ 2623978 w 2923108"/>
              <a:gd name="connsiteY42" fmla="*/ 25618 h 2181277"/>
              <a:gd name="connsiteX43" fmla="*/ 2716218 w 2923108"/>
              <a:gd name="connsiteY43" fmla="*/ 86758 h 2181277"/>
              <a:gd name="connsiteX44" fmla="*/ 2808458 w 2923108"/>
              <a:gd name="connsiteY44" fmla="*/ 25618 h 2181277"/>
              <a:gd name="connsiteX45" fmla="*/ 2813630 w 2923108"/>
              <a:gd name="connsiteY45" fmla="*/ 0 h 2181277"/>
              <a:gd name="connsiteX46" fmla="*/ 2923108 w 2923108"/>
              <a:gd name="connsiteY46" fmla="*/ 0 h 2181277"/>
              <a:gd name="connsiteX47" fmla="*/ 2923108 w 2923108"/>
              <a:gd name="connsiteY47" fmla="*/ 2181277 h 2181277"/>
              <a:gd name="connsiteX48" fmla="*/ 2883682 w 2923108"/>
              <a:gd name="connsiteY48" fmla="*/ 2166860 h 2181277"/>
              <a:gd name="connsiteX49" fmla="*/ 1461554 w 2923108"/>
              <a:gd name="connsiteY49" fmla="*/ 1998880 h 2181277"/>
              <a:gd name="connsiteX50" fmla="*/ 39427 w 2923108"/>
              <a:gd name="connsiteY50" fmla="*/ 2166860 h 2181277"/>
              <a:gd name="connsiteX51" fmla="*/ 0 w 2923108"/>
              <a:gd name="connsiteY51" fmla="*/ 2181277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923108" h="2181277">
                <a:moveTo>
                  <a:pt x="0" y="0"/>
                </a:moveTo>
                <a:lnTo>
                  <a:pt x="109478" y="0"/>
                </a:lnTo>
                <a:lnTo>
                  <a:pt x="114649" y="25618"/>
                </a:lnTo>
                <a:cubicBezTo>
                  <a:pt x="129846" y="61547"/>
                  <a:pt x="165424" y="86758"/>
                  <a:pt x="206889" y="86758"/>
                </a:cubicBezTo>
                <a:cubicBezTo>
                  <a:pt x="248355" y="86758"/>
                  <a:pt x="283932" y="61547"/>
                  <a:pt x="299129" y="25618"/>
                </a:cubicBezTo>
                <a:lnTo>
                  <a:pt x="304301" y="0"/>
                </a:lnTo>
                <a:lnTo>
                  <a:pt x="423143" y="0"/>
                </a:lnTo>
                <a:lnTo>
                  <a:pt x="428315" y="25618"/>
                </a:lnTo>
                <a:cubicBezTo>
                  <a:pt x="443512" y="61547"/>
                  <a:pt x="479090" y="86758"/>
                  <a:pt x="520555" y="86758"/>
                </a:cubicBezTo>
                <a:cubicBezTo>
                  <a:pt x="562021" y="86758"/>
                  <a:pt x="597598" y="61547"/>
                  <a:pt x="612795" y="25618"/>
                </a:cubicBezTo>
                <a:lnTo>
                  <a:pt x="617967" y="0"/>
                </a:lnTo>
                <a:lnTo>
                  <a:pt x="736809" y="0"/>
                </a:lnTo>
                <a:lnTo>
                  <a:pt x="741981" y="25618"/>
                </a:lnTo>
                <a:cubicBezTo>
                  <a:pt x="757178" y="61547"/>
                  <a:pt x="792756" y="86758"/>
                  <a:pt x="834221" y="86758"/>
                </a:cubicBezTo>
                <a:cubicBezTo>
                  <a:pt x="875687" y="86758"/>
                  <a:pt x="911264" y="61547"/>
                  <a:pt x="926461" y="25618"/>
                </a:cubicBezTo>
                <a:lnTo>
                  <a:pt x="931634" y="0"/>
                </a:lnTo>
                <a:lnTo>
                  <a:pt x="1050475" y="0"/>
                </a:lnTo>
                <a:lnTo>
                  <a:pt x="1055647" y="25618"/>
                </a:lnTo>
                <a:cubicBezTo>
                  <a:pt x="1070844" y="61547"/>
                  <a:pt x="1106422" y="86758"/>
                  <a:pt x="1147887" y="86758"/>
                </a:cubicBezTo>
                <a:cubicBezTo>
                  <a:pt x="1189354" y="86758"/>
                  <a:pt x="1224930" y="61547"/>
                  <a:pt x="1240128" y="25618"/>
                </a:cubicBezTo>
                <a:lnTo>
                  <a:pt x="1245300" y="0"/>
                </a:lnTo>
                <a:lnTo>
                  <a:pt x="1364141" y="0"/>
                </a:lnTo>
                <a:lnTo>
                  <a:pt x="1369313" y="25618"/>
                </a:lnTo>
                <a:cubicBezTo>
                  <a:pt x="1384511" y="61547"/>
                  <a:pt x="1420089" y="86758"/>
                  <a:pt x="1461553" y="86758"/>
                </a:cubicBezTo>
                <a:cubicBezTo>
                  <a:pt x="1503020" y="86758"/>
                  <a:pt x="1538596" y="61547"/>
                  <a:pt x="1553794" y="25618"/>
                </a:cubicBezTo>
                <a:lnTo>
                  <a:pt x="1558966" y="0"/>
                </a:lnTo>
                <a:lnTo>
                  <a:pt x="1677807" y="0"/>
                </a:lnTo>
                <a:lnTo>
                  <a:pt x="1682979" y="25618"/>
                </a:lnTo>
                <a:cubicBezTo>
                  <a:pt x="1698177" y="61547"/>
                  <a:pt x="1733755" y="86758"/>
                  <a:pt x="1775220" y="86758"/>
                </a:cubicBezTo>
                <a:cubicBezTo>
                  <a:pt x="1816685" y="86758"/>
                  <a:pt x="1852263" y="61547"/>
                  <a:pt x="1867460" y="25618"/>
                </a:cubicBezTo>
                <a:lnTo>
                  <a:pt x="1872632" y="0"/>
                </a:lnTo>
                <a:lnTo>
                  <a:pt x="1991473" y="0"/>
                </a:lnTo>
                <a:lnTo>
                  <a:pt x="1996646" y="25618"/>
                </a:lnTo>
                <a:cubicBezTo>
                  <a:pt x="2011843" y="61547"/>
                  <a:pt x="2047419" y="86758"/>
                  <a:pt x="2088886" y="86758"/>
                </a:cubicBezTo>
                <a:cubicBezTo>
                  <a:pt x="2130352" y="86758"/>
                  <a:pt x="2165929" y="61547"/>
                  <a:pt x="2181126" y="25618"/>
                </a:cubicBezTo>
                <a:lnTo>
                  <a:pt x="2186298" y="0"/>
                </a:lnTo>
                <a:lnTo>
                  <a:pt x="2305139" y="0"/>
                </a:lnTo>
                <a:lnTo>
                  <a:pt x="2310312" y="25618"/>
                </a:lnTo>
                <a:cubicBezTo>
                  <a:pt x="2325509" y="61547"/>
                  <a:pt x="2361086" y="86758"/>
                  <a:pt x="2402552" y="86758"/>
                </a:cubicBezTo>
                <a:cubicBezTo>
                  <a:pt x="2444017" y="86758"/>
                  <a:pt x="2479595" y="61547"/>
                  <a:pt x="2494792" y="25618"/>
                </a:cubicBezTo>
                <a:lnTo>
                  <a:pt x="2499964" y="0"/>
                </a:lnTo>
                <a:lnTo>
                  <a:pt x="2618806" y="0"/>
                </a:lnTo>
                <a:lnTo>
                  <a:pt x="2623978" y="25618"/>
                </a:lnTo>
                <a:cubicBezTo>
                  <a:pt x="2639175" y="61547"/>
                  <a:pt x="2674753" y="86758"/>
                  <a:pt x="2716218" y="86758"/>
                </a:cubicBezTo>
                <a:cubicBezTo>
                  <a:pt x="2757683" y="86758"/>
                  <a:pt x="2793261" y="61547"/>
                  <a:pt x="2808458" y="25618"/>
                </a:cubicBezTo>
                <a:lnTo>
                  <a:pt x="2813630" y="0"/>
                </a:lnTo>
                <a:lnTo>
                  <a:pt x="2923108" y="0"/>
                </a:lnTo>
                <a:lnTo>
                  <a:pt x="2923108" y="2181277"/>
                </a:lnTo>
                <a:lnTo>
                  <a:pt x="2883682" y="2166860"/>
                </a:lnTo>
                <a:cubicBezTo>
                  <a:pt x="2575479" y="2065513"/>
                  <a:pt x="2053543" y="1998880"/>
                  <a:pt x="1461554" y="1998880"/>
                </a:cubicBezTo>
                <a:cubicBezTo>
                  <a:pt x="869565" y="1998880"/>
                  <a:pt x="347630" y="2065513"/>
                  <a:pt x="39427" y="2166860"/>
                </a:cubicBezTo>
                <a:lnTo>
                  <a:pt x="0" y="2181277"/>
                </a:ln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88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Click here to add content, content to match the title. </a:t>
            </a: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070006" y="2202787"/>
            <a:ext cx="704957" cy="704957"/>
          </a:xfrm>
          <a:prstGeom prst="ellipse">
            <a:avLst/>
          </a:prstGeom>
          <a:solidFill>
            <a:srgbClr val="FEFFFF"/>
          </a:solidFill>
          <a:ln w="3175">
            <a:solidFill>
              <a:srgbClr val="43536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6" name="任意多边形 51"/>
          <p:cNvSpPr/>
          <p:nvPr/>
        </p:nvSpPr>
        <p:spPr>
          <a:xfrm>
            <a:off x="3905568" y="2729796"/>
            <a:ext cx="2286721" cy="1706393"/>
          </a:xfrm>
          <a:custGeom>
            <a:avLst/>
            <a:gdLst>
              <a:gd name="connsiteX0" fmla="*/ 0 w 2923108"/>
              <a:gd name="connsiteY0" fmla="*/ 0 h 2181277"/>
              <a:gd name="connsiteX1" fmla="*/ 109478 w 2923108"/>
              <a:gd name="connsiteY1" fmla="*/ 0 h 2181277"/>
              <a:gd name="connsiteX2" fmla="*/ 114649 w 2923108"/>
              <a:gd name="connsiteY2" fmla="*/ 25618 h 2181277"/>
              <a:gd name="connsiteX3" fmla="*/ 206889 w 2923108"/>
              <a:gd name="connsiteY3" fmla="*/ 86758 h 2181277"/>
              <a:gd name="connsiteX4" fmla="*/ 299129 w 2923108"/>
              <a:gd name="connsiteY4" fmla="*/ 25618 h 2181277"/>
              <a:gd name="connsiteX5" fmla="*/ 304301 w 2923108"/>
              <a:gd name="connsiteY5" fmla="*/ 0 h 2181277"/>
              <a:gd name="connsiteX6" fmla="*/ 423143 w 2923108"/>
              <a:gd name="connsiteY6" fmla="*/ 0 h 2181277"/>
              <a:gd name="connsiteX7" fmla="*/ 428315 w 2923108"/>
              <a:gd name="connsiteY7" fmla="*/ 25618 h 2181277"/>
              <a:gd name="connsiteX8" fmla="*/ 520555 w 2923108"/>
              <a:gd name="connsiteY8" fmla="*/ 86758 h 2181277"/>
              <a:gd name="connsiteX9" fmla="*/ 612795 w 2923108"/>
              <a:gd name="connsiteY9" fmla="*/ 25618 h 2181277"/>
              <a:gd name="connsiteX10" fmla="*/ 617967 w 2923108"/>
              <a:gd name="connsiteY10" fmla="*/ 0 h 2181277"/>
              <a:gd name="connsiteX11" fmla="*/ 736809 w 2923108"/>
              <a:gd name="connsiteY11" fmla="*/ 0 h 2181277"/>
              <a:gd name="connsiteX12" fmla="*/ 741981 w 2923108"/>
              <a:gd name="connsiteY12" fmla="*/ 25618 h 2181277"/>
              <a:gd name="connsiteX13" fmla="*/ 834221 w 2923108"/>
              <a:gd name="connsiteY13" fmla="*/ 86758 h 2181277"/>
              <a:gd name="connsiteX14" fmla="*/ 926461 w 2923108"/>
              <a:gd name="connsiteY14" fmla="*/ 25618 h 2181277"/>
              <a:gd name="connsiteX15" fmla="*/ 931634 w 2923108"/>
              <a:gd name="connsiteY15" fmla="*/ 0 h 2181277"/>
              <a:gd name="connsiteX16" fmla="*/ 1050475 w 2923108"/>
              <a:gd name="connsiteY16" fmla="*/ 0 h 2181277"/>
              <a:gd name="connsiteX17" fmla="*/ 1055647 w 2923108"/>
              <a:gd name="connsiteY17" fmla="*/ 25618 h 2181277"/>
              <a:gd name="connsiteX18" fmla="*/ 1147887 w 2923108"/>
              <a:gd name="connsiteY18" fmla="*/ 86758 h 2181277"/>
              <a:gd name="connsiteX19" fmla="*/ 1240128 w 2923108"/>
              <a:gd name="connsiteY19" fmla="*/ 25618 h 2181277"/>
              <a:gd name="connsiteX20" fmla="*/ 1245300 w 2923108"/>
              <a:gd name="connsiteY20" fmla="*/ 0 h 2181277"/>
              <a:gd name="connsiteX21" fmla="*/ 1364141 w 2923108"/>
              <a:gd name="connsiteY21" fmla="*/ 0 h 2181277"/>
              <a:gd name="connsiteX22" fmla="*/ 1369313 w 2923108"/>
              <a:gd name="connsiteY22" fmla="*/ 25618 h 2181277"/>
              <a:gd name="connsiteX23" fmla="*/ 1461553 w 2923108"/>
              <a:gd name="connsiteY23" fmla="*/ 86758 h 2181277"/>
              <a:gd name="connsiteX24" fmla="*/ 1553794 w 2923108"/>
              <a:gd name="connsiteY24" fmla="*/ 25618 h 2181277"/>
              <a:gd name="connsiteX25" fmla="*/ 1558966 w 2923108"/>
              <a:gd name="connsiteY25" fmla="*/ 0 h 2181277"/>
              <a:gd name="connsiteX26" fmla="*/ 1677807 w 2923108"/>
              <a:gd name="connsiteY26" fmla="*/ 0 h 2181277"/>
              <a:gd name="connsiteX27" fmla="*/ 1682979 w 2923108"/>
              <a:gd name="connsiteY27" fmla="*/ 25618 h 2181277"/>
              <a:gd name="connsiteX28" fmla="*/ 1775220 w 2923108"/>
              <a:gd name="connsiteY28" fmla="*/ 86758 h 2181277"/>
              <a:gd name="connsiteX29" fmla="*/ 1867460 w 2923108"/>
              <a:gd name="connsiteY29" fmla="*/ 25618 h 2181277"/>
              <a:gd name="connsiteX30" fmla="*/ 1872632 w 2923108"/>
              <a:gd name="connsiteY30" fmla="*/ 0 h 2181277"/>
              <a:gd name="connsiteX31" fmla="*/ 1991473 w 2923108"/>
              <a:gd name="connsiteY31" fmla="*/ 0 h 2181277"/>
              <a:gd name="connsiteX32" fmla="*/ 1996646 w 2923108"/>
              <a:gd name="connsiteY32" fmla="*/ 25618 h 2181277"/>
              <a:gd name="connsiteX33" fmla="*/ 2088886 w 2923108"/>
              <a:gd name="connsiteY33" fmla="*/ 86758 h 2181277"/>
              <a:gd name="connsiteX34" fmla="*/ 2181126 w 2923108"/>
              <a:gd name="connsiteY34" fmla="*/ 25618 h 2181277"/>
              <a:gd name="connsiteX35" fmla="*/ 2186298 w 2923108"/>
              <a:gd name="connsiteY35" fmla="*/ 0 h 2181277"/>
              <a:gd name="connsiteX36" fmla="*/ 2305139 w 2923108"/>
              <a:gd name="connsiteY36" fmla="*/ 0 h 2181277"/>
              <a:gd name="connsiteX37" fmla="*/ 2310312 w 2923108"/>
              <a:gd name="connsiteY37" fmla="*/ 25618 h 2181277"/>
              <a:gd name="connsiteX38" fmla="*/ 2402552 w 2923108"/>
              <a:gd name="connsiteY38" fmla="*/ 86758 h 2181277"/>
              <a:gd name="connsiteX39" fmla="*/ 2494792 w 2923108"/>
              <a:gd name="connsiteY39" fmla="*/ 25618 h 2181277"/>
              <a:gd name="connsiteX40" fmla="*/ 2499964 w 2923108"/>
              <a:gd name="connsiteY40" fmla="*/ 0 h 2181277"/>
              <a:gd name="connsiteX41" fmla="*/ 2618806 w 2923108"/>
              <a:gd name="connsiteY41" fmla="*/ 0 h 2181277"/>
              <a:gd name="connsiteX42" fmla="*/ 2623978 w 2923108"/>
              <a:gd name="connsiteY42" fmla="*/ 25618 h 2181277"/>
              <a:gd name="connsiteX43" fmla="*/ 2716218 w 2923108"/>
              <a:gd name="connsiteY43" fmla="*/ 86758 h 2181277"/>
              <a:gd name="connsiteX44" fmla="*/ 2808458 w 2923108"/>
              <a:gd name="connsiteY44" fmla="*/ 25618 h 2181277"/>
              <a:gd name="connsiteX45" fmla="*/ 2813630 w 2923108"/>
              <a:gd name="connsiteY45" fmla="*/ 0 h 2181277"/>
              <a:gd name="connsiteX46" fmla="*/ 2923108 w 2923108"/>
              <a:gd name="connsiteY46" fmla="*/ 0 h 2181277"/>
              <a:gd name="connsiteX47" fmla="*/ 2923108 w 2923108"/>
              <a:gd name="connsiteY47" fmla="*/ 2181277 h 2181277"/>
              <a:gd name="connsiteX48" fmla="*/ 2883682 w 2923108"/>
              <a:gd name="connsiteY48" fmla="*/ 2166860 h 2181277"/>
              <a:gd name="connsiteX49" fmla="*/ 1461554 w 2923108"/>
              <a:gd name="connsiteY49" fmla="*/ 1998880 h 2181277"/>
              <a:gd name="connsiteX50" fmla="*/ 39427 w 2923108"/>
              <a:gd name="connsiteY50" fmla="*/ 2166860 h 2181277"/>
              <a:gd name="connsiteX51" fmla="*/ 0 w 2923108"/>
              <a:gd name="connsiteY51" fmla="*/ 2181277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923108" h="2181277">
                <a:moveTo>
                  <a:pt x="0" y="0"/>
                </a:moveTo>
                <a:lnTo>
                  <a:pt x="109478" y="0"/>
                </a:lnTo>
                <a:lnTo>
                  <a:pt x="114649" y="25618"/>
                </a:lnTo>
                <a:cubicBezTo>
                  <a:pt x="129846" y="61547"/>
                  <a:pt x="165424" y="86758"/>
                  <a:pt x="206889" y="86758"/>
                </a:cubicBezTo>
                <a:cubicBezTo>
                  <a:pt x="248355" y="86758"/>
                  <a:pt x="283932" y="61547"/>
                  <a:pt x="299129" y="25618"/>
                </a:cubicBezTo>
                <a:lnTo>
                  <a:pt x="304301" y="0"/>
                </a:lnTo>
                <a:lnTo>
                  <a:pt x="423143" y="0"/>
                </a:lnTo>
                <a:lnTo>
                  <a:pt x="428315" y="25618"/>
                </a:lnTo>
                <a:cubicBezTo>
                  <a:pt x="443512" y="61547"/>
                  <a:pt x="479090" y="86758"/>
                  <a:pt x="520555" y="86758"/>
                </a:cubicBezTo>
                <a:cubicBezTo>
                  <a:pt x="562021" y="86758"/>
                  <a:pt x="597598" y="61547"/>
                  <a:pt x="612795" y="25618"/>
                </a:cubicBezTo>
                <a:lnTo>
                  <a:pt x="617967" y="0"/>
                </a:lnTo>
                <a:lnTo>
                  <a:pt x="736809" y="0"/>
                </a:lnTo>
                <a:lnTo>
                  <a:pt x="741981" y="25618"/>
                </a:lnTo>
                <a:cubicBezTo>
                  <a:pt x="757178" y="61547"/>
                  <a:pt x="792756" y="86758"/>
                  <a:pt x="834221" y="86758"/>
                </a:cubicBezTo>
                <a:cubicBezTo>
                  <a:pt x="875687" y="86758"/>
                  <a:pt x="911264" y="61547"/>
                  <a:pt x="926461" y="25618"/>
                </a:cubicBezTo>
                <a:lnTo>
                  <a:pt x="931634" y="0"/>
                </a:lnTo>
                <a:lnTo>
                  <a:pt x="1050475" y="0"/>
                </a:lnTo>
                <a:lnTo>
                  <a:pt x="1055647" y="25618"/>
                </a:lnTo>
                <a:cubicBezTo>
                  <a:pt x="1070844" y="61547"/>
                  <a:pt x="1106422" y="86758"/>
                  <a:pt x="1147887" y="86758"/>
                </a:cubicBezTo>
                <a:cubicBezTo>
                  <a:pt x="1189354" y="86758"/>
                  <a:pt x="1224930" y="61547"/>
                  <a:pt x="1240128" y="25618"/>
                </a:cubicBezTo>
                <a:lnTo>
                  <a:pt x="1245300" y="0"/>
                </a:lnTo>
                <a:lnTo>
                  <a:pt x="1364141" y="0"/>
                </a:lnTo>
                <a:lnTo>
                  <a:pt x="1369313" y="25618"/>
                </a:lnTo>
                <a:cubicBezTo>
                  <a:pt x="1384511" y="61547"/>
                  <a:pt x="1420089" y="86758"/>
                  <a:pt x="1461553" y="86758"/>
                </a:cubicBezTo>
                <a:cubicBezTo>
                  <a:pt x="1503020" y="86758"/>
                  <a:pt x="1538596" y="61547"/>
                  <a:pt x="1553794" y="25618"/>
                </a:cubicBezTo>
                <a:lnTo>
                  <a:pt x="1558966" y="0"/>
                </a:lnTo>
                <a:lnTo>
                  <a:pt x="1677807" y="0"/>
                </a:lnTo>
                <a:lnTo>
                  <a:pt x="1682979" y="25618"/>
                </a:lnTo>
                <a:cubicBezTo>
                  <a:pt x="1698177" y="61547"/>
                  <a:pt x="1733755" y="86758"/>
                  <a:pt x="1775220" y="86758"/>
                </a:cubicBezTo>
                <a:cubicBezTo>
                  <a:pt x="1816685" y="86758"/>
                  <a:pt x="1852263" y="61547"/>
                  <a:pt x="1867460" y="25618"/>
                </a:cubicBezTo>
                <a:lnTo>
                  <a:pt x="1872632" y="0"/>
                </a:lnTo>
                <a:lnTo>
                  <a:pt x="1991473" y="0"/>
                </a:lnTo>
                <a:lnTo>
                  <a:pt x="1996646" y="25618"/>
                </a:lnTo>
                <a:cubicBezTo>
                  <a:pt x="2011843" y="61547"/>
                  <a:pt x="2047419" y="86758"/>
                  <a:pt x="2088886" y="86758"/>
                </a:cubicBezTo>
                <a:cubicBezTo>
                  <a:pt x="2130352" y="86758"/>
                  <a:pt x="2165929" y="61547"/>
                  <a:pt x="2181126" y="25618"/>
                </a:cubicBezTo>
                <a:lnTo>
                  <a:pt x="2186298" y="0"/>
                </a:lnTo>
                <a:lnTo>
                  <a:pt x="2305139" y="0"/>
                </a:lnTo>
                <a:lnTo>
                  <a:pt x="2310312" y="25618"/>
                </a:lnTo>
                <a:cubicBezTo>
                  <a:pt x="2325509" y="61547"/>
                  <a:pt x="2361086" y="86758"/>
                  <a:pt x="2402552" y="86758"/>
                </a:cubicBezTo>
                <a:cubicBezTo>
                  <a:pt x="2444017" y="86758"/>
                  <a:pt x="2479595" y="61547"/>
                  <a:pt x="2494792" y="25618"/>
                </a:cubicBezTo>
                <a:lnTo>
                  <a:pt x="2499964" y="0"/>
                </a:lnTo>
                <a:lnTo>
                  <a:pt x="2618806" y="0"/>
                </a:lnTo>
                <a:lnTo>
                  <a:pt x="2623978" y="25618"/>
                </a:lnTo>
                <a:cubicBezTo>
                  <a:pt x="2639175" y="61547"/>
                  <a:pt x="2674753" y="86758"/>
                  <a:pt x="2716218" y="86758"/>
                </a:cubicBezTo>
                <a:cubicBezTo>
                  <a:pt x="2757683" y="86758"/>
                  <a:pt x="2793261" y="61547"/>
                  <a:pt x="2808458" y="25618"/>
                </a:cubicBezTo>
                <a:lnTo>
                  <a:pt x="2813630" y="0"/>
                </a:lnTo>
                <a:lnTo>
                  <a:pt x="2923108" y="0"/>
                </a:lnTo>
                <a:lnTo>
                  <a:pt x="2923108" y="2181277"/>
                </a:lnTo>
                <a:lnTo>
                  <a:pt x="2883682" y="2166860"/>
                </a:lnTo>
                <a:cubicBezTo>
                  <a:pt x="2575479" y="2065513"/>
                  <a:pt x="2053543" y="1998880"/>
                  <a:pt x="1461554" y="1998880"/>
                </a:cubicBezTo>
                <a:cubicBezTo>
                  <a:pt x="869565" y="1998880"/>
                  <a:pt x="347630" y="2065513"/>
                  <a:pt x="39427" y="2166860"/>
                </a:cubicBezTo>
                <a:lnTo>
                  <a:pt x="0" y="2181277"/>
                </a:lnTo>
                <a:close/>
              </a:path>
            </a:pathLst>
          </a:custGeom>
          <a:solidFill>
            <a:srgbClr val="612B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8800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Click here to add content, content to match the title. </a:t>
            </a: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933221" y="2258032"/>
            <a:ext cx="704957" cy="704957"/>
          </a:xfrm>
          <a:prstGeom prst="ellipse">
            <a:avLst/>
          </a:prstGeom>
          <a:solidFill>
            <a:srgbClr val="FEFFFF"/>
          </a:solidFill>
          <a:ln w="3175">
            <a:solidFill>
              <a:srgbClr val="43536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0900" y="4697730"/>
            <a:ext cx="2339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56685" y="4698365"/>
            <a:ext cx="21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1277565" y="2381014"/>
            <a:ext cx="289837" cy="348502"/>
          </a:xfrm>
          <a:custGeom>
            <a:avLst/>
            <a:gdLst>
              <a:gd name="T0" fmla="*/ 1027535 w 3807"/>
              <a:gd name="T1" fmla="*/ 421530 h 4578"/>
              <a:gd name="T2" fmla="*/ 1012969 w 3807"/>
              <a:gd name="T3" fmla="*/ 343716 h 4578"/>
              <a:gd name="T4" fmla="*/ 1007143 w 3807"/>
              <a:gd name="T5" fmla="*/ 311258 h 4578"/>
              <a:gd name="T6" fmla="*/ 986334 w 3807"/>
              <a:gd name="T7" fmla="*/ 272559 h 4578"/>
              <a:gd name="T8" fmla="*/ 1073314 w 3807"/>
              <a:gd name="T9" fmla="*/ 24551 h 4578"/>
              <a:gd name="T10" fmla="*/ 885204 w 3807"/>
              <a:gd name="T11" fmla="*/ 8322 h 4578"/>
              <a:gd name="T12" fmla="*/ 685024 w 3807"/>
              <a:gd name="T13" fmla="*/ 99453 h 4578"/>
              <a:gd name="T14" fmla="*/ 568495 w 3807"/>
              <a:gd name="T15" fmla="*/ 26216 h 4578"/>
              <a:gd name="T16" fmla="*/ 476936 w 3807"/>
              <a:gd name="T17" fmla="*/ 89882 h 4578"/>
              <a:gd name="T18" fmla="*/ 605534 w 3807"/>
              <a:gd name="T19" fmla="*/ 303768 h 4578"/>
              <a:gd name="T20" fmla="*/ 574321 w 3807"/>
              <a:gd name="T21" fmla="*/ 334977 h 4578"/>
              <a:gd name="T22" fmla="*/ 598459 w 3807"/>
              <a:gd name="T23" fmla="*/ 377421 h 4578"/>
              <a:gd name="T24" fmla="*/ 325032 w 3807"/>
              <a:gd name="T25" fmla="*/ 603375 h 4578"/>
              <a:gd name="T26" fmla="*/ 174377 w 3807"/>
              <a:gd name="T27" fmla="*/ 800200 h 4578"/>
              <a:gd name="T28" fmla="*/ 37040 w 3807"/>
              <a:gd name="T29" fmla="*/ 1164305 h 4578"/>
              <a:gd name="T30" fmla="*/ 9156 w 3807"/>
              <a:gd name="T31" fmla="*/ 1559204 h 4578"/>
              <a:gd name="T32" fmla="*/ 68253 w 3807"/>
              <a:gd name="T33" fmla="*/ 1722739 h 4578"/>
              <a:gd name="T34" fmla="*/ 192689 w 3807"/>
              <a:gd name="T35" fmla="*/ 1839669 h 4578"/>
              <a:gd name="T36" fmla="*/ 395366 w 3807"/>
              <a:gd name="T37" fmla="*/ 1892516 h 4578"/>
              <a:gd name="T38" fmla="*/ 1220640 w 3807"/>
              <a:gd name="T39" fmla="*/ 1889604 h 4578"/>
              <a:gd name="T40" fmla="*/ 1412081 w 3807"/>
              <a:gd name="T41" fmla="*/ 1827185 h 4578"/>
              <a:gd name="T42" fmla="*/ 1527361 w 3807"/>
              <a:gd name="T43" fmla="*/ 1703182 h 4578"/>
              <a:gd name="T44" fmla="*/ 1581464 w 3807"/>
              <a:gd name="T45" fmla="*/ 1510102 h 4578"/>
              <a:gd name="T46" fmla="*/ 1533604 w 3807"/>
              <a:gd name="T47" fmla="*/ 1111042 h 4578"/>
              <a:gd name="T48" fmla="*/ 1388359 w 3807"/>
              <a:gd name="T49" fmla="*/ 762333 h 4578"/>
              <a:gd name="T50" fmla="*/ 1125753 w 3807"/>
              <a:gd name="T51" fmla="*/ 1626615 h 4578"/>
              <a:gd name="T52" fmla="*/ 969271 w 3807"/>
              <a:gd name="T53" fmla="*/ 1655328 h 4578"/>
              <a:gd name="T54" fmla="*/ 717485 w 3807"/>
              <a:gd name="T55" fmla="*/ 1631609 h 4578"/>
              <a:gd name="T56" fmla="*/ 531039 w 3807"/>
              <a:gd name="T57" fmla="*/ 1654495 h 4578"/>
              <a:gd name="T58" fmla="*/ 500658 w 3807"/>
              <a:gd name="T59" fmla="*/ 1596239 h 4578"/>
              <a:gd name="T60" fmla="*/ 608447 w 3807"/>
              <a:gd name="T61" fmla="*/ 1495121 h 4578"/>
              <a:gd name="T62" fmla="*/ 643822 w 3807"/>
              <a:gd name="T63" fmla="*/ 1398581 h 4578"/>
              <a:gd name="T64" fmla="*/ 433654 w 3807"/>
              <a:gd name="T65" fmla="*/ 1333666 h 4578"/>
              <a:gd name="T66" fmla="*/ 442394 w 3807"/>
              <a:gd name="T67" fmla="*/ 1266255 h 4578"/>
              <a:gd name="T68" fmla="*/ 459457 w 3807"/>
              <a:gd name="T69" fmla="*/ 1180534 h 4578"/>
              <a:gd name="T70" fmla="*/ 422417 w 3807"/>
              <a:gd name="T71" fmla="*/ 1121861 h 4578"/>
              <a:gd name="T72" fmla="*/ 479849 w 3807"/>
              <a:gd name="T73" fmla="*/ 1068598 h 4578"/>
              <a:gd name="T74" fmla="*/ 581812 w 3807"/>
              <a:gd name="T75" fmla="*/ 896324 h 4578"/>
              <a:gd name="T76" fmla="*/ 696260 w 3807"/>
              <a:gd name="T77" fmla="*/ 757339 h 4578"/>
              <a:gd name="T78" fmla="*/ 881874 w 3807"/>
              <a:gd name="T79" fmla="*/ 720721 h 4578"/>
              <a:gd name="T80" fmla="*/ 1050425 w 3807"/>
              <a:gd name="T81" fmla="*/ 779394 h 4578"/>
              <a:gd name="T82" fmla="*/ 1151555 w 3807"/>
              <a:gd name="T83" fmla="*/ 917546 h 4578"/>
              <a:gd name="T84" fmla="*/ 1133660 w 3807"/>
              <a:gd name="T85" fmla="*/ 993280 h 4578"/>
              <a:gd name="T86" fmla="*/ 1076644 w 3807"/>
              <a:gd name="T87" fmla="*/ 969977 h 4578"/>
              <a:gd name="T88" fmla="*/ 1002981 w 3807"/>
              <a:gd name="T89" fmla="*/ 843476 h 4578"/>
              <a:gd name="T90" fmla="*/ 901018 w 3807"/>
              <a:gd name="T91" fmla="*/ 794790 h 4578"/>
              <a:gd name="T92" fmla="*/ 785322 w 3807"/>
              <a:gd name="T93" fmla="*/ 811435 h 4578"/>
              <a:gd name="T94" fmla="*/ 715820 w 3807"/>
              <a:gd name="T95" fmla="*/ 887585 h 4578"/>
              <a:gd name="T96" fmla="*/ 726225 w 3807"/>
              <a:gd name="T97" fmla="*/ 1059027 h 4578"/>
              <a:gd name="T98" fmla="*/ 970519 w 3807"/>
              <a:gd name="T99" fmla="*/ 1106048 h 4578"/>
              <a:gd name="T100" fmla="*/ 940555 w 3807"/>
              <a:gd name="T101" fmla="*/ 1175957 h 4578"/>
              <a:gd name="T102" fmla="*/ 928070 w 3807"/>
              <a:gd name="T103" fmla="*/ 1261678 h 4578"/>
              <a:gd name="T104" fmla="*/ 970103 w 3807"/>
              <a:gd name="T105" fmla="*/ 1320767 h 4578"/>
              <a:gd name="T106" fmla="*/ 903515 w 3807"/>
              <a:gd name="T107" fmla="*/ 1375695 h 4578"/>
              <a:gd name="T108" fmla="*/ 739959 w 3807"/>
              <a:gd name="T109" fmla="*/ 1503028 h 4578"/>
              <a:gd name="T110" fmla="*/ 759103 w 3807"/>
              <a:gd name="T111" fmla="*/ 1554626 h 4578"/>
              <a:gd name="T112" fmla="*/ 1006727 w 3807"/>
              <a:gd name="T113" fmla="*/ 1570855 h 4578"/>
              <a:gd name="T114" fmla="*/ 1138238 w 3807"/>
              <a:gd name="T115" fmla="*/ 1524250 h 4578"/>
              <a:gd name="T116" fmla="*/ 1182352 w 3807"/>
              <a:gd name="T117" fmla="*/ 1548801 h 45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07" h="4578">
                <a:moveTo>
                  <a:pt x="3118" y="1530"/>
                </a:moveTo>
                <a:lnTo>
                  <a:pt x="3118" y="1530"/>
                </a:lnTo>
                <a:lnTo>
                  <a:pt x="3099" y="1512"/>
                </a:lnTo>
                <a:lnTo>
                  <a:pt x="3077" y="1494"/>
                </a:lnTo>
                <a:lnTo>
                  <a:pt x="3031" y="1454"/>
                </a:lnTo>
                <a:lnTo>
                  <a:pt x="2980" y="1413"/>
                </a:lnTo>
                <a:lnTo>
                  <a:pt x="2925" y="1371"/>
                </a:lnTo>
                <a:lnTo>
                  <a:pt x="2809" y="1285"/>
                </a:lnTo>
                <a:lnTo>
                  <a:pt x="2692" y="1197"/>
                </a:lnTo>
                <a:lnTo>
                  <a:pt x="2636" y="1154"/>
                </a:lnTo>
                <a:lnTo>
                  <a:pt x="2582" y="1112"/>
                </a:lnTo>
                <a:lnTo>
                  <a:pt x="2533" y="1071"/>
                </a:lnTo>
                <a:lnTo>
                  <a:pt x="2510" y="1052"/>
                </a:lnTo>
                <a:lnTo>
                  <a:pt x="2489" y="1031"/>
                </a:lnTo>
                <a:lnTo>
                  <a:pt x="2469" y="1013"/>
                </a:lnTo>
                <a:lnTo>
                  <a:pt x="2451" y="995"/>
                </a:lnTo>
                <a:lnTo>
                  <a:pt x="2434" y="976"/>
                </a:lnTo>
                <a:lnTo>
                  <a:pt x="2419" y="959"/>
                </a:lnTo>
                <a:lnTo>
                  <a:pt x="2407" y="943"/>
                </a:lnTo>
                <a:lnTo>
                  <a:pt x="2396" y="926"/>
                </a:lnTo>
                <a:lnTo>
                  <a:pt x="2388" y="911"/>
                </a:lnTo>
                <a:lnTo>
                  <a:pt x="2383" y="897"/>
                </a:lnTo>
                <a:lnTo>
                  <a:pt x="2370" y="857"/>
                </a:lnTo>
                <a:lnTo>
                  <a:pt x="2386" y="854"/>
                </a:lnTo>
                <a:lnTo>
                  <a:pt x="2400" y="850"/>
                </a:lnTo>
                <a:lnTo>
                  <a:pt x="2413" y="844"/>
                </a:lnTo>
                <a:lnTo>
                  <a:pt x="2424" y="836"/>
                </a:lnTo>
                <a:lnTo>
                  <a:pt x="2434" y="826"/>
                </a:lnTo>
                <a:lnTo>
                  <a:pt x="2437" y="821"/>
                </a:lnTo>
                <a:lnTo>
                  <a:pt x="2440" y="816"/>
                </a:lnTo>
                <a:lnTo>
                  <a:pt x="2443" y="811"/>
                </a:lnTo>
                <a:lnTo>
                  <a:pt x="2445" y="805"/>
                </a:lnTo>
                <a:lnTo>
                  <a:pt x="2446" y="799"/>
                </a:lnTo>
                <a:lnTo>
                  <a:pt x="2446" y="794"/>
                </a:lnTo>
                <a:lnTo>
                  <a:pt x="2446" y="787"/>
                </a:lnTo>
                <a:lnTo>
                  <a:pt x="2444" y="781"/>
                </a:lnTo>
                <a:lnTo>
                  <a:pt x="2442" y="775"/>
                </a:lnTo>
                <a:lnTo>
                  <a:pt x="2439" y="768"/>
                </a:lnTo>
                <a:lnTo>
                  <a:pt x="2436" y="762"/>
                </a:lnTo>
                <a:lnTo>
                  <a:pt x="2431" y="757"/>
                </a:lnTo>
                <a:lnTo>
                  <a:pt x="2425" y="752"/>
                </a:lnTo>
                <a:lnTo>
                  <a:pt x="2420" y="748"/>
                </a:lnTo>
                <a:lnTo>
                  <a:pt x="2414" y="744"/>
                </a:lnTo>
                <a:lnTo>
                  <a:pt x="2407" y="740"/>
                </a:lnTo>
                <a:lnTo>
                  <a:pt x="2400" y="737"/>
                </a:lnTo>
                <a:lnTo>
                  <a:pt x="2392" y="734"/>
                </a:lnTo>
                <a:lnTo>
                  <a:pt x="2384" y="732"/>
                </a:lnTo>
                <a:lnTo>
                  <a:pt x="2376" y="731"/>
                </a:lnTo>
                <a:lnTo>
                  <a:pt x="2366" y="730"/>
                </a:lnTo>
                <a:lnTo>
                  <a:pt x="2357" y="730"/>
                </a:lnTo>
                <a:lnTo>
                  <a:pt x="2352" y="730"/>
                </a:lnTo>
                <a:lnTo>
                  <a:pt x="2354" y="716"/>
                </a:lnTo>
                <a:lnTo>
                  <a:pt x="2356" y="704"/>
                </a:lnTo>
                <a:lnTo>
                  <a:pt x="2359" y="691"/>
                </a:lnTo>
                <a:lnTo>
                  <a:pt x="2362" y="680"/>
                </a:lnTo>
                <a:lnTo>
                  <a:pt x="2370" y="655"/>
                </a:lnTo>
                <a:lnTo>
                  <a:pt x="2382" y="630"/>
                </a:lnTo>
                <a:lnTo>
                  <a:pt x="2395" y="604"/>
                </a:lnTo>
                <a:lnTo>
                  <a:pt x="2410" y="577"/>
                </a:lnTo>
                <a:lnTo>
                  <a:pt x="2445" y="515"/>
                </a:lnTo>
                <a:lnTo>
                  <a:pt x="2464" y="479"/>
                </a:lnTo>
                <a:lnTo>
                  <a:pt x="2486" y="438"/>
                </a:lnTo>
                <a:lnTo>
                  <a:pt x="2507" y="394"/>
                </a:lnTo>
                <a:lnTo>
                  <a:pt x="2530" y="343"/>
                </a:lnTo>
                <a:lnTo>
                  <a:pt x="2554" y="286"/>
                </a:lnTo>
                <a:lnTo>
                  <a:pt x="2578" y="222"/>
                </a:lnTo>
                <a:lnTo>
                  <a:pt x="2602" y="152"/>
                </a:lnTo>
                <a:lnTo>
                  <a:pt x="2614" y="113"/>
                </a:lnTo>
                <a:lnTo>
                  <a:pt x="2627" y="74"/>
                </a:lnTo>
                <a:lnTo>
                  <a:pt x="2579" y="59"/>
                </a:lnTo>
                <a:lnTo>
                  <a:pt x="2535" y="47"/>
                </a:lnTo>
                <a:lnTo>
                  <a:pt x="2494" y="36"/>
                </a:lnTo>
                <a:lnTo>
                  <a:pt x="2455" y="27"/>
                </a:lnTo>
                <a:lnTo>
                  <a:pt x="2418" y="19"/>
                </a:lnTo>
                <a:lnTo>
                  <a:pt x="2384" y="13"/>
                </a:lnTo>
                <a:lnTo>
                  <a:pt x="2352" y="8"/>
                </a:lnTo>
                <a:lnTo>
                  <a:pt x="2322" y="3"/>
                </a:lnTo>
                <a:lnTo>
                  <a:pt x="2293" y="1"/>
                </a:lnTo>
                <a:lnTo>
                  <a:pt x="2265" y="0"/>
                </a:lnTo>
                <a:lnTo>
                  <a:pt x="2240" y="0"/>
                </a:lnTo>
                <a:lnTo>
                  <a:pt x="2216" y="2"/>
                </a:lnTo>
                <a:lnTo>
                  <a:pt x="2193" y="5"/>
                </a:lnTo>
                <a:lnTo>
                  <a:pt x="2171" y="10"/>
                </a:lnTo>
                <a:lnTo>
                  <a:pt x="2148" y="14"/>
                </a:lnTo>
                <a:lnTo>
                  <a:pt x="2127" y="20"/>
                </a:lnTo>
                <a:lnTo>
                  <a:pt x="2107" y="27"/>
                </a:lnTo>
                <a:lnTo>
                  <a:pt x="2086" y="35"/>
                </a:lnTo>
                <a:lnTo>
                  <a:pt x="2065" y="44"/>
                </a:lnTo>
                <a:lnTo>
                  <a:pt x="2044" y="54"/>
                </a:lnTo>
                <a:lnTo>
                  <a:pt x="2002" y="78"/>
                </a:lnTo>
                <a:lnTo>
                  <a:pt x="1957" y="103"/>
                </a:lnTo>
                <a:lnTo>
                  <a:pt x="1907" y="132"/>
                </a:lnTo>
                <a:lnTo>
                  <a:pt x="1852" y="163"/>
                </a:lnTo>
                <a:lnTo>
                  <a:pt x="1791" y="197"/>
                </a:lnTo>
                <a:lnTo>
                  <a:pt x="1757" y="215"/>
                </a:lnTo>
                <a:lnTo>
                  <a:pt x="1720" y="234"/>
                </a:lnTo>
                <a:lnTo>
                  <a:pt x="1694" y="238"/>
                </a:lnTo>
                <a:lnTo>
                  <a:pt x="1670" y="240"/>
                </a:lnTo>
                <a:lnTo>
                  <a:pt x="1646" y="239"/>
                </a:lnTo>
                <a:lnTo>
                  <a:pt x="1624" y="237"/>
                </a:lnTo>
                <a:lnTo>
                  <a:pt x="1603" y="233"/>
                </a:lnTo>
                <a:lnTo>
                  <a:pt x="1584" y="225"/>
                </a:lnTo>
                <a:lnTo>
                  <a:pt x="1566" y="218"/>
                </a:lnTo>
                <a:lnTo>
                  <a:pt x="1548" y="209"/>
                </a:lnTo>
                <a:lnTo>
                  <a:pt x="1532" y="199"/>
                </a:lnTo>
                <a:lnTo>
                  <a:pt x="1516" y="188"/>
                </a:lnTo>
                <a:lnTo>
                  <a:pt x="1500" y="176"/>
                </a:lnTo>
                <a:lnTo>
                  <a:pt x="1486" y="162"/>
                </a:lnTo>
                <a:lnTo>
                  <a:pt x="1457" y="136"/>
                </a:lnTo>
                <a:lnTo>
                  <a:pt x="1428" y="109"/>
                </a:lnTo>
                <a:lnTo>
                  <a:pt x="1413" y="97"/>
                </a:lnTo>
                <a:lnTo>
                  <a:pt x="1398" y="85"/>
                </a:lnTo>
                <a:lnTo>
                  <a:pt x="1382" y="73"/>
                </a:lnTo>
                <a:lnTo>
                  <a:pt x="1366" y="63"/>
                </a:lnTo>
                <a:lnTo>
                  <a:pt x="1350" y="53"/>
                </a:lnTo>
                <a:lnTo>
                  <a:pt x="1331" y="45"/>
                </a:lnTo>
                <a:lnTo>
                  <a:pt x="1313" y="38"/>
                </a:lnTo>
                <a:lnTo>
                  <a:pt x="1293" y="33"/>
                </a:lnTo>
                <a:lnTo>
                  <a:pt x="1271" y="30"/>
                </a:lnTo>
                <a:lnTo>
                  <a:pt x="1249" y="29"/>
                </a:lnTo>
                <a:lnTo>
                  <a:pt x="1225" y="31"/>
                </a:lnTo>
                <a:lnTo>
                  <a:pt x="1199" y="35"/>
                </a:lnTo>
                <a:lnTo>
                  <a:pt x="1171" y="41"/>
                </a:lnTo>
                <a:lnTo>
                  <a:pt x="1142" y="50"/>
                </a:lnTo>
                <a:lnTo>
                  <a:pt x="1110" y="63"/>
                </a:lnTo>
                <a:lnTo>
                  <a:pt x="1077" y="79"/>
                </a:lnTo>
                <a:lnTo>
                  <a:pt x="1112" y="150"/>
                </a:lnTo>
                <a:lnTo>
                  <a:pt x="1146" y="216"/>
                </a:lnTo>
                <a:lnTo>
                  <a:pt x="1179" y="275"/>
                </a:lnTo>
                <a:lnTo>
                  <a:pt x="1211" y="330"/>
                </a:lnTo>
                <a:lnTo>
                  <a:pt x="1242" y="379"/>
                </a:lnTo>
                <a:lnTo>
                  <a:pt x="1270" y="424"/>
                </a:lnTo>
                <a:lnTo>
                  <a:pt x="1298" y="465"/>
                </a:lnTo>
                <a:lnTo>
                  <a:pt x="1324" y="503"/>
                </a:lnTo>
                <a:lnTo>
                  <a:pt x="1370" y="568"/>
                </a:lnTo>
                <a:lnTo>
                  <a:pt x="1390" y="597"/>
                </a:lnTo>
                <a:lnTo>
                  <a:pt x="1408" y="625"/>
                </a:lnTo>
                <a:lnTo>
                  <a:pt x="1423" y="652"/>
                </a:lnTo>
                <a:lnTo>
                  <a:pt x="1436" y="678"/>
                </a:lnTo>
                <a:lnTo>
                  <a:pt x="1442" y="691"/>
                </a:lnTo>
                <a:lnTo>
                  <a:pt x="1447" y="704"/>
                </a:lnTo>
                <a:lnTo>
                  <a:pt x="1452" y="716"/>
                </a:lnTo>
                <a:lnTo>
                  <a:pt x="1455" y="730"/>
                </a:lnTo>
                <a:lnTo>
                  <a:pt x="1439" y="733"/>
                </a:lnTo>
                <a:lnTo>
                  <a:pt x="1425" y="738"/>
                </a:lnTo>
                <a:lnTo>
                  <a:pt x="1412" y="744"/>
                </a:lnTo>
                <a:lnTo>
                  <a:pt x="1401" y="751"/>
                </a:lnTo>
                <a:lnTo>
                  <a:pt x="1391" y="760"/>
                </a:lnTo>
                <a:lnTo>
                  <a:pt x="1387" y="765"/>
                </a:lnTo>
                <a:lnTo>
                  <a:pt x="1384" y="770"/>
                </a:lnTo>
                <a:lnTo>
                  <a:pt x="1382" y="776"/>
                </a:lnTo>
                <a:lnTo>
                  <a:pt x="1380" y="782"/>
                </a:lnTo>
                <a:lnTo>
                  <a:pt x="1379" y="788"/>
                </a:lnTo>
                <a:lnTo>
                  <a:pt x="1378" y="794"/>
                </a:lnTo>
                <a:lnTo>
                  <a:pt x="1379" y="799"/>
                </a:lnTo>
                <a:lnTo>
                  <a:pt x="1380" y="805"/>
                </a:lnTo>
                <a:lnTo>
                  <a:pt x="1382" y="811"/>
                </a:lnTo>
                <a:lnTo>
                  <a:pt x="1384" y="816"/>
                </a:lnTo>
                <a:lnTo>
                  <a:pt x="1387" y="821"/>
                </a:lnTo>
                <a:lnTo>
                  <a:pt x="1391" y="826"/>
                </a:lnTo>
                <a:lnTo>
                  <a:pt x="1401" y="836"/>
                </a:lnTo>
                <a:lnTo>
                  <a:pt x="1412" y="843"/>
                </a:lnTo>
                <a:lnTo>
                  <a:pt x="1425" y="850"/>
                </a:lnTo>
                <a:lnTo>
                  <a:pt x="1439" y="854"/>
                </a:lnTo>
                <a:lnTo>
                  <a:pt x="1455" y="857"/>
                </a:lnTo>
                <a:lnTo>
                  <a:pt x="1454" y="866"/>
                </a:lnTo>
                <a:lnTo>
                  <a:pt x="1451" y="876"/>
                </a:lnTo>
                <a:lnTo>
                  <a:pt x="1445" y="892"/>
                </a:lnTo>
                <a:lnTo>
                  <a:pt x="1438" y="907"/>
                </a:lnTo>
                <a:lnTo>
                  <a:pt x="1428" y="923"/>
                </a:lnTo>
                <a:lnTo>
                  <a:pt x="1416" y="941"/>
                </a:lnTo>
                <a:lnTo>
                  <a:pt x="1401" y="959"/>
                </a:lnTo>
                <a:lnTo>
                  <a:pt x="1384" y="977"/>
                </a:lnTo>
                <a:lnTo>
                  <a:pt x="1366" y="997"/>
                </a:lnTo>
                <a:lnTo>
                  <a:pt x="1346" y="1016"/>
                </a:lnTo>
                <a:lnTo>
                  <a:pt x="1323" y="1035"/>
                </a:lnTo>
                <a:lnTo>
                  <a:pt x="1300" y="1056"/>
                </a:lnTo>
                <a:lnTo>
                  <a:pt x="1249" y="1097"/>
                </a:lnTo>
                <a:lnTo>
                  <a:pt x="1194" y="1141"/>
                </a:lnTo>
                <a:lnTo>
                  <a:pt x="1136" y="1185"/>
                </a:lnTo>
                <a:lnTo>
                  <a:pt x="1014" y="1275"/>
                </a:lnTo>
                <a:lnTo>
                  <a:pt x="893" y="1363"/>
                </a:lnTo>
                <a:lnTo>
                  <a:pt x="835" y="1407"/>
                </a:lnTo>
                <a:lnTo>
                  <a:pt x="781" y="1450"/>
                </a:lnTo>
                <a:lnTo>
                  <a:pt x="732" y="1491"/>
                </a:lnTo>
                <a:lnTo>
                  <a:pt x="710" y="1511"/>
                </a:lnTo>
                <a:lnTo>
                  <a:pt x="689" y="1530"/>
                </a:lnTo>
                <a:lnTo>
                  <a:pt x="666" y="1554"/>
                </a:lnTo>
                <a:lnTo>
                  <a:pt x="643" y="1579"/>
                </a:lnTo>
                <a:lnTo>
                  <a:pt x="619" y="1608"/>
                </a:lnTo>
                <a:lnTo>
                  <a:pt x="595" y="1639"/>
                </a:lnTo>
                <a:lnTo>
                  <a:pt x="570" y="1673"/>
                </a:lnTo>
                <a:lnTo>
                  <a:pt x="546" y="1709"/>
                </a:lnTo>
                <a:lnTo>
                  <a:pt x="520" y="1747"/>
                </a:lnTo>
                <a:lnTo>
                  <a:pt x="495" y="1788"/>
                </a:lnTo>
                <a:lnTo>
                  <a:pt x="470" y="1832"/>
                </a:lnTo>
                <a:lnTo>
                  <a:pt x="444" y="1877"/>
                </a:lnTo>
                <a:lnTo>
                  <a:pt x="419" y="1923"/>
                </a:lnTo>
                <a:lnTo>
                  <a:pt x="393" y="1972"/>
                </a:lnTo>
                <a:lnTo>
                  <a:pt x="369" y="2023"/>
                </a:lnTo>
                <a:lnTo>
                  <a:pt x="343" y="2076"/>
                </a:lnTo>
                <a:lnTo>
                  <a:pt x="319" y="2130"/>
                </a:lnTo>
                <a:lnTo>
                  <a:pt x="294" y="2185"/>
                </a:lnTo>
                <a:lnTo>
                  <a:pt x="271" y="2242"/>
                </a:lnTo>
                <a:lnTo>
                  <a:pt x="247" y="2300"/>
                </a:lnTo>
                <a:lnTo>
                  <a:pt x="224" y="2359"/>
                </a:lnTo>
                <a:lnTo>
                  <a:pt x="203" y="2420"/>
                </a:lnTo>
                <a:lnTo>
                  <a:pt x="181" y="2482"/>
                </a:lnTo>
                <a:lnTo>
                  <a:pt x="161" y="2544"/>
                </a:lnTo>
                <a:lnTo>
                  <a:pt x="141" y="2606"/>
                </a:lnTo>
                <a:lnTo>
                  <a:pt x="122" y="2670"/>
                </a:lnTo>
                <a:lnTo>
                  <a:pt x="105" y="2733"/>
                </a:lnTo>
                <a:lnTo>
                  <a:pt x="89" y="2798"/>
                </a:lnTo>
                <a:lnTo>
                  <a:pt x="73" y="2863"/>
                </a:lnTo>
                <a:lnTo>
                  <a:pt x="59" y="2928"/>
                </a:lnTo>
                <a:lnTo>
                  <a:pt x="46" y="2993"/>
                </a:lnTo>
                <a:lnTo>
                  <a:pt x="35" y="3058"/>
                </a:lnTo>
                <a:lnTo>
                  <a:pt x="24" y="3123"/>
                </a:lnTo>
                <a:lnTo>
                  <a:pt x="16" y="3188"/>
                </a:lnTo>
                <a:lnTo>
                  <a:pt x="10" y="3253"/>
                </a:lnTo>
                <a:lnTo>
                  <a:pt x="5" y="3317"/>
                </a:lnTo>
                <a:lnTo>
                  <a:pt x="1" y="3380"/>
                </a:lnTo>
                <a:lnTo>
                  <a:pt x="0" y="3443"/>
                </a:lnTo>
                <a:lnTo>
                  <a:pt x="0" y="3505"/>
                </a:lnTo>
                <a:lnTo>
                  <a:pt x="3" y="3567"/>
                </a:lnTo>
                <a:lnTo>
                  <a:pt x="7" y="3629"/>
                </a:lnTo>
                <a:lnTo>
                  <a:pt x="13" y="3688"/>
                </a:lnTo>
                <a:lnTo>
                  <a:pt x="22" y="3747"/>
                </a:lnTo>
                <a:lnTo>
                  <a:pt x="27" y="3775"/>
                </a:lnTo>
                <a:lnTo>
                  <a:pt x="32" y="3804"/>
                </a:lnTo>
                <a:lnTo>
                  <a:pt x="40" y="3832"/>
                </a:lnTo>
                <a:lnTo>
                  <a:pt x="46" y="3860"/>
                </a:lnTo>
                <a:lnTo>
                  <a:pt x="54" y="3887"/>
                </a:lnTo>
                <a:lnTo>
                  <a:pt x="62" y="3914"/>
                </a:lnTo>
                <a:lnTo>
                  <a:pt x="70" y="3941"/>
                </a:lnTo>
                <a:lnTo>
                  <a:pt x="80" y="3968"/>
                </a:lnTo>
                <a:lnTo>
                  <a:pt x="90" y="3993"/>
                </a:lnTo>
                <a:lnTo>
                  <a:pt x="101" y="4019"/>
                </a:lnTo>
                <a:lnTo>
                  <a:pt x="112" y="4044"/>
                </a:lnTo>
                <a:lnTo>
                  <a:pt x="124" y="4069"/>
                </a:lnTo>
                <a:lnTo>
                  <a:pt x="136" y="4093"/>
                </a:lnTo>
                <a:lnTo>
                  <a:pt x="150" y="4116"/>
                </a:lnTo>
                <a:lnTo>
                  <a:pt x="164" y="4140"/>
                </a:lnTo>
                <a:lnTo>
                  <a:pt x="179" y="4162"/>
                </a:lnTo>
                <a:lnTo>
                  <a:pt x="194" y="4185"/>
                </a:lnTo>
                <a:lnTo>
                  <a:pt x="211" y="4206"/>
                </a:lnTo>
                <a:lnTo>
                  <a:pt x="227" y="4227"/>
                </a:lnTo>
                <a:lnTo>
                  <a:pt x="244" y="4248"/>
                </a:lnTo>
                <a:lnTo>
                  <a:pt x="263" y="4268"/>
                </a:lnTo>
                <a:lnTo>
                  <a:pt x="282" y="4288"/>
                </a:lnTo>
                <a:lnTo>
                  <a:pt x="302" y="4307"/>
                </a:lnTo>
                <a:lnTo>
                  <a:pt x="323" y="4325"/>
                </a:lnTo>
                <a:lnTo>
                  <a:pt x="344" y="4343"/>
                </a:lnTo>
                <a:lnTo>
                  <a:pt x="367" y="4360"/>
                </a:lnTo>
                <a:lnTo>
                  <a:pt x="389" y="4376"/>
                </a:lnTo>
                <a:lnTo>
                  <a:pt x="413" y="4391"/>
                </a:lnTo>
                <a:lnTo>
                  <a:pt x="438" y="4407"/>
                </a:lnTo>
                <a:lnTo>
                  <a:pt x="463" y="4421"/>
                </a:lnTo>
                <a:lnTo>
                  <a:pt x="490" y="4435"/>
                </a:lnTo>
                <a:lnTo>
                  <a:pt x="516" y="4449"/>
                </a:lnTo>
                <a:lnTo>
                  <a:pt x="545" y="4461"/>
                </a:lnTo>
                <a:lnTo>
                  <a:pt x="573" y="4472"/>
                </a:lnTo>
                <a:lnTo>
                  <a:pt x="603" y="4483"/>
                </a:lnTo>
                <a:lnTo>
                  <a:pt x="634" y="4493"/>
                </a:lnTo>
                <a:lnTo>
                  <a:pt x="665" y="4503"/>
                </a:lnTo>
                <a:lnTo>
                  <a:pt x="698" y="4511"/>
                </a:lnTo>
                <a:lnTo>
                  <a:pt x="731" y="4519"/>
                </a:lnTo>
                <a:lnTo>
                  <a:pt x="765" y="4526"/>
                </a:lnTo>
                <a:lnTo>
                  <a:pt x="801" y="4532"/>
                </a:lnTo>
                <a:lnTo>
                  <a:pt x="836" y="4537"/>
                </a:lnTo>
                <a:lnTo>
                  <a:pt x="873" y="4541"/>
                </a:lnTo>
                <a:lnTo>
                  <a:pt x="912" y="4545"/>
                </a:lnTo>
                <a:lnTo>
                  <a:pt x="950" y="4548"/>
                </a:lnTo>
                <a:lnTo>
                  <a:pt x="990" y="4549"/>
                </a:lnTo>
                <a:lnTo>
                  <a:pt x="1475" y="4566"/>
                </a:lnTo>
                <a:lnTo>
                  <a:pt x="1751" y="4575"/>
                </a:lnTo>
                <a:lnTo>
                  <a:pt x="1874" y="4578"/>
                </a:lnTo>
                <a:lnTo>
                  <a:pt x="1903" y="4578"/>
                </a:lnTo>
                <a:lnTo>
                  <a:pt x="1932" y="4578"/>
                </a:lnTo>
                <a:lnTo>
                  <a:pt x="2056" y="4575"/>
                </a:lnTo>
                <a:lnTo>
                  <a:pt x="2332" y="4566"/>
                </a:lnTo>
                <a:lnTo>
                  <a:pt x="2817" y="4549"/>
                </a:lnTo>
                <a:lnTo>
                  <a:pt x="2856" y="4548"/>
                </a:lnTo>
                <a:lnTo>
                  <a:pt x="2895" y="4545"/>
                </a:lnTo>
                <a:lnTo>
                  <a:pt x="2933" y="4541"/>
                </a:lnTo>
                <a:lnTo>
                  <a:pt x="2970" y="4537"/>
                </a:lnTo>
                <a:lnTo>
                  <a:pt x="3006" y="4532"/>
                </a:lnTo>
                <a:lnTo>
                  <a:pt x="3042" y="4526"/>
                </a:lnTo>
                <a:lnTo>
                  <a:pt x="3075" y="4519"/>
                </a:lnTo>
                <a:lnTo>
                  <a:pt x="3109" y="4511"/>
                </a:lnTo>
                <a:lnTo>
                  <a:pt x="3142" y="4503"/>
                </a:lnTo>
                <a:lnTo>
                  <a:pt x="3173" y="4493"/>
                </a:lnTo>
                <a:lnTo>
                  <a:pt x="3204" y="4483"/>
                </a:lnTo>
                <a:lnTo>
                  <a:pt x="3233" y="4472"/>
                </a:lnTo>
                <a:lnTo>
                  <a:pt x="3262" y="4461"/>
                </a:lnTo>
                <a:lnTo>
                  <a:pt x="3290" y="4449"/>
                </a:lnTo>
                <a:lnTo>
                  <a:pt x="3317" y="4435"/>
                </a:lnTo>
                <a:lnTo>
                  <a:pt x="3343" y="4421"/>
                </a:lnTo>
                <a:lnTo>
                  <a:pt x="3369" y="4407"/>
                </a:lnTo>
                <a:lnTo>
                  <a:pt x="3393" y="4391"/>
                </a:lnTo>
                <a:lnTo>
                  <a:pt x="3418" y="4376"/>
                </a:lnTo>
                <a:lnTo>
                  <a:pt x="3440" y="4360"/>
                </a:lnTo>
                <a:lnTo>
                  <a:pt x="3462" y="4343"/>
                </a:lnTo>
                <a:lnTo>
                  <a:pt x="3484" y="4325"/>
                </a:lnTo>
                <a:lnTo>
                  <a:pt x="3504" y="4307"/>
                </a:lnTo>
                <a:lnTo>
                  <a:pt x="3525" y="4288"/>
                </a:lnTo>
                <a:lnTo>
                  <a:pt x="3544" y="4268"/>
                </a:lnTo>
                <a:lnTo>
                  <a:pt x="3562" y="4248"/>
                </a:lnTo>
                <a:lnTo>
                  <a:pt x="3580" y="4227"/>
                </a:lnTo>
                <a:lnTo>
                  <a:pt x="3596" y="4206"/>
                </a:lnTo>
                <a:lnTo>
                  <a:pt x="3612" y="4185"/>
                </a:lnTo>
                <a:lnTo>
                  <a:pt x="3628" y="4162"/>
                </a:lnTo>
                <a:lnTo>
                  <a:pt x="3643" y="4140"/>
                </a:lnTo>
                <a:lnTo>
                  <a:pt x="3657" y="4116"/>
                </a:lnTo>
                <a:lnTo>
                  <a:pt x="3670" y="4093"/>
                </a:lnTo>
                <a:lnTo>
                  <a:pt x="3683" y="4069"/>
                </a:lnTo>
                <a:lnTo>
                  <a:pt x="3695" y="4044"/>
                </a:lnTo>
                <a:lnTo>
                  <a:pt x="3706" y="4019"/>
                </a:lnTo>
                <a:lnTo>
                  <a:pt x="3716" y="3993"/>
                </a:lnTo>
                <a:lnTo>
                  <a:pt x="3726" y="3968"/>
                </a:lnTo>
                <a:lnTo>
                  <a:pt x="3737" y="3941"/>
                </a:lnTo>
                <a:lnTo>
                  <a:pt x="3745" y="3914"/>
                </a:lnTo>
                <a:lnTo>
                  <a:pt x="3753" y="3887"/>
                </a:lnTo>
                <a:lnTo>
                  <a:pt x="3760" y="3860"/>
                </a:lnTo>
                <a:lnTo>
                  <a:pt x="3767" y="3832"/>
                </a:lnTo>
                <a:lnTo>
                  <a:pt x="3774" y="3804"/>
                </a:lnTo>
                <a:lnTo>
                  <a:pt x="3779" y="3775"/>
                </a:lnTo>
                <a:lnTo>
                  <a:pt x="3784" y="3747"/>
                </a:lnTo>
                <a:lnTo>
                  <a:pt x="3794" y="3688"/>
                </a:lnTo>
                <a:lnTo>
                  <a:pt x="3800" y="3629"/>
                </a:lnTo>
                <a:lnTo>
                  <a:pt x="3804" y="3567"/>
                </a:lnTo>
                <a:lnTo>
                  <a:pt x="3807" y="3505"/>
                </a:lnTo>
                <a:lnTo>
                  <a:pt x="3807" y="3443"/>
                </a:lnTo>
                <a:lnTo>
                  <a:pt x="3806" y="3380"/>
                </a:lnTo>
                <a:lnTo>
                  <a:pt x="3802" y="3317"/>
                </a:lnTo>
                <a:lnTo>
                  <a:pt x="3797" y="3253"/>
                </a:lnTo>
                <a:lnTo>
                  <a:pt x="3791" y="3188"/>
                </a:lnTo>
                <a:lnTo>
                  <a:pt x="3781" y="3123"/>
                </a:lnTo>
                <a:lnTo>
                  <a:pt x="3772" y="3058"/>
                </a:lnTo>
                <a:lnTo>
                  <a:pt x="3761" y="2993"/>
                </a:lnTo>
                <a:lnTo>
                  <a:pt x="3748" y="2928"/>
                </a:lnTo>
                <a:lnTo>
                  <a:pt x="3733" y="2863"/>
                </a:lnTo>
                <a:lnTo>
                  <a:pt x="3718" y="2798"/>
                </a:lnTo>
                <a:lnTo>
                  <a:pt x="3702" y="2733"/>
                </a:lnTo>
                <a:lnTo>
                  <a:pt x="3685" y="2670"/>
                </a:lnTo>
                <a:lnTo>
                  <a:pt x="3665" y="2606"/>
                </a:lnTo>
                <a:lnTo>
                  <a:pt x="3646" y="2544"/>
                </a:lnTo>
                <a:lnTo>
                  <a:pt x="3625" y="2482"/>
                </a:lnTo>
                <a:lnTo>
                  <a:pt x="3604" y="2420"/>
                </a:lnTo>
                <a:lnTo>
                  <a:pt x="3582" y="2359"/>
                </a:lnTo>
                <a:lnTo>
                  <a:pt x="3559" y="2300"/>
                </a:lnTo>
                <a:lnTo>
                  <a:pt x="3536" y="2242"/>
                </a:lnTo>
                <a:lnTo>
                  <a:pt x="3512" y="2185"/>
                </a:lnTo>
                <a:lnTo>
                  <a:pt x="3488" y="2130"/>
                </a:lnTo>
                <a:lnTo>
                  <a:pt x="3463" y="2076"/>
                </a:lnTo>
                <a:lnTo>
                  <a:pt x="3438" y="2023"/>
                </a:lnTo>
                <a:lnTo>
                  <a:pt x="3413" y="1972"/>
                </a:lnTo>
                <a:lnTo>
                  <a:pt x="3388" y="1923"/>
                </a:lnTo>
                <a:lnTo>
                  <a:pt x="3363" y="1877"/>
                </a:lnTo>
                <a:lnTo>
                  <a:pt x="3336" y="1832"/>
                </a:lnTo>
                <a:lnTo>
                  <a:pt x="3311" y="1788"/>
                </a:lnTo>
                <a:lnTo>
                  <a:pt x="3286" y="1747"/>
                </a:lnTo>
                <a:lnTo>
                  <a:pt x="3261" y="1709"/>
                </a:lnTo>
                <a:lnTo>
                  <a:pt x="3236" y="1673"/>
                </a:lnTo>
                <a:lnTo>
                  <a:pt x="3211" y="1639"/>
                </a:lnTo>
                <a:lnTo>
                  <a:pt x="3187" y="1608"/>
                </a:lnTo>
                <a:lnTo>
                  <a:pt x="3164" y="1579"/>
                </a:lnTo>
                <a:lnTo>
                  <a:pt x="3141" y="1554"/>
                </a:lnTo>
                <a:lnTo>
                  <a:pt x="3118" y="1530"/>
                </a:lnTo>
                <a:close/>
                <a:moveTo>
                  <a:pt x="2776" y="3860"/>
                </a:moveTo>
                <a:lnTo>
                  <a:pt x="2776" y="3860"/>
                </a:lnTo>
                <a:lnTo>
                  <a:pt x="2751" y="3878"/>
                </a:lnTo>
                <a:lnTo>
                  <a:pt x="2728" y="3894"/>
                </a:lnTo>
                <a:lnTo>
                  <a:pt x="2705" y="3909"/>
                </a:lnTo>
                <a:lnTo>
                  <a:pt x="2681" y="3921"/>
                </a:lnTo>
                <a:lnTo>
                  <a:pt x="2660" y="3931"/>
                </a:lnTo>
                <a:lnTo>
                  <a:pt x="2638" y="3940"/>
                </a:lnTo>
                <a:lnTo>
                  <a:pt x="2617" y="3947"/>
                </a:lnTo>
                <a:lnTo>
                  <a:pt x="2597" y="3953"/>
                </a:lnTo>
                <a:lnTo>
                  <a:pt x="2577" y="3959"/>
                </a:lnTo>
                <a:lnTo>
                  <a:pt x="2558" y="3963"/>
                </a:lnTo>
                <a:lnTo>
                  <a:pt x="2521" y="3969"/>
                </a:lnTo>
                <a:lnTo>
                  <a:pt x="2487" y="3973"/>
                </a:lnTo>
                <a:lnTo>
                  <a:pt x="2455" y="3977"/>
                </a:lnTo>
                <a:lnTo>
                  <a:pt x="2428" y="3979"/>
                </a:lnTo>
                <a:lnTo>
                  <a:pt x="2398" y="3980"/>
                </a:lnTo>
                <a:lnTo>
                  <a:pt x="2365" y="3980"/>
                </a:lnTo>
                <a:lnTo>
                  <a:pt x="2329" y="3978"/>
                </a:lnTo>
                <a:lnTo>
                  <a:pt x="2289" y="3975"/>
                </a:lnTo>
                <a:lnTo>
                  <a:pt x="2246" y="3971"/>
                </a:lnTo>
                <a:lnTo>
                  <a:pt x="2199" y="3964"/>
                </a:lnTo>
                <a:lnTo>
                  <a:pt x="2149" y="3957"/>
                </a:lnTo>
                <a:lnTo>
                  <a:pt x="2046" y="3940"/>
                </a:lnTo>
                <a:lnTo>
                  <a:pt x="1956" y="3928"/>
                </a:lnTo>
                <a:lnTo>
                  <a:pt x="1916" y="3923"/>
                </a:lnTo>
                <a:lnTo>
                  <a:pt x="1879" y="3920"/>
                </a:lnTo>
                <a:lnTo>
                  <a:pt x="1847" y="3918"/>
                </a:lnTo>
                <a:lnTo>
                  <a:pt x="1818" y="3917"/>
                </a:lnTo>
                <a:lnTo>
                  <a:pt x="1786" y="3917"/>
                </a:lnTo>
                <a:lnTo>
                  <a:pt x="1754" y="3919"/>
                </a:lnTo>
                <a:lnTo>
                  <a:pt x="1724" y="3921"/>
                </a:lnTo>
                <a:lnTo>
                  <a:pt x="1692" y="3925"/>
                </a:lnTo>
                <a:lnTo>
                  <a:pt x="1661" y="3929"/>
                </a:lnTo>
                <a:lnTo>
                  <a:pt x="1631" y="3934"/>
                </a:lnTo>
                <a:lnTo>
                  <a:pt x="1601" y="3940"/>
                </a:lnTo>
                <a:lnTo>
                  <a:pt x="1573" y="3946"/>
                </a:lnTo>
                <a:lnTo>
                  <a:pt x="1516" y="3960"/>
                </a:lnTo>
                <a:lnTo>
                  <a:pt x="1462" y="3974"/>
                </a:lnTo>
                <a:lnTo>
                  <a:pt x="1362" y="4001"/>
                </a:lnTo>
                <a:lnTo>
                  <a:pt x="1350" y="4000"/>
                </a:lnTo>
                <a:lnTo>
                  <a:pt x="1338" y="3998"/>
                </a:lnTo>
                <a:lnTo>
                  <a:pt x="1327" y="3995"/>
                </a:lnTo>
                <a:lnTo>
                  <a:pt x="1317" y="3992"/>
                </a:lnTo>
                <a:lnTo>
                  <a:pt x="1296" y="3985"/>
                </a:lnTo>
                <a:lnTo>
                  <a:pt x="1276" y="3976"/>
                </a:lnTo>
                <a:lnTo>
                  <a:pt x="1259" y="3964"/>
                </a:lnTo>
                <a:lnTo>
                  <a:pt x="1243" y="3951"/>
                </a:lnTo>
                <a:lnTo>
                  <a:pt x="1229" y="3937"/>
                </a:lnTo>
                <a:lnTo>
                  <a:pt x="1223" y="3929"/>
                </a:lnTo>
                <a:lnTo>
                  <a:pt x="1218" y="3922"/>
                </a:lnTo>
                <a:lnTo>
                  <a:pt x="1213" y="3914"/>
                </a:lnTo>
                <a:lnTo>
                  <a:pt x="1209" y="3906"/>
                </a:lnTo>
                <a:lnTo>
                  <a:pt x="1206" y="3896"/>
                </a:lnTo>
                <a:lnTo>
                  <a:pt x="1203" y="3888"/>
                </a:lnTo>
                <a:lnTo>
                  <a:pt x="1201" y="3880"/>
                </a:lnTo>
                <a:lnTo>
                  <a:pt x="1200" y="3871"/>
                </a:lnTo>
                <a:lnTo>
                  <a:pt x="1199" y="3862"/>
                </a:lnTo>
                <a:lnTo>
                  <a:pt x="1200" y="3854"/>
                </a:lnTo>
                <a:lnTo>
                  <a:pt x="1201" y="3845"/>
                </a:lnTo>
                <a:lnTo>
                  <a:pt x="1203" y="3836"/>
                </a:lnTo>
                <a:lnTo>
                  <a:pt x="1206" y="3827"/>
                </a:lnTo>
                <a:lnTo>
                  <a:pt x="1210" y="3818"/>
                </a:lnTo>
                <a:lnTo>
                  <a:pt x="1215" y="3810"/>
                </a:lnTo>
                <a:lnTo>
                  <a:pt x="1220" y="3802"/>
                </a:lnTo>
                <a:lnTo>
                  <a:pt x="1227" y="3793"/>
                </a:lnTo>
                <a:lnTo>
                  <a:pt x="1236" y="3785"/>
                </a:lnTo>
                <a:lnTo>
                  <a:pt x="1288" y="3749"/>
                </a:lnTo>
                <a:lnTo>
                  <a:pt x="1314" y="3730"/>
                </a:lnTo>
                <a:lnTo>
                  <a:pt x="1341" y="3710"/>
                </a:lnTo>
                <a:lnTo>
                  <a:pt x="1367" y="3689"/>
                </a:lnTo>
                <a:lnTo>
                  <a:pt x="1392" y="3667"/>
                </a:lnTo>
                <a:lnTo>
                  <a:pt x="1417" y="3644"/>
                </a:lnTo>
                <a:lnTo>
                  <a:pt x="1440" y="3618"/>
                </a:lnTo>
                <a:lnTo>
                  <a:pt x="1462" y="3593"/>
                </a:lnTo>
                <a:lnTo>
                  <a:pt x="1472" y="3579"/>
                </a:lnTo>
                <a:lnTo>
                  <a:pt x="1482" y="3565"/>
                </a:lnTo>
                <a:lnTo>
                  <a:pt x="1491" y="3550"/>
                </a:lnTo>
                <a:lnTo>
                  <a:pt x="1499" y="3536"/>
                </a:lnTo>
                <a:lnTo>
                  <a:pt x="1508" y="3521"/>
                </a:lnTo>
                <a:lnTo>
                  <a:pt x="1515" y="3504"/>
                </a:lnTo>
                <a:lnTo>
                  <a:pt x="1522" y="3488"/>
                </a:lnTo>
                <a:lnTo>
                  <a:pt x="1528" y="3472"/>
                </a:lnTo>
                <a:lnTo>
                  <a:pt x="1533" y="3454"/>
                </a:lnTo>
                <a:lnTo>
                  <a:pt x="1537" y="3437"/>
                </a:lnTo>
                <a:lnTo>
                  <a:pt x="1541" y="3419"/>
                </a:lnTo>
                <a:lnTo>
                  <a:pt x="1544" y="3399"/>
                </a:lnTo>
                <a:lnTo>
                  <a:pt x="1546" y="3381"/>
                </a:lnTo>
                <a:lnTo>
                  <a:pt x="1547" y="3361"/>
                </a:lnTo>
                <a:lnTo>
                  <a:pt x="1547" y="3337"/>
                </a:lnTo>
                <a:lnTo>
                  <a:pt x="1547" y="3311"/>
                </a:lnTo>
                <a:lnTo>
                  <a:pt x="1164" y="3282"/>
                </a:lnTo>
                <a:lnTo>
                  <a:pt x="1151" y="3280"/>
                </a:lnTo>
                <a:lnTo>
                  <a:pt x="1137" y="3277"/>
                </a:lnTo>
                <a:lnTo>
                  <a:pt x="1124" y="3273"/>
                </a:lnTo>
                <a:lnTo>
                  <a:pt x="1111" y="3268"/>
                </a:lnTo>
                <a:lnTo>
                  <a:pt x="1099" y="3261"/>
                </a:lnTo>
                <a:lnTo>
                  <a:pt x="1088" y="3254"/>
                </a:lnTo>
                <a:lnTo>
                  <a:pt x="1077" y="3246"/>
                </a:lnTo>
                <a:lnTo>
                  <a:pt x="1066" y="3236"/>
                </a:lnTo>
                <a:lnTo>
                  <a:pt x="1057" y="3226"/>
                </a:lnTo>
                <a:lnTo>
                  <a:pt x="1049" y="3216"/>
                </a:lnTo>
                <a:lnTo>
                  <a:pt x="1042" y="3205"/>
                </a:lnTo>
                <a:lnTo>
                  <a:pt x="1036" y="3193"/>
                </a:lnTo>
                <a:lnTo>
                  <a:pt x="1030" y="3180"/>
                </a:lnTo>
                <a:lnTo>
                  <a:pt x="1026" y="3168"/>
                </a:lnTo>
                <a:lnTo>
                  <a:pt x="1024" y="3155"/>
                </a:lnTo>
                <a:lnTo>
                  <a:pt x="1022" y="3142"/>
                </a:lnTo>
                <a:lnTo>
                  <a:pt x="1022" y="3128"/>
                </a:lnTo>
                <a:lnTo>
                  <a:pt x="1023" y="3115"/>
                </a:lnTo>
                <a:lnTo>
                  <a:pt x="1025" y="3103"/>
                </a:lnTo>
                <a:lnTo>
                  <a:pt x="1029" y="3092"/>
                </a:lnTo>
                <a:lnTo>
                  <a:pt x="1034" y="3081"/>
                </a:lnTo>
                <a:lnTo>
                  <a:pt x="1040" y="3069"/>
                </a:lnTo>
                <a:lnTo>
                  <a:pt x="1047" y="3060"/>
                </a:lnTo>
                <a:lnTo>
                  <a:pt x="1055" y="3051"/>
                </a:lnTo>
                <a:lnTo>
                  <a:pt x="1063" y="3043"/>
                </a:lnTo>
                <a:lnTo>
                  <a:pt x="1074" y="3036"/>
                </a:lnTo>
                <a:lnTo>
                  <a:pt x="1085" y="3030"/>
                </a:lnTo>
                <a:lnTo>
                  <a:pt x="1096" y="3025"/>
                </a:lnTo>
                <a:lnTo>
                  <a:pt x="1108" y="3020"/>
                </a:lnTo>
                <a:lnTo>
                  <a:pt x="1120" y="3017"/>
                </a:lnTo>
                <a:lnTo>
                  <a:pt x="1134" y="3016"/>
                </a:lnTo>
                <a:lnTo>
                  <a:pt x="1148" y="3016"/>
                </a:lnTo>
                <a:lnTo>
                  <a:pt x="1518" y="3029"/>
                </a:lnTo>
                <a:lnTo>
                  <a:pt x="1463" y="2843"/>
                </a:lnTo>
                <a:lnTo>
                  <a:pt x="1145" y="2843"/>
                </a:lnTo>
                <a:lnTo>
                  <a:pt x="1131" y="2843"/>
                </a:lnTo>
                <a:lnTo>
                  <a:pt x="1117" y="2841"/>
                </a:lnTo>
                <a:lnTo>
                  <a:pt x="1104" y="2837"/>
                </a:lnTo>
                <a:lnTo>
                  <a:pt x="1092" y="2833"/>
                </a:lnTo>
                <a:lnTo>
                  <a:pt x="1081" y="2827"/>
                </a:lnTo>
                <a:lnTo>
                  <a:pt x="1070" y="2821"/>
                </a:lnTo>
                <a:lnTo>
                  <a:pt x="1059" y="2813"/>
                </a:lnTo>
                <a:lnTo>
                  <a:pt x="1050" y="2805"/>
                </a:lnTo>
                <a:lnTo>
                  <a:pt x="1042" y="2794"/>
                </a:lnTo>
                <a:lnTo>
                  <a:pt x="1035" y="2784"/>
                </a:lnTo>
                <a:lnTo>
                  <a:pt x="1028" y="2773"/>
                </a:lnTo>
                <a:lnTo>
                  <a:pt x="1023" y="2762"/>
                </a:lnTo>
                <a:lnTo>
                  <a:pt x="1019" y="2750"/>
                </a:lnTo>
                <a:lnTo>
                  <a:pt x="1016" y="2736"/>
                </a:lnTo>
                <a:lnTo>
                  <a:pt x="1015" y="2723"/>
                </a:lnTo>
                <a:lnTo>
                  <a:pt x="1014" y="2710"/>
                </a:lnTo>
                <a:lnTo>
                  <a:pt x="1015" y="2696"/>
                </a:lnTo>
                <a:lnTo>
                  <a:pt x="1018" y="2682"/>
                </a:lnTo>
                <a:lnTo>
                  <a:pt x="1021" y="2669"/>
                </a:lnTo>
                <a:lnTo>
                  <a:pt x="1026" y="2657"/>
                </a:lnTo>
                <a:lnTo>
                  <a:pt x="1032" y="2645"/>
                </a:lnTo>
                <a:lnTo>
                  <a:pt x="1039" y="2633"/>
                </a:lnTo>
                <a:lnTo>
                  <a:pt x="1047" y="2623"/>
                </a:lnTo>
                <a:lnTo>
                  <a:pt x="1056" y="2613"/>
                </a:lnTo>
                <a:lnTo>
                  <a:pt x="1065" y="2604"/>
                </a:lnTo>
                <a:lnTo>
                  <a:pt x="1077" y="2596"/>
                </a:lnTo>
                <a:lnTo>
                  <a:pt x="1088" y="2588"/>
                </a:lnTo>
                <a:lnTo>
                  <a:pt x="1100" y="2581"/>
                </a:lnTo>
                <a:lnTo>
                  <a:pt x="1112" y="2576"/>
                </a:lnTo>
                <a:lnTo>
                  <a:pt x="1126" y="2572"/>
                </a:lnTo>
                <a:lnTo>
                  <a:pt x="1139" y="2569"/>
                </a:lnTo>
                <a:lnTo>
                  <a:pt x="1153" y="2568"/>
                </a:lnTo>
                <a:lnTo>
                  <a:pt x="1390" y="2554"/>
                </a:lnTo>
                <a:lnTo>
                  <a:pt x="1383" y="2518"/>
                </a:lnTo>
                <a:lnTo>
                  <a:pt x="1378" y="2483"/>
                </a:lnTo>
                <a:lnTo>
                  <a:pt x="1374" y="2448"/>
                </a:lnTo>
                <a:lnTo>
                  <a:pt x="1371" y="2414"/>
                </a:lnTo>
                <a:lnTo>
                  <a:pt x="1369" y="2382"/>
                </a:lnTo>
                <a:lnTo>
                  <a:pt x="1369" y="2350"/>
                </a:lnTo>
                <a:lnTo>
                  <a:pt x="1370" y="2320"/>
                </a:lnTo>
                <a:lnTo>
                  <a:pt x="1372" y="2291"/>
                </a:lnTo>
                <a:lnTo>
                  <a:pt x="1376" y="2254"/>
                </a:lnTo>
                <a:lnTo>
                  <a:pt x="1381" y="2220"/>
                </a:lnTo>
                <a:lnTo>
                  <a:pt x="1388" y="2186"/>
                </a:lnTo>
                <a:lnTo>
                  <a:pt x="1398" y="2154"/>
                </a:lnTo>
                <a:lnTo>
                  <a:pt x="1408" y="2122"/>
                </a:lnTo>
                <a:lnTo>
                  <a:pt x="1419" y="2092"/>
                </a:lnTo>
                <a:lnTo>
                  <a:pt x="1432" y="2063"/>
                </a:lnTo>
                <a:lnTo>
                  <a:pt x="1447" y="2036"/>
                </a:lnTo>
                <a:lnTo>
                  <a:pt x="1464" y="2008"/>
                </a:lnTo>
                <a:lnTo>
                  <a:pt x="1481" y="1983"/>
                </a:lnTo>
                <a:lnTo>
                  <a:pt x="1500" y="1958"/>
                </a:lnTo>
                <a:lnTo>
                  <a:pt x="1521" y="1935"/>
                </a:lnTo>
                <a:lnTo>
                  <a:pt x="1543" y="1912"/>
                </a:lnTo>
                <a:lnTo>
                  <a:pt x="1567" y="1891"/>
                </a:lnTo>
                <a:lnTo>
                  <a:pt x="1592" y="1870"/>
                </a:lnTo>
                <a:lnTo>
                  <a:pt x="1619" y="1851"/>
                </a:lnTo>
                <a:lnTo>
                  <a:pt x="1646" y="1835"/>
                </a:lnTo>
                <a:lnTo>
                  <a:pt x="1673" y="1820"/>
                </a:lnTo>
                <a:lnTo>
                  <a:pt x="1701" y="1805"/>
                </a:lnTo>
                <a:lnTo>
                  <a:pt x="1730" y="1792"/>
                </a:lnTo>
                <a:lnTo>
                  <a:pt x="1759" y="1780"/>
                </a:lnTo>
                <a:lnTo>
                  <a:pt x="1789" y="1770"/>
                </a:lnTo>
                <a:lnTo>
                  <a:pt x="1819" y="1760"/>
                </a:lnTo>
                <a:lnTo>
                  <a:pt x="1850" y="1752"/>
                </a:lnTo>
                <a:lnTo>
                  <a:pt x="1881" y="1745"/>
                </a:lnTo>
                <a:lnTo>
                  <a:pt x="1914" y="1740"/>
                </a:lnTo>
                <a:lnTo>
                  <a:pt x="1947" y="1735"/>
                </a:lnTo>
                <a:lnTo>
                  <a:pt x="1979" y="1732"/>
                </a:lnTo>
                <a:lnTo>
                  <a:pt x="2014" y="1730"/>
                </a:lnTo>
                <a:lnTo>
                  <a:pt x="2047" y="1729"/>
                </a:lnTo>
                <a:lnTo>
                  <a:pt x="2083" y="1730"/>
                </a:lnTo>
                <a:lnTo>
                  <a:pt x="2119" y="1732"/>
                </a:lnTo>
                <a:lnTo>
                  <a:pt x="2149" y="1734"/>
                </a:lnTo>
                <a:lnTo>
                  <a:pt x="2179" y="1737"/>
                </a:lnTo>
                <a:lnTo>
                  <a:pt x="2208" y="1742"/>
                </a:lnTo>
                <a:lnTo>
                  <a:pt x="2238" y="1747"/>
                </a:lnTo>
                <a:lnTo>
                  <a:pt x="2267" y="1754"/>
                </a:lnTo>
                <a:lnTo>
                  <a:pt x="2294" y="1762"/>
                </a:lnTo>
                <a:lnTo>
                  <a:pt x="2322" y="1770"/>
                </a:lnTo>
                <a:lnTo>
                  <a:pt x="2349" y="1779"/>
                </a:lnTo>
                <a:lnTo>
                  <a:pt x="2376" y="1789"/>
                </a:lnTo>
                <a:lnTo>
                  <a:pt x="2401" y="1801"/>
                </a:lnTo>
                <a:lnTo>
                  <a:pt x="2426" y="1813"/>
                </a:lnTo>
                <a:lnTo>
                  <a:pt x="2452" y="1827"/>
                </a:lnTo>
                <a:lnTo>
                  <a:pt x="2476" y="1841"/>
                </a:lnTo>
                <a:lnTo>
                  <a:pt x="2501" y="1856"/>
                </a:lnTo>
                <a:lnTo>
                  <a:pt x="2524" y="1873"/>
                </a:lnTo>
                <a:lnTo>
                  <a:pt x="2548" y="1890"/>
                </a:lnTo>
                <a:lnTo>
                  <a:pt x="2570" y="1908"/>
                </a:lnTo>
                <a:lnTo>
                  <a:pt x="2591" y="1928"/>
                </a:lnTo>
                <a:lnTo>
                  <a:pt x="2612" y="1948"/>
                </a:lnTo>
                <a:lnTo>
                  <a:pt x="2631" y="1969"/>
                </a:lnTo>
                <a:lnTo>
                  <a:pt x="2651" y="1992"/>
                </a:lnTo>
                <a:lnTo>
                  <a:pt x="2668" y="2015"/>
                </a:lnTo>
                <a:lnTo>
                  <a:pt x="2684" y="2040"/>
                </a:lnTo>
                <a:lnTo>
                  <a:pt x="2700" y="2065"/>
                </a:lnTo>
                <a:lnTo>
                  <a:pt x="2715" y="2091"/>
                </a:lnTo>
                <a:lnTo>
                  <a:pt x="2729" y="2118"/>
                </a:lnTo>
                <a:lnTo>
                  <a:pt x="2742" y="2146"/>
                </a:lnTo>
                <a:lnTo>
                  <a:pt x="2754" y="2175"/>
                </a:lnTo>
                <a:lnTo>
                  <a:pt x="2767" y="2205"/>
                </a:lnTo>
                <a:lnTo>
                  <a:pt x="2778" y="2235"/>
                </a:lnTo>
                <a:lnTo>
                  <a:pt x="2788" y="2266"/>
                </a:lnTo>
                <a:lnTo>
                  <a:pt x="2797" y="2297"/>
                </a:lnTo>
                <a:lnTo>
                  <a:pt x="2796" y="2305"/>
                </a:lnTo>
                <a:lnTo>
                  <a:pt x="2794" y="2314"/>
                </a:lnTo>
                <a:lnTo>
                  <a:pt x="2788" y="2329"/>
                </a:lnTo>
                <a:lnTo>
                  <a:pt x="2781" y="2343"/>
                </a:lnTo>
                <a:lnTo>
                  <a:pt x="2771" y="2356"/>
                </a:lnTo>
                <a:lnTo>
                  <a:pt x="2760" y="2368"/>
                </a:lnTo>
                <a:lnTo>
                  <a:pt x="2753" y="2373"/>
                </a:lnTo>
                <a:lnTo>
                  <a:pt x="2746" y="2377"/>
                </a:lnTo>
                <a:lnTo>
                  <a:pt x="2739" y="2381"/>
                </a:lnTo>
                <a:lnTo>
                  <a:pt x="2732" y="2384"/>
                </a:lnTo>
                <a:lnTo>
                  <a:pt x="2724" y="2387"/>
                </a:lnTo>
                <a:lnTo>
                  <a:pt x="2717" y="2389"/>
                </a:lnTo>
                <a:lnTo>
                  <a:pt x="2709" y="2390"/>
                </a:lnTo>
                <a:lnTo>
                  <a:pt x="2699" y="2391"/>
                </a:lnTo>
                <a:lnTo>
                  <a:pt x="2691" y="2391"/>
                </a:lnTo>
                <a:lnTo>
                  <a:pt x="2682" y="2390"/>
                </a:lnTo>
                <a:lnTo>
                  <a:pt x="2673" y="2389"/>
                </a:lnTo>
                <a:lnTo>
                  <a:pt x="2664" y="2386"/>
                </a:lnTo>
                <a:lnTo>
                  <a:pt x="2655" y="2383"/>
                </a:lnTo>
                <a:lnTo>
                  <a:pt x="2645" y="2379"/>
                </a:lnTo>
                <a:lnTo>
                  <a:pt x="2635" y="2374"/>
                </a:lnTo>
                <a:lnTo>
                  <a:pt x="2626" y="2367"/>
                </a:lnTo>
                <a:lnTo>
                  <a:pt x="2616" y="2359"/>
                </a:lnTo>
                <a:lnTo>
                  <a:pt x="2607" y="2351"/>
                </a:lnTo>
                <a:lnTo>
                  <a:pt x="2597" y="2342"/>
                </a:lnTo>
                <a:lnTo>
                  <a:pt x="2587" y="2331"/>
                </a:lnTo>
                <a:lnTo>
                  <a:pt x="2577" y="2320"/>
                </a:lnTo>
                <a:lnTo>
                  <a:pt x="2568" y="2306"/>
                </a:lnTo>
                <a:lnTo>
                  <a:pt x="2551" y="2259"/>
                </a:lnTo>
                <a:lnTo>
                  <a:pt x="2533" y="2217"/>
                </a:lnTo>
                <a:lnTo>
                  <a:pt x="2517" y="2178"/>
                </a:lnTo>
                <a:lnTo>
                  <a:pt x="2501" y="2144"/>
                </a:lnTo>
                <a:lnTo>
                  <a:pt x="2492" y="2128"/>
                </a:lnTo>
                <a:lnTo>
                  <a:pt x="2482" y="2113"/>
                </a:lnTo>
                <a:lnTo>
                  <a:pt x="2472" y="2098"/>
                </a:lnTo>
                <a:lnTo>
                  <a:pt x="2461" y="2083"/>
                </a:lnTo>
                <a:lnTo>
                  <a:pt x="2450" y="2069"/>
                </a:lnTo>
                <a:lnTo>
                  <a:pt x="2438" y="2055"/>
                </a:lnTo>
                <a:lnTo>
                  <a:pt x="2424" y="2042"/>
                </a:lnTo>
                <a:lnTo>
                  <a:pt x="2410" y="2027"/>
                </a:lnTo>
                <a:lnTo>
                  <a:pt x="2395" y="2014"/>
                </a:lnTo>
                <a:lnTo>
                  <a:pt x="2379" y="2002"/>
                </a:lnTo>
                <a:lnTo>
                  <a:pt x="2363" y="1990"/>
                </a:lnTo>
                <a:lnTo>
                  <a:pt x="2347" y="1978"/>
                </a:lnTo>
                <a:lnTo>
                  <a:pt x="2330" y="1968"/>
                </a:lnTo>
                <a:lnTo>
                  <a:pt x="2313" y="1959"/>
                </a:lnTo>
                <a:lnTo>
                  <a:pt x="2296" y="1950"/>
                </a:lnTo>
                <a:lnTo>
                  <a:pt x="2278" y="1942"/>
                </a:lnTo>
                <a:lnTo>
                  <a:pt x="2260" y="1935"/>
                </a:lnTo>
                <a:lnTo>
                  <a:pt x="2242" y="1929"/>
                </a:lnTo>
                <a:lnTo>
                  <a:pt x="2223" y="1922"/>
                </a:lnTo>
                <a:lnTo>
                  <a:pt x="2204" y="1918"/>
                </a:lnTo>
                <a:lnTo>
                  <a:pt x="2184" y="1913"/>
                </a:lnTo>
                <a:lnTo>
                  <a:pt x="2165" y="1910"/>
                </a:lnTo>
                <a:lnTo>
                  <a:pt x="2144" y="1908"/>
                </a:lnTo>
                <a:lnTo>
                  <a:pt x="2124" y="1906"/>
                </a:lnTo>
                <a:lnTo>
                  <a:pt x="2101" y="1905"/>
                </a:lnTo>
                <a:lnTo>
                  <a:pt x="2079" y="1904"/>
                </a:lnTo>
                <a:lnTo>
                  <a:pt x="2058" y="1905"/>
                </a:lnTo>
                <a:lnTo>
                  <a:pt x="2036" y="1906"/>
                </a:lnTo>
                <a:lnTo>
                  <a:pt x="2016" y="1908"/>
                </a:lnTo>
                <a:lnTo>
                  <a:pt x="1996" y="1912"/>
                </a:lnTo>
                <a:lnTo>
                  <a:pt x="1976" y="1916"/>
                </a:lnTo>
                <a:lnTo>
                  <a:pt x="1958" y="1920"/>
                </a:lnTo>
                <a:lnTo>
                  <a:pt x="1940" y="1927"/>
                </a:lnTo>
                <a:lnTo>
                  <a:pt x="1921" y="1934"/>
                </a:lnTo>
                <a:lnTo>
                  <a:pt x="1904" y="1941"/>
                </a:lnTo>
                <a:lnTo>
                  <a:pt x="1887" y="1950"/>
                </a:lnTo>
                <a:lnTo>
                  <a:pt x="1870" y="1959"/>
                </a:lnTo>
                <a:lnTo>
                  <a:pt x="1855" y="1969"/>
                </a:lnTo>
                <a:lnTo>
                  <a:pt x="1839" y="1981"/>
                </a:lnTo>
                <a:lnTo>
                  <a:pt x="1824" y="1993"/>
                </a:lnTo>
                <a:lnTo>
                  <a:pt x="1810" y="2005"/>
                </a:lnTo>
                <a:lnTo>
                  <a:pt x="1797" y="2018"/>
                </a:lnTo>
                <a:lnTo>
                  <a:pt x="1784" y="2031"/>
                </a:lnTo>
                <a:lnTo>
                  <a:pt x="1772" y="2045"/>
                </a:lnTo>
                <a:lnTo>
                  <a:pt x="1761" y="2059"/>
                </a:lnTo>
                <a:lnTo>
                  <a:pt x="1752" y="2073"/>
                </a:lnTo>
                <a:lnTo>
                  <a:pt x="1743" y="2087"/>
                </a:lnTo>
                <a:lnTo>
                  <a:pt x="1735" y="2103"/>
                </a:lnTo>
                <a:lnTo>
                  <a:pt x="1728" y="2118"/>
                </a:lnTo>
                <a:lnTo>
                  <a:pt x="1720" y="2133"/>
                </a:lnTo>
                <a:lnTo>
                  <a:pt x="1715" y="2150"/>
                </a:lnTo>
                <a:lnTo>
                  <a:pt x="1711" y="2166"/>
                </a:lnTo>
                <a:lnTo>
                  <a:pt x="1707" y="2182"/>
                </a:lnTo>
                <a:lnTo>
                  <a:pt x="1704" y="2199"/>
                </a:lnTo>
                <a:lnTo>
                  <a:pt x="1702" y="2216"/>
                </a:lnTo>
                <a:lnTo>
                  <a:pt x="1701" y="2234"/>
                </a:lnTo>
                <a:lnTo>
                  <a:pt x="1702" y="2258"/>
                </a:lnTo>
                <a:lnTo>
                  <a:pt x="1703" y="2286"/>
                </a:lnTo>
                <a:lnTo>
                  <a:pt x="1706" y="2319"/>
                </a:lnTo>
                <a:lnTo>
                  <a:pt x="1710" y="2354"/>
                </a:lnTo>
                <a:lnTo>
                  <a:pt x="1716" y="2396"/>
                </a:lnTo>
                <a:lnTo>
                  <a:pt x="1725" y="2441"/>
                </a:lnTo>
                <a:lnTo>
                  <a:pt x="1734" y="2491"/>
                </a:lnTo>
                <a:lnTo>
                  <a:pt x="1745" y="2545"/>
                </a:lnTo>
                <a:lnTo>
                  <a:pt x="2179" y="2552"/>
                </a:lnTo>
                <a:lnTo>
                  <a:pt x="2195" y="2554"/>
                </a:lnTo>
                <a:lnTo>
                  <a:pt x="2212" y="2556"/>
                </a:lnTo>
                <a:lnTo>
                  <a:pt x="2226" y="2560"/>
                </a:lnTo>
                <a:lnTo>
                  <a:pt x="2241" y="2566"/>
                </a:lnTo>
                <a:lnTo>
                  <a:pt x="2254" y="2572"/>
                </a:lnTo>
                <a:lnTo>
                  <a:pt x="2268" y="2580"/>
                </a:lnTo>
                <a:lnTo>
                  <a:pt x="2280" y="2589"/>
                </a:lnTo>
                <a:lnTo>
                  <a:pt x="2291" y="2598"/>
                </a:lnTo>
                <a:lnTo>
                  <a:pt x="2302" y="2609"/>
                </a:lnTo>
                <a:lnTo>
                  <a:pt x="2311" y="2620"/>
                </a:lnTo>
                <a:lnTo>
                  <a:pt x="2319" y="2632"/>
                </a:lnTo>
                <a:lnTo>
                  <a:pt x="2326" y="2645"/>
                </a:lnTo>
                <a:lnTo>
                  <a:pt x="2332" y="2658"/>
                </a:lnTo>
                <a:lnTo>
                  <a:pt x="2336" y="2672"/>
                </a:lnTo>
                <a:lnTo>
                  <a:pt x="2339" y="2685"/>
                </a:lnTo>
                <a:lnTo>
                  <a:pt x="2340" y="2701"/>
                </a:lnTo>
                <a:lnTo>
                  <a:pt x="2339" y="2715"/>
                </a:lnTo>
                <a:lnTo>
                  <a:pt x="2337" y="2729"/>
                </a:lnTo>
                <a:lnTo>
                  <a:pt x="2334" y="2742"/>
                </a:lnTo>
                <a:lnTo>
                  <a:pt x="2329" y="2756"/>
                </a:lnTo>
                <a:lnTo>
                  <a:pt x="2323" y="2769"/>
                </a:lnTo>
                <a:lnTo>
                  <a:pt x="2314" y="2780"/>
                </a:lnTo>
                <a:lnTo>
                  <a:pt x="2306" y="2791"/>
                </a:lnTo>
                <a:lnTo>
                  <a:pt x="2296" y="2801"/>
                </a:lnTo>
                <a:lnTo>
                  <a:pt x="2285" y="2811"/>
                </a:lnTo>
                <a:lnTo>
                  <a:pt x="2274" y="2819"/>
                </a:lnTo>
                <a:lnTo>
                  <a:pt x="2260" y="2826"/>
                </a:lnTo>
                <a:lnTo>
                  <a:pt x="2246" y="2832"/>
                </a:lnTo>
                <a:lnTo>
                  <a:pt x="2232" y="2837"/>
                </a:lnTo>
                <a:lnTo>
                  <a:pt x="2217" y="2841"/>
                </a:lnTo>
                <a:lnTo>
                  <a:pt x="2201" y="2843"/>
                </a:lnTo>
                <a:lnTo>
                  <a:pt x="2185" y="2843"/>
                </a:lnTo>
                <a:lnTo>
                  <a:pt x="1814" y="2843"/>
                </a:lnTo>
                <a:lnTo>
                  <a:pt x="1840" y="2948"/>
                </a:lnTo>
                <a:lnTo>
                  <a:pt x="1850" y="2993"/>
                </a:lnTo>
                <a:lnTo>
                  <a:pt x="1859" y="3032"/>
                </a:lnTo>
                <a:lnTo>
                  <a:pt x="2183" y="3027"/>
                </a:lnTo>
                <a:lnTo>
                  <a:pt x="2199" y="3027"/>
                </a:lnTo>
                <a:lnTo>
                  <a:pt x="2215" y="3029"/>
                </a:lnTo>
                <a:lnTo>
                  <a:pt x="2230" y="3032"/>
                </a:lnTo>
                <a:lnTo>
                  <a:pt x="2244" y="3036"/>
                </a:lnTo>
                <a:lnTo>
                  <a:pt x="2257" y="3042"/>
                </a:lnTo>
                <a:lnTo>
                  <a:pt x="2270" y="3048"/>
                </a:lnTo>
                <a:lnTo>
                  <a:pt x="2282" y="3055"/>
                </a:lnTo>
                <a:lnTo>
                  <a:pt x="2292" y="3064"/>
                </a:lnTo>
                <a:lnTo>
                  <a:pt x="2302" y="3073"/>
                </a:lnTo>
                <a:lnTo>
                  <a:pt x="2310" y="3085"/>
                </a:lnTo>
                <a:lnTo>
                  <a:pt x="2317" y="3095"/>
                </a:lnTo>
                <a:lnTo>
                  <a:pt x="2324" y="3107"/>
                </a:lnTo>
                <a:lnTo>
                  <a:pt x="2328" y="3119"/>
                </a:lnTo>
                <a:lnTo>
                  <a:pt x="2331" y="3133"/>
                </a:lnTo>
                <a:lnTo>
                  <a:pt x="2333" y="3147"/>
                </a:lnTo>
                <a:lnTo>
                  <a:pt x="2333" y="3160"/>
                </a:lnTo>
                <a:lnTo>
                  <a:pt x="2331" y="3174"/>
                </a:lnTo>
                <a:lnTo>
                  <a:pt x="2328" y="3188"/>
                </a:lnTo>
                <a:lnTo>
                  <a:pt x="2324" y="3202"/>
                </a:lnTo>
                <a:lnTo>
                  <a:pt x="2317" y="3214"/>
                </a:lnTo>
                <a:lnTo>
                  <a:pt x="2310" y="3226"/>
                </a:lnTo>
                <a:lnTo>
                  <a:pt x="2302" y="3238"/>
                </a:lnTo>
                <a:lnTo>
                  <a:pt x="2293" y="3249"/>
                </a:lnTo>
                <a:lnTo>
                  <a:pt x="2283" y="3259"/>
                </a:lnTo>
                <a:lnTo>
                  <a:pt x="2271" y="3269"/>
                </a:lnTo>
                <a:lnTo>
                  <a:pt x="2258" y="3277"/>
                </a:lnTo>
                <a:lnTo>
                  <a:pt x="2245" y="3284"/>
                </a:lnTo>
                <a:lnTo>
                  <a:pt x="2232" y="3291"/>
                </a:lnTo>
                <a:lnTo>
                  <a:pt x="2218" y="3297"/>
                </a:lnTo>
                <a:lnTo>
                  <a:pt x="2202" y="3301"/>
                </a:lnTo>
                <a:lnTo>
                  <a:pt x="2187" y="3304"/>
                </a:lnTo>
                <a:lnTo>
                  <a:pt x="2171" y="3306"/>
                </a:lnTo>
                <a:lnTo>
                  <a:pt x="1867" y="3316"/>
                </a:lnTo>
                <a:lnTo>
                  <a:pt x="1865" y="3343"/>
                </a:lnTo>
                <a:lnTo>
                  <a:pt x="1862" y="3367"/>
                </a:lnTo>
                <a:lnTo>
                  <a:pt x="1857" y="3395"/>
                </a:lnTo>
                <a:lnTo>
                  <a:pt x="1852" y="3422"/>
                </a:lnTo>
                <a:lnTo>
                  <a:pt x="1847" y="3448"/>
                </a:lnTo>
                <a:lnTo>
                  <a:pt x="1840" y="3474"/>
                </a:lnTo>
                <a:lnTo>
                  <a:pt x="1833" y="3498"/>
                </a:lnTo>
                <a:lnTo>
                  <a:pt x="1823" y="3522"/>
                </a:lnTo>
                <a:lnTo>
                  <a:pt x="1814" y="3545"/>
                </a:lnTo>
                <a:lnTo>
                  <a:pt x="1803" y="3568"/>
                </a:lnTo>
                <a:lnTo>
                  <a:pt x="1791" y="3590"/>
                </a:lnTo>
                <a:lnTo>
                  <a:pt x="1778" y="3612"/>
                </a:lnTo>
                <a:lnTo>
                  <a:pt x="1761" y="3634"/>
                </a:lnTo>
                <a:lnTo>
                  <a:pt x="1745" y="3655"/>
                </a:lnTo>
                <a:lnTo>
                  <a:pt x="1726" y="3676"/>
                </a:lnTo>
                <a:lnTo>
                  <a:pt x="1705" y="3698"/>
                </a:lnTo>
                <a:lnTo>
                  <a:pt x="1682" y="3718"/>
                </a:lnTo>
                <a:lnTo>
                  <a:pt x="1657" y="3740"/>
                </a:lnTo>
                <a:lnTo>
                  <a:pt x="1686" y="3736"/>
                </a:lnTo>
                <a:lnTo>
                  <a:pt x="1708" y="3732"/>
                </a:lnTo>
                <a:lnTo>
                  <a:pt x="1729" y="3731"/>
                </a:lnTo>
                <a:lnTo>
                  <a:pt x="1746" y="3731"/>
                </a:lnTo>
                <a:lnTo>
                  <a:pt x="1781" y="3734"/>
                </a:lnTo>
                <a:lnTo>
                  <a:pt x="1801" y="3736"/>
                </a:lnTo>
                <a:lnTo>
                  <a:pt x="1824" y="3736"/>
                </a:lnTo>
                <a:lnTo>
                  <a:pt x="1861" y="3737"/>
                </a:lnTo>
                <a:lnTo>
                  <a:pt x="1898" y="3738"/>
                </a:lnTo>
                <a:lnTo>
                  <a:pt x="1934" y="3739"/>
                </a:lnTo>
                <a:lnTo>
                  <a:pt x="1973" y="3741"/>
                </a:lnTo>
                <a:lnTo>
                  <a:pt x="2012" y="3744"/>
                </a:lnTo>
                <a:lnTo>
                  <a:pt x="2051" y="3748"/>
                </a:lnTo>
                <a:lnTo>
                  <a:pt x="2090" y="3752"/>
                </a:lnTo>
                <a:lnTo>
                  <a:pt x="2130" y="3757"/>
                </a:lnTo>
                <a:lnTo>
                  <a:pt x="2191" y="3764"/>
                </a:lnTo>
                <a:lnTo>
                  <a:pt x="2247" y="3769"/>
                </a:lnTo>
                <a:lnTo>
                  <a:pt x="2297" y="3772"/>
                </a:lnTo>
                <a:lnTo>
                  <a:pt x="2343" y="3774"/>
                </a:lnTo>
                <a:lnTo>
                  <a:pt x="2384" y="3775"/>
                </a:lnTo>
                <a:lnTo>
                  <a:pt x="2419" y="3775"/>
                </a:lnTo>
                <a:lnTo>
                  <a:pt x="2450" y="3774"/>
                </a:lnTo>
                <a:lnTo>
                  <a:pt x="2476" y="3771"/>
                </a:lnTo>
                <a:lnTo>
                  <a:pt x="2502" y="3767"/>
                </a:lnTo>
                <a:lnTo>
                  <a:pt x="2530" y="3761"/>
                </a:lnTo>
                <a:lnTo>
                  <a:pt x="2561" y="3752"/>
                </a:lnTo>
                <a:lnTo>
                  <a:pt x="2595" y="3740"/>
                </a:lnTo>
                <a:lnTo>
                  <a:pt x="2629" y="3725"/>
                </a:lnTo>
                <a:lnTo>
                  <a:pt x="2646" y="3717"/>
                </a:lnTo>
                <a:lnTo>
                  <a:pt x="2664" y="3708"/>
                </a:lnTo>
                <a:lnTo>
                  <a:pt x="2682" y="3698"/>
                </a:lnTo>
                <a:lnTo>
                  <a:pt x="2699" y="3687"/>
                </a:lnTo>
                <a:lnTo>
                  <a:pt x="2718" y="3675"/>
                </a:lnTo>
                <a:lnTo>
                  <a:pt x="2735" y="3663"/>
                </a:lnTo>
                <a:lnTo>
                  <a:pt x="2751" y="3661"/>
                </a:lnTo>
                <a:lnTo>
                  <a:pt x="2767" y="3660"/>
                </a:lnTo>
                <a:lnTo>
                  <a:pt x="2782" y="3661"/>
                </a:lnTo>
                <a:lnTo>
                  <a:pt x="2795" y="3664"/>
                </a:lnTo>
                <a:lnTo>
                  <a:pt x="2808" y="3669"/>
                </a:lnTo>
                <a:lnTo>
                  <a:pt x="2814" y="3672"/>
                </a:lnTo>
                <a:lnTo>
                  <a:pt x="2819" y="3675"/>
                </a:lnTo>
                <a:lnTo>
                  <a:pt x="2824" y="3679"/>
                </a:lnTo>
                <a:lnTo>
                  <a:pt x="2828" y="3684"/>
                </a:lnTo>
                <a:lnTo>
                  <a:pt x="2832" y="3689"/>
                </a:lnTo>
                <a:lnTo>
                  <a:pt x="2835" y="3695"/>
                </a:lnTo>
                <a:lnTo>
                  <a:pt x="2837" y="3701"/>
                </a:lnTo>
                <a:lnTo>
                  <a:pt x="2839" y="3707"/>
                </a:lnTo>
                <a:lnTo>
                  <a:pt x="2840" y="3714"/>
                </a:lnTo>
                <a:lnTo>
                  <a:pt x="2841" y="3722"/>
                </a:lnTo>
                <a:lnTo>
                  <a:pt x="2840" y="3730"/>
                </a:lnTo>
                <a:lnTo>
                  <a:pt x="2839" y="3740"/>
                </a:lnTo>
                <a:lnTo>
                  <a:pt x="2837" y="3749"/>
                </a:lnTo>
                <a:lnTo>
                  <a:pt x="2834" y="3759"/>
                </a:lnTo>
                <a:lnTo>
                  <a:pt x="2831" y="3769"/>
                </a:lnTo>
                <a:lnTo>
                  <a:pt x="2826" y="3780"/>
                </a:lnTo>
                <a:lnTo>
                  <a:pt x="2820" y="3792"/>
                </a:lnTo>
                <a:lnTo>
                  <a:pt x="2814" y="3804"/>
                </a:lnTo>
                <a:lnTo>
                  <a:pt x="2797" y="3830"/>
                </a:lnTo>
                <a:lnTo>
                  <a:pt x="2776" y="3860"/>
                </a:lnTo>
                <a:close/>
              </a:path>
            </a:pathLst>
          </a:custGeom>
          <a:solidFill>
            <a:srgbClr val="9B5C92"/>
          </a:solidFill>
          <a:ln>
            <a:noFill/>
          </a:ln>
          <a:effectLst/>
        </p:spPr>
        <p:txBody>
          <a:bodyPr/>
          <a:lstStyle/>
          <a:p>
            <a:endParaRPr lang="zh-CN" altLang="en-US" sz="3600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140780" y="2435624"/>
            <a:ext cx="289837" cy="348502"/>
          </a:xfrm>
          <a:custGeom>
            <a:avLst/>
            <a:gdLst>
              <a:gd name="T0" fmla="*/ 808831 w 3808"/>
              <a:gd name="T1" fmla="*/ 1295383 h 4578"/>
              <a:gd name="T2" fmla="*/ 620770 w 3808"/>
              <a:gd name="T3" fmla="*/ 1061107 h 4578"/>
              <a:gd name="T4" fmla="*/ 609952 w 3808"/>
              <a:gd name="T5" fmla="*/ 993696 h 4578"/>
              <a:gd name="T6" fmla="*/ 804254 w 3808"/>
              <a:gd name="T7" fmla="*/ 1136009 h 4578"/>
              <a:gd name="T8" fmla="*/ 1261510 w 3808"/>
              <a:gd name="T9" fmla="*/ 605039 h 4578"/>
              <a:gd name="T10" fmla="*/ 997309 w 3808"/>
              <a:gd name="T11" fmla="*/ 385328 h 4578"/>
              <a:gd name="T12" fmla="*/ 1018112 w 3808"/>
              <a:gd name="T13" fmla="*/ 332896 h 4578"/>
              <a:gd name="T14" fmla="*/ 991900 w 3808"/>
              <a:gd name="T15" fmla="*/ 304600 h 4578"/>
              <a:gd name="T16" fmla="*/ 1025601 w 3808"/>
              <a:gd name="T17" fmla="*/ 199322 h 4578"/>
              <a:gd name="T18" fmla="*/ 992316 w 3808"/>
              <a:gd name="T19" fmla="*/ 5410 h 4578"/>
              <a:gd name="T20" fmla="*/ 833379 w 3808"/>
              <a:gd name="T21" fmla="*/ 32457 h 4578"/>
              <a:gd name="T22" fmla="*/ 644901 w 3808"/>
              <a:gd name="T23" fmla="*/ 86969 h 4578"/>
              <a:gd name="T24" fmla="*/ 529651 w 3808"/>
              <a:gd name="T25" fmla="*/ 12484 h 4578"/>
              <a:gd name="T26" fmla="*/ 540469 w 3808"/>
              <a:gd name="T27" fmla="*/ 193496 h 4578"/>
              <a:gd name="T28" fmla="*/ 583324 w 3808"/>
              <a:gd name="T29" fmla="*/ 312507 h 4578"/>
              <a:gd name="T30" fmla="*/ 583324 w 3808"/>
              <a:gd name="T31" fmla="*/ 347877 h 4578"/>
              <a:gd name="T32" fmla="*/ 568345 w 3808"/>
              <a:gd name="T33" fmla="*/ 414872 h 4578"/>
              <a:gd name="T34" fmla="*/ 277516 w 3808"/>
              <a:gd name="T35" fmla="*/ 646651 h 4578"/>
              <a:gd name="T36" fmla="*/ 123155 w 3808"/>
              <a:gd name="T37" fmla="*/ 909223 h 4578"/>
              <a:gd name="T38" fmla="*/ 10818 w 3808"/>
              <a:gd name="T39" fmla="*/ 1299545 h 4578"/>
              <a:gd name="T40" fmla="*/ 22468 w 3808"/>
              <a:gd name="T41" fmla="*/ 1617461 h 4578"/>
              <a:gd name="T42" fmla="*/ 102352 w 3808"/>
              <a:gd name="T43" fmla="*/ 1767680 h 4578"/>
              <a:gd name="T44" fmla="*/ 251303 w 3808"/>
              <a:gd name="T45" fmla="*/ 1865469 h 4578"/>
              <a:gd name="T46" fmla="*/ 780539 w 3808"/>
              <a:gd name="T47" fmla="*/ 1905000 h 4578"/>
              <a:gd name="T48" fmla="*/ 1293547 w 3808"/>
              <a:gd name="T49" fmla="*/ 1877120 h 4578"/>
              <a:gd name="T50" fmla="*/ 1458725 w 3808"/>
              <a:gd name="T51" fmla="*/ 1792231 h 4578"/>
              <a:gd name="T52" fmla="*/ 1551092 w 3808"/>
              <a:gd name="T53" fmla="*/ 1651166 h 4578"/>
              <a:gd name="T54" fmla="*/ 1582297 w 3808"/>
              <a:gd name="T55" fmla="*/ 1380272 h 4578"/>
              <a:gd name="T56" fmla="*/ 1490762 w 3808"/>
              <a:gd name="T57" fmla="*/ 981628 h 4578"/>
              <a:gd name="T58" fmla="*/ 1336402 w 3808"/>
              <a:gd name="T59" fmla="*/ 681606 h 4578"/>
              <a:gd name="T60" fmla="*/ 1097164 w 3808"/>
              <a:gd name="T61" fmla="*/ 1433119 h 4578"/>
              <a:gd name="T62" fmla="*/ 1012287 w 3808"/>
              <a:gd name="T63" fmla="*/ 1537566 h 4578"/>
              <a:gd name="T64" fmla="*/ 917008 w 3808"/>
              <a:gd name="T65" fmla="*/ 1662818 h 4578"/>
              <a:gd name="T66" fmla="*/ 866664 w 3808"/>
              <a:gd name="T67" fmla="*/ 1689866 h 4578"/>
              <a:gd name="T68" fmla="*/ 825890 w 3808"/>
              <a:gd name="T69" fmla="*/ 1654495 h 4578"/>
              <a:gd name="T70" fmla="*/ 762648 w 3808"/>
              <a:gd name="T71" fmla="*/ 1664898 h 4578"/>
              <a:gd name="T72" fmla="*/ 714800 w 3808"/>
              <a:gd name="T73" fmla="*/ 1689033 h 4578"/>
              <a:gd name="T74" fmla="*/ 671113 w 3808"/>
              <a:gd name="T75" fmla="*/ 1651166 h 4578"/>
              <a:gd name="T76" fmla="*/ 550871 w 3808"/>
              <a:gd name="T77" fmla="*/ 1504692 h 4578"/>
              <a:gd name="T78" fmla="*/ 478059 w 3808"/>
              <a:gd name="T79" fmla="*/ 1349895 h 4578"/>
              <a:gd name="T80" fmla="*/ 529651 w 3808"/>
              <a:gd name="T81" fmla="*/ 1306202 h 4578"/>
              <a:gd name="T82" fmla="*/ 594141 w 3808"/>
              <a:gd name="T83" fmla="*/ 1367372 h 4578"/>
              <a:gd name="T84" fmla="*/ 639909 w 3808"/>
              <a:gd name="T85" fmla="*/ 1456006 h 4578"/>
              <a:gd name="T86" fmla="*/ 543381 w 3808"/>
              <a:gd name="T87" fmla="*/ 1186776 h 4578"/>
              <a:gd name="T88" fmla="*/ 488045 w 3808"/>
              <a:gd name="T89" fmla="*/ 1064020 h 4578"/>
              <a:gd name="T90" fmla="*/ 536308 w 3808"/>
              <a:gd name="T91" fmla="*/ 909223 h 4578"/>
              <a:gd name="T92" fmla="*/ 661544 w 3808"/>
              <a:gd name="T93" fmla="*/ 747353 h 4578"/>
              <a:gd name="T94" fmla="*/ 703567 w 3808"/>
              <a:gd name="T95" fmla="*/ 706157 h 4578"/>
              <a:gd name="T96" fmla="*/ 758071 w 3808"/>
              <a:gd name="T97" fmla="*/ 727379 h 4578"/>
              <a:gd name="T98" fmla="*/ 827554 w 3808"/>
              <a:gd name="T99" fmla="*/ 742359 h 4578"/>
              <a:gd name="T100" fmla="*/ 871241 w 3808"/>
              <a:gd name="T101" fmla="*/ 704492 h 4578"/>
              <a:gd name="T102" fmla="*/ 924913 w 3808"/>
              <a:gd name="T103" fmla="*/ 734453 h 4578"/>
              <a:gd name="T104" fmla="*/ 1015616 w 3808"/>
              <a:gd name="T105" fmla="*/ 876766 h 4578"/>
              <a:gd name="T106" fmla="*/ 1082602 w 3808"/>
              <a:gd name="T107" fmla="*/ 981628 h 4578"/>
              <a:gd name="T108" fmla="*/ 1068456 w 3808"/>
              <a:gd name="T109" fmla="*/ 1092733 h 4578"/>
              <a:gd name="T110" fmla="*/ 990236 w 3808"/>
              <a:gd name="T111" fmla="*/ 1074007 h 4578"/>
              <a:gd name="T112" fmla="*/ 948629 w 3808"/>
              <a:gd name="T113" fmla="*/ 974138 h 4578"/>
              <a:gd name="T114" fmla="*/ 1066376 w 3808"/>
              <a:gd name="T115" fmla="*/ 1236294 h 4578"/>
              <a:gd name="T116" fmla="*/ 1109230 w 3808"/>
              <a:gd name="T117" fmla="*/ 1312028 h 4578"/>
              <a:gd name="T118" fmla="*/ 934899 w 3808"/>
              <a:gd name="T119" fmla="*/ 1481389 h 4578"/>
              <a:gd name="T120" fmla="*/ 982330 w 3808"/>
              <a:gd name="T121" fmla="*/ 1422716 h 4578"/>
              <a:gd name="T122" fmla="*/ 975257 w 3808"/>
              <a:gd name="T123" fmla="*/ 1356553 h 45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808" h="4578">
                <a:moveTo>
                  <a:pt x="1815" y="3080"/>
                </a:moveTo>
                <a:lnTo>
                  <a:pt x="1829" y="3629"/>
                </a:lnTo>
                <a:lnTo>
                  <a:pt x="1878" y="3637"/>
                </a:lnTo>
                <a:lnTo>
                  <a:pt x="1903" y="3639"/>
                </a:lnTo>
                <a:lnTo>
                  <a:pt x="1930" y="3641"/>
                </a:lnTo>
                <a:lnTo>
                  <a:pt x="1946" y="3640"/>
                </a:lnTo>
                <a:lnTo>
                  <a:pt x="1961" y="3638"/>
                </a:lnTo>
                <a:lnTo>
                  <a:pt x="1975" y="3636"/>
                </a:lnTo>
                <a:lnTo>
                  <a:pt x="1991" y="3635"/>
                </a:lnTo>
                <a:lnTo>
                  <a:pt x="1998" y="3125"/>
                </a:lnTo>
                <a:lnTo>
                  <a:pt x="1971" y="3119"/>
                </a:lnTo>
                <a:lnTo>
                  <a:pt x="1944" y="3113"/>
                </a:lnTo>
                <a:lnTo>
                  <a:pt x="1878" y="3096"/>
                </a:lnTo>
                <a:lnTo>
                  <a:pt x="1815" y="3080"/>
                </a:lnTo>
                <a:close/>
                <a:moveTo>
                  <a:pt x="1458" y="2434"/>
                </a:moveTo>
                <a:lnTo>
                  <a:pt x="1458" y="2434"/>
                </a:lnTo>
                <a:lnTo>
                  <a:pt x="1458" y="2450"/>
                </a:lnTo>
                <a:lnTo>
                  <a:pt x="1459" y="2465"/>
                </a:lnTo>
                <a:lnTo>
                  <a:pt x="1461" y="2481"/>
                </a:lnTo>
                <a:lnTo>
                  <a:pt x="1464" y="2495"/>
                </a:lnTo>
                <a:lnTo>
                  <a:pt x="1469" y="2509"/>
                </a:lnTo>
                <a:lnTo>
                  <a:pt x="1475" y="2523"/>
                </a:lnTo>
                <a:lnTo>
                  <a:pt x="1483" y="2537"/>
                </a:lnTo>
                <a:lnTo>
                  <a:pt x="1492" y="2550"/>
                </a:lnTo>
                <a:lnTo>
                  <a:pt x="1502" y="2563"/>
                </a:lnTo>
                <a:lnTo>
                  <a:pt x="1513" y="2574"/>
                </a:lnTo>
                <a:lnTo>
                  <a:pt x="1525" y="2586"/>
                </a:lnTo>
                <a:lnTo>
                  <a:pt x="1538" y="2597"/>
                </a:lnTo>
                <a:lnTo>
                  <a:pt x="1554" y="2266"/>
                </a:lnTo>
                <a:lnTo>
                  <a:pt x="1532" y="2284"/>
                </a:lnTo>
                <a:lnTo>
                  <a:pt x="1514" y="2303"/>
                </a:lnTo>
                <a:lnTo>
                  <a:pt x="1498" y="2324"/>
                </a:lnTo>
                <a:lnTo>
                  <a:pt x="1491" y="2334"/>
                </a:lnTo>
                <a:lnTo>
                  <a:pt x="1484" y="2344"/>
                </a:lnTo>
                <a:lnTo>
                  <a:pt x="1478" y="2355"/>
                </a:lnTo>
                <a:lnTo>
                  <a:pt x="1474" y="2366"/>
                </a:lnTo>
                <a:lnTo>
                  <a:pt x="1469" y="2377"/>
                </a:lnTo>
                <a:lnTo>
                  <a:pt x="1466" y="2388"/>
                </a:lnTo>
                <a:lnTo>
                  <a:pt x="1463" y="2399"/>
                </a:lnTo>
                <a:lnTo>
                  <a:pt x="1460" y="2410"/>
                </a:lnTo>
                <a:lnTo>
                  <a:pt x="1459" y="2423"/>
                </a:lnTo>
                <a:lnTo>
                  <a:pt x="1458" y="2434"/>
                </a:lnTo>
                <a:close/>
                <a:moveTo>
                  <a:pt x="1894" y="2175"/>
                </a:moveTo>
                <a:lnTo>
                  <a:pt x="1894" y="2175"/>
                </a:lnTo>
                <a:lnTo>
                  <a:pt x="1875" y="2176"/>
                </a:lnTo>
                <a:lnTo>
                  <a:pt x="1856" y="2178"/>
                </a:lnTo>
                <a:lnTo>
                  <a:pt x="1839" y="2180"/>
                </a:lnTo>
                <a:lnTo>
                  <a:pt x="1820" y="2182"/>
                </a:lnTo>
                <a:lnTo>
                  <a:pt x="1812" y="2698"/>
                </a:lnTo>
                <a:lnTo>
                  <a:pt x="1869" y="2714"/>
                </a:lnTo>
                <a:lnTo>
                  <a:pt x="1933" y="2730"/>
                </a:lnTo>
                <a:lnTo>
                  <a:pt x="1966" y="2740"/>
                </a:lnTo>
                <a:lnTo>
                  <a:pt x="2000" y="2750"/>
                </a:lnTo>
                <a:lnTo>
                  <a:pt x="1996" y="2185"/>
                </a:lnTo>
                <a:lnTo>
                  <a:pt x="1947" y="2178"/>
                </a:lnTo>
                <a:lnTo>
                  <a:pt x="1921" y="2176"/>
                </a:lnTo>
                <a:lnTo>
                  <a:pt x="1908" y="2175"/>
                </a:lnTo>
                <a:lnTo>
                  <a:pt x="1894" y="2175"/>
                </a:lnTo>
                <a:close/>
                <a:moveTo>
                  <a:pt x="3118" y="1530"/>
                </a:moveTo>
                <a:lnTo>
                  <a:pt x="3118" y="1530"/>
                </a:lnTo>
                <a:lnTo>
                  <a:pt x="3099" y="1512"/>
                </a:lnTo>
                <a:lnTo>
                  <a:pt x="3078" y="1494"/>
                </a:lnTo>
                <a:lnTo>
                  <a:pt x="3032" y="1454"/>
                </a:lnTo>
                <a:lnTo>
                  <a:pt x="2980" y="1413"/>
                </a:lnTo>
                <a:lnTo>
                  <a:pt x="2926" y="1371"/>
                </a:lnTo>
                <a:lnTo>
                  <a:pt x="2810" y="1285"/>
                </a:lnTo>
                <a:lnTo>
                  <a:pt x="2694" y="1197"/>
                </a:lnTo>
                <a:lnTo>
                  <a:pt x="2637" y="1154"/>
                </a:lnTo>
                <a:lnTo>
                  <a:pt x="2584" y="1113"/>
                </a:lnTo>
                <a:lnTo>
                  <a:pt x="2534" y="1071"/>
                </a:lnTo>
                <a:lnTo>
                  <a:pt x="2511" y="1052"/>
                </a:lnTo>
                <a:lnTo>
                  <a:pt x="2490" y="1032"/>
                </a:lnTo>
                <a:lnTo>
                  <a:pt x="2470" y="1013"/>
                </a:lnTo>
                <a:lnTo>
                  <a:pt x="2451" y="995"/>
                </a:lnTo>
                <a:lnTo>
                  <a:pt x="2435" y="976"/>
                </a:lnTo>
                <a:lnTo>
                  <a:pt x="2421" y="959"/>
                </a:lnTo>
                <a:lnTo>
                  <a:pt x="2407" y="943"/>
                </a:lnTo>
                <a:lnTo>
                  <a:pt x="2397" y="926"/>
                </a:lnTo>
                <a:lnTo>
                  <a:pt x="2389" y="911"/>
                </a:lnTo>
                <a:lnTo>
                  <a:pt x="2384" y="897"/>
                </a:lnTo>
                <a:lnTo>
                  <a:pt x="2371" y="857"/>
                </a:lnTo>
                <a:lnTo>
                  <a:pt x="2386" y="854"/>
                </a:lnTo>
                <a:lnTo>
                  <a:pt x="2401" y="850"/>
                </a:lnTo>
                <a:lnTo>
                  <a:pt x="2413" y="844"/>
                </a:lnTo>
                <a:lnTo>
                  <a:pt x="2425" y="836"/>
                </a:lnTo>
                <a:lnTo>
                  <a:pt x="2434" y="826"/>
                </a:lnTo>
                <a:lnTo>
                  <a:pt x="2438" y="821"/>
                </a:lnTo>
                <a:lnTo>
                  <a:pt x="2441" y="816"/>
                </a:lnTo>
                <a:lnTo>
                  <a:pt x="2444" y="811"/>
                </a:lnTo>
                <a:lnTo>
                  <a:pt x="2445" y="805"/>
                </a:lnTo>
                <a:lnTo>
                  <a:pt x="2447" y="800"/>
                </a:lnTo>
                <a:lnTo>
                  <a:pt x="2447" y="794"/>
                </a:lnTo>
                <a:lnTo>
                  <a:pt x="2446" y="787"/>
                </a:lnTo>
                <a:lnTo>
                  <a:pt x="2445" y="781"/>
                </a:lnTo>
                <a:lnTo>
                  <a:pt x="2443" y="775"/>
                </a:lnTo>
                <a:lnTo>
                  <a:pt x="2440" y="768"/>
                </a:lnTo>
                <a:lnTo>
                  <a:pt x="2436" y="763"/>
                </a:lnTo>
                <a:lnTo>
                  <a:pt x="2432" y="757"/>
                </a:lnTo>
                <a:lnTo>
                  <a:pt x="2427" y="753"/>
                </a:lnTo>
                <a:lnTo>
                  <a:pt x="2421" y="748"/>
                </a:lnTo>
                <a:lnTo>
                  <a:pt x="2414" y="744"/>
                </a:lnTo>
                <a:lnTo>
                  <a:pt x="2407" y="740"/>
                </a:lnTo>
                <a:lnTo>
                  <a:pt x="2400" y="737"/>
                </a:lnTo>
                <a:lnTo>
                  <a:pt x="2392" y="735"/>
                </a:lnTo>
                <a:lnTo>
                  <a:pt x="2384" y="732"/>
                </a:lnTo>
                <a:lnTo>
                  <a:pt x="2376" y="731"/>
                </a:lnTo>
                <a:lnTo>
                  <a:pt x="2367" y="730"/>
                </a:lnTo>
                <a:lnTo>
                  <a:pt x="2358" y="730"/>
                </a:lnTo>
                <a:lnTo>
                  <a:pt x="2353" y="730"/>
                </a:lnTo>
                <a:lnTo>
                  <a:pt x="2354" y="716"/>
                </a:lnTo>
                <a:lnTo>
                  <a:pt x="2356" y="704"/>
                </a:lnTo>
                <a:lnTo>
                  <a:pt x="2359" y="692"/>
                </a:lnTo>
                <a:lnTo>
                  <a:pt x="2363" y="680"/>
                </a:lnTo>
                <a:lnTo>
                  <a:pt x="2372" y="655"/>
                </a:lnTo>
                <a:lnTo>
                  <a:pt x="2383" y="631"/>
                </a:lnTo>
                <a:lnTo>
                  <a:pt x="2396" y="604"/>
                </a:lnTo>
                <a:lnTo>
                  <a:pt x="2410" y="577"/>
                </a:lnTo>
                <a:lnTo>
                  <a:pt x="2446" y="515"/>
                </a:lnTo>
                <a:lnTo>
                  <a:pt x="2465" y="479"/>
                </a:lnTo>
                <a:lnTo>
                  <a:pt x="2486" y="438"/>
                </a:lnTo>
                <a:lnTo>
                  <a:pt x="2508" y="394"/>
                </a:lnTo>
                <a:lnTo>
                  <a:pt x="2531" y="343"/>
                </a:lnTo>
                <a:lnTo>
                  <a:pt x="2554" y="287"/>
                </a:lnTo>
                <a:lnTo>
                  <a:pt x="2579" y="222"/>
                </a:lnTo>
                <a:lnTo>
                  <a:pt x="2603" y="152"/>
                </a:lnTo>
                <a:lnTo>
                  <a:pt x="2615" y="114"/>
                </a:lnTo>
                <a:lnTo>
                  <a:pt x="2627" y="74"/>
                </a:lnTo>
                <a:lnTo>
                  <a:pt x="2581" y="59"/>
                </a:lnTo>
                <a:lnTo>
                  <a:pt x="2536" y="47"/>
                </a:lnTo>
                <a:lnTo>
                  <a:pt x="2494" y="36"/>
                </a:lnTo>
                <a:lnTo>
                  <a:pt x="2455" y="27"/>
                </a:lnTo>
                <a:lnTo>
                  <a:pt x="2419" y="19"/>
                </a:lnTo>
                <a:lnTo>
                  <a:pt x="2385" y="13"/>
                </a:lnTo>
                <a:lnTo>
                  <a:pt x="2352" y="8"/>
                </a:lnTo>
                <a:lnTo>
                  <a:pt x="2322" y="3"/>
                </a:lnTo>
                <a:lnTo>
                  <a:pt x="2293" y="1"/>
                </a:lnTo>
                <a:lnTo>
                  <a:pt x="2267" y="0"/>
                </a:lnTo>
                <a:lnTo>
                  <a:pt x="2241" y="1"/>
                </a:lnTo>
                <a:lnTo>
                  <a:pt x="2217" y="2"/>
                </a:lnTo>
                <a:lnTo>
                  <a:pt x="2193" y="5"/>
                </a:lnTo>
                <a:lnTo>
                  <a:pt x="2171" y="10"/>
                </a:lnTo>
                <a:lnTo>
                  <a:pt x="2150" y="15"/>
                </a:lnTo>
                <a:lnTo>
                  <a:pt x="2128" y="21"/>
                </a:lnTo>
                <a:lnTo>
                  <a:pt x="2107" y="28"/>
                </a:lnTo>
                <a:lnTo>
                  <a:pt x="2086" y="36"/>
                </a:lnTo>
                <a:lnTo>
                  <a:pt x="2066" y="44"/>
                </a:lnTo>
                <a:lnTo>
                  <a:pt x="2045" y="54"/>
                </a:lnTo>
                <a:lnTo>
                  <a:pt x="2003" y="78"/>
                </a:lnTo>
                <a:lnTo>
                  <a:pt x="1957" y="103"/>
                </a:lnTo>
                <a:lnTo>
                  <a:pt x="1908" y="132"/>
                </a:lnTo>
                <a:lnTo>
                  <a:pt x="1853" y="163"/>
                </a:lnTo>
                <a:lnTo>
                  <a:pt x="1791" y="198"/>
                </a:lnTo>
                <a:lnTo>
                  <a:pt x="1757" y="215"/>
                </a:lnTo>
                <a:lnTo>
                  <a:pt x="1722" y="234"/>
                </a:lnTo>
                <a:lnTo>
                  <a:pt x="1695" y="238"/>
                </a:lnTo>
                <a:lnTo>
                  <a:pt x="1670" y="240"/>
                </a:lnTo>
                <a:lnTo>
                  <a:pt x="1646" y="240"/>
                </a:lnTo>
                <a:lnTo>
                  <a:pt x="1625" y="237"/>
                </a:lnTo>
                <a:lnTo>
                  <a:pt x="1605" y="233"/>
                </a:lnTo>
                <a:lnTo>
                  <a:pt x="1585" y="227"/>
                </a:lnTo>
                <a:lnTo>
                  <a:pt x="1567" y="218"/>
                </a:lnTo>
                <a:lnTo>
                  <a:pt x="1550" y="209"/>
                </a:lnTo>
                <a:lnTo>
                  <a:pt x="1532" y="199"/>
                </a:lnTo>
                <a:lnTo>
                  <a:pt x="1517" y="188"/>
                </a:lnTo>
                <a:lnTo>
                  <a:pt x="1502" y="176"/>
                </a:lnTo>
                <a:lnTo>
                  <a:pt x="1486" y="162"/>
                </a:lnTo>
                <a:lnTo>
                  <a:pt x="1458" y="136"/>
                </a:lnTo>
                <a:lnTo>
                  <a:pt x="1428" y="109"/>
                </a:lnTo>
                <a:lnTo>
                  <a:pt x="1414" y="97"/>
                </a:lnTo>
                <a:lnTo>
                  <a:pt x="1399" y="85"/>
                </a:lnTo>
                <a:lnTo>
                  <a:pt x="1384" y="73"/>
                </a:lnTo>
                <a:lnTo>
                  <a:pt x="1367" y="63"/>
                </a:lnTo>
                <a:lnTo>
                  <a:pt x="1350" y="53"/>
                </a:lnTo>
                <a:lnTo>
                  <a:pt x="1333" y="45"/>
                </a:lnTo>
                <a:lnTo>
                  <a:pt x="1313" y="38"/>
                </a:lnTo>
                <a:lnTo>
                  <a:pt x="1294" y="33"/>
                </a:lnTo>
                <a:lnTo>
                  <a:pt x="1273" y="30"/>
                </a:lnTo>
                <a:lnTo>
                  <a:pt x="1250" y="30"/>
                </a:lnTo>
                <a:lnTo>
                  <a:pt x="1226" y="31"/>
                </a:lnTo>
                <a:lnTo>
                  <a:pt x="1200" y="35"/>
                </a:lnTo>
                <a:lnTo>
                  <a:pt x="1173" y="41"/>
                </a:lnTo>
                <a:lnTo>
                  <a:pt x="1143" y="50"/>
                </a:lnTo>
                <a:lnTo>
                  <a:pt x="1112" y="64"/>
                </a:lnTo>
                <a:lnTo>
                  <a:pt x="1078" y="79"/>
                </a:lnTo>
                <a:lnTo>
                  <a:pt x="1113" y="151"/>
                </a:lnTo>
                <a:lnTo>
                  <a:pt x="1147" y="216"/>
                </a:lnTo>
                <a:lnTo>
                  <a:pt x="1180" y="276"/>
                </a:lnTo>
                <a:lnTo>
                  <a:pt x="1211" y="330"/>
                </a:lnTo>
                <a:lnTo>
                  <a:pt x="1242" y="379"/>
                </a:lnTo>
                <a:lnTo>
                  <a:pt x="1272" y="424"/>
                </a:lnTo>
                <a:lnTo>
                  <a:pt x="1299" y="465"/>
                </a:lnTo>
                <a:lnTo>
                  <a:pt x="1324" y="503"/>
                </a:lnTo>
                <a:lnTo>
                  <a:pt x="1370" y="568"/>
                </a:lnTo>
                <a:lnTo>
                  <a:pt x="1391" y="597"/>
                </a:lnTo>
                <a:lnTo>
                  <a:pt x="1409" y="625"/>
                </a:lnTo>
                <a:lnTo>
                  <a:pt x="1424" y="652"/>
                </a:lnTo>
                <a:lnTo>
                  <a:pt x="1438" y="678"/>
                </a:lnTo>
                <a:lnTo>
                  <a:pt x="1443" y="691"/>
                </a:lnTo>
                <a:lnTo>
                  <a:pt x="1448" y="704"/>
                </a:lnTo>
                <a:lnTo>
                  <a:pt x="1452" y="717"/>
                </a:lnTo>
                <a:lnTo>
                  <a:pt x="1456" y="731"/>
                </a:lnTo>
                <a:lnTo>
                  <a:pt x="1440" y="733"/>
                </a:lnTo>
                <a:lnTo>
                  <a:pt x="1425" y="738"/>
                </a:lnTo>
                <a:lnTo>
                  <a:pt x="1413" y="744"/>
                </a:lnTo>
                <a:lnTo>
                  <a:pt x="1402" y="751"/>
                </a:lnTo>
                <a:lnTo>
                  <a:pt x="1393" y="760"/>
                </a:lnTo>
                <a:lnTo>
                  <a:pt x="1389" y="765"/>
                </a:lnTo>
                <a:lnTo>
                  <a:pt x="1386" y="770"/>
                </a:lnTo>
                <a:lnTo>
                  <a:pt x="1383" y="777"/>
                </a:lnTo>
                <a:lnTo>
                  <a:pt x="1382" y="782"/>
                </a:lnTo>
                <a:lnTo>
                  <a:pt x="1381" y="788"/>
                </a:lnTo>
                <a:lnTo>
                  <a:pt x="1379" y="794"/>
                </a:lnTo>
                <a:lnTo>
                  <a:pt x="1381" y="800"/>
                </a:lnTo>
                <a:lnTo>
                  <a:pt x="1382" y="805"/>
                </a:lnTo>
                <a:lnTo>
                  <a:pt x="1383" y="811"/>
                </a:lnTo>
                <a:lnTo>
                  <a:pt x="1386" y="816"/>
                </a:lnTo>
                <a:lnTo>
                  <a:pt x="1389" y="821"/>
                </a:lnTo>
                <a:lnTo>
                  <a:pt x="1393" y="826"/>
                </a:lnTo>
                <a:lnTo>
                  <a:pt x="1402" y="836"/>
                </a:lnTo>
                <a:lnTo>
                  <a:pt x="1413" y="844"/>
                </a:lnTo>
                <a:lnTo>
                  <a:pt x="1425" y="850"/>
                </a:lnTo>
                <a:lnTo>
                  <a:pt x="1440" y="854"/>
                </a:lnTo>
                <a:lnTo>
                  <a:pt x="1456" y="857"/>
                </a:lnTo>
                <a:lnTo>
                  <a:pt x="1454" y="866"/>
                </a:lnTo>
                <a:lnTo>
                  <a:pt x="1452" y="876"/>
                </a:lnTo>
                <a:lnTo>
                  <a:pt x="1447" y="892"/>
                </a:lnTo>
                <a:lnTo>
                  <a:pt x="1439" y="907"/>
                </a:lnTo>
                <a:lnTo>
                  <a:pt x="1428" y="924"/>
                </a:lnTo>
                <a:lnTo>
                  <a:pt x="1416" y="941"/>
                </a:lnTo>
                <a:lnTo>
                  <a:pt x="1402" y="959"/>
                </a:lnTo>
                <a:lnTo>
                  <a:pt x="1385" y="977"/>
                </a:lnTo>
                <a:lnTo>
                  <a:pt x="1366" y="997"/>
                </a:lnTo>
                <a:lnTo>
                  <a:pt x="1346" y="1016"/>
                </a:lnTo>
                <a:lnTo>
                  <a:pt x="1324" y="1035"/>
                </a:lnTo>
                <a:lnTo>
                  <a:pt x="1301" y="1056"/>
                </a:lnTo>
                <a:lnTo>
                  <a:pt x="1250" y="1098"/>
                </a:lnTo>
                <a:lnTo>
                  <a:pt x="1195" y="1141"/>
                </a:lnTo>
                <a:lnTo>
                  <a:pt x="1136" y="1185"/>
                </a:lnTo>
                <a:lnTo>
                  <a:pt x="1015" y="1275"/>
                </a:lnTo>
                <a:lnTo>
                  <a:pt x="894" y="1363"/>
                </a:lnTo>
                <a:lnTo>
                  <a:pt x="837" y="1407"/>
                </a:lnTo>
                <a:lnTo>
                  <a:pt x="783" y="1450"/>
                </a:lnTo>
                <a:lnTo>
                  <a:pt x="734" y="1491"/>
                </a:lnTo>
                <a:lnTo>
                  <a:pt x="710" y="1511"/>
                </a:lnTo>
                <a:lnTo>
                  <a:pt x="690" y="1530"/>
                </a:lnTo>
                <a:lnTo>
                  <a:pt x="667" y="1554"/>
                </a:lnTo>
                <a:lnTo>
                  <a:pt x="644" y="1579"/>
                </a:lnTo>
                <a:lnTo>
                  <a:pt x="621" y="1608"/>
                </a:lnTo>
                <a:lnTo>
                  <a:pt x="596" y="1638"/>
                </a:lnTo>
                <a:lnTo>
                  <a:pt x="572" y="1673"/>
                </a:lnTo>
                <a:lnTo>
                  <a:pt x="547" y="1709"/>
                </a:lnTo>
                <a:lnTo>
                  <a:pt x="522" y="1747"/>
                </a:lnTo>
                <a:lnTo>
                  <a:pt x="496" y="1788"/>
                </a:lnTo>
                <a:lnTo>
                  <a:pt x="471" y="1832"/>
                </a:lnTo>
                <a:lnTo>
                  <a:pt x="445" y="1877"/>
                </a:lnTo>
                <a:lnTo>
                  <a:pt x="420" y="1923"/>
                </a:lnTo>
                <a:lnTo>
                  <a:pt x="394" y="1973"/>
                </a:lnTo>
                <a:lnTo>
                  <a:pt x="369" y="2023"/>
                </a:lnTo>
                <a:lnTo>
                  <a:pt x="344" y="2076"/>
                </a:lnTo>
                <a:lnTo>
                  <a:pt x="320" y="2130"/>
                </a:lnTo>
                <a:lnTo>
                  <a:pt x="296" y="2185"/>
                </a:lnTo>
                <a:lnTo>
                  <a:pt x="271" y="2242"/>
                </a:lnTo>
                <a:lnTo>
                  <a:pt x="248" y="2300"/>
                </a:lnTo>
                <a:lnTo>
                  <a:pt x="225" y="2359"/>
                </a:lnTo>
                <a:lnTo>
                  <a:pt x="203" y="2421"/>
                </a:lnTo>
                <a:lnTo>
                  <a:pt x="183" y="2482"/>
                </a:lnTo>
                <a:lnTo>
                  <a:pt x="161" y="2544"/>
                </a:lnTo>
                <a:lnTo>
                  <a:pt x="142" y="2606"/>
                </a:lnTo>
                <a:lnTo>
                  <a:pt x="123" y="2670"/>
                </a:lnTo>
                <a:lnTo>
                  <a:pt x="106" y="2734"/>
                </a:lnTo>
                <a:lnTo>
                  <a:pt x="89" y="2798"/>
                </a:lnTo>
                <a:lnTo>
                  <a:pt x="74" y="2863"/>
                </a:lnTo>
                <a:lnTo>
                  <a:pt x="60" y="2928"/>
                </a:lnTo>
                <a:lnTo>
                  <a:pt x="47" y="2993"/>
                </a:lnTo>
                <a:lnTo>
                  <a:pt x="36" y="3058"/>
                </a:lnTo>
                <a:lnTo>
                  <a:pt x="26" y="3123"/>
                </a:lnTo>
                <a:lnTo>
                  <a:pt x="17" y="3189"/>
                </a:lnTo>
                <a:lnTo>
                  <a:pt x="10" y="3253"/>
                </a:lnTo>
                <a:lnTo>
                  <a:pt x="5" y="3317"/>
                </a:lnTo>
                <a:lnTo>
                  <a:pt x="2" y="3380"/>
                </a:lnTo>
                <a:lnTo>
                  <a:pt x="0" y="3443"/>
                </a:lnTo>
                <a:lnTo>
                  <a:pt x="1" y="3506"/>
                </a:lnTo>
                <a:lnTo>
                  <a:pt x="3" y="3567"/>
                </a:lnTo>
                <a:lnTo>
                  <a:pt x="7" y="3629"/>
                </a:lnTo>
                <a:lnTo>
                  <a:pt x="14" y="3688"/>
                </a:lnTo>
                <a:lnTo>
                  <a:pt x="23" y="3747"/>
                </a:lnTo>
                <a:lnTo>
                  <a:pt x="28" y="3775"/>
                </a:lnTo>
                <a:lnTo>
                  <a:pt x="34" y="3804"/>
                </a:lnTo>
                <a:lnTo>
                  <a:pt x="40" y="3832"/>
                </a:lnTo>
                <a:lnTo>
                  <a:pt x="47" y="3860"/>
                </a:lnTo>
                <a:lnTo>
                  <a:pt x="54" y="3887"/>
                </a:lnTo>
                <a:lnTo>
                  <a:pt x="62" y="3915"/>
                </a:lnTo>
                <a:lnTo>
                  <a:pt x="71" y="3941"/>
                </a:lnTo>
                <a:lnTo>
                  <a:pt x="81" y="3968"/>
                </a:lnTo>
                <a:lnTo>
                  <a:pt x="91" y="3993"/>
                </a:lnTo>
                <a:lnTo>
                  <a:pt x="102" y="4019"/>
                </a:lnTo>
                <a:lnTo>
                  <a:pt x="113" y="4044"/>
                </a:lnTo>
                <a:lnTo>
                  <a:pt x="124" y="4069"/>
                </a:lnTo>
                <a:lnTo>
                  <a:pt x="138" y="4093"/>
                </a:lnTo>
                <a:lnTo>
                  <a:pt x="151" y="4116"/>
                </a:lnTo>
                <a:lnTo>
                  <a:pt x="165" y="4140"/>
                </a:lnTo>
                <a:lnTo>
                  <a:pt x="179" y="4162"/>
                </a:lnTo>
                <a:lnTo>
                  <a:pt x="195" y="4185"/>
                </a:lnTo>
                <a:lnTo>
                  <a:pt x="211" y="4206"/>
                </a:lnTo>
                <a:lnTo>
                  <a:pt x="228" y="4227"/>
                </a:lnTo>
                <a:lnTo>
                  <a:pt x="246" y="4248"/>
                </a:lnTo>
                <a:lnTo>
                  <a:pt x="264" y="4268"/>
                </a:lnTo>
                <a:lnTo>
                  <a:pt x="283" y="4288"/>
                </a:lnTo>
                <a:lnTo>
                  <a:pt x="303" y="4307"/>
                </a:lnTo>
                <a:lnTo>
                  <a:pt x="324" y="4325"/>
                </a:lnTo>
                <a:lnTo>
                  <a:pt x="346" y="4343"/>
                </a:lnTo>
                <a:lnTo>
                  <a:pt x="367" y="4360"/>
                </a:lnTo>
                <a:lnTo>
                  <a:pt x="390" y="4376"/>
                </a:lnTo>
                <a:lnTo>
                  <a:pt x="414" y="4391"/>
                </a:lnTo>
                <a:lnTo>
                  <a:pt x="439" y="4407"/>
                </a:lnTo>
                <a:lnTo>
                  <a:pt x="465" y="4421"/>
                </a:lnTo>
                <a:lnTo>
                  <a:pt x="490" y="4435"/>
                </a:lnTo>
                <a:lnTo>
                  <a:pt x="518" y="4449"/>
                </a:lnTo>
                <a:lnTo>
                  <a:pt x="545" y="4461"/>
                </a:lnTo>
                <a:lnTo>
                  <a:pt x="575" y="4472"/>
                </a:lnTo>
                <a:lnTo>
                  <a:pt x="604" y="4483"/>
                </a:lnTo>
                <a:lnTo>
                  <a:pt x="635" y="4493"/>
                </a:lnTo>
                <a:lnTo>
                  <a:pt x="666" y="4503"/>
                </a:lnTo>
                <a:lnTo>
                  <a:pt x="699" y="4511"/>
                </a:lnTo>
                <a:lnTo>
                  <a:pt x="732" y="4519"/>
                </a:lnTo>
                <a:lnTo>
                  <a:pt x="766" y="4526"/>
                </a:lnTo>
                <a:lnTo>
                  <a:pt x="801" y="4532"/>
                </a:lnTo>
                <a:lnTo>
                  <a:pt x="838" y="4537"/>
                </a:lnTo>
                <a:lnTo>
                  <a:pt x="874" y="4541"/>
                </a:lnTo>
                <a:lnTo>
                  <a:pt x="912" y="4545"/>
                </a:lnTo>
                <a:lnTo>
                  <a:pt x="952" y="4548"/>
                </a:lnTo>
                <a:lnTo>
                  <a:pt x="991" y="4549"/>
                </a:lnTo>
                <a:lnTo>
                  <a:pt x="1475" y="4566"/>
                </a:lnTo>
                <a:lnTo>
                  <a:pt x="1751" y="4575"/>
                </a:lnTo>
                <a:lnTo>
                  <a:pt x="1876" y="4578"/>
                </a:lnTo>
                <a:lnTo>
                  <a:pt x="1904" y="4578"/>
                </a:lnTo>
                <a:lnTo>
                  <a:pt x="1933" y="4578"/>
                </a:lnTo>
                <a:lnTo>
                  <a:pt x="2057" y="4575"/>
                </a:lnTo>
                <a:lnTo>
                  <a:pt x="2333" y="4566"/>
                </a:lnTo>
                <a:lnTo>
                  <a:pt x="2817" y="4549"/>
                </a:lnTo>
                <a:lnTo>
                  <a:pt x="2857" y="4548"/>
                </a:lnTo>
                <a:lnTo>
                  <a:pt x="2896" y="4545"/>
                </a:lnTo>
                <a:lnTo>
                  <a:pt x="2934" y="4541"/>
                </a:lnTo>
                <a:lnTo>
                  <a:pt x="2971" y="4537"/>
                </a:lnTo>
                <a:lnTo>
                  <a:pt x="3007" y="4532"/>
                </a:lnTo>
                <a:lnTo>
                  <a:pt x="3042" y="4526"/>
                </a:lnTo>
                <a:lnTo>
                  <a:pt x="3077" y="4519"/>
                </a:lnTo>
                <a:lnTo>
                  <a:pt x="3109" y="4511"/>
                </a:lnTo>
                <a:lnTo>
                  <a:pt x="3142" y="4503"/>
                </a:lnTo>
                <a:lnTo>
                  <a:pt x="3173" y="4493"/>
                </a:lnTo>
                <a:lnTo>
                  <a:pt x="3204" y="4483"/>
                </a:lnTo>
                <a:lnTo>
                  <a:pt x="3234" y="4472"/>
                </a:lnTo>
                <a:lnTo>
                  <a:pt x="3263" y="4461"/>
                </a:lnTo>
                <a:lnTo>
                  <a:pt x="3291" y="4449"/>
                </a:lnTo>
                <a:lnTo>
                  <a:pt x="3318" y="4435"/>
                </a:lnTo>
                <a:lnTo>
                  <a:pt x="3345" y="4421"/>
                </a:lnTo>
                <a:lnTo>
                  <a:pt x="3369" y="4407"/>
                </a:lnTo>
                <a:lnTo>
                  <a:pt x="3394" y="4391"/>
                </a:lnTo>
                <a:lnTo>
                  <a:pt x="3418" y="4376"/>
                </a:lnTo>
                <a:lnTo>
                  <a:pt x="3441" y="4360"/>
                </a:lnTo>
                <a:lnTo>
                  <a:pt x="3463" y="4343"/>
                </a:lnTo>
                <a:lnTo>
                  <a:pt x="3484" y="4325"/>
                </a:lnTo>
                <a:lnTo>
                  <a:pt x="3506" y="4307"/>
                </a:lnTo>
                <a:lnTo>
                  <a:pt x="3525" y="4288"/>
                </a:lnTo>
                <a:lnTo>
                  <a:pt x="3544" y="4268"/>
                </a:lnTo>
                <a:lnTo>
                  <a:pt x="3563" y="4248"/>
                </a:lnTo>
                <a:lnTo>
                  <a:pt x="3580" y="4227"/>
                </a:lnTo>
                <a:lnTo>
                  <a:pt x="3597" y="4206"/>
                </a:lnTo>
                <a:lnTo>
                  <a:pt x="3614" y="4185"/>
                </a:lnTo>
                <a:lnTo>
                  <a:pt x="3629" y="4162"/>
                </a:lnTo>
                <a:lnTo>
                  <a:pt x="3643" y="4140"/>
                </a:lnTo>
                <a:lnTo>
                  <a:pt x="3657" y="4116"/>
                </a:lnTo>
                <a:lnTo>
                  <a:pt x="3671" y="4093"/>
                </a:lnTo>
                <a:lnTo>
                  <a:pt x="3684" y="4069"/>
                </a:lnTo>
                <a:lnTo>
                  <a:pt x="3695" y="4044"/>
                </a:lnTo>
                <a:lnTo>
                  <a:pt x="3706" y="4019"/>
                </a:lnTo>
                <a:lnTo>
                  <a:pt x="3717" y="3993"/>
                </a:lnTo>
                <a:lnTo>
                  <a:pt x="3728" y="3968"/>
                </a:lnTo>
                <a:lnTo>
                  <a:pt x="3737" y="3941"/>
                </a:lnTo>
                <a:lnTo>
                  <a:pt x="3746" y="3915"/>
                </a:lnTo>
                <a:lnTo>
                  <a:pt x="3754" y="3887"/>
                </a:lnTo>
                <a:lnTo>
                  <a:pt x="3761" y="3860"/>
                </a:lnTo>
                <a:lnTo>
                  <a:pt x="3768" y="3832"/>
                </a:lnTo>
                <a:lnTo>
                  <a:pt x="3774" y="3804"/>
                </a:lnTo>
                <a:lnTo>
                  <a:pt x="3781" y="3775"/>
                </a:lnTo>
                <a:lnTo>
                  <a:pt x="3786" y="3747"/>
                </a:lnTo>
                <a:lnTo>
                  <a:pt x="3794" y="3688"/>
                </a:lnTo>
                <a:lnTo>
                  <a:pt x="3801" y="3629"/>
                </a:lnTo>
                <a:lnTo>
                  <a:pt x="3805" y="3567"/>
                </a:lnTo>
                <a:lnTo>
                  <a:pt x="3807" y="3506"/>
                </a:lnTo>
                <a:lnTo>
                  <a:pt x="3808" y="3443"/>
                </a:lnTo>
                <a:lnTo>
                  <a:pt x="3806" y="3380"/>
                </a:lnTo>
                <a:lnTo>
                  <a:pt x="3803" y="3317"/>
                </a:lnTo>
                <a:lnTo>
                  <a:pt x="3798" y="3253"/>
                </a:lnTo>
                <a:lnTo>
                  <a:pt x="3791" y="3189"/>
                </a:lnTo>
                <a:lnTo>
                  <a:pt x="3783" y="3123"/>
                </a:lnTo>
                <a:lnTo>
                  <a:pt x="3772" y="3058"/>
                </a:lnTo>
                <a:lnTo>
                  <a:pt x="3761" y="2993"/>
                </a:lnTo>
                <a:lnTo>
                  <a:pt x="3749" y="2928"/>
                </a:lnTo>
                <a:lnTo>
                  <a:pt x="3735" y="2863"/>
                </a:lnTo>
                <a:lnTo>
                  <a:pt x="3719" y="2798"/>
                </a:lnTo>
                <a:lnTo>
                  <a:pt x="3702" y="2734"/>
                </a:lnTo>
                <a:lnTo>
                  <a:pt x="3685" y="2670"/>
                </a:lnTo>
                <a:lnTo>
                  <a:pt x="3666" y="2606"/>
                </a:lnTo>
                <a:lnTo>
                  <a:pt x="3647" y="2544"/>
                </a:lnTo>
                <a:lnTo>
                  <a:pt x="3626" y="2482"/>
                </a:lnTo>
                <a:lnTo>
                  <a:pt x="3605" y="2421"/>
                </a:lnTo>
                <a:lnTo>
                  <a:pt x="3583" y="2359"/>
                </a:lnTo>
                <a:lnTo>
                  <a:pt x="3561" y="2300"/>
                </a:lnTo>
                <a:lnTo>
                  <a:pt x="3537" y="2242"/>
                </a:lnTo>
                <a:lnTo>
                  <a:pt x="3513" y="2185"/>
                </a:lnTo>
                <a:lnTo>
                  <a:pt x="3488" y="2130"/>
                </a:lnTo>
                <a:lnTo>
                  <a:pt x="3464" y="2076"/>
                </a:lnTo>
                <a:lnTo>
                  <a:pt x="3439" y="2023"/>
                </a:lnTo>
                <a:lnTo>
                  <a:pt x="3414" y="1973"/>
                </a:lnTo>
                <a:lnTo>
                  <a:pt x="3388" y="1923"/>
                </a:lnTo>
                <a:lnTo>
                  <a:pt x="3363" y="1877"/>
                </a:lnTo>
                <a:lnTo>
                  <a:pt x="3337" y="1832"/>
                </a:lnTo>
                <a:lnTo>
                  <a:pt x="3312" y="1788"/>
                </a:lnTo>
                <a:lnTo>
                  <a:pt x="3287" y="1747"/>
                </a:lnTo>
                <a:lnTo>
                  <a:pt x="3261" y="1709"/>
                </a:lnTo>
                <a:lnTo>
                  <a:pt x="3237" y="1673"/>
                </a:lnTo>
                <a:lnTo>
                  <a:pt x="3212" y="1638"/>
                </a:lnTo>
                <a:lnTo>
                  <a:pt x="3188" y="1608"/>
                </a:lnTo>
                <a:lnTo>
                  <a:pt x="3164" y="1579"/>
                </a:lnTo>
                <a:lnTo>
                  <a:pt x="3141" y="1554"/>
                </a:lnTo>
                <a:lnTo>
                  <a:pt x="3118" y="1530"/>
                </a:lnTo>
                <a:close/>
                <a:moveTo>
                  <a:pt x="2672" y="3305"/>
                </a:moveTo>
                <a:lnTo>
                  <a:pt x="2672" y="3305"/>
                </a:lnTo>
                <a:lnTo>
                  <a:pt x="2669" y="3323"/>
                </a:lnTo>
                <a:lnTo>
                  <a:pt x="2667" y="3340"/>
                </a:lnTo>
                <a:lnTo>
                  <a:pt x="2663" y="3359"/>
                </a:lnTo>
                <a:lnTo>
                  <a:pt x="2659" y="3376"/>
                </a:lnTo>
                <a:lnTo>
                  <a:pt x="2654" y="3393"/>
                </a:lnTo>
                <a:lnTo>
                  <a:pt x="2649" y="3410"/>
                </a:lnTo>
                <a:lnTo>
                  <a:pt x="2643" y="3427"/>
                </a:lnTo>
                <a:lnTo>
                  <a:pt x="2637" y="3444"/>
                </a:lnTo>
                <a:lnTo>
                  <a:pt x="2629" y="3460"/>
                </a:lnTo>
                <a:lnTo>
                  <a:pt x="2621" y="3477"/>
                </a:lnTo>
                <a:lnTo>
                  <a:pt x="2604" y="3509"/>
                </a:lnTo>
                <a:lnTo>
                  <a:pt x="2584" y="3542"/>
                </a:lnTo>
                <a:lnTo>
                  <a:pt x="2561" y="3574"/>
                </a:lnTo>
                <a:lnTo>
                  <a:pt x="2549" y="3589"/>
                </a:lnTo>
                <a:lnTo>
                  <a:pt x="2537" y="3603"/>
                </a:lnTo>
                <a:lnTo>
                  <a:pt x="2523" y="3617"/>
                </a:lnTo>
                <a:lnTo>
                  <a:pt x="2509" y="3632"/>
                </a:lnTo>
                <a:lnTo>
                  <a:pt x="2495" y="3645"/>
                </a:lnTo>
                <a:lnTo>
                  <a:pt x="2481" y="3658"/>
                </a:lnTo>
                <a:lnTo>
                  <a:pt x="2465" y="3670"/>
                </a:lnTo>
                <a:lnTo>
                  <a:pt x="2449" y="3683"/>
                </a:lnTo>
                <a:lnTo>
                  <a:pt x="2433" y="3695"/>
                </a:lnTo>
                <a:lnTo>
                  <a:pt x="2416" y="3706"/>
                </a:lnTo>
                <a:lnTo>
                  <a:pt x="2398" y="3717"/>
                </a:lnTo>
                <a:lnTo>
                  <a:pt x="2380" y="3727"/>
                </a:lnTo>
                <a:lnTo>
                  <a:pt x="2342" y="3748"/>
                </a:lnTo>
                <a:lnTo>
                  <a:pt x="2302" y="3766"/>
                </a:lnTo>
                <a:lnTo>
                  <a:pt x="2283" y="3774"/>
                </a:lnTo>
                <a:lnTo>
                  <a:pt x="2263" y="3780"/>
                </a:lnTo>
                <a:lnTo>
                  <a:pt x="2242" y="3785"/>
                </a:lnTo>
                <a:lnTo>
                  <a:pt x="2223" y="3792"/>
                </a:lnTo>
                <a:lnTo>
                  <a:pt x="2210" y="3970"/>
                </a:lnTo>
                <a:lnTo>
                  <a:pt x="2209" y="3979"/>
                </a:lnTo>
                <a:lnTo>
                  <a:pt x="2207" y="3987"/>
                </a:lnTo>
                <a:lnTo>
                  <a:pt x="2204" y="3996"/>
                </a:lnTo>
                <a:lnTo>
                  <a:pt x="2200" y="4004"/>
                </a:lnTo>
                <a:lnTo>
                  <a:pt x="2194" y="4013"/>
                </a:lnTo>
                <a:lnTo>
                  <a:pt x="2188" y="4020"/>
                </a:lnTo>
                <a:lnTo>
                  <a:pt x="2181" y="4027"/>
                </a:lnTo>
                <a:lnTo>
                  <a:pt x="2174" y="4033"/>
                </a:lnTo>
                <a:lnTo>
                  <a:pt x="2166" y="4039"/>
                </a:lnTo>
                <a:lnTo>
                  <a:pt x="2157" y="4045"/>
                </a:lnTo>
                <a:lnTo>
                  <a:pt x="2148" y="4049"/>
                </a:lnTo>
                <a:lnTo>
                  <a:pt x="2137" y="4053"/>
                </a:lnTo>
                <a:lnTo>
                  <a:pt x="2127" y="4056"/>
                </a:lnTo>
                <a:lnTo>
                  <a:pt x="2117" y="4059"/>
                </a:lnTo>
                <a:lnTo>
                  <a:pt x="2106" y="4060"/>
                </a:lnTo>
                <a:lnTo>
                  <a:pt x="2095" y="4061"/>
                </a:lnTo>
                <a:lnTo>
                  <a:pt x="2083" y="4061"/>
                </a:lnTo>
                <a:lnTo>
                  <a:pt x="2072" y="4060"/>
                </a:lnTo>
                <a:lnTo>
                  <a:pt x="2061" y="4058"/>
                </a:lnTo>
                <a:lnTo>
                  <a:pt x="2052" y="4055"/>
                </a:lnTo>
                <a:lnTo>
                  <a:pt x="2042" y="4052"/>
                </a:lnTo>
                <a:lnTo>
                  <a:pt x="2032" y="4048"/>
                </a:lnTo>
                <a:lnTo>
                  <a:pt x="2024" y="4043"/>
                </a:lnTo>
                <a:lnTo>
                  <a:pt x="2016" y="4038"/>
                </a:lnTo>
                <a:lnTo>
                  <a:pt x="2009" y="4032"/>
                </a:lnTo>
                <a:lnTo>
                  <a:pt x="2003" y="4025"/>
                </a:lnTo>
                <a:lnTo>
                  <a:pt x="1998" y="4018"/>
                </a:lnTo>
                <a:lnTo>
                  <a:pt x="1993" y="4011"/>
                </a:lnTo>
                <a:lnTo>
                  <a:pt x="1990" y="4002"/>
                </a:lnTo>
                <a:lnTo>
                  <a:pt x="1987" y="3993"/>
                </a:lnTo>
                <a:lnTo>
                  <a:pt x="1986" y="3985"/>
                </a:lnTo>
                <a:lnTo>
                  <a:pt x="1985" y="3976"/>
                </a:lnTo>
                <a:lnTo>
                  <a:pt x="1987" y="3833"/>
                </a:lnTo>
                <a:lnTo>
                  <a:pt x="1973" y="3834"/>
                </a:lnTo>
                <a:lnTo>
                  <a:pt x="1960" y="3835"/>
                </a:lnTo>
                <a:lnTo>
                  <a:pt x="1946" y="3836"/>
                </a:lnTo>
                <a:lnTo>
                  <a:pt x="1932" y="3837"/>
                </a:lnTo>
                <a:lnTo>
                  <a:pt x="1906" y="3836"/>
                </a:lnTo>
                <a:lnTo>
                  <a:pt x="1882" y="3835"/>
                </a:lnTo>
                <a:lnTo>
                  <a:pt x="1834" y="3832"/>
                </a:lnTo>
                <a:lnTo>
                  <a:pt x="1838" y="3976"/>
                </a:lnTo>
                <a:lnTo>
                  <a:pt x="1837" y="3985"/>
                </a:lnTo>
                <a:lnTo>
                  <a:pt x="1836" y="3993"/>
                </a:lnTo>
                <a:lnTo>
                  <a:pt x="1833" y="4001"/>
                </a:lnTo>
                <a:lnTo>
                  <a:pt x="1830" y="4010"/>
                </a:lnTo>
                <a:lnTo>
                  <a:pt x="1825" y="4017"/>
                </a:lnTo>
                <a:lnTo>
                  <a:pt x="1820" y="4024"/>
                </a:lnTo>
                <a:lnTo>
                  <a:pt x="1813" y="4031"/>
                </a:lnTo>
                <a:lnTo>
                  <a:pt x="1806" y="4037"/>
                </a:lnTo>
                <a:lnTo>
                  <a:pt x="1798" y="4042"/>
                </a:lnTo>
                <a:lnTo>
                  <a:pt x="1790" y="4047"/>
                </a:lnTo>
                <a:lnTo>
                  <a:pt x="1781" y="4051"/>
                </a:lnTo>
                <a:lnTo>
                  <a:pt x="1772" y="4054"/>
                </a:lnTo>
                <a:lnTo>
                  <a:pt x="1762" y="4057"/>
                </a:lnTo>
                <a:lnTo>
                  <a:pt x="1750" y="4059"/>
                </a:lnTo>
                <a:lnTo>
                  <a:pt x="1740" y="4060"/>
                </a:lnTo>
                <a:lnTo>
                  <a:pt x="1729" y="4060"/>
                </a:lnTo>
                <a:lnTo>
                  <a:pt x="1718" y="4059"/>
                </a:lnTo>
                <a:lnTo>
                  <a:pt x="1706" y="4058"/>
                </a:lnTo>
                <a:lnTo>
                  <a:pt x="1695" y="4055"/>
                </a:lnTo>
                <a:lnTo>
                  <a:pt x="1685" y="4052"/>
                </a:lnTo>
                <a:lnTo>
                  <a:pt x="1675" y="4048"/>
                </a:lnTo>
                <a:lnTo>
                  <a:pt x="1666" y="4043"/>
                </a:lnTo>
                <a:lnTo>
                  <a:pt x="1658" y="4038"/>
                </a:lnTo>
                <a:lnTo>
                  <a:pt x="1649" y="4032"/>
                </a:lnTo>
                <a:lnTo>
                  <a:pt x="1641" y="4026"/>
                </a:lnTo>
                <a:lnTo>
                  <a:pt x="1635" y="4019"/>
                </a:lnTo>
                <a:lnTo>
                  <a:pt x="1629" y="4011"/>
                </a:lnTo>
                <a:lnTo>
                  <a:pt x="1624" y="4002"/>
                </a:lnTo>
                <a:lnTo>
                  <a:pt x="1620" y="3994"/>
                </a:lnTo>
                <a:lnTo>
                  <a:pt x="1617" y="3986"/>
                </a:lnTo>
                <a:lnTo>
                  <a:pt x="1614" y="3977"/>
                </a:lnTo>
                <a:lnTo>
                  <a:pt x="1613" y="3968"/>
                </a:lnTo>
                <a:lnTo>
                  <a:pt x="1600" y="3789"/>
                </a:lnTo>
                <a:lnTo>
                  <a:pt x="1573" y="3780"/>
                </a:lnTo>
                <a:lnTo>
                  <a:pt x="1547" y="3770"/>
                </a:lnTo>
                <a:lnTo>
                  <a:pt x="1521" y="3760"/>
                </a:lnTo>
                <a:lnTo>
                  <a:pt x="1498" y="3749"/>
                </a:lnTo>
                <a:lnTo>
                  <a:pt x="1474" y="3737"/>
                </a:lnTo>
                <a:lnTo>
                  <a:pt x="1452" y="3724"/>
                </a:lnTo>
                <a:lnTo>
                  <a:pt x="1429" y="3711"/>
                </a:lnTo>
                <a:lnTo>
                  <a:pt x="1409" y="3697"/>
                </a:lnTo>
                <a:lnTo>
                  <a:pt x="1387" y="3678"/>
                </a:lnTo>
                <a:lnTo>
                  <a:pt x="1365" y="3659"/>
                </a:lnTo>
                <a:lnTo>
                  <a:pt x="1345" y="3639"/>
                </a:lnTo>
                <a:lnTo>
                  <a:pt x="1324" y="3616"/>
                </a:lnTo>
                <a:lnTo>
                  <a:pt x="1305" y="3594"/>
                </a:lnTo>
                <a:lnTo>
                  <a:pt x="1287" y="3569"/>
                </a:lnTo>
                <a:lnTo>
                  <a:pt x="1269" y="3544"/>
                </a:lnTo>
                <a:lnTo>
                  <a:pt x="1252" y="3518"/>
                </a:lnTo>
                <a:lnTo>
                  <a:pt x="1237" y="3489"/>
                </a:lnTo>
                <a:lnTo>
                  <a:pt x="1222" y="3460"/>
                </a:lnTo>
                <a:lnTo>
                  <a:pt x="1207" y="3432"/>
                </a:lnTo>
                <a:lnTo>
                  <a:pt x="1194" y="3401"/>
                </a:lnTo>
                <a:lnTo>
                  <a:pt x="1182" y="3370"/>
                </a:lnTo>
                <a:lnTo>
                  <a:pt x="1170" y="3338"/>
                </a:lnTo>
                <a:lnTo>
                  <a:pt x="1159" y="3306"/>
                </a:lnTo>
                <a:lnTo>
                  <a:pt x="1149" y="3272"/>
                </a:lnTo>
                <a:lnTo>
                  <a:pt x="1148" y="3258"/>
                </a:lnTo>
                <a:lnTo>
                  <a:pt x="1149" y="3244"/>
                </a:lnTo>
                <a:lnTo>
                  <a:pt x="1151" y="3230"/>
                </a:lnTo>
                <a:lnTo>
                  <a:pt x="1154" y="3217"/>
                </a:lnTo>
                <a:lnTo>
                  <a:pt x="1158" y="3205"/>
                </a:lnTo>
                <a:lnTo>
                  <a:pt x="1165" y="3194"/>
                </a:lnTo>
                <a:lnTo>
                  <a:pt x="1172" y="3183"/>
                </a:lnTo>
                <a:lnTo>
                  <a:pt x="1179" y="3173"/>
                </a:lnTo>
                <a:lnTo>
                  <a:pt x="1188" y="3165"/>
                </a:lnTo>
                <a:lnTo>
                  <a:pt x="1197" y="3157"/>
                </a:lnTo>
                <a:lnTo>
                  <a:pt x="1208" y="3151"/>
                </a:lnTo>
                <a:lnTo>
                  <a:pt x="1220" y="3146"/>
                </a:lnTo>
                <a:lnTo>
                  <a:pt x="1232" y="3142"/>
                </a:lnTo>
                <a:lnTo>
                  <a:pt x="1245" y="3140"/>
                </a:lnTo>
                <a:lnTo>
                  <a:pt x="1258" y="3139"/>
                </a:lnTo>
                <a:lnTo>
                  <a:pt x="1273" y="3139"/>
                </a:lnTo>
                <a:lnTo>
                  <a:pt x="1288" y="3141"/>
                </a:lnTo>
                <a:lnTo>
                  <a:pt x="1302" y="3145"/>
                </a:lnTo>
                <a:lnTo>
                  <a:pt x="1316" y="3149"/>
                </a:lnTo>
                <a:lnTo>
                  <a:pt x="1330" y="3155"/>
                </a:lnTo>
                <a:lnTo>
                  <a:pt x="1343" y="3163"/>
                </a:lnTo>
                <a:lnTo>
                  <a:pt x="1355" y="3171"/>
                </a:lnTo>
                <a:lnTo>
                  <a:pt x="1367" y="3181"/>
                </a:lnTo>
                <a:lnTo>
                  <a:pt x="1378" y="3192"/>
                </a:lnTo>
                <a:lnTo>
                  <a:pt x="1389" y="3203"/>
                </a:lnTo>
                <a:lnTo>
                  <a:pt x="1398" y="3215"/>
                </a:lnTo>
                <a:lnTo>
                  <a:pt x="1407" y="3228"/>
                </a:lnTo>
                <a:lnTo>
                  <a:pt x="1414" y="3243"/>
                </a:lnTo>
                <a:lnTo>
                  <a:pt x="1420" y="3256"/>
                </a:lnTo>
                <a:lnTo>
                  <a:pt x="1424" y="3271"/>
                </a:lnTo>
                <a:lnTo>
                  <a:pt x="1428" y="3286"/>
                </a:lnTo>
                <a:lnTo>
                  <a:pt x="1430" y="3302"/>
                </a:lnTo>
                <a:lnTo>
                  <a:pt x="1436" y="3321"/>
                </a:lnTo>
                <a:lnTo>
                  <a:pt x="1441" y="3339"/>
                </a:lnTo>
                <a:lnTo>
                  <a:pt x="1447" y="3358"/>
                </a:lnTo>
                <a:lnTo>
                  <a:pt x="1454" y="3375"/>
                </a:lnTo>
                <a:lnTo>
                  <a:pt x="1461" y="3391"/>
                </a:lnTo>
                <a:lnTo>
                  <a:pt x="1469" y="3407"/>
                </a:lnTo>
                <a:lnTo>
                  <a:pt x="1477" y="3421"/>
                </a:lnTo>
                <a:lnTo>
                  <a:pt x="1486" y="3435"/>
                </a:lnTo>
                <a:lnTo>
                  <a:pt x="1496" y="3449"/>
                </a:lnTo>
                <a:lnTo>
                  <a:pt x="1506" y="3463"/>
                </a:lnTo>
                <a:lnTo>
                  <a:pt x="1516" y="3475"/>
                </a:lnTo>
                <a:lnTo>
                  <a:pt x="1527" y="3487"/>
                </a:lnTo>
                <a:lnTo>
                  <a:pt x="1538" y="3499"/>
                </a:lnTo>
                <a:lnTo>
                  <a:pt x="1551" y="3510"/>
                </a:lnTo>
                <a:lnTo>
                  <a:pt x="1577" y="3533"/>
                </a:lnTo>
                <a:lnTo>
                  <a:pt x="1542" y="2990"/>
                </a:lnTo>
                <a:lnTo>
                  <a:pt x="1507" y="2977"/>
                </a:lnTo>
                <a:lnTo>
                  <a:pt x="1474" y="2962"/>
                </a:lnTo>
                <a:lnTo>
                  <a:pt x="1446" y="2949"/>
                </a:lnTo>
                <a:lnTo>
                  <a:pt x="1420" y="2937"/>
                </a:lnTo>
                <a:lnTo>
                  <a:pt x="1389" y="2918"/>
                </a:lnTo>
                <a:lnTo>
                  <a:pt x="1359" y="2897"/>
                </a:lnTo>
                <a:lnTo>
                  <a:pt x="1345" y="2886"/>
                </a:lnTo>
                <a:lnTo>
                  <a:pt x="1332" y="2875"/>
                </a:lnTo>
                <a:lnTo>
                  <a:pt x="1318" y="2864"/>
                </a:lnTo>
                <a:lnTo>
                  <a:pt x="1306" y="2852"/>
                </a:lnTo>
                <a:lnTo>
                  <a:pt x="1294" y="2840"/>
                </a:lnTo>
                <a:lnTo>
                  <a:pt x="1283" y="2827"/>
                </a:lnTo>
                <a:lnTo>
                  <a:pt x="1273" y="2815"/>
                </a:lnTo>
                <a:lnTo>
                  <a:pt x="1262" y="2801"/>
                </a:lnTo>
                <a:lnTo>
                  <a:pt x="1252" y="2787"/>
                </a:lnTo>
                <a:lnTo>
                  <a:pt x="1243" y="2774"/>
                </a:lnTo>
                <a:lnTo>
                  <a:pt x="1235" y="2760"/>
                </a:lnTo>
                <a:lnTo>
                  <a:pt x="1227" y="2744"/>
                </a:lnTo>
                <a:lnTo>
                  <a:pt x="1212" y="2715"/>
                </a:lnTo>
                <a:lnTo>
                  <a:pt x="1200" y="2684"/>
                </a:lnTo>
                <a:lnTo>
                  <a:pt x="1190" y="2654"/>
                </a:lnTo>
                <a:lnTo>
                  <a:pt x="1182" y="2622"/>
                </a:lnTo>
                <a:lnTo>
                  <a:pt x="1177" y="2590"/>
                </a:lnTo>
                <a:lnTo>
                  <a:pt x="1173" y="2557"/>
                </a:lnTo>
                <a:lnTo>
                  <a:pt x="1172" y="2523"/>
                </a:lnTo>
                <a:lnTo>
                  <a:pt x="1173" y="2490"/>
                </a:lnTo>
                <a:lnTo>
                  <a:pt x="1175" y="2458"/>
                </a:lnTo>
                <a:lnTo>
                  <a:pt x="1179" y="2429"/>
                </a:lnTo>
                <a:lnTo>
                  <a:pt x="1185" y="2399"/>
                </a:lnTo>
                <a:lnTo>
                  <a:pt x="1192" y="2370"/>
                </a:lnTo>
                <a:lnTo>
                  <a:pt x="1201" y="2341"/>
                </a:lnTo>
                <a:lnTo>
                  <a:pt x="1212" y="2314"/>
                </a:lnTo>
                <a:lnTo>
                  <a:pt x="1225" y="2286"/>
                </a:lnTo>
                <a:lnTo>
                  <a:pt x="1239" y="2260"/>
                </a:lnTo>
                <a:lnTo>
                  <a:pt x="1254" y="2234"/>
                </a:lnTo>
                <a:lnTo>
                  <a:pt x="1270" y="2209"/>
                </a:lnTo>
                <a:lnTo>
                  <a:pt x="1289" y="2185"/>
                </a:lnTo>
                <a:lnTo>
                  <a:pt x="1308" y="2163"/>
                </a:lnTo>
                <a:lnTo>
                  <a:pt x="1329" y="2140"/>
                </a:lnTo>
                <a:lnTo>
                  <a:pt x="1350" y="2120"/>
                </a:lnTo>
                <a:lnTo>
                  <a:pt x="1372" y="2101"/>
                </a:lnTo>
                <a:lnTo>
                  <a:pt x="1396" y="2082"/>
                </a:lnTo>
                <a:lnTo>
                  <a:pt x="1413" y="2069"/>
                </a:lnTo>
                <a:lnTo>
                  <a:pt x="1432" y="2058"/>
                </a:lnTo>
                <a:lnTo>
                  <a:pt x="1453" y="2046"/>
                </a:lnTo>
                <a:lnTo>
                  <a:pt x="1474" y="2034"/>
                </a:lnTo>
                <a:lnTo>
                  <a:pt x="1498" y="2024"/>
                </a:lnTo>
                <a:lnTo>
                  <a:pt x="1521" y="2013"/>
                </a:lnTo>
                <a:lnTo>
                  <a:pt x="1547" y="2003"/>
                </a:lnTo>
                <a:lnTo>
                  <a:pt x="1574" y="1993"/>
                </a:lnTo>
                <a:lnTo>
                  <a:pt x="1590" y="1796"/>
                </a:lnTo>
                <a:lnTo>
                  <a:pt x="1592" y="1786"/>
                </a:lnTo>
                <a:lnTo>
                  <a:pt x="1594" y="1777"/>
                </a:lnTo>
                <a:lnTo>
                  <a:pt x="1599" y="1768"/>
                </a:lnTo>
                <a:lnTo>
                  <a:pt x="1603" y="1758"/>
                </a:lnTo>
                <a:lnTo>
                  <a:pt x="1609" y="1749"/>
                </a:lnTo>
                <a:lnTo>
                  <a:pt x="1615" y="1741"/>
                </a:lnTo>
                <a:lnTo>
                  <a:pt x="1622" y="1734"/>
                </a:lnTo>
                <a:lnTo>
                  <a:pt x="1630" y="1727"/>
                </a:lnTo>
                <a:lnTo>
                  <a:pt x="1639" y="1720"/>
                </a:lnTo>
                <a:lnTo>
                  <a:pt x="1648" y="1714"/>
                </a:lnTo>
                <a:lnTo>
                  <a:pt x="1659" y="1709"/>
                </a:lnTo>
                <a:lnTo>
                  <a:pt x="1669" y="1704"/>
                </a:lnTo>
                <a:lnTo>
                  <a:pt x="1680" y="1700"/>
                </a:lnTo>
                <a:lnTo>
                  <a:pt x="1691" y="1697"/>
                </a:lnTo>
                <a:lnTo>
                  <a:pt x="1703" y="1695"/>
                </a:lnTo>
                <a:lnTo>
                  <a:pt x="1716" y="1694"/>
                </a:lnTo>
                <a:lnTo>
                  <a:pt x="1727" y="1694"/>
                </a:lnTo>
                <a:lnTo>
                  <a:pt x="1739" y="1695"/>
                </a:lnTo>
                <a:lnTo>
                  <a:pt x="1750" y="1697"/>
                </a:lnTo>
                <a:lnTo>
                  <a:pt x="1760" y="1700"/>
                </a:lnTo>
                <a:lnTo>
                  <a:pt x="1771" y="1703"/>
                </a:lnTo>
                <a:lnTo>
                  <a:pt x="1781" y="1708"/>
                </a:lnTo>
                <a:lnTo>
                  <a:pt x="1789" y="1713"/>
                </a:lnTo>
                <a:lnTo>
                  <a:pt x="1797" y="1719"/>
                </a:lnTo>
                <a:lnTo>
                  <a:pt x="1805" y="1725"/>
                </a:lnTo>
                <a:lnTo>
                  <a:pt x="1811" y="1732"/>
                </a:lnTo>
                <a:lnTo>
                  <a:pt x="1818" y="1740"/>
                </a:lnTo>
                <a:lnTo>
                  <a:pt x="1822" y="1748"/>
                </a:lnTo>
                <a:lnTo>
                  <a:pt x="1826" y="1756"/>
                </a:lnTo>
                <a:lnTo>
                  <a:pt x="1829" y="1766"/>
                </a:lnTo>
                <a:lnTo>
                  <a:pt x="1830" y="1775"/>
                </a:lnTo>
                <a:lnTo>
                  <a:pt x="1831" y="1784"/>
                </a:lnTo>
                <a:lnTo>
                  <a:pt x="1826" y="1944"/>
                </a:lnTo>
                <a:lnTo>
                  <a:pt x="1849" y="1943"/>
                </a:lnTo>
                <a:lnTo>
                  <a:pt x="1861" y="1942"/>
                </a:lnTo>
                <a:lnTo>
                  <a:pt x="1873" y="1941"/>
                </a:lnTo>
                <a:lnTo>
                  <a:pt x="1904" y="1942"/>
                </a:lnTo>
                <a:lnTo>
                  <a:pt x="1934" y="1944"/>
                </a:lnTo>
                <a:lnTo>
                  <a:pt x="1992" y="1949"/>
                </a:lnTo>
                <a:lnTo>
                  <a:pt x="1989" y="1784"/>
                </a:lnTo>
                <a:lnTo>
                  <a:pt x="1990" y="1774"/>
                </a:lnTo>
                <a:lnTo>
                  <a:pt x="1991" y="1765"/>
                </a:lnTo>
                <a:lnTo>
                  <a:pt x="1994" y="1755"/>
                </a:lnTo>
                <a:lnTo>
                  <a:pt x="1998" y="1747"/>
                </a:lnTo>
                <a:lnTo>
                  <a:pt x="2002" y="1739"/>
                </a:lnTo>
                <a:lnTo>
                  <a:pt x="2008" y="1731"/>
                </a:lnTo>
                <a:lnTo>
                  <a:pt x="2015" y="1725"/>
                </a:lnTo>
                <a:lnTo>
                  <a:pt x="2022" y="1718"/>
                </a:lnTo>
                <a:lnTo>
                  <a:pt x="2030" y="1712"/>
                </a:lnTo>
                <a:lnTo>
                  <a:pt x="2040" y="1707"/>
                </a:lnTo>
                <a:lnTo>
                  <a:pt x="2049" y="1702"/>
                </a:lnTo>
                <a:lnTo>
                  <a:pt x="2059" y="1698"/>
                </a:lnTo>
                <a:lnTo>
                  <a:pt x="2070" y="1696"/>
                </a:lnTo>
                <a:lnTo>
                  <a:pt x="2081" y="1694"/>
                </a:lnTo>
                <a:lnTo>
                  <a:pt x="2094" y="1693"/>
                </a:lnTo>
                <a:lnTo>
                  <a:pt x="2105" y="1693"/>
                </a:lnTo>
                <a:lnTo>
                  <a:pt x="2117" y="1694"/>
                </a:lnTo>
                <a:lnTo>
                  <a:pt x="2129" y="1695"/>
                </a:lnTo>
                <a:lnTo>
                  <a:pt x="2140" y="1698"/>
                </a:lnTo>
                <a:lnTo>
                  <a:pt x="2152" y="1702"/>
                </a:lnTo>
                <a:lnTo>
                  <a:pt x="2162" y="1707"/>
                </a:lnTo>
                <a:lnTo>
                  <a:pt x="2172" y="1712"/>
                </a:lnTo>
                <a:lnTo>
                  <a:pt x="2181" y="1718"/>
                </a:lnTo>
                <a:lnTo>
                  <a:pt x="2190" y="1724"/>
                </a:lnTo>
                <a:lnTo>
                  <a:pt x="2199" y="1731"/>
                </a:lnTo>
                <a:lnTo>
                  <a:pt x="2206" y="1739"/>
                </a:lnTo>
                <a:lnTo>
                  <a:pt x="2213" y="1747"/>
                </a:lnTo>
                <a:lnTo>
                  <a:pt x="2218" y="1755"/>
                </a:lnTo>
                <a:lnTo>
                  <a:pt x="2223" y="1765"/>
                </a:lnTo>
                <a:lnTo>
                  <a:pt x="2226" y="1774"/>
                </a:lnTo>
                <a:lnTo>
                  <a:pt x="2229" y="1783"/>
                </a:lnTo>
                <a:lnTo>
                  <a:pt x="2230" y="1793"/>
                </a:lnTo>
                <a:lnTo>
                  <a:pt x="2246" y="2001"/>
                </a:lnTo>
                <a:lnTo>
                  <a:pt x="2256" y="2004"/>
                </a:lnTo>
                <a:lnTo>
                  <a:pt x="2266" y="2007"/>
                </a:lnTo>
                <a:lnTo>
                  <a:pt x="2307" y="2024"/>
                </a:lnTo>
                <a:lnTo>
                  <a:pt x="2344" y="2043"/>
                </a:lnTo>
                <a:lnTo>
                  <a:pt x="2379" y="2063"/>
                </a:lnTo>
                <a:lnTo>
                  <a:pt x="2395" y="2073"/>
                </a:lnTo>
                <a:lnTo>
                  <a:pt x="2411" y="2084"/>
                </a:lnTo>
                <a:lnTo>
                  <a:pt x="2427" y="2096"/>
                </a:lnTo>
                <a:lnTo>
                  <a:pt x="2441" y="2107"/>
                </a:lnTo>
                <a:lnTo>
                  <a:pt x="2454" y="2119"/>
                </a:lnTo>
                <a:lnTo>
                  <a:pt x="2467" y="2130"/>
                </a:lnTo>
                <a:lnTo>
                  <a:pt x="2481" y="2143"/>
                </a:lnTo>
                <a:lnTo>
                  <a:pt x="2493" y="2156"/>
                </a:lnTo>
                <a:lnTo>
                  <a:pt x="2504" y="2169"/>
                </a:lnTo>
                <a:lnTo>
                  <a:pt x="2514" y="2182"/>
                </a:lnTo>
                <a:lnTo>
                  <a:pt x="2525" y="2196"/>
                </a:lnTo>
                <a:lnTo>
                  <a:pt x="2535" y="2211"/>
                </a:lnTo>
                <a:lnTo>
                  <a:pt x="2544" y="2227"/>
                </a:lnTo>
                <a:lnTo>
                  <a:pt x="2553" y="2244"/>
                </a:lnTo>
                <a:lnTo>
                  <a:pt x="2562" y="2262"/>
                </a:lnTo>
                <a:lnTo>
                  <a:pt x="2570" y="2280"/>
                </a:lnTo>
                <a:lnTo>
                  <a:pt x="2587" y="2319"/>
                </a:lnTo>
                <a:lnTo>
                  <a:pt x="2602" y="2359"/>
                </a:lnTo>
                <a:lnTo>
                  <a:pt x="2615" y="2403"/>
                </a:lnTo>
                <a:lnTo>
                  <a:pt x="2626" y="2447"/>
                </a:lnTo>
                <a:lnTo>
                  <a:pt x="2637" y="2493"/>
                </a:lnTo>
                <a:lnTo>
                  <a:pt x="2637" y="2508"/>
                </a:lnTo>
                <a:lnTo>
                  <a:pt x="2636" y="2523"/>
                </a:lnTo>
                <a:lnTo>
                  <a:pt x="2633" y="2539"/>
                </a:lnTo>
                <a:lnTo>
                  <a:pt x="2628" y="2553"/>
                </a:lnTo>
                <a:lnTo>
                  <a:pt x="2623" y="2566"/>
                </a:lnTo>
                <a:lnTo>
                  <a:pt x="2616" y="2578"/>
                </a:lnTo>
                <a:lnTo>
                  <a:pt x="2609" y="2590"/>
                </a:lnTo>
                <a:lnTo>
                  <a:pt x="2600" y="2601"/>
                </a:lnTo>
                <a:lnTo>
                  <a:pt x="2591" y="2611"/>
                </a:lnTo>
                <a:lnTo>
                  <a:pt x="2580" y="2619"/>
                </a:lnTo>
                <a:lnTo>
                  <a:pt x="2568" y="2626"/>
                </a:lnTo>
                <a:lnTo>
                  <a:pt x="2556" y="2632"/>
                </a:lnTo>
                <a:lnTo>
                  <a:pt x="2543" y="2637"/>
                </a:lnTo>
                <a:lnTo>
                  <a:pt x="2529" y="2642"/>
                </a:lnTo>
                <a:lnTo>
                  <a:pt x="2514" y="2644"/>
                </a:lnTo>
                <a:lnTo>
                  <a:pt x="2500" y="2644"/>
                </a:lnTo>
                <a:lnTo>
                  <a:pt x="2485" y="2643"/>
                </a:lnTo>
                <a:lnTo>
                  <a:pt x="2470" y="2640"/>
                </a:lnTo>
                <a:lnTo>
                  <a:pt x="2454" y="2635"/>
                </a:lnTo>
                <a:lnTo>
                  <a:pt x="2440" y="2629"/>
                </a:lnTo>
                <a:lnTo>
                  <a:pt x="2427" y="2622"/>
                </a:lnTo>
                <a:lnTo>
                  <a:pt x="2413" y="2614"/>
                </a:lnTo>
                <a:lnTo>
                  <a:pt x="2401" y="2604"/>
                </a:lnTo>
                <a:lnTo>
                  <a:pt x="2390" y="2594"/>
                </a:lnTo>
                <a:lnTo>
                  <a:pt x="2380" y="2581"/>
                </a:lnTo>
                <a:lnTo>
                  <a:pt x="2371" y="2569"/>
                </a:lnTo>
                <a:lnTo>
                  <a:pt x="2363" y="2555"/>
                </a:lnTo>
                <a:lnTo>
                  <a:pt x="2355" y="2541"/>
                </a:lnTo>
                <a:lnTo>
                  <a:pt x="2349" y="2525"/>
                </a:lnTo>
                <a:lnTo>
                  <a:pt x="2345" y="2510"/>
                </a:lnTo>
                <a:lnTo>
                  <a:pt x="2342" y="2494"/>
                </a:lnTo>
                <a:lnTo>
                  <a:pt x="2341" y="2478"/>
                </a:lnTo>
                <a:lnTo>
                  <a:pt x="2335" y="2453"/>
                </a:lnTo>
                <a:lnTo>
                  <a:pt x="2329" y="2432"/>
                </a:lnTo>
                <a:lnTo>
                  <a:pt x="2321" y="2411"/>
                </a:lnTo>
                <a:lnTo>
                  <a:pt x="2313" y="2392"/>
                </a:lnTo>
                <a:lnTo>
                  <a:pt x="2302" y="2374"/>
                </a:lnTo>
                <a:lnTo>
                  <a:pt x="2291" y="2357"/>
                </a:lnTo>
                <a:lnTo>
                  <a:pt x="2280" y="2341"/>
                </a:lnTo>
                <a:lnTo>
                  <a:pt x="2268" y="2325"/>
                </a:lnTo>
                <a:lnTo>
                  <a:pt x="2278" y="2832"/>
                </a:lnTo>
                <a:lnTo>
                  <a:pt x="2328" y="2847"/>
                </a:lnTo>
                <a:lnTo>
                  <a:pt x="2372" y="2864"/>
                </a:lnTo>
                <a:lnTo>
                  <a:pt x="2409" y="2878"/>
                </a:lnTo>
                <a:lnTo>
                  <a:pt x="2442" y="2891"/>
                </a:lnTo>
                <a:lnTo>
                  <a:pt x="2473" y="2906"/>
                </a:lnTo>
                <a:lnTo>
                  <a:pt x="2501" y="2923"/>
                </a:lnTo>
                <a:lnTo>
                  <a:pt x="2514" y="2932"/>
                </a:lnTo>
                <a:lnTo>
                  <a:pt x="2528" y="2941"/>
                </a:lnTo>
                <a:lnTo>
                  <a:pt x="2540" y="2950"/>
                </a:lnTo>
                <a:lnTo>
                  <a:pt x="2551" y="2960"/>
                </a:lnTo>
                <a:lnTo>
                  <a:pt x="2563" y="2971"/>
                </a:lnTo>
                <a:lnTo>
                  <a:pt x="2573" y="2981"/>
                </a:lnTo>
                <a:lnTo>
                  <a:pt x="2584" y="2992"/>
                </a:lnTo>
                <a:lnTo>
                  <a:pt x="2594" y="3003"/>
                </a:lnTo>
                <a:lnTo>
                  <a:pt x="2603" y="3015"/>
                </a:lnTo>
                <a:lnTo>
                  <a:pt x="2612" y="3028"/>
                </a:lnTo>
                <a:lnTo>
                  <a:pt x="2620" y="3040"/>
                </a:lnTo>
                <a:lnTo>
                  <a:pt x="2628" y="3053"/>
                </a:lnTo>
                <a:lnTo>
                  <a:pt x="2636" y="3066"/>
                </a:lnTo>
                <a:lnTo>
                  <a:pt x="2642" y="3080"/>
                </a:lnTo>
                <a:lnTo>
                  <a:pt x="2648" y="3094"/>
                </a:lnTo>
                <a:lnTo>
                  <a:pt x="2653" y="3108"/>
                </a:lnTo>
                <a:lnTo>
                  <a:pt x="2658" y="3122"/>
                </a:lnTo>
                <a:lnTo>
                  <a:pt x="2662" y="3138"/>
                </a:lnTo>
                <a:lnTo>
                  <a:pt x="2666" y="3153"/>
                </a:lnTo>
                <a:lnTo>
                  <a:pt x="2669" y="3168"/>
                </a:lnTo>
                <a:lnTo>
                  <a:pt x="2671" y="3184"/>
                </a:lnTo>
                <a:lnTo>
                  <a:pt x="2673" y="3201"/>
                </a:lnTo>
                <a:lnTo>
                  <a:pt x="2675" y="3234"/>
                </a:lnTo>
                <a:lnTo>
                  <a:pt x="2674" y="3269"/>
                </a:lnTo>
                <a:lnTo>
                  <a:pt x="2672" y="3305"/>
                </a:lnTo>
                <a:close/>
                <a:moveTo>
                  <a:pt x="2291" y="3213"/>
                </a:moveTo>
                <a:lnTo>
                  <a:pt x="2291" y="3213"/>
                </a:lnTo>
                <a:lnTo>
                  <a:pt x="2285" y="3210"/>
                </a:lnTo>
                <a:lnTo>
                  <a:pt x="2279" y="3207"/>
                </a:lnTo>
                <a:lnTo>
                  <a:pt x="2266" y="3202"/>
                </a:lnTo>
                <a:lnTo>
                  <a:pt x="2240" y="3563"/>
                </a:lnTo>
                <a:lnTo>
                  <a:pt x="2247" y="3560"/>
                </a:lnTo>
                <a:lnTo>
                  <a:pt x="2250" y="3558"/>
                </a:lnTo>
                <a:lnTo>
                  <a:pt x="2254" y="3557"/>
                </a:lnTo>
                <a:lnTo>
                  <a:pt x="2267" y="3546"/>
                </a:lnTo>
                <a:lnTo>
                  <a:pt x="2279" y="3536"/>
                </a:lnTo>
                <a:lnTo>
                  <a:pt x="2291" y="3526"/>
                </a:lnTo>
                <a:lnTo>
                  <a:pt x="2301" y="3514"/>
                </a:lnTo>
                <a:lnTo>
                  <a:pt x="2312" y="3503"/>
                </a:lnTo>
                <a:lnTo>
                  <a:pt x="2321" y="3492"/>
                </a:lnTo>
                <a:lnTo>
                  <a:pt x="2330" y="3480"/>
                </a:lnTo>
                <a:lnTo>
                  <a:pt x="2338" y="3469"/>
                </a:lnTo>
                <a:lnTo>
                  <a:pt x="2344" y="3456"/>
                </a:lnTo>
                <a:lnTo>
                  <a:pt x="2350" y="3444"/>
                </a:lnTo>
                <a:lnTo>
                  <a:pt x="2356" y="3432"/>
                </a:lnTo>
                <a:lnTo>
                  <a:pt x="2361" y="3419"/>
                </a:lnTo>
                <a:lnTo>
                  <a:pt x="2365" y="3407"/>
                </a:lnTo>
                <a:lnTo>
                  <a:pt x="2368" y="3393"/>
                </a:lnTo>
                <a:lnTo>
                  <a:pt x="2371" y="3380"/>
                </a:lnTo>
                <a:lnTo>
                  <a:pt x="2372" y="3366"/>
                </a:lnTo>
                <a:lnTo>
                  <a:pt x="2373" y="3355"/>
                </a:lnTo>
                <a:lnTo>
                  <a:pt x="2373" y="3342"/>
                </a:lnTo>
                <a:lnTo>
                  <a:pt x="2372" y="3331"/>
                </a:lnTo>
                <a:lnTo>
                  <a:pt x="2371" y="3320"/>
                </a:lnTo>
                <a:lnTo>
                  <a:pt x="2368" y="3309"/>
                </a:lnTo>
                <a:lnTo>
                  <a:pt x="2365" y="3299"/>
                </a:lnTo>
                <a:lnTo>
                  <a:pt x="2361" y="3288"/>
                </a:lnTo>
                <a:lnTo>
                  <a:pt x="2356" y="3278"/>
                </a:lnTo>
                <a:lnTo>
                  <a:pt x="2350" y="3269"/>
                </a:lnTo>
                <a:lnTo>
                  <a:pt x="2344" y="3260"/>
                </a:lnTo>
                <a:lnTo>
                  <a:pt x="2337" y="3252"/>
                </a:lnTo>
                <a:lnTo>
                  <a:pt x="2330" y="3243"/>
                </a:lnTo>
                <a:lnTo>
                  <a:pt x="2321" y="3235"/>
                </a:lnTo>
                <a:lnTo>
                  <a:pt x="2312" y="3227"/>
                </a:lnTo>
                <a:lnTo>
                  <a:pt x="2301" y="3220"/>
                </a:lnTo>
                <a:lnTo>
                  <a:pt x="2291" y="3213"/>
                </a:lnTo>
                <a:close/>
              </a:path>
            </a:pathLst>
          </a:custGeom>
          <a:solidFill>
            <a:srgbClr val="9B5C92"/>
          </a:solidFill>
          <a:ln>
            <a:noFill/>
          </a:ln>
          <a:effectLst/>
        </p:spPr>
        <p:txBody>
          <a:bodyPr/>
          <a:lstStyle/>
          <a:p>
            <a:endParaRPr lang="zh-CN" altLang="en-US" sz="3600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911975" y="3130550"/>
            <a:ext cx="4400550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algn="l">
              <a:lnSpc>
                <a:spcPct val="20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04029" y="2300696"/>
            <a:ext cx="4021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612B8B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  <a:endParaRPr lang="zh-CN" altLang="en-US" sz="4800" dirty="0">
              <a:solidFill>
                <a:srgbClr val="612B8B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10602 L -2.91667E-6 -4.81481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 bldLvl="0" animBg="1"/>
      <p:bldP spid="7" grpId="0" bldLvl="0" animBg="1"/>
      <p:bldP spid="9" grpId="0"/>
      <p:bldP spid="11" grpId="0"/>
      <p:bldP spid="12" grpId="0" bldLvl="0" animBg="1"/>
      <p:bldP spid="13" grpId="0" bldLvl="0" animBg="1"/>
      <p:bldP spid="40" grpId="0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part.03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pSp>
        <p:nvGrpSpPr>
          <p:cNvPr id="49" name="Group 1"/>
          <p:cNvGrpSpPr/>
          <p:nvPr/>
        </p:nvGrpSpPr>
        <p:grpSpPr>
          <a:xfrm>
            <a:off x="3526238" y="2458861"/>
            <a:ext cx="5012042" cy="2294135"/>
            <a:chOff x="3212076" y="2449974"/>
            <a:chExt cx="5771680" cy="2641840"/>
          </a:xfrm>
        </p:grpSpPr>
        <p:sp>
          <p:nvSpPr>
            <p:cNvPr id="50" name="Freeform 5"/>
            <p:cNvSpPr/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51" name="Freeform 6"/>
            <p:cNvSpPr/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52" name="Freeform 7"/>
            <p:cNvSpPr/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</p:grpSp>
      <p:sp>
        <p:nvSpPr>
          <p:cNvPr id="55" name="Rounded Rectangle 123"/>
          <p:cNvSpPr/>
          <p:nvPr/>
        </p:nvSpPr>
        <p:spPr>
          <a:xfrm rot="5400000">
            <a:off x="2982659" y="3354108"/>
            <a:ext cx="1591917" cy="511411"/>
          </a:xfrm>
          <a:prstGeom prst="roundRect">
            <a:avLst>
              <a:gd name="adj" fmla="val 50000"/>
            </a:avLst>
          </a:prstGeom>
          <a:solidFill>
            <a:srgbClr val="612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2" name="Rounded Rectangle 124"/>
          <p:cNvSpPr/>
          <p:nvPr/>
        </p:nvSpPr>
        <p:spPr>
          <a:xfrm rot="5400000">
            <a:off x="3474099" y="3354110"/>
            <a:ext cx="2403964" cy="511411"/>
          </a:xfrm>
          <a:prstGeom prst="roundRect">
            <a:avLst>
              <a:gd name="adj" fmla="val 50000"/>
            </a:avLst>
          </a:prstGeom>
          <a:solidFill>
            <a:srgbClr val="9B5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57" name="Rounded Rectangle 125"/>
          <p:cNvSpPr/>
          <p:nvPr/>
        </p:nvSpPr>
        <p:spPr>
          <a:xfrm rot="5400000">
            <a:off x="4583907" y="3354110"/>
            <a:ext cx="1997941" cy="51141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58" name="Rounded Rectangle 126"/>
          <p:cNvSpPr/>
          <p:nvPr/>
        </p:nvSpPr>
        <p:spPr>
          <a:xfrm rot="5400000">
            <a:off x="5070452" y="3354111"/>
            <a:ext cx="2812204" cy="51141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59" name="Rounded Rectangle 127"/>
          <p:cNvSpPr/>
          <p:nvPr/>
        </p:nvSpPr>
        <p:spPr>
          <a:xfrm rot="5400000">
            <a:off x="6185710" y="3353476"/>
            <a:ext cx="2403966" cy="511411"/>
          </a:xfrm>
          <a:prstGeom prst="roundRect">
            <a:avLst>
              <a:gd name="adj" fmla="val 50000"/>
            </a:avLst>
          </a:prstGeom>
          <a:solidFill>
            <a:srgbClr val="9B5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60" name="Rounded Rectangle 128"/>
          <p:cNvSpPr/>
          <p:nvPr/>
        </p:nvSpPr>
        <p:spPr>
          <a:xfrm rot="5400000">
            <a:off x="7622542" y="3354110"/>
            <a:ext cx="1319020" cy="511411"/>
          </a:xfrm>
          <a:prstGeom prst="roundRect">
            <a:avLst>
              <a:gd name="adj" fmla="val 50000"/>
            </a:avLst>
          </a:prstGeom>
          <a:solidFill>
            <a:srgbClr val="612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61" name="Arc 134"/>
          <p:cNvSpPr/>
          <p:nvPr/>
        </p:nvSpPr>
        <p:spPr>
          <a:xfrm rot="14978043" flipH="1">
            <a:off x="6597132" y="3889577"/>
            <a:ext cx="1545026" cy="1545026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76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62" name="Arc 135"/>
          <p:cNvSpPr/>
          <p:nvPr/>
        </p:nvSpPr>
        <p:spPr>
          <a:xfrm rot="6621957" flipH="1" flipV="1">
            <a:off x="7254355" y="1842107"/>
            <a:ext cx="1545026" cy="1545026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76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63" name="Arc 140"/>
          <p:cNvSpPr/>
          <p:nvPr/>
        </p:nvSpPr>
        <p:spPr>
          <a:xfrm rot="6621957">
            <a:off x="3803595" y="3620404"/>
            <a:ext cx="1766444" cy="1766444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76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3191821" y="1842107"/>
            <a:ext cx="1545026" cy="1545026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76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228090" y="2190750"/>
            <a:ext cx="1981200" cy="856615"/>
            <a:chOff x="2408" y="3190"/>
            <a:chExt cx="3120" cy="1349"/>
          </a:xfrm>
        </p:grpSpPr>
        <p:sp>
          <p:nvSpPr>
            <p:cNvPr id="6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  <p:sp>
          <p:nvSpPr>
            <p:cNvPr id="66" name="TextBox 46"/>
            <p:cNvSpPr txBox="1"/>
            <p:nvPr/>
          </p:nvSpPr>
          <p:spPr>
            <a:xfrm>
              <a:off x="2408" y="4080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228090" y="3919855"/>
            <a:ext cx="1981200" cy="862965"/>
            <a:chOff x="2408" y="3190"/>
            <a:chExt cx="3120" cy="1359"/>
          </a:xfrm>
        </p:grpSpPr>
        <p:sp>
          <p:nvSpPr>
            <p:cNvPr id="6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  <p:sp>
          <p:nvSpPr>
            <p:cNvPr id="69" name="TextBox 46"/>
            <p:cNvSpPr txBox="1"/>
            <p:nvPr/>
          </p:nvSpPr>
          <p:spPr>
            <a:xfrm>
              <a:off x="2467" y="4090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832215" y="2190750"/>
            <a:ext cx="1997710" cy="918845"/>
            <a:chOff x="2408" y="3190"/>
            <a:chExt cx="3146" cy="1447"/>
          </a:xfrm>
        </p:grpSpPr>
        <p:sp>
          <p:nvSpPr>
            <p:cNvPr id="7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  <p:sp>
          <p:nvSpPr>
            <p:cNvPr id="72" name="TextBox 46"/>
            <p:cNvSpPr txBox="1"/>
            <p:nvPr/>
          </p:nvSpPr>
          <p:spPr>
            <a:xfrm>
              <a:off x="2577" y="4178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832215" y="3919855"/>
            <a:ext cx="2043430" cy="925830"/>
            <a:chOff x="2408" y="3190"/>
            <a:chExt cx="3218" cy="1458"/>
          </a:xfrm>
        </p:grpSpPr>
        <p:sp>
          <p:nvSpPr>
            <p:cNvPr id="7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  <p:sp>
          <p:nvSpPr>
            <p:cNvPr id="75" name="TextBox 46"/>
            <p:cNvSpPr txBox="1"/>
            <p:nvPr/>
          </p:nvSpPr>
          <p:spPr>
            <a:xfrm>
              <a:off x="2649" y="4189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2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14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part.03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29" name="Isosceles Triangle 26"/>
          <p:cNvSpPr/>
          <p:nvPr/>
        </p:nvSpPr>
        <p:spPr>
          <a:xfrm>
            <a:off x="784154" y="4665886"/>
            <a:ext cx="2070100" cy="739552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12B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Isosceles Triangle 26"/>
          <p:cNvSpPr/>
          <p:nvPr/>
        </p:nvSpPr>
        <p:spPr>
          <a:xfrm>
            <a:off x="1376292" y="4196314"/>
            <a:ext cx="2070100" cy="1209124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Isosceles Triangle 26"/>
          <p:cNvSpPr/>
          <p:nvPr/>
        </p:nvSpPr>
        <p:spPr>
          <a:xfrm>
            <a:off x="1968429" y="4111624"/>
            <a:ext cx="2070100" cy="1293813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12B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Isosceles Triangle 26"/>
          <p:cNvSpPr/>
          <p:nvPr/>
        </p:nvSpPr>
        <p:spPr>
          <a:xfrm>
            <a:off x="2560567" y="3652010"/>
            <a:ext cx="2068512" cy="1753428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Isosceles Triangle 26"/>
          <p:cNvSpPr/>
          <p:nvPr/>
        </p:nvSpPr>
        <p:spPr>
          <a:xfrm>
            <a:off x="3151117" y="3003550"/>
            <a:ext cx="2070100" cy="2401888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12B8B">
              <a:alpha val="8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Isosceles Triangle 26"/>
          <p:cNvSpPr/>
          <p:nvPr/>
        </p:nvSpPr>
        <p:spPr>
          <a:xfrm>
            <a:off x="3865492" y="2228713"/>
            <a:ext cx="1703387" cy="3176725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475" name="TextBox 2"/>
          <p:cNvSpPr>
            <a:spLocks noChangeArrowheads="1"/>
          </p:cNvSpPr>
          <p:nvPr/>
        </p:nvSpPr>
        <p:spPr bwMode="auto">
          <a:xfrm>
            <a:off x="1381054" y="4242585"/>
            <a:ext cx="896938" cy="272415"/>
          </a:xfrm>
          <a:prstGeom prst="roundRect">
            <a:avLst>
              <a:gd name="adj" fmla="val 16667"/>
            </a:avLst>
          </a:prstGeom>
          <a:solidFill>
            <a:srgbClr val="C49CB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2,500,000</a:t>
            </a:r>
          </a:p>
        </p:txBody>
      </p:sp>
      <p:sp>
        <p:nvSpPr>
          <p:cNvPr id="62476" name="TextBox 34"/>
          <p:cNvSpPr>
            <a:spLocks noChangeArrowheads="1"/>
          </p:cNvSpPr>
          <p:nvPr/>
        </p:nvSpPr>
        <p:spPr bwMode="auto">
          <a:xfrm>
            <a:off x="1993829" y="3742479"/>
            <a:ext cx="896938" cy="2724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2,500,000</a:t>
            </a:r>
          </a:p>
        </p:txBody>
      </p:sp>
      <p:sp>
        <p:nvSpPr>
          <p:cNvPr id="62477" name="TextBox 35"/>
          <p:cNvSpPr>
            <a:spLocks noChangeArrowheads="1"/>
          </p:cNvSpPr>
          <p:nvPr/>
        </p:nvSpPr>
        <p:spPr bwMode="auto">
          <a:xfrm>
            <a:off x="2628829" y="3242374"/>
            <a:ext cx="896938" cy="272415"/>
          </a:xfrm>
          <a:prstGeom prst="roundRect">
            <a:avLst>
              <a:gd name="adj" fmla="val 16667"/>
            </a:avLst>
          </a:prstGeom>
          <a:solidFill>
            <a:srgbClr val="C49CB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2,500,000</a:t>
            </a:r>
          </a:p>
        </p:txBody>
      </p:sp>
      <p:sp>
        <p:nvSpPr>
          <p:cNvPr id="62478" name="TextBox 36"/>
          <p:cNvSpPr>
            <a:spLocks noChangeArrowheads="1"/>
          </p:cNvSpPr>
          <p:nvPr/>
        </p:nvSpPr>
        <p:spPr bwMode="auto">
          <a:xfrm>
            <a:off x="3155879" y="2742269"/>
            <a:ext cx="896938" cy="27241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2,500,000</a:t>
            </a:r>
          </a:p>
        </p:txBody>
      </p:sp>
      <p:sp>
        <p:nvSpPr>
          <p:cNvPr id="62479" name="TextBox 37"/>
          <p:cNvSpPr>
            <a:spLocks noChangeArrowheads="1"/>
          </p:cNvSpPr>
          <p:nvPr/>
        </p:nvSpPr>
        <p:spPr bwMode="auto">
          <a:xfrm>
            <a:off x="3748016" y="2242164"/>
            <a:ext cx="896940" cy="272415"/>
          </a:xfrm>
          <a:prstGeom prst="roundRect">
            <a:avLst>
              <a:gd name="adj" fmla="val 16667"/>
            </a:avLst>
          </a:prstGeom>
          <a:solidFill>
            <a:srgbClr val="C49CB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2,500,000</a:t>
            </a:r>
          </a:p>
        </p:txBody>
      </p:sp>
      <p:sp>
        <p:nvSpPr>
          <p:cNvPr id="62480" name="TextBox 38"/>
          <p:cNvSpPr>
            <a:spLocks noChangeArrowheads="1"/>
          </p:cNvSpPr>
          <p:nvPr/>
        </p:nvSpPr>
        <p:spPr bwMode="auto">
          <a:xfrm>
            <a:off x="4324279" y="1742059"/>
            <a:ext cx="896938" cy="27241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2,500,000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39679" y="1339850"/>
            <a:ext cx="0" cy="429736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5835" y="5519738"/>
            <a:ext cx="806632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Minimum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57579" y="5519738"/>
            <a:ext cx="49885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2022</a:t>
            </a:r>
          </a:p>
        </p:txBody>
      </p:sp>
      <p:sp>
        <p:nvSpPr>
          <p:cNvPr id="47" name="矩形 46"/>
          <p:cNvSpPr/>
          <p:nvPr/>
        </p:nvSpPr>
        <p:spPr>
          <a:xfrm>
            <a:off x="6046787" y="4609131"/>
            <a:ext cx="5385509" cy="7963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46787" y="3529002"/>
            <a:ext cx="5385509" cy="7963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6444630" y="3817373"/>
            <a:ext cx="291397" cy="289727"/>
          </a:xfrm>
          <a:custGeom>
            <a:avLst/>
            <a:gdLst>
              <a:gd name="T0" fmla="*/ 60 w 128"/>
              <a:gd name="T1" fmla="*/ 0 h 128"/>
              <a:gd name="T2" fmla="*/ 52 w 128"/>
              <a:gd name="T3" fmla="*/ 0 h 128"/>
              <a:gd name="T4" fmla="*/ 52 w 128"/>
              <a:gd name="T5" fmla="*/ 12 h 128"/>
              <a:gd name="T6" fmla="*/ 0 w 128"/>
              <a:gd name="T7" fmla="*/ 70 h 128"/>
              <a:gd name="T8" fmla="*/ 58 w 128"/>
              <a:gd name="T9" fmla="*/ 128 h 128"/>
              <a:gd name="T10" fmla="*/ 111 w 128"/>
              <a:gd name="T11" fmla="*/ 94 h 128"/>
              <a:gd name="T12" fmla="*/ 120 w 128"/>
              <a:gd name="T13" fmla="*/ 96 h 128"/>
              <a:gd name="T14" fmla="*/ 128 w 128"/>
              <a:gd name="T15" fmla="*/ 66 h 128"/>
              <a:gd name="T16" fmla="*/ 60 w 128"/>
              <a:gd name="T17" fmla="*/ 0 h 128"/>
              <a:gd name="T18" fmla="*/ 58 w 128"/>
              <a:gd name="T19" fmla="*/ 120 h 128"/>
              <a:gd name="T20" fmla="*/ 8 w 128"/>
              <a:gd name="T21" fmla="*/ 70 h 128"/>
              <a:gd name="T22" fmla="*/ 52 w 128"/>
              <a:gd name="T23" fmla="*/ 20 h 128"/>
              <a:gd name="T24" fmla="*/ 52 w 128"/>
              <a:gd name="T25" fmla="*/ 74 h 128"/>
              <a:gd name="T26" fmla="*/ 103 w 128"/>
              <a:gd name="T27" fmla="*/ 91 h 128"/>
              <a:gd name="T28" fmla="*/ 58 w 128"/>
              <a:gd name="T29" fmla="*/ 120 h 128"/>
              <a:gd name="T30" fmla="*/ 114 w 128"/>
              <a:gd name="T31" fmla="*/ 86 h 128"/>
              <a:gd name="T32" fmla="*/ 60 w 128"/>
              <a:gd name="T33" fmla="*/ 68 h 128"/>
              <a:gd name="T34" fmla="*/ 60 w 128"/>
              <a:gd name="T35" fmla="*/ 8 h 128"/>
              <a:gd name="T36" fmla="*/ 120 w 128"/>
              <a:gd name="T37" fmla="*/ 66 h 128"/>
              <a:gd name="T38" fmla="*/ 114 w 128"/>
              <a:gd name="T39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23" y="15"/>
                  <a:pt x="0" y="40"/>
                  <a:pt x="0" y="70"/>
                </a:cubicBezTo>
                <a:cubicBezTo>
                  <a:pt x="0" y="102"/>
                  <a:pt x="26" y="128"/>
                  <a:pt x="58" y="128"/>
                </a:cubicBezTo>
                <a:cubicBezTo>
                  <a:pt x="82" y="128"/>
                  <a:pt x="102" y="114"/>
                  <a:pt x="111" y="94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4" y="89"/>
                  <a:pt x="128" y="79"/>
                  <a:pt x="128" y="66"/>
                </a:cubicBezTo>
                <a:cubicBezTo>
                  <a:pt x="128" y="30"/>
                  <a:pt x="96" y="0"/>
                  <a:pt x="60" y="0"/>
                </a:cubicBezTo>
                <a:close/>
                <a:moveTo>
                  <a:pt x="58" y="120"/>
                </a:moveTo>
                <a:cubicBezTo>
                  <a:pt x="30" y="120"/>
                  <a:pt x="8" y="98"/>
                  <a:pt x="8" y="70"/>
                </a:cubicBezTo>
                <a:cubicBezTo>
                  <a:pt x="8" y="45"/>
                  <a:pt x="28" y="24"/>
                  <a:pt x="52" y="20"/>
                </a:cubicBezTo>
                <a:cubicBezTo>
                  <a:pt x="52" y="74"/>
                  <a:pt x="52" y="74"/>
                  <a:pt x="52" y="74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96" y="109"/>
                  <a:pt x="77" y="120"/>
                  <a:pt x="58" y="120"/>
                </a:cubicBezTo>
                <a:close/>
                <a:moveTo>
                  <a:pt x="114" y="86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"/>
                  <a:pt x="60" y="8"/>
                  <a:pt x="60" y="8"/>
                </a:cubicBezTo>
                <a:cubicBezTo>
                  <a:pt x="91" y="8"/>
                  <a:pt x="120" y="35"/>
                  <a:pt x="120" y="66"/>
                </a:cubicBezTo>
                <a:cubicBezTo>
                  <a:pt x="120" y="75"/>
                  <a:pt x="117" y="81"/>
                  <a:pt x="114" y="86"/>
                </a:cubicBezTo>
                <a:close/>
              </a:path>
            </a:pathLst>
          </a:custGeom>
          <a:solidFill>
            <a:srgbClr val="612B8B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957517" y="2288088"/>
            <a:ext cx="547477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200000"/>
              </a:lnSpc>
              <a:spcBef>
                <a:spcPct val="20000"/>
              </a:spcBef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026271" y="3758373"/>
            <a:ext cx="15439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7026271" y="4865909"/>
            <a:ext cx="15439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53"/>
          <p:cNvSpPr txBox="1"/>
          <p:nvPr/>
        </p:nvSpPr>
        <p:spPr>
          <a:xfrm>
            <a:off x="3798401" y="5519738"/>
            <a:ext cx="49885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2022</a:t>
            </a:r>
          </a:p>
        </p:txBody>
      </p:sp>
      <p:sp>
        <p:nvSpPr>
          <p:cNvPr id="91" name="TextBox 53"/>
          <p:cNvSpPr txBox="1"/>
          <p:nvPr/>
        </p:nvSpPr>
        <p:spPr>
          <a:xfrm>
            <a:off x="3039224" y="5519738"/>
            <a:ext cx="49885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2026</a:t>
            </a:r>
          </a:p>
        </p:txBody>
      </p:sp>
      <p:sp>
        <p:nvSpPr>
          <p:cNvPr id="92" name="TextBox 53"/>
          <p:cNvSpPr txBox="1"/>
          <p:nvPr/>
        </p:nvSpPr>
        <p:spPr>
          <a:xfrm>
            <a:off x="2280047" y="5519738"/>
            <a:ext cx="49885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2025</a:t>
            </a:r>
          </a:p>
        </p:txBody>
      </p:sp>
      <p:sp>
        <p:nvSpPr>
          <p:cNvPr id="93" name="TextBox 53"/>
          <p:cNvSpPr txBox="1"/>
          <p:nvPr/>
        </p:nvSpPr>
        <p:spPr>
          <a:xfrm>
            <a:off x="1520870" y="5519738"/>
            <a:ext cx="49885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2024</a:t>
            </a:r>
          </a:p>
        </p:txBody>
      </p:sp>
      <p:sp>
        <p:nvSpPr>
          <p:cNvPr id="94" name="Freeform 45"/>
          <p:cNvSpPr>
            <a:spLocks noEditPoints="1"/>
          </p:cNvSpPr>
          <p:nvPr/>
        </p:nvSpPr>
        <p:spPr bwMode="auto">
          <a:xfrm>
            <a:off x="6444630" y="4890322"/>
            <a:ext cx="291397" cy="289727"/>
          </a:xfrm>
          <a:custGeom>
            <a:avLst/>
            <a:gdLst>
              <a:gd name="T0" fmla="*/ 60 w 128"/>
              <a:gd name="T1" fmla="*/ 0 h 128"/>
              <a:gd name="T2" fmla="*/ 52 w 128"/>
              <a:gd name="T3" fmla="*/ 0 h 128"/>
              <a:gd name="T4" fmla="*/ 52 w 128"/>
              <a:gd name="T5" fmla="*/ 12 h 128"/>
              <a:gd name="T6" fmla="*/ 0 w 128"/>
              <a:gd name="T7" fmla="*/ 70 h 128"/>
              <a:gd name="T8" fmla="*/ 58 w 128"/>
              <a:gd name="T9" fmla="*/ 128 h 128"/>
              <a:gd name="T10" fmla="*/ 111 w 128"/>
              <a:gd name="T11" fmla="*/ 94 h 128"/>
              <a:gd name="T12" fmla="*/ 120 w 128"/>
              <a:gd name="T13" fmla="*/ 96 h 128"/>
              <a:gd name="T14" fmla="*/ 128 w 128"/>
              <a:gd name="T15" fmla="*/ 66 h 128"/>
              <a:gd name="T16" fmla="*/ 60 w 128"/>
              <a:gd name="T17" fmla="*/ 0 h 128"/>
              <a:gd name="T18" fmla="*/ 58 w 128"/>
              <a:gd name="T19" fmla="*/ 120 h 128"/>
              <a:gd name="T20" fmla="*/ 8 w 128"/>
              <a:gd name="T21" fmla="*/ 70 h 128"/>
              <a:gd name="T22" fmla="*/ 52 w 128"/>
              <a:gd name="T23" fmla="*/ 20 h 128"/>
              <a:gd name="T24" fmla="*/ 52 w 128"/>
              <a:gd name="T25" fmla="*/ 74 h 128"/>
              <a:gd name="T26" fmla="*/ 103 w 128"/>
              <a:gd name="T27" fmla="*/ 91 h 128"/>
              <a:gd name="T28" fmla="*/ 58 w 128"/>
              <a:gd name="T29" fmla="*/ 120 h 128"/>
              <a:gd name="T30" fmla="*/ 114 w 128"/>
              <a:gd name="T31" fmla="*/ 86 h 128"/>
              <a:gd name="T32" fmla="*/ 60 w 128"/>
              <a:gd name="T33" fmla="*/ 68 h 128"/>
              <a:gd name="T34" fmla="*/ 60 w 128"/>
              <a:gd name="T35" fmla="*/ 8 h 128"/>
              <a:gd name="T36" fmla="*/ 120 w 128"/>
              <a:gd name="T37" fmla="*/ 66 h 128"/>
              <a:gd name="T38" fmla="*/ 114 w 128"/>
              <a:gd name="T39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23" y="15"/>
                  <a:pt x="0" y="40"/>
                  <a:pt x="0" y="70"/>
                </a:cubicBezTo>
                <a:cubicBezTo>
                  <a:pt x="0" y="102"/>
                  <a:pt x="26" y="128"/>
                  <a:pt x="58" y="128"/>
                </a:cubicBezTo>
                <a:cubicBezTo>
                  <a:pt x="82" y="128"/>
                  <a:pt x="102" y="114"/>
                  <a:pt x="111" y="94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4" y="89"/>
                  <a:pt x="128" y="79"/>
                  <a:pt x="128" y="66"/>
                </a:cubicBezTo>
                <a:cubicBezTo>
                  <a:pt x="128" y="30"/>
                  <a:pt x="96" y="0"/>
                  <a:pt x="60" y="0"/>
                </a:cubicBezTo>
                <a:close/>
                <a:moveTo>
                  <a:pt x="58" y="120"/>
                </a:moveTo>
                <a:cubicBezTo>
                  <a:pt x="30" y="120"/>
                  <a:pt x="8" y="98"/>
                  <a:pt x="8" y="70"/>
                </a:cubicBezTo>
                <a:cubicBezTo>
                  <a:pt x="8" y="45"/>
                  <a:pt x="28" y="24"/>
                  <a:pt x="52" y="20"/>
                </a:cubicBezTo>
                <a:cubicBezTo>
                  <a:pt x="52" y="74"/>
                  <a:pt x="52" y="74"/>
                  <a:pt x="52" y="74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96" y="109"/>
                  <a:pt x="77" y="120"/>
                  <a:pt x="58" y="120"/>
                </a:cubicBezTo>
                <a:close/>
                <a:moveTo>
                  <a:pt x="114" y="86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"/>
                  <a:pt x="60" y="8"/>
                  <a:pt x="60" y="8"/>
                </a:cubicBezTo>
                <a:cubicBezTo>
                  <a:pt x="91" y="8"/>
                  <a:pt x="120" y="35"/>
                  <a:pt x="120" y="66"/>
                </a:cubicBezTo>
                <a:cubicBezTo>
                  <a:pt x="120" y="75"/>
                  <a:pt x="117" y="81"/>
                  <a:pt x="114" y="86"/>
                </a:cubicBezTo>
                <a:close/>
              </a:path>
            </a:pathLst>
          </a:custGeom>
          <a:solidFill>
            <a:srgbClr val="612B8B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8570182" y="3758373"/>
            <a:ext cx="2862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altLang="zh-CN" sz="2000" b="1" dirty="0">
                <a:solidFill>
                  <a:srgbClr val="612B8B"/>
                </a:solidFill>
                <a:cs typeface="+mn-ea"/>
                <a:sym typeface="Arial" panose="020B0604020202020204" pitchFamily="34" charset="0"/>
              </a:rPr>
              <a:t>125</a:t>
            </a:r>
            <a:r>
              <a:rPr lang="zh-CN" altLang="en-US" sz="2000" b="1" dirty="0">
                <a:solidFill>
                  <a:srgbClr val="612B8B"/>
                </a:solidFill>
                <a:cs typeface="+mn-ea"/>
                <a:sym typeface="Arial" panose="020B0604020202020204" pitchFamily="34" charset="0"/>
              </a:rPr>
              <a:t>，</a:t>
            </a:r>
            <a:r>
              <a:rPr lang="en-US" altLang="zh-CN" sz="2000" b="1" dirty="0">
                <a:solidFill>
                  <a:srgbClr val="612B8B"/>
                </a:solidFill>
                <a:cs typeface="+mn-ea"/>
                <a:sym typeface="Arial" panose="020B0604020202020204" pitchFamily="34" charset="0"/>
              </a:rPr>
              <a:t>000</a:t>
            </a:r>
            <a:r>
              <a:rPr lang="zh-CN" altLang="en-US" sz="2000" b="1" dirty="0">
                <a:solidFill>
                  <a:srgbClr val="612B8B"/>
                </a:solidFill>
                <a:cs typeface="+mn-ea"/>
                <a:sym typeface="Arial" panose="020B0604020202020204" pitchFamily="34" charset="0"/>
              </a:rPr>
              <a:t>，</a:t>
            </a:r>
            <a:r>
              <a:rPr lang="en-US" altLang="zh-CN" sz="2000" b="1" dirty="0">
                <a:solidFill>
                  <a:srgbClr val="612B8B"/>
                </a:solidFill>
                <a:cs typeface="+mn-ea"/>
                <a:sym typeface="Arial" panose="020B0604020202020204" pitchFamily="34" charset="0"/>
              </a:rPr>
              <a:t>000RMB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8588874" y="4865909"/>
            <a:ext cx="2085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altLang="zh-CN" sz="2000" b="1" dirty="0">
                <a:solidFill>
                  <a:srgbClr val="612B8B"/>
                </a:solidFill>
                <a:cs typeface="+mn-ea"/>
                <a:sym typeface="Arial" panose="020B0604020202020204" pitchFamily="34" charset="0"/>
              </a:rPr>
              <a:t>2.6KM</a:t>
            </a:r>
            <a:endParaRPr lang="zh-CN" altLang="en-US" sz="2000" b="1" dirty="0">
              <a:solidFill>
                <a:srgbClr val="612B8B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5957517" y="1608215"/>
            <a:ext cx="339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612B8B"/>
                </a:solidFill>
                <a:latin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3200" dirty="0">
              <a:solidFill>
                <a:srgbClr val="612B8B"/>
              </a:solidFill>
              <a:latin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36"/>
          <p:cNvSpPr>
            <a:spLocks noChangeArrowheads="1"/>
          </p:cNvSpPr>
          <p:nvPr/>
        </p:nvSpPr>
        <p:spPr bwMode="auto">
          <a:xfrm>
            <a:off x="3150799" y="2731474"/>
            <a:ext cx="896938" cy="2724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2,500,000</a:t>
            </a:r>
          </a:p>
        </p:txBody>
      </p:sp>
      <p:sp>
        <p:nvSpPr>
          <p:cNvPr id="6" name="TextBox 38"/>
          <p:cNvSpPr>
            <a:spLocks noChangeArrowheads="1"/>
          </p:cNvSpPr>
          <p:nvPr/>
        </p:nvSpPr>
        <p:spPr bwMode="auto">
          <a:xfrm>
            <a:off x="4319199" y="1731264"/>
            <a:ext cx="896938" cy="2724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2,500,000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2" grpId="0" bldLvl="0" animBg="1"/>
      <p:bldP spid="62475" grpId="0" bldLvl="0" animBg="1"/>
      <p:bldP spid="62476" grpId="0" bldLvl="0" animBg="1"/>
      <p:bldP spid="62477" grpId="0" bldLvl="0" animBg="1"/>
      <p:bldP spid="62478" grpId="0" bldLvl="0" animBg="1"/>
      <p:bldP spid="62479" grpId="0" bldLvl="0" animBg="1"/>
      <p:bldP spid="62480" grpId="0" bldLvl="0" animBg="1"/>
      <p:bldP spid="42" grpId="0"/>
      <p:bldP spid="54" grpId="0"/>
      <p:bldP spid="47" grpId="0" bldLvl="0" animBg="1"/>
      <p:bldP spid="48" grpId="0" bldLvl="0" animBg="1"/>
      <p:bldP spid="84" grpId="0" bldLvl="0" animBg="1"/>
      <p:bldP spid="85" grpId="0"/>
      <p:bldP spid="86" grpId="0"/>
      <p:bldP spid="87" grpId="0"/>
      <p:bldP spid="90" grpId="0"/>
      <p:bldP spid="91" grpId="0"/>
      <p:bldP spid="92" grpId="0"/>
      <p:bldP spid="93" grpId="0"/>
      <p:bldP spid="94" grpId="0" bldLvl="0" animBg="1"/>
      <p:bldP spid="95" grpId="0"/>
      <p:bldP spid="96" grpId="0"/>
      <p:bldP spid="97" grpId="0"/>
      <p:bldP spid="3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08295d559d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216130" cy="6882130"/>
          </a:xfrm>
          <a:prstGeom prst="rect">
            <a:avLst/>
          </a:prstGeom>
          <a:solidFill>
            <a:srgbClr val="32004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12400" y="-459740"/>
            <a:ext cx="2068830" cy="2121535"/>
          </a:xfrm>
          <a:prstGeom prst="ellipse">
            <a:avLst/>
          </a:prstGeom>
          <a:noFill/>
          <a:ln w="8255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803910" y="-622935"/>
            <a:ext cx="5312410" cy="5056505"/>
          </a:xfrm>
          <a:prstGeom prst="ellipse">
            <a:avLst/>
          </a:prstGeom>
          <a:noFill/>
          <a:ln w="34925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440930" y="5586095"/>
            <a:ext cx="3046095" cy="2903855"/>
          </a:xfrm>
          <a:prstGeom prst="ellipse">
            <a:avLst/>
          </a:prstGeom>
          <a:noFill/>
          <a:ln w="11430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68825" y="1193165"/>
            <a:ext cx="3526790" cy="111633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37660" y="1398270"/>
            <a:ext cx="4364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0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CENTENTS</a:t>
            </a:r>
          </a:p>
        </p:txBody>
      </p:sp>
      <p:sp>
        <p:nvSpPr>
          <p:cNvPr id="9" name="Flowchart: Preparation 1"/>
          <p:cNvSpPr/>
          <p:nvPr/>
        </p:nvSpPr>
        <p:spPr>
          <a:xfrm rot="1800000">
            <a:off x="2540635" y="2920365"/>
            <a:ext cx="737870" cy="745490"/>
          </a:xfrm>
          <a:prstGeom prst="ellipse">
            <a:avLst/>
          </a:prstGeom>
          <a:noFill/>
          <a:ln w="19050" cap="rnd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7140" y="4253874"/>
            <a:ext cx="1965349" cy="10237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Click here to add content, content to match the title. </a:t>
            </a:r>
          </a:p>
        </p:txBody>
      </p:sp>
      <p:sp>
        <p:nvSpPr>
          <p:cNvPr id="13" name="矩形 12"/>
          <p:cNvSpPr/>
          <p:nvPr/>
        </p:nvSpPr>
        <p:spPr>
          <a:xfrm>
            <a:off x="1716065" y="3759411"/>
            <a:ext cx="2387498" cy="4996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27140" y="2973648"/>
            <a:ext cx="1965348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01</a:t>
            </a:r>
          </a:p>
        </p:txBody>
      </p:sp>
      <p:sp>
        <p:nvSpPr>
          <p:cNvPr id="15" name="矩形 14"/>
          <p:cNvSpPr/>
          <p:nvPr/>
        </p:nvSpPr>
        <p:spPr>
          <a:xfrm>
            <a:off x="4103564" y="4253874"/>
            <a:ext cx="1965349" cy="10237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Click here to add content, content to match the title. </a:t>
            </a:r>
          </a:p>
        </p:txBody>
      </p:sp>
      <p:sp>
        <p:nvSpPr>
          <p:cNvPr id="16" name="矩形 15"/>
          <p:cNvSpPr/>
          <p:nvPr/>
        </p:nvSpPr>
        <p:spPr>
          <a:xfrm>
            <a:off x="3846189" y="3759411"/>
            <a:ext cx="2480098" cy="5117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03564" y="2973648"/>
            <a:ext cx="1965348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02</a:t>
            </a:r>
          </a:p>
        </p:txBody>
      </p:sp>
      <p:sp>
        <p:nvSpPr>
          <p:cNvPr id="32" name="矩形 31"/>
          <p:cNvSpPr/>
          <p:nvPr/>
        </p:nvSpPr>
        <p:spPr>
          <a:xfrm>
            <a:off x="6279988" y="4253874"/>
            <a:ext cx="1965349" cy="10237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Click here to add content, content to match the title. </a:t>
            </a:r>
          </a:p>
        </p:txBody>
      </p:sp>
      <p:sp>
        <p:nvSpPr>
          <p:cNvPr id="33" name="矩形 32"/>
          <p:cNvSpPr/>
          <p:nvPr/>
        </p:nvSpPr>
        <p:spPr>
          <a:xfrm>
            <a:off x="6022613" y="3759411"/>
            <a:ext cx="2480098" cy="5117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279988" y="2986348"/>
            <a:ext cx="1965348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03</a:t>
            </a:r>
          </a:p>
        </p:txBody>
      </p:sp>
      <p:sp>
        <p:nvSpPr>
          <p:cNvPr id="36" name="矩形 35"/>
          <p:cNvSpPr/>
          <p:nvPr/>
        </p:nvSpPr>
        <p:spPr>
          <a:xfrm>
            <a:off x="8456412" y="4253874"/>
            <a:ext cx="1965349" cy="10237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Click here to add content, content to match the title. </a:t>
            </a:r>
          </a:p>
        </p:txBody>
      </p:sp>
      <p:sp>
        <p:nvSpPr>
          <p:cNvPr id="37" name="矩形 36"/>
          <p:cNvSpPr/>
          <p:nvPr/>
        </p:nvSpPr>
        <p:spPr>
          <a:xfrm>
            <a:off x="8199037" y="3759411"/>
            <a:ext cx="2480098" cy="5117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456412" y="2986348"/>
            <a:ext cx="1965348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04</a:t>
            </a:r>
          </a:p>
        </p:txBody>
      </p:sp>
      <p:sp>
        <p:nvSpPr>
          <p:cNvPr id="40" name="Flowchart: Preparation 1"/>
          <p:cNvSpPr/>
          <p:nvPr/>
        </p:nvSpPr>
        <p:spPr>
          <a:xfrm rot="1800000">
            <a:off x="4717415" y="2920365"/>
            <a:ext cx="737870" cy="745490"/>
          </a:xfrm>
          <a:prstGeom prst="ellipse">
            <a:avLst/>
          </a:prstGeom>
          <a:noFill/>
          <a:ln w="19050" cap="rnd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41" name="Flowchart: Preparation 1"/>
          <p:cNvSpPr/>
          <p:nvPr/>
        </p:nvSpPr>
        <p:spPr>
          <a:xfrm rot="1800000">
            <a:off x="6893560" y="2920365"/>
            <a:ext cx="737870" cy="745490"/>
          </a:xfrm>
          <a:prstGeom prst="ellipse">
            <a:avLst/>
          </a:prstGeom>
          <a:noFill/>
          <a:ln w="19050" cap="rnd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42" name="Flowchart: Preparation 1"/>
          <p:cNvSpPr/>
          <p:nvPr/>
        </p:nvSpPr>
        <p:spPr>
          <a:xfrm rot="1800000">
            <a:off x="9070340" y="2903855"/>
            <a:ext cx="737870" cy="745490"/>
          </a:xfrm>
          <a:prstGeom prst="ellipse">
            <a:avLst/>
          </a:prstGeom>
          <a:noFill/>
          <a:ln w="19050" cap="rnd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3501FC0B-FF26-CB43-0F34-FB37FC0D58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1235" y="465364"/>
            <a:ext cx="1280160" cy="426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9" grpId="0" animBg="1"/>
      <p:bldP spid="11" grpId="0"/>
      <p:bldP spid="13" grpId="0"/>
      <p:bldP spid="14" grpId="0"/>
      <p:bldP spid="15" grpId="0"/>
      <p:bldP spid="16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40" grpId="0" animBg="1"/>
      <p:bldP spid="41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08295d559d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2065"/>
            <a:ext cx="12216130" cy="6882130"/>
          </a:xfrm>
          <a:prstGeom prst="rect">
            <a:avLst/>
          </a:prstGeom>
          <a:solidFill>
            <a:srgbClr val="32004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12400" y="-459740"/>
            <a:ext cx="2068830" cy="2121535"/>
          </a:xfrm>
          <a:prstGeom prst="ellipse">
            <a:avLst/>
          </a:prstGeom>
          <a:noFill/>
          <a:ln w="8255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803910" y="-622935"/>
            <a:ext cx="5312410" cy="5056505"/>
          </a:xfrm>
          <a:prstGeom prst="ellipse">
            <a:avLst/>
          </a:prstGeom>
          <a:noFill/>
          <a:ln w="34925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440930" y="5586095"/>
            <a:ext cx="3046095" cy="2903855"/>
          </a:xfrm>
          <a:prstGeom prst="ellipse">
            <a:avLst/>
          </a:prstGeom>
          <a:noFill/>
          <a:ln w="11430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68825" y="1193165"/>
            <a:ext cx="3526790" cy="111633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37660" y="1398270"/>
            <a:ext cx="4364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0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part.04</a:t>
            </a:r>
          </a:p>
        </p:txBody>
      </p:sp>
      <p:sp>
        <p:nvSpPr>
          <p:cNvPr id="2" name="矩形 1"/>
          <p:cNvSpPr/>
          <p:nvPr/>
        </p:nvSpPr>
        <p:spPr>
          <a:xfrm>
            <a:off x="2222500" y="2412365"/>
            <a:ext cx="8585835" cy="160223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字魂59号-创粗黑" panose="00000500000000000000" charset="-122"/>
                <a:sym typeface="+mn-lt"/>
              </a:rPr>
              <a:t>Add title text</a:t>
            </a:r>
            <a:endParaRPr lang="zh-CN" altLang="en-US" sz="72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字魂59号-创粗黑" panose="00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5940" y="4126865"/>
            <a:ext cx="65125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alpha val="64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pic>
        <p:nvPicPr>
          <p:cNvPr id="9" name="图片 8" descr="图片1">
            <a:extLst>
              <a:ext uri="{FF2B5EF4-FFF2-40B4-BE49-F238E27FC236}">
                <a16:creationId xmlns:a16="http://schemas.microsoft.com/office/drawing/2014/main" id="{5953795A-2784-6A58-2D60-40C71687CE0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1235" y="465364"/>
            <a:ext cx="1280160" cy="426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part.04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aphicFrame>
        <p:nvGraphicFramePr>
          <p:cNvPr id="2" name="1"/>
          <p:cNvGraphicFramePr/>
          <p:nvPr/>
        </p:nvGraphicFramePr>
        <p:xfrm>
          <a:off x="1567180" y="2744202"/>
          <a:ext cx="4207937" cy="262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1"/>
          <p:cNvSpPr/>
          <p:nvPr/>
        </p:nvSpPr>
        <p:spPr>
          <a:xfrm>
            <a:off x="6586331" y="4414252"/>
            <a:ext cx="952500" cy="952501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6" name="1"/>
          <p:cNvSpPr txBox="1"/>
          <p:nvPr/>
        </p:nvSpPr>
        <p:spPr>
          <a:xfrm>
            <a:off x="1669903" y="1642451"/>
            <a:ext cx="3202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612B8B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YOUR TITLE HERE</a:t>
            </a:r>
          </a:p>
        </p:txBody>
      </p:sp>
      <p:sp>
        <p:nvSpPr>
          <p:cNvPr id="14" name="1"/>
          <p:cNvSpPr txBox="1"/>
          <p:nvPr/>
        </p:nvSpPr>
        <p:spPr>
          <a:xfrm>
            <a:off x="6586331" y="2257199"/>
            <a:ext cx="4495801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We provide professional-quality free PowerPoint templates to help you with your business presentations - freeppt7.com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5" name="1"/>
          <p:cNvSpPr/>
          <p:nvPr/>
        </p:nvSpPr>
        <p:spPr bwMode="auto">
          <a:xfrm>
            <a:off x="6833685" y="4721344"/>
            <a:ext cx="445626" cy="33418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0" scaled="0"/>
          </a:gra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9" name="1"/>
          <p:cNvSpPr/>
          <p:nvPr/>
        </p:nvSpPr>
        <p:spPr>
          <a:xfrm>
            <a:off x="7786185" y="4721344"/>
            <a:ext cx="3295947" cy="58387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1"/>
          <p:cNvSpPr/>
          <p:nvPr/>
        </p:nvSpPr>
        <p:spPr>
          <a:xfrm>
            <a:off x="7786185" y="4371129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+mn-ea"/>
              </a:rPr>
              <a:t>Add title text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14" grpId="0"/>
      <p:bldP spid="15" grpId="0" bldLvl="0" animBg="1"/>
      <p:bldP spid="9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part.04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3" name="Oval 70"/>
          <p:cNvSpPr>
            <a:spLocks noChangeArrowheads="1"/>
          </p:cNvSpPr>
          <p:nvPr/>
        </p:nvSpPr>
        <p:spPr bwMode="auto">
          <a:xfrm flipH="1">
            <a:off x="7251282" y="1462201"/>
            <a:ext cx="2873044" cy="2870557"/>
          </a:xfrm>
          <a:prstGeom prst="ellipse">
            <a:avLst/>
          </a:prstGeom>
          <a:gradFill>
            <a:gsLst>
              <a:gs pos="0">
                <a:srgbClr val="BF5E93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Oval 71"/>
          <p:cNvSpPr>
            <a:spLocks noChangeArrowheads="1"/>
          </p:cNvSpPr>
          <p:nvPr/>
        </p:nvSpPr>
        <p:spPr bwMode="auto">
          <a:xfrm flipH="1">
            <a:off x="7545921" y="1756840"/>
            <a:ext cx="2285008" cy="228252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72"/>
          <p:cNvSpPr>
            <a:spLocks noEditPoints="1"/>
          </p:cNvSpPr>
          <p:nvPr/>
        </p:nvSpPr>
        <p:spPr bwMode="auto">
          <a:xfrm flipH="1">
            <a:off x="7492464" y="1702139"/>
            <a:ext cx="2390681" cy="2391924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gradFill>
            <a:gsLst>
              <a:gs pos="0">
                <a:srgbClr val="BF5E93"/>
              </a:gs>
              <a:gs pos="100000">
                <a:srgbClr val="914483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73"/>
          <p:cNvSpPr>
            <a:spLocks noEditPoints="1"/>
          </p:cNvSpPr>
          <p:nvPr/>
        </p:nvSpPr>
        <p:spPr bwMode="auto">
          <a:xfrm flipH="1">
            <a:off x="7762239" y="1975644"/>
            <a:ext cx="1851130" cy="1844914"/>
          </a:xfrm>
          <a:custGeom>
            <a:avLst/>
            <a:gdLst>
              <a:gd name="T0" fmla="*/ 406 w 812"/>
              <a:gd name="T1" fmla="*/ 0 h 809"/>
              <a:gd name="T2" fmla="*/ 0 w 812"/>
              <a:gd name="T3" fmla="*/ 405 h 809"/>
              <a:gd name="T4" fmla="*/ 406 w 812"/>
              <a:gd name="T5" fmla="*/ 809 h 809"/>
              <a:gd name="T6" fmla="*/ 812 w 812"/>
              <a:gd name="T7" fmla="*/ 405 h 809"/>
              <a:gd name="T8" fmla="*/ 406 w 812"/>
              <a:gd name="T9" fmla="*/ 0 h 809"/>
              <a:gd name="T10" fmla="*/ 406 w 812"/>
              <a:gd name="T11" fmla="*/ 762 h 809"/>
              <a:gd name="T12" fmla="*/ 47 w 812"/>
              <a:gd name="T13" fmla="*/ 405 h 809"/>
              <a:gd name="T14" fmla="*/ 406 w 812"/>
              <a:gd name="T15" fmla="*/ 47 h 809"/>
              <a:gd name="T16" fmla="*/ 766 w 812"/>
              <a:gd name="T17" fmla="*/ 405 h 809"/>
              <a:gd name="T18" fmla="*/ 406 w 812"/>
              <a:gd name="T19" fmla="*/ 762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gradFill>
            <a:gsLst>
              <a:gs pos="0">
                <a:srgbClr val="BF5E93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74"/>
          <p:cNvSpPr>
            <a:spLocks noEditPoints="1"/>
          </p:cNvSpPr>
          <p:nvPr/>
        </p:nvSpPr>
        <p:spPr bwMode="auto">
          <a:xfrm flipH="1">
            <a:off x="8030771" y="2251635"/>
            <a:ext cx="1314066" cy="1292932"/>
          </a:xfrm>
          <a:custGeom>
            <a:avLst/>
            <a:gdLst>
              <a:gd name="T0" fmla="*/ 288 w 576"/>
              <a:gd name="T1" fmla="*/ 0 h 567"/>
              <a:gd name="T2" fmla="*/ 0 w 576"/>
              <a:gd name="T3" fmla="*/ 284 h 567"/>
              <a:gd name="T4" fmla="*/ 288 w 576"/>
              <a:gd name="T5" fmla="*/ 567 h 567"/>
              <a:gd name="T6" fmla="*/ 576 w 576"/>
              <a:gd name="T7" fmla="*/ 284 h 567"/>
              <a:gd name="T8" fmla="*/ 288 w 576"/>
              <a:gd name="T9" fmla="*/ 0 h 567"/>
              <a:gd name="T10" fmla="*/ 288 w 576"/>
              <a:gd name="T11" fmla="*/ 521 h 567"/>
              <a:gd name="T12" fmla="*/ 47 w 576"/>
              <a:gd name="T13" fmla="*/ 284 h 567"/>
              <a:gd name="T14" fmla="*/ 288 w 576"/>
              <a:gd name="T15" fmla="*/ 46 h 567"/>
              <a:gd name="T16" fmla="*/ 529 w 576"/>
              <a:gd name="T17" fmla="*/ 284 h 567"/>
              <a:gd name="T18" fmla="*/ 288 w 576"/>
              <a:gd name="T19" fmla="*/ 521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gradFill>
            <a:gsLst>
              <a:gs pos="0">
                <a:srgbClr val="BF5E93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75"/>
          <p:cNvSpPr>
            <a:spLocks noEditPoints="1"/>
          </p:cNvSpPr>
          <p:nvPr/>
        </p:nvSpPr>
        <p:spPr bwMode="auto">
          <a:xfrm flipH="1">
            <a:off x="8300546" y="2525140"/>
            <a:ext cx="774516" cy="745922"/>
          </a:xfrm>
          <a:custGeom>
            <a:avLst/>
            <a:gdLst>
              <a:gd name="T0" fmla="*/ 170 w 340"/>
              <a:gd name="T1" fmla="*/ 0 h 327"/>
              <a:gd name="T2" fmla="*/ 0 w 340"/>
              <a:gd name="T3" fmla="*/ 164 h 327"/>
              <a:gd name="T4" fmla="*/ 170 w 340"/>
              <a:gd name="T5" fmla="*/ 327 h 327"/>
              <a:gd name="T6" fmla="*/ 340 w 340"/>
              <a:gd name="T7" fmla="*/ 164 h 327"/>
              <a:gd name="T8" fmla="*/ 170 w 340"/>
              <a:gd name="T9" fmla="*/ 0 h 327"/>
              <a:gd name="T10" fmla="*/ 170 w 340"/>
              <a:gd name="T11" fmla="*/ 281 h 327"/>
              <a:gd name="T12" fmla="*/ 47 w 340"/>
              <a:gd name="T13" fmla="*/ 164 h 327"/>
              <a:gd name="T14" fmla="*/ 170 w 340"/>
              <a:gd name="T15" fmla="*/ 47 h 327"/>
              <a:gd name="T16" fmla="*/ 293 w 340"/>
              <a:gd name="T17" fmla="*/ 164 h 327"/>
              <a:gd name="T18" fmla="*/ 170 w 340"/>
              <a:gd name="T19" fmla="*/ 28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gradFill>
            <a:gsLst>
              <a:gs pos="0">
                <a:srgbClr val="BF5E93"/>
              </a:gs>
              <a:gs pos="100000">
                <a:srgbClr val="612B8B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Oval 76"/>
          <p:cNvSpPr>
            <a:spLocks noChangeArrowheads="1"/>
          </p:cNvSpPr>
          <p:nvPr/>
        </p:nvSpPr>
        <p:spPr bwMode="auto">
          <a:xfrm flipH="1">
            <a:off x="8539241" y="2757619"/>
            <a:ext cx="283450" cy="279721"/>
          </a:xfrm>
          <a:prstGeom prst="ellipse">
            <a:avLst/>
          </a:prstGeom>
          <a:gradFill>
            <a:gsLst>
              <a:gs pos="0">
                <a:srgbClr val="BF5E93"/>
              </a:gs>
              <a:gs pos="100000">
                <a:srgbClr val="914483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Freeform 98"/>
          <p:cNvSpPr/>
          <p:nvPr/>
        </p:nvSpPr>
        <p:spPr bwMode="auto">
          <a:xfrm flipH="1">
            <a:off x="9664341" y="3883962"/>
            <a:ext cx="72106" cy="73349"/>
          </a:xfrm>
          <a:custGeom>
            <a:avLst/>
            <a:gdLst>
              <a:gd name="T0" fmla="*/ 3 w 32"/>
              <a:gd name="T1" fmla="*/ 0 h 32"/>
              <a:gd name="T2" fmla="*/ 0 w 32"/>
              <a:gd name="T3" fmla="*/ 3 h 32"/>
              <a:gd name="T4" fmla="*/ 13 w 32"/>
              <a:gd name="T5" fmla="*/ 17 h 32"/>
              <a:gd name="T6" fmla="*/ 29 w 32"/>
              <a:gd name="T7" fmla="*/ 32 h 32"/>
              <a:gd name="T8" fmla="*/ 32 w 32"/>
              <a:gd name="T9" fmla="*/ 29 h 32"/>
              <a:gd name="T10" fmla="*/ 3 w 32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06683" y="2858319"/>
            <a:ext cx="1315309" cy="1315309"/>
            <a:chOff x="7540033" y="3130734"/>
            <a:chExt cx="1315309" cy="1315309"/>
          </a:xfrm>
          <a:solidFill>
            <a:srgbClr val="C49CBF"/>
          </a:solidFill>
        </p:grpSpPr>
        <p:sp>
          <p:nvSpPr>
            <p:cNvPr id="80" name="Freeform 77"/>
            <p:cNvSpPr/>
            <p:nvPr/>
          </p:nvSpPr>
          <p:spPr bwMode="auto">
            <a:xfrm flipH="1">
              <a:off x="7783701" y="4092973"/>
              <a:ext cx="188967" cy="353070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78"/>
            <p:cNvSpPr/>
            <p:nvPr/>
          </p:nvSpPr>
          <p:spPr bwMode="auto">
            <a:xfrm flipH="1">
              <a:off x="7783701" y="4092973"/>
              <a:ext cx="188967" cy="353070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 flipH="1">
              <a:off x="7540033" y="4009679"/>
              <a:ext cx="353070" cy="190210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 flipH="1">
              <a:off x="7540033" y="4009679"/>
              <a:ext cx="353070" cy="190210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 flipH="1">
              <a:off x="7890616" y="4140215"/>
              <a:ext cx="32323" cy="193940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 flipH="1">
              <a:off x="7890616" y="4140215"/>
              <a:ext cx="32323" cy="193940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 flipH="1">
              <a:off x="7859536" y="4380153"/>
              <a:ext cx="8702" cy="870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 flipH="1">
              <a:off x="7859536" y="4380153"/>
              <a:ext cx="8702" cy="870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 flipH="1">
              <a:off x="7835915" y="4197402"/>
              <a:ext cx="32323" cy="191453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86"/>
            <p:cNvSpPr/>
            <p:nvPr/>
          </p:nvSpPr>
          <p:spPr bwMode="auto">
            <a:xfrm flipH="1">
              <a:off x="7835915" y="4197402"/>
              <a:ext cx="32323" cy="191453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 flipH="1">
              <a:off x="7581058" y="4124053"/>
              <a:ext cx="16162" cy="9946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 flipH="1">
              <a:off x="7581058" y="4124053"/>
              <a:ext cx="16162" cy="9946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 flipH="1">
              <a:off x="7776241" y="4145188"/>
              <a:ext cx="9946" cy="8702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 flipH="1">
              <a:off x="7776241" y="4145188"/>
              <a:ext cx="9946" cy="8702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 flipH="1">
              <a:off x="7589761" y="4124053"/>
              <a:ext cx="196426" cy="29837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 flipH="1">
              <a:off x="7589761" y="4124053"/>
              <a:ext cx="196426" cy="29837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 flipH="1">
              <a:off x="7644462" y="4063136"/>
              <a:ext cx="13675" cy="6216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 flipH="1">
              <a:off x="7644462" y="4063136"/>
              <a:ext cx="13675" cy="6216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 flipH="1">
              <a:off x="7651921" y="4063136"/>
              <a:ext cx="197669" cy="27350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96"/>
            <p:cNvSpPr/>
            <p:nvPr/>
          </p:nvSpPr>
          <p:spPr bwMode="auto">
            <a:xfrm flipH="1">
              <a:off x="7651921" y="4063136"/>
              <a:ext cx="197669" cy="27350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 flipH="1">
              <a:off x="7731486" y="3130734"/>
              <a:ext cx="1123856" cy="1123856"/>
            </a:xfrm>
            <a:custGeom>
              <a:avLst/>
              <a:gdLst>
                <a:gd name="T0" fmla="*/ 30 w 493"/>
                <a:gd name="T1" fmla="*/ 5 h 493"/>
                <a:gd name="T2" fmla="*/ 30 w 493"/>
                <a:gd name="T3" fmla="*/ 5 h 493"/>
                <a:gd name="T4" fmla="*/ 17 w 493"/>
                <a:gd name="T5" fmla="*/ 0 h 493"/>
                <a:gd name="T6" fmla="*/ 0 w 493"/>
                <a:gd name="T7" fmla="*/ 17 h 493"/>
                <a:gd name="T8" fmla="*/ 6 w 493"/>
                <a:gd name="T9" fmla="*/ 31 h 493"/>
                <a:gd name="T10" fmla="*/ 6 w 493"/>
                <a:gd name="T11" fmla="*/ 31 h 493"/>
                <a:gd name="T12" fmla="*/ 470 w 493"/>
                <a:gd name="T13" fmla="*/ 493 h 493"/>
                <a:gd name="T14" fmla="*/ 493 w 493"/>
                <a:gd name="T15" fmla="*/ 469 h 493"/>
                <a:gd name="T16" fmla="*/ 30 w 493"/>
                <a:gd name="T17" fmla="*/ 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6"/>
            <p:cNvSpPr/>
            <p:nvPr/>
          </p:nvSpPr>
          <p:spPr bwMode="auto">
            <a:xfrm flipH="1">
              <a:off x="8794425" y="3153111"/>
              <a:ext cx="60917" cy="77079"/>
            </a:xfrm>
            <a:custGeom>
              <a:avLst/>
              <a:gdLst>
                <a:gd name="T0" fmla="*/ 2 w 27"/>
                <a:gd name="T1" fmla="*/ 0 h 34"/>
                <a:gd name="T2" fmla="*/ 0 w 27"/>
                <a:gd name="T3" fmla="*/ 2 h 34"/>
                <a:gd name="T4" fmla="*/ 0 w 27"/>
                <a:gd name="T5" fmla="*/ 7 h 34"/>
                <a:gd name="T6" fmla="*/ 6 w 27"/>
                <a:gd name="T7" fmla="*/ 21 h 34"/>
                <a:gd name="T8" fmla="*/ 6 w 27"/>
                <a:gd name="T9" fmla="*/ 21 h 34"/>
                <a:gd name="T10" fmla="*/ 19 w 27"/>
                <a:gd name="T11" fmla="*/ 34 h 34"/>
                <a:gd name="T12" fmla="*/ 27 w 27"/>
                <a:gd name="T13" fmla="*/ 25 h 34"/>
                <a:gd name="T14" fmla="*/ 15 w 27"/>
                <a:gd name="T15" fmla="*/ 15 h 34"/>
                <a:gd name="T16" fmla="*/ 2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3"/>
                    <a:pt x="2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9" name="Flowchart: Off-page Connector 108"/>
          <p:cNvSpPr/>
          <p:nvPr/>
        </p:nvSpPr>
        <p:spPr>
          <a:xfrm>
            <a:off x="1912886" y="1854800"/>
            <a:ext cx="423316" cy="563435"/>
          </a:xfrm>
          <a:prstGeom prst="flowChartOffpageConnector">
            <a:avLst/>
          </a:prstGeom>
          <a:gradFill>
            <a:gsLst>
              <a:gs pos="0">
                <a:srgbClr val="BF5E93"/>
              </a:gs>
              <a:gs pos="100000">
                <a:srgbClr val="914483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Flowchart: Off-page Connector 109"/>
          <p:cNvSpPr/>
          <p:nvPr/>
        </p:nvSpPr>
        <p:spPr>
          <a:xfrm>
            <a:off x="1912886" y="3099060"/>
            <a:ext cx="423316" cy="563435"/>
          </a:xfrm>
          <a:prstGeom prst="flowChartOffpageConnector">
            <a:avLst/>
          </a:prstGeom>
          <a:gradFill>
            <a:gsLst>
              <a:gs pos="0">
                <a:srgbClr val="BF5E93"/>
              </a:gs>
              <a:gs pos="100000">
                <a:srgbClr val="914483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Flowchart: Off-page Connector 110"/>
          <p:cNvSpPr/>
          <p:nvPr/>
        </p:nvSpPr>
        <p:spPr>
          <a:xfrm>
            <a:off x="1912886" y="4445628"/>
            <a:ext cx="423316" cy="563435"/>
          </a:xfrm>
          <a:prstGeom prst="flowChartOffpageConnector">
            <a:avLst/>
          </a:prstGeom>
          <a:gradFill>
            <a:gsLst>
              <a:gs pos="0">
                <a:srgbClr val="BF5E93"/>
              </a:gs>
              <a:gs pos="100000">
                <a:srgbClr val="914483"/>
              </a:gs>
            </a:gsLst>
            <a:lin ang="0" scaled="0"/>
          </a:gradFill>
          <a:ln>
            <a:noFill/>
          </a:ln>
          <a:effectLst>
            <a:outerShdw blurRad="76200" dist="38100" dir="5400000" sx="98000" sy="98000" algn="t" rotWithShape="0">
              <a:prstClr val="black">
                <a:alpha val="10000"/>
              </a:prstClr>
            </a:outerShdw>
          </a:effectLst>
        </p:spPr>
        <p:txBody>
          <a:bodyPr lIns="25400" tIns="25400" rIns="25400" bIns="25400" anchor="ctr"/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1887127" y="1834138"/>
            <a:ext cx="487711" cy="558339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4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887127" y="3061571"/>
            <a:ext cx="487711" cy="558339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4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880689" y="4406568"/>
            <a:ext cx="487711" cy="558339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4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1972319" y="1985370"/>
            <a:ext cx="285751" cy="223999"/>
            <a:chOff x="4975225" y="444501"/>
            <a:chExt cx="374650" cy="293688"/>
          </a:xfrm>
          <a:solidFill>
            <a:schemeClr val="bg1"/>
          </a:solidFill>
        </p:grpSpPr>
        <p:sp>
          <p:nvSpPr>
            <p:cNvPr id="125" name="Rectangle 33"/>
            <p:cNvSpPr>
              <a:spLocks noChangeArrowheads="1"/>
            </p:cNvSpPr>
            <p:nvPr/>
          </p:nvSpPr>
          <p:spPr bwMode="auto">
            <a:xfrm>
              <a:off x="5016500" y="539751"/>
              <a:ext cx="857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34"/>
            <p:cNvSpPr/>
            <p:nvPr/>
          </p:nvSpPr>
          <p:spPr bwMode="auto">
            <a:xfrm>
              <a:off x="5330825" y="501651"/>
              <a:ext cx="19050" cy="134938"/>
            </a:xfrm>
            <a:custGeom>
              <a:avLst/>
              <a:gdLst>
                <a:gd name="T0" fmla="*/ 0 w 5"/>
                <a:gd name="T1" fmla="*/ 0 h 36"/>
                <a:gd name="T2" fmla="*/ 0 w 5"/>
                <a:gd name="T3" fmla="*/ 36 h 36"/>
                <a:gd name="T4" fmla="*/ 5 w 5"/>
                <a:gd name="T5" fmla="*/ 30 h 36"/>
                <a:gd name="T6" fmla="*/ 5 w 5"/>
                <a:gd name="T7" fmla="*/ 6 h 36"/>
                <a:gd name="T8" fmla="*/ 0 w 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5" y="33"/>
                    <a:pt x="5" y="3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35"/>
            <p:cNvSpPr>
              <a:spLocks noEditPoints="1"/>
            </p:cNvSpPr>
            <p:nvPr/>
          </p:nvSpPr>
          <p:spPr bwMode="auto">
            <a:xfrm>
              <a:off x="4975225" y="444501"/>
              <a:ext cx="341313" cy="293688"/>
            </a:xfrm>
            <a:custGeom>
              <a:avLst/>
              <a:gdLst>
                <a:gd name="T0" fmla="*/ 87 w 91"/>
                <a:gd name="T1" fmla="*/ 0 h 78"/>
                <a:gd name="T2" fmla="*/ 35 w 91"/>
                <a:gd name="T3" fmla="*/ 16 h 78"/>
                <a:gd name="T4" fmla="*/ 3 w 91"/>
                <a:gd name="T5" fmla="*/ 19 h 78"/>
                <a:gd name="T6" fmla="*/ 3 w 91"/>
                <a:gd name="T7" fmla="*/ 19 h 78"/>
                <a:gd name="T8" fmla="*/ 0 w 91"/>
                <a:gd name="T9" fmla="*/ 40 h 78"/>
                <a:gd name="T10" fmla="*/ 10 w 91"/>
                <a:gd name="T11" fmla="*/ 50 h 78"/>
                <a:gd name="T12" fmla="*/ 26 w 91"/>
                <a:gd name="T13" fmla="*/ 78 h 78"/>
                <a:gd name="T14" fmla="*/ 41 w 91"/>
                <a:gd name="T15" fmla="*/ 78 h 78"/>
                <a:gd name="T16" fmla="*/ 44 w 91"/>
                <a:gd name="T17" fmla="*/ 73 h 78"/>
                <a:gd name="T18" fmla="*/ 35 w 91"/>
                <a:gd name="T19" fmla="*/ 50 h 78"/>
                <a:gd name="T20" fmla="*/ 87 w 91"/>
                <a:gd name="T21" fmla="*/ 66 h 78"/>
                <a:gd name="T22" fmla="*/ 91 w 91"/>
                <a:gd name="T23" fmla="*/ 63 h 78"/>
                <a:gd name="T24" fmla="*/ 91 w 91"/>
                <a:gd name="T25" fmla="*/ 3 h 78"/>
                <a:gd name="T26" fmla="*/ 35 w 91"/>
                <a:gd name="T27" fmla="*/ 71 h 78"/>
                <a:gd name="T28" fmla="*/ 25 w 91"/>
                <a:gd name="T29" fmla="*/ 57 h 78"/>
                <a:gd name="T30" fmla="*/ 35 w 91"/>
                <a:gd name="T31" fmla="*/ 71 h 78"/>
                <a:gd name="T32" fmla="*/ 39 w 91"/>
                <a:gd name="T33" fmla="*/ 26 h 78"/>
                <a:gd name="T34" fmla="*/ 39 w 91"/>
                <a:gd name="T35" fmla="*/ 26 h 78"/>
                <a:gd name="T36" fmla="*/ 39 w 91"/>
                <a:gd name="T37" fmla="*/ 40 h 78"/>
                <a:gd name="T38" fmla="*/ 39 w 91"/>
                <a:gd name="T39" fmla="*/ 40 h 78"/>
                <a:gd name="T40" fmla="*/ 39 w 91"/>
                <a:gd name="T41" fmla="*/ 40 h 78"/>
                <a:gd name="T42" fmla="*/ 39 w 91"/>
                <a:gd name="T43" fmla="*/ 40 h 78"/>
                <a:gd name="T44" fmla="*/ 39 w 91"/>
                <a:gd name="T45" fmla="*/ 40 h 78"/>
                <a:gd name="T46" fmla="*/ 39 w 91"/>
                <a:gd name="T47" fmla="*/ 40 h 78"/>
                <a:gd name="T48" fmla="*/ 39 w 91"/>
                <a:gd name="T49" fmla="*/ 40 h 78"/>
                <a:gd name="T50" fmla="*/ 37 w 91"/>
                <a:gd name="T51" fmla="*/ 43 h 78"/>
                <a:gd name="T52" fmla="*/ 27 w 91"/>
                <a:gd name="T53" fmla="*/ 44 h 78"/>
                <a:gd name="T54" fmla="*/ 11 w 91"/>
                <a:gd name="T55" fmla="*/ 44 h 78"/>
                <a:gd name="T56" fmla="*/ 7 w 91"/>
                <a:gd name="T57" fmla="*/ 40 h 78"/>
                <a:gd name="T58" fmla="*/ 8 w 91"/>
                <a:gd name="T59" fmla="*/ 23 h 78"/>
                <a:gd name="T60" fmla="*/ 11 w 91"/>
                <a:gd name="T61" fmla="*/ 22 h 78"/>
                <a:gd name="T62" fmla="*/ 38 w 91"/>
                <a:gd name="T63" fmla="*/ 23 h 78"/>
                <a:gd name="T64" fmla="*/ 39 w 91"/>
                <a:gd name="T65" fmla="*/ 26 h 78"/>
                <a:gd name="T66" fmla="*/ 45 w 91"/>
                <a:gd name="T67" fmla="*/ 43 h 78"/>
                <a:gd name="T68" fmla="*/ 45 w 91"/>
                <a:gd name="T69" fmla="*/ 41 h 78"/>
                <a:gd name="T70" fmla="*/ 45 w 91"/>
                <a:gd name="T71" fmla="*/ 41 h 78"/>
                <a:gd name="T72" fmla="*/ 45 w 91"/>
                <a:gd name="T73" fmla="*/ 41 h 78"/>
                <a:gd name="T74" fmla="*/ 45 w 91"/>
                <a:gd name="T75" fmla="*/ 40 h 78"/>
                <a:gd name="T76" fmla="*/ 45 w 91"/>
                <a:gd name="T77" fmla="*/ 40 h 78"/>
                <a:gd name="T78" fmla="*/ 45 w 91"/>
                <a:gd name="T79" fmla="*/ 40 h 78"/>
                <a:gd name="T80" fmla="*/ 45 w 91"/>
                <a:gd name="T81" fmla="*/ 40 h 78"/>
                <a:gd name="T82" fmla="*/ 45 w 91"/>
                <a:gd name="T83" fmla="*/ 40 h 78"/>
                <a:gd name="T84" fmla="*/ 45 w 91"/>
                <a:gd name="T85" fmla="*/ 26 h 78"/>
                <a:gd name="T86" fmla="*/ 45 w 91"/>
                <a:gd name="T87" fmla="*/ 26 h 78"/>
                <a:gd name="T88" fmla="*/ 45 w 91"/>
                <a:gd name="T89" fmla="*/ 26 h 78"/>
                <a:gd name="T90" fmla="*/ 45 w 91"/>
                <a:gd name="T91" fmla="*/ 26 h 78"/>
                <a:gd name="T92" fmla="*/ 45 w 91"/>
                <a:gd name="T93" fmla="*/ 26 h 78"/>
                <a:gd name="T94" fmla="*/ 45 w 91"/>
                <a:gd name="T95" fmla="*/ 26 h 78"/>
                <a:gd name="T96" fmla="*/ 45 w 91"/>
                <a:gd name="T97" fmla="*/ 26 h 78"/>
                <a:gd name="T98" fmla="*/ 45 w 91"/>
                <a:gd name="T99" fmla="*/ 25 h 78"/>
                <a:gd name="T100" fmla="*/ 85 w 91"/>
                <a:gd name="T101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78">
                  <a:moveTo>
                    <a:pt x="91" y="2"/>
                  </a:moveTo>
                  <a:cubicBezTo>
                    <a:pt x="90" y="0"/>
                    <a:pt x="89" y="0"/>
                    <a:pt x="87" y="0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0" y="16"/>
                    <a:pt x="38" y="16"/>
                    <a:pt x="3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6"/>
                    <a:pt x="5" y="17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0" y="23"/>
                    <a:pt x="0" y="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2" y="46"/>
                    <a:pt x="3" y="47"/>
                  </a:cubicBezTo>
                  <a:cubicBezTo>
                    <a:pt x="5" y="49"/>
                    <a:pt x="8" y="50"/>
                    <a:pt x="10" y="50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3" y="77"/>
                    <a:pt x="24" y="78"/>
                    <a:pt x="2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2" y="78"/>
                    <a:pt x="42" y="78"/>
                  </a:cubicBezTo>
                  <a:cubicBezTo>
                    <a:pt x="44" y="77"/>
                    <a:pt x="44" y="75"/>
                    <a:pt x="44" y="73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0"/>
                    <a:pt x="39" y="50"/>
                    <a:pt x="41" y="49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7" y="67"/>
                    <a:pt x="88" y="67"/>
                    <a:pt x="88" y="67"/>
                  </a:cubicBezTo>
                  <a:cubicBezTo>
                    <a:pt x="90" y="67"/>
                    <a:pt x="91" y="65"/>
                    <a:pt x="91" y="6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3"/>
                    <a:pt x="91" y="3"/>
                    <a:pt x="91" y="2"/>
                  </a:cubicBezTo>
                  <a:close/>
                  <a:moveTo>
                    <a:pt x="35" y="71"/>
                  </a:moveTo>
                  <a:cubicBezTo>
                    <a:pt x="32" y="71"/>
                    <a:pt x="32" y="71"/>
                    <a:pt x="32" y="7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7" y="54"/>
                    <a:pt x="27" y="54"/>
                    <a:pt x="27" y="54"/>
                  </a:cubicBezTo>
                  <a:lnTo>
                    <a:pt x="35" y="71"/>
                  </a:lnTo>
                  <a:close/>
                  <a:moveTo>
                    <a:pt x="39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3"/>
                    <a:pt x="36" y="44"/>
                    <a:pt x="35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4"/>
                    <a:pt x="9" y="43"/>
                    <a:pt x="8" y="43"/>
                  </a:cubicBezTo>
                  <a:cubicBezTo>
                    <a:pt x="8" y="42"/>
                    <a:pt x="7" y="41"/>
                    <a:pt x="7" y="40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8" y="24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10" y="22"/>
                    <a:pt x="11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7" y="23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lose/>
                  <a:moveTo>
                    <a:pt x="85" y="58"/>
                  </a:moveTo>
                  <a:cubicBezTo>
                    <a:pt x="45" y="43"/>
                    <a:pt x="45" y="43"/>
                    <a:pt x="45" y="43"/>
                  </a:cubicBezTo>
                  <a:cubicBezTo>
                    <a:pt x="45" y="42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4"/>
                    <a:pt x="45" y="24"/>
                  </a:cubicBezTo>
                  <a:cubicBezTo>
                    <a:pt x="85" y="8"/>
                    <a:pt x="85" y="8"/>
                    <a:pt x="85" y="8"/>
                  </a:cubicBezTo>
                  <a:lnTo>
                    <a:pt x="8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36"/>
            <p:cNvSpPr/>
            <p:nvPr/>
          </p:nvSpPr>
          <p:spPr bwMode="auto">
            <a:xfrm>
              <a:off x="5154613" y="504826"/>
              <a:ext cx="128588" cy="57150"/>
            </a:xfrm>
            <a:custGeom>
              <a:avLst/>
              <a:gdLst>
                <a:gd name="T0" fmla="*/ 81 w 81"/>
                <a:gd name="T1" fmla="*/ 0 h 36"/>
                <a:gd name="T2" fmla="*/ 0 w 81"/>
                <a:gd name="T3" fmla="*/ 26 h 36"/>
                <a:gd name="T4" fmla="*/ 0 w 81"/>
                <a:gd name="T5" fmla="*/ 36 h 36"/>
                <a:gd name="T6" fmla="*/ 81 w 81"/>
                <a:gd name="T7" fmla="*/ 24 h 36"/>
                <a:gd name="T8" fmla="*/ 81 w 8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6">
                  <a:moveTo>
                    <a:pt x="81" y="0"/>
                  </a:moveTo>
                  <a:lnTo>
                    <a:pt x="0" y="26"/>
                  </a:lnTo>
                  <a:lnTo>
                    <a:pt x="0" y="36"/>
                  </a:lnTo>
                  <a:lnTo>
                    <a:pt x="81" y="24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0" name="Freeform 339"/>
          <p:cNvSpPr/>
          <p:nvPr/>
        </p:nvSpPr>
        <p:spPr bwMode="auto">
          <a:xfrm>
            <a:off x="1975223" y="4550286"/>
            <a:ext cx="275463" cy="265919"/>
          </a:xfrm>
          <a:custGeom>
            <a:avLst/>
            <a:gdLst>
              <a:gd name="T0" fmla="*/ 26 w 91"/>
              <a:gd name="T1" fmla="*/ 25 h 88"/>
              <a:gd name="T2" fmla="*/ 51 w 91"/>
              <a:gd name="T3" fmla="*/ 25 h 88"/>
              <a:gd name="T4" fmla="*/ 53 w 91"/>
              <a:gd name="T5" fmla="*/ 21 h 88"/>
              <a:gd name="T6" fmla="*/ 49 w 91"/>
              <a:gd name="T7" fmla="*/ 15 h 88"/>
              <a:gd name="T8" fmla="*/ 50 w 91"/>
              <a:gd name="T9" fmla="*/ 3 h 88"/>
              <a:gd name="T10" fmla="*/ 58 w 91"/>
              <a:gd name="T11" fmla="*/ 0 h 88"/>
              <a:gd name="T12" fmla="*/ 67 w 91"/>
              <a:gd name="T13" fmla="*/ 3 h 88"/>
              <a:gd name="T14" fmla="*/ 68 w 91"/>
              <a:gd name="T15" fmla="*/ 15 h 88"/>
              <a:gd name="T16" fmla="*/ 64 w 91"/>
              <a:gd name="T17" fmla="*/ 21 h 88"/>
              <a:gd name="T18" fmla="*/ 65 w 91"/>
              <a:gd name="T19" fmla="*/ 25 h 88"/>
              <a:gd name="T20" fmla="*/ 91 w 91"/>
              <a:gd name="T21" fmla="*/ 25 h 88"/>
              <a:gd name="T22" fmla="*/ 91 w 91"/>
              <a:gd name="T23" fmla="*/ 49 h 88"/>
              <a:gd name="T24" fmla="*/ 87 w 91"/>
              <a:gd name="T25" fmla="*/ 51 h 88"/>
              <a:gd name="T26" fmla="*/ 81 w 91"/>
              <a:gd name="T27" fmla="*/ 47 h 88"/>
              <a:gd name="T28" fmla="*/ 70 w 91"/>
              <a:gd name="T29" fmla="*/ 48 h 88"/>
              <a:gd name="T30" fmla="*/ 67 w 91"/>
              <a:gd name="T31" fmla="*/ 56 h 88"/>
              <a:gd name="T32" fmla="*/ 70 w 91"/>
              <a:gd name="T33" fmla="*/ 64 h 88"/>
              <a:gd name="T34" fmla="*/ 81 w 91"/>
              <a:gd name="T35" fmla="*/ 65 h 88"/>
              <a:gd name="T36" fmla="*/ 87 w 91"/>
              <a:gd name="T37" fmla="*/ 61 h 88"/>
              <a:gd name="T38" fmla="*/ 91 w 91"/>
              <a:gd name="T39" fmla="*/ 62 h 88"/>
              <a:gd name="T40" fmla="*/ 91 w 91"/>
              <a:gd name="T41" fmla="*/ 88 h 88"/>
              <a:gd name="T42" fmla="*/ 64 w 91"/>
              <a:gd name="T43" fmla="*/ 88 h 88"/>
              <a:gd name="T44" fmla="*/ 63 w 91"/>
              <a:gd name="T45" fmla="*/ 85 h 88"/>
              <a:gd name="T46" fmla="*/ 67 w 91"/>
              <a:gd name="T47" fmla="*/ 79 h 88"/>
              <a:gd name="T48" fmla="*/ 66 w 91"/>
              <a:gd name="T49" fmla="*/ 68 h 88"/>
              <a:gd name="T50" fmla="*/ 58 w 91"/>
              <a:gd name="T51" fmla="*/ 66 h 88"/>
              <a:gd name="T52" fmla="*/ 50 w 91"/>
              <a:gd name="T53" fmla="*/ 68 h 88"/>
              <a:gd name="T54" fmla="*/ 49 w 91"/>
              <a:gd name="T55" fmla="*/ 79 h 88"/>
              <a:gd name="T56" fmla="*/ 53 w 91"/>
              <a:gd name="T57" fmla="*/ 85 h 88"/>
              <a:gd name="T58" fmla="*/ 51 w 91"/>
              <a:gd name="T59" fmla="*/ 88 h 88"/>
              <a:gd name="T60" fmla="*/ 26 w 91"/>
              <a:gd name="T61" fmla="*/ 88 h 88"/>
              <a:gd name="T62" fmla="*/ 26 w 91"/>
              <a:gd name="T63" fmla="*/ 64 h 88"/>
              <a:gd name="T64" fmla="*/ 22 w 91"/>
              <a:gd name="T65" fmla="*/ 62 h 88"/>
              <a:gd name="T66" fmla="*/ 16 w 91"/>
              <a:gd name="T67" fmla="*/ 67 h 88"/>
              <a:gd name="T68" fmla="*/ 4 w 91"/>
              <a:gd name="T69" fmla="*/ 65 h 88"/>
              <a:gd name="T70" fmla="*/ 1 w 91"/>
              <a:gd name="T71" fmla="*/ 57 h 88"/>
              <a:gd name="T72" fmla="*/ 4 w 91"/>
              <a:gd name="T73" fmla="*/ 48 h 88"/>
              <a:gd name="T74" fmla="*/ 16 w 91"/>
              <a:gd name="T75" fmla="*/ 47 h 88"/>
              <a:gd name="T76" fmla="*/ 22 w 91"/>
              <a:gd name="T77" fmla="*/ 51 h 88"/>
              <a:gd name="T78" fmla="*/ 26 w 91"/>
              <a:gd name="T79" fmla="*/ 49 h 88"/>
              <a:gd name="T80" fmla="*/ 26 w 91"/>
              <a:gd name="T81" fmla="*/ 2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endParaRPr lang="zh-CN" altLang="en-US" sz="11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Freeform 341"/>
          <p:cNvSpPr>
            <a:spLocks noEditPoints="1"/>
          </p:cNvSpPr>
          <p:nvPr/>
        </p:nvSpPr>
        <p:spPr bwMode="auto">
          <a:xfrm>
            <a:off x="1968656" y="3247708"/>
            <a:ext cx="297725" cy="229871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endParaRPr lang="zh-CN" altLang="en-US" sz="11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2679003" y="1757263"/>
            <a:ext cx="1879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2679003" y="2158930"/>
            <a:ext cx="3055591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en-US" altLang="zh-CN" sz="1400" dirty="0">
                <a:solidFill>
                  <a:schemeClr val="dk1">
                    <a:lumMod val="10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2679003" y="3032724"/>
            <a:ext cx="1879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2679003" y="3434392"/>
            <a:ext cx="3055591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en-US" altLang="zh-CN" sz="1400" dirty="0">
                <a:solidFill>
                  <a:schemeClr val="dk1">
                    <a:lumMod val="10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2679003" y="4368000"/>
            <a:ext cx="1879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2679003" y="4769668"/>
            <a:ext cx="3055591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en-US" altLang="zh-CN" sz="1400" dirty="0">
                <a:solidFill>
                  <a:schemeClr val="dk1">
                    <a:lumMod val="10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6642" y="4094063"/>
            <a:ext cx="1347632" cy="1345146"/>
            <a:chOff x="5657822" y="4924677"/>
            <a:chExt cx="1347632" cy="1345146"/>
          </a:xfrm>
          <a:solidFill>
            <a:srgbClr val="C49CBF"/>
          </a:solidFill>
        </p:grpSpPr>
        <p:sp>
          <p:nvSpPr>
            <p:cNvPr id="15" name="Freeform 12"/>
            <p:cNvSpPr/>
            <p:nvPr/>
          </p:nvSpPr>
          <p:spPr bwMode="auto">
            <a:xfrm flipH="1">
              <a:off x="5902733" y="5914267"/>
              <a:ext cx="188967" cy="355556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 flipH="1">
              <a:off x="5902733" y="5914267"/>
              <a:ext cx="188967" cy="355556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 flipH="1">
              <a:off x="5657822" y="5834702"/>
              <a:ext cx="354313" cy="188967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 flipH="1">
              <a:off x="5657822" y="5834702"/>
              <a:ext cx="354313" cy="188967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 flipH="1">
              <a:off x="6014622" y="5963995"/>
              <a:ext cx="1243" cy="248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 flipH="1">
              <a:off x="6014622" y="5963995"/>
              <a:ext cx="1243" cy="248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 flipH="1">
              <a:off x="6009649" y="5963995"/>
              <a:ext cx="32323" cy="193940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 flipH="1">
              <a:off x="6009649" y="5963995"/>
              <a:ext cx="32323" cy="193940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 flipH="1">
              <a:off x="5957434" y="6018696"/>
              <a:ext cx="29837" cy="193940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 flipH="1">
              <a:off x="5957434" y="6018696"/>
              <a:ext cx="29837" cy="193940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 flipH="1">
              <a:off x="5954948" y="6018696"/>
              <a:ext cx="32323" cy="193940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 flipH="1">
              <a:off x="5954948" y="6018696"/>
              <a:ext cx="32323" cy="193940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 flipH="1">
              <a:off x="5711280" y="5947833"/>
              <a:ext cx="202642" cy="29837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 flipH="1">
              <a:off x="5711280" y="5947833"/>
              <a:ext cx="202642" cy="29837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 flipH="1">
              <a:off x="5708793" y="5947833"/>
              <a:ext cx="196426" cy="29837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 flipH="1">
              <a:off x="5708793" y="5947833"/>
              <a:ext cx="196426" cy="29837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 flipH="1">
              <a:off x="5774683" y="5884430"/>
              <a:ext cx="200156" cy="29837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 flipH="1">
              <a:off x="5774683" y="5884430"/>
              <a:ext cx="200156" cy="29837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 flipH="1">
              <a:off x="5769710" y="5884430"/>
              <a:ext cx="198913" cy="29837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 flipH="1">
              <a:off x="5769710" y="5884430"/>
              <a:ext cx="198913" cy="29837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 flipH="1">
              <a:off x="5849275" y="4924677"/>
              <a:ext cx="1156179" cy="1153693"/>
            </a:xfrm>
            <a:custGeom>
              <a:avLst/>
              <a:gdLst>
                <a:gd name="T0" fmla="*/ 44 w 507"/>
                <a:gd name="T1" fmla="*/ 17 h 506"/>
                <a:gd name="T2" fmla="*/ 44 w 507"/>
                <a:gd name="T3" fmla="*/ 17 h 506"/>
                <a:gd name="T4" fmla="*/ 0 w 507"/>
                <a:gd name="T5" fmla="*/ 0 h 506"/>
                <a:gd name="T6" fmla="*/ 20 w 507"/>
                <a:gd name="T7" fmla="*/ 43 h 506"/>
                <a:gd name="T8" fmla="*/ 20 w 507"/>
                <a:gd name="T9" fmla="*/ 43 h 506"/>
                <a:gd name="T10" fmla="*/ 484 w 507"/>
                <a:gd name="T11" fmla="*/ 506 h 506"/>
                <a:gd name="T12" fmla="*/ 507 w 507"/>
                <a:gd name="T13" fmla="*/ 482 h 506"/>
                <a:gd name="T14" fmla="*/ 44 w 507"/>
                <a:gd name="T15" fmla="*/ 1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52213" y="3126850"/>
            <a:ext cx="1347632" cy="1343903"/>
            <a:chOff x="5553393" y="3957464"/>
            <a:chExt cx="1347632" cy="1343903"/>
          </a:xfrm>
          <a:solidFill>
            <a:srgbClr val="C49CBF"/>
          </a:solidFill>
        </p:grpSpPr>
        <p:sp>
          <p:nvSpPr>
            <p:cNvPr id="7" name="Freeform 5"/>
            <p:cNvSpPr/>
            <p:nvPr/>
          </p:nvSpPr>
          <p:spPr bwMode="auto">
            <a:xfrm flipH="1">
              <a:off x="5799547" y="4947054"/>
              <a:ext cx="188967" cy="354313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 flipH="1">
              <a:off x="5799547" y="4947054"/>
              <a:ext cx="188967" cy="354313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 flipH="1">
              <a:off x="5553393" y="4867489"/>
              <a:ext cx="355556" cy="188967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 flipH="1">
              <a:off x="5553393" y="4867489"/>
              <a:ext cx="355556" cy="188967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 flipH="1">
              <a:off x="5665281" y="4917217"/>
              <a:ext cx="197669" cy="29837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flipH="1">
              <a:off x="5665281" y="4917217"/>
              <a:ext cx="197669" cy="29837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 flipH="1">
              <a:off x="5744846" y="3957464"/>
              <a:ext cx="1156179" cy="1152450"/>
            </a:xfrm>
            <a:custGeom>
              <a:avLst/>
              <a:gdLst>
                <a:gd name="T0" fmla="*/ 43 w 507"/>
                <a:gd name="T1" fmla="*/ 17 h 505"/>
                <a:gd name="T2" fmla="*/ 43 w 507"/>
                <a:gd name="T3" fmla="*/ 17 h 505"/>
                <a:gd name="T4" fmla="*/ 0 w 507"/>
                <a:gd name="T5" fmla="*/ 0 h 505"/>
                <a:gd name="T6" fmla="*/ 19 w 507"/>
                <a:gd name="T7" fmla="*/ 43 h 505"/>
                <a:gd name="T8" fmla="*/ 19 w 507"/>
                <a:gd name="T9" fmla="*/ 43 h 505"/>
                <a:gd name="T10" fmla="*/ 483 w 507"/>
                <a:gd name="T11" fmla="*/ 505 h 505"/>
                <a:gd name="T12" fmla="*/ 507 w 507"/>
                <a:gd name="T13" fmla="*/ 482 h 505"/>
                <a:gd name="T14" fmla="*/ 43 w 507"/>
                <a:gd name="T15" fmla="*/ 1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 flipH="1">
              <a:off x="5906463" y="4998026"/>
              <a:ext cx="32323" cy="193940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 flipH="1">
              <a:off x="5906463" y="4998026"/>
              <a:ext cx="32323" cy="193940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 flipH="1">
              <a:off x="5908949" y="4998026"/>
              <a:ext cx="4973" cy="1243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 flipH="1">
              <a:off x="5908949" y="4998026"/>
              <a:ext cx="4973" cy="1243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 flipH="1">
              <a:off x="5872896" y="5236721"/>
              <a:ext cx="8702" cy="9946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 flipH="1">
              <a:off x="5872896" y="5236721"/>
              <a:ext cx="8702" cy="9946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 flipH="1">
              <a:off x="5849275" y="5052727"/>
              <a:ext cx="32323" cy="193940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 flipH="1">
              <a:off x="5849275" y="5052727"/>
              <a:ext cx="32323" cy="193940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1"/>
            <p:cNvSpPr/>
            <p:nvPr/>
          </p:nvSpPr>
          <p:spPr bwMode="auto">
            <a:xfrm flipH="1">
              <a:off x="5854248" y="5052727"/>
              <a:ext cx="2486" cy="3730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2"/>
            <p:cNvSpPr/>
            <p:nvPr/>
          </p:nvSpPr>
          <p:spPr bwMode="auto">
            <a:xfrm flipH="1">
              <a:off x="5854248" y="5052727"/>
              <a:ext cx="2486" cy="3730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 flipH="1">
              <a:off x="5608094" y="4981864"/>
              <a:ext cx="193940" cy="29837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 flipH="1">
              <a:off x="5608094" y="4981864"/>
              <a:ext cx="193940" cy="29837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 flipH="1">
              <a:off x="5603121" y="4981864"/>
              <a:ext cx="198913" cy="29837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 flipH="1">
              <a:off x="5603121" y="4981864"/>
              <a:ext cx="198913" cy="29837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 flipH="1">
              <a:off x="5793331" y="4999269"/>
              <a:ext cx="14918" cy="12432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 flipH="1">
              <a:off x="5793331" y="4999269"/>
              <a:ext cx="14918" cy="12432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340172" y="3963526"/>
            <a:ext cx="1347632" cy="1346389"/>
            <a:chOff x="6841352" y="4794140"/>
            <a:chExt cx="1347632" cy="1346389"/>
          </a:xfrm>
          <a:solidFill>
            <a:srgbClr val="C49CBF"/>
          </a:solidFill>
        </p:grpSpPr>
        <p:sp>
          <p:nvSpPr>
            <p:cNvPr id="54" name="Freeform 49"/>
            <p:cNvSpPr/>
            <p:nvPr/>
          </p:nvSpPr>
          <p:spPr bwMode="auto">
            <a:xfrm flipH="1">
              <a:off x="7088750" y="5783730"/>
              <a:ext cx="188967" cy="356799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0"/>
            <p:cNvSpPr/>
            <p:nvPr/>
          </p:nvSpPr>
          <p:spPr bwMode="auto">
            <a:xfrm flipH="1">
              <a:off x="7088750" y="5783730"/>
              <a:ext cx="188967" cy="356799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51"/>
            <p:cNvSpPr/>
            <p:nvPr/>
          </p:nvSpPr>
          <p:spPr bwMode="auto">
            <a:xfrm flipH="1">
              <a:off x="6841352" y="5704165"/>
              <a:ext cx="356799" cy="188967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2"/>
            <p:cNvSpPr/>
            <p:nvPr/>
          </p:nvSpPr>
          <p:spPr bwMode="auto">
            <a:xfrm flipH="1">
              <a:off x="6841352" y="5704165"/>
              <a:ext cx="356799" cy="188967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3"/>
            <p:cNvSpPr/>
            <p:nvPr/>
          </p:nvSpPr>
          <p:spPr bwMode="auto">
            <a:xfrm flipH="1">
              <a:off x="7199395" y="5834702"/>
              <a:ext cx="0" cy="2486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 flipH="1">
              <a:off x="7199395" y="5834702"/>
              <a:ext cx="0" cy="2486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 flipH="1">
              <a:off x="7193179" y="5834702"/>
              <a:ext cx="32323" cy="193940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 flipH="1">
              <a:off x="7193179" y="5834702"/>
              <a:ext cx="32323" cy="193940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57"/>
            <p:cNvSpPr>
              <a:spLocks noEditPoints="1"/>
            </p:cNvSpPr>
            <p:nvPr/>
          </p:nvSpPr>
          <p:spPr bwMode="auto">
            <a:xfrm flipH="1">
              <a:off x="7143451" y="5889403"/>
              <a:ext cx="27350" cy="193940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58"/>
            <p:cNvSpPr>
              <a:spLocks noEditPoints="1"/>
            </p:cNvSpPr>
            <p:nvPr/>
          </p:nvSpPr>
          <p:spPr bwMode="auto">
            <a:xfrm flipH="1">
              <a:off x="7143451" y="5889403"/>
              <a:ext cx="27350" cy="193940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59"/>
            <p:cNvSpPr/>
            <p:nvPr/>
          </p:nvSpPr>
          <p:spPr bwMode="auto">
            <a:xfrm flipH="1">
              <a:off x="7138478" y="5889403"/>
              <a:ext cx="32323" cy="193940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 flipH="1">
              <a:off x="7138478" y="5889403"/>
              <a:ext cx="32323" cy="193940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 flipH="1">
              <a:off x="6896053" y="5818540"/>
              <a:ext cx="201399" cy="29837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2"/>
            <p:cNvSpPr>
              <a:spLocks noEditPoints="1"/>
            </p:cNvSpPr>
            <p:nvPr/>
          </p:nvSpPr>
          <p:spPr bwMode="auto">
            <a:xfrm flipH="1">
              <a:off x="6896053" y="5818540"/>
              <a:ext cx="201399" cy="29837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 flipH="1">
              <a:off x="6892323" y="5818540"/>
              <a:ext cx="196426" cy="29837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 flipH="1">
              <a:off x="6892323" y="5818540"/>
              <a:ext cx="196426" cy="29837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5"/>
            <p:cNvSpPr>
              <a:spLocks noEditPoints="1"/>
            </p:cNvSpPr>
            <p:nvPr/>
          </p:nvSpPr>
          <p:spPr bwMode="auto">
            <a:xfrm flipH="1">
              <a:off x="6960700" y="5756380"/>
              <a:ext cx="200156" cy="29837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66"/>
            <p:cNvSpPr>
              <a:spLocks noEditPoints="1"/>
            </p:cNvSpPr>
            <p:nvPr/>
          </p:nvSpPr>
          <p:spPr bwMode="auto">
            <a:xfrm flipH="1">
              <a:off x="6960700" y="5756380"/>
              <a:ext cx="200156" cy="29837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 flipH="1">
              <a:off x="6953240" y="5756380"/>
              <a:ext cx="198913" cy="27350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68"/>
            <p:cNvSpPr/>
            <p:nvPr/>
          </p:nvSpPr>
          <p:spPr bwMode="auto">
            <a:xfrm flipH="1">
              <a:off x="6953240" y="5756380"/>
              <a:ext cx="198913" cy="27350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69"/>
            <p:cNvSpPr/>
            <p:nvPr/>
          </p:nvSpPr>
          <p:spPr bwMode="auto">
            <a:xfrm flipH="1">
              <a:off x="7032805" y="4794140"/>
              <a:ext cx="1156179" cy="1153693"/>
            </a:xfrm>
            <a:custGeom>
              <a:avLst/>
              <a:gdLst>
                <a:gd name="T0" fmla="*/ 44 w 507"/>
                <a:gd name="T1" fmla="*/ 18 h 506"/>
                <a:gd name="T2" fmla="*/ 44 w 507"/>
                <a:gd name="T3" fmla="*/ 18 h 506"/>
                <a:gd name="T4" fmla="*/ 0 w 507"/>
                <a:gd name="T5" fmla="*/ 0 h 506"/>
                <a:gd name="T6" fmla="*/ 19 w 507"/>
                <a:gd name="T7" fmla="*/ 44 h 506"/>
                <a:gd name="T8" fmla="*/ 19 w 507"/>
                <a:gd name="T9" fmla="*/ 44 h 506"/>
                <a:gd name="T10" fmla="*/ 483 w 507"/>
                <a:gd name="T11" fmla="*/ 506 h 506"/>
                <a:gd name="T12" fmla="*/ 507 w 507"/>
                <a:gd name="T13" fmla="*/ 482 h 506"/>
                <a:gd name="T14" fmla="*/ 44 w 507"/>
                <a:gd name="T15" fmla="*/ 18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01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30" grpId="0" animBg="1"/>
      <p:bldP spid="131" grpId="0" animBg="1"/>
      <p:bldP spid="133" grpId="0"/>
      <p:bldP spid="134" grpId="0"/>
      <p:bldP spid="135" grpId="0"/>
      <p:bldP spid="136" grpId="0"/>
      <p:bldP spid="137" grpId="0"/>
      <p:bldP spid="1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part.04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4130675" y="1997393"/>
            <a:ext cx="101600" cy="839787"/>
          </a:xfrm>
          <a:prstGeom prst="rect">
            <a:avLst/>
          </a:prstGeom>
          <a:solidFill>
            <a:srgbClr val="9B5C9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4232275" y="1736408"/>
            <a:ext cx="867545" cy="911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”</a:t>
            </a:r>
          </a:p>
        </p:txBody>
      </p:sp>
      <p:sp>
        <p:nvSpPr>
          <p:cNvPr id="25607" name="矩形 8"/>
          <p:cNvSpPr>
            <a:spLocks noChangeArrowheads="1"/>
          </p:cNvSpPr>
          <p:nvPr/>
        </p:nvSpPr>
        <p:spPr bwMode="auto">
          <a:xfrm>
            <a:off x="4582795" y="2210208"/>
            <a:ext cx="7077075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We provide professional-quality free PowerPoint templates to help you with your business presentations - freeppt7.com</a:t>
            </a:r>
            <a:endParaRPr lang="en-US" altLang="zh-CN" sz="1400" dirty="0">
              <a:solidFill>
                <a:srgbClr val="2C4153">
                  <a:alpha val="76000"/>
                </a:srgb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4130675" y="3140393"/>
            <a:ext cx="101600" cy="839787"/>
          </a:xfrm>
          <a:prstGeom prst="rect">
            <a:avLst/>
          </a:prstGeom>
          <a:solidFill>
            <a:srgbClr val="612B8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4232275" y="2955608"/>
            <a:ext cx="867545" cy="911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”</a:t>
            </a:r>
          </a:p>
        </p:txBody>
      </p:sp>
      <p:sp>
        <p:nvSpPr>
          <p:cNvPr id="13" name="Rectangle 9"/>
          <p:cNvSpPr/>
          <p:nvPr/>
        </p:nvSpPr>
        <p:spPr>
          <a:xfrm>
            <a:off x="4130675" y="4315143"/>
            <a:ext cx="101600" cy="839787"/>
          </a:xfrm>
          <a:prstGeom prst="rect">
            <a:avLst/>
          </a:prstGeom>
          <a:solidFill>
            <a:srgbClr val="9B5C9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4232275" y="4127818"/>
            <a:ext cx="867545" cy="911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”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4673600" y="1916272"/>
            <a:ext cx="2338388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612B8B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rgbClr val="612B8B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4651602" y="3152050"/>
            <a:ext cx="2338388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612B8B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rgbClr val="612B8B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4753202" y="4324419"/>
            <a:ext cx="2338388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612B8B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rgbClr val="612B8B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6" name="泪滴形 15"/>
          <p:cNvSpPr/>
          <p:nvPr/>
        </p:nvSpPr>
        <p:spPr>
          <a:xfrm>
            <a:off x="893989" y="1916272"/>
            <a:ext cx="3055711" cy="3238658"/>
          </a:xfrm>
          <a:prstGeom prst="teardrop">
            <a:avLst/>
          </a:prstGeom>
          <a:blipFill dpi="0" rotWithShape="1">
            <a:blip r:embed="rId3"/>
            <a:srcRect/>
            <a:stretch>
              <a:fillRect l="-3360" r="-4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82795" y="3495448"/>
            <a:ext cx="7077075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We provide professional-quality free PowerPoint templates to help you with your business presentations - freeppt7.com</a:t>
            </a:r>
            <a:endParaRPr lang="en-US" altLang="zh-CN" sz="1400" dirty="0">
              <a:solidFill>
                <a:srgbClr val="2C4153">
                  <a:alpha val="76000"/>
                </a:srgb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4582795" y="4660673"/>
            <a:ext cx="7077075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We provide professional-quality free PowerPoint templates to help you with your business presentations - freeppt7.com</a:t>
            </a:r>
            <a:endParaRPr lang="en-US" altLang="zh-CN" sz="1400" dirty="0">
              <a:solidFill>
                <a:srgbClr val="2C4153">
                  <a:alpha val="76000"/>
                </a:srgb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25607" grpId="0"/>
      <p:bldP spid="3" grpId="0" bldLvl="0" animBg="1"/>
      <p:bldP spid="6" grpId="0"/>
      <p:bldP spid="13" grpId="0" bldLvl="0" animBg="1"/>
      <p:bldP spid="14" grpId="0"/>
      <p:bldP spid="19" grpId="0"/>
      <p:bldP spid="15" grpId="0"/>
      <p:bldP spid="23" grpId="0"/>
      <p:bldP spid="16" grpId="0" bldLvl="0" animBg="1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part.04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4584" y="717721"/>
            <a:ext cx="517962" cy="45719"/>
          </a:xfrm>
          <a:prstGeom prst="rect">
            <a:avLst/>
          </a:prstGeom>
          <a:gradFill>
            <a:gsLst>
              <a:gs pos="50000">
                <a:srgbClr val="EBA874"/>
              </a:gs>
              <a:gs pos="0">
                <a:srgbClr val="F2C5A2"/>
              </a:gs>
              <a:gs pos="100000">
                <a:srgbClr val="E48B45"/>
              </a:gs>
            </a:gsLst>
            <a:lin ang="5400000" scaled="1"/>
          </a:gradFill>
          <a:ln>
            <a:noFill/>
          </a:ln>
          <a:effectLst>
            <a:outerShdw blurRad="38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1894" y="1233731"/>
            <a:ext cx="10669682" cy="3545692"/>
            <a:chOff x="1278" y="2949"/>
            <a:chExt cx="12968" cy="4607"/>
          </a:xfrm>
        </p:grpSpPr>
        <p:pic>
          <p:nvPicPr>
            <p:cNvPr id="19457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D3D3D3"/>
                </a:clrFrom>
                <a:clrTo>
                  <a:srgbClr val="D3D3D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8" y="5220"/>
              <a:ext cx="1562" cy="15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等腰三角形 2"/>
            <p:cNvSpPr/>
            <p:nvPr/>
          </p:nvSpPr>
          <p:spPr>
            <a:xfrm>
              <a:off x="3318" y="4914"/>
              <a:ext cx="1455" cy="1725"/>
            </a:xfrm>
            <a:prstGeom prst="triangle">
              <a:avLst/>
            </a:prstGeom>
            <a:solidFill>
              <a:srgbClr val="612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defRPr>
              </a:lvl1pPr>
              <a:lvl2pPr marL="0" lvl="1" indent="4572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2pPr>
              <a:lvl3pPr marL="0" lvl="2" indent="9144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3pPr>
              <a:lvl4pPr marL="0" lvl="3" indent="13716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4pPr>
              <a:lvl5pPr marL="0" lvl="4" indent="18288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5pPr>
            </a:lstStyle>
            <a:p>
              <a:pPr lvl="0" algn="ctr"/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5364" y="4429"/>
              <a:ext cx="1475" cy="2223"/>
            </a:xfrm>
            <a:prstGeom prst="triangle">
              <a:avLst/>
            </a:prstGeom>
            <a:gradFill>
              <a:gsLst>
                <a:gs pos="0">
                  <a:srgbClr val="BF5E93"/>
                </a:gs>
                <a:gs pos="100000">
                  <a:srgbClr val="9144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defRPr>
              </a:lvl1pPr>
              <a:lvl2pPr marL="0" lvl="1" indent="4572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2pPr>
              <a:lvl3pPr marL="0" lvl="2" indent="9144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3pPr>
              <a:lvl4pPr marL="0" lvl="3" indent="13716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4pPr>
              <a:lvl5pPr marL="0" lvl="4" indent="18288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5pPr>
            </a:lstStyle>
            <a:p>
              <a:pPr lvl="0" algn="ctr"/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7771" y="3900"/>
              <a:ext cx="1865" cy="2703"/>
            </a:xfrm>
            <a:prstGeom prst="triangle">
              <a:avLst/>
            </a:prstGeom>
            <a:solidFill>
              <a:srgbClr val="612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defRPr>
              </a:lvl1pPr>
              <a:lvl2pPr marL="0" lvl="1" indent="4572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2pPr>
              <a:lvl3pPr marL="0" lvl="2" indent="9144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3pPr>
              <a:lvl4pPr marL="0" lvl="3" indent="13716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4pPr>
              <a:lvl5pPr marL="0" lvl="4" indent="18288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5pPr>
            </a:lstStyle>
            <a:p>
              <a:pPr lvl="0" algn="ctr"/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10065" y="2949"/>
              <a:ext cx="2553" cy="3703"/>
            </a:xfrm>
            <a:prstGeom prst="triangle">
              <a:avLst/>
            </a:prstGeom>
            <a:gradFill>
              <a:gsLst>
                <a:gs pos="0">
                  <a:srgbClr val="BF5E93"/>
                </a:gs>
                <a:gs pos="100000">
                  <a:srgbClr val="9144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defRPr>
              </a:lvl1pPr>
              <a:lvl2pPr marL="0" lvl="1" indent="4572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2pPr>
              <a:lvl3pPr marL="0" lvl="2" indent="9144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3pPr>
              <a:lvl4pPr marL="0" lvl="3" indent="13716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4pPr>
              <a:lvl5pPr marL="0" lvl="4" indent="18288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5pPr>
            </a:lstStyle>
            <a:p>
              <a:pPr lvl="0" algn="ctr"/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910" y="6592"/>
              <a:ext cx="10175" cy="283"/>
            </a:xfrm>
            <a:prstGeom prst="rect">
              <a:avLst/>
            </a:prstGeom>
            <a:solidFill>
              <a:srgbClr val="612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defRPr>
              </a:lvl1pPr>
              <a:lvl2pPr marL="0" lvl="1" indent="4572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2pPr>
              <a:lvl3pPr marL="0" lvl="2" indent="9144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3pPr>
              <a:lvl4pPr marL="0" lvl="3" indent="13716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4pPr>
              <a:lvl5pPr marL="0" lvl="4" indent="18288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5pPr>
            </a:lstStyle>
            <a:p>
              <a:pPr lvl="0" algn="ctr"/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20" name="虚尾箭头 19"/>
            <p:cNvSpPr/>
            <p:nvPr/>
          </p:nvSpPr>
          <p:spPr>
            <a:xfrm>
              <a:off x="13183" y="6415"/>
              <a:ext cx="1063" cy="638"/>
            </a:xfrm>
            <a:prstGeom prst="stripedRightArrow">
              <a:avLst/>
            </a:prstGeom>
            <a:solidFill>
              <a:srgbClr val="612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sym typeface="Calibri" panose="020F0502020204030204" charset="0"/>
                </a:defRPr>
              </a:lvl1pPr>
              <a:lvl2pPr marL="0" lvl="1" indent="4572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2pPr>
              <a:lvl3pPr marL="0" lvl="2" indent="9144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3pPr>
              <a:lvl4pPr marL="0" lvl="3" indent="13716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4pPr>
              <a:lvl5pPr marL="0" lvl="4" indent="1828800" algn="l" defTabSz="19494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800" b="0" i="0" u="non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charset="0"/>
                  <a:cs typeface="+mn-cs"/>
                  <a:sym typeface="Calibri" panose="020F0502020204030204" charset="0"/>
                </a:defRPr>
              </a:lvl5pPr>
            </a:lstStyle>
            <a:p>
              <a:endParaRPr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19464" name="文本框 13"/>
            <p:cNvSpPr txBox="1"/>
            <p:nvPr/>
          </p:nvSpPr>
          <p:spPr>
            <a:xfrm>
              <a:off x="3545" y="7122"/>
              <a:ext cx="1100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1400" b="1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2028</a:t>
              </a:r>
            </a:p>
          </p:txBody>
        </p:sp>
        <p:sp>
          <p:nvSpPr>
            <p:cNvPr id="19465" name="文本框 14"/>
            <p:cNvSpPr txBox="1"/>
            <p:nvPr/>
          </p:nvSpPr>
          <p:spPr>
            <a:xfrm>
              <a:off x="5670" y="7122"/>
              <a:ext cx="1100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1400" b="1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2029</a:t>
              </a:r>
            </a:p>
          </p:txBody>
        </p:sp>
        <p:sp>
          <p:nvSpPr>
            <p:cNvPr id="19466" name="文本框 15"/>
            <p:cNvSpPr txBox="1"/>
            <p:nvPr/>
          </p:nvSpPr>
          <p:spPr>
            <a:xfrm>
              <a:off x="8153" y="7157"/>
              <a:ext cx="1100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1400" b="1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2020</a:t>
              </a:r>
            </a:p>
          </p:txBody>
        </p:sp>
        <p:sp>
          <p:nvSpPr>
            <p:cNvPr id="19467" name="文本框 16"/>
            <p:cNvSpPr txBox="1"/>
            <p:nvPr/>
          </p:nvSpPr>
          <p:spPr>
            <a:xfrm>
              <a:off x="10915" y="7122"/>
              <a:ext cx="1100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1400" b="1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2021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1738630" y="4864100"/>
            <a:ext cx="9583420" cy="787523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We provide professional-quality free PowerPoint templates to help you with your business presentations - freeppt7.com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08295d559d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4130" y="81280"/>
            <a:ext cx="12216130" cy="6776720"/>
          </a:xfrm>
          <a:prstGeom prst="rect">
            <a:avLst/>
          </a:prstGeom>
          <a:solidFill>
            <a:srgbClr val="32004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768590" y="901065"/>
            <a:ext cx="5312410" cy="5056505"/>
          </a:xfrm>
          <a:prstGeom prst="ellipse">
            <a:avLst/>
          </a:prstGeom>
          <a:noFill/>
          <a:ln w="34925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62330" y="5662295"/>
            <a:ext cx="3046095" cy="2903855"/>
          </a:xfrm>
          <a:prstGeom prst="ellipse">
            <a:avLst/>
          </a:prstGeom>
          <a:noFill/>
          <a:ln w="11430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24355" y="2323465"/>
            <a:ext cx="8543290" cy="1953895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967730" y="5052695"/>
            <a:ext cx="553085" cy="8890"/>
          </a:xfrm>
          <a:prstGeom prst="line">
            <a:avLst/>
          </a:prstGeom>
          <a:ln w="19050">
            <a:solidFill>
              <a:schemeClr val="bg1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96900" y="-593090"/>
            <a:ext cx="2068830" cy="2121535"/>
          </a:xfrm>
          <a:prstGeom prst="ellipse">
            <a:avLst/>
          </a:prstGeom>
          <a:noFill/>
          <a:ln w="8255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14905" y="2738755"/>
            <a:ext cx="74510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9600" b="1" i="1" dirty="0">
                <a:ln>
                  <a:solidFill>
                    <a:schemeClr val="bg1">
                      <a:lumMod val="85000"/>
                      <a:alpha val="36000"/>
                    </a:schemeClr>
                  </a:solidFill>
                </a:ln>
                <a:noFill/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THANKS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70455" y="2677795"/>
            <a:ext cx="745109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88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THANKS</a:t>
            </a: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F24F7FEE-B9F3-EA2C-7007-2C119FD95DF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1235" y="465364"/>
            <a:ext cx="1280160" cy="426720"/>
          </a:xfrm>
          <a:prstGeom prst="rect">
            <a:avLst/>
          </a:prstGeom>
        </p:spPr>
      </p:pic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E5A375F2-5DF7-41A4-2239-1F4087A1395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1235" y="465364"/>
            <a:ext cx="1280160" cy="42672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0DF46A4-88FD-3080-3E6E-46ADEAD13666}"/>
              </a:ext>
            </a:extLst>
          </p:cNvPr>
          <p:cNvGrpSpPr/>
          <p:nvPr/>
        </p:nvGrpSpPr>
        <p:grpSpPr>
          <a:xfrm>
            <a:off x="4276369" y="5502968"/>
            <a:ext cx="3839158" cy="318653"/>
            <a:chOff x="4414802" y="4741055"/>
            <a:chExt cx="3839158" cy="31865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B2EF2B4-F7AC-EA52-FD7E-84A86B932B37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D47EC8C1-D3A7-6ECC-125A-A7A905C6A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C49CB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6" name="Group 16">
                <a:extLst>
                  <a:ext uri="{FF2B5EF4-FFF2-40B4-BE49-F238E27FC236}">
                    <a16:creationId xmlns:a16="http://schemas.microsoft.com/office/drawing/2014/main" id="{A0D22892-20BD-C302-3B1B-B5D8522DEF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7" name="Freeform 17">
                  <a:extLst>
                    <a:ext uri="{FF2B5EF4-FFF2-40B4-BE49-F238E27FC236}">
                      <a16:creationId xmlns:a16="http://schemas.microsoft.com/office/drawing/2014/main" id="{929F1BAF-EFED-43DC-F441-91AD32305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5B31C4C8-8123-5BA6-A5A1-C92D90347A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FEE4C7D-DF88-D146-5B5D-60375FBD3B53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1" name="Oval 10">
                <a:extLst>
                  <a:ext uri="{FF2B5EF4-FFF2-40B4-BE49-F238E27FC236}">
                    <a16:creationId xmlns:a16="http://schemas.microsoft.com/office/drawing/2014/main" id="{B62A5246-2D51-DF27-00F4-1ED90CEF0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C49CB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11D46E8A-C449-E5E4-9FCA-D4EF18AC60A4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56B117B2-D901-3EE0-A47C-69CC3CAD9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id="{C29358F1-E3C4-2FF1-BD83-0BDB2E377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FA79B91D-CDFF-5133-284D-8407581860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1862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E823F81-E064-BD26-9A7F-A011BB7E0192}"/>
                </a:ext>
              </a:extLst>
            </p:cNvPr>
            <p:cNvSpPr/>
            <p:nvPr/>
          </p:nvSpPr>
          <p:spPr>
            <a:xfrm>
              <a:off x="4680881" y="4741055"/>
              <a:ext cx="21555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08295d559d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2065"/>
            <a:ext cx="12216130" cy="6882130"/>
          </a:xfrm>
          <a:prstGeom prst="rect">
            <a:avLst/>
          </a:prstGeom>
          <a:solidFill>
            <a:srgbClr val="32004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12400" y="-459740"/>
            <a:ext cx="2068830" cy="2121535"/>
          </a:xfrm>
          <a:prstGeom prst="ellipse">
            <a:avLst/>
          </a:prstGeom>
          <a:noFill/>
          <a:ln w="8255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803910" y="-622935"/>
            <a:ext cx="5312410" cy="5056505"/>
          </a:xfrm>
          <a:prstGeom prst="ellipse">
            <a:avLst/>
          </a:prstGeom>
          <a:noFill/>
          <a:ln w="34925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440930" y="5586095"/>
            <a:ext cx="3046095" cy="2903855"/>
          </a:xfrm>
          <a:prstGeom prst="ellipse">
            <a:avLst/>
          </a:prstGeom>
          <a:noFill/>
          <a:ln w="11430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68825" y="1193165"/>
            <a:ext cx="3526790" cy="111633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37660" y="1398270"/>
            <a:ext cx="4364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0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part.01</a:t>
            </a:r>
          </a:p>
        </p:txBody>
      </p:sp>
      <p:sp>
        <p:nvSpPr>
          <p:cNvPr id="2" name="矩形 1"/>
          <p:cNvSpPr/>
          <p:nvPr/>
        </p:nvSpPr>
        <p:spPr>
          <a:xfrm>
            <a:off x="2222500" y="2412365"/>
            <a:ext cx="8585835" cy="155856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字魂59号-创粗黑" panose="00000500000000000000" charset="-122"/>
              </a:rPr>
              <a:t>Add title text</a:t>
            </a:r>
            <a:endParaRPr lang="zh-CN" altLang="en-US" sz="72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字魂59号-创粗黑" panose="00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5940" y="4126865"/>
            <a:ext cx="65125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alpha val="64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pic>
        <p:nvPicPr>
          <p:cNvPr id="9" name="图片 8" descr="图片1">
            <a:extLst>
              <a:ext uri="{FF2B5EF4-FFF2-40B4-BE49-F238E27FC236}">
                <a16:creationId xmlns:a16="http://schemas.microsoft.com/office/drawing/2014/main" id="{849B0214-2244-E568-B250-06C94DACCE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1235" y="465364"/>
            <a:ext cx="1280160" cy="426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122045"/>
            <a:ext cx="12192000" cy="3297555"/>
          </a:xfrm>
          <a:prstGeom prst="rect">
            <a:avLst/>
          </a:pr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part.01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7066" y="1936832"/>
            <a:ext cx="11162748" cy="3945480"/>
            <a:chOff x="527381" y="1649449"/>
            <a:chExt cx="11162748" cy="3945480"/>
          </a:xfrm>
        </p:grpSpPr>
        <p:grpSp>
          <p:nvGrpSpPr>
            <p:cNvPr id="63" name="组合 62"/>
            <p:cNvGrpSpPr/>
            <p:nvPr/>
          </p:nvGrpSpPr>
          <p:grpSpPr>
            <a:xfrm>
              <a:off x="527381" y="4293097"/>
              <a:ext cx="698500" cy="698500"/>
              <a:chOff x="1989981" y="992843"/>
              <a:chExt cx="523875" cy="523875"/>
            </a:xfrm>
            <a:solidFill>
              <a:srgbClr val="2C4153"/>
            </a:solidFill>
          </p:grpSpPr>
          <p:sp>
            <p:nvSpPr>
              <p:cNvPr id="64" name="椭圆 63"/>
              <p:cNvSpPr/>
              <p:nvPr/>
            </p:nvSpPr>
            <p:spPr>
              <a:xfrm>
                <a:off x="1989981" y="992843"/>
                <a:ext cx="523875" cy="523875"/>
              </a:xfrm>
              <a:prstGeom prst="ellipse">
                <a:avLst/>
              </a:prstGeom>
              <a:solidFill>
                <a:srgbClr val="612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2117939" y="1182650"/>
                <a:ext cx="285591" cy="201412"/>
                <a:chOff x="1326496" y="4283251"/>
                <a:chExt cx="1129493" cy="796573"/>
              </a:xfrm>
              <a:grpFill/>
            </p:grpSpPr>
            <p:cxnSp>
              <p:nvCxnSpPr>
                <p:cNvPr id="66" name="直接连接符 65"/>
                <p:cNvCxnSpPr/>
                <p:nvPr/>
              </p:nvCxnSpPr>
              <p:spPr>
                <a:xfrm>
                  <a:off x="1537989" y="4295029"/>
                  <a:ext cx="698725" cy="0"/>
                </a:xfrm>
                <a:prstGeom prst="line">
                  <a:avLst/>
                </a:prstGeom>
                <a:grpFill/>
                <a:ln w="15875" cap="rnd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2236914" y="4298775"/>
                  <a:ext cx="219075" cy="219075"/>
                </a:xfrm>
                <a:prstGeom prst="line">
                  <a:avLst/>
                </a:prstGeom>
                <a:grpFill/>
                <a:ln w="15875" cap="rnd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 flipH="1">
                  <a:off x="1899269" y="4524375"/>
                  <a:ext cx="555448" cy="555449"/>
                </a:xfrm>
                <a:prstGeom prst="line">
                  <a:avLst/>
                </a:prstGeom>
                <a:grpFill/>
                <a:ln w="15875" cap="rnd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 flipH="1" flipV="1">
                  <a:off x="1328513" y="4514850"/>
                  <a:ext cx="545924" cy="545925"/>
                </a:xfrm>
                <a:prstGeom prst="line">
                  <a:avLst/>
                </a:prstGeom>
                <a:grpFill/>
                <a:ln w="15875" cap="rnd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 flipH="1">
                  <a:off x="1326496" y="4308299"/>
                  <a:ext cx="206551" cy="206551"/>
                </a:xfrm>
                <a:prstGeom prst="line">
                  <a:avLst/>
                </a:prstGeom>
                <a:grpFill/>
                <a:ln w="15875" cap="rnd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1356343" y="4527374"/>
                  <a:ext cx="1076325" cy="0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 flipH="1" flipV="1">
                  <a:off x="1572178" y="4536899"/>
                  <a:ext cx="314326" cy="523875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flipH="1" flipV="1">
                  <a:off x="1769466" y="4527374"/>
                  <a:ext cx="123826" cy="533402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 flipV="1">
                  <a:off x="1889743" y="4527374"/>
                  <a:ext cx="124669" cy="533400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V="1">
                  <a:off x="1889743" y="4527374"/>
                  <a:ext cx="333375" cy="533400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558860" y="4311585"/>
                  <a:ext cx="218255" cy="218255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1808780" y="4314826"/>
                  <a:ext cx="219414" cy="219414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2001110" y="4304522"/>
                  <a:ext cx="227122" cy="227122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flipH="1">
                  <a:off x="1582714" y="4305300"/>
                  <a:ext cx="217593" cy="217594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 flipH="1">
                  <a:off x="1770014" y="4295775"/>
                  <a:ext cx="227538" cy="227539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 flipH="1">
                  <a:off x="2014412" y="4283251"/>
                  <a:ext cx="227538" cy="227539"/>
                </a:xfrm>
                <a:prstGeom prst="line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" name="文本框 55"/>
            <p:cNvSpPr txBox="1"/>
            <p:nvPr/>
          </p:nvSpPr>
          <p:spPr>
            <a:xfrm>
              <a:off x="679782" y="1649449"/>
              <a:ext cx="325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91" name="Content Placeholder 2"/>
            <p:cNvSpPr txBox="1"/>
            <p:nvPr/>
          </p:nvSpPr>
          <p:spPr>
            <a:xfrm>
              <a:off x="1319865" y="4359134"/>
              <a:ext cx="4382759" cy="499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93" name="Group 487"/>
            <p:cNvGrpSpPr>
              <a:grpSpLocks noChangeAspect="1"/>
            </p:cNvGrpSpPr>
            <p:nvPr/>
          </p:nvGrpSpPr>
          <p:grpSpPr bwMode="auto">
            <a:xfrm>
              <a:off x="701364" y="4433287"/>
              <a:ext cx="375534" cy="400869"/>
              <a:chOff x="3589" y="100"/>
              <a:chExt cx="3839" cy="4098"/>
            </a:xfrm>
            <a:solidFill>
              <a:schemeClr val="bg1"/>
            </a:solidFill>
          </p:grpSpPr>
          <p:sp>
            <p:nvSpPr>
              <p:cNvPr id="94" name="Freeform 489"/>
              <p:cNvSpPr>
                <a:spLocks noEditPoints="1"/>
              </p:cNvSpPr>
              <p:nvPr/>
            </p:nvSpPr>
            <p:spPr bwMode="auto">
              <a:xfrm>
                <a:off x="3701" y="2798"/>
                <a:ext cx="3727" cy="1400"/>
              </a:xfrm>
              <a:custGeom>
                <a:avLst/>
                <a:gdLst>
                  <a:gd name="T0" fmla="*/ 867 w 3727"/>
                  <a:gd name="T1" fmla="*/ 210 h 1400"/>
                  <a:gd name="T2" fmla="*/ 723 w 3727"/>
                  <a:gd name="T3" fmla="*/ 271 h 1400"/>
                  <a:gd name="T4" fmla="*/ 593 w 3727"/>
                  <a:gd name="T5" fmla="*/ 354 h 1400"/>
                  <a:gd name="T6" fmla="*/ 477 w 3727"/>
                  <a:gd name="T7" fmla="*/ 457 h 1400"/>
                  <a:gd name="T8" fmla="*/ 381 w 3727"/>
                  <a:gd name="T9" fmla="*/ 578 h 1400"/>
                  <a:gd name="T10" fmla="*/ 304 w 3727"/>
                  <a:gd name="T11" fmla="*/ 713 h 1400"/>
                  <a:gd name="T12" fmla="*/ 250 w 3727"/>
                  <a:gd name="T13" fmla="*/ 860 h 1400"/>
                  <a:gd name="T14" fmla="*/ 178 w 3727"/>
                  <a:gd name="T15" fmla="*/ 1237 h 1400"/>
                  <a:gd name="T16" fmla="*/ 3493 w 3727"/>
                  <a:gd name="T17" fmla="*/ 938 h 1400"/>
                  <a:gd name="T18" fmla="*/ 3451 w 3727"/>
                  <a:gd name="T19" fmla="*/ 785 h 1400"/>
                  <a:gd name="T20" fmla="*/ 3387 w 3727"/>
                  <a:gd name="T21" fmla="*/ 644 h 1400"/>
                  <a:gd name="T22" fmla="*/ 3299 w 3727"/>
                  <a:gd name="T23" fmla="*/ 516 h 1400"/>
                  <a:gd name="T24" fmla="*/ 3193 w 3727"/>
                  <a:gd name="T25" fmla="*/ 403 h 1400"/>
                  <a:gd name="T26" fmla="*/ 3070 w 3727"/>
                  <a:gd name="T27" fmla="*/ 310 h 1400"/>
                  <a:gd name="T28" fmla="*/ 2933 w 3727"/>
                  <a:gd name="T29" fmla="*/ 238 h 1400"/>
                  <a:gd name="T30" fmla="*/ 2782 w 3727"/>
                  <a:gd name="T31" fmla="*/ 188 h 1400"/>
                  <a:gd name="T32" fmla="*/ 1903 w 3727"/>
                  <a:gd name="T33" fmla="*/ 1065 h 1400"/>
                  <a:gd name="T34" fmla="*/ 1863 w 3727"/>
                  <a:gd name="T35" fmla="*/ 1075 h 1400"/>
                  <a:gd name="T36" fmla="*/ 1822 w 3727"/>
                  <a:gd name="T37" fmla="*/ 1065 h 1400"/>
                  <a:gd name="T38" fmla="*/ 944 w 3727"/>
                  <a:gd name="T39" fmla="*/ 188 h 1400"/>
                  <a:gd name="T40" fmla="*/ 1920 w 3727"/>
                  <a:gd name="T41" fmla="*/ 628 h 1400"/>
                  <a:gd name="T42" fmla="*/ 1766 w 3727"/>
                  <a:gd name="T43" fmla="*/ 782 h 1400"/>
                  <a:gd name="T44" fmla="*/ 2576 w 3727"/>
                  <a:gd name="T45" fmla="*/ 163 h 1400"/>
                  <a:gd name="T46" fmla="*/ 2384 w 3727"/>
                  <a:gd name="T47" fmla="*/ 163 h 1400"/>
                  <a:gd name="T48" fmla="*/ 1148 w 3727"/>
                  <a:gd name="T49" fmla="*/ 163 h 1400"/>
                  <a:gd name="T50" fmla="*/ 1748 w 3727"/>
                  <a:gd name="T51" fmla="*/ 570 h 1400"/>
                  <a:gd name="T52" fmla="*/ 1160 w 3727"/>
                  <a:gd name="T53" fmla="*/ 163 h 1400"/>
                  <a:gd name="T54" fmla="*/ 1376 w 3727"/>
                  <a:gd name="T55" fmla="*/ 0 h 1400"/>
                  <a:gd name="T56" fmla="*/ 1415 w 3727"/>
                  <a:gd name="T57" fmla="*/ 10 h 1400"/>
                  <a:gd name="T58" fmla="*/ 1863 w 3727"/>
                  <a:gd name="T59" fmla="*/ 455 h 1400"/>
                  <a:gd name="T60" fmla="*/ 2310 w 3727"/>
                  <a:gd name="T61" fmla="*/ 10 h 1400"/>
                  <a:gd name="T62" fmla="*/ 2351 w 3727"/>
                  <a:gd name="T63" fmla="*/ 0 h 1400"/>
                  <a:gd name="T64" fmla="*/ 2635 w 3727"/>
                  <a:gd name="T65" fmla="*/ 2 h 1400"/>
                  <a:gd name="T66" fmla="*/ 2771 w 3727"/>
                  <a:gd name="T67" fmla="*/ 19 h 1400"/>
                  <a:gd name="T68" fmla="*/ 2852 w 3727"/>
                  <a:gd name="T69" fmla="*/ 38 h 1400"/>
                  <a:gd name="T70" fmla="*/ 3008 w 3727"/>
                  <a:gd name="T71" fmla="*/ 92 h 1400"/>
                  <a:gd name="T72" fmla="*/ 3153 w 3727"/>
                  <a:gd name="T73" fmla="*/ 169 h 1400"/>
                  <a:gd name="T74" fmla="*/ 3286 w 3727"/>
                  <a:gd name="T75" fmla="*/ 267 h 1400"/>
                  <a:gd name="T76" fmla="*/ 3405 w 3727"/>
                  <a:gd name="T77" fmla="*/ 385 h 1400"/>
                  <a:gd name="T78" fmla="*/ 3504 w 3727"/>
                  <a:gd name="T79" fmla="*/ 521 h 1400"/>
                  <a:gd name="T80" fmla="*/ 3581 w 3727"/>
                  <a:gd name="T81" fmla="*/ 667 h 1400"/>
                  <a:gd name="T82" fmla="*/ 3636 w 3727"/>
                  <a:gd name="T83" fmla="*/ 826 h 1400"/>
                  <a:gd name="T84" fmla="*/ 3725 w 3727"/>
                  <a:gd name="T85" fmla="*/ 1304 h 1400"/>
                  <a:gd name="T86" fmla="*/ 3724 w 3727"/>
                  <a:gd name="T87" fmla="*/ 1339 h 1400"/>
                  <a:gd name="T88" fmla="*/ 3708 w 3727"/>
                  <a:gd name="T89" fmla="*/ 1370 h 1400"/>
                  <a:gd name="T90" fmla="*/ 3679 w 3727"/>
                  <a:gd name="T91" fmla="*/ 1393 h 1400"/>
                  <a:gd name="T92" fmla="*/ 3645 w 3727"/>
                  <a:gd name="T93" fmla="*/ 1400 h 1400"/>
                  <a:gd name="T94" fmla="*/ 63 w 3727"/>
                  <a:gd name="T95" fmla="*/ 1398 h 1400"/>
                  <a:gd name="T96" fmla="*/ 32 w 3727"/>
                  <a:gd name="T97" fmla="*/ 1383 h 1400"/>
                  <a:gd name="T98" fmla="*/ 8 w 3727"/>
                  <a:gd name="T99" fmla="*/ 1355 h 1400"/>
                  <a:gd name="T100" fmla="*/ 0 w 3727"/>
                  <a:gd name="T101" fmla="*/ 1322 h 1400"/>
                  <a:gd name="T102" fmla="*/ 73 w 3727"/>
                  <a:gd name="T103" fmla="*/ 908 h 1400"/>
                  <a:gd name="T104" fmla="*/ 115 w 3727"/>
                  <a:gd name="T105" fmla="*/ 746 h 1400"/>
                  <a:gd name="T106" fmla="*/ 181 w 3727"/>
                  <a:gd name="T107" fmla="*/ 593 h 1400"/>
                  <a:gd name="T108" fmla="*/ 269 w 3727"/>
                  <a:gd name="T109" fmla="*/ 451 h 1400"/>
                  <a:gd name="T110" fmla="*/ 378 w 3727"/>
                  <a:gd name="T111" fmla="*/ 323 h 1400"/>
                  <a:gd name="T112" fmla="*/ 505 w 3727"/>
                  <a:gd name="T113" fmla="*/ 215 h 1400"/>
                  <a:gd name="T114" fmla="*/ 644 w 3727"/>
                  <a:gd name="T115" fmla="*/ 127 h 1400"/>
                  <a:gd name="T116" fmla="*/ 795 w 3727"/>
                  <a:gd name="T117" fmla="*/ 61 h 1400"/>
                  <a:gd name="T118" fmla="*/ 955 w 3727"/>
                  <a:gd name="T119" fmla="*/ 19 h 1400"/>
                  <a:gd name="T120" fmla="*/ 1091 w 3727"/>
                  <a:gd name="T121" fmla="*/ 2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27" h="1400">
                    <a:moveTo>
                      <a:pt x="944" y="188"/>
                    </a:moveTo>
                    <a:lnTo>
                      <a:pt x="867" y="210"/>
                    </a:lnTo>
                    <a:lnTo>
                      <a:pt x="794" y="238"/>
                    </a:lnTo>
                    <a:lnTo>
                      <a:pt x="723" y="271"/>
                    </a:lnTo>
                    <a:lnTo>
                      <a:pt x="656" y="310"/>
                    </a:lnTo>
                    <a:lnTo>
                      <a:pt x="593" y="354"/>
                    </a:lnTo>
                    <a:lnTo>
                      <a:pt x="533" y="403"/>
                    </a:lnTo>
                    <a:lnTo>
                      <a:pt x="477" y="457"/>
                    </a:lnTo>
                    <a:lnTo>
                      <a:pt x="426" y="516"/>
                    </a:lnTo>
                    <a:lnTo>
                      <a:pt x="381" y="578"/>
                    </a:lnTo>
                    <a:lnTo>
                      <a:pt x="340" y="644"/>
                    </a:lnTo>
                    <a:lnTo>
                      <a:pt x="304" y="713"/>
                    </a:lnTo>
                    <a:lnTo>
                      <a:pt x="274" y="785"/>
                    </a:lnTo>
                    <a:lnTo>
                      <a:pt x="250" y="860"/>
                    </a:lnTo>
                    <a:lnTo>
                      <a:pt x="233" y="938"/>
                    </a:lnTo>
                    <a:lnTo>
                      <a:pt x="178" y="1237"/>
                    </a:lnTo>
                    <a:lnTo>
                      <a:pt x="3547" y="1237"/>
                    </a:lnTo>
                    <a:lnTo>
                      <a:pt x="3493" y="938"/>
                    </a:lnTo>
                    <a:lnTo>
                      <a:pt x="3476" y="860"/>
                    </a:lnTo>
                    <a:lnTo>
                      <a:pt x="3451" y="785"/>
                    </a:lnTo>
                    <a:lnTo>
                      <a:pt x="3421" y="713"/>
                    </a:lnTo>
                    <a:lnTo>
                      <a:pt x="3387" y="644"/>
                    </a:lnTo>
                    <a:lnTo>
                      <a:pt x="3346" y="578"/>
                    </a:lnTo>
                    <a:lnTo>
                      <a:pt x="3299" y="516"/>
                    </a:lnTo>
                    <a:lnTo>
                      <a:pt x="3248" y="457"/>
                    </a:lnTo>
                    <a:lnTo>
                      <a:pt x="3193" y="403"/>
                    </a:lnTo>
                    <a:lnTo>
                      <a:pt x="3134" y="354"/>
                    </a:lnTo>
                    <a:lnTo>
                      <a:pt x="3070" y="310"/>
                    </a:lnTo>
                    <a:lnTo>
                      <a:pt x="3002" y="271"/>
                    </a:lnTo>
                    <a:lnTo>
                      <a:pt x="2933" y="238"/>
                    </a:lnTo>
                    <a:lnTo>
                      <a:pt x="2858" y="210"/>
                    </a:lnTo>
                    <a:lnTo>
                      <a:pt x="2782" y="188"/>
                    </a:lnTo>
                    <a:lnTo>
                      <a:pt x="1920" y="1051"/>
                    </a:lnTo>
                    <a:lnTo>
                      <a:pt x="1903" y="1065"/>
                    </a:lnTo>
                    <a:lnTo>
                      <a:pt x="1884" y="1072"/>
                    </a:lnTo>
                    <a:lnTo>
                      <a:pt x="1863" y="1075"/>
                    </a:lnTo>
                    <a:lnTo>
                      <a:pt x="1842" y="1072"/>
                    </a:lnTo>
                    <a:lnTo>
                      <a:pt x="1822" y="1065"/>
                    </a:lnTo>
                    <a:lnTo>
                      <a:pt x="1805" y="1051"/>
                    </a:lnTo>
                    <a:lnTo>
                      <a:pt x="944" y="188"/>
                    </a:lnTo>
                    <a:close/>
                    <a:moveTo>
                      <a:pt x="2384" y="163"/>
                    </a:moveTo>
                    <a:lnTo>
                      <a:pt x="1920" y="628"/>
                    </a:lnTo>
                    <a:lnTo>
                      <a:pt x="1920" y="628"/>
                    </a:lnTo>
                    <a:lnTo>
                      <a:pt x="1766" y="782"/>
                    </a:lnTo>
                    <a:lnTo>
                      <a:pt x="1863" y="878"/>
                    </a:lnTo>
                    <a:lnTo>
                      <a:pt x="2576" y="163"/>
                    </a:lnTo>
                    <a:lnTo>
                      <a:pt x="2567" y="163"/>
                    </a:lnTo>
                    <a:lnTo>
                      <a:pt x="2384" y="163"/>
                    </a:lnTo>
                    <a:close/>
                    <a:moveTo>
                      <a:pt x="1160" y="163"/>
                    </a:moveTo>
                    <a:lnTo>
                      <a:pt x="1148" y="163"/>
                    </a:lnTo>
                    <a:lnTo>
                      <a:pt x="1651" y="666"/>
                    </a:lnTo>
                    <a:lnTo>
                      <a:pt x="1748" y="570"/>
                    </a:lnTo>
                    <a:lnTo>
                      <a:pt x="1341" y="163"/>
                    </a:lnTo>
                    <a:lnTo>
                      <a:pt x="1160" y="163"/>
                    </a:lnTo>
                    <a:close/>
                    <a:moveTo>
                      <a:pt x="1160" y="0"/>
                    </a:moveTo>
                    <a:lnTo>
                      <a:pt x="1376" y="0"/>
                    </a:lnTo>
                    <a:lnTo>
                      <a:pt x="1397" y="3"/>
                    </a:lnTo>
                    <a:lnTo>
                      <a:pt x="1415" y="10"/>
                    </a:lnTo>
                    <a:lnTo>
                      <a:pt x="1433" y="24"/>
                    </a:lnTo>
                    <a:lnTo>
                      <a:pt x="1863" y="455"/>
                    </a:lnTo>
                    <a:lnTo>
                      <a:pt x="2294" y="24"/>
                    </a:lnTo>
                    <a:lnTo>
                      <a:pt x="2310" y="10"/>
                    </a:lnTo>
                    <a:lnTo>
                      <a:pt x="2330" y="3"/>
                    </a:lnTo>
                    <a:lnTo>
                      <a:pt x="2351" y="0"/>
                    </a:lnTo>
                    <a:lnTo>
                      <a:pt x="2567" y="0"/>
                    </a:lnTo>
                    <a:lnTo>
                      <a:pt x="2635" y="2"/>
                    </a:lnTo>
                    <a:lnTo>
                      <a:pt x="2703" y="8"/>
                    </a:lnTo>
                    <a:lnTo>
                      <a:pt x="2771" y="19"/>
                    </a:lnTo>
                    <a:lnTo>
                      <a:pt x="2771" y="19"/>
                    </a:lnTo>
                    <a:lnTo>
                      <a:pt x="2852" y="38"/>
                    </a:lnTo>
                    <a:lnTo>
                      <a:pt x="2931" y="61"/>
                    </a:lnTo>
                    <a:lnTo>
                      <a:pt x="3008" y="92"/>
                    </a:lnTo>
                    <a:lnTo>
                      <a:pt x="3083" y="127"/>
                    </a:lnTo>
                    <a:lnTo>
                      <a:pt x="3153" y="169"/>
                    </a:lnTo>
                    <a:lnTo>
                      <a:pt x="3222" y="215"/>
                    </a:lnTo>
                    <a:lnTo>
                      <a:pt x="3286" y="267"/>
                    </a:lnTo>
                    <a:lnTo>
                      <a:pt x="3347" y="323"/>
                    </a:lnTo>
                    <a:lnTo>
                      <a:pt x="3405" y="385"/>
                    </a:lnTo>
                    <a:lnTo>
                      <a:pt x="3457" y="451"/>
                    </a:lnTo>
                    <a:lnTo>
                      <a:pt x="3504" y="521"/>
                    </a:lnTo>
                    <a:lnTo>
                      <a:pt x="3545" y="593"/>
                    </a:lnTo>
                    <a:lnTo>
                      <a:pt x="3581" y="667"/>
                    </a:lnTo>
                    <a:lnTo>
                      <a:pt x="3611" y="746"/>
                    </a:lnTo>
                    <a:lnTo>
                      <a:pt x="3636" y="826"/>
                    </a:lnTo>
                    <a:lnTo>
                      <a:pt x="3653" y="908"/>
                    </a:lnTo>
                    <a:lnTo>
                      <a:pt x="3725" y="1304"/>
                    </a:lnTo>
                    <a:lnTo>
                      <a:pt x="3727" y="1322"/>
                    </a:lnTo>
                    <a:lnTo>
                      <a:pt x="3724" y="1339"/>
                    </a:lnTo>
                    <a:lnTo>
                      <a:pt x="3718" y="1355"/>
                    </a:lnTo>
                    <a:lnTo>
                      <a:pt x="3708" y="1370"/>
                    </a:lnTo>
                    <a:lnTo>
                      <a:pt x="3694" y="1383"/>
                    </a:lnTo>
                    <a:lnTo>
                      <a:pt x="3679" y="1393"/>
                    </a:lnTo>
                    <a:lnTo>
                      <a:pt x="3662" y="1398"/>
                    </a:lnTo>
                    <a:lnTo>
                      <a:pt x="3645" y="1400"/>
                    </a:lnTo>
                    <a:lnTo>
                      <a:pt x="82" y="1400"/>
                    </a:lnTo>
                    <a:lnTo>
                      <a:pt x="63" y="1398"/>
                    </a:lnTo>
                    <a:lnTo>
                      <a:pt x="47" y="1393"/>
                    </a:lnTo>
                    <a:lnTo>
                      <a:pt x="32" y="1383"/>
                    </a:lnTo>
                    <a:lnTo>
                      <a:pt x="18" y="1370"/>
                    </a:lnTo>
                    <a:lnTo>
                      <a:pt x="8" y="1355"/>
                    </a:lnTo>
                    <a:lnTo>
                      <a:pt x="2" y="1339"/>
                    </a:lnTo>
                    <a:lnTo>
                      <a:pt x="0" y="1322"/>
                    </a:lnTo>
                    <a:lnTo>
                      <a:pt x="1" y="1304"/>
                    </a:lnTo>
                    <a:lnTo>
                      <a:pt x="73" y="908"/>
                    </a:lnTo>
                    <a:lnTo>
                      <a:pt x="90" y="826"/>
                    </a:lnTo>
                    <a:lnTo>
                      <a:pt x="115" y="746"/>
                    </a:lnTo>
                    <a:lnTo>
                      <a:pt x="145" y="667"/>
                    </a:lnTo>
                    <a:lnTo>
                      <a:pt x="181" y="593"/>
                    </a:lnTo>
                    <a:lnTo>
                      <a:pt x="222" y="521"/>
                    </a:lnTo>
                    <a:lnTo>
                      <a:pt x="269" y="451"/>
                    </a:lnTo>
                    <a:lnTo>
                      <a:pt x="321" y="385"/>
                    </a:lnTo>
                    <a:lnTo>
                      <a:pt x="378" y="323"/>
                    </a:lnTo>
                    <a:lnTo>
                      <a:pt x="440" y="267"/>
                    </a:lnTo>
                    <a:lnTo>
                      <a:pt x="505" y="215"/>
                    </a:lnTo>
                    <a:lnTo>
                      <a:pt x="573" y="169"/>
                    </a:lnTo>
                    <a:lnTo>
                      <a:pt x="644" y="127"/>
                    </a:lnTo>
                    <a:lnTo>
                      <a:pt x="718" y="92"/>
                    </a:lnTo>
                    <a:lnTo>
                      <a:pt x="795" y="61"/>
                    </a:lnTo>
                    <a:lnTo>
                      <a:pt x="873" y="38"/>
                    </a:lnTo>
                    <a:lnTo>
                      <a:pt x="955" y="19"/>
                    </a:lnTo>
                    <a:lnTo>
                      <a:pt x="1023" y="8"/>
                    </a:lnTo>
                    <a:lnTo>
                      <a:pt x="1091" y="2"/>
                    </a:lnTo>
                    <a:lnTo>
                      <a:pt x="1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95" name="Freeform 490"/>
              <p:cNvSpPr>
                <a:spLocks noEditPoints="1"/>
              </p:cNvSpPr>
              <p:nvPr/>
            </p:nvSpPr>
            <p:spPr bwMode="auto">
              <a:xfrm>
                <a:off x="3589" y="100"/>
                <a:ext cx="2741" cy="2638"/>
              </a:xfrm>
              <a:custGeom>
                <a:avLst/>
                <a:gdLst>
                  <a:gd name="T0" fmla="*/ 1984 w 2741"/>
                  <a:gd name="T1" fmla="*/ 1186 h 2638"/>
                  <a:gd name="T2" fmla="*/ 1696 w 2741"/>
                  <a:gd name="T3" fmla="*/ 1360 h 2638"/>
                  <a:gd name="T4" fmla="*/ 1473 w 2741"/>
                  <a:gd name="T5" fmla="*/ 1621 h 2638"/>
                  <a:gd name="T6" fmla="*/ 1478 w 2741"/>
                  <a:gd name="T7" fmla="*/ 2145 h 2638"/>
                  <a:gd name="T8" fmla="*/ 1662 w 2741"/>
                  <a:gd name="T9" fmla="*/ 2374 h 2638"/>
                  <a:gd name="T10" fmla="*/ 1945 w 2741"/>
                  <a:gd name="T11" fmla="*/ 2474 h 2638"/>
                  <a:gd name="T12" fmla="*/ 2234 w 2741"/>
                  <a:gd name="T13" fmla="*/ 2407 h 2638"/>
                  <a:gd name="T14" fmla="*/ 2445 w 2741"/>
                  <a:gd name="T15" fmla="*/ 2198 h 2638"/>
                  <a:gd name="T16" fmla="*/ 2559 w 2741"/>
                  <a:gd name="T17" fmla="*/ 1252 h 2638"/>
                  <a:gd name="T18" fmla="*/ 2269 w 2741"/>
                  <a:gd name="T19" fmla="*/ 1156 h 2638"/>
                  <a:gd name="T20" fmla="*/ 2249 w 2741"/>
                  <a:gd name="T21" fmla="*/ 933 h 2638"/>
                  <a:gd name="T22" fmla="*/ 2311 w 2741"/>
                  <a:gd name="T23" fmla="*/ 993 h 2638"/>
                  <a:gd name="T24" fmla="*/ 2437 w 2741"/>
                  <a:gd name="T25" fmla="*/ 1048 h 2638"/>
                  <a:gd name="T26" fmla="*/ 2578 w 2741"/>
                  <a:gd name="T27" fmla="*/ 941 h 2638"/>
                  <a:gd name="T28" fmla="*/ 2502 w 2741"/>
                  <a:gd name="T29" fmla="*/ 731 h 2638"/>
                  <a:gd name="T30" fmla="*/ 1759 w 2741"/>
                  <a:gd name="T31" fmla="*/ 574 h 2638"/>
                  <a:gd name="T32" fmla="*/ 1813 w 2741"/>
                  <a:gd name="T33" fmla="*/ 838 h 2638"/>
                  <a:gd name="T34" fmla="*/ 1855 w 2741"/>
                  <a:gd name="T35" fmla="*/ 1072 h 2638"/>
                  <a:gd name="T36" fmla="*/ 2046 w 2741"/>
                  <a:gd name="T37" fmla="*/ 934 h 2638"/>
                  <a:gd name="T38" fmla="*/ 2208 w 2741"/>
                  <a:gd name="T39" fmla="*/ 575 h 2638"/>
                  <a:gd name="T40" fmla="*/ 758 w 2741"/>
                  <a:gd name="T41" fmla="*/ 179 h 2638"/>
                  <a:gd name="T42" fmla="*/ 434 w 2741"/>
                  <a:gd name="T43" fmla="*/ 334 h 2638"/>
                  <a:gd name="T44" fmla="*/ 222 w 2741"/>
                  <a:gd name="T45" fmla="*/ 618 h 2638"/>
                  <a:gd name="T46" fmla="*/ 166 w 2741"/>
                  <a:gd name="T47" fmla="*/ 985 h 2638"/>
                  <a:gd name="T48" fmla="*/ 290 w 2741"/>
                  <a:gd name="T49" fmla="*/ 1325 h 2638"/>
                  <a:gd name="T50" fmla="*/ 553 w 2741"/>
                  <a:gd name="T51" fmla="*/ 1565 h 2638"/>
                  <a:gd name="T52" fmla="*/ 908 w 2741"/>
                  <a:gd name="T53" fmla="*/ 1654 h 2638"/>
                  <a:gd name="T54" fmla="*/ 1263 w 2741"/>
                  <a:gd name="T55" fmla="*/ 1565 h 2638"/>
                  <a:gd name="T56" fmla="*/ 1525 w 2741"/>
                  <a:gd name="T57" fmla="*/ 1325 h 2638"/>
                  <a:gd name="T58" fmla="*/ 1649 w 2741"/>
                  <a:gd name="T59" fmla="*/ 985 h 2638"/>
                  <a:gd name="T60" fmla="*/ 1594 w 2741"/>
                  <a:gd name="T61" fmla="*/ 618 h 2638"/>
                  <a:gd name="T62" fmla="*/ 1381 w 2741"/>
                  <a:gd name="T63" fmla="*/ 334 h 2638"/>
                  <a:gd name="T64" fmla="*/ 1058 w 2741"/>
                  <a:gd name="T65" fmla="*/ 179 h 2638"/>
                  <a:gd name="T66" fmla="*/ 1064 w 2741"/>
                  <a:gd name="T67" fmla="*/ 14 h 2638"/>
                  <a:gd name="T68" fmla="*/ 1413 w 2741"/>
                  <a:gd name="T69" fmla="*/ 154 h 2638"/>
                  <a:gd name="T70" fmla="*/ 1671 w 2741"/>
                  <a:gd name="T71" fmla="*/ 417 h 2638"/>
                  <a:gd name="T72" fmla="*/ 2304 w 2741"/>
                  <a:gd name="T73" fmla="*/ 422 h 2638"/>
                  <a:gd name="T74" fmla="*/ 2551 w 2741"/>
                  <a:gd name="T75" fmla="*/ 545 h 2638"/>
                  <a:gd name="T76" fmla="*/ 2710 w 2741"/>
                  <a:gd name="T77" fmla="*/ 776 h 2638"/>
                  <a:gd name="T78" fmla="*/ 2727 w 2741"/>
                  <a:gd name="T79" fmla="*/ 1193 h 2638"/>
                  <a:gd name="T80" fmla="*/ 2614 w 2741"/>
                  <a:gd name="T81" fmla="*/ 2228 h 2638"/>
                  <a:gd name="T82" fmla="*/ 2420 w 2741"/>
                  <a:gd name="T83" fmla="*/ 2477 h 2638"/>
                  <a:gd name="T84" fmla="*/ 2114 w 2741"/>
                  <a:gd name="T85" fmla="*/ 2624 h 2638"/>
                  <a:gd name="T86" fmla="*/ 1768 w 2741"/>
                  <a:gd name="T87" fmla="*/ 2607 h 2638"/>
                  <a:gd name="T88" fmla="*/ 1481 w 2741"/>
                  <a:gd name="T89" fmla="*/ 2435 h 2638"/>
                  <a:gd name="T90" fmla="*/ 1313 w 2741"/>
                  <a:gd name="T91" fmla="*/ 2169 h 2638"/>
                  <a:gd name="T92" fmla="*/ 1192 w 2741"/>
                  <a:gd name="T93" fmla="*/ 1772 h 2638"/>
                  <a:gd name="T94" fmla="*/ 825 w 2741"/>
                  <a:gd name="T95" fmla="*/ 1814 h 2638"/>
                  <a:gd name="T96" fmla="*/ 450 w 2741"/>
                  <a:gd name="T97" fmla="*/ 1694 h 2638"/>
                  <a:gd name="T98" fmla="*/ 166 w 2741"/>
                  <a:gd name="T99" fmla="*/ 1433 h 2638"/>
                  <a:gd name="T100" fmla="*/ 15 w 2741"/>
                  <a:gd name="T101" fmla="*/ 1072 h 2638"/>
                  <a:gd name="T102" fmla="*/ 32 w 2741"/>
                  <a:gd name="T103" fmla="*/ 667 h 2638"/>
                  <a:gd name="T104" fmla="*/ 213 w 2741"/>
                  <a:gd name="T105" fmla="*/ 324 h 2638"/>
                  <a:gd name="T106" fmla="*/ 519 w 2741"/>
                  <a:gd name="T107" fmla="*/ 88 h 2638"/>
                  <a:gd name="T108" fmla="*/ 908 w 2741"/>
                  <a:gd name="T109" fmla="*/ 0 h 2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41" h="2638">
                    <a:moveTo>
                      <a:pt x="2144" y="1065"/>
                    </a:moveTo>
                    <a:lnTo>
                      <a:pt x="2112" y="1095"/>
                    </a:lnTo>
                    <a:lnTo>
                      <a:pt x="2074" y="1125"/>
                    </a:lnTo>
                    <a:lnTo>
                      <a:pt x="2032" y="1156"/>
                    </a:lnTo>
                    <a:lnTo>
                      <a:pt x="1984" y="1186"/>
                    </a:lnTo>
                    <a:lnTo>
                      <a:pt x="1929" y="1217"/>
                    </a:lnTo>
                    <a:lnTo>
                      <a:pt x="1868" y="1246"/>
                    </a:lnTo>
                    <a:lnTo>
                      <a:pt x="1801" y="1273"/>
                    </a:lnTo>
                    <a:lnTo>
                      <a:pt x="1728" y="1298"/>
                    </a:lnTo>
                    <a:lnTo>
                      <a:pt x="1696" y="1360"/>
                    </a:lnTo>
                    <a:lnTo>
                      <a:pt x="1659" y="1418"/>
                    </a:lnTo>
                    <a:lnTo>
                      <a:pt x="1618" y="1474"/>
                    </a:lnTo>
                    <a:lnTo>
                      <a:pt x="1573" y="1526"/>
                    </a:lnTo>
                    <a:lnTo>
                      <a:pt x="1525" y="1575"/>
                    </a:lnTo>
                    <a:lnTo>
                      <a:pt x="1473" y="1621"/>
                    </a:lnTo>
                    <a:lnTo>
                      <a:pt x="1417" y="1662"/>
                    </a:lnTo>
                    <a:lnTo>
                      <a:pt x="1437" y="1970"/>
                    </a:lnTo>
                    <a:lnTo>
                      <a:pt x="1444" y="2030"/>
                    </a:lnTo>
                    <a:lnTo>
                      <a:pt x="1458" y="2089"/>
                    </a:lnTo>
                    <a:lnTo>
                      <a:pt x="1478" y="2145"/>
                    </a:lnTo>
                    <a:lnTo>
                      <a:pt x="1504" y="2198"/>
                    </a:lnTo>
                    <a:lnTo>
                      <a:pt x="1536" y="2249"/>
                    </a:lnTo>
                    <a:lnTo>
                      <a:pt x="1573" y="2295"/>
                    </a:lnTo>
                    <a:lnTo>
                      <a:pt x="1615" y="2337"/>
                    </a:lnTo>
                    <a:lnTo>
                      <a:pt x="1662" y="2374"/>
                    </a:lnTo>
                    <a:lnTo>
                      <a:pt x="1715" y="2407"/>
                    </a:lnTo>
                    <a:lnTo>
                      <a:pt x="1770" y="2434"/>
                    </a:lnTo>
                    <a:lnTo>
                      <a:pt x="1827" y="2454"/>
                    </a:lnTo>
                    <a:lnTo>
                      <a:pt x="1886" y="2466"/>
                    </a:lnTo>
                    <a:lnTo>
                      <a:pt x="1945" y="2474"/>
                    </a:lnTo>
                    <a:lnTo>
                      <a:pt x="2005" y="2474"/>
                    </a:lnTo>
                    <a:lnTo>
                      <a:pt x="2064" y="2466"/>
                    </a:lnTo>
                    <a:lnTo>
                      <a:pt x="2123" y="2454"/>
                    </a:lnTo>
                    <a:lnTo>
                      <a:pt x="2180" y="2434"/>
                    </a:lnTo>
                    <a:lnTo>
                      <a:pt x="2234" y="2407"/>
                    </a:lnTo>
                    <a:lnTo>
                      <a:pt x="2287" y="2374"/>
                    </a:lnTo>
                    <a:lnTo>
                      <a:pt x="2334" y="2337"/>
                    </a:lnTo>
                    <a:lnTo>
                      <a:pt x="2377" y="2295"/>
                    </a:lnTo>
                    <a:lnTo>
                      <a:pt x="2414" y="2249"/>
                    </a:lnTo>
                    <a:lnTo>
                      <a:pt x="2445" y="2198"/>
                    </a:lnTo>
                    <a:lnTo>
                      <a:pt x="2471" y="2145"/>
                    </a:lnTo>
                    <a:lnTo>
                      <a:pt x="2492" y="2089"/>
                    </a:lnTo>
                    <a:lnTo>
                      <a:pt x="2506" y="2030"/>
                    </a:lnTo>
                    <a:lnTo>
                      <a:pt x="2514" y="1970"/>
                    </a:lnTo>
                    <a:lnTo>
                      <a:pt x="2559" y="1252"/>
                    </a:lnTo>
                    <a:lnTo>
                      <a:pt x="2484" y="1232"/>
                    </a:lnTo>
                    <a:lnTo>
                      <a:pt x="2417" y="1213"/>
                    </a:lnTo>
                    <a:lnTo>
                      <a:pt x="2358" y="1195"/>
                    </a:lnTo>
                    <a:lnTo>
                      <a:pt x="2309" y="1175"/>
                    </a:lnTo>
                    <a:lnTo>
                      <a:pt x="2269" y="1156"/>
                    </a:lnTo>
                    <a:lnTo>
                      <a:pt x="2220" y="1128"/>
                    </a:lnTo>
                    <a:lnTo>
                      <a:pt x="2177" y="1098"/>
                    </a:lnTo>
                    <a:lnTo>
                      <a:pt x="2144" y="1065"/>
                    </a:lnTo>
                    <a:close/>
                    <a:moveTo>
                      <a:pt x="2367" y="616"/>
                    </a:moveTo>
                    <a:lnTo>
                      <a:pt x="2249" y="933"/>
                    </a:lnTo>
                    <a:lnTo>
                      <a:pt x="2252" y="939"/>
                    </a:lnTo>
                    <a:lnTo>
                      <a:pt x="2258" y="949"/>
                    </a:lnTo>
                    <a:lnTo>
                      <a:pt x="2270" y="961"/>
                    </a:lnTo>
                    <a:lnTo>
                      <a:pt x="2288" y="976"/>
                    </a:lnTo>
                    <a:lnTo>
                      <a:pt x="2311" y="993"/>
                    </a:lnTo>
                    <a:lnTo>
                      <a:pt x="2344" y="1011"/>
                    </a:lnTo>
                    <a:lnTo>
                      <a:pt x="2360" y="1020"/>
                    </a:lnTo>
                    <a:lnTo>
                      <a:pt x="2380" y="1028"/>
                    </a:lnTo>
                    <a:lnTo>
                      <a:pt x="2406" y="1037"/>
                    </a:lnTo>
                    <a:lnTo>
                      <a:pt x="2437" y="1048"/>
                    </a:lnTo>
                    <a:lnTo>
                      <a:pt x="2474" y="1061"/>
                    </a:lnTo>
                    <a:lnTo>
                      <a:pt x="2519" y="1073"/>
                    </a:lnTo>
                    <a:lnTo>
                      <a:pt x="2571" y="1087"/>
                    </a:lnTo>
                    <a:lnTo>
                      <a:pt x="2577" y="987"/>
                    </a:lnTo>
                    <a:lnTo>
                      <a:pt x="2578" y="941"/>
                    </a:lnTo>
                    <a:lnTo>
                      <a:pt x="2573" y="895"/>
                    </a:lnTo>
                    <a:lnTo>
                      <a:pt x="2563" y="852"/>
                    </a:lnTo>
                    <a:lnTo>
                      <a:pt x="2547" y="810"/>
                    </a:lnTo>
                    <a:lnTo>
                      <a:pt x="2527" y="770"/>
                    </a:lnTo>
                    <a:lnTo>
                      <a:pt x="2502" y="731"/>
                    </a:lnTo>
                    <a:lnTo>
                      <a:pt x="2474" y="697"/>
                    </a:lnTo>
                    <a:lnTo>
                      <a:pt x="2440" y="666"/>
                    </a:lnTo>
                    <a:lnTo>
                      <a:pt x="2406" y="638"/>
                    </a:lnTo>
                    <a:lnTo>
                      <a:pt x="2367" y="616"/>
                    </a:lnTo>
                    <a:close/>
                    <a:moveTo>
                      <a:pt x="1759" y="574"/>
                    </a:moveTo>
                    <a:lnTo>
                      <a:pt x="1752" y="574"/>
                    </a:lnTo>
                    <a:lnTo>
                      <a:pt x="1774" y="637"/>
                    </a:lnTo>
                    <a:lnTo>
                      <a:pt x="1793" y="703"/>
                    </a:lnTo>
                    <a:lnTo>
                      <a:pt x="1805" y="770"/>
                    </a:lnTo>
                    <a:lnTo>
                      <a:pt x="1813" y="838"/>
                    </a:lnTo>
                    <a:lnTo>
                      <a:pt x="1815" y="909"/>
                    </a:lnTo>
                    <a:lnTo>
                      <a:pt x="1814" y="974"/>
                    </a:lnTo>
                    <a:lnTo>
                      <a:pt x="1806" y="1037"/>
                    </a:lnTo>
                    <a:lnTo>
                      <a:pt x="1795" y="1099"/>
                    </a:lnTo>
                    <a:lnTo>
                      <a:pt x="1855" y="1072"/>
                    </a:lnTo>
                    <a:lnTo>
                      <a:pt x="1906" y="1043"/>
                    </a:lnTo>
                    <a:lnTo>
                      <a:pt x="1950" y="1015"/>
                    </a:lnTo>
                    <a:lnTo>
                      <a:pt x="1989" y="986"/>
                    </a:lnTo>
                    <a:lnTo>
                      <a:pt x="2020" y="959"/>
                    </a:lnTo>
                    <a:lnTo>
                      <a:pt x="2046" y="934"/>
                    </a:lnTo>
                    <a:lnTo>
                      <a:pt x="2066" y="913"/>
                    </a:lnTo>
                    <a:lnTo>
                      <a:pt x="2082" y="894"/>
                    </a:lnTo>
                    <a:lnTo>
                      <a:pt x="2092" y="879"/>
                    </a:lnTo>
                    <a:lnTo>
                      <a:pt x="2098" y="869"/>
                    </a:lnTo>
                    <a:lnTo>
                      <a:pt x="2208" y="575"/>
                    </a:lnTo>
                    <a:lnTo>
                      <a:pt x="2191" y="574"/>
                    </a:lnTo>
                    <a:lnTo>
                      <a:pt x="1759" y="574"/>
                    </a:lnTo>
                    <a:close/>
                    <a:moveTo>
                      <a:pt x="908" y="163"/>
                    </a:moveTo>
                    <a:lnTo>
                      <a:pt x="831" y="168"/>
                    </a:lnTo>
                    <a:lnTo>
                      <a:pt x="758" y="179"/>
                    </a:lnTo>
                    <a:lnTo>
                      <a:pt x="686" y="197"/>
                    </a:lnTo>
                    <a:lnTo>
                      <a:pt x="618" y="222"/>
                    </a:lnTo>
                    <a:lnTo>
                      <a:pt x="553" y="253"/>
                    </a:lnTo>
                    <a:lnTo>
                      <a:pt x="491" y="291"/>
                    </a:lnTo>
                    <a:lnTo>
                      <a:pt x="434" y="334"/>
                    </a:lnTo>
                    <a:lnTo>
                      <a:pt x="381" y="382"/>
                    </a:lnTo>
                    <a:lnTo>
                      <a:pt x="334" y="435"/>
                    </a:lnTo>
                    <a:lnTo>
                      <a:pt x="290" y="492"/>
                    </a:lnTo>
                    <a:lnTo>
                      <a:pt x="253" y="554"/>
                    </a:lnTo>
                    <a:lnTo>
                      <a:pt x="222" y="618"/>
                    </a:lnTo>
                    <a:lnTo>
                      <a:pt x="196" y="687"/>
                    </a:lnTo>
                    <a:lnTo>
                      <a:pt x="179" y="759"/>
                    </a:lnTo>
                    <a:lnTo>
                      <a:pt x="166" y="833"/>
                    </a:lnTo>
                    <a:lnTo>
                      <a:pt x="163" y="909"/>
                    </a:lnTo>
                    <a:lnTo>
                      <a:pt x="166" y="985"/>
                    </a:lnTo>
                    <a:lnTo>
                      <a:pt x="179" y="1059"/>
                    </a:lnTo>
                    <a:lnTo>
                      <a:pt x="196" y="1130"/>
                    </a:lnTo>
                    <a:lnTo>
                      <a:pt x="222" y="1198"/>
                    </a:lnTo>
                    <a:lnTo>
                      <a:pt x="253" y="1264"/>
                    </a:lnTo>
                    <a:lnTo>
                      <a:pt x="290" y="1325"/>
                    </a:lnTo>
                    <a:lnTo>
                      <a:pt x="334" y="1382"/>
                    </a:lnTo>
                    <a:lnTo>
                      <a:pt x="381" y="1436"/>
                    </a:lnTo>
                    <a:lnTo>
                      <a:pt x="434" y="1484"/>
                    </a:lnTo>
                    <a:lnTo>
                      <a:pt x="491" y="1526"/>
                    </a:lnTo>
                    <a:lnTo>
                      <a:pt x="553" y="1565"/>
                    </a:lnTo>
                    <a:lnTo>
                      <a:pt x="618" y="1596"/>
                    </a:lnTo>
                    <a:lnTo>
                      <a:pt x="686" y="1621"/>
                    </a:lnTo>
                    <a:lnTo>
                      <a:pt x="758" y="1639"/>
                    </a:lnTo>
                    <a:lnTo>
                      <a:pt x="831" y="1650"/>
                    </a:lnTo>
                    <a:lnTo>
                      <a:pt x="908" y="1654"/>
                    </a:lnTo>
                    <a:lnTo>
                      <a:pt x="984" y="1650"/>
                    </a:lnTo>
                    <a:lnTo>
                      <a:pt x="1058" y="1639"/>
                    </a:lnTo>
                    <a:lnTo>
                      <a:pt x="1129" y="1621"/>
                    </a:lnTo>
                    <a:lnTo>
                      <a:pt x="1197" y="1596"/>
                    </a:lnTo>
                    <a:lnTo>
                      <a:pt x="1263" y="1565"/>
                    </a:lnTo>
                    <a:lnTo>
                      <a:pt x="1324" y="1526"/>
                    </a:lnTo>
                    <a:lnTo>
                      <a:pt x="1381" y="1484"/>
                    </a:lnTo>
                    <a:lnTo>
                      <a:pt x="1434" y="1436"/>
                    </a:lnTo>
                    <a:lnTo>
                      <a:pt x="1483" y="1382"/>
                    </a:lnTo>
                    <a:lnTo>
                      <a:pt x="1525" y="1325"/>
                    </a:lnTo>
                    <a:lnTo>
                      <a:pt x="1562" y="1264"/>
                    </a:lnTo>
                    <a:lnTo>
                      <a:pt x="1594" y="1198"/>
                    </a:lnTo>
                    <a:lnTo>
                      <a:pt x="1619" y="1130"/>
                    </a:lnTo>
                    <a:lnTo>
                      <a:pt x="1638" y="1059"/>
                    </a:lnTo>
                    <a:lnTo>
                      <a:pt x="1649" y="985"/>
                    </a:lnTo>
                    <a:lnTo>
                      <a:pt x="1653" y="909"/>
                    </a:lnTo>
                    <a:lnTo>
                      <a:pt x="1649" y="833"/>
                    </a:lnTo>
                    <a:lnTo>
                      <a:pt x="1638" y="759"/>
                    </a:lnTo>
                    <a:lnTo>
                      <a:pt x="1619" y="687"/>
                    </a:lnTo>
                    <a:lnTo>
                      <a:pt x="1594" y="618"/>
                    </a:lnTo>
                    <a:lnTo>
                      <a:pt x="1562" y="554"/>
                    </a:lnTo>
                    <a:lnTo>
                      <a:pt x="1525" y="492"/>
                    </a:lnTo>
                    <a:lnTo>
                      <a:pt x="1483" y="435"/>
                    </a:lnTo>
                    <a:lnTo>
                      <a:pt x="1434" y="382"/>
                    </a:lnTo>
                    <a:lnTo>
                      <a:pt x="1381" y="334"/>
                    </a:lnTo>
                    <a:lnTo>
                      <a:pt x="1324" y="291"/>
                    </a:lnTo>
                    <a:lnTo>
                      <a:pt x="1263" y="253"/>
                    </a:lnTo>
                    <a:lnTo>
                      <a:pt x="1197" y="222"/>
                    </a:lnTo>
                    <a:lnTo>
                      <a:pt x="1129" y="197"/>
                    </a:lnTo>
                    <a:lnTo>
                      <a:pt x="1058" y="179"/>
                    </a:lnTo>
                    <a:lnTo>
                      <a:pt x="984" y="168"/>
                    </a:lnTo>
                    <a:lnTo>
                      <a:pt x="908" y="163"/>
                    </a:lnTo>
                    <a:close/>
                    <a:moveTo>
                      <a:pt x="908" y="0"/>
                    </a:moveTo>
                    <a:lnTo>
                      <a:pt x="988" y="4"/>
                    </a:lnTo>
                    <a:lnTo>
                      <a:pt x="1064" y="14"/>
                    </a:lnTo>
                    <a:lnTo>
                      <a:pt x="1139" y="30"/>
                    </a:lnTo>
                    <a:lnTo>
                      <a:pt x="1212" y="52"/>
                    </a:lnTo>
                    <a:lnTo>
                      <a:pt x="1282" y="81"/>
                    </a:lnTo>
                    <a:lnTo>
                      <a:pt x="1349" y="114"/>
                    </a:lnTo>
                    <a:lnTo>
                      <a:pt x="1413" y="154"/>
                    </a:lnTo>
                    <a:lnTo>
                      <a:pt x="1473" y="197"/>
                    </a:lnTo>
                    <a:lnTo>
                      <a:pt x="1528" y="247"/>
                    </a:lnTo>
                    <a:lnTo>
                      <a:pt x="1581" y="299"/>
                    </a:lnTo>
                    <a:lnTo>
                      <a:pt x="1629" y="356"/>
                    </a:lnTo>
                    <a:lnTo>
                      <a:pt x="1671" y="417"/>
                    </a:lnTo>
                    <a:lnTo>
                      <a:pt x="1715" y="412"/>
                    </a:lnTo>
                    <a:lnTo>
                      <a:pt x="1759" y="411"/>
                    </a:lnTo>
                    <a:lnTo>
                      <a:pt x="2191" y="411"/>
                    </a:lnTo>
                    <a:lnTo>
                      <a:pt x="2248" y="414"/>
                    </a:lnTo>
                    <a:lnTo>
                      <a:pt x="2304" y="422"/>
                    </a:lnTo>
                    <a:lnTo>
                      <a:pt x="2357" y="436"/>
                    </a:lnTo>
                    <a:lnTo>
                      <a:pt x="2409" y="456"/>
                    </a:lnTo>
                    <a:lnTo>
                      <a:pt x="2460" y="481"/>
                    </a:lnTo>
                    <a:lnTo>
                      <a:pt x="2507" y="510"/>
                    </a:lnTo>
                    <a:lnTo>
                      <a:pt x="2551" y="545"/>
                    </a:lnTo>
                    <a:lnTo>
                      <a:pt x="2593" y="585"/>
                    </a:lnTo>
                    <a:lnTo>
                      <a:pt x="2629" y="628"/>
                    </a:lnTo>
                    <a:lnTo>
                      <a:pt x="2661" y="676"/>
                    </a:lnTo>
                    <a:lnTo>
                      <a:pt x="2688" y="724"/>
                    </a:lnTo>
                    <a:lnTo>
                      <a:pt x="2710" y="776"/>
                    </a:lnTo>
                    <a:lnTo>
                      <a:pt x="2726" y="830"/>
                    </a:lnTo>
                    <a:lnTo>
                      <a:pt x="2736" y="884"/>
                    </a:lnTo>
                    <a:lnTo>
                      <a:pt x="2741" y="940"/>
                    </a:lnTo>
                    <a:lnTo>
                      <a:pt x="2741" y="997"/>
                    </a:lnTo>
                    <a:lnTo>
                      <a:pt x="2727" y="1193"/>
                    </a:lnTo>
                    <a:lnTo>
                      <a:pt x="2676" y="1979"/>
                    </a:lnTo>
                    <a:lnTo>
                      <a:pt x="2669" y="2044"/>
                    </a:lnTo>
                    <a:lnTo>
                      <a:pt x="2656" y="2107"/>
                    </a:lnTo>
                    <a:lnTo>
                      <a:pt x="2638" y="2169"/>
                    </a:lnTo>
                    <a:lnTo>
                      <a:pt x="2614" y="2228"/>
                    </a:lnTo>
                    <a:lnTo>
                      <a:pt x="2584" y="2285"/>
                    </a:lnTo>
                    <a:lnTo>
                      <a:pt x="2551" y="2338"/>
                    </a:lnTo>
                    <a:lnTo>
                      <a:pt x="2512" y="2388"/>
                    </a:lnTo>
                    <a:lnTo>
                      <a:pt x="2469" y="2435"/>
                    </a:lnTo>
                    <a:lnTo>
                      <a:pt x="2420" y="2477"/>
                    </a:lnTo>
                    <a:lnTo>
                      <a:pt x="2370" y="2516"/>
                    </a:lnTo>
                    <a:lnTo>
                      <a:pt x="2314" y="2551"/>
                    </a:lnTo>
                    <a:lnTo>
                      <a:pt x="2249" y="2582"/>
                    </a:lnTo>
                    <a:lnTo>
                      <a:pt x="2182" y="2607"/>
                    </a:lnTo>
                    <a:lnTo>
                      <a:pt x="2114" y="2624"/>
                    </a:lnTo>
                    <a:lnTo>
                      <a:pt x="2045" y="2634"/>
                    </a:lnTo>
                    <a:lnTo>
                      <a:pt x="1975" y="2638"/>
                    </a:lnTo>
                    <a:lnTo>
                      <a:pt x="1906" y="2634"/>
                    </a:lnTo>
                    <a:lnTo>
                      <a:pt x="1836" y="2624"/>
                    </a:lnTo>
                    <a:lnTo>
                      <a:pt x="1768" y="2607"/>
                    </a:lnTo>
                    <a:lnTo>
                      <a:pt x="1701" y="2582"/>
                    </a:lnTo>
                    <a:lnTo>
                      <a:pt x="1636" y="2551"/>
                    </a:lnTo>
                    <a:lnTo>
                      <a:pt x="1581" y="2516"/>
                    </a:lnTo>
                    <a:lnTo>
                      <a:pt x="1528" y="2477"/>
                    </a:lnTo>
                    <a:lnTo>
                      <a:pt x="1481" y="2435"/>
                    </a:lnTo>
                    <a:lnTo>
                      <a:pt x="1438" y="2388"/>
                    </a:lnTo>
                    <a:lnTo>
                      <a:pt x="1399" y="2338"/>
                    </a:lnTo>
                    <a:lnTo>
                      <a:pt x="1366" y="2285"/>
                    </a:lnTo>
                    <a:lnTo>
                      <a:pt x="1336" y="2228"/>
                    </a:lnTo>
                    <a:lnTo>
                      <a:pt x="1313" y="2169"/>
                    </a:lnTo>
                    <a:lnTo>
                      <a:pt x="1294" y="2107"/>
                    </a:lnTo>
                    <a:lnTo>
                      <a:pt x="1282" y="2044"/>
                    </a:lnTo>
                    <a:lnTo>
                      <a:pt x="1274" y="1979"/>
                    </a:lnTo>
                    <a:lnTo>
                      <a:pt x="1259" y="1747"/>
                    </a:lnTo>
                    <a:lnTo>
                      <a:pt x="1192" y="1772"/>
                    </a:lnTo>
                    <a:lnTo>
                      <a:pt x="1124" y="1792"/>
                    </a:lnTo>
                    <a:lnTo>
                      <a:pt x="1053" y="1806"/>
                    </a:lnTo>
                    <a:lnTo>
                      <a:pt x="981" y="1814"/>
                    </a:lnTo>
                    <a:lnTo>
                      <a:pt x="908" y="1818"/>
                    </a:lnTo>
                    <a:lnTo>
                      <a:pt x="825" y="1814"/>
                    </a:lnTo>
                    <a:lnTo>
                      <a:pt x="744" y="1803"/>
                    </a:lnTo>
                    <a:lnTo>
                      <a:pt x="666" y="1784"/>
                    </a:lnTo>
                    <a:lnTo>
                      <a:pt x="592" y="1761"/>
                    </a:lnTo>
                    <a:lnTo>
                      <a:pt x="519" y="1730"/>
                    </a:lnTo>
                    <a:lnTo>
                      <a:pt x="450" y="1694"/>
                    </a:lnTo>
                    <a:lnTo>
                      <a:pt x="385" y="1652"/>
                    </a:lnTo>
                    <a:lnTo>
                      <a:pt x="323" y="1603"/>
                    </a:lnTo>
                    <a:lnTo>
                      <a:pt x="265" y="1551"/>
                    </a:lnTo>
                    <a:lnTo>
                      <a:pt x="213" y="1494"/>
                    </a:lnTo>
                    <a:lnTo>
                      <a:pt x="166" y="1433"/>
                    </a:lnTo>
                    <a:lnTo>
                      <a:pt x="124" y="1367"/>
                    </a:lnTo>
                    <a:lnTo>
                      <a:pt x="87" y="1298"/>
                    </a:lnTo>
                    <a:lnTo>
                      <a:pt x="57" y="1226"/>
                    </a:lnTo>
                    <a:lnTo>
                      <a:pt x="32" y="1150"/>
                    </a:lnTo>
                    <a:lnTo>
                      <a:pt x="15" y="1072"/>
                    </a:lnTo>
                    <a:lnTo>
                      <a:pt x="4" y="991"/>
                    </a:lnTo>
                    <a:lnTo>
                      <a:pt x="0" y="909"/>
                    </a:lnTo>
                    <a:lnTo>
                      <a:pt x="4" y="826"/>
                    </a:lnTo>
                    <a:lnTo>
                      <a:pt x="15" y="745"/>
                    </a:lnTo>
                    <a:lnTo>
                      <a:pt x="32" y="667"/>
                    </a:lnTo>
                    <a:lnTo>
                      <a:pt x="57" y="592"/>
                    </a:lnTo>
                    <a:lnTo>
                      <a:pt x="87" y="519"/>
                    </a:lnTo>
                    <a:lnTo>
                      <a:pt x="124" y="451"/>
                    </a:lnTo>
                    <a:lnTo>
                      <a:pt x="166" y="385"/>
                    </a:lnTo>
                    <a:lnTo>
                      <a:pt x="213" y="324"/>
                    </a:lnTo>
                    <a:lnTo>
                      <a:pt x="265" y="267"/>
                    </a:lnTo>
                    <a:lnTo>
                      <a:pt x="323" y="214"/>
                    </a:lnTo>
                    <a:lnTo>
                      <a:pt x="385" y="166"/>
                    </a:lnTo>
                    <a:lnTo>
                      <a:pt x="450" y="124"/>
                    </a:lnTo>
                    <a:lnTo>
                      <a:pt x="519" y="88"/>
                    </a:lnTo>
                    <a:lnTo>
                      <a:pt x="592" y="57"/>
                    </a:lnTo>
                    <a:lnTo>
                      <a:pt x="666" y="32"/>
                    </a:lnTo>
                    <a:lnTo>
                      <a:pt x="744" y="15"/>
                    </a:lnTo>
                    <a:lnTo>
                      <a:pt x="825" y="4"/>
                    </a:lnTo>
                    <a:lnTo>
                      <a:pt x="9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96" name="Freeform 491"/>
              <p:cNvSpPr/>
              <p:nvPr/>
            </p:nvSpPr>
            <p:spPr bwMode="auto">
              <a:xfrm>
                <a:off x="3959" y="643"/>
                <a:ext cx="1059" cy="715"/>
              </a:xfrm>
              <a:custGeom>
                <a:avLst/>
                <a:gdLst>
                  <a:gd name="T0" fmla="*/ 977 w 1059"/>
                  <a:gd name="T1" fmla="*/ 0 h 715"/>
                  <a:gd name="T2" fmla="*/ 1015 w 1059"/>
                  <a:gd name="T3" fmla="*/ 10 h 715"/>
                  <a:gd name="T4" fmla="*/ 1043 w 1059"/>
                  <a:gd name="T5" fmla="*/ 33 h 715"/>
                  <a:gd name="T6" fmla="*/ 1058 w 1059"/>
                  <a:gd name="T7" fmla="*/ 65 h 715"/>
                  <a:gd name="T8" fmla="*/ 1059 w 1059"/>
                  <a:gd name="T9" fmla="*/ 82 h 715"/>
                  <a:gd name="T10" fmla="*/ 1057 w 1059"/>
                  <a:gd name="T11" fmla="*/ 359 h 715"/>
                  <a:gd name="T12" fmla="*/ 1036 w 1059"/>
                  <a:gd name="T13" fmla="*/ 395 h 715"/>
                  <a:gd name="T14" fmla="*/ 1000 w 1059"/>
                  <a:gd name="T15" fmla="*/ 416 h 715"/>
                  <a:gd name="T16" fmla="*/ 956 w 1059"/>
                  <a:gd name="T17" fmla="*/ 416 h 715"/>
                  <a:gd name="T18" fmla="*/ 920 w 1059"/>
                  <a:gd name="T19" fmla="*/ 395 h 715"/>
                  <a:gd name="T20" fmla="*/ 899 w 1059"/>
                  <a:gd name="T21" fmla="*/ 359 h 715"/>
                  <a:gd name="T22" fmla="*/ 897 w 1059"/>
                  <a:gd name="T23" fmla="*/ 279 h 715"/>
                  <a:gd name="T24" fmla="*/ 549 w 1059"/>
                  <a:gd name="T25" fmla="*/ 622 h 715"/>
                  <a:gd name="T26" fmla="*/ 510 w 1059"/>
                  <a:gd name="T27" fmla="*/ 633 h 715"/>
                  <a:gd name="T28" fmla="*/ 469 w 1059"/>
                  <a:gd name="T29" fmla="*/ 622 h 715"/>
                  <a:gd name="T30" fmla="*/ 336 w 1059"/>
                  <a:gd name="T31" fmla="*/ 494 h 715"/>
                  <a:gd name="T32" fmla="*/ 121 w 1059"/>
                  <a:gd name="T33" fmla="*/ 704 h 715"/>
                  <a:gd name="T34" fmla="*/ 82 w 1059"/>
                  <a:gd name="T35" fmla="*/ 715 h 715"/>
                  <a:gd name="T36" fmla="*/ 41 w 1059"/>
                  <a:gd name="T37" fmla="*/ 704 h 715"/>
                  <a:gd name="T38" fmla="*/ 11 w 1059"/>
                  <a:gd name="T39" fmla="*/ 674 h 715"/>
                  <a:gd name="T40" fmla="*/ 0 w 1059"/>
                  <a:gd name="T41" fmla="*/ 633 h 715"/>
                  <a:gd name="T42" fmla="*/ 11 w 1059"/>
                  <a:gd name="T43" fmla="*/ 593 h 715"/>
                  <a:gd name="T44" fmla="*/ 279 w 1059"/>
                  <a:gd name="T45" fmla="*/ 320 h 715"/>
                  <a:gd name="T46" fmla="*/ 316 w 1059"/>
                  <a:gd name="T47" fmla="*/ 299 h 715"/>
                  <a:gd name="T48" fmla="*/ 357 w 1059"/>
                  <a:gd name="T49" fmla="*/ 299 h 715"/>
                  <a:gd name="T50" fmla="*/ 394 w 1059"/>
                  <a:gd name="T51" fmla="*/ 320 h 715"/>
                  <a:gd name="T52" fmla="*/ 781 w 1059"/>
                  <a:gd name="T53" fmla="*/ 164 h 715"/>
                  <a:gd name="T54" fmla="*/ 685 w 1059"/>
                  <a:gd name="T55" fmla="*/ 161 h 715"/>
                  <a:gd name="T56" fmla="*/ 649 w 1059"/>
                  <a:gd name="T57" fmla="*/ 140 h 715"/>
                  <a:gd name="T58" fmla="*/ 627 w 1059"/>
                  <a:gd name="T59" fmla="*/ 104 h 715"/>
                  <a:gd name="T60" fmla="*/ 627 w 1059"/>
                  <a:gd name="T61" fmla="*/ 61 h 715"/>
                  <a:gd name="T62" fmla="*/ 649 w 1059"/>
                  <a:gd name="T63" fmla="*/ 25 h 715"/>
                  <a:gd name="T64" fmla="*/ 685 w 1059"/>
                  <a:gd name="T65" fmla="*/ 3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9" h="715">
                    <a:moveTo>
                      <a:pt x="707" y="0"/>
                    </a:moveTo>
                    <a:lnTo>
                      <a:pt x="977" y="0"/>
                    </a:lnTo>
                    <a:lnTo>
                      <a:pt x="997" y="2"/>
                    </a:lnTo>
                    <a:lnTo>
                      <a:pt x="1015" y="10"/>
                    </a:lnTo>
                    <a:lnTo>
                      <a:pt x="1031" y="20"/>
                    </a:lnTo>
                    <a:lnTo>
                      <a:pt x="1043" y="33"/>
                    </a:lnTo>
                    <a:lnTo>
                      <a:pt x="1053" y="51"/>
                    </a:lnTo>
                    <a:lnTo>
                      <a:pt x="1058" y="65"/>
                    </a:lnTo>
                    <a:lnTo>
                      <a:pt x="1059" y="82"/>
                    </a:lnTo>
                    <a:lnTo>
                      <a:pt x="1059" y="82"/>
                    </a:lnTo>
                    <a:lnTo>
                      <a:pt x="1059" y="337"/>
                    </a:lnTo>
                    <a:lnTo>
                      <a:pt x="1057" y="359"/>
                    </a:lnTo>
                    <a:lnTo>
                      <a:pt x="1048" y="378"/>
                    </a:lnTo>
                    <a:lnTo>
                      <a:pt x="1036" y="395"/>
                    </a:lnTo>
                    <a:lnTo>
                      <a:pt x="1018" y="407"/>
                    </a:lnTo>
                    <a:lnTo>
                      <a:pt x="1000" y="416"/>
                    </a:lnTo>
                    <a:lnTo>
                      <a:pt x="977" y="418"/>
                    </a:lnTo>
                    <a:lnTo>
                      <a:pt x="956" y="416"/>
                    </a:lnTo>
                    <a:lnTo>
                      <a:pt x="936" y="407"/>
                    </a:lnTo>
                    <a:lnTo>
                      <a:pt x="920" y="395"/>
                    </a:lnTo>
                    <a:lnTo>
                      <a:pt x="908" y="378"/>
                    </a:lnTo>
                    <a:lnTo>
                      <a:pt x="899" y="359"/>
                    </a:lnTo>
                    <a:lnTo>
                      <a:pt x="897" y="337"/>
                    </a:lnTo>
                    <a:lnTo>
                      <a:pt x="897" y="279"/>
                    </a:lnTo>
                    <a:lnTo>
                      <a:pt x="567" y="608"/>
                    </a:lnTo>
                    <a:lnTo>
                      <a:pt x="549" y="622"/>
                    </a:lnTo>
                    <a:lnTo>
                      <a:pt x="529" y="631"/>
                    </a:lnTo>
                    <a:lnTo>
                      <a:pt x="510" y="633"/>
                    </a:lnTo>
                    <a:lnTo>
                      <a:pt x="489" y="631"/>
                    </a:lnTo>
                    <a:lnTo>
                      <a:pt x="469" y="622"/>
                    </a:lnTo>
                    <a:lnTo>
                      <a:pt x="451" y="608"/>
                    </a:lnTo>
                    <a:lnTo>
                      <a:pt x="336" y="494"/>
                    </a:lnTo>
                    <a:lnTo>
                      <a:pt x="139" y="691"/>
                    </a:lnTo>
                    <a:lnTo>
                      <a:pt x="121" y="704"/>
                    </a:lnTo>
                    <a:lnTo>
                      <a:pt x="103" y="712"/>
                    </a:lnTo>
                    <a:lnTo>
                      <a:pt x="82" y="715"/>
                    </a:lnTo>
                    <a:lnTo>
                      <a:pt x="61" y="712"/>
                    </a:lnTo>
                    <a:lnTo>
                      <a:pt x="41" y="704"/>
                    </a:lnTo>
                    <a:lnTo>
                      <a:pt x="23" y="691"/>
                    </a:lnTo>
                    <a:lnTo>
                      <a:pt x="11" y="674"/>
                    </a:lnTo>
                    <a:lnTo>
                      <a:pt x="2" y="654"/>
                    </a:lnTo>
                    <a:lnTo>
                      <a:pt x="0" y="633"/>
                    </a:lnTo>
                    <a:lnTo>
                      <a:pt x="2" y="613"/>
                    </a:lnTo>
                    <a:lnTo>
                      <a:pt x="11" y="593"/>
                    </a:lnTo>
                    <a:lnTo>
                      <a:pt x="23" y="576"/>
                    </a:lnTo>
                    <a:lnTo>
                      <a:pt x="279" y="320"/>
                    </a:lnTo>
                    <a:lnTo>
                      <a:pt x="296" y="308"/>
                    </a:lnTo>
                    <a:lnTo>
                      <a:pt x="316" y="299"/>
                    </a:lnTo>
                    <a:lnTo>
                      <a:pt x="336" y="296"/>
                    </a:lnTo>
                    <a:lnTo>
                      <a:pt x="357" y="299"/>
                    </a:lnTo>
                    <a:lnTo>
                      <a:pt x="377" y="308"/>
                    </a:lnTo>
                    <a:lnTo>
                      <a:pt x="394" y="320"/>
                    </a:lnTo>
                    <a:lnTo>
                      <a:pt x="510" y="436"/>
                    </a:lnTo>
                    <a:lnTo>
                      <a:pt x="781" y="164"/>
                    </a:lnTo>
                    <a:lnTo>
                      <a:pt x="707" y="164"/>
                    </a:lnTo>
                    <a:lnTo>
                      <a:pt x="685" y="161"/>
                    </a:lnTo>
                    <a:lnTo>
                      <a:pt x="665" y="152"/>
                    </a:lnTo>
                    <a:lnTo>
                      <a:pt x="649" y="140"/>
                    </a:lnTo>
                    <a:lnTo>
                      <a:pt x="636" y="123"/>
                    </a:lnTo>
                    <a:lnTo>
                      <a:pt x="627" y="104"/>
                    </a:lnTo>
                    <a:lnTo>
                      <a:pt x="625" y="82"/>
                    </a:lnTo>
                    <a:lnTo>
                      <a:pt x="627" y="61"/>
                    </a:lnTo>
                    <a:lnTo>
                      <a:pt x="636" y="41"/>
                    </a:lnTo>
                    <a:lnTo>
                      <a:pt x="649" y="25"/>
                    </a:lnTo>
                    <a:lnTo>
                      <a:pt x="665" y="11"/>
                    </a:lnTo>
                    <a:lnTo>
                      <a:pt x="685" y="3"/>
                    </a:lnTo>
                    <a:lnTo>
                      <a:pt x="7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97" name="Freeform 492"/>
              <p:cNvSpPr/>
              <p:nvPr/>
            </p:nvSpPr>
            <p:spPr bwMode="auto">
              <a:xfrm>
                <a:off x="6064" y="3787"/>
                <a:ext cx="706" cy="164"/>
              </a:xfrm>
              <a:custGeom>
                <a:avLst/>
                <a:gdLst>
                  <a:gd name="T0" fmla="*/ 81 w 706"/>
                  <a:gd name="T1" fmla="*/ 0 h 164"/>
                  <a:gd name="T2" fmla="*/ 624 w 706"/>
                  <a:gd name="T3" fmla="*/ 0 h 164"/>
                  <a:gd name="T4" fmla="*/ 645 w 706"/>
                  <a:gd name="T5" fmla="*/ 2 h 164"/>
                  <a:gd name="T6" fmla="*/ 665 w 706"/>
                  <a:gd name="T7" fmla="*/ 11 h 164"/>
                  <a:gd name="T8" fmla="*/ 681 w 706"/>
                  <a:gd name="T9" fmla="*/ 24 h 164"/>
                  <a:gd name="T10" fmla="*/ 695 w 706"/>
                  <a:gd name="T11" fmla="*/ 41 h 164"/>
                  <a:gd name="T12" fmla="*/ 702 w 706"/>
                  <a:gd name="T13" fmla="*/ 60 h 164"/>
                  <a:gd name="T14" fmla="*/ 706 w 706"/>
                  <a:gd name="T15" fmla="*/ 82 h 164"/>
                  <a:gd name="T16" fmla="*/ 702 w 706"/>
                  <a:gd name="T17" fmla="*/ 103 h 164"/>
                  <a:gd name="T18" fmla="*/ 695 w 706"/>
                  <a:gd name="T19" fmla="*/ 123 h 164"/>
                  <a:gd name="T20" fmla="*/ 681 w 706"/>
                  <a:gd name="T21" fmla="*/ 139 h 164"/>
                  <a:gd name="T22" fmla="*/ 665 w 706"/>
                  <a:gd name="T23" fmla="*/ 153 h 164"/>
                  <a:gd name="T24" fmla="*/ 645 w 706"/>
                  <a:gd name="T25" fmla="*/ 160 h 164"/>
                  <a:gd name="T26" fmla="*/ 624 w 706"/>
                  <a:gd name="T27" fmla="*/ 164 h 164"/>
                  <a:gd name="T28" fmla="*/ 81 w 706"/>
                  <a:gd name="T29" fmla="*/ 164 h 164"/>
                  <a:gd name="T30" fmla="*/ 60 w 706"/>
                  <a:gd name="T31" fmla="*/ 160 h 164"/>
                  <a:gd name="T32" fmla="*/ 40 w 706"/>
                  <a:gd name="T33" fmla="*/ 153 h 164"/>
                  <a:gd name="T34" fmla="*/ 24 w 706"/>
                  <a:gd name="T35" fmla="*/ 139 h 164"/>
                  <a:gd name="T36" fmla="*/ 11 w 706"/>
                  <a:gd name="T37" fmla="*/ 123 h 164"/>
                  <a:gd name="T38" fmla="*/ 3 w 706"/>
                  <a:gd name="T39" fmla="*/ 103 h 164"/>
                  <a:gd name="T40" fmla="*/ 0 w 706"/>
                  <a:gd name="T41" fmla="*/ 82 h 164"/>
                  <a:gd name="T42" fmla="*/ 3 w 706"/>
                  <a:gd name="T43" fmla="*/ 60 h 164"/>
                  <a:gd name="T44" fmla="*/ 11 w 706"/>
                  <a:gd name="T45" fmla="*/ 41 h 164"/>
                  <a:gd name="T46" fmla="*/ 24 w 706"/>
                  <a:gd name="T47" fmla="*/ 24 h 164"/>
                  <a:gd name="T48" fmla="*/ 40 w 706"/>
                  <a:gd name="T49" fmla="*/ 11 h 164"/>
                  <a:gd name="T50" fmla="*/ 60 w 706"/>
                  <a:gd name="T51" fmla="*/ 2 h 164"/>
                  <a:gd name="T52" fmla="*/ 81 w 706"/>
                  <a:gd name="T5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6" h="164">
                    <a:moveTo>
                      <a:pt x="81" y="0"/>
                    </a:moveTo>
                    <a:lnTo>
                      <a:pt x="624" y="0"/>
                    </a:lnTo>
                    <a:lnTo>
                      <a:pt x="645" y="2"/>
                    </a:lnTo>
                    <a:lnTo>
                      <a:pt x="665" y="11"/>
                    </a:lnTo>
                    <a:lnTo>
                      <a:pt x="681" y="24"/>
                    </a:lnTo>
                    <a:lnTo>
                      <a:pt x="695" y="41"/>
                    </a:lnTo>
                    <a:lnTo>
                      <a:pt x="702" y="60"/>
                    </a:lnTo>
                    <a:lnTo>
                      <a:pt x="706" y="82"/>
                    </a:lnTo>
                    <a:lnTo>
                      <a:pt x="702" y="103"/>
                    </a:lnTo>
                    <a:lnTo>
                      <a:pt x="695" y="123"/>
                    </a:lnTo>
                    <a:lnTo>
                      <a:pt x="681" y="139"/>
                    </a:lnTo>
                    <a:lnTo>
                      <a:pt x="665" y="153"/>
                    </a:lnTo>
                    <a:lnTo>
                      <a:pt x="645" y="160"/>
                    </a:lnTo>
                    <a:lnTo>
                      <a:pt x="624" y="164"/>
                    </a:lnTo>
                    <a:lnTo>
                      <a:pt x="81" y="164"/>
                    </a:lnTo>
                    <a:lnTo>
                      <a:pt x="60" y="160"/>
                    </a:lnTo>
                    <a:lnTo>
                      <a:pt x="40" y="153"/>
                    </a:lnTo>
                    <a:lnTo>
                      <a:pt x="24" y="139"/>
                    </a:lnTo>
                    <a:lnTo>
                      <a:pt x="11" y="123"/>
                    </a:lnTo>
                    <a:lnTo>
                      <a:pt x="3" y="103"/>
                    </a:lnTo>
                    <a:lnTo>
                      <a:pt x="0" y="82"/>
                    </a:lnTo>
                    <a:lnTo>
                      <a:pt x="3" y="60"/>
                    </a:lnTo>
                    <a:lnTo>
                      <a:pt x="11" y="41"/>
                    </a:lnTo>
                    <a:lnTo>
                      <a:pt x="24" y="24"/>
                    </a:lnTo>
                    <a:lnTo>
                      <a:pt x="40" y="11"/>
                    </a:lnTo>
                    <a:lnTo>
                      <a:pt x="60" y="2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98" name="Freeform 493"/>
              <p:cNvSpPr/>
              <p:nvPr/>
            </p:nvSpPr>
            <p:spPr bwMode="auto">
              <a:xfrm>
                <a:off x="6903" y="3787"/>
                <a:ext cx="203" cy="164"/>
              </a:xfrm>
              <a:custGeom>
                <a:avLst/>
                <a:gdLst>
                  <a:gd name="T0" fmla="*/ 80 w 203"/>
                  <a:gd name="T1" fmla="*/ 0 h 164"/>
                  <a:gd name="T2" fmla="*/ 123 w 203"/>
                  <a:gd name="T3" fmla="*/ 0 h 164"/>
                  <a:gd name="T4" fmla="*/ 144 w 203"/>
                  <a:gd name="T5" fmla="*/ 2 h 164"/>
                  <a:gd name="T6" fmla="*/ 164 w 203"/>
                  <a:gd name="T7" fmla="*/ 11 h 164"/>
                  <a:gd name="T8" fmla="*/ 180 w 203"/>
                  <a:gd name="T9" fmla="*/ 24 h 164"/>
                  <a:gd name="T10" fmla="*/ 192 w 203"/>
                  <a:gd name="T11" fmla="*/ 41 h 164"/>
                  <a:gd name="T12" fmla="*/ 201 w 203"/>
                  <a:gd name="T13" fmla="*/ 60 h 164"/>
                  <a:gd name="T14" fmla="*/ 203 w 203"/>
                  <a:gd name="T15" fmla="*/ 82 h 164"/>
                  <a:gd name="T16" fmla="*/ 201 w 203"/>
                  <a:gd name="T17" fmla="*/ 103 h 164"/>
                  <a:gd name="T18" fmla="*/ 192 w 203"/>
                  <a:gd name="T19" fmla="*/ 123 h 164"/>
                  <a:gd name="T20" fmla="*/ 180 w 203"/>
                  <a:gd name="T21" fmla="*/ 139 h 164"/>
                  <a:gd name="T22" fmla="*/ 164 w 203"/>
                  <a:gd name="T23" fmla="*/ 153 h 164"/>
                  <a:gd name="T24" fmla="*/ 144 w 203"/>
                  <a:gd name="T25" fmla="*/ 160 h 164"/>
                  <a:gd name="T26" fmla="*/ 123 w 203"/>
                  <a:gd name="T27" fmla="*/ 164 h 164"/>
                  <a:gd name="T28" fmla="*/ 80 w 203"/>
                  <a:gd name="T29" fmla="*/ 164 h 164"/>
                  <a:gd name="T30" fmla="*/ 59 w 203"/>
                  <a:gd name="T31" fmla="*/ 160 h 164"/>
                  <a:gd name="T32" fmla="*/ 39 w 203"/>
                  <a:gd name="T33" fmla="*/ 153 h 164"/>
                  <a:gd name="T34" fmla="*/ 23 w 203"/>
                  <a:gd name="T35" fmla="*/ 139 h 164"/>
                  <a:gd name="T36" fmla="*/ 11 w 203"/>
                  <a:gd name="T37" fmla="*/ 123 h 164"/>
                  <a:gd name="T38" fmla="*/ 2 w 203"/>
                  <a:gd name="T39" fmla="*/ 103 h 164"/>
                  <a:gd name="T40" fmla="*/ 0 w 203"/>
                  <a:gd name="T41" fmla="*/ 82 h 164"/>
                  <a:gd name="T42" fmla="*/ 2 w 203"/>
                  <a:gd name="T43" fmla="*/ 60 h 164"/>
                  <a:gd name="T44" fmla="*/ 11 w 203"/>
                  <a:gd name="T45" fmla="*/ 41 h 164"/>
                  <a:gd name="T46" fmla="*/ 23 w 203"/>
                  <a:gd name="T47" fmla="*/ 24 h 164"/>
                  <a:gd name="T48" fmla="*/ 39 w 203"/>
                  <a:gd name="T49" fmla="*/ 11 h 164"/>
                  <a:gd name="T50" fmla="*/ 59 w 203"/>
                  <a:gd name="T51" fmla="*/ 2 h 164"/>
                  <a:gd name="T52" fmla="*/ 80 w 203"/>
                  <a:gd name="T5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3" h="164">
                    <a:moveTo>
                      <a:pt x="80" y="0"/>
                    </a:moveTo>
                    <a:lnTo>
                      <a:pt x="123" y="0"/>
                    </a:lnTo>
                    <a:lnTo>
                      <a:pt x="144" y="2"/>
                    </a:lnTo>
                    <a:lnTo>
                      <a:pt x="164" y="11"/>
                    </a:lnTo>
                    <a:lnTo>
                      <a:pt x="180" y="24"/>
                    </a:lnTo>
                    <a:lnTo>
                      <a:pt x="192" y="41"/>
                    </a:lnTo>
                    <a:lnTo>
                      <a:pt x="201" y="60"/>
                    </a:lnTo>
                    <a:lnTo>
                      <a:pt x="203" y="82"/>
                    </a:lnTo>
                    <a:lnTo>
                      <a:pt x="201" y="103"/>
                    </a:lnTo>
                    <a:lnTo>
                      <a:pt x="192" y="123"/>
                    </a:lnTo>
                    <a:lnTo>
                      <a:pt x="180" y="139"/>
                    </a:lnTo>
                    <a:lnTo>
                      <a:pt x="164" y="153"/>
                    </a:lnTo>
                    <a:lnTo>
                      <a:pt x="144" y="160"/>
                    </a:lnTo>
                    <a:lnTo>
                      <a:pt x="123" y="164"/>
                    </a:lnTo>
                    <a:lnTo>
                      <a:pt x="80" y="164"/>
                    </a:lnTo>
                    <a:lnTo>
                      <a:pt x="59" y="160"/>
                    </a:lnTo>
                    <a:lnTo>
                      <a:pt x="39" y="153"/>
                    </a:lnTo>
                    <a:lnTo>
                      <a:pt x="23" y="139"/>
                    </a:lnTo>
                    <a:lnTo>
                      <a:pt x="11" y="123"/>
                    </a:lnTo>
                    <a:lnTo>
                      <a:pt x="2" y="103"/>
                    </a:lnTo>
                    <a:lnTo>
                      <a:pt x="0" y="82"/>
                    </a:lnTo>
                    <a:lnTo>
                      <a:pt x="2" y="60"/>
                    </a:lnTo>
                    <a:lnTo>
                      <a:pt x="11" y="41"/>
                    </a:lnTo>
                    <a:lnTo>
                      <a:pt x="23" y="24"/>
                    </a:lnTo>
                    <a:lnTo>
                      <a:pt x="39" y="11"/>
                    </a:lnTo>
                    <a:lnTo>
                      <a:pt x="59" y="2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</p:grpSp>
        <p:grpSp>
          <p:nvGrpSpPr>
            <p:cNvPr id="99" name="Group 505"/>
            <p:cNvGrpSpPr>
              <a:grpSpLocks noChangeAspect="1"/>
            </p:cNvGrpSpPr>
            <p:nvPr/>
          </p:nvGrpSpPr>
          <p:grpSpPr bwMode="auto">
            <a:xfrm>
              <a:off x="680218" y="5361762"/>
              <a:ext cx="398133" cy="233167"/>
              <a:chOff x="1791" y="963"/>
              <a:chExt cx="4098" cy="2400"/>
            </a:xfrm>
            <a:solidFill>
              <a:schemeClr val="bg1"/>
            </a:solidFill>
          </p:grpSpPr>
          <p:sp>
            <p:nvSpPr>
              <p:cNvPr id="100" name="Freeform 507"/>
              <p:cNvSpPr>
                <a:spLocks noEditPoints="1"/>
              </p:cNvSpPr>
              <p:nvPr/>
            </p:nvSpPr>
            <p:spPr bwMode="auto">
              <a:xfrm>
                <a:off x="4593" y="1183"/>
                <a:ext cx="791" cy="1110"/>
              </a:xfrm>
              <a:custGeom>
                <a:avLst/>
                <a:gdLst>
                  <a:gd name="T0" fmla="*/ 445 w 791"/>
                  <a:gd name="T1" fmla="*/ 423 h 1110"/>
                  <a:gd name="T2" fmla="*/ 377 w 791"/>
                  <a:gd name="T3" fmla="*/ 461 h 1110"/>
                  <a:gd name="T4" fmla="*/ 288 w 791"/>
                  <a:gd name="T5" fmla="*/ 496 h 1110"/>
                  <a:gd name="T6" fmla="*/ 176 w 791"/>
                  <a:gd name="T7" fmla="*/ 519 h 1110"/>
                  <a:gd name="T8" fmla="*/ 197 w 791"/>
                  <a:gd name="T9" fmla="*/ 790 h 1110"/>
                  <a:gd name="T10" fmla="*/ 223 w 791"/>
                  <a:gd name="T11" fmla="*/ 852 h 1110"/>
                  <a:gd name="T12" fmla="*/ 268 w 791"/>
                  <a:gd name="T13" fmla="*/ 903 h 1110"/>
                  <a:gd name="T14" fmla="*/ 329 w 791"/>
                  <a:gd name="T15" fmla="*/ 935 h 1110"/>
                  <a:gd name="T16" fmla="*/ 394 w 791"/>
                  <a:gd name="T17" fmla="*/ 947 h 1110"/>
                  <a:gd name="T18" fmla="*/ 461 w 791"/>
                  <a:gd name="T19" fmla="*/ 935 h 1110"/>
                  <a:gd name="T20" fmla="*/ 522 w 791"/>
                  <a:gd name="T21" fmla="*/ 903 h 1110"/>
                  <a:gd name="T22" fmla="*/ 567 w 791"/>
                  <a:gd name="T23" fmla="*/ 852 h 1110"/>
                  <a:gd name="T24" fmla="*/ 593 w 791"/>
                  <a:gd name="T25" fmla="*/ 790 h 1110"/>
                  <a:gd name="T26" fmla="*/ 618 w 791"/>
                  <a:gd name="T27" fmla="*/ 464 h 1110"/>
                  <a:gd name="T28" fmla="*/ 538 w 791"/>
                  <a:gd name="T29" fmla="*/ 438 h 1110"/>
                  <a:gd name="T30" fmla="*/ 490 w 791"/>
                  <a:gd name="T31" fmla="*/ 414 h 1110"/>
                  <a:gd name="T32" fmla="*/ 596 w 791"/>
                  <a:gd name="T33" fmla="*/ 209 h 1110"/>
                  <a:gd name="T34" fmla="*/ 577 w 791"/>
                  <a:gd name="T35" fmla="*/ 276 h 1110"/>
                  <a:gd name="T36" fmla="*/ 591 w 791"/>
                  <a:gd name="T37" fmla="*/ 282 h 1110"/>
                  <a:gd name="T38" fmla="*/ 612 w 791"/>
                  <a:gd name="T39" fmla="*/ 291 h 1110"/>
                  <a:gd name="T40" fmla="*/ 627 w 791"/>
                  <a:gd name="T41" fmla="*/ 273 h 1110"/>
                  <a:gd name="T42" fmla="*/ 609 w 791"/>
                  <a:gd name="T43" fmla="*/ 229 h 1110"/>
                  <a:gd name="T44" fmla="*/ 295 w 791"/>
                  <a:gd name="T45" fmla="*/ 163 h 1110"/>
                  <a:gd name="T46" fmla="*/ 243 w 791"/>
                  <a:gd name="T47" fmla="*/ 173 h 1110"/>
                  <a:gd name="T48" fmla="*/ 198 w 791"/>
                  <a:gd name="T49" fmla="*/ 206 h 1110"/>
                  <a:gd name="T50" fmla="*/ 170 w 791"/>
                  <a:gd name="T51" fmla="*/ 251 h 1110"/>
                  <a:gd name="T52" fmla="*/ 162 w 791"/>
                  <a:gd name="T53" fmla="*/ 305 h 1110"/>
                  <a:gd name="T54" fmla="*/ 213 w 791"/>
                  <a:gd name="T55" fmla="*/ 346 h 1110"/>
                  <a:gd name="T56" fmla="*/ 293 w 791"/>
                  <a:gd name="T57" fmla="*/ 321 h 1110"/>
                  <a:gd name="T58" fmla="*/ 348 w 791"/>
                  <a:gd name="T59" fmla="*/ 291 h 1110"/>
                  <a:gd name="T60" fmla="*/ 386 w 791"/>
                  <a:gd name="T61" fmla="*/ 263 h 1110"/>
                  <a:gd name="T62" fmla="*/ 407 w 791"/>
                  <a:gd name="T63" fmla="*/ 242 h 1110"/>
                  <a:gd name="T64" fmla="*/ 439 w 791"/>
                  <a:gd name="T65" fmla="*/ 163 h 1110"/>
                  <a:gd name="T66" fmla="*/ 295 w 791"/>
                  <a:gd name="T67" fmla="*/ 0 h 1110"/>
                  <a:gd name="T68" fmla="*/ 535 w 791"/>
                  <a:gd name="T69" fmla="*/ 2 h 1110"/>
                  <a:gd name="T70" fmla="*/ 612 w 791"/>
                  <a:gd name="T71" fmla="*/ 25 h 1110"/>
                  <a:gd name="T72" fmla="*/ 681 w 791"/>
                  <a:gd name="T73" fmla="*/ 65 h 1110"/>
                  <a:gd name="T74" fmla="*/ 737 w 791"/>
                  <a:gd name="T75" fmla="*/ 125 h 1110"/>
                  <a:gd name="T76" fmla="*/ 774 w 791"/>
                  <a:gd name="T77" fmla="*/ 197 h 1110"/>
                  <a:gd name="T78" fmla="*/ 791 w 791"/>
                  <a:gd name="T79" fmla="*/ 275 h 1110"/>
                  <a:gd name="T80" fmla="*/ 784 w 791"/>
                  <a:gd name="T81" fmla="*/ 407 h 1110"/>
                  <a:gd name="T82" fmla="*/ 756 w 791"/>
                  <a:gd name="T83" fmla="*/ 813 h 1110"/>
                  <a:gd name="T84" fmla="*/ 727 w 791"/>
                  <a:gd name="T85" fmla="*/ 900 h 1110"/>
                  <a:gd name="T86" fmla="*/ 679 w 791"/>
                  <a:gd name="T87" fmla="*/ 976 h 1110"/>
                  <a:gd name="T88" fmla="*/ 612 w 791"/>
                  <a:gd name="T89" fmla="*/ 1039 h 1110"/>
                  <a:gd name="T90" fmla="*/ 530 w 791"/>
                  <a:gd name="T91" fmla="*/ 1084 h 1110"/>
                  <a:gd name="T92" fmla="*/ 440 w 791"/>
                  <a:gd name="T93" fmla="*/ 1107 h 1110"/>
                  <a:gd name="T94" fmla="*/ 350 w 791"/>
                  <a:gd name="T95" fmla="*/ 1107 h 1110"/>
                  <a:gd name="T96" fmla="*/ 260 w 791"/>
                  <a:gd name="T97" fmla="*/ 1084 h 1110"/>
                  <a:gd name="T98" fmla="*/ 178 w 791"/>
                  <a:gd name="T99" fmla="*/ 1039 h 1110"/>
                  <a:gd name="T100" fmla="*/ 111 w 791"/>
                  <a:gd name="T101" fmla="*/ 976 h 1110"/>
                  <a:gd name="T102" fmla="*/ 63 w 791"/>
                  <a:gd name="T103" fmla="*/ 900 h 1110"/>
                  <a:gd name="T104" fmla="*/ 34 w 791"/>
                  <a:gd name="T105" fmla="*/ 813 h 1110"/>
                  <a:gd name="T106" fmla="*/ 8 w 791"/>
                  <a:gd name="T107" fmla="*/ 451 h 1110"/>
                  <a:gd name="T108" fmla="*/ 0 w 791"/>
                  <a:gd name="T109" fmla="*/ 275 h 1110"/>
                  <a:gd name="T110" fmla="*/ 16 w 791"/>
                  <a:gd name="T111" fmla="*/ 197 h 1110"/>
                  <a:gd name="T112" fmla="*/ 53 w 791"/>
                  <a:gd name="T113" fmla="*/ 125 h 1110"/>
                  <a:gd name="T114" fmla="*/ 109 w 791"/>
                  <a:gd name="T115" fmla="*/ 65 h 1110"/>
                  <a:gd name="T116" fmla="*/ 177 w 791"/>
                  <a:gd name="T117" fmla="*/ 25 h 1110"/>
                  <a:gd name="T118" fmla="*/ 255 w 791"/>
                  <a:gd name="T119" fmla="*/ 2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1" h="1110">
                    <a:moveTo>
                      <a:pt x="473" y="403"/>
                    </a:moveTo>
                    <a:lnTo>
                      <a:pt x="445" y="423"/>
                    </a:lnTo>
                    <a:lnTo>
                      <a:pt x="414" y="442"/>
                    </a:lnTo>
                    <a:lnTo>
                      <a:pt x="377" y="461"/>
                    </a:lnTo>
                    <a:lnTo>
                      <a:pt x="335" y="480"/>
                    </a:lnTo>
                    <a:lnTo>
                      <a:pt x="288" y="496"/>
                    </a:lnTo>
                    <a:lnTo>
                      <a:pt x="234" y="508"/>
                    </a:lnTo>
                    <a:lnTo>
                      <a:pt x="176" y="519"/>
                    </a:lnTo>
                    <a:lnTo>
                      <a:pt x="191" y="756"/>
                    </a:lnTo>
                    <a:lnTo>
                      <a:pt x="197" y="790"/>
                    </a:lnTo>
                    <a:lnTo>
                      <a:pt x="207" y="822"/>
                    </a:lnTo>
                    <a:lnTo>
                      <a:pt x="223" y="852"/>
                    </a:lnTo>
                    <a:lnTo>
                      <a:pt x="243" y="879"/>
                    </a:lnTo>
                    <a:lnTo>
                      <a:pt x="268" y="903"/>
                    </a:lnTo>
                    <a:lnTo>
                      <a:pt x="296" y="921"/>
                    </a:lnTo>
                    <a:lnTo>
                      <a:pt x="329" y="935"/>
                    </a:lnTo>
                    <a:lnTo>
                      <a:pt x="361" y="944"/>
                    </a:lnTo>
                    <a:lnTo>
                      <a:pt x="394" y="947"/>
                    </a:lnTo>
                    <a:lnTo>
                      <a:pt x="428" y="944"/>
                    </a:lnTo>
                    <a:lnTo>
                      <a:pt x="461" y="935"/>
                    </a:lnTo>
                    <a:lnTo>
                      <a:pt x="494" y="921"/>
                    </a:lnTo>
                    <a:lnTo>
                      <a:pt x="522" y="903"/>
                    </a:lnTo>
                    <a:lnTo>
                      <a:pt x="547" y="879"/>
                    </a:lnTo>
                    <a:lnTo>
                      <a:pt x="567" y="852"/>
                    </a:lnTo>
                    <a:lnTo>
                      <a:pt x="583" y="822"/>
                    </a:lnTo>
                    <a:lnTo>
                      <a:pt x="593" y="790"/>
                    </a:lnTo>
                    <a:lnTo>
                      <a:pt x="598" y="756"/>
                    </a:lnTo>
                    <a:lnTo>
                      <a:pt x="618" y="464"/>
                    </a:lnTo>
                    <a:lnTo>
                      <a:pt x="575" y="451"/>
                    </a:lnTo>
                    <a:lnTo>
                      <a:pt x="538" y="438"/>
                    </a:lnTo>
                    <a:lnTo>
                      <a:pt x="510" y="425"/>
                    </a:lnTo>
                    <a:lnTo>
                      <a:pt x="490" y="414"/>
                    </a:lnTo>
                    <a:lnTo>
                      <a:pt x="473" y="403"/>
                    </a:lnTo>
                    <a:close/>
                    <a:moveTo>
                      <a:pt x="596" y="209"/>
                    </a:moveTo>
                    <a:lnTo>
                      <a:pt x="572" y="273"/>
                    </a:lnTo>
                    <a:lnTo>
                      <a:pt x="577" y="276"/>
                    </a:lnTo>
                    <a:lnTo>
                      <a:pt x="584" y="280"/>
                    </a:lnTo>
                    <a:lnTo>
                      <a:pt x="591" y="282"/>
                    </a:lnTo>
                    <a:lnTo>
                      <a:pt x="599" y="286"/>
                    </a:lnTo>
                    <a:lnTo>
                      <a:pt x="612" y="291"/>
                    </a:lnTo>
                    <a:lnTo>
                      <a:pt x="628" y="297"/>
                    </a:lnTo>
                    <a:lnTo>
                      <a:pt x="627" y="273"/>
                    </a:lnTo>
                    <a:lnTo>
                      <a:pt x="620" y="250"/>
                    </a:lnTo>
                    <a:lnTo>
                      <a:pt x="609" y="229"/>
                    </a:lnTo>
                    <a:lnTo>
                      <a:pt x="596" y="209"/>
                    </a:lnTo>
                    <a:close/>
                    <a:moveTo>
                      <a:pt x="295" y="163"/>
                    </a:moveTo>
                    <a:lnTo>
                      <a:pt x="268" y="166"/>
                    </a:lnTo>
                    <a:lnTo>
                      <a:pt x="243" y="173"/>
                    </a:lnTo>
                    <a:lnTo>
                      <a:pt x="218" y="187"/>
                    </a:lnTo>
                    <a:lnTo>
                      <a:pt x="198" y="206"/>
                    </a:lnTo>
                    <a:lnTo>
                      <a:pt x="181" y="227"/>
                    </a:lnTo>
                    <a:lnTo>
                      <a:pt x="170" y="251"/>
                    </a:lnTo>
                    <a:lnTo>
                      <a:pt x="163" y="278"/>
                    </a:lnTo>
                    <a:lnTo>
                      <a:pt x="162" y="305"/>
                    </a:lnTo>
                    <a:lnTo>
                      <a:pt x="165" y="356"/>
                    </a:lnTo>
                    <a:lnTo>
                      <a:pt x="213" y="346"/>
                    </a:lnTo>
                    <a:lnTo>
                      <a:pt x="255" y="335"/>
                    </a:lnTo>
                    <a:lnTo>
                      <a:pt x="293" y="321"/>
                    </a:lnTo>
                    <a:lnTo>
                      <a:pt x="322" y="306"/>
                    </a:lnTo>
                    <a:lnTo>
                      <a:pt x="348" y="291"/>
                    </a:lnTo>
                    <a:lnTo>
                      <a:pt x="370" y="276"/>
                    </a:lnTo>
                    <a:lnTo>
                      <a:pt x="386" y="263"/>
                    </a:lnTo>
                    <a:lnTo>
                      <a:pt x="398" y="251"/>
                    </a:lnTo>
                    <a:lnTo>
                      <a:pt x="407" y="242"/>
                    </a:lnTo>
                    <a:lnTo>
                      <a:pt x="412" y="234"/>
                    </a:lnTo>
                    <a:lnTo>
                      <a:pt x="439" y="163"/>
                    </a:lnTo>
                    <a:lnTo>
                      <a:pt x="295" y="163"/>
                    </a:lnTo>
                    <a:close/>
                    <a:moveTo>
                      <a:pt x="295" y="0"/>
                    </a:moveTo>
                    <a:lnTo>
                      <a:pt x="494" y="0"/>
                    </a:lnTo>
                    <a:lnTo>
                      <a:pt x="535" y="2"/>
                    </a:lnTo>
                    <a:lnTo>
                      <a:pt x="575" y="11"/>
                    </a:lnTo>
                    <a:lnTo>
                      <a:pt x="612" y="25"/>
                    </a:lnTo>
                    <a:lnTo>
                      <a:pt x="648" y="43"/>
                    </a:lnTo>
                    <a:lnTo>
                      <a:pt x="681" y="65"/>
                    </a:lnTo>
                    <a:lnTo>
                      <a:pt x="711" y="94"/>
                    </a:lnTo>
                    <a:lnTo>
                      <a:pt x="737" y="125"/>
                    </a:lnTo>
                    <a:lnTo>
                      <a:pt x="758" y="160"/>
                    </a:lnTo>
                    <a:lnTo>
                      <a:pt x="774" y="197"/>
                    </a:lnTo>
                    <a:lnTo>
                      <a:pt x="784" y="235"/>
                    </a:lnTo>
                    <a:lnTo>
                      <a:pt x="791" y="275"/>
                    </a:lnTo>
                    <a:lnTo>
                      <a:pt x="791" y="316"/>
                    </a:lnTo>
                    <a:lnTo>
                      <a:pt x="784" y="407"/>
                    </a:lnTo>
                    <a:lnTo>
                      <a:pt x="762" y="766"/>
                    </a:lnTo>
                    <a:lnTo>
                      <a:pt x="756" y="813"/>
                    </a:lnTo>
                    <a:lnTo>
                      <a:pt x="743" y="858"/>
                    </a:lnTo>
                    <a:lnTo>
                      <a:pt x="727" y="900"/>
                    </a:lnTo>
                    <a:lnTo>
                      <a:pt x="705" y="940"/>
                    </a:lnTo>
                    <a:lnTo>
                      <a:pt x="679" y="976"/>
                    </a:lnTo>
                    <a:lnTo>
                      <a:pt x="647" y="1009"/>
                    </a:lnTo>
                    <a:lnTo>
                      <a:pt x="612" y="1039"/>
                    </a:lnTo>
                    <a:lnTo>
                      <a:pt x="572" y="1064"/>
                    </a:lnTo>
                    <a:lnTo>
                      <a:pt x="530" y="1084"/>
                    </a:lnTo>
                    <a:lnTo>
                      <a:pt x="485" y="1099"/>
                    </a:lnTo>
                    <a:lnTo>
                      <a:pt x="440" y="1107"/>
                    </a:lnTo>
                    <a:lnTo>
                      <a:pt x="394" y="1110"/>
                    </a:lnTo>
                    <a:lnTo>
                      <a:pt x="350" y="1107"/>
                    </a:lnTo>
                    <a:lnTo>
                      <a:pt x="305" y="1099"/>
                    </a:lnTo>
                    <a:lnTo>
                      <a:pt x="260" y="1084"/>
                    </a:lnTo>
                    <a:lnTo>
                      <a:pt x="218" y="1064"/>
                    </a:lnTo>
                    <a:lnTo>
                      <a:pt x="178" y="1039"/>
                    </a:lnTo>
                    <a:lnTo>
                      <a:pt x="142" y="1009"/>
                    </a:lnTo>
                    <a:lnTo>
                      <a:pt x="111" y="976"/>
                    </a:lnTo>
                    <a:lnTo>
                      <a:pt x="85" y="940"/>
                    </a:lnTo>
                    <a:lnTo>
                      <a:pt x="63" y="900"/>
                    </a:lnTo>
                    <a:lnTo>
                      <a:pt x="45" y="858"/>
                    </a:lnTo>
                    <a:lnTo>
                      <a:pt x="34" y="813"/>
                    </a:lnTo>
                    <a:lnTo>
                      <a:pt x="28" y="766"/>
                    </a:lnTo>
                    <a:lnTo>
                      <a:pt x="8" y="451"/>
                    </a:lnTo>
                    <a:lnTo>
                      <a:pt x="0" y="316"/>
                    </a:lnTo>
                    <a:lnTo>
                      <a:pt x="0" y="275"/>
                    </a:lnTo>
                    <a:lnTo>
                      <a:pt x="5" y="235"/>
                    </a:lnTo>
                    <a:lnTo>
                      <a:pt x="16" y="197"/>
                    </a:lnTo>
                    <a:lnTo>
                      <a:pt x="32" y="160"/>
                    </a:lnTo>
                    <a:lnTo>
                      <a:pt x="53" y="125"/>
                    </a:lnTo>
                    <a:lnTo>
                      <a:pt x="79" y="94"/>
                    </a:lnTo>
                    <a:lnTo>
                      <a:pt x="109" y="65"/>
                    </a:lnTo>
                    <a:lnTo>
                      <a:pt x="141" y="43"/>
                    </a:lnTo>
                    <a:lnTo>
                      <a:pt x="177" y="25"/>
                    </a:lnTo>
                    <a:lnTo>
                      <a:pt x="216" y="11"/>
                    </a:lnTo>
                    <a:lnTo>
                      <a:pt x="255" y="2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101" name="Freeform 508"/>
              <p:cNvSpPr>
                <a:spLocks noEditPoints="1"/>
              </p:cNvSpPr>
              <p:nvPr/>
            </p:nvSpPr>
            <p:spPr bwMode="auto">
              <a:xfrm>
                <a:off x="1791" y="2351"/>
                <a:ext cx="4098" cy="1012"/>
              </a:xfrm>
              <a:custGeom>
                <a:avLst/>
                <a:gdLst>
                  <a:gd name="T0" fmla="*/ 1301 w 4098"/>
                  <a:gd name="T1" fmla="*/ 346 h 1012"/>
                  <a:gd name="T2" fmla="*/ 1135 w 4098"/>
                  <a:gd name="T3" fmla="*/ 526 h 1012"/>
                  <a:gd name="T4" fmla="*/ 1044 w 4098"/>
                  <a:gd name="T5" fmla="*/ 850 h 1012"/>
                  <a:gd name="T6" fmla="*/ 2988 w 4098"/>
                  <a:gd name="T7" fmla="*/ 582 h 1012"/>
                  <a:gd name="T8" fmla="*/ 2843 w 4098"/>
                  <a:gd name="T9" fmla="*/ 384 h 1012"/>
                  <a:gd name="T10" fmla="*/ 2625 w 4098"/>
                  <a:gd name="T11" fmla="*/ 268 h 1012"/>
                  <a:gd name="T12" fmla="*/ 2048 w 4098"/>
                  <a:gd name="T13" fmla="*/ 811 h 1012"/>
                  <a:gd name="T14" fmla="*/ 1469 w 4098"/>
                  <a:gd name="T15" fmla="*/ 268 h 1012"/>
                  <a:gd name="T16" fmla="*/ 2336 w 4098"/>
                  <a:gd name="T17" fmla="*/ 249 h 1012"/>
                  <a:gd name="T18" fmla="*/ 2048 w 4098"/>
                  <a:gd name="T19" fmla="*/ 504 h 1012"/>
                  <a:gd name="T20" fmla="*/ 1755 w 4098"/>
                  <a:gd name="T21" fmla="*/ 249 h 1012"/>
                  <a:gd name="T22" fmla="*/ 2814 w 4098"/>
                  <a:gd name="T23" fmla="*/ 167 h 1012"/>
                  <a:gd name="T24" fmla="*/ 3023 w 4098"/>
                  <a:gd name="T25" fmla="*/ 335 h 1012"/>
                  <a:gd name="T26" fmla="*/ 3158 w 4098"/>
                  <a:gd name="T27" fmla="*/ 568 h 1012"/>
                  <a:gd name="T28" fmla="*/ 3871 w 4098"/>
                  <a:gd name="T29" fmla="*/ 383 h 1012"/>
                  <a:gd name="T30" fmla="*/ 3737 w 4098"/>
                  <a:gd name="T31" fmla="*/ 229 h 1012"/>
                  <a:gd name="T32" fmla="*/ 3557 w 4098"/>
                  <a:gd name="T33" fmla="*/ 165 h 1012"/>
                  <a:gd name="T34" fmla="*/ 3237 w 4098"/>
                  <a:gd name="T35" fmla="*/ 376 h 1012"/>
                  <a:gd name="T36" fmla="*/ 3157 w 4098"/>
                  <a:gd name="T37" fmla="*/ 376 h 1012"/>
                  <a:gd name="T38" fmla="*/ 577 w 4098"/>
                  <a:gd name="T39" fmla="*/ 164 h 1012"/>
                  <a:gd name="T40" fmla="*/ 406 w 4098"/>
                  <a:gd name="T41" fmla="*/ 203 h 1012"/>
                  <a:gd name="T42" fmla="*/ 253 w 4098"/>
                  <a:gd name="T43" fmla="*/ 339 h 1012"/>
                  <a:gd name="T44" fmla="*/ 179 w 4098"/>
                  <a:gd name="T45" fmla="*/ 568 h 1012"/>
                  <a:gd name="T46" fmla="*/ 1031 w 4098"/>
                  <a:gd name="T47" fmla="*/ 387 h 1012"/>
                  <a:gd name="T48" fmla="*/ 1224 w 4098"/>
                  <a:gd name="T49" fmla="*/ 202 h 1012"/>
                  <a:gd name="T50" fmla="*/ 959 w 4098"/>
                  <a:gd name="T51" fmla="*/ 363 h 1012"/>
                  <a:gd name="T52" fmla="*/ 880 w 4098"/>
                  <a:gd name="T53" fmla="*/ 384 h 1012"/>
                  <a:gd name="T54" fmla="*/ 577 w 4098"/>
                  <a:gd name="T55" fmla="*/ 164 h 1012"/>
                  <a:gd name="T56" fmla="*/ 718 w 4098"/>
                  <a:gd name="T57" fmla="*/ 11 h 1012"/>
                  <a:gd name="T58" fmla="*/ 1084 w 4098"/>
                  <a:gd name="T59" fmla="*/ 11 h 1012"/>
                  <a:gd name="T60" fmla="*/ 1275 w 4098"/>
                  <a:gd name="T61" fmla="*/ 2 h 1012"/>
                  <a:gd name="T62" fmla="*/ 1481 w 4098"/>
                  <a:gd name="T63" fmla="*/ 63 h 1012"/>
                  <a:gd name="T64" fmla="*/ 1788 w 4098"/>
                  <a:gd name="T65" fmla="*/ 86 h 1012"/>
                  <a:gd name="T66" fmla="*/ 2047 w 4098"/>
                  <a:gd name="T67" fmla="*/ 308 h 1012"/>
                  <a:gd name="T68" fmla="*/ 2302 w 4098"/>
                  <a:gd name="T69" fmla="*/ 86 h 1012"/>
                  <a:gd name="T70" fmla="*/ 2617 w 4098"/>
                  <a:gd name="T71" fmla="*/ 63 h 1012"/>
                  <a:gd name="T72" fmla="*/ 2823 w 4098"/>
                  <a:gd name="T73" fmla="*/ 2 h 1012"/>
                  <a:gd name="T74" fmla="*/ 3014 w 4098"/>
                  <a:gd name="T75" fmla="*/ 11 h 1012"/>
                  <a:gd name="T76" fmla="*/ 3380 w 4098"/>
                  <a:gd name="T77" fmla="*/ 11 h 1012"/>
                  <a:gd name="T78" fmla="*/ 3571 w 4098"/>
                  <a:gd name="T79" fmla="*/ 2 h 1012"/>
                  <a:gd name="T80" fmla="*/ 3794 w 4098"/>
                  <a:gd name="T81" fmla="*/ 72 h 1012"/>
                  <a:gd name="T82" fmla="*/ 3970 w 4098"/>
                  <a:gd name="T83" fmla="*/ 232 h 1012"/>
                  <a:gd name="T84" fmla="*/ 4063 w 4098"/>
                  <a:gd name="T85" fmla="*/ 454 h 1012"/>
                  <a:gd name="T86" fmla="*/ 4089 w 4098"/>
                  <a:gd name="T87" fmla="*/ 686 h 1012"/>
                  <a:gd name="T88" fmla="*/ 4035 w 4098"/>
                  <a:gd name="T89" fmla="*/ 729 h 1012"/>
                  <a:gd name="T90" fmla="*/ 3231 w 4098"/>
                  <a:gd name="T91" fmla="*/ 934 h 1012"/>
                  <a:gd name="T92" fmla="*/ 3199 w 4098"/>
                  <a:gd name="T93" fmla="*/ 995 h 1012"/>
                  <a:gd name="T94" fmla="*/ 946 w 4098"/>
                  <a:gd name="T95" fmla="*/ 1012 h 1012"/>
                  <a:gd name="T96" fmla="*/ 883 w 4098"/>
                  <a:gd name="T97" fmla="*/ 982 h 1012"/>
                  <a:gd name="T98" fmla="*/ 866 w 4098"/>
                  <a:gd name="T99" fmla="*/ 917 h 1012"/>
                  <a:gd name="T100" fmla="*/ 47 w 4098"/>
                  <a:gd name="T101" fmla="*/ 723 h 1012"/>
                  <a:gd name="T102" fmla="*/ 2 w 4098"/>
                  <a:gd name="T103" fmla="*/ 670 h 1012"/>
                  <a:gd name="T104" fmla="*/ 48 w 4098"/>
                  <a:gd name="T105" fmla="*/ 393 h 1012"/>
                  <a:gd name="T106" fmla="*/ 165 w 4098"/>
                  <a:gd name="T107" fmla="*/ 185 h 1012"/>
                  <a:gd name="T108" fmla="*/ 359 w 4098"/>
                  <a:gd name="T109" fmla="*/ 46 h 1012"/>
                  <a:gd name="T110" fmla="*/ 577 w 4098"/>
                  <a:gd name="T111" fmla="*/ 0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8" h="1012">
                    <a:moveTo>
                      <a:pt x="1469" y="268"/>
                    </a:moveTo>
                    <a:lnTo>
                      <a:pt x="1411" y="288"/>
                    </a:lnTo>
                    <a:lnTo>
                      <a:pt x="1354" y="314"/>
                    </a:lnTo>
                    <a:lnTo>
                      <a:pt x="1301" y="346"/>
                    </a:lnTo>
                    <a:lnTo>
                      <a:pt x="1252" y="384"/>
                    </a:lnTo>
                    <a:lnTo>
                      <a:pt x="1208" y="427"/>
                    </a:lnTo>
                    <a:lnTo>
                      <a:pt x="1169" y="474"/>
                    </a:lnTo>
                    <a:lnTo>
                      <a:pt x="1135" y="526"/>
                    </a:lnTo>
                    <a:lnTo>
                      <a:pt x="1108" y="582"/>
                    </a:lnTo>
                    <a:lnTo>
                      <a:pt x="1085" y="640"/>
                    </a:lnTo>
                    <a:lnTo>
                      <a:pt x="1070" y="702"/>
                    </a:lnTo>
                    <a:lnTo>
                      <a:pt x="1044" y="850"/>
                    </a:lnTo>
                    <a:lnTo>
                      <a:pt x="3051" y="850"/>
                    </a:lnTo>
                    <a:lnTo>
                      <a:pt x="3025" y="702"/>
                    </a:lnTo>
                    <a:lnTo>
                      <a:pt x="3010" y="640"/>
                    </a:lnTo>
                    <a:lnTo>
                      <a:pt x="2988" y="582"/>
                    </a:lnTo>
                    <a:lnTo>
                      <a:pt x="2960" y="526"/>
                    </a:lnTo>
                    <a:lnTo>
                      <a:pt x="2926" y="474"/>
                    </a:lnTo>
                    <a:lnTo>
                      <a:pt x="2887" y="427"/>
                    </a:lnTo>
                    <a:lnTo>
                      <a:pt x="2843" y="384"/>
                    </a:lnTo>
                    <a:lnTo>
                      <a:pt x="2794" y="346"/>
                    </a:lnTo>
                    <a:lnTo>
                      <a:pt x="2742" y="314"/>
                    </a:lnTo>
                    <a:lnTo>
                      <a:pt x="2685" y="288"/>
                    </a:lnTo>
                    <a:lnTo>
                      <a:pt x="2625" y="268"/>
                    </a:lnTo>
                    <a:lnTo>
                      <a:pt x="2105" y="788"/>
                    </a:lnTo>
                    <a:lnTo>
                      <a:pt x="2087" y="801"/>
                    </a:lnTo>
                    <a:lnTo>
                      <a:pt x="2069" y="809"/>
                    </a:lnTo>
                    <a:lnTo>
                      <a:pt x="2048" y="811"/>
                    </a:lnTo>
                    <a:lnTo>
                      <a:pt x="2027" y="809"/>
                    </a:lnTo>
                    <a:lnTo>
                      <a:pt x="2007" y="801"/>
                    </a:lnTo>
                    <a:lnTo>
                      <a:pt x="1989" y="788"/>
                    </a:lnTo>
                    <a:lnTo>
                      <a:pt x="1469" y="268"/>
                    </a:lnTo>
                    <a:close/>
                    <a:moveTo>
                      <a:pt x="1681" y="249"/>
                    </a:moveTo>
                    <a:lnTo>
                      <a:pt x="2048" y="615"/>
                    </a:lnTo>
                    <a:lnTo>
                      <a:pt x="2414" y="249"/>
                    </a:lnTo>
                    <a:lnTo>
                      <a:pt x="2336" y="249"/>
                    </a:lnTo>
                    <a:lnTo>
                      <a:pt x="2105" y="480"/>
                    </a:lnTo>
                    <a:lnTo>
                      <a:pt x="2089" y="494"/>
                    </a:lnTo>
                    <a:lnTo>
                      <a:pt x="2069" y="501"/>
                    </a:lnTo>
                    <a:lnTo>
                      <a:pt x="2048" y="504"/>
                    </a:lnTo>
                    <a:lnTo>
                      <a:pt x="2028" y="501"/>
                    </a:lnTo>
                    <a:lnTo>
                      <a:pt x="2008" y="494"/>
                    </a:lnTo>
                    <a:lnTo>
                      <a:pt x="1991" y="481"/>
                    </a:lnTo>
                    <a:lnTo>
                      <a:pt x="1755" y="249"/>
                    </a:lnTo>
                    <a:lnTo>
                      <a:pt x="1681" y="249"/>
                    </a:lnTo>
                    <a:close/>
                    <a:moveTo>
                      <a:pt x="2874" y="164"/>
                    </a:moveTo>
                    <a:lnTo>
                      <a:pt x="2844" y="165"/>
                    </a:lnTo>
                    <a:lnTo>
                      <a:pt x="2814" y="167"/>
                    </a:lnTo>
                    <a:lnTo>
                      <a:pt x="2871" y="202"/>
                    </a:lnTo>
                    <a:lnTo>
                      <a:pt x="2926" y="242"/>
                    </a:lnTo>
                    <a:lnTo>
                      <a:pt x="2977" y="286"/>
                    </a:lnTo>
                    <a:lnTo>
                      <a:pt x="3023" y="335"/>
                    </a:lnTo>
                    <a:lnTo>
                      <a:pt x="3065" y="387"/>
                    </a:lnTo>
                    <a:lnTo>
                      <a:pt x="3101" y="444"/>
                    </a:lnTo>
                    <a:lnTo>
                      <a:pt x="3132" y="505"/>
                    </a:lnTo>
                    <a:lnTo>
                      <a:pt x="3158" y="568"/>
                    </a:lnTo>
                    <a:lnTo>
                      <a:pt x="3919" y="568"/>
                    </a:lnTo>
                    <a:lnTo>
                      <a:pt x="3903" y="482"/>
                    </a:lnTo>
                    <a:lnTo>
                      <a:pt x="3891" y="432"/>
                    </a:lnTo>
                    <a:lnTo>
                      <a:pt x="3871" y="383"/>
                    </a:lnTo>
                    <a:lnTo>
                      <a:pt x="3845" y="339"/>
                    </a:lnTo>
                    <a:lnTo>
                      <a:pt x="3814" y="298"/>
                    </a:lnTo>
                    <a:lnTo>
                      <a:pt x="3778" y="260"/>
                    </a:lnTo>
                    <a:lnTo>
                      <a:pt x="3737" y="229"/>
                    </a:lnTo>
                    <a:lnTo>
                      <a:pt x="3692" y="203"/>
                    </a:lnTo>
                    <a:lnTo>
                      <a:pt x="3643" y="184"/>
                    </a:lnTo>
                    <a:lnTo>
                      <a:pt x="3593" y="170"/>
                    </a:lnTo>
                    <a:lnTo>
                      <a:pt x="3557" y="165"/>
                    </a:lnTo>
                    <a:lnTo>
                      <a:pt x="3521" y="164"/>
                    </a:lnTo>
                    <a:lnTo>
                      <a:pt x="3455" y="164"/>
                    </a:lnTo>
                    <a:lnTo>
                      <a:pt x="3255" y="363"/>
                    </a:lnTo>
                    <a:lnTo>
                      <a:pt x="3237" y="376"/>
                    </a:lnTo>
                    <a:lnTo>
                      <a:pt x="3218" y="384"/>
                    </a:lnTo>
                    <a:lnTo>
                      <a:pt x="3196" y="387"/>
                    </a:lnTo>
                    <a:lnTo>
                      <a:pt x="3175" y="384"/>
                    </a:lnTo>
                    <a:lnTo>
                      <a:pt x="3157" y="376"/>
                    </a:lnTo>
                    <a:lnTo>
                      <a:pt x="3139" y="363"/>
                    </a:lnTo>
                    <a:lnTo>
                      <a:pt x="2938" y="164"/>
                    </a:lnTo>
                    <a:lnTo>
                      <a:pt x="2874" y="164"/>
                    </a:lnTo>
                    <a:close/>
                    <a:moveTo>
                      <a:pt x="577" y="164"/>
                    </a:moveTo>
                    <a:lnTo>
                      <a:pt x="541" y="165"/>
                    </a:lnTo>
                    <a:lnTo>
                      <a:pt x="505" y="170"/>
                    </a:lnTo>
                    <a:lnTo>
                      <a:pt x="455" y="184"/>
                    </a:lnTo>
                    <a:lnTo>
                      <a:pt x="406" y="203"/>
                    </a:lnTo>
                    <a:lnTo>
                      <a:pt x="361" y="229"/>
                    </a:lnTo>
                    <a:lnTo>
                      <a:pt x="320" y="260"/>
                    </a:lnTo>
                    <a:lnTo>
                      <a:pt x="284" y="298"/>
                    </a:lnTo>
                    <a:lnTo>
                      <a:pt x="253" y="339"/>
                    </a:lnTo>
                    <a:lnTo>
                      <a:pt x="227" y="383"/>
                    </a:lnTo>
                    <a:lnTo>
                      <a:pt x="207" y="432"/>
                    </a:lnTo>
                    <a:lnTo>
                      <a:pt x="195" y="482"/>
                    </a:lnTo>
                    <a:lnTo>
                      <a:pt x="179" y="568"/>
                    </a:lnTo>
                    <a:lnTo>
                      <a:pt x="938" y="568"/>
                    </a:lnTo>
                    <a:lnTo>
                      <a:pt x="962" y="505"/>
                    </a:lnTo>
                    <a:lnTo>
                      <a:pt x="995" y="444"/>
                    </a:lnTo>
                    <a:lnTo>
                      <a:pt x="1031" y="387"/>
                    </a:lnTo>
                    <a:lnTo>
                      <a:pt x="1073" y="335"/>
                    </a:lnTo>
                    <a:lnTo>
                      <a:pt x="1119" y="285"/>
                    </a:lnTo>
                    <a:lnTo>
                      <a:pt x="1170" y="242"/>
                    </a:lnTo>
                    <a:lnTo>
                      <a:pt x="1224" y="202"/>
                    </a:lnTo>
                    <a:lnTo>
                      <a:pt x="1283" y="167"/>
                    </a:lnTo>
                    <a:lnTo>
                      <a:pt x="1224" y="164"/>
                    </a:lnTo>
                    <a:lnTo>
                      <a:pt x="1160" y="164"/>
                    </a:lnTo>
                    <a:lnTo>
                      <a:pt x="959" y="363"/>
                    </a:lnTo>
                    <a:lnTo>
                      <a:pt x="941" y="377"/>
                    </a:lnTo>
                    <a:lnTo>
                      <a:pt x="921" y="384"/>
                    </a:lnTo>
                    <a:lnTo>
                      <a:pt x="902" y="387"/>
                    </a:lnTo>
                    <a:lnTo>
                      <a:pt x="880" y="384"/>
                    </a:lnTo>
                    <a:lnTo>
                      <a:pt x="861" y="377"/>
                    </a:lnTo>
                    <a:lnTo>
                      <a:pt x="843" y="363"/>
                    </a:lnTo>
                    <a:lnTo>
                      <a:pt x="643" y="164"/>
                    </a:lnTo>
                    <a:lnTo>
                      <a:pt x="577" y="164"/>
                    </a:lnTo>
                    <a:close/>
                    <a:moveTo>
                      <a:pt x="577" y="0"/>
                    </a:moveTo>
                    <a:lnTo>
                      <a:pt x="677" y="0"/>
                    </a:lnTo>
                    <a:lnTo>
                      <a:pt x="698" y="2"/>
                    </a:lnTo>
                    <a:lnTo>
                      <a:pt x="718" y="11"/>
                    </a:lnTo>
                    <a:lnTo>
                      <a:pt x="734" y="24"/>
                    </a:lnTo>
                    <a:lnTo>
                      <a:pt x="902" y="191"/>
                    </a:lnTo>
                    <a:lnTo>
                      <a:pt x="1068" y="24"/>
                    </a:lnTo>
                    <a:lnTo>
                      <a:pt x="1084" y="11"/>
                    </a:lnTo>
                    <a:lnTo>
                      <a:pt x="1104" y="2"/>
                    </a:lnTo>
                    <a:lnTo>
                      <a:pt x="1125" y="0"/>
                    </a:lnTo>
                    <a:lnTo>
                      <a:pt x="1224" y="0"/>
                    </a:lnTo>
                    <a:lnTo>
                      <a:pt x="1275" y="2"/>
                    </a:lnTo>
                    <a:lnTo>
                      <a:pt x="1328" y="10"/>
                    </a:lnTo>
                    <a:lnTo>
                      <a:pt x="1381" y="22"/>
                    </a:lnTo>
                    <a:lnTo>
                      <a:pt x="1432" y="41"/>
                    </a:lnTo>
                    <a:lnTo>
                      <a:pt x="1481" y="63"/>
                    </a:lnTo>
                    <a:lnTo>
                      <a:pt x="1529" y="92"/>
                    </a:lnTo>
                    <a:lnTo>
                      <a:pt x="1571" y="88"/>
                    </a:lnTo>
                    <a:lnTo>
                      <a:pt x="1613" y="86"/>
                    </a:lnTo>
                    <a:lnTo>
                      <a:pt x="1788" y="86"/>
                    </a:lnTo>
                    <a:lnTo>
                      <a:pt x="1809" y="89"/>
                    </a:lnTo>
                    <a:lnTo>
                      <a:pt x="1828" y="97"/>
                    </a:lnTo>
                    <a:lnTo>
                      <a:pt x="1845" y="109"/>
                    </a:lnTo>
                    <a:lnTo>
                      <a:pt x="2047" y="308"/>
                    </a:lnTo>
                    <a:lnTo>
                      <a:pt x="2244" y="110"/>
                    </a:lnTo>
                    <a:lnTo>
                      <a:pt x="2261" y="97"/>
                    </a:lnTo>
                    <a:lnTo>
                      <a:pt x="2281" y="89"/>
                    </a:lnTo>
                    <a:lnTo>
                      <a:pt x="2302" y="86"/>
                    </a:lnTo>
                    <a:lnTo>
                      <a:pt x="2482" y="86"/>
                    </a:lnTo>
                    <a:lnTo>
                      <a:pt x="2526" y="88"/>
                    </a:lnTo>
                    <a:lnTo>
                      <a:pt x="2569" y="92"/>
                    </a:lnTo>
                    <a:lnTo>
                      <a:pt x="2617" y="63"/>
                    </a:lnTo>
                    <a:lnTo>
                      <a:pt x="2666" y="41"/>
                    </a:lnTo>
                    <a:lnTo>
                      <a:pt x="2717" y="22"/>
                    </a:lnTo>
                    <a:lnTo>
                      <a:pt x="2770" y="10"/>
                    </a:lnTo>
                    <a:lnTo>
                      <a:pt x="2823" y="2"/>
                    </a:lnTo>
                    <a:lnTo>
                      <a:pt x="2874" y="0"/>
                    </a:lnTo>
                    <a:lnTo>
                      <a:pt x="2973" y="0"/>
                    </a:lnTo>
                    <a:lnTo>
                      <a:pt x="2994" y="2"/>
                    </a:lnTo>
                    <a:lnTo>
                      <a:pt x="3014" y="11"/>
                    </a:lnTo>
                    <a:lnTo>
                      <a:pt x="3030" y="24"/>
                    </a:lnTo>
                    <a:lnTo>
                      <a:pt x="3196" y="191"/>
                    </a:lnTo>
                    <a:lnTo>
                      <a:pt x="3364" y="24"/>
                    </a:lnTo>
                    <a:lnTo>
                      <a:pt x="3380" y="11"/>
                    </a:lnTo>
                    <a:lnTo>
                      <a:pt x="3400" y="2"/>
                    </a:lnTo>
                    <a:lnTo>
                      <a:pt x="3421" y="0"/>
                    </a:lnTo>
                    <a:lnTo>
                      <a:pt x="3521" y="0"/>
                    </a:lnTo>
                    <a:lnTo>
                      <a:pt x="3571" y="2"/>
                    </a:lnTo>
                    <a:lnTo>
                      <a:pt x="3622" y="10"/>
                    </a:lnTo>
                    <a:lnTo>
                      <a:pt x="3682" y="25"/>
                    </a:lnTo>
                    <a:lnTo>
                      <a:pt x="3739" y="46"/>
                    </a:lnTo>
                    <a:lnTo>
                      <a:pt x="3794" y="72"/>
                    </a:lnTo>
                    <a:lnTo>
                      <a:pt x="3843" y="105"/>
                    </a:lnTo>
                    <a:lnTo>
                      <a:pt x="3891" y="143"/>
                    </a:lnTo>
                    <a:lnTo>
                      <a:pt x="3933" y="185"/>
                    </a:lnTo>
                    <a:lnTo>
                      <a:pt x="3970" y="232"/>
                    </a:lnTo>
                    <a:lnTo>
                      <a:pt x="4002" y="283"/>
                    </a:lnTo>
                    <a:lnTo>
                      <a:pt x="4028" y="336"/>
                    </a:lnTo>
                    <a:lnTo>
                      <a:pt x="4050" y="393"/>
                    </a:lnTo>
                    <a:lnTo>
                      <a:pt x="4063" y="454"/>
                    </a:lnTo>
                    <a:lnTo>
                      <a:pt x="4097" y="635"/>
                    </a:lnTo>
                    <a:lnTo>
                      <a:pt x="4098" y="652"/>
                    </a:lnTo>
                    <a:lnTo>
                      <a:pt x="4096" y="670"/>
                    </a:lnTo>
                    <a:lnTo>
                      <a:pt x="4089" y="686"/>
                    </a:lnTo>
                    <a:lnTo>
                      <a:pt x="4079" y="702"/>
                    </a:lnTo>
                    <a:lnTo>
                      <a:pt x="4066" y="714"/>
                    </a:lnTo>
                    <a:lnTo>
                      <a:pt x="4051" y="723"/>
                    </a:lnTo>
                    <a:lnTo>
                      <a:pt x="4035" y="729"/>
                    </a:lnTo>
                    <a:lnTo>
                      <a:pt x="4016" y="730"/>
                    </a:lnTo>
                    <a:lnTo>
                      <a:pt x="3196" y="730"/>
                    </a:lnTo>
                    <a:lnTo>
                      <a:pt x="3230" y="917"/>
                    </a:lnTo>
                    <a:lnTo>
                      <a:pt x="3231" y="934"/>
                    </a:lnTo>
                    <a:lnTo>
                      <a:pt x="3227" y="951"/>
                    </a:lnTo>
                    <a:lnTo>
                      <a:pt x="3221" y="967"/>
                    </a:lnTo>
                    <a:lnTo>
                      <a:pt x="3211" y="982"/>
                    </a:lnTo>
                    <a:lnTo>
                      <a:pt x="3199" y="995"/>
                    </a:lnTo>
                    <a:lnTo>
                      <a:pt x="3184" y="1005"/>
                    </a:lnTo>
                    <a:lnTo>
                      <a:pt x="3167" y="1010"/>
                    </a:lnTo>
                    <a:lnTo>
                      <a:pt x="3149" y="1012"/>
                    </a:lnTo>
                    <a:lnTo>
                      <a:pt x="946" y="1012"/>
                    </a:lnTo>
                    <a:lnTo>
                      <a:pt x="929" y="1010"/>
                    </a:lnTo>
                    <a:lnTo>
                      <a:pt x="911" y="1005"/>
                    </a:lnTo>
                    <a:lnTo>
                      <a:pt x="897" y="995"/>
                    </a:lnTo>
                    <a:lnTo>
                      <a:pt x="883" y="982"/>
                    </a:lnTo>
                    <a:lnTo>
                      <a:pt x="874" y="967"/>
                    </a:lnTo>
                    <a:lnTo>
                      <a:pt x="867" y="951"/>
                    </a:lnTo>
                    <a:lnTo>
                      <a:pt x="864" y="934"/>
                    </a:lnTo>
                    <a:lnTo>
                      <a:pt x="866" y="917"/>
                    </a:lnTo>
                    <a:lnTo>
                      <a:pt x="899" y="730"/>
                    </a:lnTo>
                    <a:lnTo>
                      <a:pt x="82" y="730"/>
                    </a:lnTo>
                    <a:lnTo>
                      <a:pt x="63" y="729"/>
                    </a:lnTo>
                    <a:lnTo>
                      <a:pt x="47" y="723"/>
                    </a:lnTo>
                    <a:lnTo>
                      <a:pt x="32" y="714"/>
                    </a:lnTo>
                    <a:lnTo>
                      <a:pt x="19" y="702"/>
                    </a:lnTo>
                    <a:lnTo>
                      <a:pt x="9" y="686"/>
                    </a:lnTo>
                    <a:lnTo>
                      <a:pt x="2" y="670"/>
                    </a:lnTo>
                    <a:lnTo>
                      <a:pt x="0" y="652"/>
                    </a:lnTo>
                    <a:lnTo>
                      <a:pt x="1" y="635"/>
                    </a:lnTo>
                    <a:lnTo>
                      <a:pt x="35" y="454"/>
                    </a:lnTo>
                    <a:lnTo>
                      <a:pt x="48" y="393"/>
                    </a:lnTo>
                    <a:lnTo>
                      <a:pt x="70" y="336"/>
                    </a:lnTo>
                    <a:lnTo>
                      <a:pt x="96" y="283"/>
                    </a:lnTo>
                    <a:lnTo>
                      <a:pt x="128" y="232"/>
                    </a:lnTo>
                    <a:lnTo>
                      <a:pt x="165" y="185"/>
                    </a:lnTo>
                    <a:lnTo>
                      <a:pt x="207" y="143"/>
                    </a:lnTo>
                    <a:lnTo>
                      <a:pt x="255" y="105"/>
                    </a:lnTo>
                    <a:lnTo>
                      <a:pt x="304" y="72"/>
                    </a:lnTo>
                    <a:lnTo>
                      <a:pt x="359" y="46"/>
                    </a:lnTo>
                    <a:lnTo>
                      <a:pt x="416" y="25"/>
                    </a:lnTo>
                    <a:lnTo>
                      <a:pt x="476" y="10"/>
                    </a:lnTo>
                    <a:lnTo>
                      <a:pt x="527" y="2"/>
                    </a:lnTo>
                    <a:lnTo>
                      <a:pt x="5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102" name="Freeform 509"/>
              <p:cNvSpPr>
                <a:spLocks noEditPoints="1"/>
              </p:cNvSpPr>
              <p:nvPr/>
            </p:nvSpPr>
            <p:spPr bwMode="auto">
              <a:xfrm>
                <a:off x="2296" y="1183"/>
                <a:ext cx="791" cy="1110"/>
              </a:xfrm>
              <a:custGeom>
                <a:avLst/>
                <a:gdLst>
                  <a:gd name="T0" fmla="*/ 447 w 791"/>
                  <a:gd name="T1" fmla="*/ 423 h 1110"/>
                  <a:gd name="T2" fmla="*/ 378 w 791"/>
                  <a:gd name="T3" fmla="*/ 461 h 1110"/>
                  <a:gd name="T4" fmla="*/ 289 w 791"/>
                  <a:gd name="T5" fmla="*/ 496 h 1110"/>
                  <a:gd name="T6" fmla="*/ 177 w 791"/>
                  <a:gd name="T7" fmla="*/ 519 h 1110"/>
                  <a:gd name="T8" fmla="*/ 198 w 791"/>
                  <a:gd name="T9" fmla="*/ 790 h 1110"/>
                  <a:gd name="T10" fmla="*/ 224 w 791"/>
                  <a:gd name="T11" fmla="*/ 852 h 1110"/>
                  <a:gd name="T12" fmla="*/ 269 w 791"/>
                  <a:gd name="T13" fmla="*/ 903 h 1110"/>
                  <a:gd name="T14" fmla="*/ 330 w 791"/>
                  <a:gd name="T15" fmla="*/ 935 h 1110"/>
                  <a:gd name="T16" fmla="*/ 397 w 791"/>
                  <a:gd name="T17" fmla="*/ 947 h 1110"/>
                  <a:gd name="T18" fmla="*/ 462 w 791"/>
                  <a:gd name="T19" fmla="*/ 935 h 1110"/>
                  <a:gd name="T20" fmla="*/ 523 w 791"/>
                  <a:gd name="T21" fmla="*/ 903 h 1110"/>
                  <a:gd name="T22" fmla="*/ 568 w 791"/>
                  <a:gd name="T23" fmla="*/ 852 h 1110"/>
                  <a:gd name="T24" fmla="*/ 594 w 791"/>
                  <a:gd name="T25" fmla="*/ 790 h 1110"/>
                  <a:gd name="T26" fmla="*/ 619 w 791"/>
                  <a:gd name="T27" fmla="*/ 464 h 1110"/>
                  <a:gd name="T28" fmla="*/ 539 w 791"/>
                  <a:gd name="T29" fmla="*/ 438 h 1110"/>
                  <a:gd name="T30" fmla="*/ 492 w 791"/>
                  <a:gd name="T31" fmla="*/ 414 h 1110"/>
                  <a:gd name="T32" fmla="*/ 596 w 791"/>
                  <a:gd name="T33" fmla="*/ 209 h 1110"/>
                  <a:gd name="T34" fmla="*/ 579 w 791"/>
                  <a:gd name="T35" fmla="*/ 276 h 1110"/>
                  <a:gd name="T36" fmla="*/ 592 w 791"/>
                  <a:gd name="T37" fmla="*/ 282 h 1110"/>
                  <a:gd name="T38" fmla="*/ 613 w 791"/>
                  <a:gd name="T39" fmla="*/ 291 h 1110"/>
                  <a:gd name="T40" fmla="*/ 628 w 791"/>
                  <a:gd name="T41" fmla="*/ 273 h 1110"/>
                  <a:gd name="T42" fmla="*/ 611 w 791"/>
                  <a:gd name="T43" fmla="*/ 229 h 1110"/>
                  <a:gd name="T44" fmla="*/ 297 w 791"/>
                  <a:gd name="T45" fmla="*/ 163 h 1110"/>
                  <a:gd name="T46" fmla="*/ 244 w 791"/>
                  <a:gd name="T47" fmla="*/ 173 h 1110"/>
                  <a:gd name="T48" fmla="*/ 199 w 791"/>
                  <a:gd name="T49" fmla="*/ 206 h 1110"/>
                  <a:gd name="T50" fmla="*/ 171 w 791"/>
                  <a:gd name="T51" fmla="*/ 251 h 1110"/>
                  <a:gd name="T52" fmla="*/ 163 w 791"/>
                  <a:gd name="T53" fmla="*/ 305 h 1110"/>
                  <a:gd name="T54" fmla="*/ 215 w 791"/>
                  <a:gd name="T55" fmla="*/ 346 h 1110"/>
                  <a:gd name="T56" fmla="*/ 293 w 791"/>
                  <a:gd name="T57" fmla="*/ 320 h 1110"/>
                  <a:gd name="T58" fmla="*/ 351 w 791"/>
                  <a:gd name="T59" fmla="*/ 290 h 1110"/>
                  <a:gd name="T60" fmla="*/ 388 w 791"/>
                  <a:gd name="T61" fmla="*/ 263 h 1110"/>
                  <a:gd name="T62" fmla="*/ 408 w 791"/>
                  <a:gd name="T63" fmla="*/ 242 h 1110"/>
                  <a:gd name="T64" fmla="*/ 440 w 791"/>
                  <a:gd name="T65" fmla="*/ 163 h 1110"/>
                  <a:gd name="T66" fmla="*/ 297 w 791"/>
                  <a:gd name="T67" fmla="*/ 0 h 1110"/>
                  <a:gd name="T68" fmla="*/ 536 w 791"/>
                  <a:gd name="T69" fmla="*/ 2 h 1110"/>
                  <a:gd name="T70" fmla="*/ 614 w 791"/>
                  <a:gd name="T71" fmla="*/ 25 h 1110"/>
                  <a:gd name="T72" fmla="*/ 682 w 791"/>
                  <a:gd name="T73" fmla="*/ 65 h 1110"/>
                  <a:gd name="T74" fmla="*/ 738 w 791"/>
                  <a:gd name="T75" fmla="*/ 125 h 1110"/>
                  <a:gd name="T76" fmla="*/ 775 w 791"/>
                  <a:gd name="T77" fmla="*/ 197 h 1110"/>
                  <a:gd name="T78" fmla="*/ 791 w 791"/>
                  <a:gd name="T79" fmla="*/ 275 h 1110"/>
                  <a:gd name="T80" fmla="*/ 786 w 791"/>
                  <a:gd name="T81" fmla="*/ 407 h 1110"/>
                  <a:gd name="T82" fmla="*/ 757 w 791"/>
                  <a:gd name="T83" fmla="*/ 813 h 1110"/>
                  <a:gd name="T84" fmla="*/ 728 w 791"/>
                  <a:gd name="T85" fmla="*/ 900 h 1110"/>
                  <a:gd name="T86" fmla="*/ 680 w 791"/>
                  <a:gd name="T87" fmla="*/ 976 h 1110"/>
                  <a:gd name="T88" fmla="*/ 613 w 791"/>
                  <a:gd name="T89" fmla="*/ 1039 h 1110"/>
                  <a:gd name="T90" fmla="*/ 531 w 791"/>
                  <a:gd name="T91" fmla="*/ 1084 h 1110"/>
                  <a:gd name="T92" fmla="*/ 441 w 791"/>
                  <a:gd name="T93" fmla="*/ 1107 h 1110"/>
                  <a:gd name="T94" fmla="*/ 351 w 791"/>
                  <a:gd name="T95" fmla="*/ 1107 h 1110"/>
                  <a:gd name="T96" fmla="*/ 261 w 791"/>
                  <a:gd name="T97" fmla="*/ 1084 h 1110"/>
                  <a:gd name="T98" fmla="*/ 179 w 791"/>
                  <a:gd name="T99" fmla="*/ 1039 h 1110"/>
                  <a:gd name="T100" fmla="*/ 112 w 791"/>
                  <a:gd name="T101" fmla="*/ 976 h 1110"/>
                  <a:gd name="T102" fmla="*/ 64 w 791"/>
                  <a:gd name="T103" fmla="*/ 900 h 1110"/>
                  <a:gd name="T104" fmla="*/ 35 w 791"/>
                  <a:gd name="T105" fmla="*/ 813 h 1110"/>
                  <a:gd name="T106" fmla="*/ 9 w 791"/>
                  <a:gd name="T107" fmla="*/ 451 h 1110"/>
                  <a:gd name="T108" fmla="*/ 0 w 791"/>
                  <a:gd name="T109" fmla="*/ 275 h 1110"/>
                  <a:gd name="T110" fmla="*/ 17 w 791"/>
                  <a:gd name="T111" fmla="*/ 197 h 1110"/>
                  <a:gd name="T112" fmla="*/ 54 w 791"/>
                  <a:gd name="T113" fmla="*/ 125 h 1110"/>
                  <a:gd name="T114" fmla="*/ 110 w 791"/>
                  <a:gd name="T115" fmla="*/ 65 h 1110"/>
                  <a:gd name="T116" fmla="*/ 179 w 791"/>
                  <a:gd name="T117" fmla="*/ 25 h 1110"/>
                  <a:gd name="T118" fmla="*/ 256 w 791"/>
                  <a:gd name="T119" fmla="*/ 2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1" h="1110">
                    <a:moveTo>
                      <a:pt x="475" y="403"/>
                    </a:moveTo>
                    <a:lnTo>
                      <a:pt x="447" y="423"/>
                    </a:lnTo>
                    <a:lnTo>
                      <a:pt x="415" y="442"/>
                    </a:lnTo>
                    <a:lnTo>
                      <a:pt x="378" y="461"/>
                    </a:lnTo>
                    <a:lnTo>
                      <a:pt x="336" y="480"/>
                    </a:lnTo>
                    <a:lnTo>
                      <a:pt x="289" y="496"/>
                    </a:lnTo>
                    <a:lnTo>
                      <a:pt x="236" y="508"/>
                    </a:lnTo>
                    <a:lnTo>
                      <a:pt x="177" y="519"/>
                    </a:lnTo>
                    <a:lnTo>
                      <a:pt x="193" y="756"/>
                    </a:lnTo>
                    <a:lnTo>
                      <a:pt x="198" y="790"/>
                    </a:lnTo>
                    <a:lnTo>
                      <a:pt x="208" y="822"/>
                    </a:lnTo>
                    <a:lnTo>
                      <a:pt x="224" y="852"/>
                    </a:lnTo>
                    <a:lnTo>
                      <a:pt x="244" y="879"/>
                    </a:lnTo>
                    <a:lnTo>
                      <a:pt x="269" y="903"/>
                    </a:lnTo>
                    <a:lnTo>
                      <a:pt x="297" y="921"/>
                    </a:lnTo>
                    <a:lnTo>
                      <a:pt x="330" y="935"/>
                    </a:lnTo>
                    <a:lnTo>
                      <a:pt x="362" y="944"/>
                    </a:lnTo>
                    <a:lnTo>
                      <a:pt x="397" y="947"/>
                    </a:lnTo>
                    <a:lnTo>
                      <a:pt x="430" y="944"/>
                    </a:lnTo>
                    <a:lnTo>
                      <a:pt x="462" y="935"/>
                    </a:lnTo>
                    <a:lnTo>
                      <a:pt x="495" y="921"/>
                    </a:lnTo>
                    <a:lnTo>
                      <a:pt x="523" y="903"/>
                    </a:lnTo>
                    <a:lnTo>
                      <a:pt x="548" y="879"/>
                    </a:lnTo>
                    <a:lnTo>
                      <a:pt x="568" y="852"/>
                    </a:lnTo>
                    <a:lnTo>
                      <a:pt x="584" y="822"/>
                    </a:lnTo>
                    <a:lnTo>
                      <a:pt x="594" y="790"/>
                    </a:lnTo>
                    <a:lnTo>
                      <a:pt x="600" y="756"/>
                    </a:lnTo>
                    <a:lnTo>
                      <a:pt x="619" y="464"/>
                    </a:lnTo>
                    <a:lnTo>
                      <a:pt x="575" y="451"/>
                    </a:lnTo>
                    <a:lnTo>
                      <a:pt x="539" y="438"/>
                    </a:lnTo>
                    <a:lnTo>
                      <a:pt x="511" y="425"/>
                    </a:lnTo>
                    <a:lnTo>
                      <a:pt x="492" y="414"/>
                    </a:lnTo>
                    <a:lnTo>
                      <a:pt x="475" y="403"/>
                    </a:lnTo>
                    <a:close/>
                    <a:moveTo>
                      <a:pt x="596" y="209"/>
                    </a:moveTo>
                    <a:lnTo>
                      <a:pt x="573" y="273"/>
                    </a:lnTo>
                    <a:lnTo>
                      <a:pt x="579" y="276"/>
                    </a:lnTo>
                    <a:lnTo>
                      <a:pt x="585" y="280"/>
                    </a:lnTo>
                    <a:lnTo>
                      <a:pt x="592" y="282"/>
                    </a:lnTo>
                    <a:lnTo>
                      <a:pt x="600" y="286"/>
                    </a:lnTo>
                    <a:lnTo>
                      <a:pt x="613" y="291"/>
                    </a:lnTo>
                    <a:lnTo>
                      <a:pt x="629" y="297"/>
                    </a:lnTo>
                    <a:lnTo>
                      <a:pt x="628" y="273"/>
                    </a:lnTo>
                    <a:lnTo>
                      <a:pt x="621" y="250"/>
                    </a:lnTo>
                    <a:lnTo>
                      <a:pt x="611" y="229"/>
                    </a:lnTo>
                    <a:lnTo>
                      <a:pt x="596" y="209"/>
                    </a:lnTo>
                    <a:close/>
                    <a:moveTo>
                      <a:pt x="297" y="163"/>
                    </a:moveTo>
                    <a:lnTo>
                      <a:pt x="270" y="166"/>
                    </a:lnTo>
                    <a:lnTo>
                      <a:pt x="244" y="173"/>
                    </a:lnTo>
                    <a:lnTo>
                      <a:pt x="220" y="187"/>
                    </a:lnTo>
                    <a:lnTo>
                      <a:pt x="199" y="206"/>
                    </a:lnTo>
                    <a:lnTo>
                      <a:pt x="182" y="227"/>
                    </a:lnTo>
                    <a:lnTo>
                      <a:pt x="171" y="251"/>
                    </a:lnTo>
                    <a:lnTo>
                      <a:pt x="164" y="278"/>
                    </a:lnTo>
                    <a:lnTo>
                      <a:pt x="163" y="305"/>
                    </a:lnTo>
                    <a:lnTo>
                      <a:pt x="167" y="356"/>
                    </a:lnTo>
                    <a:lnTo>
                      <a:pt x="215" y="346"/>
                    </a:lnTo>
                    <a:lnTo>
                      <a:pt x="257" y="335"/>
                    </a:lnTo>
                    <a:lnTo>
                      <a:pt x="293" y="320"/>
                    </a:lnTo>
                    <a:lnTo>
                      <a:pt x="325" y="305"/>
                    </a:lnTo>
                    <a:lnTo>
                      <a:pt x="351" y="290"/>
                    </a:lnTo>
                    <a:lnTo>
                      <a:pt x="372" y="276"/>
                    </a:lnTo>
                    <a:lnTo>
                      <a:pt x="388" y="263"/>
                    </a:lnTo>
                    <a:lnTo>
                      <a:pt x="400" y="250"/>
                    </a:lnTo>
                    <a:lnTo>
                      <a:pt x="408" y="242"/>
                    </a:lnTo>
                    <a:lnTo>
                      <a:pt x="413" y="235"/>
                    </a:lnTo>
                    <a:lnTo>
                      <a:pt x="440" y="163"/>
                    </a:lnTo>
                    <a:lnTo>
                      <a:pt x="297" y="163"/>
                    </a:lnTo>
                    <a:close/>
                    <a:moveTo>
                      <a:pt x="297" y="0"/>
                    </a:moveTo>
                    <a:lnTo>
                      <a:pt x="496" y="0"/>
                    </a:lnTo>
                    <a:lnTo>
                      <a:pt x="536" y="2"/>
                    </a:lnTo>
                    <a:lnTo>
                      <a:pt x="575" y="11"/>
                    </a:lnTo>
                    <a:lnTo>
                      <a:pt x="614" y="25"/>
                    </a:lnTo>
                    <a:lnTo>
                      <a:pt x="650" y="43"/>
                    </a:lnTo>
                    <a:lnTo>
                      <a:pt x="682" y="65"/>
                    </a:lnTo>
                    <a:lnTo>
                      <a:pt x="712" y="94"/>
                    </a:lnTo>
                    <a:lnTo>
                      <a:pt x="738" y="125"/>
                    </a:lnTo>
                    <a:lnTo>
                      <a:pt x="759" y="160"/>
                    </a:lnTo>
                    <a:lnTo>
                      <a:pt x="775" y="197"/>
                    </a:lnTo>
                    <a:lnTo>
                      <a:pt x="786" y="235"/>
                    </a:lnTo>
                    <a:lnTo>
                      <a:pt x="791" y="275"/>
                    </a:lnTo>
                    <a:lnTo>
                      <a:pt x="791" y="316"/>
                    </a:lnTo>
                    <a:lnTo>
                      <a:pt x="786" y="407"/>
                    </a:lnTo>
                    <a:lnTo>
                      <a:pt x="763" y="766"/>
                    </a:lnTo>
                    <a:lnTo>
                      <a:pt x="757" y="813"/>
                    </a:lnTo>
                    <a:lnTo>
                      <a:pt x="746" y="858"/>
                    </a:lnTo>
                    <a:lnTo>
                      <a:pt x="728" y="900"/>
                    </a:lnTo>
                    <a:lnTo>
                      <a:pt x="706" y="940"/>
                    </a:lnTo>
                    <a:lnTo>
                      <a:pt x="680" y="976"/>
                    </a:lnTo>
                    <a:lnTo>
                      <a:pt x="649" y="1009"/>
                    </a:lnTo>
                    <a:lnTo>
                      <a:pt x="613" y="1039"/>
                    </a:lnTo>
                    <a:lnTo>
                      <a:pt x="573" y="1064"/>
                    </a:lnTo>
                    <a:lnTo>
                      <a:pt x="531" y="1084"/>
                    </a:lnTo>
                    <a:lnTo>
                      <a:pt x="486" y="1099"/>
                    </a:lnTo>
                    <a:lnTo>
                      <a:pt x="441" y="1107"/>
                    </a:lnTo>
                    <a:lnTo>
                      <a:pt x="397" y="1110"/>
                    </a:lnTo>
                    <a:lnTo>
                      <a:pt x="351" y="1107"/>
                    </a:lnTo>
                    <a:lnTo>
                      <a:pt x="306" y="1099"/>
                    </a:lnTo>
                    <a:lnTo>
                      <a:pt x="261" y="1084"/>
                    </a:lnTo>
                    <a:lnTo>
                      <a:pt x="219" y="1064"/>
                    </a:lnTo>
                    <a:lnTo>
                      <a:pt x="179" y="1039"/>
                    </a:lnTo>
                    <a:lnTo>
                      <a:pt x="144" y="1009"/>
                    </a:lnTo>
                    <a:lnTo>
                      <a:pt x="112" y="976"/>
                    </a:lnTo>
                    <a:lnTo>
                      <a:pt x="86" y="940"/>
                    </a:lnTo>
                    <a:lnTo>
                      <a:pt x="64" y="900"/>
                    </a:lnTo>
                    <a:lnTo>
                      <a:pt x="48" y="858"/>
                    </a:lnTo>
                    <a:lnTo>
                      <a:pt x="35" y="813"/>
                    </a:lnTo>
                    <a:lnTo>
                      <a:pt x="29" y="766"/>
                    </a:lnTo>
                    <a:lnTo>
                      <a:pt x="9" y="451"/>
                    </a:lnTo>
                    <a:lnTo>
                      <a:pt x="0" y="316"/>
                    </a:lnTo>
                    <a:lnTo>
                      <a:pt x="0" y="275"/>
                    </a:lnTo>
                    <a:lnTo>
                      <a:pt x="7" y="235"/>
                    </a:lnTo>
                    <a:lnTo>
                      <a:pt x="17" y="197"/>
                    </a:lnTo>
                    <a:lnTo>
                      <a:pt x="33" y="160"/>
                    </a:lnTo>
                    <a:lnTo>
                      <a:pt x="54" y="125"/>
                    </a:lnTo>
                    <a:lnTo>
                      <a:pt x="80" y="94"/>
                    </a:lnTo>
                    <a:lnTo>
                      <a:pt x="110" y="65"/>
                    </a:lnTo>
                    <a:lnTo>
                      <a:pt x="143" y="43"/>
                    </a:lnTo>
                    <a:lnTo>
                      <a:pt x="179" y="25"/>
                    </a:lnTo>
                    <a:lnTo>
                      <a:pt x="216" y="11"/>
                    </a:lnTo>
                    <a:lnTo>
                      <a:pt x="256" y="2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103" name="Freeform 510"/>
              <p:cNvSpPr>
                <a:spLocks noEditPoints="1"/>
              </p:cNvSpPr>
              <p:nvPr/>
            </p:nvSpPr>
            <p:spPr bwMode="auto">
              <a:xfrm>
                <a:off x="3335" y="963"/>
                <a:ext cx="1008" cy="1436"/>
              </a:xfrm>
              <a:custGeom>
                <a:avLst/>
                <a:gdLst>
                  <a:gd name="T0" fmla="*/ 555 w 1008"/>
                  <a:gd name="T1" fmla="*/ 519 h 1436"/>
                  <a:gd name="T2" fmla="*/ 447 w 1008"/>
                  <a:gd name="T3" fmla="*/ 577 h 1436"/>
                  <a:gd name="T4" fmla="*/ 300 w 1008"/>
                  <a:gd name="T5" fmla="*/ 625 h 1436"/>
                  <a:gd name="T6" fmla="*/ 202 w 1008"/>
                  <a:gd name="T7" fmla="*/ 991 h 1436"/>
                  <a:gd name="T8" fmla="*/ 238 w 1008"/>
                  <a:gd name="T9" fmla="*/ 1115 h 1436"/>
                  <a:gd name="T10" fmla="*/ 321 w 1008"/>
                  <a:gd name="T11" fmla="*/ 1212 h 1436"/>
                  <a:gd name="T12" fmla="*/ 439 w 1008"/>
                  <a:gd name="T13" fmla="*/ 1266 h 1436"/>
                  <a:gd name="T14" fmla="*/ 567 w 1008"/>
                  <a:gd name="T15" fmla="*/ 1266 h 1436"/>
                  <a:gd name="T16" fmla="*/ 686 w 1008"/>
                  <a:gd name="T17" fmla="*/ 1212 h 1436"/>
                  <a:gd name="T18" fmla="*/ 770 w 1008"/>
                  <a:gd name="T19" fmla="*/ 1115 h 1436"/>
                  <a:gd name="T20" fmla="*/ 806 w 1008"/>
                  <a:gd name="T21" fmla="*/ 991 h 1436"/>
                  <a:gd name="T22" fmla="*/ 737 w 1008"/>
                  <a:gd name="T23" fmla="*/ 547 h 1436"/>
                  <a:gd name="T24" fmla="*/ 637 w 1008"/>
                  <a:gd name="T25" fmla="*/ 500 h 1436"/>
                  <a:gd name="T26" fmla="*/ 707 w 1008"/>
                  <a:gd name="T27" fmla="*/ 349 h 1436"/>
                  <a:gd name="T28" fmla="*/ 746 w 1008"/>
                  <a:gd name="T29" fmla="*/ 375 h 1436"/>
                  <a:gd name="T30" fmla="*/ 788 w 1008"/>
                  <a:gd name="T31" fmla="*/ 392 h 1436"/>
                  <a:gd name="T32" fmla="*/ 845 w 1008"/>
                  <a:gd name="T33" fmla="*/ 385 h 1436"/>
                  <a:gd name="T34" fmla="*/ 827 w 1008"/>
                  <a:gd name="T35" fmla="*/ 285 h 1436"/>
                  <a:gd name="T36" fmla="*/ 762 w 1008"/>
                  <a:gd name="T37" fmla="*/ 205 h 1436"/>
                  <a:gd name="T38" fmla="*/ 303 w 1008"/>
                  <a:gd name="T39" fmla="*/ 175 h 1436"/>
                  <a:gd name="T40" fmla="*/ 218 w 1008"/>
                  <a:gd name="T41" fmla="*/ 230 h 1436"/>
                  <a:gd name="T42" fmla="*/ 168 w 1008"/>
                  <a:gd name="T43" fmla="*/ 318 h 1436"/>
                  <a:gd name="T44" fmla="*/ 168 w 1008"/>
                  <a:gd name="T45" fmla="*/ 484 h 1436"/>
                  <a:gd name="T46" fmla="*/ 331 w 1008"/>
                  <a:gd name="T47" fmla="*/ 447 h 1436"/>
                  <a:gd name="T48" fmla="*/ 443 w 1008"/>
                  <a:gd name="T49" fmla="*/ 397 h 1436"/>
                  <a:gd name="T50" fmla="*/ 512 w 1008"/>
                  <a:gd name="T51" fmla="*/ 345 h 1436"/>
                  <a:gd name="T52" fmla="*/ 547 w 1008"/>
                  <a:gd name="T53" fmla="*/ 308 h 1436"/>
                  <a:gd name="T54" fmla="*/ 370 w 1008"/>
                  <a:gd name="T55" fmla="*/ 164 h 1436"/>
                  <a:gd name="T56" fmla="*/ 680 w 1008"/>
                  <a:gd name="T57" fmla="*/ 3 h 1436"/>
                  <a:gd name="T58" fmla="*/ 804 w 1008"/>
                  <a:gd name="T59" fmla="*/ 41 h 1436"/>
                  <a:gd name="T60" fmla="*/ 909 w 1008"/>
                  <a:gd name="T61" fmla="*/ 118 h 1436"/>
                  <a:gd name="T62" fmla="*/ 979 w 1008"/>
                  <a:gd name="T63" fmla="*/ 227 h 1436"/>
                  <a:gd name="T64" fmla="*/ 1008 w 1008"/>
                  <a:gd name="T65" fmla="*/ 352 h 1436"/>
                  <a:gd name="T66" fmla="*/ 1000 w 1008"/>
                  <a:gd name="T67" fmla="*/ 517 h 1436"/>
                  <a:gd name="T68" fmla="*/ 950 w 1008"/>
                  <a:gd name="T69" fmla="*/ 1104 h 1436"/>
                  <a:gd name="T70" fmla="*/ 883 w 1008"/>
                  <a:gd name="T71" fmla="*/ 1242 h 1436"/>
                  <a:gd name="T72" fmla="*/ 773 w 1008"/>
                  <a:gd name="T73" fmla="*/ 1351 h 1436"/>
                  <a:gd name="T74" fmla="*/ 618 w 1008"/>
                  <a:gd name="T75" fmla="*/ 1421 h 1436"/>
                  <a:gd name="T76" fmla="*/ 445 w 1008"/>
                  <a:gd name="T77" fmla="*/ 1433 h 1436"/>
                  <a:gd name="T78" fmla="*/ 279 w 1008"/>
                  <a:gd name="T79" fmla="*/ 1379 h 1436"/>
                  <a:gd name="T80" fmla="*/ 157 w 1008"/>
                  <a:gd name="T81" fmla="*/ 1283 h 1436"/>
                  <a:gd name="T82" fmla="*/ 75 w 1008"/>
                  <a:gd name="T83" fmla="*/ 1154 h 1436"/>
                  <a:gd name="T84" fmla="*/ 39 w 1008"/>
                  <a:gd name="T85" fmla="*/ 1001 h 1436"/>
                  <a:gd name="T86" fmla="*/ 0 w 1008"/>
                  <a:gd name="T87" fmla="*/ 352 h 1436"/>
                  <a:gd name="T88" fmla="*/ 28 w 1008"/>
                  <a:gd name="T89" fmla="*/ 227 h 1436"/>
                  <a:gd name="T90" fmla="*/ 99 w 1008"/>
                  <a:gd name="T91" fmla="*/ 118 h 1436"/>
                  <a:gd name="T92" fmla="*/ 203 w 1008"/>
                  <a:gd name="T93" fmla="*/ 41 h 1436"/>
                  <a:gd name="T94" fmla="*/ 326 w 1008"/>
                  <a:gd name="T95" fmla="*/ 3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8" h="1436">
                    <a:moveTo>
                      <a:pt x="607" y="478"/>
                    </a:moveTo>
                    <a:lnTo>
                      <a:pt x="582" y="498"/>
                    </a:lnTo>
                    <a:lnTo>
                      <a:pt x="555" y="519"/>
                    </a:lnTo>
                    <a:lnTo>
                      <a:pt x="522" y="538"/>
                    </a:lnTo>
                    <a:lnTo>
                      <a:pt x="486" y="558"/>
                    </a:lnTo>
                    <a:lnTo>
                      <a:pt x="447" y="577"/>
                    </a:lnTo>
                    <a:lnTo>
                      <a:pt x="402" y="594"/>
                    </a:lnTo>
                    <a:lnTo>
                      <a:pt x="353" y="610"/>
                    </a:lnTo>
                    <a:lnTo>
                      <a:pt x="300" y="625"/>
                    </a:lnTo>
                    <a:lnTo>
                      <a:pt x="242" y="636"/>
                    </a:lnTo>
                    <a:lnTo>
                      <a:pt x="180" y="646"/>
                    </a:lnTo>
                    <a:lnTo>
                      <a:pt x="202" y="991"/>
                    </a:lnTo>
                    <a:lnTo>
                      <a:pt x="208" y="1035"/>
                    </a:lnTo>
                    <a:lnTo>
                      <a:pt x="219" y="1075"/>
                    </a:lnTo>
                    <a:lnTo>
                      <a:pt x="238" y="1115"/>
                    </a:lnTo>
                    <a:lnTo>
                      <a:pt x="260" y="1151"/>
                    </a:lnTo>
                    <a:lnTo>
                      <a:pt x="289" y="1183"/>
                    </a:lnTo>
                    <a:lnTo>
                      <a:pt x="321" y="1212"/>
                    </a:lnTo>
                    <a:lnTo>
                      <a:pt x="358" y="1235"/>
                    </a:lnTo>
                    <a:lnTo>
                      <a:pt x="398" y="1254"/>
                    </a:lnTo>
                    <a:lnTo>
                      <a:pt x="439" y="1266"/>
                    </a:lnTo>
                    <a:lnTo>
                      <a:pt x="483" y="1273"/>
                    </a:lnTo>
                    <a:lnTo>
                      <a:pt x="525" y="1273"/>
                    </a:lnTo>
                    <a:lnTo>
                      <a:pt x="567" y="1266"/>
                    </a:lnTo>
                    <a:lnTo>
                      <a:pt x="609" y="1254"/>
                    </a:lnTo>
                    <a:lnTo>
                      <a:pt x="649" y="1235"/>
                    </a:lnTo>
                    <a:lnTo>
                      <a:pt x="686" y="1212"/>
                    </a:lnTo>
                    <a:lnTo>
                      <a:pt x="719" y="1183"/>
                    </a:lnTo>
                    <a:lnTo>
                      <a:pt x="747" y="1151"/>
                    </a:lnTo>
                    <a:lnTo>
                      <a:pt x="770" y="1115"/>
                    </a:lnTo>
                    <a:lnTo>
                      <a:pt x="787" y="1075"/>
                    </a:lnTo>
                    <a:lnTo>
                      <a:pt x="799" y="1035"/>
                    </a:lnTo>
                    <a:lnTo>
                      <a:pt x="806" y="991"/>
                    </a:lnTo>
                    <a:lnTo>
                      <a:pt x="833" y="574"/>
                    </a:lnTo>
                    <a:lnTo>
                      <a:pt x="782" y="561"/>
                    </a:lnTo>
                    <a:lnTo>
                      <a:pt x="737" y="547"/>
                    </a:lnTo>
                    <a:lnTo>
                      <a:pt x="701" y="533"/>
                    </a:lnTo>
                    <a:lnTo>
                      <a:pt x="671" y="520"/>
                    </a:lnTo>
                    <a:lnTo>
                      <a:pt x="637" y="500"/>
                    </a:lnTo>
                    <a:lnTo>
                      <a:pt x="607" y="478"/>
                    </a:lnTo>
                    <a:close/>
                    <a:moveTo>
                      <a:pt x="762" y="205"/>
                    </a:moveTo>
                    <a:lnTo>
                      <a:pt x="707" y="349"/>
                    </a:lnTo>
                    <a:lnTo>
                      <a:pt x="716" y="356"/>
                    </a:lnTo>
                    <a:lnTo>
                      <a:pt x="729" y="365"/>
                    </a:lnTo>
                    <a:lnTo>
                      <a:pt x="746" y="375"/>
                    </a:lnTo>
                    <a:lnTo>
                      <a:pt x="756" y="380"/>
                    </a:lnTo>
                    <a:lnTo>
                      <a:pt x="770" y="385"/>
                    </a:lnTo>
                    <a:lnTo>
                      <a:pt x="788" y="392"/>
                    </a:lnTo>
                    <a:lnTo>
                      <a:pt x="813" y="400"/>
                    </a:lnTo>
                    <a:lnTo>
                      <a:pt x="843" y="408"/>
                    </a:lnTo>
                    <a:lnTo>
                      <a:pt x="845" y="385"/>
                    </a:lnTo>
                    <a:lnTo>
                      <a:pt x="844" y="351"/>
                    </a:lnTo>
                    <a:lnTo>
                      <a:pt x="838" y="318"/>
                    </a:lnTo>
                    <a:lnTo>
                      <a:pt x="827" y="285"/>
                    </a:lnTo>
                    <a:lnTo>
                      <a:pt x="810" y="257"/>
                    </a:lnTo>
                    <a:lnTo>
                      <a:pt x="789" y="230"/>
                    </a:lnTo>
                    <a:lnTo>
                      <a:pt x="762" y="205"/>
                    </a:lnTo>
                    <a:close/>
                    <a:moveTo>
                      <a:pt x="370" y="164"/>
                    </a:moveTo>
                    <a:lnTo>
                      <a:pt x="336" y="166"/>
                    </a:lnTo>
                    <a:lnTo>
                      <a:pt x="303" y="175"/>
                    </a:lnTo>
                    <a:lnTo>
                      <a:pt x="273" y="187"/>
                    </a:lnTo>
                    <a:lnTo>
                      <a:pt x="244" y="206"/>
                    </a:lnTo>
                    <a:lnTo>
                      <a:pt x="218" y="230"/>
                    </a:lnTo>
                    <a:lnTo>
                      <a:pt x="197" y="257"/>
                    </a:lnTo>
                    <a:lnTo>
                      <a:pt x="181" y="285"/>
                    </a:lnTo>
                    <a:lnTo>
                      <a:pt x="168" y="318"/>
                    </a:lnTo>
                    <a:lnTo>
                      <a:pt x="164" y="351"/>
                    </a:lnTo>
                    <a:lnTo>
                      <a:pt x="162" y="385"/>
                    </a:lnTo>
                    <a:lnTo>
                      <a:pt x="168" y="484"/>
                    </a:lnTo>
                    <a:lnTo>
                      <a:pt x="229" y="474"/>
                    </a:lnTo>
                    <a:lnTo>
                      <a:pt x="283" y="462"/>
                    </a:lnTo>
                    <a:lnTo>
                      <a:pt x="331" y="447"/>
                    </a:lnTo>
                    <a:lnTo>
                      <a:pt x="373" y="432"/>
                    </a:lnTo>
                    <a:lnTo>
                      <a:pt x="411" y="414"/>
                    </a:lnTo>
                    <a:lnTo>
                      <a:pt x="443" y="397"/>
                    </a:lnTo>
                    <a:lnTo>
                      <a:pt x="470" y="378"/>
                    </a:lnTo>
                    <a:lnTo>
                      <a:pt x="494" y="361"/>
                    </a:lnTo>
                    <a:lnTo>
                      <a:pt x="512" y="345"/>
                    </a:lnTo>
                    <a:lnTo>
                      <a:pt x="527" y="331"/>
                    </a:lnTo>
                    <a:lnTo>
                      <a:pt x="539" y="318"/>
                    </a:lnTo>
                    <a:lnTo>
                      <a:pt x="547" y="308"/>
                    </a:lnTo>
                    <a:lnTo>
                      <a:pt x="552" y="300"/>
                    </a:lnTo>
                    <a:lnTo>
                      <a:pt x="603" y="164"/>
                    </a:lnTo>
                    <a:lnTo>
                      <a:pt x="370" y="164"/>
                    </a:lnTo>
                    <a:close/>
                    <a:moveTo>
                      <a:pt x="370" y="0"/>
                    </a:moveTo>
                    <a:lnTo>
                      <a:pt x="637" y="0"/>
                    </a:lnTo>
                    <a:lnTo>
                      <a:pt x="680" y="3"/>
                    </a:lnTo>
                    <a:lnTo>
                      <a:pt x="724" y="11"/>
                    </a:lnTo>
                    <a:lnTo>
                      <a:pt x="765" y="24"/>
                    </a:lnTo>
                    <a:lnTo>
                      <a:pt x="804" y="41"/>
                    </a:lnTo>
                    <a:lnTo>
                      <a:pt x="842" y="62"/>
                    </a:lnTo>
                    <a:lnTo>
                      <a:pt x="876" y="88"/>
                    </a:lnTo>
                    <a:lnTo>
                      <a:pt x="909" y="118"/>
                    </a:lnTo>
                    <a:lnTo>
                      <a:pt x="936" y="152"/>
                    </a:lnTo>
                    <a:lnTo>
                      <a:pt x="960" y="187"/>
                    </a:lnTo>
                    <a:lnTo>
                      <a:pt x="979" y="227"/>
                    </a:lnTo>
                    <a:lnTo>
                      <a:pt x="993" y="267"/>
                    </a:lnTo>
                    <a:lnTo>
                      <a:pt x="1003" y="309"/>
                    </a:lnTo>
                    <a:lnTo>
                      <a:pt x="1008" y="352"/>
                    </a:lnTo>
                    <a:lnTo>
                      <a:pt x="1008" y="396"/>
                    </a:lnTo>
                    <a:lnTo>
                      <a:pt x="1000" y="517"/>
                    </a:lnTo>
                    <a:lnTo>
                      <a:pt x="1000" y="517"/>
                    </a:lnTo>
                    <a:lnTo>
                      <a:pt x="968" y="1001"/>
                    </a:lnTo>
                    <a:lnTo>
                      <a:pt x="962" y="1054"/>
                    </a:lnTo>
                    <a:lnTo>
                      <a:pt x="950" y="1104"/>
                    </a:lnTo>
                    <a:lnTo>
                      <a:pt x="932" y="1154"/>
                    </a:lnTo>
                    <a:lnTo>
                      <a:pt x="910" y="1199"/>
                    </a:lnTo>
                    <a:lnTo>
                      <a:pt x="883" y="1242"/>
                    </a:lnTo>
                    <a:lnTo>
                      <a:pt x="850" y="1283"/>
                    </a:lnTo>
                    <a:lnTo>
                      <a:pt x="814" y="1319"/>
                    </a:lnTo>
                    <a:lnTo>
                      <a:pt x="773" y="1351"/>
                    </a:lnTo>
                    <a:lnTo>
                      <a:pt x="729" y="1379"/>
                    </a:lnTo>
                    <a:lnTo>
                      <a:pt x="674" y="1404"/>
                    </a:lnTo>
                    <a:lnTo>
                      <a:pt x="618" y="1421"/>
                    </a:lnTo>
                    <a:lnTo>
                      <a:pt x="561" y="1433"/>
                    </a:lnTo>
                    <a:lnTo>
                      <a:pt x="504" y="1436"/>
                    </a:lnTo>
                    <a:lnTo>
                      <a:pt x="445" y="1433"/>
                    </a:lnTo>
                    <a:lnTo>
                      <a:pt x="390" y="1423"/>
                    </a:lnTo>
                    <a:lnTo>
                      <a:pt x="334" y="1404"/>
                    </a:lnTo>
                    <a:lnTo>
                      <a:pt x="279" y="1379"/>
                    </a:lnTo>
                    <a:lnTo>
                      <a:pt x="234" y="1351"/>
                    </a:lnTo>
                    <a:lnTo>
                      <a:pt x="193" y="1319"/>
                    </a:lnTo>
                    <a:lnTo>
                      <a:pt x="157" y="1283"/>
                    </a:lnTo>
                    <a:lnTo>
                      <a:pt x="125" y="1242"/>
                    </a:lnTo>
                    <a:lnTo>
                      <a:pt x="98" y="1199"/>
                    </a:lnTo>
                    <a:lnTo>
                      <a:pt x="75" y="1154"/>
                    </a:lnTo>
                    <a:lnTo>
                      <a:pt x="58" y="1104"/>
                    </a:lnTo>
                    <a:lnTo>
                      <a:pt x="46" y="1054"/>
                    </a:lnTo>
                    <a:lnTo>
                      <a:pt x="39" y="1001"/>
                    </a:lnTo>
                    <a:lnTo>
                      <a:pt x="12" y="577"/>
                    </a:lnTo>
                    <a:lnTo>
                      <a:pt x="0" y="396"/>
                    </a:lnTo>
                    <a:lnTo>
                      <a:pt x="0" y="352"/>
                    </a:lnTo>
                    <a:lnTo>
                      <a:pt x="5" y="309"/>
                    </a:lnTo>
                    <a:lnTo>
                      <a:pt x="14" y="267"/>
                    </a:lnTo>
                    <a:lnTo>
                      <a:pt x="28" y="227"/>
                    </a:lnTo>
                    <a:lnTo>
                      <a:pt x="48" y="187"/>
                    </a:lnTo>
                    <a:lnTo>
                      <a:pt x="72" y="152"/>
                    </a:lnTo>
                    <a:lnTo>
                      <a:pt x="99" y="118"/>
                    </a:lnTo>
                    <a:lnTo>
                      <a:pt x="131" y="88"/>
                    </a:lnTo>
                    <a:lnTo>
                      <a:pt x="166" y="62"/>
                    </a:lnTo>
                    <a:lnTo>
                      <a:pt x="203" y="41"/>
                    </a:lnTo>
                    <a:lnTo>
                      <a:pt x="243" y="24"/>
                    </a:lnTo>
                    <a:lnTo>
                      <a:pt x="284" y="11"/>
                    </a:lnTo>
                    <a:lnTo>
                      <a:pt x="326" y="3"/>
                    </a:lnTo>
                    <a:lnTo>
                      <a:pt x="3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104" name="Freeform 511"/>
              <p:cNvSpPr/>
              <p:nvPr/>
            </p:nvSpPr>
            <p:spPr bwMode="auto">
              <a:xfrm>
                <a:off x="2942" y="2977"/>
                <a:ext cx="375" cy="164"/>
              </a:xfrm>
              <a:custGeom>
                <a:avLst/>
                <a:gdLst>
                  <a:gd name="T0" fmla="*/ 82 w 375"/>
                  <a:gd name="T1" fmla="*/ 0 h 164"/>
                  <a:gd name="T2" fmla="*/ 294 w 375"/>
                  <a:gd name="T3" fmla="*/ 0 h 164"/>
                  <a:gd name="T4" fmla="*/ 316 w 375"/>
                  <a:gd name="T5" fmla="*/ 3 h 164"/>
                  <a:gd name="T6" fmla="*/ 335 w 375"/>
                  <a:gd name="T7" fmla="*/ 11 h 164"/>
                  <a:gd name="T8" fmla="*/ 352 w 375"/>
                  <a:gd name="T9" fmla="*/ 24 h 164"/>
                  <a:gd name="T10" fmla="*/ 364 w 375"/>
                  <a:gd name="T11" fmla="*/ 41 h 164"/>
                  <a:gd name="T12" fmla="*/ 373 w 375"/>
                  <a:gd name="T13" fmla="*/ 60 h 164"/>
                  <a:gd name="T14" fmla="*/ 375 w 375"/>
                  <a:gd name="T15" fmla="*/ 82 h 164"/>
                  <a:gd name="T16" fmla="*/ 373 w 375"/>
                  <a:gd name="T17" fmla="*/ 103 h 164"/>
                  <a:gd name="T18" fmla="*/ 364 w 375"/>
                  <a:gd name="T19" fmla="*/ 123 h 164"/>
                  <a:gd name="T20" fmla="*/ 352 w 375"/>
                  <a:gd name="T21" fmla="*/ 139 h 164"/>
                  <a:gd name="T22" fmla="*/ 335 w 375"/>
                  <a:gd name="T23" fmla="*/ 153 h 164"/>
                  <a:gd name="T24" fmla="*/ 316 w 375"/>
                  <a:gd name="T25" fmla="*/ 160 h 164"/>
                  <a:gd name="T26" fmla="*/ 294 w 375"/>
                  <a:gd name="T27" fmla="*/ 164 h 164"/>
                  <a:gd name="T28" fmla="*/ 82 w 375"/>
                  <a:gd name="T29" fmla="*/ 164 h 164"/>
                  <a:gd name="T30" fmla="*/ 60 w 375"/>
                  <a:gd name="T31" fmla="*/ 160 h 164"/>
                  <a:gd name="T32" fmla="*/ 40 w 375"/>
                  <a:gd name="T33" fmla="*/ 153 h 164"/>
                  <a:gd name="T34" fmla="*/ 24 w 375"/>
                  <a:gd name="T35" fmla="*/ 139 h 164"/>
                  <a:gd name="T36" fmla="*/ 11 w 375"/>
                  <a:gd name="T37" fmla="*/ 123 h 164"/>
                  <a:gd name="T38" fmla="*/ 3 w 375"/>
                  <a:gd name="T39" fmla="*/ 103 h 164"/>
                  <a:gd name="T40" fmla="*/ 0 w 375"/>
                  <a:gd name="T41" fmla="*/ 82 h 164"/>
                  <a:gd name="T42" fmla="*/ 3 w 375"/>
                  <a:gd name="T43" fmla="*/ 60 h 164"/>
                  <a:gd name="T44" fmla="*/ 11 w 375"/>
                  <a:gd name="T45" fmla="*/ 41 h 164"/>
                  <a:gd name="T46" fmla="*/ 24 w 375"/>
                  <a:gd name="T47" fmla="*/ 24 h 164"/>
                  <a:gd name="T48" fmla="*/ 40 w 375"/>
                  <a:gd name="T49" fmla="*/ 11 h 164"/>
                  <a:gd name="T50" fmla="*/ 60 w 375"/>
                  <a:gd name="T51" fmla="*/ 3 h 164"/>
                  <a:gd name="T52" fmla="*/ 82 w 375"/>
                  <a:gd name="T5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5" h="164">
                    <a:moveTo>
                      <a:pt x="82" y="0"/>
                    </a:moveTo>
                    <a:lnTo>
                      <a:pt x="294" y="0"/>
                    </a:lnTo>
                    <a:lnTo>
                      <a:pt x="316" y="3"/>
                    </a:lnTo>
                    <a:lnTo>
                      <a:pt x="335" y="11"/>
                    </a:lnTo>
                    <a:lnTo>
                      <a:pt x="352" y="24"/>
                    </a:lnTo>
                    <a:lnTo>
                      <a:pt x="364" y="41"/>
                    </a:lnTo>
                    <a:lnTo>
                      <a:pt x="373" y="60"/>
                    </a:lnTo>
                    <a:lnTo>
                      <a:pt x="375" y="82"/>
                    </a:lnTo>
                    <a:lnTo>
                      <a:pt x="373" y="103"/>
                    </a:lnTo>
                    <a:lnTo>
                      <a:pt x="364" y="123"/>
                    </a:lnTo>
                    <a:lnTo>
                      <a:pt x="352" y="139"/>
                    </a:lnTo>
                    <a:lnTo>
                      <a:pt x="335" y="153"/>
                    </a:lnTo>
                    <a:lnTo>
                      <a:pt x="316" y="160"/>
                    </a:lnTo>
                    <a:lnTo>
                      <a:pt x="294" y="164"/>
                    </a:lnTo>
                    <a:lnTo>
                      <a:pt x="82" y="164"/>
                    </a:lnTo>
                    <a:lnTo>
                      <a:pt x="60" y="160"/>
                    </a:lnTo>
                    <a:lnTo>
                      <a:pt x="40" y="153"/>
                    </a:lnTo>
                    <a:lnTo>
                      <a:pt x="24" y="139"/>
                    </a:lnTo>
                    <a:lnTo>
                      <a:pt x="11" y="123"/>
                    </a:lnTo>
                    <a:lnTo>
                      <a:pt x="3" y="103"/>
                    </a:lnTo>
                    <a:lnTo>
                      <a:pt x="0" y="82"/>
                    </a:lnTo>
                    <a:lnTo>
                      <a:pt x="3" y="60"/>
                    </a:lnTo>
                    <a:lnTo>
                      <a:pt x="11" y="41"/>
                    </a:lnTo>
                    <a:lnTo>
                      <a:pt x="24" y="24"/>
                    </a:lnTo>
                    <a:lnTo>
                      <a:pt x="40" y="11"/>
                    </a:lnTo>
                    <a:lnTo>
                      <a:pt x="60" y="3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105" name="Freeform 512"/>
              <p:cNvSpPr/>
              <p:nvPr/>
            </p:nvSpPr>
            <p:spPr bwMode="auto">
              <a:xfrm>
                <a:off x="3383" y="2977"/>
                <a:ext cx="179" cy="164"/>
              </a:xfrm>
              <a:custGeom>
                <a:avLst/>
                <a:gdLst>
                  <a:gd name="T0" fmla="*/ 82 w 179"/>
                  <a:gd name="T1" fmla="*/ 0 h 164"/>
                  <a:gd name="T2" fmla="*/ 98 w 179"/>
                  <a:gd name="T3" fmla="*/ 0 h 164"/>
                  <a:gd name="T4" fmla="*/ 119 w 179"/>
                  <a:gd name="T5" fmla="*/ 3 h 164"/>
                  <a:gd name="T6" fmla="*/ 139 w 179"/>
                  <a:gd name="T7" fmla="*/ 11 h 164"/>
                  <a:gd name="T8" fmla="*/ 155 w 179"/>
                  <a:gd name="T9" fmla="*/ 24 h 164"/>
                  <a:gd name="T10" fmla="*/ 169 w 179"/>
                  <a:gd name="T11" fmla="*/ 41 h 164"/>
                  <a:gd name="T12" fmla="*/ 176 w 179"/>
                  <a:gd name="T13" fmla="*/ 60 h 164"/>
                  <a:gd name="T14" fmla="*/ 179 w 179"/>
                  <a:gd name="T15" fmla="*/ 82 h 164"/>
                  <a:gd name="T16" fmla="*/ 176 w 179"/>
                  <a:gd name="T17" fmla="*/ 103 h 164"/>
                  <a:gd name="T18" fmla="*/ 169 w 179"/>
                  <a:gd name="T19" fmla="*/ 123 h 164"/>
                  <a:gd name="T20" fmla="*/ 155 w 179"/>
                  <a:gd name="T21" fmla="*/ 139 h 164"/>
                  <a:gd name="T22" fmla="*/ 139 w 179"/>
                  <a:gd name="T23" fmla="*/ 153 h 164"/>
                  <a:gd name="T24" fmla="*/ 119 w 179"/>
                  <a:gd name="T25" fmla="*/ 160 h 164"/>
                  <a:gd name="T26" fmla="*/ 98 w 179"/>
                  <a:gd name="T27" fmla="*/ 164 h 164"/>
                  <a:gd name="T28" fmla="*/ 82 w 179"/>
                  <a:gd name="T29" fmla="*/ 164 h 164"/>
                  <a:gd name="T30" fmla="*/ 60 w 179"/>
                  <a:gd name="T31" fmla="*/ 160 h 164"/>
                  <a:gd name="T32" fmla="*/ 40 w 179"/>
                  <a:gd name="T33" fmla="*/ 153 h 164"/>
                  <a:gd name="T34" fmla="*/ 24 w 179"/>
                  <a:gd name="T35" fmla="*/ 139 h 164"/>
                  <a:gd name="T36" fmla="*/ 11 w 179"/>
                  <a:gd name="T37" fmla="*/ 123 h 164"/>
                  <a:gd name="T38" fmla="*/ 2 w 179"/>
                  <a:gd name="T39" fmla="*/ 103 h 164"/>
                  <a:gd name="T40" fmla="*/ 0 w 179"/>
                  <a:gd name="T41" fmla="*/ 82 h 164"/>
                  <a:gd name="T42" fmla="*/ 2 w 179"/>
                  <a:gd name="T43" fmla="*/ 60 h 164"/>
                  <a:gd name="T44" fmla="*/ 11 w 179"/>
                  <a:gd name="T45" fmla="*/ 41 h 164"/>
                  <a:gd name="T46" fmla="*/ 24 w 179"/>
                  <a:gd name="T47" fmla="*/ 24 h 164"/>
                  <a:gd name="T48" fmla="*/ 40 w 179"/>
                  <a:gd name="T49" fmla="*/ 11 h 164"/>
                  <a:gd name="T50" fmla="*/ 60 w 179"/>
                  <a:gd name="T51" fmla="*/ 3 h 164"/>
                  <a:gd name="T52" fmla="*/ 82 w 179"/>
                  <a:gd name="T5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9" h="164">
                    <a:moveTo>
                      <a:pt x="82" y="0"/>
                    </a:moveTo>
                    <a:lnTo>
                      <a:pt x="98" y="0"/>
                    </a:lnTo>
                    <a:lnTo>
                      <a:pt x="119" y="3"/>
                    </a:lnTo>
                    <a:lnTo>
                      <a:pt x="139" y="11"/>
                    </a:lnTo>
                    <a:lnTo>
                      <a:pt x="155" y="24"/>
                    </a:lnTo>
                    <a:lnTo>
                      <a:pt x="169" y="41"/>
                    </a:lnTo>
                    <a:lnTo>
                      <a:pt x="176" y="60"/>
                    </a:lnTo>
                    <a:lnTo>
                      <a:pt x="179" y="82"/>
                    </a:lnTo>
                    <a:lnTo>
                      <a:pt x="176" y="103"/>
                    </a:lnTo>
                    <a:lnTo>
                      <a:pt x="169" y="123"/>
                    </a:lnTo>
                    <a:lnTo>
                      <a:pt x="155" y="139"/>
                    </a:lnTo>
                    <a:lnTo>
                      <a:pt x="139" y="153"/>
                    </a:lnTo>
                    <a:lnTo>
                      <a:pt x="119" y="160"/>
                    </a:lnTo>
                    <a:lnTo>
                      <a:pt x="98" y="164"/>
                    </a:lnTo>
                    <a:lnTo>
                      <a:pt x="82" y="164"/>
                    </a:lnTo>
                    <a:lnTo>
                      <a:pt x="60" y="160"/>
                    </a:lnTo>
                    <a:lnTo>
                      <a:pt x="40" y="153"/>
                    </a:lnTo>
                    <a:lnTo>
                      <a:pt x="24" y="139"/>
                    </a:lnTo>
                    <a:lnTo>
                      <a:pt x="11" y="123"/>
                    </a:lnTo>
                    <a:lnTo>
                      <a:pt x="2" y="103"/>
                    </a:lnTo>
                    <a:lnTo>
                      <a:pt x="0" y="82"/>
                    </a:lnTo>
                    <a:lnTo>
                      <a:pt x="2" y="60"/>
                    </a:lnTo>
                    <a:lnTo>
                      <a:pt x="11" y="41"/>
                    </a:lnTo>
                    <a:lnTo>
                      <a:pt x="24" y="24"/>
                    </a:lnTo>
                    <a:lnTo>
                      <a:pt x="40" y="11"/>
                    </a:lnTo>
                    <a:lnTo>
                      <a:pt x="60" y="3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514" y="1649544"/>
              <a:ext cx="5833615" cy="3209040"/>
            </a:xfrm>
            <a:prstGeom prst="rect">
              <a:avLst/>
            </a:prstGeom>
          </p:spPr>
        </p:pic>
      </p:grpSp>
      <p:pic>
        <p:nvPicPr>
          <p:cNvPr id="2" name="图片 1" descr="608295d559d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890" y="2103120"/>
            <a:ext cx="4107815" cy="26174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99467" y="2655576"/>
            <a:ext cx="4703445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52170" y="2536825"/>
            <a:ext cx="594360" cy="95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part.01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5" name="平行四边形 2"/>
          <p:cNvSpPr/>
          <p:nvPr/>
        </p:nvSpPr>
        <p:spPr>
          <a:xfrm rot="2353060">
            <a:off x="4612076" y="3481369"/>
            <a:ext cx="902694" cy="649287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  <a:gd name="connsiteX0-11" fmla="*/ 0 w 1525434"/>
              <a:gd name="connsiteY0-12" fmla="*/ 613014 h 613095"/>
              <a:gd name="connsiteX1-13" fmla="*/ 143655 w 1525434"/>
              <a:gd name="connsiteY1-14" fmla="*/ 1014 h 613095"/>
              <a:gd name="connsiteX2-15" fmla="*/ 965458 w 1525434"/>
              <a:gd name="connsiteY2-16" fmla="*/ 0 h 613095"/>
              <a:gd name="connsiteX3-17" fmla="*/ 1525434 w 1525434"/>
              <a:gd name="connsiteY3-18" fmla="*/ 613095 h 613095"/>
              <a:gd name="connsiteX4-19" fmla="*/ 0 w 1525434"/>
              <a:gd name="connsiteY4-20" fmla="*/ 613014 h 613095"/>
              <a:gd name="connsiteX0-21" fmla="*/ 0 w 990402"/>
              <a:gd name="connsiteY0-22" fmla="*/ 613014 h 613285"/>
              <a:gd name="connsiteX1-23" fmla="*/ 143655 w 990402"/>
              <a:gd name="connsiteY1-24" fmla="*/ 1014 h 613285"/>
              <a:gd name="connsiteX2-25" fmla="*/ 965458 w 990402"/>
              <a:gd name="connsiteY2-26" fmla="*/ 0 h 613285"/>
              <a:gd name="connsiteX3-27" fmla="*/ 990402 w 990402"/>
              <a:gd name="connsiteY3-28" fmla="*/ 613285 h 613285"/>
              <a:gd name="connsiteX4-29" fmla="*/ 0 w 990402"/>
              <a:gd name="connsiteY4-30" fmla="*/ 613014 h 613285"/>
              <a:gd name="connsiteX0-31" fmla="*/ 0 w 965458"/>
              <a:gd name="connsiteY0-32" fmla="*/ 613014 h 613014"/>
              <a:gd name="connsiteX1-33" fmla="*/ 143655 w 965458"/>
              <a:gd name="connsiteY1-34" fmla="*/ 1014 h 613014"/>
              <a:gd name="connsiteX2-35" fmla="*/ 965458 w 965458"/>
              <a:gd name="connsiteY2-36" fmla="*/ 0 h 613014"/>
              <a:gd name="connsiteX3-37" fmla="*/ 892039 w 965458"/>
              <a:gd name="connsiteY3-38" fmla="*/ 584330 h 613014"/>
              <a:gd name="connsiteX4-39" fmla="*/ 0 w 965458"/>
              <a:gd name="connsiteY4-40" fmla="*/ 613014 h 613014"/>
              <a:gd name="connsiteX0-41" fmla="*/ 0 w 965458"/>
              <a:gd name="connsiteY0-42" fmla="*/ 613014 h 613014"/>
              <a:gd name="connsiteX1-43" fmla="*/ 143655 w 965458"/>
              <a:gd name="connsiteY1-44" fmla="*/ 1014 h 613014"/>
              <a:gd name="connsiteX2-45" fmla="*/ 965458 w 965458"/>
              <a:gd name="connsiteY2-46" fmla="*/ 0 h 613014"/>
              <a:gd name="connsiteX3-47" fmla="*/ 815065 w 965458"/>
              <a:gd name="connsiteY3-48" fmla="*/ 566027 h 613014"/>
              <a:gd name="connsiteX4-49" fmla="*/ 0 w 965458"/>
              <a:gd name="connsiteY4-50" fmla="*/ 613014 h 613014"/>
              <a:gd name="connsiteX0-51" fmla="*/ 0 w 965458"/>
              <a:gd name="connsiteY0-52" fmla="*/ 613014 h 613014"/>
              <a:gd name="connsiteX1-53" fmla="*/ 143655 w 965458"/>
              <a:gd name="connsiteY1-54" fmla="*/ 1014 h 613014"/>
              <a:gd name="connsiteX2-55" fmla="*/ 965458 w 965458"/>
              <a:gd name="connsiteY2-56" fmla="*/ 0 h 613014"/>
              <a:gd name="connsiteX3-57" fmla="*/ 889102 w 965458"/>
              <a:gd name="connsiteY3-58" fmla="*/ 590436 h 613014"/>
              <a:gd name="connsiteX4-59" fmla="*/ 0 w 965458"/>
              <a:gd name="connsiteY4-60" fmla="*/ 613014 h 613014"/>
              <a:gd name="connsiteX0-61" fmla="*/ 0 w 895659"/>
              <a:gd name="connsiteY0-62" fmla="*/ 612000 h 612000"/>
              <a:gd name="connsiteX1-63" fmla="*/ 143655 w 895659"/>
              <a:gd name="connsiteY1-64" fmla="*/ 0 h 612000"/>
              <a:gd name="connsiteX2-65" fmla="*/ 895659 w 895659"/>
              <a:gd name="connsiteY2-66" fmla="*/ 17644 h 612000"/>
              <a:gd name="connsiteX3-67" fmla="*/ 889102 w 895659"/>
              <a:gd name="connsiteY3-68" fmla="*/ 589422 h 612000"/>
              <a:gd name="connsiteX4-69" fmla="*/ 0 w 895659"/>
              <a:gd name="connsiteY4-70" fmla="*/ 612000 h 612000"/>
              <a:gd name="connsiteX0-71" fmla="*/ 0 w 921393"/>
              <a:gd name="connsiteY0-72" fmla="*/ 612000 h 612000"/>
              <a:gd name="connsiteX1-73" fmla="*/ 143655 w 921393"/>
              <a:gd name="connsiteY1-74" fmla="*/ 0 h 612000"/>
              <a:gd name="connsiteX2-75" fmla="*/ 921393 w 921393"/>
              <a:gd name="connsiteY2-76" fmla="*/ 9538 h 612000"/>
              <a:gd name="connsiteX3-77" fmla="*/ 889102 w 921393"/>
              <a:gd name="connsiteY3-78" fmla="*/ 589422 h 612000"/>
              <a:gd name="connsiteX4-79" fmla="*/ 0 w 921393"/>
              <a:gd name="connsiteY4-80" fmla="*/ 612000 h 612000"/>
              <a:gd name="connsiteX0-81" fmla="*/ 0 w 921393"/>
              <a:gd name="connsiteY0-82" fmla="*/ 612000 h 612000"/>
              <a:gd name="connsiteX1-83" fmla="*/ 143655 w 921393"/>
              <a:gd name="connsiteY1-84" fmla="*/ 0 h 612000"/>
              <a:gd name="connsiteX2-85" fmla="*/ 921393 w 921393"/>
              <a:gd name="connsiteY2-86" fmla="*/ 9538 h 612000"/>
              <a:gd name="connsiteX3-87" fmla="*/ 883698 w 921393"/>
              <a:gd name="connsiteY3-88" fmla="*/ 597414 h 612000"/>
              <a:gd name="connsiteX4-89" fmla="*/ 0 w 921393"/>
              <a:gd name="connsiteY4-90" fmla="*/ 612000 h 612000"/>
              <a:gd name="connsiteX0-91" fmla="*/ 0 w 921393"/>
              <a:gd name="connsiteY0-92" fmla="*/ 612000 h 612000"/>
              <a:gd name="connsiteX1-93" fmla="*/ 143655 w 921393"/>
              <a:gd name="connsiteY1-94" fmla="*/ 0 h 612000"/>
              <a:gd name="connsiteX2-95" fmla="*/ 921393 w 921393"/>
              <a:gd name="connsiteY2-96" fmla="*/ 9538 h 612000"/>
              <a:gd name="connsiteX3-97" fmla="*/ 889602 w 921393"/>
              <a:gd name="connsiteY3-98" fmla="*/ 590004 h 612000"/>
              <a:gd name="connsiteX4-99" fmla="*/ 0 w 921393"/>
              <a:gd name="connsiteY4-100" fmla="*/ 612000 h 612000"/>
              <a:gd name="connsiteX0-101" fmla="*/ 0 w 894278"/>
              <a:gd name="connsiteY0-102" fmla="*/ 612000 h 612000"/>
              <a:gd name="connsiteX1-103" fmla="*/ 143655 w 894278"/>
              <a:gd name="connsiteY1-104" fmla="*/ 0 h 612000"/>
              <a:gd name="connsiteX2-105" fmla="*/ 894278 w 894278"/>
              <a:gd name="connsiteY2-106" fmla="*/ 10138 h 612000"/>
              <a:gd name="connsiteX3-107" fmla="*/ 889602 w 894278"/>
              <a:gd name="connsiteY3-108" fmla="*/ 590004 h 612000"/>
              <a:gd name="connsiteX4-109" fmla="*/ 0 w 894278"/>
              <a:gd name="connsiteY4-110" fmla="*/ 612000 h 612000"/>
              <a:gd name="connsiteX0-111" fmla="*/ 0 w 901763"/>
              <a:gd name="connsiteY0-112" fmla="*/ 612000 h 612000"/>
              <a:gd name="connsiteX1-113" fmla="*/ 143655 w 901763"/>
              <a:gd name="connsiteY1-114" fmla="*/ 0 h 612000"/>
              <a:gd name="connsiteX2-115" fmla="*/ 894278 w 901763"/>
              <a:gd name="connsiteY2-116" fmla="*/ 10138 h 612000"/>
              <a:gd name="connsiteX3-117" fmla="*/ 901487 w 901763"/>
              <a:gd name="connsiteY3-118" fmla="*/ 589544 h 612000"/>
              <a:gd name="connsiteX4-119" fmla="*/ 0 w 901763"/>
              <a:gd name="connsiteY4-120" fmla="*/ 612000 h 612000"/>
              <a:gd name="connsiteX0-121" fmla="*/ 0 w 901770"/>
              <a:gd name="connsiteY0-122" fmla="*/ 612000 h 612000"/>
              <a:gd name="connsiteX1-123" fmla="*/ 143655 w 901770"/>
              <a:gd name="connsiteY1-124" fmla="*/ 0 h 612000"/>
              <a:gd name="connsiteX2-125" fmla="*/ 894617 w 901770"/>
              <a:gd name="connsiteY2-126" fmla="*/ 6980 h 612000"/>
              <a:gd name="connsiteX3-127" fmla="*/ 901487 w 901770"/>
              <a:gd name="connsiteY3-128" fmla="*/ 589544 h 612000"/>
              <a:gd name="connsiteX4-129" fmla="*/ 0 w 901770"/>
              <a:gd name="connsiteY4-130" fmla="*/ 612000 h 61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770" h="612000">
                <a:moveTo>
                  <a:pt x="0" y="612000"/>
                </a:moveTo>
                <a:lnTo>
                  <a:pt x="143655" y="0"/>
                </a:lnTo>
                <a:lnTo>
                  <a:pt x="894617" y="6980"/>
                </a:lnTo>
                <a:cubicBezTo>
                  <a:pt x="892431" y="197573"/>
                  <a:pt x="903673" y="398951"/>
                  <a:pt x="901487" y="589544"/>
                </a:cubicBezTo>
                <a:lnTo>
                  <a:pt x="0" y="612000"/>
                </a:ln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6" name="平行四边形 2"/>
          <p:cNvSpPr/>
          <p:nvPr/>
        </p:nvSpPr>
        <p:spPr>
          <a:xfrm rot="8460000" flipV="1">
            <a:off x="6651387" y="3334385"/>
            <a:ext cx="1619250" cy="612775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20000" h="612081">
                <a:moveTo>
                  <a:pt x="0" y="612000"/>
                </a:moveTo>
                <a:lnTo>
                  <a:pt x="143655" y="0"/>
                </a:lnTo>
                <a:lnTo>
                  <a:pt x="1620000" y="0"/>
                </a:lnTo>
                <a:lnTo>
                  <a:pt x="1525434" y="612081"/>
                </a:lnTo>
                <a:lnTo>
                  <a:pt x="0" y="612000"/>
                </a:lnTo>
                <a:close/>
              </a:path>
            </a:pathLst>
          </a:custGeom>
          <a:solidFill>
            <a:srgbClr val="612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7" name="平行四边形 2"/>
          <p:cNvSpPr/>
          <p:nvPr/>
        </p:nvSpPr>
        <p:spPr>
          <a:xfrm rot="7740000">
            <a:off x="5262325" y="1978660"/>
            <a:ext cx="920750" cy="647700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  <a:gd name="connsiteX0-11" fmla="*/ 0 w 1525434"/>
              <a:gd name="connsiteY0-12" fmla="*/ 613014 h 613095"/>
              <a:gd name="connsiteX1-13" fmla="*/ 143655 w 1525434"/>
              <a:gd name="connsiteY1-14" fmla="*/ 1014 h 613095"/>
              <a:gd name="connsiteX2-15" fmla="*/ 965458 w 1525434"/>
              <a:gd name="connsiteY2-16" fmla="*/ 0 h 613095"/>
              <a:gd name="connsiteX3-17" fmla="*/ 1525434 w 1525434"/>
              <a:gd name="connsiteY3-18" fmla="*/ 613095 h 613095"/>
              <a:gd name="connsiteX4-19" fmla="*/ 0 w 1525434"/>
              <a:gd name="connsiteY4-20" fmla="*/ 613014 h 613095"/>
              <a:gd name="connsiteX0-21" fmla="*/ 0 w 990402"/>
              <a:gd name="connsiteY0-22" fmla="*/ 613014 h 613285"/>
              <a:gd name="connsiteX1-23" fmla="*/ 143655 w 990402"/>
              <a:gd name="connsiteY1-24" fmla="*/ 1014 h 613285"/>
              <a:gd name="connsiteX2-25" fmla="*/ 965458 w 990402"/>
              <a:gd name="connsiteY2-26" fmla="*/ 0 h 613285"/>
              <a:gd name="connsiteX3-27" fmla="*/ 990402 w 990402"/>
              <a:gd name="connsiteY3-28" fmla="*/ 613285 h 613285"/>
              <a:gd name="connsiteX4-29" fmla="*/ 0 w 990402"/>
              <a:gd name="connsiteY4-30" fmla="*/ 613014 h 613285"/>
              <a:gd name="connsiteX0-31" fmla="*/ 0 w 965458"/>
              <a:gd name="connsiteY0-32" fmla="*/ 613014 h 613014"/>
              <a:gd name="connsiteX1-33" fmla="*/ 143655 w 965458"/>
              <a:gd name="connsiteY1-34" fmla="*/ 1014 h 613014"/>
              <a:gd name="connsiteX2-35" fmla="*/ 965458 w 965458"/>
              <a:gd name="connsiteY2-36" fmla="*/ 0 h 613014"/>
              <a:gd name="connsiteX3-37" fmla="*/ 892039 w 965458"/>
              <a:gd name="connsiteY3-38" fmla="*/ 584330 h 613014"/>
              <a:gd name="connsiteX4-39" fmla="*/ 0 w 965458"/>
              <a:gd name="connsiteY4-40" fmla="*/ 613014 h 613014"/>
              <a:gd name="connsiteX0-41" fmla="*/ 0 w 965458"/>
              <a:gd name="connsiteY0-42" fmla="*/ 613014 h 613014"/>
              <a:gd name="connsiteX1-43" fmla="*/ 143655 w 965458"/>
              <a:gd name="connsiteY1-44" fmla="*/ 1014 h 613014"/>
              <a:gd name="connsiteX2-45" fmla="*/ 965458 w 965458"/>
              <a:gd name="connsiteY2-46" fmla="*/ 0 h 613014"/>
              <a:gd name="connsiteX3-47" fmla="*/ 815065 w 965458"/>
              <a:gd name="connsiteY3-48" fmla="*/ 566027 h 613014"/>
              <a:gd name="connsiteX4-49" fmla="*/ 0 w 965458"/>
              <a:gd name="connsiteY4-50" fmla="*/ 613014 h 613014"/>
              <a:gd name="connsiteX0-51" fmla="*/ 0 w 965458"/>
              <a:gd name="connsiteY0-52" fmla="*/ 613014 h 613014"/>
              <a:gd name="connsiteX1-53" fmla="*/ 143655 w 965458"/>
              <a:gd name="connsiteY1-54" fmla="*/ 1014 h 613014"/>
              <a:gd name="connsiteX2-55" fmla="*/ 965458 w 965458"/>
              <a:gd name="connsiteY2-56" fmla="*/ 0 h 613014"/>
              <a:gd name="connsiteX3-57" fmla="*/ 889102 w 965458"/>
              <a:gd name="connsiteY3-58" fmla="*/ 590436 h 613014"/>
              <a:gd name="connsiteX4-59" fmla="*/ 0 w 965458"/>
              <a:gd name="connsiteY4-60" fmla="*/ 613014 h 613014"/>
              <a:gd name="connsiteX0-61" fmla="*/ 0 w 895659"/>
              <a:gd name="connsiteY0-62" fmla="*/ 612000 h 612000"/>
              <a:gd name="connsiteX1-63" fmla="*/ 143655 w 895659"/>
              <a:gd name="connsiteY1-64" fmla="*/ 0 h 612000"/>
              <a:gd name="connsiteX2-65" fmla="*/ 895659 w 895659"/>
              <a:gd name="connsiteY2-66" fmla="*/ 17644 h 612000"/>
              <a:gd name="connsiteX3-67" fmla="*/ 889102 w 895659"/>
              <a:gd name="connsiteY3-68" fmla="*/ 589422 h 612000"/>
              <a:gd name="connsiteX4-69" fmla="*/ 0 w 895659"/>
              <a:gd name="connsiteY4-70" fmla="*/ 612000 h 612000"/>
              <a:gd name="connsiteX0-71" fmla="*/ 0 w 921393"/>
              <a:gd name="connsiteY0-72" fmla="*/ 612000 h 612000"/>
              <a:gd name="connsiteX1-73" fmla="*/ 143655 w 921393"/>
              <a:gd name="connsiteY1-74" fmla="*/ 0 h 612000"/>
              <a:gd name="connsiteX2-75" fmla="*/ 921393 w 921393"/>
              <a:gd name="connsiteY2-76" fmla="*/ 9538 h 612000"/>
              <a:gd name="connsiteX3-77" fmla="*/ 889102 w 921393"/>
              <a:gd name="connsiteY3-78" fmla="*/ 589422 h 612000"/>
              <a:gd name="connsiteX4-79" fmla="*/ 0 w 921393"/>
              <a:gd name="connsiteY4-80" fmla="*/ 612000 h 612000"/>
              <a:gd name="connsiteX0-81" fmla="*/ 0 w 921393"/>
              <a:gd name="connsiteY0-82" fmla="*/ 612000 h 612000"/>
              <a:gd name="connsiteX1-83" fmla="*/ 143655 w 921393"/>
              <a:gd name="connsiteY1-84" fmla="*/ 0 h 612000"/>
              <a:gd name="connsiteX2-85" fmla="*/ 921393 w 921393"/>
              <a:gd name="connsiteY2-86" fmla="*/ 9538 h 612000"/>
              <a:gd name="connsiteX3-87" fmla="*/ 883698 w 921393"/>
              <a:gd name="connsiteY3-88" fmla="*/ 597414 h 612000"/>
              <a:gd name="connsiteX4-89" fmla="*/ 0 w 921393"/>
              <a:gd name="connsiteY4-90" fmla="*/ 612000 h 612000"/>
              <a:gd name="connsiteX0-91" fmla="*/ 0 w 921393"/>
              <a:gd name="connsiteY0-92" fmla="*/ 612000 h 612000"/>
              <a:gd name="connsiteX1-93" fmla="*/ 143655 w 921393"/>
              <a:gd name="connsiteY1-94" fmla="*/ 0 h 612000"/>
              <a:gd name="connsiteX2-95" fmla="*/ 921393 w 921393"/>
              <a:gd name="connsiteY2-96" fmla="*/ 9538 h 612000"/>
              <a:gd name="connsiteX3-97" fmla="*/ 889602 w 921393"/>
              <a:gd name="connsiteY3-98" fmla="*/ 590004 h 612000"/>
              <a:gd name="connsiteX4-99" fmla="*/ 0 w 921393"/>
              <a:gd name="connsiteY4-100" fmla="*/ 612000 h 61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1393" h="612000">
                <a:moveTo>
                  <a:pt x="0" y="612000"/>
                </a:moveTo>
                <a:lnTo>
                  <a:pt x="143655" y="0"/>
                </a:lnTo>
                <a:lnTo>
                  <a:pt x="921393" y="9538"/>
                </a:lnTo>
                <a:cubicBezTo>
                  <a:pt x="919207" y="200131"/>
                  <a:pt x="891788" y="399411"/>
                  <a:pt x="889602" y="590004"/>
                </a:cubicBezTo>
                <a:lnTo>
                  <a:pt x="0" y="612000"/>
                </a:ln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8" name="平行四边形 2"/>
          <p:cNvSpPr/>
          <p:nvPr/>
        </p:nvSpPr>
        <p:spPr>
          <a:xfrm rot="13140000">
            <a:off x="6778387" y="2618423"/>
            <a:ext cx="920750" cy="647700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  <a:gd name="connsiteX0-11" fmla="*/ 0 w 1525434"/>
              <a:gd name="connsiteY0-12" fmla="*/ 613014 h 613095"/>
              <a:gd name="connsiteX1-13" fmla="*/ 143655 w 1525434"/>
              <a:gd name="connsiteY1-14" fmla="*/ 1014 h 613095"/>
              <a:gd name="connsiteX2-15" fmla="*/ 965458 w 1525434"/>
              <a:gd name="connsiteY2-16" fmla="*/ 0 h 613095"/>
              <a:gd name="connsiteX3-17" fmla="*/ 1525434 w 1525434"/>
              <a:gd name="connsiteY3-18" fmla="*/ 613095 h 613095"/>
              <a:gd name="connsiteX4-19" fmla="*/ 0 w 1525434"/>
              <a:gd name="connsiteY4-20" fmla="*/ 613014 h 613095"/>
              <a:gd name="connsiteX0-21" fmla="*/ 0 w 990402"/>
              <a:gd name="connsiteY0-22" fmla="*/ 613014 h 613285"/>
              <a:gd name="connsiteX1-23" fmla="*/ 143655 w 990402"/>
              <a:gd name="connsiteY1-24" fmla="*/ 1014 h 613285"/>
              <a:gd name="connsiteX2-25" fmla="*/ 965458 w 990402"/>
              <a:gd name="connsiteY2-26" fmla="*/ 0 h 613285"/>
              <a:gd name="connsiteX3-27" fmla="*/ 990402 w 990402"/>
              <a:gd name="connsiteY3-28" fmla="*/ 613285 h 613285"/>
              <a:gd name="connsiteX4-29" fmla="*/ 0 w 990402"/>
              <a:gd name="connsiteY4-30" fmla="*/ 613014 h 613285"/>
              <a:gd name="connsiteX0-31" fmla="*/ 0 w 965458"/>
              <a:gd name="connsiteY0-32" fmla="*/ 613014 h 613014"/>
              <a:gd name="connsiteX1-33" fmla="*/ 143655 w 965458"/>
              <a:gd name="connsiteY1-34" fmla="*/ 1014 h 613014"/>
              <a:gd name="connsiteX2-35" fmla="*/ 965458 w 965458"/>
              <a:gd name="connsiteY2-36" fmla="*/ 0 h 613014"/>
              <a:gd name="connsiteX3-37" fmla="*/ 892039 w 965458"/>
              <a:gd name="connsiteY3-38" fmla="*/ 584330 h 613014"/>
              <a:gd name="connsiteX4-39" fmla="*/ 0 w 965458"/>
              <a:gd name="connsiteY4-40" fmla="*/ 613014 h 613014"/>
              <a:gd name="connsiteX0-41" fmla="*/ 0 w 965458"/>
              <a:gd name="connsiteY0-42" fmla="*/ 613014 h 613014"/>
              <a:gd name="connsiteX1-43" fmla="*/ 143655 w 965458"/>
              <a:gd name="connsiteY1-44" fmla="*/ 1014 h 613014"/>
              <a:gd name="connsiteX2-45" fmla="*/ 965458 w 965458"/>
              <a:gd name="connsiteY2-46" fmla="*/ 0 h 613014"/>
              <a:gd name="connsiteX3-47" fmla="*/ 815065 w 965458"/>
              <a:gd name="connsiteY3-48" fmla="*/ 566027 h 613014"/>
              <a:gd name="connsiteX4-49" fmla="*/ 0 w 965458"/>
              <a:gd name="connsiteY4-50" fmla="*/ 613014 h 613014"/>
              <a:gd name="connsiteX0-51" fmla="*/ 0 w 965458"/>
              <a:gd name="connsiteY0-52" fmla="*/ 613014 h 613014"/>
              <a:gd name="connsiteX1-53" fmla="*/ 143655 w 965458"/>
              <a:gd name="connsiteY1-54" fmla="*/ 1014 h 613014"/>
              <a:gd name="connsiteX2-55" fmla="*/ 965458 w 965458"/>
              <a:gd name="connsiteY2-56" fmla="*/ 0 h 613014"/>
              <a:gd name="connsiteX3-57" fmla="*/ 889102 w 965458"/>
              <a:gd name="connsiteY3-58" fmla="*/ 590436 h 613014"/>
              <a:gd name="connsiteX4-59" fmla="*/ 0 w 965458"/>
              <a:gd name="connsiteY4-60" fmla="*/ 613014 h 613014"/>
              <a:gd name="connsiteX0-61" fmla="*/ 0 w 895659"/>
              <a:gd name="connsiteY0-62" fmla="*/ 612000 h 612000"/>
              <a:gd name="connsiteX1-63" fmla="*/ 143655 w 895659"/>
              <a:gd name="connsiteY1-64" fmla="*/ 0 h 612000"/>
              <a:gd name="connsiteX2-65" fmla="*/ 895659 w 895659"/>
              <a:gd name="connsiteY2-66" fmla="*/ 17644 h 612000"/>
              <a:gd name="connsiteX3-67" fmla="*/ 889102 w 895659"/>
              <a:gd name="connsiteY3-68" fmla="*/ 589422 h 612000"/>
              <a:gd name="connsiteX4-69" fmla="*/ 0 w 895659"/>
              <a:gd name="connsiteY4-70" fmla="*/ 612000 h 612000"/>
              <a:gd name="connsiteX0-71" fmla="*/ 0 w 921393"/>
              <a:gd name="connsiteY0-72" fmla="*/ 612000 h 612000"/>
              <a:gd name="connsiteX1-73" fmla="*/ 143655 w 921393"/>
              <a:gd name="connsiteY1-74" fmla="*/ 0 h 612000"/>
              <a:gd name="connsiteX2-75" fmla="*/ 921393 w 921393"/>
              <a:gd name="connsiteY2-76" fmla="*/ 9538 h 612000"/>
              <a:gd name="connsiteX3-77" fmla="*/ 889102 w 921393"/>
              <a:gd name="connsiteY3-78" fmla="*/ 589422 h 612000"/>
              <a:gd name="connsiteX4-79" fmla="*/ 0 w 921393"/>
              <a:gd name="connsiteY4-80" fmla="*/ 612000 h 612000"/>
              <a:gd name="connsiteX0-81" fmla="*/ 0 w 921393"/>
              <a:gd name="connsiteY0-82" fmla="*/ 612000 h 612000"/>
              <a:gd name="connsiteX1-83" fmla="*/ 143655 w 921393"/>
              <a:gd name="connsiteY1-84" fmla="*/ 0 h 612000"/>
              <a:gd name="connsiteX2-85" fmla="*/ 921393 w 921393"/>
              <a:gd name="connsiteY2-86" fmla="*/ 9538 h 612000"/>
              <a:gd name="connsiteX3-87" fmla="*/ 883698 w 921393"/>
              <a:gd name="connsiteY3-88" fmla="*/ 597414 h 612000"/>
              <a:gd name="connsiteX4-89" fmla="*/ 0 w 921393"/>
              <a:gd name="connsiteY4-90" fmla="*/ 612000 h 612000"/>
              <a:gd name="connsiteX0-91" fmla="*/ 0 w 921393"/>
              <a:gd name="connsiteY0-92" fmla="*/ 612000 h 612000"/>
              <a:gd name="connsiteX1-93" fmla="*/ 143655 w 921393"/>
              <a:gd name="connsiteY1-94" fmla="*/ 0 h 612000"/>
              <a:gd name="connsiteX2-95" fmla="*/ 921393 w 921393"/>
              <a:gd name="connsiteY2-96" fmla="*/ 9538 h 612000"/>
              <a:gd name="connsiteX3-97" fmla="*/ 889602 w 921393"/>
              <a:gd name="connsiteY3-98" fmla="*/ 590004 h 612000"/>
              <a:gd name="connsiteX4-99" fmla="*/ 0 w 921393"/>
              <a:gd name="connsiteY4-100" fmla="*/ 612000 h 61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1393" h="612000">
                <a:moveTo>
                  <a:pt x="0" y="612000"/>
                </a:moveTo>
                <a:lnTo>
                  <a:pt x="143655" y="0"/>
                </a:lnTo>
                <a:lnTo>
                  <a:pt x="921393" y="9538"/>
                </a:lnTo>
                <a:cubicBezTo>
                  <a:pt x="919207" y="200131"/>
                  <a:pt x="891788" y="399411"/>
                  <a:pt x="889602" y="590004"/>
                </a:cubicBezTo>
                <a:lnTo>
                  <a:pt x="0" y="612000"/>
                </a:ln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9" name="平行四边形 2"/>
          <p:cNvSpPr/>
          <p:nvPr/>
        </p:nvSpPr>
        <p:spPr>
          <a:xfrm rot="18540000">
            <a:off x="6141006" y="4135279"/>
            <a:ext cx="920750" cy="649288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  <a:gd name="connsiteX0-11" fmla="*/ 0 w 1525434"/>
              <a:gd name="connsiteY0-12" fmla="*/ 613014 h 613095"/>
              <a:gd name="connsiteX1-13" fmla="*/ 143655 w 1525434"/>
              <a:gd name="connsiteY1-14" fmla="*/ 1014 h 613095"/>
              <a:gd name="connsiteX2-15" fmla="*/ 965458 w 1525434"/>
              <a:gd name="connsiteY2-16" fmla="*/ 0 h 613095"/>
              <a:gd name="connsiteX3-17" fmla="*/ 1525434 w 1525434"/>
              <a:gd name="connsiteY3-18" fmla="*/ 613095 h 613095"/>
              <a:gd name="connsiteX4-19" fmla="*/ 0 w 1525434"/>
              <a:gd name="connsiteY4-20" fmla="*/ 613014 h 613095"/>
              <a:gd name="connsiteX0-21" fmla="*/ 0 w 990402"/>
              <a:gd name="connsiteY0-22" fmla="*/ 613014 h 613285"/>
              <a:gd name="connsiteX1-23" fmla="*/ 143655 w 990402"/>
              <a:gd name="connsiteY1-24" fmla="*/ 1014 h 613285"/>
              <a:gd name="connsiteX2-25" fmla="*/ 965458 w 990402"/>
              <a:gd name="connsiteY2-26" fmla="*/ 0 h 613285"/>
              <a:gd name="connsiteX3-27" fmla="*/ 990402 w 990402"/>
              <a:gd name="connsiteY3-28" fmla="*/ 613285 h 613285"/>
              <a:gd name="connsiteX4-29" fmla="*/ 0 w 990402"/>
              <a:gd name="connsiteY4-30" fmla="*/ 613014 h 613285"/>
              <a:gd name="connsiteX0-31" fmla="*/ 0 w 965458"/>
              <a:gd name="connsiteY0-32" fmla="*/ 613014 h 613014"/>
              <a:gd name="connsiteX1-33" fmla="*/ 143655 w 965458"/>
              <a:gd name="connsiteY1-34" fmla="*/ 1014 h 613014"/>
              <a:gd name="connsiteX2-35" fmla="*/ 965458 w 965458"/>
              <a:gd name="connsiteY2-36" fmla="*/ 0 h 613014"/>
              <a:gd name="connsiteX3-37" fmla="*/ 892039 w 965458"/>
              <a:gd name="connsiteY3-38" fmla="*/ 584330 h 613014"/>
              <a:gd name="connsiteX4-39" fmla="*/ 0 w 965458"/>
              <a:gd name="connsiteY4-40" fmla="*/ 613014 h 613014"/>
              <a:gd name="connsiteX0-41" fmla="*/ 0 w 965458"/>
              <a:gd name="connsiteY0-42" fmla="*/ 613014 h 613014"/>
              <a:gd name="connsiteX1-43" fmla="*/ 143655 w 965458"/>
              <a:gd name="connsiteY1-44" fmla="*/ 1014 h 613014"/>
              <a:gd name="connsiteX2-45" fmla="*/ 965458 w 965458"/>
              <a:gd name="connsiteY2-46" fmla="*/ 0 h 613014"/>
              <a:gd name="connsiteX3-47" fmla="*/ 815065 w 965458"/>
              <a:gd name="connsiteY3-48" fmla="*/ 566027 h 613014"/>
              <a:gd name="connsiteX4-49" fmla="*/ 0 w 965458"/>
              <a:gd name="connsiteY4-50" fmla="*/ 613014 h 613014"/>
              <a:gd name="connsiteX0-51" fmla="*/ 0 w 965458"/>
              <a:gd name="connsiteY0-52" fmla="*/ 613014 h 613014"/>
              <a:gd name="connsiteX1-53" fmla="*/ 143655 w 965458"/>
              <a:gd name="connsiteY1-54" fmla="*/ 1014 h 613014"/>
              <a:gd name="connsiteX2-55" fmla="*/ 965458 w 965458"/>
              <a:gd name="connsiteY2-56" fmla="*/ 0 h 613014"/>
              <a:gd name="connsiteX3-57" fmla="*/ 889102 w 965458"/>
              <a:gd name="connsiteY3-58" fmla="*/ 590436 h 613014"/>
              <a:gd name="connsiteX4-59" fmla="*/ 0 w 965458"/>
              <a:gd name="connsiteY4-60" fmla="*/ 613014 h 613014"/>
              <a:gd name="connsiteX0-61" fmla="*/ 0 w 895659"/>
              <a:gd name="connsiteY0-62" fmla="*/ 612000 h 612000"/>
              <a:gd name="connsiteX1-63" fmla="*/ 143655 w 895659"/>
              <a:gd name="connsiteY1-64" fmla="*/ 0 h 612000"/>
              <a:gd name="connsiteX2-65" fmla="*/ 895659 w 895659"/>
              <a:gd name="connsiteY2-66" fmla="*/ 17644 h 612000"/>
              <a:gd name="connsiteX3-67" fmla="*/ 889102 w 895659"/>
              <a:gd name="connsiteY3-68" fmla="*/ 589422 h 612000"/>
              <a:gd name="connsiteX4-69" fmla="*/ 0 w 895659"/>
              <a:gd name="connsiteY4-70" fmla="*/ 612000 h 612000"/>
              <a:gd name="connsiteX0-71" fmla="*/ 0 w 921393"/>
              <a:gd name="connsiteY0-72" fmla="*/ 612000 h 612000"/>
              <a:gd name="connsiteX1-73" fmla="*/ 143655 w 921393"/>
              <a:gd name="connsiteY1-74" fmla="*/ 0 h 612000"/>
              <a:gd name="connsiteX2-75" fmla="*/ 921393 w 921393"/>
              <a:gd name="connsiteY2-76" fmla="*/ 9538 h 612000"/>
              <a:gd name="connsiteX3-77" fmla="*/ 889102 w 921393"/>
              <a:gd name="connsiteY3-78" fmla="*/ 589422 h 612000"/>
              <a:gd name="connsiteX4-79" fmla="*/ 0 w 921393"/>
              <a:gd name="connsiteY4-80" fmla="*/ 612000 h 612000"/>
              <a:gd name="connsiteX0-81" fmla="*/ 0 w 921393"/>
              <a:gd name="connsiteY0-82" fmla="*/ 612000 h 612000"/>
              <a:gd name="connsiteX1-83" fmla="*/ 143655 w 921393"/>
              <a:gd name="connsiteY1-84" fmla="*/ 0 h 612000"/>
              <a:gd name="connsiteX2-85" fmla="*/ 921393 w 921393"/>
              <a:gd name="connsiteY2-86" fmla="*/ 9538 h 612000"/>
              <a:gd name="connsiteX3-87" fmla="*/ 883698 w 921393"/>
              <a:gd name="connsiteY3-88" fmla="*/ 597414 h 612000"/>
              <a:gd name="connsiteX4-89" fmla="*/ 0 w 921393"/>
              <a:gd name="connsiteY4-90" fmla="*/ 612000 h 612000"/>
              <a:gd name="connsiteX0-91" fmla="*/ 0 w 921393"/>
              <a:gd name="connsiteY0-92" fmla="*/ 612000 h 612000"/>
              <a:gd name="connsiteX1-93" fmla="*/ 143655 w 921393"/>
              <a:gd name="connsiteY1-94" fmla="*/ 0 h 612000"/>
              <a:gd name="connsiteX2-95" fmla="*/ 921393 w 921393"/>
              <a:gd name="connsiteY2-96" fmla="*/ 9538 h 612000"/>
              <a:gd name="connsiteX3-97" fmla="*/ 889602 w 921393"/>
              <a:gd name="connsiteY3-98" fmla="*/ 590004 h 612000"/>
              <a:gd name="connsiteX4-99" fmla="*/ 0 w 921393"/>
              <a:gd name="connsiteY4-100" fmla="*/ 612000 h 61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1393" h="612000">
                <a:moveTo>
                  <a:pt x="0" y="612000"/>
                </a:moveTo>
                <a:lnTo>
                  <a:pt x="143655" y="0"/>
                </a:lnTo>
                <a:lnTo>
                  <a:pt x="921393" y="9538"/>
                </a:lnTo>
                <a:cubicBezTo>
                  <a:pt x="919207" y="200131"/>
                  <a:pt x="891788" y="399411"/>
                  <a:pt x="889602" y="590004"/>
                </a:cubicBezTo>
                <a:lnTo>
                  <a:pt x="0" y="612000"/>
                </a:lnTo>
                <a:close/>
              </a:path>
            </a:pathLst>
          </a:cu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20" name="平行四边形 2"/>
          <p:cNvSpPr/>
          <p:nvPr/>
        </p:nvSpPr>
        <p:spPr>
          <a:xfrm rot="3060000" flipV="1">
            <a:off x="5595065" y="1784350"/>
            <a:ext cx="1619250" cy="612775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20000" h="612081">
                <a:moveTo>
                  <a:pt x="0" y="612000"/>
                </a:moveTo>
                <a:lnTo>
                  <a:pt x="143655" y="0"/>
                </a:lnTo>
                <a:lnTo>
                  <a:pt x="1620000" y="0"/>
                </a:lnTo>
                <a:lnTo>
                  <a:pt x="1525434" y="612081"/>
                </a:lnTo>
                <a:lnTo>
                  <a:pt x="0" y="612000"/>
                </a:lnTo>
                <a:close/>
              </a:path>
            </a:pathLst>
          </a:custGeom>
          <a:solidFill>
            <a:srgbClr val="612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2" name="平行四边形 2"/>
          <p:cNvSpPr/>
          <p:nvPr/>
        </p:nvSpPr>
        <p:spPr bwMode="auto">
          <a:xfrm rot="3060000" flipV="1">
            <a:off x="5065475" y="4340860"/>
            <a:ext cx="1620838" cy="611187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20000" h="612081">
                <a:moveTo>
                  <a:pt x="0" y="612000"/>
                </a:moveTo>
                <a:lnTo>
                  <a:pt x="143655" y="0"/>
                </a:lnTo>
                <a:lnTo>
                  <a:pt x="1620000" y="0"/>
                </a:lnTo>
                <a:lnTo>
                  <a:pt x="1525434" y="612081"/>
                </a:lnTo>
                <a:lnTo>
                  <a:pt x="0" y="612000"/>
                </a:lnTo>
                <a:close/>
              </a:path>
            </a:pathLst>
          </a:custGeom>
          <a:solidFill>
            <a:srgbClr val="612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22" name="平行四边形 2"/>
          <p:cNvSpPr/>
          <p:nvPr/>
        </p:nvSpPr>
        <p:spPr bwMode="auto">
          <a:xfrm rot="8460000" flipH="1">
            <a:off x="4050268" y="2815275"/>
            <a:ext cx="1620838" cy="611189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20000" h="612081">
                <a:moveTo>
                  <a:pt x="0" y="612000"/>
                </a:moveTo>
                <a:lnTo>
                  <a:pt x="143655" y="0"/>
                </a:lnTo>
                <a:lnTo>
                  <a:pt x="1620000" y="0"/>
                </a:lnTo>
                <a:lnTo>
                  <a:pt x="1525434" y="612081"/>
                </a:lnTo>
                <a:lnTo>
                  <a:pt x="0" y="612000"/>
                </a:lnTo>
                <a:close/>
              </a:path>
            </a:pathLst>
          </a:custGeom>
          <a:solidFill>
            <a:srgbClr val="612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228090" y="2190750"/>
            <a:ext cx="1981200" cy="711835"/>
            <a:chOff x="2408" y="3190"/>
            <a:chExt cx="3120" cy="1121"/>
          </a:xfrm>
        </p:grpSpPr>
        <p:sp>
          <p:nvSpPr>
            <p:cNvPr id="6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  <p:sp>
          <p:nvSpPr>
            <p:cNvPr id="6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228090" y="3919855"/>
            <a:ext cx="1981200" cy="1102360"/>
            <a:chOff x="2408" y="3190"/>
            <a:chExt cx="3120" cy="1736"/>
          </a:xfrm>
        </p:grpSpPr>
        <p:sp>
          <p:nvSpPr>
            <p:cNvPr id="6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  <p:sp>
          <p:nvSpPr>
            <p:cNvPr id="69" name="TextBox 46"/>
            <p:cNvSpPr txBox="1"/>
            <p:nvPr/>
          </p:nvSpPr>
          <p:spPr>
            <a:xfrm>
              <a:off x="2408" y="3853"/>
              <a:ext cx="2977" cy="107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832215" y="2190750"/>
            <a:ext cx="1981200" cy="711835"/>
            <a:chOff x="2408" y="3190"/>
            <a:chExt cx="3120" cy="1121"/>
          </a:xfrm>
        </p:grpSpPr>
        <p:sp>
          <p:nvSpPr>
            <p:cNvPr id="7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  <p:sp>
          <p:nvSpPr>
            <p:cNvPr id="7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832215" y="3919855"/>
            <a:ext cx="1981200" cy="711835"/>
            <a:chOff x="2408" y="3190"/>
            <a:chExt cx="3120" cy="1121"/>
          </a:xfrm>
        </p:grpSpPr>
        <p:sp>
          <p:nvSpPr>
            <p:cNvPr id="7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Add title text</a:t>
              </a:r>
              <a:endParaRPr lang="zh-CN" altLang="en-US" sz="1600" b="1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  <p:sp>
          <p:nvSpPr>
            <p:cNvPr id="7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charset="-122"/>
                </a:rPr>
              </a:b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-24765" y="-635"/>
            <a:ext cx="5146675" cy="6870065"/>
          </a:xfrm>
          <a:prstGeom prst="rect">
            <a:avLst/>
          </a:prstGeom>
          <a:solidFill>
            <a:srgbClr val="320041"/>
          </a:solidFill>
          <a:ln>
            <a:noFill/>
          </a:ln>
        </p:spPr>
        <p:style>
          <a:lnRef idx="2">
            <a:srgbClr val="FCD6C1">
              <a:shade val="50000"/>
            </a:srgbClr>
          </a:lnRef>
          <a:fillRef idx="1">
            <a:srgbClr val="FCD6C1"/>
          </a:fillRef>
          <a:effectRef idx="0">
            <a:srgbClr val="FCD6C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part.01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pic>
        <p:nvPicPr>
          <p:cNvPr id="34" name="图片 33" descr="C:\Users\Administrator\Desktop\608295d559d15.jpg608295d559d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27345" y="-635"/>
            <a:ext cx="6764655" cy="687006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824730" y="12065"/>
            <a:ext cx="4206875" cy="6833870"/>
          </a:xfrm>
          <a:prstGeom prst="rect">
            <a:avLst/>
          </a:prstGeo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5400000" scaled="0"/>
          </a:gradFill>
          <a:ln>
            <a:noFill/>
          </a:ln>
        </p:spPr>
        <p:style>
          <a:lnRef idx="2">
            <a:srgbClr val="FCD6C1">
              <a:shade val="50000"/>
            </a:srgbClr>
          </a:lnRef>
          <a:fillRef idx="1">
            <a:srgbClr val="FCD6C1"/>
          </a:fillRef>
          <a:effectRef idx="0">
            <a:srgbClr val="FCD6C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802005" y="3965701"/>
            <a:ext cx="3290351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</a:t>
            </a:r>
            <a:b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</a:b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  <a:sym typeface="字魂59号-创粗黑" panose="00000500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02005" y="2125345"/>
            <a:ext cx="3814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Work Plan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84875" y="1303655"/>
            <a:ext cx="2696210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84875" y="2740660"/>
            <a:ext cx="2696210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Click here to add content, content to match the title. </a:t>
            </a:r>
            <a:endParaRPr lang="en-US" altLang="zh-CN" sz="1400" dirty="0">
              <a:solidFill>
                <a:srgbClr val="2E3032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  <a:sym typeface="字魂59号-创粗黑" panose="00000500000000000000" charset="-122"/>
            </a:endParaRPr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84875" y="4229735"/>
            <a:ext cx="2696210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Click here to add content, content to match the title. </a:t>
            </a:r>
            <a:endParaRPr lang="en-US" altLang="zh-CN" sz="1400" dirty="0">
              <a:solidFill>
                <a:srgbClr val="2E3032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  <a:sym typeface="字魂59号-创粗黑" panose="00000500000000000000" charset="-122"/>
            </a:endParaRPr>
          </a:p>
        </p:txBody>
      </p:sp>
      <p:sp>
        <p:nvSpPr>
          <p:cNvPr id="41" name="AutoShape 59"/>
          <p:cNvSpPr/>
          <p:nvPr/>
        </p:nvSpPr>
        <p:spPr bwMode="auto">
          <a:xfrm>
            <a:off x="5445236" y="1483465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42" name="AutoShape 112"/>
          <p:cNvSpPr/>
          <p:nvPr/>
        </p:nvSpPr>
        <p:spPr bwMode="auto">
          <a:xfrm>
            <a:off x="5504780" y="4462098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grpSp>
        <p:nvGrpSpPr>
          <p:cNvPr id="43" name="Group 124"/>
          <p:cNvGrpSpPr/>
          <p:nvPr/>
        </p:nvGrpSpPr>
        <p:grpSpPr>
          <a:xfrm>
            <a:off x="5487110" y="2948220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4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4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  <p:sp>
          <p:nvSpPr>
            <p:cNvPr id="4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4715510" y="2681605"/>
            <a:ext cx="238125" cy="1572260"/>
          </a:xfrm>
          <a:prstGeom prst="rect">
            <a:avLst/>
          </a:prstGeom>
          <a:solidFill>
            <a:srgbClr val="9B5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66140" y="3543300"/>
            <a:ext cx="594360" cy="95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"/>
          <p:cNvSpPr/>
          <p:nvPr/>
        </p:nvSpPr>
        <p:spPr bwMode="auto">
          <a:xfrm>
            <a:off x="1885315" y="1141730"/>
            <a:ext cx="776605" cy="815340"/>
          </a:xfrm>
          <a:custGeom>
            <a:avLst/>
            <a:gdLst>
              <a:gd name="T0" fmla="*/ 190536572 w 452"/>
              <a:gd name="T1" fmla="*/ 208133043 h 462"/>
              <a:gd name="T2" fmla="*/ 190536572 w 452"/>
              <a:gd name="T3" fmla="*/ 208133043 h 462"/>
              <a:gd name="T4" fmla="*/ 300701596 w 452"/>
              <a:gd name="T5" fmla="*/ 17978060 h 462"/>
              <a:gd name="T6" fmla="*/ 300701596 w 452"/>
              <a:gd name="T7" fmla="*/ 12446605 h 462"/>
              <a:gd name="T8" fmla="*/ 294466216 w 452"/>
              <a:gd name="T9" fmla="*/ 12446605 h 462"/>
              <a:gd name="T10" fmla="*/ 110165024 w 452"/>
              <a:gd name="T11" fmla="*/ 123081521 h 462"/>
              <a:gd name="T12" fmla="*/ 6235379 w 452"/>
              <a:gd name="T13" fmla="*/ 208133043 h 462"/>
              <a:gd name="T14" fmla="*/ 24249806 w 452"/>
              <a:gd name="T15" fmla="*/ 226802950 h 462"/>
              <a:gd name="T16" fmla="*/ 60972036 w 452"/>
              <a:gd name="T17" fmla="*/ 214356345 h 462"/>
              <a:gd name="T18" fmla="*/ 104622187 w 452"/>
              <a:gd name="T19" fmla="*/ 257227614 h 462"/>
              <a:gd name="T20" fmla="*/ 92150596 w 452"/>
              <a:gd name="T21" fmla="*/ 293875581 h 462"/>
              <a:gd name="T22" fmla="*/ 104622187 w 452"/>
              <a:gd name="T23" fmla="*/ 312545488 h 462"/>
              <a:gd name="T24" fmla="*/ 190536572 w 452"/>
              <a:gd name="T25" fmla="*/ 208133043 h 462"/>
              <a:gd name="T26" fmla="*/ 208550999 w 452"/>
              <a:gd name="T27" fmla="*/ 103720598 h 462"/>
              <a:gd name="T28" fmla="*/ 208550999 w 452"/>
              <a:gd name="T29" fmla="*/ 103720598 h 462"/>
              <a:gd name="T30" fmla="*/ 208550999 w 452"/>
              <a:gd name="T31" fmla="*/ 67072631 h 462"/>
              <a:gd name="T32" fmla="*/ 245272396 w 452"/>
              <a:gd name="T33" fmla="*/ 67072631 h 462"/>
              <a:gd name="T34" fmla="*/ 245272396 w 452"/>
              <a:gd name="T35" fmla="*/ 103720598 h 462"/>
              <a:gd name="T36" fmla="*/ 208550999 w 452"/>
              <a:gd name="T37" fmla="*/ 103720598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zh-CN" altLang="en-US" dirty="0">
              <a:solidFill>
                <a:srgbClr val="241A1D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 bldLvl="0" animBg="1"/>
      <p:bldP spid="42" grpId="0" bldLvl="0" animBg="1"/>
      <p:bldP spid="47" grpId="0" bldLvl="0" animBg="1"/>
      <p:bldP spid="2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part.01</a:t>
            </a:r>
          </a:p>
        </p:txBody>
      </p:sp>
      <p:sp>
        <p:nvSpPr>
          <p:cNvPr id="4" name="矩形 3"/>
          <p:cNvSpPr/>
          <p:nvPr/>
        </p:nvSpPr>
        <p:spPr>
          <a:xfrm>
            <a:off x="9930765" y="586676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55956" y="1541171"/>
            <a:ext cx="2709333" cy="4127196"/>
          </a:xfrm>
          <a:prstGeom prst="rect">
            <a:avLst/>
          </a:prstGeom>
          <a:solidFill>
            <a:schemeClr val="bg1"/>
          </a:solidFill>
          <a:ln w="38100">
            <a:solidFill>
              <a:srgbClr val="612B8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600" dirty="0"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79256" y="1944432"/>
            <a:ext cx="11935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612B8B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12" name="矩形 11"/>
          <p:cNvSpPr/>
          <p:nvPr/>
        </p:nvSpPr>
        <p:spPr>
          <a:xfrm>
            <a:off x="4366374" y="3002694"/>
            <a:ext cx="9389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+mn-ea"/>
              </a:rPr>
              <a:t>Work Plan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13857" y="1944432"/>
            <a:ext cx="11935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9B5C92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3" name="矩形 12"/>
          <p:cNvSpPr/>
          <p:nvPr/>
        </p:nvSpPr>
        <p:spPr>
          <a:xfrm>
            <a:off x="7000975" y="3033674"/>
            <a:ext cx="938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+mn-ea"/>
              </a:rPr>
              <a:t>Work Plan</a:t>
            </a:r>
          </a:p>
          <a:p>
            <a:pPr algn="l"/>
            <a:endParaRPr lang="zh-CN" altLang="en-US" sz="1200" dirty="0"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23189" y="1944432"/>
            <a:ext cx="11935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612B8B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90</a:t>
            </a:r>
          </a:p>
        </p:txBody>
      </p:sp>
      <p:sp>
        <p:nvSpPr>
          <p:cNvPr id="14" name="矩形 13"/>
          <p:cNvSpPr/>
          <p:nvPr/>
        </p:nvSpPr>
        <p:spPr>
          <a:xfrm>
            <a:off x="9710307" y="3033674"/>
            <a:ext cx="9389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+mn-ea"/>
              </a:rPr>
              <a:t>Work Plan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5" name="直接连接符 24"/>
          <p:cNvCxnSpPr>
            <a:endCxn id="7" idx="2"/>
          </p:cNvCxnSpPr>
          <p:nvPr/>
        </p:nvCxnSpPr>
        <p:spPr>
          <a:xfrm>
            <a:off x="7411257" y="5363380"/>
            <a:ext cx="1" cy="304987"/>
          </a:xfrm>
          <a:prstGeom prst="line">
            <a:avLst/>
          </a:prstGeom>
          <a:ln w="25400">
            <a:solidFill>
              <a:srgbClr val="9B5C9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 txBox="1"/>
          <p:nvPr/>
        </p:nvSpPr>
        <p:spPr>
          <a:xfrm>
            <a:off x="6475209" y="3942077"/>
            <a:ext cx="189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en-AU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6290878" y="4425462"/>
            <a:ext cx="2259314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  <a:t>Click here to add content, content to match the title. </a:t>
            </a:r>
            <a:b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</a:b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3789152" y="3942077"/>
            <a:ext cx="189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en-AU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3604821" y="4425462"/>
            <a:ext cx="2259314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  <a:t>Click here to add content, content to match the title. </a:t>
            </a:r>
            <a:b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</a:b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33"/>
          <p:cNvSpPr txBox="1"/>
          <p:nvPr/>
        </p:nvSpPr>
        <p:spPr>
          <a:xfrm>
            <a:off x="9219347" y="3942077"/>
            <a:ext cx="189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en-AU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9035016" y="4425462"/>
            <a:ext cx="2259314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  <a:t>Click here to add content, content to match the title. </a:t>
            </a:r>
            <a:b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</a:b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49749" y="1944432"/>
            <a:ext cx="11935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612B8B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5" name="矩形 34"/>
          <p:cNvSpPr/>
          <p:nvPr/>
        </p:nvSpPr>
        <p:spPr>
          <a:xfrm>
            <a:off x="1736867" y="3002694"/>
            <a:ext cx="9389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+mn-ea"/>
              </a:rPr>
              <a:t>Work Plan</a:t>
            </a:r>
          </a:p>
        </p:txBody>
      </p:sp>
      <p:sp>
        <p:nvSpPr>
          <p:cNvPr id="36" name="Text Placeholder 33"/>
          <p:cNvSpPr txBox="1"/>
          <p:nvPr/>
        </p:nvSpPr>
        <p:spPr>
          <a:xfrm>
            <a:off x="1159645" y="3942077"/>
            <a:ext cx="189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cs typeface="+mn-ea"/>
                <a:sym typeface="Arial" panose="020B0604020202020204" pitchFamily="34" charset="0"/>
              </a:rPr>
              <a:t>Add title text</a:t>
            </a:r>
            <a:endParaRPr lang="en-AU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0"/>
          <p:cNvSpPr txBox="1"/>
          <p:nvPr/>
        </p:nvSpPr>
        <p:spPr>
          <a:xfrm>
            <a:off x="975314" y="4425462"/>
            <a:ext cx="2259314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  <a:t>Click here to add content, content to match the title. </a:t>
            </a:r>
            <a:b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charset="-122"/>
              </a:rPr>
            </a:b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  <p:bldP spid="2" grpId="0"/>
      <p:bldP spid="13" grpId="0"/>
      <p:bldP spid="3" grpId="0"/>
      <p:bldP spid="14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08295d559d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2065"/>
            <a:ext cx="12216130" cy="6882130"/>
          </a:xfrm>
          <a:prstGeom prst="rect">
            <a:avLst/>
          </a:prstGeom>
          <a:solidFill>
            <a:srgbClr val="32004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12400" y="-459740"/>
            <a:ext cx="2068830" cy="2121535"/>
          </a:xfrm>
          <a:prstGeom prst="ellipse">
            <a:avLst/>
          </a:prstGeom>
          <a:noFill/>
          <a:ln w="8255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803910" y="-622935"/>
            <a:ext cx="5312410" cy="5056505"/>
          </a:xfrm>
          <a:prstGeom prst="ellipse">
            <a:avLst/>
          </a:prstGeom>
          <a:noFill/>
          <a:ln w="34925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94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440930" y="5586095"/>
            <a:ext cx="3046095" cy="2903855"/>
          </a:xfrm>
          <a:prstGeom prst="ellipse">
            <a:avLst/>
          </a:prstGeom>
          <a:noFill/>
          <a:ln w="114300">
            <a:solidFill>
              <a:schemeClr val="bg2">
                <a:lumMod val="9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68825" y="1193165"/>
            <a:ext cx="3526790" cy="111633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37660" y="1398270"/>
            <a:ext cx="4364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0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part.02</a:t>
            </a:r>
          </a:p>
        </p:txBody>
      </p:sp>
      <p:sp>
        <p:nvSpPr>
          <p:cNvPr id="2" name="矩形 1"/>
          <p:cNvSpPr/>
          <p:nvPr/>
        </p:nvSpPr>
        <p:spPr>
          <a:xfrm>
            <a:off x="2222500" y="2412365"/>
            <a:ext cx="8585835" cy="160223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字魂59号-创粗黑" panose="00000500000000000000" charset="-122"/>
                <a:sym typeface="+mn-lt"/>
              </a:rPr>
              <a:t>Add title text</a:t>
            </a:r>
            <a:endParaRPr lang="zh-CN" altLang="en-US" sz="72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字魂59号-创粗黑" panose="00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5940" y="4126865"/>
            <a:ext cx="65125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alpha val="64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pic>
        <p:nvPicPr>
          <p:cNvPr id="9" name="图片 8" descr="图片1">
            <a:extLst>
              <a:ext uri="{FF2B5EF4-FFF2-40B4-BE49-F238E27FC236}">
                <a16:creationId xmlns:a16="http://schemas.microsoft.com/office/drawing/2014/main" id="{5F563F43-E09C-6388-AA84-91C18916AC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1235" y="465364"/>
            <a:ext cx="1280160" cy="426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325" y="405765"/>
            <a:ext cx="1443990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1060" y="514350"/>
            <a:ext cx="2028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i="1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part.02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5765"/>
            <a:ext cx="200025" cy="339090"/>
          </a:xfrm>
          <a:prstGeom prst="rect">
            <a:avLst/>
          </a:prstGeom>
          <a:solidFill>
            <a:srgbClr val="32004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13024" y="1191816"/>
            <a:ext cx="3130545" cy="1387996"/>
            <a:chOff x="6137721" y="568403"/>
            <a:chExt cx="2435756" cy="1079946"/>
          </a:xfrm>
          <a:gradFill>
            <a:gsLst>
              <a:gs pos="0">
                <a:srgbClr val="9B5C92"/>
              </a:gs>
              <a:gs pos="100000">
                <a:srgbClr val="612B8B"/>
              </a:gs>
            </a:gsLst>
            <a:lin ang="5400000" scaled="0"/>
          </a:gradFill>
        </p:grpSpPr>
        <p:sp>
          <p:nvSpPr>
            <p:cNvPr id="7" name="矩形 6"/>
            <p:cNvSpPr/>
            <p:nvPr/>
          </p:nvSpPr>
          <p:spPr>
            <a:xfrm>
              <a:off x="6137721" y="568403"/>
              <a:ext cx="2435756" cy="1079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269426" y="798176"/>
              <a:ext cx="2225851" cy="700879"/>
              <a:chOff x="6317915" y="887065"/>
              <a:chExt cx="2225851" cy="700879"/>
            </a:xfrm>
            <a:grpFill/>
          </p:grpSpPr>
          <p:sp>
            <p:nvSpPr>
              <p:cNvPr id="9" name="TextBox 12"/>
              <p:cNvSpPr txBox="1"/>
              <p:nvPr/>
            </p:nvSpPr>
            <p:spPr>
              <a:xfrm>
                <a:off x="6391683" y="887065"/>
                <a:ext cx="2024811" cy="33525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00" b="1" spc="3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字魂59号-创粗黑" panose="00000500000000000000" charset="-122"/>
                  </a:rPr>
                  <a:t>Add title text</a:t>
                </a:r>
                <a:endParaRPr lang="zh-CN" altLang="en-US" sz="2200" b="1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6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317915" y="1276634"/>
                <a:ext cx="2225851" cy="3113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zh-CN" sz="1000" spc="3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字魂59号-创粗黑" panose="00000500000000000000" charset="-122"/>
                  </a:rPr>
                  <a:t>Click here to add content, content to match the title. </a:t>
                </a:r>
                <a:endParaRPr lang="zh-CN" altLang="en-US" sz="1000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413659" y="2893903"/>
            <a:ext cx="3130545" cy="1387996"/>
            <a:chOff x="6137721" y="2058934"/>
            <a:chExt cx="2435756" cy="1079946"/>
          </a:xfrm>
          <a:solidFill>
            <a:srgbClr val="612B8B"/>
          </a:solidFill>
        </p:grpSpPr>
        <p:sp>
          <p:nvSpPr>
            <p:cNvPr id="12" name="矩形 11"/>
            <p:cNvSpPr/>
            <p:nvPr/>
          </p:nvSpPr>
          <p:spPr>
            <a:xfrm>
              <a:off x="6137721" y="2058934"/>
              <a:ext cx="2435756" cy="1079946"/>
            </a:xfrm>
            <a:prstGeom prst="rect">
              <a:avLst/>
            </a:prstGeom>
            <a:solidFill>
              <a:srgbClr val="612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335994" y="2281296"/>
              <a:ext cx="2158788" cy="700879"/>
              <a:chOff x="6384483" y="887065"/>
              <a:chExt cx="2158788" cy="700879"/>
            </a:xfrm>
            <a:grpFill/>
          </p:grpSpPr>
          <p:sp>
            <p:nvSpPr>
              <p:cNvPr id="14" name="TextBox 17"/>
              <p:cNvSpPr txBox="1"/>
              <p:nvPr/>
            </p:nvSpPr>
            <p:spPr>
              <a:xfrm>
                <a:off x="6391682" y="887065"/>
                <a:ext cx="2024811" cy="335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00" b="1" spc="3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字魂59号-创粗黑" panose="00000500000000000000" charset="-122"/>
                  </a:rPr>
                  <a:t>Add title text</a:t>
                </a:r>
                <a:endParaRPr lang="zh-CN" altLang="en-US" sz="2200" b="1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15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384483" y="1276634"/>
                <a:ext cx="2158788" cy="31131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zh-CN" sz="1000" spc="3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字魂59号-创粗黑" panose="00000500000000000000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8413658" y="4674224"/>
            <a:ext cx="3130545" cy="1387996"/>
            <a:chOff x="6137721" y="3534643"/>
            <a:chExt cx="2435756" cy="1079946"/>
          </a:xfrm>
          <a:pattFill prst="dkDnDiag">
            <a:fgClr>
              <a:srgbClr val="320041"/>
            </a:fgClr>
            <a:bgClr>
              <a:srgbClr val="612B8B"/>
            </a:bgClr>
          </a:pattFill>
        </p:grpSpPr>
        <p:sp>
          <p:nvSpPr>
            <p:cNvPr id="17" name="矩形 16"/>
            <p:cNvSpPr/>
            <p:nvPr/>
          </p:nvSpPr>
          <p:spPr>
            <a:xfrm>
              <a:off x="6137721" y="3534643"/>
              <a:ext cx="2435756" cy="1079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335996" y="3764416"/>
              <a:ext cx="2158787" cy="700879"/>
              <a:chOff x="6384485" y="887065"/>
              <a:chExt cx="2158787" cy="700879"/>
            </a:xfrm>
            <a:grpFill/>
          </p:grpSpPr>
          <p:sp>
            <p:nvSpPr>
              <p:cNvPr id="19" name="TextBox 22"/>
              <p:cNvSpPr txBox="1"/>
              <p:nvPr/>
            </p:nvSpPr>
            <p:spPr>
              <a:xfrm>
                <a:off x="6391682" y="887065"/>
                <a:ext cx="2024811" cy="33525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200" b="1" spc="3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字魂59号-创粗黑" panose="00000500000000000000" charset="-122"/>
                  </a:rPr>
                  <a:t>Add title text</a:t>
                </a:r>
                <a:endParaRPr lang="zh-CN" altLang="en-US" sz="2200" b="1" spc="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20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384485" y="1276634"/>
                <a:ext cx="2158787" cy="3113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zh-CN" sz="1000" spc="3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字魂59号-创粗黑" panose="00000500000000000000" charset="-122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21" name="圆角矩形 4"/>
          <p:cNvSpPr/>
          <p:nvPr/>
        </p:nvSpPr>
        <p:spPr>
          <a:xfrm>
            <a:off x="1253873" y="1191722"/>
            <a:ext cx="6514475" cy="2593280"/>
          </a:xfrm>
          <a:custGeom>
            <a:avLst/>
            <a:gdLst/>
            <a:ahLst/>
            <a:cxnLst/>
            <a:rect l="l" t="t" r="r" b="b"/>
            <a:pathLst>
              <a:path w="7961882" h="3169464">
                <a:moveTo>
                  <a:pt x="7235898" y="2392004"/>
                </a:moveTo>
                <a:lnTo>
                  <a:pt x="7910406" y="2392004"/>
                </a:lnTo>
                <a:cubicBezTo>
                  <a:pt x="7938835" y="2392004"/>
                  <a:pt x="7961882" y="2415051"/>
                  <a:pt x="7961882" y="2443480"/>
                </a:cubicBezTo>
                <a:lnTo>
                  <a:pt x="7961882" y="3117988"/>
                </a:lnTo>
                <a:cubicBezTo>
                  <a:pt x="7961882" y="3146417"/>
                  <a:pt x="7938835" y="3169464"/>
                  <a:pt x="7910406" y="3169464"/>
                </a:cubicBezTo>
                <a:lnTo>
                  <a:pt x="7235898" y="3169464"/>
                </a:lnTo>
                <a:cubicBezTo>
                  <a:pt x="7207469" y="3169464"/>
                  <a:pt x="7184422" y="3146417"/>
                  <a:pt x="7184422" y="3117988"/>
                </a:cubicBezTo>
                <a:lnTo>
                  <a:pt x="7184422" y="2443480"/>
                </a:lnTo>
                <a:cubicBezTo>
                  <a:pt x="7184422" y="2415051"/>
                  <a:pt x="7207469" y="2392004"/>
                  <a:pt x="7235898" y="2392004"/>
                </a:cubicBezTo>
                <a:close/>
                <a:moveTo>
                  <a:pt x="6437628" y="2392004"/>
                </a:moveTo>
                <a:lnTo>
                  <a:pt x="7112136" y="2392004"/>
                </a:lnTo>
                <a:cubicBezTo>
                  <a:pt x="7140565" y="2392004"/>
                  <a:pt x="7163612" y="2415051"/>
                  <a:pt x="7163612" y="2443480"/>
                </a:cubicBezTo>
                <a:lnTo>
                  <a:pt x="7163612" y="3117988"/>
                </a:lnTo>
                <a:cubicBezTo>
                  <a:pt x="7163612" y="3146417"/>
                  <a:pt x="7140565" y="3169464"/>
                  <a:pt x="7112136" y="3169464"/>
                </a:cubicBezTo>
                <a:lnTo>
                  <a:pt x="6437628" y="3169464"/>
                </a:lnTo>
                <a:cubicBezTo>
                  <a:pt x="6409199" y="3169464"/>
                  <a:pt x="6386152" y="3146417"/>
                  <a:pt x="6386152" y="3117988"/>
                </a:cubicBezTo>
                <a:lnTo>
                  <a:pt x="6386152" y="2443480"/>
                </a:lnTo>
                <a:cubicBezTo>
                  <a:pt x="6386152" y="2415051"/>
                  <a:pt x="6409199" y="2392004"/>
                  <a:pt x="6437628" y="2392004"/>
                </a:cubicBezTo>
                <a:close/>
                <a:moveTo>
                  <a:pt x="5639359" y="2392004"/>
                </a:moveTo>
                <a:lnTo>
                  <a:pt x="6313867" y="2392004"/>
                </a:lnTo>
                <a:cubicBezTo>
                  <a:pt x="6342296" y="2392004"/>
                  <a:pt x="6365343" y="2415051"/>
                  <a:pt x="6365343" y="2443480"/>
                </a:cubicBezTo>
                <a:lnTo>
                  <a:pt x="6365343" y="3117988"/>
                </a:lnTo>
                <a:cubicBezTo>
                  <a:pt x="6365343" y="3146417"/>
                  <a:pt x="6342296" y="3169464"/>
                  <a:pt x="6313867" y="3169464"/>
                </a:cubicBezTo>
                <a:lnTo>
                  <a:pt x="5639359" y="3169464"/>
                </a:lnTo>
                <a:cubicBezTo>
                  <a:pt x="5610930" y="3169464"/>
                  <a:pt x="5587883" y="3146417"/>
                  <a:pt x="5587883" y="3117988"/>
                </a:cubicBezTo>
                <a:lnTo>
                  <a:pt x="5587883" y="2443480"/>
                </a:lnTo>
                <a:cubicBezTo>
                  <a:pt x="5587883" y="2415051"/>
                  <a:pt x="5610930" y="2392004"/>
                  <a:pt x="5639359" y="2392004"/>
                </a:cubicBezTo>
                <a:close/>
                <a:moveTo>
                  <a:pt x="4841090" y="2392004"/>
                </a:moveTo>
                <a:lnTo>
                  <a:pt x="5515598" y="2392004"/>
                </a:lnTo>
                <a:cubicBezTo>
                  <a:pt x="5544027" y="2392004"/>
                  <a:pt x="5567074" y="2415051"/>
                  <a:pt x="5567074" y="2443480"/>
                </a:cubicBezTo>
                <a:lnTo>
                  <a:pt x="5567074" y="3117988"/>
                </a:lnTo>
                <a:cubicBezTo>
                  <a:pt x="5567074" y="3146417"/>
                  <a:pt x="5544027" y="3169464"/>
                  <a:pt x="5515598" y="3169464"/>
                </a:cubicBezTo>
                <a:lnTo>
                  <a:pt x="4841090" y="3169464"/>
                </a:lnTo>
                <a:cubicBezTo>
                  <a:pt x="4812661" y="3169464"/>
                  <a:pt x="4789614" y="3146417"/>
                  <a:pt x="4789614" y="3117988"/>
                </a:cubicBezTo>
                <a:lnTo>
                  <a:pt x="4789614" y="2443480"/>
                </a:lnTo>
                <a:cubicBezTo>
                  <a:pt x="4789614" y="2415051"/>
                  <a:pt x="4812661" y="2392004"/>
                  <a:pt x="4841090" y="2392004"/>
                </a:cubicBezTo>
                <a:close/>
                <a:moveTo>
                  <a:pt x="4042821" y="2392004"/>
                </a:moveTo>
                <a:lnTo>
                  <a:pt x="4717329" y="2392004"/>
                </a:lnTo>
                <a:cubicBezTo>
                  <a:pt x="4745758" y="2392004"/>
                  <a:pt x="4768805" y="2415051"/>
                  <a:pt x="4768805" y="2443480"/>
                </a:cubicBezTo>
                <a:lnTo>
                  <a:pt x="4768805" y="3117988"/>
                </a:lnTo>
                <a:cubicBezTo>
                  <a:pt x="4768805" y="3146417"/>
                  <a:pt x="4745758" y="3169464"/>
                  <a:pt x="4717329" y="3169464"/>
                </a:cubicBezTo>
                <a:lnTo>
                  <a:pt x="4042821" y="3169464"/>
                </a:lnTo>
                <a:cubicBezTo>
                  <a:pt x="4014392" y="3169464"/>
                  <a:pt x="3991345" y="3146417"/>
                  <a:pt x="3991345" y="3117988"/>
                </a:cubicBezTo>
                <a:lnTo>
                  <a:pt x="3991345" y="2443480"/>
                </a:lnTo>
                <a:cubicBezTo>
                  <a:pt x="3991345" y="2415051"/>
                  <a:pt x="4014392" y="2392004"/>
                  <a:pt x="4042821" y="2392004"/>
                </a:cubicBezTo>
                <a:close/>
                <a:moveTo>
                  <a:pt x="3244552" y="2392004"/>
                </a:moveTo>
                <a:lnTo>
                  <a:pt x="3919060" y="2392004"/>
                </a:lnTo>
                <a:cubicBezTo>
                  <a:pt x="3947489" y="2392004"/>
                  <a:pt x="3970536" y="2415051"/>
                  <a:pt x="3970536" y="2443480"/>
                </a:cubicBezTo>
                <a:lnTo>
                  <a:pt x="3970536" y="3117988"/>
                </a:lnTo>
                <a:cubicBezTo>
                  <a:pt x="3970536" y="3146417"/>
                  <a:pt x="3947489" y="3169464"/>
                  <a:pt x="3919060" y="3169464"/>
                </a:cubicBezTo>
                <a:lnTo>
                  <a:pt x="3244552" y="3169464"/>
                </a:lnTo>
                <a:cubicBezTo>
                  <a:pt x="3216123" y="3169464"/>
                  <a:pt x="3193076" y="3146417"/>
                  <a:pt x="3193076" y="3117988"/>
                </a:cubicBezTo>
                <a:lnTo>
                  <a:pt x="3193076" y="2443480"/>
                </a:lnTo>
                <a:cubicBezTo>
                  <a:pt x="3193076" y="2415051"/>
                  <a:pt x="3216123" y="2392004"/>
                  <a:pt x="3244552" y="2392004"/>
                </a:cubicBezTo>
                <a:close/>
                <a:moveTo>
                  <a:pt x="2446283" y="2392004"/>
                </a:moveTo>
                <a:lnTo>
                  <a:pt x="3120791" y="2392004"/>
                </a:lnTo>
                <a:cubicBezTo>
                  <a:pt x="3149220" y="2392004"/>
                  <a:pt x="3172267" y="2415051"/>
                  <a:pt x="3172267" y="2443480"/>
                </a:cubicBezTo>
                <a:lnTo>
                  <a:pt x="3172267" y="3117988"/>
                </a:lnTo>
                <a:cubicBezTo>
                  <a:pt x="3172267" y="3146417"/>
                  <a:pt x="3149220" y="3169464"/>
                  <a:pt x="3120791" y="3169464"/>
                </a:cubicBezTo>
                <a:lnTo>
                  <a:pt x="2446283" y="3169464"/>
                </a:lnTo>
                <a:cubicBezTo>
                  <a:pt x="2417854" y="3169464"/>
                  <a:pt x="2394807" y="3146417"/>
                  <a:pt x="2394807" y="3117988"/>
                </a:cubicBezTo>
                <a:lnTo>
                  <a:pt x="2394807" y="2443480"/>
                </a:lnTo>
                <a:cubicBezTo>
                  <a:pt x="2394807" y="2415051"/>
                  <a:pt x="2417854" y="2392004"/>
                  <a:pt x="2446283" y="2392004"/>
                </a:cubicBezTo>
                <a:close/>
                <a:moveTo>
                  <a:pt x="1648014" y="2392004"/>
                </a:moveTo>
                <a:lnTo>
                  <a:pt x="2322522" y="2392004"/>
                </a:lnTo>
                <a:cubicBezTo>
                  <a:pt x="2350951" y="2392004"/>
                  <a:pt x="2373998" y="2415051"/>
                  <a:pt x="2373998" y="2443480"/>
                </a:cubicBezTo>
                <a:lnTo>
                  <a:pt x="2373998" y="3117988"/>
                </a:lnTo>
                <a:cubicBezTo>
                  <a:pt x="2373998" y="3146417"/>
                  <a:pt x="2350951" y="3169464"/>
                  <a:pt x="2322522" y="3169464"/>
                </a:cubicBezTo>
                <a:lnTo>
                  <a:pt x="1648014" y="3169464"/>
                </a:lnTo>
                <a:cubicBezTo>
                  <a:pt x="1619585" y="3169464"/>
                  <a:pt x="1596538" y="3146417"/>
                  <a:pt x="1596538" y="3117988"/>
                </a:cubicBezTo>
                <a:lnTo>
                  <a:pt x="1596538" y="2443480"/>
                </a:lnTo>
                <a:cubicBezTo>
                  <a:pt x="1596538" y="2415051"/>
                  <a:pt x="1619585" y="2392004"/>
                  <a:pt x="1648014" y="2392004"/>
                </a:cubicBezTo>
                <a:close/>
                <a:moveTo>
                  <a:pt x="849745" y="2392004"/>
                </a:moveTo>
                <a:lnTo>
                  <a:pt x="1524253" y="2392004"/>
                </a:lnTo>
                <a:cubicBezTo>
                  <a:pt x="1552682" y="2392004"/>
                  <a:pt x="1575729" y="2415051"/>
                  <a:pt x="1575729" y="2443480"/>
                </a:cubicBezTo>
                <a:lnTo>
                  <a:pt x="1575729" y="3117988"/>
                </a:lnTo>
                <a:cubicBezTo>
                  <a:pt x="1575729" y="3146417"/>
                  <a:pt x="1552682" y="3169464"/>
                  <a:pt x="1524253" y="3169464"/>
                </a:cubicBezTo>
                <a:lnTo>
                  <a:pt x="849745" y="3169464"/>
                </a:lnTo>
                <a:cubicBezTo>
                  <a:pt x="821316" y="3169464"/>
                  <a:pt x="798269" y="3146417"/>
                  <a:pt x="798269" y="3117988"/>
                </a:cubicBezTo>
                <a:lnTo>
                  <a:pt x="798269" y="2443480"/>
                </a:lnTo>
                <a:cubicBezTo>
                  <a:pt x="798269" y="2415051"/>
                  <a:pt x="821316" y="2392004"/>
                  <a:pt x="849745" y="2392004"/>
                </a:cubicBezTo>
                <a:close/>
                <a:moveTo>
                  <a:pt x="51476" y="2392004"/>
                </a:moveTo>
                <a:lnTo>
                  <a:pt x="725984" y="2392004"/>
                </a:lnTo>
                <a:cubicBezTo>
                  <a:pt x="754413" y="2392004"/>
                  <a:pt x="777460" y="2415051"/>
                  <a:pt x="777460" y="2443480"/>
                </a:cubicBezTo>
                <a:lnTo>
                  <a:pt x="777460" y="3117988"/>
                </a:lnTo>
                <a:cubicBezTo>
                  <a:pt x="777460" y="3146417"/>
                  <a:pt x="754413" y="3169464"/>
                  <a:pt x="725984" y="3169464"/>
                </a:cubicBezTo>
                <a:lnTo>
                  <a:pt x="51476" y="3169464"/>
                </a:lnTo>
                <a:cubicBezTo>
                  <a:pt x="23047" y="3169464"/>
                  <a:pt x="0" y="3146417"/>
                  <a:pt x="0" y="3117988"/>
                </a:cubicBezTo>
                <a:lnTo>
                  <a:pt x="0" y="2443480"/>
                </a:lnTo>
                <a:cubicBezTo>
                  <a:pt x="0" y="2415051"/>
                  <a:pt x="23047" y="2392004"/>
                  <a:pt x="51476" y="2392004"/>
                </a:cubicBezTo>
                <a:close/>
                <a:moveTo>
                  <a:pt x="7235898" y="1594670"/>
                </a:moveTo>
                <a:lnTo>
                  <a:pt x="7910406" y="1594670"/>
                </a:lnTo>
                <a:cubicBezTo>
                  <a:pt x="7938835" y="1594670"/>
                  <a:pt x="7961882" y="1617717"/>
                  <a:pt x="7961882" y="1646146"/>
                </a:cubicBezTo>
                <a:lnTo>
                  <a:pt x="7961882" y="2320654"/>
                </a:lnTo>
                <a:cubicBezTo>
                  <a:pt x="7961882" y="2349083"/>
                  <a:pt x="7938835" y="2372130"/>
                  <a:pt x="7910406" y="2372130"/>
                </a:cubicBezTo>
                <a:lnTo>
                  <a:pt x="7235898" y="2372130"/>
                </a:lnTo>
                <a:cubicBezTo>
                  <a:pt x="7207469" y="2372130"/>
                  <a:pt x="7184422" y="2349083"/>
                  <a:pt x="7184422" y="2320654"/>
                </a:cubicBezTo>
                <a:lnTo>
                  <a:pt x="7184422" y="1646146"/>
                </a:lnTo>
                <a:cubicBezTo>
                  <a:pt x="7184422" y="1617717"/>
                  <a:pt x="7207469" y="1594670"/>
                  <a:pt x="7235898" y="1594670"/>
                </a:cubicBezTo>
                <a:close/>
                <a:moveTo>
                  <a:pt x="6437628" y="1594670"/>
                </a:moveTo>
                <a:lnTo>
                  <a:pt x="7112136" y="1594670"/>
                </a:lnTo>
                <a:cubicBezTo>
                  <a:pt x="7140565" y="1594670"/>
                  <a:pt x="7163612" y="1617717"/>
                  <a:pt x="7163612" y="1646146"/>
                </a:cubicBezTo>
                <a:lnTo>
                  <a:pt x="7163612" y="2320654"/>
                </a:lnTo>
                <a:cubicBezTo>
                  <a:pt x="7163612" y="2349083"/>
                  <a:pt x="7140565" y="2372130"/>
                  <a:pt x="7112136" y="2372130"/>
                </a:cubicBezTo>
                <a:lnTo>
                  <a:pt x="6437628" y="2372130"/>
                </a:lnTo>
                <a:cubicBezTo>
                  <a:pt x="6409199" y="2372130"/>
                  <a:pt x="6386152" y="2349083"/>
                  <a:pt x="6386152" y="2320654"/>
                </a:cubicBezTo>
                <a:lnTo>
                  <a:pt x="6386152" y="1646146"/>
                </a:lnTo>
                <a:cubicBezTo>
                  <a:pt x="6386152" y="1617717"/>
                  <a:pt x="6409199" y="1594670"/>
                  <a:pt x="6437628" y="1594670"/>
                </a:cubicBezTo>
                <a:close/>
                <a:moveTo>
                  <a:pt x="5639359" y="1594670"/>
                </a:moveTo>
                <a:lnTo>
                  <a:pt x="6313867" y="1594670"/>
                </a:lnTo>
                <a:cubicBezTo>
                  <a:pt x="6342296" y="1594670"/>
                  <a:pt x="6365343" y="1617717"/>
                  <a:pt x="6365343" y="1646146"/>
                </a:cubicBezTo>
                <a:lnTo>
                  <a:pt x="6365343" y="2320654"/>
                </a:lnTo>
                <a:cubicBezTo>
                  <a:pt x="6365343" y="2349083"/>
                  <a:pt x="6342296" y="2372130"/>
                  <a:pt x="6313867" y="2372130"/>
                </a:cubicBezTo>
                <a:lnTo>
                  <a:pt x="5639359" y="2372130"/>
                </a:lnTo>
                <a:cubicBezTo>
                  <a:pt x="5610930" y="2372130"/>
                  <a:pt x="5587883" y="2349083"/>
                  <a:pt x="5587883" y="2320654"/>
                </a:cubicBezTo>
                <a:lnTo>
                  <a:pt x="5587883" y="1646146"/>
                </a:lnTo>
                <a:cubicBezTo>
                  <a:pt x="5587883" y="1617717"/>
                  <a:pt x="5610930" y="1594670"/>
                  <a:pt x="5639359" y="1594670"/>
                </a:cubicBezTo>
                <a:close/>
                <a:moveTo>
                  <a:pt x="4841090" y="1594670"/>
                </a:moveTo>
                <a:lnTo>
                  <a:pt x="5515598" y="1594670"/>
                </a:lnTo>
                <a:cubicBezTo>
                  <a:pt x="5544027" y="1594670"/>
                  <a:pt x="5567074" y="1617717"/>
                  <a:pt x="5567074" y="1646146"/>
                </a:cubicBezTo>
                <a:lnTo>
                  <a:pt x="5567074" y="2320654"/>
                </a:lnTo>
                <a:cubicBezTo>
                  <a:pt x="5567074" y="2349083"/>
                  <a:pt x="5544027" y="2372130"/>
                  <a:pt x="5515598" y="2372130"/>
                </a:cubicBezTo>
                <a:lnTo>
                  <a:pt x="4841090" y="2372130"/>
                </a:lnTo>
                <a:cubicBezTo>
                  <a:pt x="4812661" y="2372130"/>
                  <a:pt x="4789614" y="2349083"/>
                  <a:pt x="4789614" y="2320654"/>
                </a:cubicBezTo>
                <a:lnTo>
                  <a:pt x="4789614" y="1646146"/>
                </a:lnTo>
                <a:cubicBezTo>
                  <a:pt x="4789614" y="1617717"/>
                  <a:pt x="4812661" y="1594670"/>
                  <a:pt x="4841090" y="1594670"/>
                </a:cubicBezTo>
                <a:close/>
                <a:moveTo>
                  <a:pt x="4042821" y="1594670"/>
                </a:moveTo>
                <a:lnTo>
                  <a:pt x="4717329" y="1594670"/>
                </a:lnTo>
                <a:cubicBezTo>
                  <a:pt x="4745758" y="1594670"/>
                  <a:pt x="4768805" y="1617717"/>
                  <a:pt x="4768805" y="1646146"/>
                </a:cubicBezTo>
                <a:lnTo>
                  <a:pt x="4768805" y="2320654"/>
                </a:lnTo>
                <a:cubicBezTo>
                  <a:pt x="4768805" y="2349083"/>
                  <a:pt x="4745758" y="2372130"/>
                  <a:pt x="4717329" y="2372130"/>
                </a:cubicBezTo>
                <a:lnTo>
                  <a:pt x="4042821" y="2372130"/>
                </a:lnTo>
                <a:cubicBezTo>
                  <a:pt x="4014392" y="2372130"/>
                  <a:pt x="3991345" y="2349083"/>
                  <a:pt x="3991345" y="2320654"/>
                </a:cubicBezTo>
                <a:lnTo>
                  <a:pt x="3991345" y="1646146"/>
                </a:lnTo>
                <a:cubicBezTo>
                  <a:pt x="3991345" y="1617717"/>
                  <a:pt x="4014392" y="1594670"/>
                  <a:pt x="4042821" y="1594670"/>
                </a:cubicBezTo>
                <a:close/>
                <a:moveTo>
                  <a:pt x="3244552" y="1594670"/>
                </a:moveTo>
                <a:lnTo>
                  <a:pt x="3919060" y="1594670"/>
                </a:lnTo>
                <a:cubicBezTo>
                  <a:pt x="3947489" y="1594670"/>
                  <a:pt x="3970536" y="1617717"/>
                  <a:pt x="3970536" y="1646146"/>
                </a:cubicBezTo>
                <a:lnTo>
                  <a:pt x="3970536" y="2320654"/>
                </a:lnTo>
                <a:cubicBezTo>
                  <a:pt x="3970536" y="2349083"/>
                  <a:pt x="3947489" y="2372130"/>
                  <a:pt x="3919060" y="2372130"/>
                </a:cubicBezTo>
                <a:lnTo>
                  <a:pt x="3244552" y="2372130"/>
                </a:lnTo>
                <a:cubicBezTo>
                  <a:pt x="3216123" y="2372130"/>
                  <a:pt x="3193076" y="2349083"/>
                  <a:pt x="3193076" y="2320654"/>
                </a:cubicBezTo>
                <a:lnTo>
                  <a:pt x="3193076" y="1646146"/>
                </a:lnTo>
                <a:cubicBezTo>
                  <a:pt x="3193076" y="1617717"/>
                  <a:pt x="3216123" y="1594670"/>
                  <a:pt x="3244552" y="1594670"/>
                </a:cubicBezTo>
                <a:close/>
                <a:moveTo>
                  <a:pt x="2446283" y="1594670"/>
                </a:moveTo>
                <a:lnTo>
                  <a:pt x="3120791" y="1594670"/>
                </a:lnTo>
                <a:cubicBezTo>
                  <a:pt x="3149220" y="1594670"/>
                  <a:pt x="3172267" y="1617717"/>
                  <a:pt x="3172267" y="1646146"/>
                </a:cubicBezTo>
                <a:lnTo>
                  <a:pt x="3172267" y="2320654"/>
                </a:lnTo>
                <a:cubicBezTo>
                  <a:pt x="3172267" y="2349083"/>
                  <a:pt x="3149220" y="2372130"/>
                  <a:pt x="3120791" y="2372130"/>
                </a:cubicBezTo>
                <a:lnTo>
                  <a:pt x="2446283" y="2372130"/>
                </a:lnTo>
                <a:cubicBezTo>
                  <a:pt x="2417854" y="2372130"/>
                  <a:pt x="2394807" y="2349083"/>
                  <a:pt x="2394807" y="2320654"/>
                </a:cubicBezTo>
                <a:lnTo>
                  <a:pt x="2394807" y="1646146"/>
                </a:lnTo>
                <a:cubicBezTo>
                  <a:pt x="2394807" y="1617717"/>
                  <a:pt x="2417854" y="1594670"/>
                  <a:pt x="2446283" y="1594670"/>
                </a:cubicBezTo>
                <a:close/>
                <a:moveTo>
                  <a:pt x="1648014" y="1594670"/>
                </a:moveTo>
                <a:lnTo>
                  <a:pt x="2322522" y="1594670"/>
                </a:lnTo>
                <a:cubicBezTo>
                  <a:pt x="2350951" y="1594670"/>
                  <a:pt x="2373998" y="1617717"/>
                  <a:pt x="2373998" y="1646146"/>
                </a:cubicBezTo>
                <a:lnTo>
                  <a:pt x="2373998" y="2320654"/>
                </a:lnTo>
                <a:cubicBezTo>
                  <a:pt x="2373998" y="2349083"/>
                  <a:pt x="2350951" y="2372130"/>
                  <a:pt x="2322522" y="2372130"/>
                </a:cubicBezTo>
                <a:lnTo>
                  <a:pt x="1648014" y="2372130"/>
                </a:lnTo>
                <a:cubicBezTo>
                  <a:pt x="1619585" y="2372130"/>
                  <a:pt x="1596538" y="2349083"/>
                  <a:pt x="1596538" y="2320654"/>
                </a:cubicBezTo>
                <a:lnTo>
                  <a:pt x="1596538" y="1646146"/>
                </a:lnTo>
                <a:cubicBezTo>
                  <a:pt x="1596538" y="1617717"/>
                  <a:pt x="1619585" y="1594670"/>
                  <a:pt x="1648014" y="1594670"/>
                </a:cubicBezTo>
                <a:close/>
                <a:moveTo>
                  <a:pt x="849745" y="1594670"/>
                </a:moveTo>
                <a:lnTo>
                  <a:pt x="1524253" y="1594670"/>
                </a:lnTo>
                <a:cubicBezTo>
                  <a:pt x="1552682" y="1594670"/>
                  <a:pt x="1575729" y="1617717"/>
                  <a:pt x="1575729" y="1646146"/>
                </a:cubicBezTo>
                <a:lnTo>
                  <a:pt x="1575729" y="2320654"/>
                </a:lnTo>
                <a:cubicBezTo>
                  <a:pt x="1575729" y="2349083"/>
                  <a:pt x="1552682" y="2372130"/>
                  <a:pt x="1524253" y="2372130"/>
                </a:cubicBezTo>
                <a:lnTo>
                  <a:pt x="849745" y="2372130"/>
                </a:lnTo>
                <a:cubicBezTo>
                  <a:pt x="821316" y="2372130"/>
                  <a:pt x="798269" y="2349083"/>
                  <a:pt x="798269" y="2320654"/>
                </a:cubicBezTo>
                <a:lnTo>
                  <a:pt x="798269" y="1646146"/>
                </a:lnTo>
                <a:cubicBezTo>
                  <a:pt x="798269" y="1617717"/>
                  <a:pt x="821316" y="1594670"/>
                  <a:pt x="849745" y="1594670"/>
                </a:cubicBezTo>
                <a:close/>
                <a:moveTo>
                  <a:pt x="51476" y="1594670"/>
                </a:moveTo>
                <a:lnTo>
                  <a:pt x="725984" y="1594670"/>
                </a:lnTo>
                <a:cubicBezTo>
                  <a:pt x="754413" y="1594670"/>
                  <a:pt x="777460" y="1617717"/>
                  <a:pt x="777460" y="1646146"/>
                </a:cubicBezTo>
                <a:lnTo>
                  <a:pt x="777460" y="2320654"/>
                </a:lnTo>
                <a:cubicBezTo>
                  <a:pt x="777460" y="2349083"/>
                  <a:pt x="754413" y="2372130"/>
                  <a:pt x="725984" y="2372130"/>
                </a:cubicBezTo>
                <a:lnTo>
                  <a:pt x="51476" y="2372130"/>
                </a:lnTo>
                <a:cubicBezTo>
                  <a:pt x="23047" y="2372130"/>
                  <a:pt x="0" y="2349083"/>
                  <a:pt x="0" y="2320654"/>
                </a:cubicBezTo>
                <a:lnTo>
                  <a:pt x="0" y="1646146"/>
                </a:lnTo>
                <a:cubicBezTo>
                  <a:pt x="0" y="1617717"/>
                  <a:pt x="23047" y="1594670"/>
                  <a:pt x="51476" y="1594670"/>
                </a:cubicBezTo>
                <a:close/>
                <a:moveTo>
                  <a:pt x="7235898" y="797335"/>
                </a:moveTo>
                <a:lnTo>
                  <a:pt x="7910406" y="797335"/>
                </a:lnTo>
                <a:cubicBezTo>
                  <a:pt x="7938835" y="797335"/>
                  <a:pt x="7961882" y="820382"/>
                  <a:pt x="7961882" y="848811"/>
                </a:cubicBezTo>
                <a:lnTo>
                  <a:pt x="7961882" y="1523319"/>
                </a:lnTo>
                <a:cubicBezTo>
                  <a:pt x="7961882" y="1551748"/>
                  <a:pt x="7938835" y="1574795"/>
                  <a:pt x="7910406" y="1574795"/>
                </a:cubicBezTo>
                <a:lnTo>
                  <a:pt x="7235898" y="1574795"/>
                </a:lnTo>
                <a:cubicBezTo>
                  <a:pt x="7207469" y="1574795"/>
                  <a:pt x="7184422" y="1551748"/>
                  <a:pt x="7184422" y="1523319"/>
                </a:cubicBezTo>
                <a:lnTo>
                  <a:pt x="7184422" y="848811"/>
                </a:lnTo>
                <a:cubicBezTo>
                  <a:pt x="7184422" y="820382"/>
                  <a:pt x="7207469" y="797335"/>
                  <a:pt x="7235898" y="797335"/>
                </a:cubicBezTo>
                <a:close/>
                <a:moveTo>
                  <a:pt x="6437628" y="797335"/>
                </a:moveTo>
                <a:lnTo>
                  <a:pt x="7112136" y="797335"/>
                </a:lnTo>
                <a:cubicBezTo>
                  <a:pt x="7140565" y="797335"/>
                  <a:pt x="7163612" y="820382"/>
                  <a:pt x="7163612" y="848811"/>
                </a:cubicBezTo>
                <a:lnTo>
                  <a:pt x="7163612" y="1523319"/>
                </a:lnTo>
                <a:cubicBezTo>
                  <a:pt x="7163612" y="1551748"/>
                  <a:pt x="7140565" y="1574795"/>
                  <a:pt x="7112136" y="1574795"/>
                </a:cubicBezTo>
                <a:lnTo>
                  <a:pt x="6437628" y="1574795"/>
                </a:lnTo>
                <a:cubicBezTo>
                  <a:pt x="6409199" y="1574795"/>
                  <a:pt x="6386152" y="1551748"/>
                  <a:pt x="6386152" y="1523319"/>
                </a:cubicBezTo>
                <a:lnTo>
                  <a:pt x="6386152" y="848811"/>
                </a:lnTo>
                <a:cubicBezTo>
                  <a:pt x="6386152" y="820382"/>
                  <a:pt x="6409199" y="797335"/>
                  <a:pt x="6437628" y="797335"/>
                </a:cubicBezTo>
                <a:close/>
                <a:moveTo>
                  <a:pt x="5639359" y="797335"/>
                </a:moveTo>
                <a:lnTo>
                  <a:pt x="6313867" y="797335"/>
                </a:lnTo>
                <a:cubicBezTo>
                  <a:pt x="6342296" y="797335"/>
                  <a:pt x="6365343" y="820382"/>
                  <a:pt x="6365343" y="848811"/>
                </a:cubicBezTo>
                <a:lnTo>
                  <a:pt x="6365343" y="1523319"/>
                </a:lnTo>
                <a:cubicBezTo>
                  <a:pt x="6365343" y="1551748"/>
                  <a:pt x="6342296" y="1574795"/>
                  <a:pt x="6313867" y="1574795"/>
                </a:cubicBezTo>
                <a:lnTo>
                  <a:pt x="5639359" y="1574795"/>
                </a:lnTo>
                <a:cubicBezTo>
                  <a:pt x="5610930" y="1574795"/>
                  <a:pt x="5587883" y="1551748"/>
                  <a:pt x="5587883" y="1523319"/>
                </a:cubicBezTo>
                <a:lnTo>
                  <a:pt x="5587883" y="848811"/>
                </a:lnTo>
                <a:cubicBezTo>
                  <a:pt x="5587883" y="820382"/>
                  <a:pt x="5610930" y="797335"/>
                  <a:pt x="5639359" y="797335"/>
                </a:cubicBezTo>
                <a:close/>
                <a:moveTo>
                  <a:pt x="4841090" y="797335"/>
                </a:moveTo>
                <a:lnTo>
                  <a:pt x="5515598" y="797335"/>
                </a:lnTo>
                <a:cubicBezTo>
                  <a:pt x="5544027" y="797335"/>
                  <a:pt x="5567074" y="820382"/>
                  <a:pt x="5567074" y="848811"/>
                </a:cubicBezTo>
                <a:lnTo>
                  <a:pt x="5567074" y="1523319"/>
                </a:lnTo>
                <a:cubicBezTo>
                  <a:pt x="5567074" y="1551748"/>
                  <a:pt x="5544027" y="1574795"/>
                  <a:pt x="5515598" y="1574795"/>
                </a:cubicBezTo>
                <a:lnTo>
                  <a:pt x="4841090" y="1574795"/>
                </a:lnTo>
                <a:cubicBezTo>
                  <a:pt x="4812661" y="1574795"/>
                  <a:pt x="4789614" y="1551748"/>
                  <a:pt x="4789614" y="1523319"/>
                </a:cubicBezTo>
                <a:lnTo>
                  <a:pt x="4789614" y="848811"/>
                </a:lnTo>
                <a:cubicBezTo>
                  <a:pt x="4789614" y="820382"/>
                  <a:pt x="4812661" y="797335"/>
                  <a:pt x="4841090" y="797335"/>
                </a:cubicBezTo>
                <a:close/>
                <a:moveTo>
                  <a:pt x="4042821" y="797335"/>
                </a:moveTo>
                <a:lnTo>
                  <a:pt x="4717329" y="797335"/>
                </a:lnTo>
                <a:cubicBezTo>
                  <a:pt x="4745758" y="797335"/>
                  <a:pt x="4768805" y="820382"/>
                  <a:pt x="4768805" y="848811"/>
                </a:cubicBezTo>
                <a:lnTo>
                  <a:pt x="4768805" y="1523319"/>
                </a:lnTo>
                <a:cubicBezTo>
                  <a:pt x="4768805" y="1551748"/>
                  <a:pt x="4745758" y="1574795"/>
                  <a:pt x="4717329" y="1574795"/>
                </a:cubicBezTo>
                <a:lnTo>
                  <a:pt x="4042821" y="1574795"/>
                </a:lnTo>
                <a:cubicBezTo>
                  <a:pt x="4014392" y="1574795"/>
                  <a:pt x="3991345" y="1551748"/>
                  <a:pt x="3991345" y="1523319"/>
                </a:cubicBezTo>
                <a:lnTo>
                  <a:pt x="3991345" y="848811"/>
                </a:lnTo>
                <a:cubicBezTo>
                  <a:pt x="3991345" y="820382"/>
                  <a:pt x="4014392" y="797335"/>
                  <a:pt x="4042821" y="797335"/>
                </a:cubicBezTo>
                <a:close/>
                <a:moveTo>
                  <a:pt x="3244552" y="797335"/>
                </a:moveTo>
                <a:lnTo>
                  <a:pt x="3919060" y="797335"/>
                </a:lnTo>
                <a:cubicBezTo>
                  <a:pt x="3947489" y="797335"/>
                  <a:pt x="3970536" y="820382"/>
                  <a:pt x="3970536" y="848811"/>
                </a:cubicBezTo>
                <a:lnTo>
                  <a:pt x="3970536" y="1523319"/>
                </a:lnTo>
                <a:cubicBezTo>
                  <a:pt x="3970536" y="1551748"/>
                  <a:pt x="3947489" y="1574795"/>
                  <a:pt x="3919060" y="1574795"/>
                </a:cubicBezTo>
                <a:lnTo>
                  <a:pt x="3244552" y="1574795"/>
                </a:lnTo>
                <a:cubicBezTo>
                  <a:pt x="3216123" y="1574795"/>
                  <a:pt x="3193076" y="1551748"/>
                  <a:pt x="3193076" y="1523319"/>
                </a:cubicBezTo>
                <a:lnTo>
                  <a:pt x="3193076" y="848811"/>
                </a:lnTo>
                <a:cubicBezTo>
                  <a:pt x="3193076" y="820382"/>
                  <a:pt x="3216123" y="797335"/>
                  <a:pt x="3244552" y="797335"/>
                </a:cubicBezTo>
                <a:close/>
                <a:moveTo>
                  <a:pt x="2446283" y="797335"/>
                </a:moveTo>
                <a:lnTo>
                  <a:pt x="3120791" y="797335"/>
                </a:lnTo>
                <a:cubicBezTo>
                  <a:pt x="3149220" y="797335"/>
                  <a:pt x="3172267" y="820382"/>
                  <a:pt x="3172267" y="848811"/>
                </a:cubicBezTo>
                <a:lnTo>
                  <a:pt x="3172267" y="1523319"/>
                </a:lnTo>
                <a:cubicBezTo>
                  <a:pt x="3172267" y="1551748"/>
                  <a:pt x="3149220" y="1574795"/>
                  <a:pt x="3120791" y="1574795"/>
                </a:cubicBezTo>
                <a:lnTo>
                  <a:pt x="2446283" y="1574795"/>
                </a:lnTo>
                <a:cubicBezTo>
                  <a:pt x="2417854" y="1574795"/>
                  <a:pt x="2394807" y="1551748"/>
                  <a:pt x="2394807" y="1523319"/>
                </a:cubicBezTo>
                <a:lnTo>
                  <a:pt x="2394807" y="848811"/>
                </a:lnTo>
                <a:cubicBezTo>
                  <a:pt x="2394807" y="820382"/>
                  <a:pt x="2417854" y="797335"/>
                  <a:pt x="2446283" y="797335"/>
                </a:cubicBezTo>
                <a:close/>
                <a:moveTo>
                  <a:pt x="1648014" y="797335"/>
                </a:moveTo>
                <a:lnTo>
                  <a:pt x="2322522" y="797335"/>
                </a:lnTo>
                <a:cubicBezTo>
                  <a:pt x="2350951" y="797335"/>
                  <a:pt x="2373998" y="820382"/>
                  <a:pt x="2373998" y="848811"/>
                </a:cubicBezTo>
                <a:lnTo>
                  <a:pt x="2373998" y="1523319"/>
                </a:lnTo>
                <a:cubicBezTo>
                  <a:pt x="2373998" y="1551748"/>
                  <a:pt x="2350951" y="1574795"/>
                  <a:pt x="2322522" y="1574795"/>
                </a:cubicBezTo>
                <a:lnTo>
                  <a:pt x="1648014" y="1574795"/>
                </a:lnTo>
                <a:cubicBezTo>
                  <a:pt x="1619585" y="1574795"/>
                  <a:pt x="1596538" y="1551748"/>
                  <a:pt x="1596538" y="1523319"/>
                </a:cubicBezTo>
                <a:lnTo>
                  <a:pt x="1596538" y="848811"/>
                </a:lnTo>
                <a:cubicBezTo>
                  <a:pt x="1596538" y="820382"/>
                  <a:pt x="1619585" y="797335"/>
                  <a:pt x="1648014" y="797335"/>
                </a:cubicBezTo>
                <a:close/>
                <a:moveTo>
                  <a:pt x="849745" y="797335"/>
                </a:moveTo>
                <a:lnTo>
                  <a:pt x="1524253" y="797335"/>
                </a:lnTo>
                <a:cubicBezTo>
                  <a:pt x="1552682" y="797335"/>
                  <a:pt x="1575729" y="820382"/>
                  <a:pt x="1575729" y="848811"/>
                </a:cubicBezTo>
                <a:lnTo>
                  <a:pt x="1575729" y="1523319"/>
                </a:lnTo>
                <a:cubicBezTo>
                  <a:pt x="1575729" y="1551748"/>
                  <a:pt x="1552682" y="1574795"/>
                  <a:pt x="1524253" y="1574795"/>
                </a:cubicBezTo>
                <a:lnTo>
                  <a:pt x="849745" y="1574795"/>
                </a:lnTo>
                <a:cubicBezTo>
                  <a:pt x="821316" y="1574795"/>
                  <a:pt x="798269" y="1551748"/>
                  <a:pt x="798269" y="1523319"/>
                </a:cubicBezTo>
                <a:lnTo>
                  <a:pt x="798269" y="848811"/>
                </a:lnTo>
                <a:cubicBezTo>
                  <a:pt x="798269" y="820382"/>
                  <a:pt x="821316" y="797335"/>
                  <a:pt x="849745" y="797335"/>
                </a:cubicBezTo>
                <a:close/>
                <a:moveTo>
                  <a:pt x="51476" y="797335"/>
                </a:moveTo>
                <a:lnTo>
                  <a:pt x="725984" y="797335"/>
                </a:lnTo>
                <a:cubicBezTo>
                  <a:pt x="754413" y="797335"/>
                  <a:pt x="777460" y="820382"/>
                  <a:pt x="777460" y="848811"/>
                </a:cubicBezTo>
                <a:lnTo>
                  <a:pt x="777460" y="1523319"/>
                </a:lnTo>
                <a:cubicBezTo>
                  <a:pt x="777460" y="1551748"/>
                  <a:pt x="754413" y="1574795"/>
                  <a:pt x="725984" y="1574795"/>
                </a:cubicBezTo>
                <a:lnTo>
                  <a:pt x="51476" y="1574795"/>
                </a:lnTo>
                <a:cubicBezTo>
                  <a:pt x="23047" y="1574795"/>
                  <a:pt x="0" y="1551748"/>
                  <a:pt x="0" y="1523319"/>
                </a:cubicBezTo>
                <a:lnTo>
                  <a:pt x="0" y="848811"/>
                </a:lnTo>
                <a:cubicBezTo>
                  <a:pt x="0" y="820382"/>
                  <a:pt x="23047" y="797335"/>
                  <a:pt x="51476" y="797335"/>
                </a:cubicBezTo>
                <a:close/>
                <a:moveTo>
                  <a:pt x="7235898" y="0"/>
                </a:moveTo>
                <a:lnTo>
                  <a:pt x="7910406" y="0"/>
                </a:lnTo>
                <a:cubicBezTo>
                  <a:pt x="7938835" y="0"/>
                  <a:pt x="7961882" y="23047"/>
                  <a:pt x="7961882" y="51476"/>
                </a:cubicBezTo>
                <a:lnTo>
                  <a:pt x="7961882" y="725984"/>
                </a:lnTo>
                <a:cubicBezTo>
                  <a:pt x="7961882" y="754413"/>
                  <a:pt x="7938835" y="777460"/>
                  <a:pt x="7910406" y="777460"/>
                </a:cubicBezTo>
                <a:lnTo>
                  <a:pt x="7235898" y="777460"/>
                </a:lnTo>
                <a:cubicBezTo>
                  <a:pt x="7207469" y="777460"/>
                  <a:pt x="7184422" y="754413"/>
                  <a:pt x="7184422" y="725984"/>
                </a:cubicBezTo>
                <a:lnTo>
                  <a:pt x="7184422" y="51476"/>
                </a:lnTo>
                <a:cubicBezTo>
                  <a:pt x="7184422" y="23047"/>
                  <a:pt x="7207469" y="0"/>
                  <a:pt x="7235898" y="0"/>
                </a:cubicBezTo>
                <a:close/>
                <a:moveTo>
                  <a:pt x="6437628" y="0"/>
                </a:moveTo>
                <a:lnTo>
                  <a:pt x="7112136" y="0"/>
                </a:lnTo>
                <a:cubicBezTo>
                  <a:pt x="7140565" y="0"/>
                  <a:pt x="7163612" y="23047"/>
                  <a:pt x="7163612" y="51476"/>
                </a:cubicBezTo>
                <a:lnTo>
                  <a:pt x="7163612" y="725984"/>
                </a:lnTo>
                <a:cubicBezTo>
                  <a:pt x="7163612" y="754413"/>
                  <a:pt x="7140565" y="777460"/>
                  <a:pt x="7112136" y="777460"/>
                </a:cubicBezTo>
                <a:lnTo>
                  <a:pt x="6437628" y="777460"/>
                </a:lnTo>
                <a:cubicBezTo>
                  <a:pt x="6409199" y="777460"/>
                  <a:pt x="6386152" y="754413"/>
                  <a:pt x="6386152" y="725984"/>
                </a:cubicBezTo>
                <a:lnTo>
                  <a:pt x="6386152" y="51476"/>
                </a:lnTo>
                <a:cubicBezTo>
                  <a:pt x="6386152" y="23047"/>
                  <a:pt x="6409199" y="0"/>
                  <a:pt x="6437628" y="0"/>
                </a:cubicBezTo>
                <a:close/>
                <a:moveTo>
                  <a:pt x="5639359" y="0"/>
                </a:moveTo>
                <a:lnTo>
                  <a:pt x="6313867" y="0"/>
                </a:lnTo>
                <a:cubicBezTo>
                  <a:pt x="6342296" y="0"/>
                  <a:pt x="6365343" y="23047"/>
                  <a:pt x="6365343" y="51476"/>
                </a:cubicBezTo>
                <a:lnTo>
                  <a:pt x="6365343" y="725984"/>
                </a:lnTo>
                <a:cubicBezTo>
                  <a:pt x="6365343" y="754413"/>
                  <a:pt x="6342296" y="777460"/>
                  <a:pt x="6313867" y="777460"/>
                </a:cubicBezTo>
                <a:lnTo>
                  <a:pt x="5639359" y="777460"/>
                </a:lnTo>
                <a:cubicBezTo>
                  <a:pt x="5610930" y="777460"/>
                  <a:pt x="5587883" y="754413"/>
                  <a:pt x="5587883" y="725984"/>
                </a:cubicBezTo>
                <a:lnTo>
                  <a:pt x="5587883" y="51476"/>
                </a:lnTo>
                <a:cubicBezTo>
                  <a:pt x="5587883" y="23047"/>
                  <a:pt x="5610930" y="0"/>
                  <a:pt x="5639359" y="0"/>
                </a:cubicBezTo>
                <a:close/>
                <a:moveTo>
                  <a:pt x="4841090" y="0"/>
                </a:moveTo>
                <a:lnTo>
                  <a:pt x="5515598" y="0"/>
                </a:lnTo>
                <a:cubicBezTo>
                  <a:pt x="5544027" y="0"/>
                  <a:pt x="5567074" y="23047"/>
                  <a:pt x="5567074" y="51476"/>
                </a:cubicBezTo>
                <a:lnTo>
                  <a:pt x="5567074" y="725984"/>
                </a:lnTo>
                <a:cubicBezTo>
                  <a:pt x="5567074" y="754413"/>
                  <a:pt x="5544027" y="777460"/>
                  <a:pt x="5515598" y="777460"/>
                </a:cubicBezTo>
                <a:lnTo>
                  <a:pt x="4841090" y="777460"/>
                </a:lnTo>
                <a:cubicBezTo>
                  <a:pt x="4812661" y="777460"/>
                  <a:pt x="4789614" y="754413"/>
                  <a:pt x="4789614" y="725984"/>
                </a:cubicBezTo>
                <a:lnTo>
                  <a:pt x="4789614" y="51476"/>
                </a:lnTo>
                <a:cubicBezTo>
                  <a:pt x="4789614" y="23047"/>
                  <a:pt x="4812661" y="0"/>
                  <a:pt x="4841090" y="0"/>
                </a:cubicBezTo>
                <a:close/>
                <a:moveTo>
                  <a:pt x="4042821" y="0"/>
                </a:moveTo>
                <a:lnTo>
                  <a:pt x="4717329" y="0"/>
                </a:lnTo>
                <a:cubicBezTo>
                  <a:pt x="4745758" y="0"/>
                  <a:pt x="4768805" y="23047"/>
                  <a:pt x="4768805" y="51476"/>
                </a:cubicBezTo>
                <a:lnTo>
                  <a:pt x="4768805" y="725984"/>
                </a:lnTo>
                <a:cubicBezTo>
                  <a:pt x="4768805" y="754413"/>
                  <a:pt x="4745758" y="777460"/>
                  <a:pt x="4717329" y="777460"/>
                </a:cubicBezTo>
                <a:lnTo>
                  <a:pt x="4042821" y="777460"/>
                </a:lnTo>
                <a:cubicBezTo>
                  <a:pt x="4014392" y="777460"/>
                  <a:pt x="3991345" y="754413"/>
                  <a:pt x="3991345" y="725984"/>
                </a:cubicBezTo>
                <a:lnTo>
                  <a:pt x="3991345" y="51476"/>
                </a:lnTo>
                <a:cubicBezTo>
                  <a:pt x="3991345" y="23047"/>
                  <a:pt x="4014392" y="0"/>
                  <a:pt x="4042821" y="0"/>
                </a:cubicBezTo>
                <a:close/>
                <a:moveTo>
                  <a:pt x="3244552" y="0"/>
                </a:moveTo>
                <a:lnTo>
                  <a:pt x="3919060" y="0"/>
                </a:lnTo>
                <a:cubicBezTo>
                  <a:pt x="3947489" y="0"/>
                  <a:pt x="3970536" y="23047"/>
                  <a:pt x="3970536" y="51476"/>
                </a:cubicBezTo>
                <a:lnTo>
                  <a:pt x="3970536" y="725984"/>
                </a:lnTo>
                <a:cubicBezTo>
                  <a:pt x="3970536" y="754413"/>
                  <a:pt x="3947489" y="777460"/>
                  <a:pt x="3919060" y="777460"/>
                </a:cubicBezTo>
                <a:lnTo>
                  <a:pt x="3244552" y="777460"/>
                </a:lnTo>
                <a:cubicBezTo>
                  <a:pt x="3216123" y="777460"/>
                  <a:pt x="3193076" y="754413"/>
                  <a:pt x="3193076" y="725984"/>
                </a:cubicBezTo>
                <a:lnTo>
                  <a:pt x="3193076" y="51476"/>
                </a:lnTo>
                <a:cubicBezTo>
                  <a:pt x="3193076" y="23047"/>
                  <a:pt x="3216123" y="0"/>
                  <a:pt x="3244552" y="0"/>
                </a:cubicBezTo>
                <a:close/>
                <a:moveTo>
                  <a:pt x="2446283" y="0"/>
                </a:moveTo>
                <a:lnTo>
                  <a:pt x="3120791" y="0"/>
                </a:lnTo>
                <a:cubicBezTo>
                  <a:pt x="3149220" y="0"/>
                  <a:pt x="3172267" y="23047"/>
                  <a:pt x="3172267" y="51476"/>
                </a:cubicBezTo>
                <a:lnTo>
                  <a:pt x="3172267" y="725984"/>
                </a:lnTo>
                <a:cubicBezTo>
                  <a:pt x="3172267" y="754413"/>
                  <a:pt x="3149220" y="777460"/>
                  <a:pt x="3120791" y="777460"/>
                </a:cubicBezTo>
                <a:lnTo>
                  <a:pt x="2446283" y="777460"/>
                </a:lnTo>
                <a:cubicBezTo>
                  <a:pt x="2417854" y="777460"/>
                  <a:pt x="2394807" y="754413"/>
                  <a:pt x="2394807" y="725984"/>
                </a:cubicBezTo>
                <a:lnTo>
                  <a:pt x="2394807" y="51476"/>
                </a:lnTo>
                <a:cubicBezTo>
                  <a:pt x="2394807" y="23047"/>
                  <a:pt x="2417854" y="0"/>
                  <a:pt x="2446283" y="0"/>
                </a:cubicBezTo>
                <a:close/>
                <a:moveTo>
                  <a:pt x="1648014" y="0"/>
                </a:moveTo>
                <a:lnTo>
                  <a:pt x="2322522" y="0"/>
                </a:lnTo>
                <a:cubicBezTo>
                  <a:pt x="2350951" y="0"/>
                  <a:pt x="2373998" y="23047"/>
                  <a:pt x="2373998" y="51476"/>
                </a:cubicBezTo>
                <a:lnTo>
                  <a:pt x="2373998" y="725984"/>
                </a:lnTo>
                <a:cubicBezTo>
                  <a:pt x="2373998" y="754413"/>
                  <a:pt x="2350951" y="777460"/>
                  <a:pt x="2322522" y="777460"/>
                </a:cubicBezTo>
                <a:lnTo>
                  <a:pt x="1648014" y="777460"/>
                </a:lnTo>
                <a:cubicBezTo>
                  <a:pt x="1619585" y="777460"/>
                  <a:pt x="1596538" y="754413"/>
                  <a:pt x="1596538" y="725984"/>
                </a:cubicBezTo>
                <a:lnTo>
                  <a:pt x="1596538" y="51476"/>
                </a:lnTo>
                <a:cubicBezTo>
                  <a:pt x="1596538" y="23047"/>
                  <a:pt x="1619585" y="0"/>
                  <a:pt x="1648014" y="0"/>
                </a:cubicBezTo>
                <a:close/>
                <a:moveTo>
                  <a:pt x="849745" y="0"/>
                </a:moveTo>
                <a:lnTo>
                  <a:pt x="1524253" y="0"/>
                </a:lnTo>
                <a:cubicBezTo>
                  <a:pt x="1552682" y="0"/>
                  <a:pt x="1575729" y="23047"/>
                  <a:pt x="1575729" y="51476"/>
                </a:cubicBezTo>
                <a:lnTo>
                  <a:pt x="1575729" y="725984"/>
                </a:lnTo>
                <a:cubicBezTo>
                  <a:pt x="1575729" y="754413"/>
                  <a:pt x="1552682" y="777460"/>
                  <a:pt x="1524253" y="777460"/>
                </a:cubicBezTo>
                <a:lnTo>
                  <a:pt x="849745" y="777460"/>
                </a:lnTo>
                <a:cubicBezTo>
                  <a:pt x="821316" y="777460"/>
                  <a:pt x="798269" y="754413"/>
                  <a:pt x="798269" y="725984"/>
                </a:cubicBezTo>
                <a:lnTo>
                  <a:pt x="798269" y="51476"/>
                </a:lnTo>
                <a:cubicBezTo>
                  <a:pt x="798269" y="23047"/>
                  <a:pt x="821316" y="0"/>
                  <a:pt x="849745" y="0"/>
                </a:cubicBezTo>
                <a:close/>
                <a:moveTo>
                  <a:pt x="51476" y="0"/>
                </a:moveTo>
                <a:lnTo>
                  <a:pt x="725984" y="0"/>
                </a:lnTo>
                <a:cubicBezTo>
                  <a:pt x="754413" y="0"/>
                  <a:pt x="777460" y="23047"/>
                  <a:pt x="777460" y="51476"/>
                </a:cubicBezTo>
                <a:lnTo>
                  <a:pt x="777460" y="725984"/>
                </a:lnTo>
                <a:cubicBezTo>
                  <a:pt x="777460" y="754413"/>
                  <a:pt x="754413" y="777460"/>
                  <a:pt x="725984" y="777460"/>
                </a:cubicBezTo>
                <a:lnTo>
                  <a:pt x="51476" y="777460"/>
                </a:lnTo>
                <a:cubicBezTo>
                  <a:pt x="23047" y="777460"/>
                  <a:pt x="0" y="754413"/>
                  <a:pt x="0" y="725984"/>
                </a:cubicBezTo>
                <a:lnTo>
                  <a:pt x="0" y="51476"/>
                </a:lnTo>
                <a:cubicBezTo>
                  <a:pt x="0" y="23047"/>
                  <a:pt x="23047" y="0"/>
                  <a:pt x="51476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8900000">
            <a:off x="9873995" y="2558377"/>
            <a:ext cx="209873" cy="209873"/>
            <a:chOff x="4283968" y="5233764"/>
            <a:chExt cx="360040" cy="36004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18900000">
            <a:off x="9873995" y="4257924"/>
            <a:ext cx="209873" cy="209873"/>
            <a:chOff x="4283968" y="5233764"/>
            <a:chExt cx="360040" cy="36004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254426" y="3784919"/>
            <a:ext cx="6768752" cy="742379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spc="300" dirty="0">
                <a:solidFill>
                  <a:srgbClr val="9B5C92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  <a:endParaRPr lang="zh-CN" altLang="en-US" b="1" spc="300" dirty="0">
              <a:solidFill>
                <a:srgbClr val="9B5C92"/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spc="3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  <a:sym typeface="字魂59号-创粗黑" panose="00000500000000000000" charset="-122"/>
              </a:rPr>
              <a:t>Click here to add content, content to match the title.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  <a:cs typeface="字魂59号-创粗黑" panose="00000500000000000000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75051" y="4803397"/>
            <a:ext cx="6703070" cy="1158584"/>
            <a:chOff x="1361910" y="2079548"/>
            <a:chExt cx="6703070" cy="1158584"/>
          </a:xfrm>
        </p:grpSpPr>
        <p:grpSp>
          <p:nvGrpSpPr>
            <p:cNvPr id="22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35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612B8B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  <p:sp>
            <p:nvSpPr>
              <p:cNvPr id="36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endParaRPr>
              </a:p>
            </p:txBody>
          </p:sp>
        </p:grpSp>
        <p:sp>
          <p:nvSpPr>
            <p:cNvPr id="37" name="TextBox 34"/>
            <p:cNvSpPr txBox="1"/>
            <p:nvPr/>
          </p:nvSpPr>
          <p:spPr>
            <a:xfrm>
              <a:off x="1962660" y="2537556"/>
              <a:ext cx="610232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  <a:sym typeface="字魂59号-创粗黑" panose="00000500000000000000" charset="-122"/>
                </a:rPr>
                <a:t>Click here to add content, content to match the title. </a:t>
              </a:r>
              <a:endPara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  <p:sp>
          <p:nvSpPr>
            <p:cNvPr id="38" name="TextBox 35"/>
            <p:cNvSpPr txBox="1"/>
            <p:nvPr/>
          </p:nvSpPr>
          <p:spPr>
            <a:xfrm>
              <a:off x="1874457" y="2079548"/>
              <a:ext cx="3035275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b="1" spc="300" dirty="0">
                  <a:latin typeface="微软雅黑" pitchFamily="34" charset="-122"/>
                  <a:ea typeface="微软雅黑" pitchFamily="34" charset="-122"/>
                  <a:cs typeface="字魂59号-创粗黑" panose="00000500000000000000" charset="-122"/>
                </a:rPr>
                <a:t>Add title text</a:t>
              </a:r>
              <a:endParaRPr lang="zh-CN" altLang="en-US" b="1" spc="300" dirty="0"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9979025" y="6062345"/>
            <a:ext cx="1894840" cy="458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rgbClr val="320041"/>
                </a:solidFill>
                <a:latin typeface="微软雅黑" pitchFamily="34" charset="-122"/>
                <a:ea typeface="微软雅黑" pitchFamily="34" charset="-122"/>
                <a:cs typeface="字魂59号-创粗黑" panose="00000500000000000000" charset="-122"/>
              </a:rPr>
              <a:t>Add title text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9号-创粗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9号-创粗黑"/>
        <a:ea typeface=""/>
        <a:cs typeface=""/>
        <a:font script="Jpan" typeface="ＭＳ Ｐゴシック"/>
        <a:font script="Hang" typeface="맑은 고딕"/>
        <a:font script="Hans" typeface="字魂59号-创粗黑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9号-创粗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9号-创粗黑"/>
        <a:ea typeface=""/>
        <a:cs typeface=""/>
        <a:font script="Jpan" typeface="ＭＳ Ｐゴシック"/>
        <a:font script="Hang" typeface="맑은 고딕"/>
        <a:font script="Hans" typeface="字魂59号-创粗黑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1242</Words>
  <Application>Microsoft Office PowerPoint</Application>
  <PresentationFormat>宽屏</PresentationFormat>
  <Paragraphs>220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方正正大黑简体</vt:lpstr>
      <vt:lpstr>微软雅黑</vt:lpstr>
      <vt:lpstr>字魂59号-创粗黑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之灵</cp:lastModifiedBy>
  <cp:revision>163</cp:revision>
  <dcterms:created xsi:type="dcterms:W3CDTF">2019-06-19T02:08:00Z</dcterms:created>
  <dcterms:modified xsi:type="dcterms:W3CDTF">2023-07-06T14:16:09Z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A45DF79872C84F67BAC3F569E939AF86_12</vt:lpwstr>
  </property>
  <property fmtid="{D5CDD505-2E9C-101B-9397-08002B2CF9AE}" pid="3" name="KSOProductBuildVer">
    <vt:lpwstr>2052-11.1.0.14309</vt:lpwstr>
  </property>
</Properties>
</file>