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9.xml" ContentType="application/vnd.openxmlformats-officedocument.presentationml.notesSlide+xml"/>
  <Override PartName="/ppt/tags/tag22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2.xml" ContentType="application/vnd.openxmlformats-officedocument.presentationml.notesSlide+xml"/>
  <Override PartName="/ppt/tags/tag23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21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22.xml" ContentType="application/vnd.openxmlformats-officedocument.presentationml.notesSlide+xml"/>
  <Override PartName="/ppt/tags/tag41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700" r:id="rId2"/>
  </p:sldMasterIdLst>
  <p:notesMasterIdLst>
    <p:notesMasterId r:id="rId31"/>
  </p:notesMasterIdLst>
  <p:sldIdLst>
    <p:sldId id="317" r:id="rId3"/>
    <p:sldId id="318" r:id="rId4"/>
    <p:sldId id="319" r:id="rId5"/>
    <p:sldId id="323" r:id="rId6"/>
    <p:sldId id="304" r:id="rId7"/>
    <p:sldId id="324" r:id="rId8"/>
    <p:sldId id="302" r:id="rId9"/>
    <p:sldId id="325" r:id="rId10"/>
    <p:sldId id="320" r:id="rId11"/>
    <p:sldId id="326" r:id="rId12"/>
    <p:sldId id="314" r:id="rId13"/>
    <p:sldId id="327" r:id="rId14"/>
    <p:sldId id="328" r:id="rId15"/>
    <p:sldId id="330" r:id="rId16"/>
    <p:sldId id="321" r:id="rId17"/>
    <p:sldId id="331" r:id="rId18"/>
    <p:sldId id="332" r:id="rId19"/>
    <p:sldId id="333" r:id="rId20"/>
    <p:sldId id="334" r:id="rId21"/>
    <p:sldId id="336" r:id="rId22"/>
    <p:sldId id="322" r:id="rId23"/>
    <p:sldId id="296" r:id="rId24"/>
    <p:sldId id="307" r:id="rId25"/>
    <p:sldId id="337" r:id="rId26"/>
    <p:sldId id="315" r:id="rId27"/>
    <p:sldId id="338" r:id="rId28"/>
    <p:sldId id="340" r:id="rId29"/>
    <p:sldId id="339" r:id="rId30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A587"/>
    <a:srgbClr val="206779"/>
    <a:srgbClr val="FF7761"/>
    <a:srgbClr val="FFE5E5"/>
    <a:srgbClr val="007F9E"/>
    <a:srgbClr val="1C2C57"/>
    <a:srgbClr val="FF9C8C"/>
    <a:srgbClr val="00B7CB"/>
    <a:srgbClr val="00819F"/>
    <a:srgbClr val="00B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708" y="84"/>
      </p:cViewPr>
      <p:guideLst>
        <p:guide orient="horz" pos="159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4BACC6"/>
            </a:solidFill>
          </c:spPr>
          <c:dPt>
            <c:idx val="0"/>
            <c:bubble3D val="0"/>
            <c:spPr>
              <a:solidFill>
                <a:srgbClr val="FF7761"/>
              </a:solidFill>
            </c:spPr>
            <c:extLst>
              <c:ext xmlns:c16="http://schemas.microsoft.com/office/drawing/2014/chart" uri="{C3380CC4-5D6E-409C-BE32-E72D297353CC}">
                <c16:uniqueId val="{00000001-D608-4C35-B34F-80F92FD4D8D5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D608-4C35-B34F-80F92FD4D8D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08-4C35-B34F-80F92FD4D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6"/>
      </c:doughnutChart>
    </c:plotArea>
    <c:plotVisOnly val="1"/>
    <c:dispBlanksAs val="zero"/>
    <c:showDLblsOverMax val="0"/>
  </c:chart>
  <c:txPr>
    <a:bodyPr/>
    <a:lstStyle/>
    <a:p>
      <a:pPr>
        <a:defRPr lang="zh-CN" sz="1800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4BACC6"/>
            </a:solidFill>
          </c:spPr>
          <c:dPt>
            <c:idx val="0"/>
            <c:bubble3D val="0"/>
            <c:spPr>
              <a:solidFill>
                <a:srgbClr val="206779"/>
              </a:solidFill>
            </c:spPr>
            <c:extLst>
              <c:ext xmlns:c16="http://schemas.microsoft.com/office/drawing/2014/chart" uri="{C3380CC4-5D6E-409C-BE32-E72D297353CC}">
                <c16:uniqueId val="{00000001-8DE3-418F-B2DB-9F5130B42D38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DE3-418F-B2DB-9F5130B42D38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4.2</c:v>
                </c:pt>
                <c:pt idx="1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E3-418F-B2DB-9F5130B42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6"/>
      </c:doughnutChart>
    </c:plotArea>
    <c:plotVisOnly val="1"/>
    <c:dispBlanksAs val="zero"/>
    <c:showDLblsOverMax val="0"/>
  </c:chart>
  <c:txPr>
    <a:bodyPr/>
    <a:lstStyle/>
    <a:p>
      <a:pPr>
        <a:defRPr lang="zh-CN" sz="1800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4BACC6"/>
            </a:solidFill>
          </c:spPr>
          <c:dPt>
            <c:idx val="0"/>
            <c:bubble3D val="0"/>
            <c:spPr>
              <a:solidFill>
                <a:srgbClr val="206779"/>
              </a:solidFill>
            </c:spPr>
            <c:extLst>
              <c:ext xmlns:c16="http://schemas.microsoft.com/office/drawing/2014/chart" uri="{C3380CC4-5D6E-409C-BE32-E72D297353CC}">
                <c16:uniqueId val="{00000001-B9F5-4AF4-925A-0BECD1ED4E2F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B9F5-4AF4-925A-0BECD1ED4E2F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F5-4AF4-925A-0BECD1ED4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6"/>
      </c:doughnutChart>
    </c:plotArea>
    <c:plotVisOnly val="1"/>
    <c:dispBlanksAs val="zero"/>
    <c:showDLblsOverMax val="0"/>
  </c:chart>
  <c:txPr>
    <a:bodyPr/>
    <a:lstStyle/>
    <a:p>
      <a:pPr>
        <a:defRPr lang="zh-CN" sz="1800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4BACC6"/>
            </a:solidFill>
          </c:spPr>
          <c:dPt>
            <c:idx val="0"/>
            <c:bubble3D val="0"/>
            <c:spPr>
              <a:solidFill>
                <a:srgbClr val="FF7761"/>
              </a:solidFill>
            </c:spPr>
            <c:extLst>
              <c:ext xmlns:c16="http://schemas.microsoft.com/office/drawing/2014/chart" uri="{C3380CC4-5D6E-409C-BE32-E72D297353CC}">
                <c16:uniqueId val="{00000001-E4B7-41C5-BE25-5717C4B933B9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4B7-41C5-BE25-5717C4B933B9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2.5</c:v>
                </c:pt>
                <c:pt idx="1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B7-41C5-BE25-5717C4B933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6"/>
      </c:doughnutChart>
    </c:plotArea>
    <c:plotVisOnly val="1"/>
    <c:dispBlanksAs val="zero"/>
    <c:showDLblsOverMax val="0"/>
  </c:chart>
  <c:txPr>
    <a:bodyPr/>
    <a:lstStyle/>
    <a:p>
      <a:pPr>
        <a:defRPr lang="zh-CN" sz="1800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04E8BE76-29C8-41AB-8544-889D89FA4F96}" type="datetimeFigureOut">
              <a:rPr lang="zh-CN" altLang="en-US" smtClean="0"/>
              <a:t>2023/7/11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793AD677-048F-409F-AACD-0A0B5EF61C8C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69707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532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369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038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497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383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069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92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07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177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554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182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244033" y="207510"/>
            <a:ext cx="8653224" cy="472848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1" name="PA_淘宝店chenying0907 39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446440" y="365165"/>
            <a:ext cx="27781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2400" dirty="0">
                <a:solidFill>
                  <a:srgbClr val="206779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Add title text here</a:t>
            </a:r>
          </a:p>
        </p:txBody>
      </p:sp>
      <p:sp>
        <p:nvSpPr>
          <p:cNvPr id="12" name="PA_文本框 5"/>
          <p:cNvSpPr txBox="1"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445085" y="688091"/>
            <a:ext cx="2511265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1050" dirty="0">
                <a:solidFill>
                  <a:srgbClr val="206779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This is a good space for a short subtitle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285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620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300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228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155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20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906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231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332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292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244033" y="207510"/>
            <a:ext cx="8653224" cy="472848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025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4523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550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53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760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45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313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762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046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097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114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476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399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454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58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819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159027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11ECF-D4C8-74D4-A731-3B62D450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24D-FE2D-4597-B311-55080AF42397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5B175-83FF-DAAA-E479-2028076C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CACBA-1D1C-50B8-579A-DFC0D210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ED9A-F093-4465-B20F-8EFB89AAA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5287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z="1800" smtClean="0">
                <a:solidFill>
                  <a:prstClr val="black"/>
                </a:solidFill>
              </a:rPr>
              <a:pPr defTabSz="914400"/>
              <a:t>2023/7/11</a:t>
            </a:fld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z="1800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3461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z="1800" smtClean="0">
                <a:solidFill>
                  <a:prstClr val="black"/>
                </a:solidFill>
              </a:rPr>
              <a:pPr defTabSz="914400"/>
              <a:t>2023/7/11</a:t>
            </a:fld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z="1800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68241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945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147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648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309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ACA37975-6AF7-4301-9DC5-87C074AA59D1}" type="datetimeFigureOut">
              <a:rPr lang="zh-CN" altLang="en-US" smtClean="0"/>
              <a:t>2023/7/11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D27987A4-0198-42B4-AAAE-EDBADA4485AB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705" r:id="rId3"/>
    <p:sldLayoutId id="2147483651" r:id="rId4"/>
    <p:sldLayoutId id="2147483652" r:id="rId5"/>
    <p:sldLayoutId id="2147483653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  <p:sldLayoutId id="2147483675" r:id="rId21"/>
    <p:sldLayoutId id="2147483676" r:id="rId22"/>
    <p:sldLayoutId id="2147483677" r:id="rId23"/>
    <p:sldLayoutId id="2147483678" r:id="rId24"/>
    <p:sldLayoutId id="2147483679" r:id="rId25"/>
    <p:sldLayoutId id="2147483680" r:id="rId26"/>
    <p:sldLayoutId id="2147483681" r:id="rId27"/>
    <p:sldLayoutId id="2147483682" r:id="rId28"/>
    <p:sldLayoutId id="2147483683" r:id="rId29"/>
    <p:sldLayoutId id="2147483684" r:id="rId30"/>
    <p:sldLayoutId id="2147483685" r:id="rId31"/>
    <p:sldLayoutId id="2147483686" r:id="rId32"/>
    <p:sldLayoutId id="2147483687" r:id="rId33"/>
    <p:sldLayoutId id="2147483688" r:id="rId34"/>
    <p:sldLayoutId id="2147483689" r:id="rId35"/>
    <p:sldLayoutId id="2147483690" r:id="rId36"/>
    <p:sldLayoutId id="2147483691" r:id="rId37"/>
    <p:sldLayoutId id="2147483692" r:id="rId38"/>
    <p:sldLayoutId id="2147483693" r:id="rId39"/>
    <p:sldLayoutId id="2147483694" r:id="rId40"/>
    <p:sldLayoutId id="2147483695" r:id="rId41"/>
    <p:sldLayoutId id="2147483696" r:id="rId42"/>
    <p:sldLayoutId id="2147483697" r:id="rId43"/>
    <p:sldLayoutId id="2147483698" r:id="rId44"/>
    <p:sldLayoutId id="2147483699" r:id="rId45"/>
    <p:sldLayoutId id="2147483654" r:id="rId46"/>
    <p:sldLayoutId id="2147483655" r:id="rId47"/>
    <p:sldLayoutId id="2147483656" r:id="rId48"/>
    <p:sldLayoutId id="2147483657" r:id="rId49"/>
    <p:sldLayoutId id="2147483658" r:id="rId50"/>
    <p:sldLayoutId id="2147483659" r:id="rId51"/>
    <p:sldLayoutId id="2147483660" r:id="rId52"/>
    <p:sldLayoutId id="2147483704" r:id="rId53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hf sldNum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字魂59号-创粗黑" panose="00000500000000000000" pitchFamily="2" charset="-122"/>
          <a:ea typeface="字魂59号-创粗黑" panose="00000500000000000000" pitchFamily="2" charset="-122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字魂59号-创粗黑" panose="00000500000000000000" pitchFamily="2" charset="-122"/>
          <a:ea typeface="字魂59号-创粗黑" panose="00000500000000000000" pitchFamily="2" charset="-122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字魂59号-创粗黑" panose="00000500000000000000" pitchFamily="2" charset="-122"/>
          <a:ea typeface="字魂59号-创粗黑" panose="00000500000000000000" pitchFamily="2" charset="-122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字魂59号-创粗黑" panose="00000500000000000000" pitchFamily="2" charset="-122"/>
          <a:ea typeface="字魂59号-创粗黑" panose="00000500000000000000" pitchFamily="2" charset="-122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字魂59号-创粗黑" panose="00000500000000000000" pitchFamily="2" charset="-122"/>
          <a:ea typeface="字魂59号-创粗黑" panose="00000500000000000000" pitchFamily="2" charset="-122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字魂59号-创粗黑" panose="00000500000000000000" pitchFamily="2" charset="-122"/>
          <a:ea typeface="字魂59号-创粗黑" panose="00000500000000000000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882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6.xml"/><Relationship Id="rId7" Type="http://schemas.openxmlformats.org/officeDocument/2006/relationships/notesSlide" Target="../notesSlides/notesSlide15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slideLayout" Target="../slideLayouts/slideLayout47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1.xml"/><Relationship Id="rId7" Type="http://schemas.openxmlformats.org/officeDocument/2006/relationships/notesSlide" Target="../notesSlides/notesSlide2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slideLayout" Target="../slideLayouts/slideLayout47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image" Target="../media/image9.jpeg"/><Relationship Id="rId5" Type="http://schemas.openxmlformats.org/officeDocument/2006/relationships/tags" Target="../tags/tag38.xml"/><Relationship Id="rId10" Type="http://schemas.openxmlformats.org/officeDocument/2006/relationships/image" Target="../media/image8.jpeg"/><Relationship Id="rId4" Type="http://schemas.openxmlformats.org/officeDocument/2006/relationships/tags" Target="../tags/tag37.xml"/><Relationship Id="rId9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freeppt7_com" TargetMode="External"/><Relationship Id="rId13" Type="http://schemas.openxmlformats.org/officeDocument/2006/relationships/hyperlink" Target="https://www.freeppt7.com/" TargetMode="External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12" Type="http://schemas.openxmlformats.org/officeDocument/2006/relationships/hyperlink" Target="https://www.freeppt7.com/ggslide-school/" TargetMode="External"/><Relationship Id="rId2" Type="http://schemas.openxmlformats.org/officeDocument/2006/relationships/hyperlink" Target="https://www.facebook.com/freeppt7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youtube.com/@Slidestemplatesfree" TargetMode="External"/><Relationship Id="rId11" Type="http://schemas.openxmlformats.org/officeDocument/2006/relationships/image" Target="../media/image18.png"/><Relationship Id="rId5" Type="http://schemas.openxmlformats.org/officeDocument/2006/relationships/image" Target="../media/image15.png"/><Relationship Id="rId10" Type="http://schemas.openxmlformats.org/officeDocument/2006/relationships/hyperlink" Target="https://www.linkedin.com/in/liu-kaiwei-b180991a9/" TargetMode="External"/><Relationship Id="rId4" Type="http://schemas.openxmlformats.org/officeDocument/2006/relationships/hyperlink" Target="https://www.instagram.com/slidesfree/" TargetMode="External"/><Relationship Id="rId9" Type="http://schemas.openxmlformats.org/officeDocument/2006/relationships/image" Target="../media/image17.png"/><Relationship Id="rId14" Type="http://schemas.openxmlformats.org/officeDocument/2006/relationships/hyperlink" Target="http://www.freeppt7.com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5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Layout" Target="../slideLayouts/slideLayout47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notesSlide" Target="../notesSlides/notesSlide5.xml"/><Relationship Id="rId5" Type="http://schemas.openxmlformats.org/officeDocument/2006/relationships/tags" Target="../tags/tag12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1.xml"/><Relationship Id="rId9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19.xml"/><Relationship Id="rId7" Type="http://schemas.openxmlformats.org/officeDocument/2006/relationships/notesSlide" Target="../notesSlides/notesSlide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Layout" Target="../slideLayouts/slideLayout47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407836" y="1403951"/>
            <a:ext cx="610853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dirty="0">
                <a:solidFill>
                  <a:srgbClr val="45A587"/>
                </a:solidFill>
                <a:latin typeface="+mj-ea"/>
                <a:ea typeface="+mj-ea"/>
                <a:cs typeface="+mn-ea"/>
                <a:sym typeface="+mn-lt"/>
              </a:rPr>
              <a:t>Free PPT Templates</a:t>
            </a:r>
            <a:endParaRPr lang="zh-CN" altLang="en-US" sz="4800" dirty="0">
              <a:solidFill>
                <a:srgbClr val="45A587"/>
              </a:solidFill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E4EC4F89-30A9-387A-10D9-8CC880F019C2}"/>
              </a:ext>
            </a:extLst>
          </p:cNvPr>
          <p:cNvSpPr txBox="1"/>
          <p:nvPr/>
        </p:nvSpPr>
        <p:spPr>
          <a:xfrm>
            <a:off x="1856126" y="2279626"/>
            <a:ext cx="520870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2000" dirty="0">
                <a:solidFill>
                  <a:srgbClr val="206779"/>
                </a:solidFill>
                <a:latin typeface="+mj-ea"/>
                <a:ea typeface="+mj-ea"/>
                <a:cs typeface="+mn-ea"/>
                <a:sym typeface="+mn-lt"/>
              </a:rPr>
              <a:t>Insert the Subtitle of Your Presentation</a:t>
            </a:r>
            <a:endParaRPr lang="ko-KR" altLang="en-US" sz="2000" dirty="0">
              <a:solidFill>
                <a:srgbClr val="206779"/>
              </a:solidFill>
              <a:latin typeface="+mj-ea"/>
              <a:ea typeface="+mj-ea"/>
              <a:cs typeface="+mn-ea"/>
              <a:sym typeface="+mn-lt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0CC16D2F-1DA8-6C5D-2E84-5F477AE35D96}"/>
              </a:ext>
            </a:extLst>
          </p:cNvPr>
          <p:cNvGrpSpPr/>
          <p:nvPr/>
        </p:nvGrpSpPr>
        <p:grpSpPr>
          <a:xfrm>
            <a:off x="2705961" y="2884303"/>
            <a:ext cx="3860318" cy="318653"/>
            <a:chOff x="4414802" y="4741055"/>
            <a:chExt cx="3860318" cy="318653"/>
          </a:xfrm>
        </p:grpSpPr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2CC0A54D-D39C-287C-C6C5-12B291FA7030}"/>
                </a:ext>
              </a:extLst>
            </p:cNvPr>
            <p:cNvGrpSpPr/>
            <p:nvPr/>
          </p:nvGrpSpPr>
          <p:grpSpPr>
            <a:xfrm>
              <a:off x="6816060" y="4763888"/>
              <a:ext cx="290407" cy="290407"/>
              <a:chOff x="2794389" y="5543873"/>
              <a:chExt cx="290407" cy="290407"/>
            </a:xfrm>
            <a:solidFill>
              <a:schemeClr val="bg1"/>
            </a:solidFill>
          </p:grpSpPr>
          <p:sp>
            <p:nvSpPr>
              <p:cNvPr id="23" name="Oval 15">
                <a:extLst>
                  <a:ext uri="{FF2B5EF4-FFF2-40B4-BE49-F238E27FC236}">
                    <a16:creationId xmlns:a16="http://schemas.microsoft.com/office/drawing/2014/main" id="{78127036-758A-8E42-3104-E13AC7ADCF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389" y="5543873"/>
                <a:ext cx="290407" cy="290407"/>
              </a:xfrm>
              <a:prstGeom prst="ellipse">
                <a:avLst/>
              </a:prstGeom>
              <a:solidFill>
                <a:srgbClr val="B8D9D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4" name="Group 16">
                <a:extLst>
                  <a:ext uri="{FF2B5EF4-FFF2-40B4-BE49-F238E27FC236}">
                    <a16:creationId xmlns:a16="http://schemas.microsoft.com/office/drawing/2014/main" id="{2D6DE2F6-D15D-DCBC-4BC8-69EB556ED6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9067" y="5602052"/>
                <a:ext cx="104062" cy="167263"/>
                <a:chOff x="4777" y="3144"/>
                <a:chExt cx="215" cy="345"/>
              </a:xfrm>
              <a:grpFill/>
            </p:grpSpPr>
            <p:sp>
              <p:nvSpPr>
                <p:cNvPr id="25" name="Freeform 17">
                  <a:extLst>
                    <a:ext uri="{FF2B5EF4-FFF2-40B4-BE49-F238E27FC236}">
                      <a16:creationId xmlns:a16="http://schemas.microsoft.com/office/drawing/2014/main" id="{06DBF640-F666-82C6-9E1C-3360A8AD61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10" y="3144"/>
                  <a:ext cx="149" cy="253"/>
                </a:xfrm>
                <a:custGeom>
                  <a:avLst/>
                  <a:gdLst>
                    <a:gd name="T0" fmla="*/ 31 w 63"/>
                    <a:gd name="T1" fmla="*/ 107 h 107"/>
                    <a:gd name="T2" fmla="*/ 63 w 63"/>
                    <a:gd name="T3" fmla="*/ 78 h 107"/>
                    <a:gd name="T4" fmla="*/ 63 w 63"/>
                    <a:gd name="T5" fmla="*/ 29 h 107"/>
                    <a:gd name="T6" fmla="*/ 31 w 63"/>
                    <a:gd name="T7" fmla="*/ 0 h 107"/>
                    <a:gd name="T8" fmla="*/ 0 w 63"/>
                    <a:gd name="T9" fmla="*/ 29 h 107"/>
                    <a:gd name="T10" fmla="*/ 0 w 63"/>
                    <a:gd name="T11" fmla="*/ 78 h 107"/>
                    <a:gd name="T12" fmla="*/ 31 w 63"/>
                    <a:gd name="T13" fmla="*/ 107 h 107"/>
                    <a:gd name="T14" fmla="*/ 10 w 63"/>
                    <a:gd name="T15" fmla="*/ 29 h 107"/>
                    <a:gd name="T16" fmla="*/ 31 w 63"/>
                    <a:gd name="T17" fmla="*/ 10 h 107"/>
                    <a:gd name="T18" fmla="*/ 53 w 63"/>
                    <a:gd name="T19" fmla="*/ 29 h 107"/>
                    <a:gd name="T20" fmla="*/ 53 w 63"/>
                    <a:gd name="T21" fmla="*/ 78 h 107"/>
                    <a:gd name="T22" fmla="*/ 31 w 63"/>
                    <a:gd name="T23" fmla="*/ 97 h 107"/>
                    <a:gd name="T24" fmla="*/ 10 w 63"/>
                    <a:gd name="T25" fmla="*/ 78 h 107"/>
                    <a:gd name="T26" fmla="*/ 10 w 63"/>
                    <a:gd name="T27" fmla="*/ 2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3" h="107">
                      <a:moveTo>
                        <a:pt x="31" y="107"/>
                      </a:moveTo>
                      <a:cubicBezTo>
                        <a:pt x="49" y="107"/>
                        <a:pt x="63" y="94"/>
                        <a:pt x="63" y="78"/>
                      </a:cubicBezTo>
                      <a:cubicBezTo>
                        <a:pt x="63" y="29"/>
                        <a:pt x="63" y="29"/>
                        <a:pt x="63" y="29"/>
                      </a:cubicBezTo>
                      <a:cubicBezTo>
                        <a:pt x="63" y="13"/>
                        <a:pt x="49" y="0"/>
                        <a:pt x="31" y="0"/>
                      </a:cubicBezTo>
                      <a:cubicBezTo>
                        <a:pt x="14" y="0"/>
                        <a:pt x="0" y="13"/>
                        <a:pt x="0" y="29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94"/>
                        <a:pt x="14" y="107"/>
                        <a:pt x="31" y="107"/>
                      </a:cubicBezTo>
                      <a:close/>
                      <a:moveTo>
                        <a:pt x="10" y="29"/>
                      </a:moveTo>
                      <a:cubicBezTo>
                        <a:pt x="10" y="18"/>
                        <a:pt x="19" y="10"/>
                        <a:pt x="31" y="10"/>
                      </a:cubicBezTo>
                      <a:cubicBezTo>
                        <a:pt x="43" y="10"/>
                        <a:pt x="53" y="18"/>
                        <a:pt x="53" y="29"/>
                      </a:cubicBezTo>
                      <a:cubicBezTo>
                        <a:pt x="53" y="78"/>
                        <a:pt x="53" y="78"/>
                        <a:pt x="53" y="78"/>
                      </a:cubicBezTo>
                      <a:cubicBezTo>
                        <a:pt x="53" y="88"/>
                        <a:pt x="43" y="97"/>
                        <a:pt x="31" y="97"/>
                      </a:cubicBezTo>
                      <a:cubicBezTo>
                        <a:pt x="19" y="97"/>
                        <a:pt x="10" y="88"/>
                        <a:pt x="10" y="78"/>
                      </a:cubicBezTo>
                      <a:lnTo>
                        <a:pt x="10" y="29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Freeform 18">
                  <a:extLst>
                    <a:ext uri="{FF2B5EF4-FFF2-40B4-BE49-F238E27FC236}">
                      <a16:creationId xmlns:a16="http://schemas.microsoft.com/office/drawing/2014/main" id="{7098536B-FBF8-B40B-307D-CD5AB6AF95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77" y="3267"/>
                  <a:ext cx="215" cy="222"/>
                </a:xfrm>
                <a:custGeom>
                  <a:avLst/>
                  <a:gdLst>
                    <a:gd name="T0" fmla="*/ 86 w 91"/>
                    <a:gd name="T1" fmla="*/ 0 h 94"/>
                    <a:gd name="T2" fmla="*/ 81 w 91"/>
                    <a:gd name="T3" fmla="*/ 5 h 94"/>
                    <a:gd name="T4" fmla="*/ 81 w 91"/>
                    <a:gd name="T5" fmla="*/ 28 h 94"/>
                    <a:gd name="T6" fmla="*/ 45 w 91"/>
                    <a:gd name="T7" fmla="*/ 59 h 94"/>
                    <a:gd name="T8" fmla="*/ 10 w 91"/>
                    <a:gd name="T9" fmla="*/ 28 h 94"/>
                    <a:gd name="T10" fmla="*/ 10 w 91"/>
                    <a:gd name="T11" fmla="*/ 5 h 94"/>
                    <a:gd name="T12" fmla="*/ 5 w 91"/>
                    <a:gd name="T13" fmla="*/ 0 h 94"/>
                    <a:gd name="T14" fmla="*/ 0 w 91"/>
                    <a:gd name="T15" fmla="*/ 5 h 94"/>
                    <a:gd name="T16" fmla="*/ 0 w 91"/>
                    <a:gd name="T17" fmla="*/ 28 h 94"/>
                    <a:gd name="T18" fmla="*/ 40 w 91"/>
                    <a:gd name="T19" fmla="*/ 69 h 94"/>
                    <a:gd name="T20" fmla="*/ 40 w 91"/>
                    <a:gd name="T21" fmla="*/ 84 h 94"/>
                    <a:gd name="T22" fmla="*/ 20 w 91"/>
                    <a:gd name="T23" fmla="*/ 84 h 94"/>
                    <a:gd name="T24" fmla="*/ 15 w 91"/>
                    <a:gd name="T25" fmla="*/ 89 h 94"/>
                    <a:gd name="T26" fmla="*/ 20 w 91"/>
                    <a:gd name="T27" fmla="*/ 94 h 94"/>
                    <a:gd name="T28" fmla="*/ 70 w 91"/>
                    <a:gd name="T29" fmla="*/ 94 h 94"/>
                    <a:gd name="T30" fmla="*/ 75 w 91"/>
                    <a:gd name="T31" fmla="*/ 89 h 94"/>
                    <a:gd name="T32" fmla="*/ 70 w 91"/>
                    <a:gd name="T33" fmla="*/ 84 h 94"/>
                    <a:gd name="T34" fmla="*/ 50 w 91"/>
                    <a:gd name="T35" fmla="*/ 84 h 94"/>
                    <a:gd name="T36" fmla="*/ 50 w 91"/>
                    <a:gd name="T37" fmla="*/ 69 h 94"/>
                    <a:gd name="T38" fmla="*/ 91 w 91"/>
                    <a:gd name="T39" fmla="*/ 28 h 94"/>
                    <a:gd name="T40" fmla="*/ 91 w 91"/>
                    <a:gd name="T41" fmla="*/ 5 h 94"/>
                    <a:gd name="T42" fmla="*/ 86 w 91"/>
                    <a:gd name="T43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1" h="94">
                      <a:moveTo>
                        <a:pt x="86" y="0"/>
                      </a:moveTo>
                      <a:cubicBezTo>
                        <a:pt x="83" y="0"/>
                        <a:pt x="81" y="3"/>
                        <a:pt x="81" y="5"/>
                      </a:cubicBezTo>
                      <a:cubicBezTo>
                        <a:pt x="81" y="28"/>
                        <a:pt x="81" y="28"/>
                        <a:pt x="81" y="28"/>
                      </a:cubicBezTo>
                      <a:cubicBezTo>
                        <a:pt x="81" y="45"/>
                        <a:pt x="65" y="59"/>
                        <a:pt x="45" y="59"/>
                      </a:cubicBezTo>
                      <a:cubicBezTo>
                        <a:pt x="26" y="59"/>
                        <a:pt x="10" y="45"/>
                        <a:pt x="10" y="28"/>
                      </a:cubicBezTo>
                      <a:cubicBezTo>
                        <a:pt x="10" y="5"/>
                        <a:pt x="10" y="5"/>
                        <a:pt x="10" y="5"/>
                      </a:cubicBezTo>
                      <a:cubicBezTo>
                        <a:pt x="10" y="2"/>
                        <a:pt x="8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49"/>
                        <a:pt x="18" y="67"/>
                        <a:pt x="40" y="69"/>
                      </a:cubicBezTo>
                      <a:cubicBezTo>
                        <a:pt x="40" y="84"/>
                        <a:pt x="40" y="84"/>
                        <a:pt x="40" y="84"/>
                      </a:cubicBezTo>
                      <a:cubicBezTo>
                        <a:pt x="20" y="84"/>
                        <a:pt x="20" y="84"/>
                        <a:pt x="20" y="84"/>
                      </a:cubicBezTo>
                      <a:cubicBezTo>
                        <a:pt x="18" y="84"/>
                        <a:pt x="15" y="86"/>
                        <a:pt x="15" y="89"/>
                      </a:cubicBezTo>
                      <a:cubicBezTo>
                        <a:pt x="15" y="92"/>
                        <a:pt x="18" y="94"/>
                        <a:pt x="20" y="94"/>
                      </a:cubicBezTo>
                      <a:cubicBezTo>
                        <a:pt x="70" y="94"/>
                        <a:pt x="70" y="94"/>
                        <a:pt x="70" y="94"/>
                      </a:cubicBezTo>
                      <a:cubicBezTo>
                        <a:pt x="73" y="94"/>
                        <a:pt x="75" y="92"/>
                        <a:pt x="75" y="89"/>
                      </a:cubicBezTo>
                      <a:cubicBezTo>
                        <a:pt x="75" y="86"/>
                        <a:pt x="73" y="84"/>
                        <a:pt x="70" y="84"/>
                      </a:cubicBezTo>
                      <a:cubicBezTo>
                        <a:pt x="50" y="84"/>
                        <a:pt x="50" y="84"/>
                        <a:pt x="50" y="84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73" y="67"/>
                        <a:pt x="91" y="49"/>
                        <a:pt x="91" y="28"/>
                      </a:cubicBezTo>
                      <a:cubicBezTo>
                        <a:pt x="91" y="5"/>
                        <a:pt x="91" y="5"/>
                        <a:pt x="91" y="5"/>
                      </a:cubicBezTo>
                      <a:cubicBezTo>
                        <a:pt x="91" y="3"/>
                        <a:pt x="88" y="0"/>
                        <a:pt x="86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07CB8B6B-76B0-F654-4A2A-245552FB5213}"/>
                </a:ext>
              </a:extLst>
            </p:cNvPr>
            <p:cNvGrpSpPr/>
            <p:nvPr/>
          </p:nvGrpSpPr>
          <p:grpSpPr>
            <a:xfrm>
              <a:off x="4414802" y="4745227"/>
              <a:ext cx="290407" cy="290407"/>
              <a:chOff x="732769" y="5535598"/>
              <a:chExt cx="290407" cy="290407"/>
            </a:xfrm>
            <a:solidFill>
              <a:schemeClr val="bg1"/>
            </a:solidFill>
          </p:grpSpPr>
          <p:sp>
            <p:nvSpPr>
              <p:cNvPr id="19" name="Oval 10">
                <a:extLst>
                  <a:ext uri="{FF2B5EF4-FFF2-40B4-BE49-F238E27FC236}">
                    <a16:creationId xmlns:a16="http://schemas.microsoft.com/office/drawing/2014/main" id="{7AF2F879-8F7D-FC29-31FE-2A6EB7B260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69" y="5535598"/>
                <a:ext cx="290407" cy="290407"/>
              </a:xfrm>
              <a:prstGeom prst="ellipse">
                <a:avLst/>
              </a:prstGeom>
              <a:solidFill>
                <a:srgbClr val="B8D9D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0" name="组合 19">
                <a:extLst>
                  <a:ext uri="{FF2B5EF4-FFF2-40B4-BE49-F238E27FC236}">
                    <a16:creationId xmlns:a16="http://schemas.microsoft.com/office/drawing/2014/main" id="{6E51869A-10F4-8E10-AA0F-6004564F2155}"/>
                  </a:ext>
                </a:extLst>
              </p:cNvPr>
              <p:cNvGrpSpPr/>
              <p:nvPr/>
            </p:nvGrpSpPr>
            <p:grpSpPr>
              <a:xfrm>
                <a:off x="811795" y="5598991"/>
                <a:ext cx="132841" cy="151011"/>
                <a:chOff x="860980" y="3583766"/>
                <a:chExt cx="100336" cy="114060"/>
              </a:xfrm>
              <a:grpFill/>
            </p:grpSpPr>
            <p:sp>
              <p:nvSpPr>
                <p:cNvPr id="21" name="Freeform 12">
                  <a:extLst>
                    <a:ext uri="{FF2B5EF4-FFF2-40B4-BE49-F238E27FC236}">
                      <a16:creationId xmlns:a16="http://schemas.microsoft.com/office/drawing/2014/main" id="{60E8F205-FDDA-E7E0-1E06-328B6DF868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050" y="3583766"/>
                  <a:ext cx="53830" cy="53740"/>
                </a:xfrm>
                <a:custGeom>
                  <a:avLst/>
                  <a:gdLst>
                    <a:gd name="T0" fmla="*/ 31 w 62"/>
                    <a:gd name="T1" fmla="*/ 62 h 62"/>
                    <a:gd name="T2" fmla="*/ 0 w 62"/>
                    <a:gd name="T3" fmla="*/ 31 h 62"/>
                    <a:gd name="T4" fmla="*/ 31 w 62"/>
                    <a:gd name="T5" fmla="*/ 0 h 62"/>
                    <a:gd name="T6" fmla="*/ 62 w 62"/>
                    <a:gd name="T7" fmla="*/ 31 h 62"/>
                    <a:gd name="T8" fmla="*/ 31 w 62"/>
                    <a:gd name="T9" fmla="*/ 62 h 62"/>
                    <a:gd name="T10" fmla="*/ 31 w 62"/>
                    <a:gd name="T11" fmla="*/ 11 h 62"/>
                    <a:gd name="T12" fmla="*/ 11 w 62"/>
                    <a:gd name="T13" fmla="*/ 31 h 62"/>
                    <a:gd name="T14" fmla="*/ 31 w 62"/>
                    <a:gd name="T15" fmla="*/ 51 h 62"/>
                    <a:gd name="T16" fmla="*/ 51 w 62"/>
                    <a:gd name="T17" fmla="*/ 31 h 62"/>
                    <a:gd name="T18" fmla="*/ 31 w 62"/>
                    <a:gd name="T19" fmla="*/ 1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62">
                      <a:moveTo>
                        <a:pt x="31" y="62"/>
                      </a:move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ubicBezTo>
                        <a:pt x="62" y="48"/>
                        <a:pt x="48" y="62"/>
                        <a:pt x="31" y="62"/>
                      </a:cubicBezTo>
                      <a:close/>
                      <a:moveTo>
                        <a:pt x="31" y="11"/>
                      </a:moveTo>
                      <a:cubicBezTo>
                        <a:pt x="20" y="11"/>
                        <a:pt x="11" y="20"/>
                        <a:pt x="11" y="31"/>
                      </a:cubicBezTo>
                      <a:cubicBezTo>
                        <a:pt x="11" y="42"/>
                        <a:pt x="20" y="51"/>
                        <a:pt x="31" y="51"/>
                      </a:cubicBezTo>
                      <a:cubicBezTo>
                        <a:pt x="42" y="51"/>
                        <a:pt x="51" y="42"/>
                        <a:pt x="51" y="31"/>
                      </a:cubicBezTo>
                      <a:cubicBezTo>
                        <a:pt x="51" y="20"/>
                        <a:pt x="42" y="11"/>
                        <a:pt x="31" y="11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Freeform 13">
                  <a:extLst>
                    <a:ext uri="{FF2B5EF4-FFF2-40B4-BE49-F238E27FC236}">
                      <a16:creationId xmlns:a16="http://schemas.microsoft.com/office/drawing/2014/main" id="{212CAAA6-8480-D5E3-6B77-454D1490FD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980" y="3643355"/>
                  <a:ext cx="100336" cy="54471"/>
                </a:xfrm>
                <a:custGeom>
                  <a:avLst/>
                  <a:gdLst>
                    <a:gd name="T0" fmla="*/ 111 w 116"/>
                    <a:gd name="T1" fmla="*/ 63 h 63"/>
                    <a:gd name="T2" fmla="*/ 105 w 116"/>
                    <a:gd name="T3" fmla="*/ 58 h 63"/>
                    <a:gd name="T4" fmla="*/ 58 w 116"/>
                    <a:gd name="T5" fmla="*/ 11 h 63"/>
                    <a:gd name="T6" fmla="*/ 11 w 116"/>
                    <a:gd name="T7" fmla="*/ 58 h 63"/>
                    <a:gd name="T8" fmla="*/ 6 w 116"/>
                    <a:gd name="T9" fmla="*/ 63 h 63"/>
                    <a:gd name="T10" fmla="*/ 0 w 116"/>
                    <a:gd name="T11" fmla="*/ 58 h 63"/>
                    <a:gd name="T12" fmla="*/ 58 w 116"/>
                    <a:gd name="T13" fmla="*/ 0 h 63"/>
                    <a:gd name="T14" fmla="*/ 116 w 116"/>
                    <a:gd name="T15" fmla="*/ 58 h 63"/>
                    <a:gd name="T16" fmla="*/ 111 w 116"/>
                    <a:gd name="T17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6" h="63">
                      <a:moveTo>
                        <a:pt x="111" y="63"/>
                      </a:moveTo>
                      <a:cubicBezTo>
                        <a:pt x="108" y="63"/>
                        <a:pt x="105" y="61"/>
                        <a:pt x="105" y="58"/>
                      </a:cubicBezTo>
                      <a:cubicBezTo>
                        <a:pt x="105" y="32"/>
                        <a:pt x="84" y="11"/>
                        <a:pt x="58" y="11"/>
                      </a:cubicBezTo>
                      <a:cubicBezTo>
                        <a:pt x="32" y="11"/>
                        <a:pt x="11" y="32"/>
                        <a:pt x="11" y="58"/>
                      </a:cubicBezTo>
                      <a:cubicBezTo>
                        <a:pt x="11" y="61"/>
                        <a:pt x="9" y="63"/>
                        <a:pt x="6" y="63"/>
                      </a:cubicBezTo>
                      <a:cubicBezTo>
                        <a:pt x="3" y="63"/>
                        <a:pt x="0" y="61"/>
                        <a:pt x="0" y="58"/>
                      </a:cubicBezTo>
                      <a:cubicBezTo>
                        <a:pt x="0" y="26"/>
                        <a:pt x="26" y="0"/>
                        <a:pt x="58" y="0"/>
                      </a:cubicBezTo>
                      <a:cubicBezTo>
                        <a:pt x="90" y="0"/>
                        <a:pt x="116" y="26"/>
                        <a:pt x="116" y="58"/>
                      </a:cubicBezTo>
                      <a:cubicBezTo>
                        <a:pt x="116" y="61"/>
                        <a:pt x="114" y="63"/>
                        <a:pt x="111" y="63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7" name="Text Box 20">
              <a:extLst>
                <a:ext uri="{FF2B5EF4-FFF2-40B4-BE49-F238E27FC236}">
                  <a16:creationId xmlns:a16="http://schemas.microsoft.com/office/drawing/2014/main" id="{901295DB-1009-5A98-E3C6-7612C669CE7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067738" y="4751931"/>
              <a:ext cx="120738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cs typeface="+mn-ea"/>
                  <a:sym typeface="+mn-lt"/>
                </a:rPr>
                <a:t>XX.XX.20XX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A5BD8EC4-A92F-15D9-1F34-808E90A298FB}"/>
                </a:ext>
              </a:extLst>
            </p:cNvPr>
            <p:cNvSpPr/>
            <p:nvPr/>
          </p:nvSpPr>
          <p:spPr>
            <a:xfrm>
              <a:off x="4680881" y="4741055"/>
              <a:ext cx="2003369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cs typeface="+mn-ea"/>
                  <a:sym typeface="+mn-lt"/>
                </a:rPr>
                <a:t>freeppt7.com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3130550" y="1257300"/>
            <a:ext cx="4725988" cy="0"/>
          </a:xfrm>
          <a:prstGeom prst="line">
            <a:avLst/>
          </a:prstGeom>
          <a:ln>
            <a:solidFill>
              <a:srgbClr val="20677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006975" y="2168525"/>
            <a:ext cx="1158875" cy="0"/>
          </a:xfrm>
          <a:prstGeom prst="line">
            <a:avLst/>
          </a:prstGeom>
          <a:ln>
            <a:solidFill>
              <a:srgbClr val="FF776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324350" y="3189288"/>
            <a:ext cx="1946275" cy="0"/>
          </a:xfrm>
          <a:prstGeom prst="line">
            <a:avLst/>
          </a:prstGeom>
          <a:ln>
            <a:solidFill>
              <a:srgbClr val="45A5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3738563" y="4310063"/>
            <a:ext cx="3389312" cy="0"/>
          </a:xfrm>
          <a:prstGeom prst="line">
            <a:avLst/>
          </a:prstGeom>
          <a:ln>
            <a:solidFill>
              <a:srgbClr val="FF776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1512888" y="1082675"/>
            <a:ext cx="16176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1600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6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306388" y="1372557"/>
            <a:ext cx="2824162" cy="5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文本框 16"/>
          <p:cNvSpPr txBox="1">
            <a:spLocks noChangeArrowheads="1"/>
          </p:cNvSpPr>
          <p:nvPr/>
        </p:nvSpPr>
        <p:spPr bwMode="auto">
          <a:xfrm>
            <a:off x="3373438" y="1985963"/>
            <a:ext cx="1616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1600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6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" name="文本框 17"/>
          <p:cNvSpPr txBox="1">
            <a:spLocks noChangeArrowheads="1"/>
          </p:cNvSpPr>
          <p:nvPr/>
        </p:nvSpPr>
        <p:spPr bwMode="auto">
          <a:xfrm>
            <a:off x="2165350" y="2254250"/>
            <a:ext cx="2824163" cy="5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2689225" y="3022600"/>
            <a:ext cx="1616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1600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6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文本框 19"/>
          <p:cNvSpPr txBox="1">
            <a:spLocks noChangeArrowheads="1"/>
          </p:cNvSpPr>
          <p:nvPr/>
        </p:nvSpPr>
        <p:spPr bwMode="auto">
          <a:xfrm>
            <a:off x="1481138" y="3290888"/>
            <a:ext cx="2824162" cy="5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文本框 20"/>
          <p:cNvSpPr txBox="1">
            <a:spLocks noChangeArrowheads="1"/>
          </p:cNvSpPr>
          <p:nvPr/>
        </p:nvSpPr>
        <p:spPr bwMode="auto">
          <a:xfrm>
            <a:off x="2092325" y="4135438"/>
            <a:ext cx="1616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1600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6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文本框 21"/>
          <p:cNvSpPr txBox="1">
            <a:spLocks noChangeArrowheads="1"/>
          </p:cNvSpPr>
          <p:nvPr/>
        </p:nvSpPr>
        <p:spPr bwMode="auto">
          <a:xfrm>
            <a:off x="884238" y="4403725"/>
            <a:ext cx="2824162" cy="5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9" name="2355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 flipH="1">
            <a:off x="6415575" y="1267619"/>
            <a:ext cx="2494573" cy="2843895"/>
            <a:chOff x="1055440" y="1772816"/>
            <a:chExt cx="3326097" cy="3791859"/>
          </a:xfrm>
        </p:grpSpPr>
        <p:sp>
          <p:nvSpPr>
            <p:cNvPr id="40" name="íṩļíḑé"/>
            <p:cNvSpPr/>
            <p:nvPr/>
          </p:nvSpPr>
          <p:spPr bwMode="auto">
            <a:xfrm>
              <a:off x="2666265" y="3159266"/>
              <a:ext cx="1715272" cy="1715272"/>
            </a:xfrm>
            <a:custGeom>
              <a:avLst/>
              <a:gdLst>
                <a:gd name="T0" fmla="*/ 894 w 971"/>
                <a:gd name="T1" fmla="*/ 509 h 971"/>
                <a:gd name="T2" fmla="*/ 969 w 971"/>
                <a:gd name="T3" fmla="*/ 442 h 971"/>
                <a:gd name="T4" fmla="*/ 883 w 971"/>
                <a:gd name="T5" fmla="*/ 390 h 971"/>
                <a:gd name="T6" fmla="*/ 938 w 971"/>
                <a:gd name="T7" fmla="*/ 309 h 971"/>
                <a:gd name="T8" fmla="*/ 838 w 971"/>
                <a:gd name="T9" fmla="*/ 279 h 971"/>
                <a:gd name="T10" fmla="*/ 802 w 971"/>
                <a:gd name="T11" fmla="*/ 227 h 971"/>
                <a:gd name="T12" fmla="*/ 813 w 971"/>
                <a:gd name="T13" fmla="*/ 127 h 971"/>
                <a:gd name="T14" fmla="*/ 714 w 971"/>
                <a:gd name="T15" fmla="*/ 146 h 971"/>
                <a:gd name="T16" fmla="*/ 700 w 971"/>
                <a:gd name="T17" fmla="*/ 50 h 971"/>
                <a:gd name="T18" fmla="*/ 606 w 971"/>
                <a:gd name="T19" fmla="*/ 95 h 971"/>
                <a:gd name="T20" fmla="*/ 545 w 971"/>
                <a:gd name="T21" fmla="*/ 81 h 971"/>
                <a:gd name="T22" fmla="*/ 485 w 971"/>
                <a:gd name="T23" fmla="*/ 0 h 971"/>
                <a:gd name="T24" fmla="*/ 425 w 971"/>
                <a:gd name="T25" fmla="*/ 80 h 971"/>
                <a:gd name="T26" fmla="*/ 350 w 971"/>
                <a:gd name="T27" fmla="*/ 19 h 971"/>
                <a:gd name="T28" fmla="*/ 311 w 971"/>
                <a:gd name="T29" fmla="*/ 115 h 971"/>
                <a:gd name="T30" fmla="*/ 256 w 971"/>
                <a:gd name="T31" fmla="*/ 146 h 971"/>
                <a:gd name="T32" fmla="*/ 157 w 971"/>
                <a:gd name="T33" fmla="*/ 126 h 971"/>
                <a:gd name="T34" fmla="*/ 167 w 971"/>
                <a:gd name="T35" fmla="*/ 226 h 971"/>
                <a:gd name="T36" fmla="*/ 70 w 971"/>
                <a:gd name="T37" fmla="*/ 232 h 971"/>
                <a:gd name="T38" fmla="*/ 106 w 971"/>
                <a:gd name="T39" fmla="*/ 329 h 971"/>
                <a:gd name="T40" fmla="*/ 86 w 971"/>
                <a:gd name="T41" fmla="*/ 389 h 971"/>
                <a:gd name="T42" fmla="*/ 0 w 971"/>
                <a:gd name="T43" fmla="*/ 441 h 971"/>
                <a:gd name="T44" fmla="*/ 75 w 971"/>
                <a:gd name="T45" fmla="*/ 508 h 971"/>
                <a:gd name="T46" fmla="*/ 6 w 971"/>
                <a:gd name="T47" fmla="*/ 577 h 971"/>
                <a:gd name="T48" fmla="*/ 98 w 971"/>
                <a:gd name="T49" fmla="*/ 625 h 971"/>
                <a:gd name="T50" fmla="*/ 124 w 971"/>
                <a:gd name="T51" fmla="*/ 683 h 971"/>
                <a:gd name="T52" fmla="*/ 96 w 971"/>
                <a:gd name="T53" fmla="*/ 779 h 971"/>
                <a:gd name="T54" fmla="*/ 196 w 971"/>
                <a:gd name="T55" fmla="*/ 778 h 971"/>
                <a:gd name="T56" fmla="*/ 192 w 971"/>
                <a:gd name="T57" fmla="*/ 876 h 971"/>
                <a:gd name="T58" fmla="*/ 293 w 971"/>
                <a:gd name="T59" fmla="*/ 849 h 971"/>
                <a:gd name="T60" fmla="*/ 351 w 971"/>
                <a:gd name="T61" fmla="*/ 874 h 971"/>
                <a:gd name="T62" fmla="*/ 394 w 971"/>
                <a:gd name="T63" fmla="*/ 965 h 971"/>
                <a:gd name="T64" fmla="*/ 468 w 971"/>
                <a:gd name="T65" fmla="*/ 896 h 971"/>
                <a:gd name="T66" fmla="*/ 531 w 971"/>
                <a:gd name="T67" fmla="*/ 971 h 971"/>
                <a:gd name="T68" fmla="*/ 587 w 971"/>
                <a:gd name="T69" fmla="*/ 884 h 971"/>
                <a:gd name="T70" fmla="*/ 647 w 971"/>
                <a:gd name="T71" fmla="*/ 863 h 971"/>
                <a:gd name="T72" fmla="*/ 740 w 971"/>
                <a:gd name="T73" fmla="*/ 900 h 971"/>
                <a:gd name="T74" fmla="*/ 748 w 971"/>
                <a:gd name="T75" fmla="*/ 800 h 971"/>
                <a:gd name="T76" fmla="*/ 845 w 971"/>
                <a:gd name="T77" fmla="*/ 813 h 971"/>
                <a:gd name="T78" fmla="*/ 828 w 971"/>
                <a:gd name="T79" fmla="*/ 711 h 971"/>
                <a:gd name="T80" fmla="*/ 858 w 971"/>
                <a:gd name="T81" fmla="*/ 655 h 971"/>
                <a:gd name="T82" fmla="*/ 952 w 971"/>
                <a:gd name="T83" fmla="*/ 620 h 971"/>
                <a:gd name="T84" fmla="*/ 891 w 971"/>
                <a:gd name="T85" fmla="*/ 541 h 971"/>
                <a:gd name="T86" fmla="*/ 766 w 971"/>
                <a:gd name="T87" fmla="*/ 641 h 971"/>
                <a:gd name="T88" fmla="*/ 588 w 971"/>
                <a:gd name="T89" fmla="*/ 790 h 971"/>
                <a:gd name="T90" fmla="*/ 357 w 971"/>
                <a:gd name="T91" fmla="*/ 781 h 971"/>
                <a:gd name="T92" fmla="*/ 191 w 971"/>
                <a:gd name="T93" fmla="*/ 618 h 971"/>
                <a:gd name="T94" fmla="*/ 179 w 971"/>
                <a:gd name="T95" fmla="*/ 386 h 971"/>
                <a:gd name="T96" fmla="*/ 326 w 971"/>
                <a:gd name="T97" fmla="*/ 207 h 971"/>
                <a:gd name="T98" fmla="*/ 556 w 971"/>
                <a:gd name="T99" fmla="*/ 173 h 971"/>
                <a:gd name="T100" fmla="*/ 748 w 971"/>
                <a:gd name="T101" fmla="*/ 303 h 971"/>
                <a:gd name="T102" fmla="*/ 803 w 971"/>
                <a:gd name="T103" fmla="*/ 529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71" h="971">
                  <a:moveTo>
                    <a:pt x="891" y="541"/>
                  </a:moveTo>
                  <a:cubicBezTo>
                    <a:pt x="893" y="530"/>
                    <a:pt x="893" y="520"/>
                    <a:pt x="894" y="509"/>
                  </a:cubicBezTo>
                  <a:cubicBezTo>
                    <a:pt x="920" y="502"/>
                    <a:pt x="946" y="494"/>
                    <a:pt x="971" y="485"/>
                  </a:cubicBezTo>
                  <a:cubicBezTo>
                    <a:pt x="971" y="470"/>
                    <a:pt x="970" y="456"/>
                    <a:pt x="969" y="442"/>
                  </a:cubicBezTo>
                  <a:cubicBezTo>
                    <a:pt x="942" y="433"/>
                    <a:pt x="916" y="426"/>
                    <a:pt x="889" y="421"/>
                  </a:cubicBezTo>
                  <a:cubicBezTo>
                    <a:pt x="888" y="411"/>
                    <a:pt x="885" y="400"/>
                    <a:pt x="883" y="390"/>
                  </a:cubicBezTo>
                  <a:cubicBezTo>
                    <a:pt x="880" y="380"/>
                    <a:pt x="878" y="370"/>
                    <a:pt x="874" y="360"/>
                  </a:cubicBezTo>
                  <a:cubicBezTo>
                    <a:pt x="896" y="344"/>
                    <a:pt x="917" y="327"/>
                    <a:pt x="938" y="309"/>
                  </a:cubicBezTo>
                  <a:cubicBezTo>
                    <a:pt x="932" y="296"/>
                    <a:pt x="927" y="283"/>
                    <a:pt x="920" y="270"/>
                  </a:cubicBezTo>
                  <a:cubicBezTo>
                    <a:pt x="893" y="271"/>
                    <a:pt x="865" y="274"/>
                    <a:pt x="838" y="279"/>
                  </a:cubicBezTo>
                  <a:cubicBezTo>
                    <a:pt x="833" y="270"/>
                    <a:pt x="828" y="261"/>
                    <a:pt x="821" y="252"/>
                  </a:cubicBezTo>
                  <a:cubicBezTo>
                    <a:pt x="816" y="244"/>
                    <a:pt x="809" y="235"/>
                    <a:pt x="802" y="227"/>
                  </a:cubicBezTo>
                  <a:cubicBezTo>
                    <a:pt x="817" y="205"/>
                    <a:pt x="831" y="181"/>
                    <a:pt x="843" y="157"/>
                  </a:cubicBezTo>
                  <a:cubicBezTo>
                    <a:pt x="833" y="147"/>
                    <a:pt x="823" y="137"/>
                    <a:pt x="813" y="127"/>
                  </a:cubicBezTo>
                  <a:cubicBezTo>
                    <a:pt x="787" y="139"/>
                    <a:pt x="763" y="151"/>
                    <a:pt x="740" y="165"/>
                  </a:cubicBezTo>
                  <a:cubicBezTo>
                    <a:pt x="731" y="159"/>
                    <a:pt x="723" y="153"/>
                    <a:pt x="714" y="146"/>
                  </a:cubicBezTo>
                  <a:cubicBezTo>
                    <a:pt x="705" y="141"/>
                    <a:pt x="696" y="135"/>
                    <a:pt x="687" y="130"/>
                  </a:cubicBezTo>
                  <a:cubicBezTo>
                    <a:pt x="693" y="104"/>
                    <a:pt x="697" y="77"/>
                    <a:pt x="700" y="50"/>
                  </a:cubicBezTo>
                  <a:cubicBezTo>
                    <a:pt x="687" y="44"/>
                    <a:pt x="674" y="38"/>
                    <a:pt x="661" y="33"/>
                  </a:cubicBezTo>
                  <a:cubicBezTo>
                    <a:pt x="641" y="52"/>
                    <a:pt x="623" y="73"/>
                    <a:pt x="606" y="95"/>
                  </a:cubicBezTo>
                  <a:cubicBezTo>
                    <a:pt x="596" y="92"/>
                    <a:pt x="586" y="89"/>
                    <a:pt x="576" y="86"/>
                  </a:cubicBezTo>
                  <a:cubicBezTo>
                    <a:pt x="566" y="84"/>
                    <a:pt x="555" y="82"/>
                    <a:pt x="545" y="81"/>
                  </a:cubicBezTo>
                  <a:cubicBezTo>
                    <a:pt x="541" y="54"/>
                    <a:pt x="535" y="28"/>
                    <a:pt x="528" y="2"/>
                  </a:cubicBezTo>
                  <a:cubicBezTo>
                    <a:pt x="513" y="0"/>
                    <a:pt x="499" y="0"/>
                    <a:pt x="485" y="0"/>
                  </a:cubicBezTo>
                  <a:cubicBezTo>
                    <a:pt x="474" y="25"/>
                    <a:pt x="464" y="51"/>
                    <a:pt x="457" y="77"/>
                  </a:cubicBezTo>
                  <a:cubicBezTo>
                    <a:pt x="446" y="78"/>
                    <a:pt x="436" y="79"/>
                    <a:pt x="425" y="80"/>
                  </a:cubicBezTo>
                  <a:cubicBezTo>
                    <a:pt x="415" y="82"/>
                    <a:pt x="404" y="84"/>
                    <a:pt x="394" y="86"/>
                  </a:cubicBezTo>
                  <a:cubicBezTo>
                    <a:pt x="381" y="63"/>
                    <a:pt x="366" y="41"/>
                    <a:pt x="350" y="19"/>
                  </a:cubicBezTo>
                  <a:cubicBezTo>
                    <a:pt x="336" y="23"/>
                    <a:pt x="322" y="27"/>
                    <a:pt x="309" y="32"/>
                  </a:cubicBezTo>
                  <a:cubicBezTo>
                    <a:pt x="308" y="60"/>
                    <a:pt x="309" y="88"/>
                    <a:pt x="311" y="115"/>
                  </a:cubicBezTo>
                  <a:cubicBezTo>
                    <a:pt x="301" y="119"/>
                    <a:pt x="292" y="124"/>
                    <a:pt x="283" y="129"/>
                  </a:cubicBezTo>
                  <a:cubicBezTo>
                    <a:pt x="273" y="134"/>
                    <a:pt x="264" y="140"/>
                    <a:pt x="256" y="146"/>
                  </a:cubicBezTo>
                  <a:cubicBezTo>
                    <a:pt x="235" y="129"/>
                    <a:pt x="213" y="113"/>
                    <a:pt x="190" y="99"/>
                  </a:cubicBezTo>
                  <a:cubicBezTo>
                    <a:pt x="178" y="108"/>
                    <a:pt x="167" y="117"/>
                    <a:pt x="157" y="126"/>
                  </a:cubicBezTo>
                  <a:cubicBezTo>
                    <a:pt x="166" y="153"/>
                    <a:pt x="176" y="178"/>
                    <a:pt x="188" y="203"/>
                  </a:cubicBezTo>
                  <a:cubicBezTo>
                    <a:pt x="181" y="210"/>
                    <a:pt x="174" y="218"/>
                    <a:pt x="167" y="226"/>
                  </a:cubicBezTo>
                  <a:cubicBezTo>
                    <a:pt x="161" y="235"/>
                    <a:pt x="154" y="243"/>
                    <a:pt x="148" y="252"/>
                  </a:cubicBezTo>
                  <a:cubicBezTo>
                    <a:pt x="122" y="243"/>
                    <a:pt x="97" y="237"/>
                    <a:pt x="70" y="232"/>
                  </a:cubicBezTo>
                  <a:cubicBezTo>
                    <a:pt x="62" y="244"/>
                    <a:pt x="55" y="256"/>
                    <a:pt x="49" y="269"/>
                  </a:cubicBezTo>
                  <a:cubicBezTo>
                    <a:pt x="67" y="290"/>
                    <a:pt x="86" y="310"/>
                    <a:pt x="106" y="329"/>
                  </a:cubicBezTo>
                  <a:cubicBezTo>
                    <a:pt x="102" y="339"/>
                    <a:pt x="98" y="348"/>
                    <a:pt x="95" y="358"/>
                  </a:cubicBezTo>
                  <a:cubicBezTo>
                    <a:pt x="91" y="369"/>
                    <a:pt x="88" y="379"/>
                    <a:pt x="86" y="389"/>
                  </a:cubicBezTo>
                  <a:cubicBezTo>
                    <a:pt x="59" y="391"/>
                    <a:pt x="32" y="394"/>
                    <a:pt x="6" y="399"/>
                  </a:cubicBezTo>
                  <a:cubicBezTo>
                    <a:pt x="3" y="413"/>
                    <a:pt x="1" y="427"/>
                    <a:pt x="0" y="441"/>
                  </a:cubicBezTo>
                  <a:cubicBezTo>
                    <a:pt x="24" y="454"/>
                    <a:pt x="49" y="466"/>
                    <a:pt x="74" y="476"/>
                  </a:cubicBezTo>
                  <a:cubicBezTo>
                    <a:pt x="74" y="487"/>
                    <a:pt x="74" y="497"/>
                    <a:pt x="75" y="508"/>
                  </a:cubicBezTo>
                  <a:cubicBezTo>
                    <a:pt x="75" y="518"/>
                    <a:pt x="76" y="529"/>
                    <a:pt x="78" y="539"/>
                  </a:cubicBezTo>
                  <a:cubicBezTo>
                    <a:pt x="53" y="551"/>
                    <a:pt x="30" y="563"/>
                    <a:pt x="6" y="577"/>
                  </a:cubicBezTo>
                  <a:cubicBezTo>
                    <a:pt x="9" y="591"/>
                    <a:pt x="12" y="605"/>
                    <a:pt x="16" y="619"/>
                  </a:cubicBezTo>
                  <a:cubicBezTo>
                    <a:pt x="44" y="623"/>
                    <a:pt x="71" y="625"/>
                    <a:pt x="98" y="625"/>
                  </a:cubicBezTo>
                  <a:cubicBezTo>
                    <a:pt x="102" y="635"/>
                    <a:pt x="106" y="645"/>
                    <a:pt x="110" y="654"/>
                  </a:cubicBezTo>
                  <a:cubicBezTo>
                    <a:pt x="114" y="664"/>
                    <a:pt x="119" y="674"/>
                    <a:pt x="124" y="683"/>
                  </a:cubicBezTo>
                  <a:cubicBezTo>
                    <a:pt x="106" y="702"/>
                    <a:pt x="88" y="723"/>
                    <a:pt x="71" y="744"/>
                  </a:cubicBezTo>
                  <a:cubicBezTo>
                    <a:pt x="79" y="756"/>
                    <a:pt x="87" y="768"/>
                    <a:pt x="96" y="779"/>
                  </a:cubicBezTo>
                  <a:cubicBezTo>
                    <a:pt x="123" y="773"/>
                    <a:pt x="149" y="765"/>
                    <a:pt x="174" y="755"/>
                  </a:cubicBezTo>
                  <a:cubicBezTo>
                    <a:pt x="181" y="763"/>
                    <a:pt x="189" y="771"/>
                    <a:pt x="196" y="778"/>
                  </a:cubicBezTo>
                  <a:cubicBezTo>
                    <a:pt x="204" y="786"/>
                    <a:pt x="211" y="793"/>
                    <a:pt x="220" y="800"/>
                  </a:cubicBezTo>
                  <a:cubicBezTo>
                    <a:pt x="209" y="824"/>
                    <a:pt x="200" y="850"/>
                    <a:pt x="192" y="876"/>
                  </a:cubicBezTo>
                  <a:cubicBezTo>
                    <a:pt x="204" y="884"/>
                    <a:pt x="216" y="892"/>
                    <a:pt x="228" y="900"/>
                  </a:cubicBezTo>
                  <a:cubicBezTo>
                    <a:pt x="251" y="884"/>
                    <a:pt x="272" y="867"/>
                    <a:pt x="293" y="849"/>
                  </a:cubicBezTo>
                  <a:cubicBezTo>
                    <a:pt x="302" y="854"/>
                    <a:pt x="311" y="858"/>
                    <a:pt x="321" y="863"/>
                  </a:cubicBezTo>
                  <a:cubicBezTo>
                    <a:pt x="331" y="867"/>
                    <a:pt x="341" y="871"/>
                    <a:pt x="351" y="874"/>
                  </a:cubicBezTo>
                  <a:cubicBezTo>
                    <a:pt x="350" y="901"/>
                    <a:pt x="351" y="928"/>
                    <a:pt x="353" y="955"/>
                  </a:cubicBezTo>
                  <a:cubicBezTo>
                    <a:pt x="366" y="959"/>
                    <a:pt x="380" y="962"/>
                    <a:pt x="394" y="965"/>
                  </a:cubicBezTo>
                  <a:cubicBezTo>
                    <a:pt x="410" y="942"/>
                    <a:pt x="424" y="918"/>
                    <a:pt x="436" y="894"/>
                  </a:cubicBezTo>
                  <a:cubicBezTo>
                    <a:pt x="447" y="895"/>
                    <a:pt x="457" y="896"/>
                    <a:pt x="468" y="896"/>
                  </a:cubicBezTo>
                  <a:cubicBezTo>
                    <a:pt x="479" y="897"/>
                    <a:pt x="489" y="897"/>
                    <a:pt x="500" y="896"/>
                  </a:cubicBezTo>
                  <a:cubicBezTo>
                    <a:pt x="509" y="921"/>
                    <a:pt x="519" y="947"/>
                    <a:pt x="531" y="971"/>
                  </a:cubicBezTo>
                  <a:cubicBezTo>
                    <a:pt x="545" y="969"/>
                    <a:pt x="559" y="967"/>
                    <a:pt x="573" y="965"/>
                  </a:cubicBezTo>
                  <a:cubicBezTo>
                    <a:pt x="580" y="937"/>
                    <a:pt x="584" y="911"/>
                    <a:pt x="587" y="884"/>
                  </a:cubicBezTo>
                  <a:cubicBezTo>
                    <a:pt x="597" y="881"/>
                    <a:pt x="607" y="878"/>
                    <a:pt x="617" y="875"/>
                  </a:cubicBezTo>
                  <a:cubicBezTo>
                    <a:pt x="627" y="871"/>
                    <a:pt x="637" y="867"/>
                    <a:pt x="647" y="863"/>
                  </a:cubicBezTo>
                  <a:cubicBezTo>
                    <a:pt x="664" y="883"/>
                    <a:pt x="683" y="903"/>
                    <a:pt x="703" y="921"/>
                  </a:cubicBezTo>
                  <a:cubicBezTo>
                    <a:pt x="716" y="915"/>
                    <a:pt x="728" y="908"/>
                    <a:pt x="740" y="900"/>
                  </a:cubicBezTo>
                  <a:cubicBezTo>
                    <a:pt x="736" y="873"/>
                    <a:pt x="731" y="846"/>
                    <a:pt x="723" y="820"/>
                  </a:cubicBezTo>
                  <a:cubicBezTo>
                    <a:pt x="732" y="814"/>
                    <a:pt x="740" y="807"/>
                    <a:pt x="748" y="800"/>
                  </a:cubicBezTo>
                  <a:cubicBezTo>
                    <a:pt x="757" y="794"/>
                    <a:pt x="764" y="786"/>
                    <a:pt x="772" y="779"/>
                  </a:cubicBezTo>
                  <a:cubicBezTo>
                    <a:pt x="795" y="792"/>
                    <a:pt x="820" y="803"/>
                    <a:pt x="845" y="813"/>
                  </a:cubicBezTo>
                  <a:cubicBezTo>
                    <a:pt x="855" y="802"/>
                    <a:pt x="864" y="791"/>
                    <a:pt x="872" y="780"/>
                  </a:cubicBezTo>
                  <a:cubicBezTo>
                    <a:pt x="859" y="756"/>
                    <a:pt x="844" y="733"/>
                    <a:pt x="828" y="711"/>
                  </a:cubicBezTo>
                  <a:cubicBezTo>
                    <a:pt x="834" y="702"/>
                    <a:pt x="839" y="693"/>
                    <a:pt x="844" y="684"/>
                  </a:cubicBezTo>
                  <a:cubicBezTo>
                    <a:pt x="849" y="674"/>
                    <a:pt x="854" y="665"/>
                    <a:pt x="858" y="655"/>
                  </a:cubicBezTo>
                  <a:cubicBezTo>
                    <a:pt x="885" y="659"/>
                    <a:pt x="911" y="660"/>
                    <a:pt x="939" y="661"/>
                  </a:cubicBezTo>
                  <a:cubicBezTo>
                    <a:pt x="944" y="647"/>
                    <a:pt x="948" y="634"/>
                    <a:pt x="952" y="620"/>
                  </a:cubicBezTo>
                  <a:cubicBezTo>
                    <a:pt x="931" y="602"/>
                    <a:pt x="908" y="586"/>
                    <a:pt x="886" y="572"/>
                  </a:cubicBezTo>
                  <a:cubicBezTo>
                    <a:pt x="888" y="561"/>
                    <a:pt x="890" y="551"/>
                    <a:pt x="891" y="541"/>
                  </a:cubicBezTo>
                  <a:close/>
                  <a:moveTo>
                    <a:pt x="803" y="529"/>
                  </a:moveTo>
                  <a:cubicBezTo>
                    <a:pt x="798" y="568"/>
                    <a:pt x="785" y="606"/>
                    <a:pt x="766" y="641"/>
                  </a:cubicBezTo>
                  <a:cubicBezTo>
                    <a:pt x="747" y="676"/>
                    <a:pt x="721" y="707"/>
                    <a:pt x="691" y="732"/>
                  </a:cubicBezTo>
                  <a:cubicBezTo>
                    <a:pt x="661" y="758"/>
                    <a:pt x="626" y="778"/>
                    <a:pt x="588" y="790"/>
                  </a:cubicBezTo>
                  <a:cubicBezTo>
                    <a:pt x="551" y="803"/>
                    <a:pt x="511" y="809"/>
                    <a:pt x="472" y="807"/>
                  </a:cubicBezTo>
                  <a:cubicBezTo>
                    <a:pt x="432" y="806"/>
                    <a:pt x="393" y="797"/>
                    <a:pt x="357" y="781"/>
                  </a:cubicBezTo>
                  <a:cubicBezTo>
                    <a:pt x="320" y="765"/>
                    <a:pt x="287" y="743"/>
                    <a:pt x="259" y="715"/>
                  </a:cubicBezTo>
                  <a:cubicBezTo>
                    <a:pt x="230" y="687"/>
                    <a:pt x="207" y="654"/>
                    <a:pt x="191" y="618"/>
                  </a:cubicBezTo>
                  <a:cubicBezTo>
                    <a:pt x="175" y="582"/>
                    <a:pt x="166" y="543"/>
                    <a:pt x="164" y="503"/>
                  </a:cubicBezTo>
                  <a:cubicBezTo>
                    <a:pt x="161" y="464"/>
                    <a:pt x="167" y="424"/>
                    <a:pt x="179" y="386"/>
                  </a:cubicBezTo>
                  <a:cubicBezTo>
                    <a:pt x="191" y="349"/>
                    <a:pt x="211" y="313"/>
                    <a:pt x="236" y="283"/>
                  </a:cubicBezTo>
                  <a:cubicBezTo>
                    <a:pt x="261" y="252"/>
                    <a:pt x="292" y="226"/>
                    <a:pt x="326" y="207"/>
                  </a:cubicBezTo>
                  <a:cubicBezTo>
                    <a:pt x="361" y="187"/>
                    <a:pt x="399" y="174"/>
                    <a:pt x="438" y="168"/>
                  </a:cubicBezTo>
                  <a:cubicBezTo>
                    <a:pt x="477" y="163"/>
                    <a:pt x="517" y="164"/>
                    <a:pt x="556" y="173"/>
                  </a:cubicBezTo>
                  <a:cubicBezTo>
                    <a:pt x="594" y="182"/>
                    <a:pt x="632" y="198"/>
                    <a:pt x="664" y="220"/>
                  </a:cubicBezTo>
                  <a:cubicBezTo>
                    <a:pt x="697" y="242"/>
                    <a:pt x="726" y="271"/>
                    <a:pt x="748" y="303"/>
                  </a:cubicBezTo>
                  <a:cubicBezTo>
                    <a:pt x="771" y="336"/>
                    <a:pt x="787" y="372"/>
                    <a:pt x="797" y="411"/>
                  </a:cubicBezTo>
                  <a:cubicBezTo>
                    <a:pt x="806" y="450"/>
                    <a:pt x="808" y="490"/>
                    <a:pt x="803" y="529"/>
                  </a:cubicBezTo>
                  <a:close/>
                </a:path>
              </a:pathLst>
            </a:custGeom>
            <a:solidFill>
              <a:srgbClr val="FF7761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íSľîḓé"/>
            <p:cNvSpPr/>
            <p:nvPr/>
          </p:nvSpPr>
          <p:spPr bwMode="auto">
            <a:xfrm>
              <a:off x="1512626" y="2616180"/>
              <a:ext cx="1354961" cy="1354961"/>
            </a:xfrm>
            <a:custGeom>
              <a:avLst/>
              <a:gdLst>
                <a:gd name="T0" fmla="*/ 894 w 971"/>
                <a:gd name="T1" fmla="*/ 509 h 971"/>
                <a:gd name="T2" fmla="*/ 969 w 971"/>
                <a:gd name="T3" fmla="*/ 442 h 971"/>
                <a:gd name="T4" fmla="*/ 883 w 971"/>
                <a:gd name="T5" fmla="*/ 390 h 971"/>
                <a:gd name="T6" fmla="*/ 938 w 971"/>
                <a:gd name="T7" fmla="*/ 309 h 971"/>
                <a:gd name="T8" fmla="*/ 838 w 971"/>
                <a:gd name="T9" fmla="*/ 279 h 971"/>
                <a:gd name="T10" fmla="*/ 802 w 971"/>
                <a:gd name="T11" fmla="*/ 227 h 971"/>
                <a:gd name="T12" fmla="*/ 813 w 971"/>
                <a:gd name="T13" fmla="*/ 127 h 971"/>
                <a:gd name="T14" fmla="*/ 714 w 971"/>
                <a:gd name="T15" fmla="*/ 146 h 971"/>
                <a:gd name="T16" fmla="*/ 700 w 971"/>
                <a:gd name="T17" fmla="*/ 50 h 971"/>
                <a:gd name="T18" fmla="*/ 606 w 971"/>
                <a:gd name="T19" fmla="*/ 95 h 971"/>
                <a:gd name="T20" fmla="*/ 545 w 971"/>
                <a:gd name="T21" fmla="*/ 81 h 971"/>
                <a:gd name="T22" fmla="*/ 485 w 971"/>
                <a:gd name="T23" fmla="*/ 0 h 971"/>
                <a:gd name="T24" fmla="*/ 425 w 971"/>
                <a:gd name="T25" fmla="*/ 80 h 971"/>
                <a:gd name="T26" fmla="*/ 350 w 971"/>
                <a:gd name="T27" fmla="*/ 19 h 971"/>
                <a:gd name="T28" fmla="*/ 311 w 971"/>
                <a:gd name="T29" fmla="*/ 115 h 971"/>
                <a:gd name="T30" fmla="*/ 256 w 971"/>
                <a:gd name="T31" fmla="*/ 146 h 971"/>
                <a:gd name="T32" fmla="*/ 157 w 971"/>
                <a:gd name="T33" fmla="*/ 126 h 971"/>
                <a:gd name="T34" fmla="*/ 167 w 971"/>
                <a:gd name="T35" fmla="*/ 226 h 971"/>
                <a:gd name="T36" fmla="*/ 70 w 971"/>
                <a:gd name="T37" fmla="*/ 232 h 971"/>
                <a:gd name="T38" fmla="*/ 106 w 971"/>
                <a:gd name="T39" fmla="*/ 329 h 971"/>
                <a:gd name="T40" fmla="*/ 86 w 971"/>
                <a:gd name="T41" fmla="*/ 389 h 971"/>
                <a:gd name="T42" fmla="*/ 0 w 971"/>
                <a:gd name="T43" fmla="*/ 441 h 971"/>
                <a:gd name="T44" fmla="*/ 75 w 971"/>
                <a:gd name="T45" fmla="*/ 508 h 971"/>
                <a:gd name="T46" fmla="*/ 6 w 971"/>
                <a:gd name="T47" fmla="*/ 577 h 971"/>
                <a:gd name="T48" fmla="*/ 98 w 971"/>
                <a:gd name="T49" fmla="*/ 625 h 971"/>
                <a:gd name="T50" fmla="*/ 124 w 971"/>
                <a:gd name="T51" fmla="*/ 683 h 971"/>
                <a:gd name="T52" fmla="*/ 96 w 971"/>
                <a:gd name="T53" fmla="*/ 779 h 971"/>
                <a:gd name="T54" fmla="*/ 196 w 971"/>
                <a:gd name="T55" fmla="*/ 778 h 971"/>
                <a:gd name="T56" fmla="*/ 192 w 971"/>
                <a:gd name="T57" fmla="*/ 876 h 971"/>
                <a:gd name="T58" fmla="*/ 293 w 971"/>
                <a:gd name="T59" fmla="*/ 849 h 971"/>
                <a:gd name="T60" fmla="*/ 351 w 971"/>
                <a:gd name="T61" fmla="*/ 874 h 971"/>
                <a:gd name="T62" fmla="*/ 394 w 971"/>
                <a:gd name="T63" fmla="*/ 965 h 971"/>
                <a:gd name="T64" fmla="*/ 468 w 971"/>
                <a:gd name="T65" fmla="*/ 896 h 971"/>
                <a:gd name="T66" fmla="*/ 531 w 971"/>
                <a:gd name="T67" fmla="*/ 971 h 971"/>
                <a:gd name="T68" fmla="*/ 587 w 971"/>
                <a:gd name="T69" fmla="*/ 884 h 971"/>
                <a:gd name="T70" fmla="*/ 647 w 971"/>
                <a:gd name="T71" fmla="*/ 863 h 971"/>
                <a:gd name="T72" fmla="*/ 740 w 971"/>
                <a:gd name="T73" fmla="*/ 900 h 971"/>
                <a:gd name="T74" fmla="*/ 748 w 971"/>
                <a:gd name="T75" fmla="*/ 800 h 971"/>
                <a:gd name="T76" fmla="*/ 845 w 971"/>
                <a:gd name="T77" fmla="*/ 813 h 971"/>
                <a:gd name="T78" fmla="*/ 828 w 971"/>
                <a:gd name="T79" fmla="*/ 711 h 971"/>
                <a:gd name="T80" fmla="*/ 858 w 971"/>
                <a:gd name="T81" fmla="*/ 655 h 971"/>
                <a:gd name="T82" fmla="*/ 952 w 971"/>
                <a:gd name="T83" fmla="*/ 620 h 971"/>
                <a:gd name="T84" fmla="*/ 891 w 971"/>
                <a:gd name="T85" fmla="*/ 541 h 971"/>
                <a:gd name="T86" fmla="*/ 766 w 971"/>
                <a:gd name="T87" fmla="*/ 641 h 971"/>
                <a:gd name="T88" fmla="*/ 588 w 971"/>
                <a:gd name="T89" fmla="*/ 790 h 971"/>
                <a:gd name="T90" fmla="*/ 357 w 971"/>
                <a:gd name="T91" fmla="*/ 781 h 971"/>
                <a:gd name="T92" fmla="*/ 191 w 971"/>
                <a:gd name="T93" fmla="*/ 618 h 971"/>
                <a:gd name="T94" fmla="*/ 179 w 971"/>
                <a:gd name="T95" fmla="*/ 386 h 971"/>
                <a:gd name="T96" fmla="*/ 326 w 971"/>
                <a:gd name="T97" fmla="*/ 207 h 971"/>
                <a:gd name="T98" fmla="*/ 556 w 971"/>
                <a:gd name="T99" fmla="*/ 173 h 971"/>
                <a:gd name="T100" fmla="*/ 748 w 971"/>
                <a:gd name="T101" fmla="*/ 303 h 971"/>
                <a:gd name="T102" fmla="*/ 803 w 971"/>
                <a:gd name="T103" fmla="*/ 529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71" h="971">
                  <a:moveTo>
                    <a:pt x="891" y="541"/>
                  </a:moveTo>
                  <a:cubicBezTo>
                    <a:pt x="893" y="530"/>
                    <a:pt x="893" y="520"/>
                    <a:pt x="894" y="509"/>
                  </a:cubicBezTo>
                  <a:cubicBezTo>
                    <a:pt x="920" y="502"/>
                    <a:pt x="946" y="494"/>
                    <a:pt x="971" y="485"/>
                  </a:cubicBezTo>
                  <a:cubicBezTo>
                    <a:pt x="971" y="470"/>
                    <a:pt x="970" y="456"/>
                    <a:pt x="969" y="442"/>
                  </a:cubicBezTo>
                  <a:cubicBezTo>
                    <a:pt x="942" y="433"/>
                    <a:pt x="916" y="426"/>
                    <a:pt x="889" y="421"/>
                  </a:cubicBezTo>
                  <a:cubicBezTo>
                    <a:pt x="888" y="411"/>
                    <a:pt x="885" y="400"/>
                    <a:pt x="883" y="390"/>
                  </a:cubicBezTo>
                  <a:cubicBezTo>
                    <a:pt x="880" y="380"/>
                    <a:pt x="878" y="370"/>
                    <a:pt x="874" y="360"/>
                  </a:cubicBezTo>
                  <a:cubicBezTo>
                    <a:pt x="896" y="344"/>
                    <a:pt x="917" y="327"/>
                    <a:pt x="938" y="309"/>
                  </a:cubicBezTo>
                  <a:cubicBezTo>
                    <a:pt x="932" y="296"/>
                    <a:pt x="927" y="283"/>
                    <a:pt x="920" y="270"/>
                  </a:cubicBezTo>
                  <a:cubicBezTo>
                    <a:pt x="893" y="271"/>
                    <a:pt x="865" y="274"/>
                    <a:pt x="838" y="279"/>
                  </a:cubicBezTo>
                  <a:cubicBezTo>
                    <a:pt x="833" y="270"/>
                    <a:pt x="828" y="261"/>
                    <a:pt x="821" y="252"/>
                  </a:cubicBezTo>
                  <a:cubicBezTo>
                    <a:pt x="816" y="244"/>
                    <a:pt x="809" y="235"/>
                    <a:pt x="802" y="227"/>
                  </a:cubicBezTo>
                  <a:cubicBezTo>
                    <a:pt x="817" y="205"/>
                    <a:pt x="831" y="181"/>
                    <a:pt x="843" y="157"/>
                  </a:cubicBezTo>
                  <a:cubicBezTo>
                    <a:pt x="833" y="147"/>
                    <a:pt x="823" y="137"/>
                    <a:pt x="813" y="127"/>
                  </a:cubicBezTo>
                  <a:cubicBezTo>
                    <a:pt x="787" y="139"/>
                    <a:pt x="763" y="151"/>
                    <a:pt x="740" y="165"/>
                  </a:cubicBezTo>
                  <a:cubicBezTo>
                    <a:pt x="731" y="159"/>
                    <a:pt x="723" y="153"/>
                    <a:pt x="714" y="146"/>
                  </a:cubicBezTo>
                  <a:cubicBezTo>
                    <a:pt x="705" y="141"/>
                    <a:pt x="696" y="135"/>
                    <a:pt x="687" y="130"/>
                  </a:cubicBezTo>
                  <a:cubicBezTo>
                    <a:pt x="693" y="104"/>
                    <a:pt x="697" y="77"/>
                    <a:pt x="700" y="50"/>
                  </a:cubicBezTo>
                  <a:cubicBezTo>
                    <a:pt x="687" y="44"/>
                    <a:pt x="674" y="38"/>
                    <a:pt x="661" y="33"/>
                  </a:cubicBezTo>
                  <a:cubicBezTo>
                    <a:pt x="641" y="52"/>
                    <a:pt x="623" y="73"/>
                    <a:pt x="606" y="95"/>
                  </a:cubicBezTo>
                  <a:cubicBezTo>
                    <a:pt x="596" y="92"/>
                    <a:pt x="586" y="89"/>
                    <a:pt x="576" y="86"/>
                  </a:cubicBezTo>
                  <a:cubicBezTo>
                    <a:pt x="566" y="84"/>
                    <a:pt x="555" y="82"/>
                    <a:pt x="545" y="81"/>
                  </a:cubicBezTo>
                  <a:cubicBezTo>
                    <a:pt x="541" y="54"/>
                    <a:pt x="535" y="28"/>
                    <a:pt x="528" y="2"/>
                  </a:cubicBezTo>
                  <a:cubicBezTo>
                    <a:pt x="513" y="0"/>
                    <a:pt x="499" y="0"/>
                    <a:pt x="485" y="0"/>
                  </a:cubicBezTo>
                  <a:cubicBezTo>
                    <a:pt x="474" y="25"/>
                    <a:pt x="464" y="51"/>
                    <a:pt x="457" y="77"/>
                  </a:cubicBezTo>
                  <a:cubicBezTo>
                    <a:pt x="446" y="78"/>
                    <a:pt x="436" y="79"/>
                    <a:pt x="425" y="80"/>
                  </a:cubicBezTo>
                  <a:cubicBezTo>
                    <a:pt x="415" y="82"/>
                    <a:pt x="404" y="84"/>
                    <a:pt x="394" y="86"/>
                  </a:cubicBezTo>
                  <a:cubicBezTo>
                    <a:pt x="381" y="63"/>
                    <a:pt x="366" y="41"/>
                    <a:pt x="350" y="19"/>
                  </a:cubicBezTo>
                  <a:cubicBezTo>
                    <a:pt x="336" y="23"/>
                    <a:pt x="322" y="27"/>
                    <a:pt x="309" y="32"/>
                  </a:cubicBezTo>
                  <a:cubicBezTo>
                    <a:pt x="308" y="60"/>
                    <a:pt x="309" y="88"/>
                    <a:pt x="311" y="115"/>
                  </a:cubicBezTo>
                  <a:cubicBezTo>
                    <a:pt x="301" y="119"/>
                    <a:pt x="292" y="124"/>
                    <a:pt x="283" y="129"/>
                  </a:cubicBezTo>
                  <a:cubicBezTo>
                    <a:pt x="273" y="134"/>
                    <a:pt x="264" y="140"/>
                    <a:pt x="256" y="146"/>
                  </a:cubicBezTo>
                  <a:cubicBezTo>
                    <a:pt x="235" y="129"/>
                    <a:pt x="213" y="113"/>
                    <a:pt x="190" y="99"/>
                  </a:cubicBezTo>
                  <a:cubicBezTo>
                    <a:pt x="178" y="108"/>
                    <a:pt x="167" y="117"/>
                    <a:pt x="157" y="126"/>
                  </a:cubicBezTo>
                  <a:cubicBezTo>
                    <a:pt x="166" y="153"/>
                    <a:pt x="176" y="178"/>
                    <a:pt x="188" y="203"/>
                  </a:cubicBezTo>
                  <a:cubicBezTo>
                    <a:pt x="181" y="210"/>
                    <a:pt x="174" y="218"/>
                    <a:pt x="167" y="226"/>
                  </a:cubicBezTo>
                  <a:cubicBezTo>
                    <a:pt x="161" y="235"/>
                    <a:pt x="154" y="243"/>
                    <a:pt x="148" y="252"/>
                  </a:cubicBezTo>
                  <a:cubicBezTo>
                    <a:pt x="122" y="243"/>
                    <a:pt x="97" y="237"/>
                    <a:pt x="70" y="232"/>
                  </a:cubicBezTo>
                  <a:cubicBezTo>
                    <a:pt x="62" y="244"/>
                    <a:pt x="55" y="256"/>
                    <a:pt x="49" y="269"/>
                  </a:cubicBezTo>
                  <a:cubicBezTo>
                    <a:pt x="67" y="290"/>
                    <a:pt x="86" y="310"/>
                    <a:pt x="106" y="329"/>
                  </a:cubicBezTo>
                  <a:cubicBezTo>
                    <a:pt x="102" y="339"/>
                    <a:pt x="98" y="348"/>
                    <a:pt x="95" y="358"/>
                  </a:cubicBezTo>
                  <a:cubicBezTo>
                    <a:pt x="91" y="369"/>
                    <a:pt x="88" y="379"/>
                    <a:pt x="86" y="389"/>
                  </a:cubicBezTo>
                  <a:cubicBezTo>
                    <a:pt x="59" y="391"/>
                    <a:pt x="32" y="394"/>
                    <a:pt x="6" y="399"/>
                  </a:cubicBezTo>
                  <a:cubicBezTo>
                    <a:pt x="3" y="413"/>
                    <a:pt x="1" y="427"/>
                    <a:pt x="0" y="441"/>
                  </a:cubicBezTo>
                  <a:cubicBezTo>
                    <a:pt x="24" y="454"/>
                    <a:pt x="49" y="466"/>
                    <a:pt x="74" y="476"/>
                  </a:cubicBezTo>
                  <a:cubicBezTo>
                    <a:pt x="74" y="487"/>
                    <a:pt x="74" y="497"/>
                    <a:pt x="75" y="508"/>
                  </a:cubicBezTo>
                  <a:cubicBezTo>
                    <a:pt x="75" y="518"/>
                    <a:pt x="76" y="529"/>
                    <a:pt x="78" y="539"/>
                  </a:cubicBezTo>
                  <a:cubicBezTo>
                    <a:pt x="53" y="551"/>
                    <a:pt x="30" y="563"/>
                    <a:pt x="6" y="577"/>
                  </a:cubicBezTo>
                  <a:cubicBezTo>
                    <a:pt x="9" y="591"/>
                    <a:pt x="12" y="605"/>
                    <a:pt x="16" y="619"/>
                  </a:cubicBezTo>
                  <a:cubicBezTo>
                    <a:pt x="44" y="623"/>
                    <a:pt x="71" y="625"/>
                    <a:pt x="98" y="625"/>
                  </a:cubicBezTo>
                  <a:cubicBezTo>
                    <a:pt x="102" y="635"/>
                    <a:pt x="106" y="645"/>
                    <a:pt x="110" y="654"/>
                  </a:cubicBezTo>
                  <a:cubicBezTo>
                    <a:pt x="114" y="664"/>
                    <a:pt x="119" y="674"/>
                    <a:pt x="124" y="683"/>
                  </a:cubicBezTo>
                  <a:cubicBezTo>
                    <a:pt x="106" y="702"/>
                    <a:pt x="88" y="723"/>
                    <a:pt x="71" y="744"/>
                  </a:cubicBezTo>
                  <a:cubicBezTo>
                    <a:pt x="79" y="756"/>
                    <a:pt x="87" y="768"/>
                    <a:pt x="96" y="779"/>
                  </a:cubicBezTo>
                  <a:cubicBezTo>
                    <a:pt x="123" y="773"/>
                    <a:pt x="149" y="765"/>
                    <a:pt x="174" y="755"/>
                  </a:cubicBezTo>
                  <a:cubicBezTo>
                    <a:pt x="181" y="763"/>
                    <a:pt x="189" y="771"/>
                    <a:pt x="196" y="778"/>
                  </a:cubicBezTo>
                  <a:cubicBezTo>
                    <a:pt x="204" y="786"/>
                    <a:pt x="211" y="793"/>
                    <a:pt x="220" y="800"/>
                  </a:cubicBezTo>
                  <a:cubicBezTo>
                    <a:pt x="209" y="824"/>
                    <a:pt x="200" y="850"/>
                    <a:pt x="192" y="876"/>
                  </a:cubicBezTo>
                  <a:cubicBezTo>
                    <a:pt x="204" y="884"/>
                    <a:pt x="216" y="892"/>
                    <a:pt x="228" y="900"/>
                  </a:cubicBezTo>
                  <a:cubicBezTo>
                    <a:pt x="251" y="884"/>
                    <a:pt x="272" y="867"/>
                    <a:pt x="293" y="849"/>
                  </a:cubicBezTo>
                  <a:cubicBezTo>
                    <a:pt x="302" y="854"/>
                    <a:pt x="311" y="858"/>
                    <a:pt x="321" y="863"/>
                  </a:cubicBezTo>
                  <a:cubicBezTo>
                    <a:pt x="331" y="867"/>
                    <a:pt x="341" y="871"/>
                    <a:pt x="351" y="874"/>
                  </a:cubicBezTo>
                  <a:cubicBezTo>
                    <a:pt x="350" y="901"/>
                    <a:pt x="351" y="928"/>
                    <a:pt x="353" y="955"/>
                  </a:cubicBezTo>
                  <a:cubicBezTo>
                    <a:pt x="366" y="959"/>
                    <a:pt x="380" y="962"/>
                    <a:pt x="394" y="965"/>
                  </a:cubicBezTo>
                  <a:cubicBezTo>
                    <a:pt x="410" y="942"/>
                    <a:pt x="424" y="918"/>
                    <a:pt x="436" y="894"/>
                  </a:cubicBezTo>
                  <a:cubicBezTo>
                    <a:pt x="447" y="895"/>
                    <a:pt x="457" y="896"/>
                    <a:pt x="468" y="896"/>
                  </a:cubicBezTo>
                  <a:cubicBezTo>
                    <a:pt x="479" y="897"/>
                    <a:pt x="489" y="897"/>
                    <a:pt x="500" y="896"/>
                  </a:cubicBezTo>
                  <a:cubicBezTo>
                    <a:pt x="509" y="921"/>
                    <a:pt x="519" y="947"/>
                    <a:pt x="531" y="971"/>
                  </a:cubicBezTo>
                  <a:cubicBezTo>
                    <a:pt x="545" y="969"/>
                    <a:pt x="559" y="967"/>
                    <a:pt x="573" y="965"/>
                  </a:cubicBezTo>
                  <a:cubicBezTo>
                    <a:pt x="580" y="937"/>
                    <a:pt x="584" y="911"/>
                    <a:pt x="587" y="884"/>
                  </a:cubicBezTo>
                  <a:cubicBezTo>
                    <a:pt x="597" y="881"/>
                    <a:pt x="607" y="878"/>
                    <a:pt x="617" y="875"/>
                  </a:cubicBezTo>
                  <a:cubicBezTo>
                    <a:pt x="627" y="871"/>
                    <a:pt x="637" y="867"/>
                    <a:pt x="647" y="863"/>
                  </a:cubicBezTo>
                  <a:cubicBezTo>
                    <a:pt x="664" y="883"/>
                    <a:pt x="683" y="903"/>
                    <a:pt x="703" y="921"/>
                  </a:cubicBezTo>
                  <a:cubicBezTo>
                    <a:pt x="716" y="915"/>
                    <a:pt x="728" y="908"/>
                    <a:pt x="740" y="900"/>
                  </a:cubicBezTo>
                  <a:cubicBezTo>
                    <a:pt x="736" y="873"/>
                    <a:pt x="731" y="846"/>
                    <a:pt x="723" y="820"/>
                  </a:cubicBezTo>
                  <a:cubicBezTo>
                    <a:pt x="732" y="814"/>
                    <a:pt x="740" y="807"/>
                    <a:pt x="748" y="800"/>
                  </a:cubicBezTo>
                  <a:cubicBezTo>
                    <a:pt x="757" y="794"/>
                    <a:pt x="764" y="786"/>
                    <a:pt x="772" y="779"/>
                  </a:cubicBezTo>
                  <a:cubicBezTo>
                    <a:pt x="795" y="792"/>
                    <a:pt x="820" y="803"/>
                    <a:pt x="845" y="813"/>
                  </a:cubicBezTo>
                  <a:cubicBezTo>
                    <a:pt x="855" y="802"/>
                    <a:pt x="864" y="791"/>
                    <a:pt x="872" y="780"/>
                  </a:cubicBezTo>
                  <a:cubicBezTo>
                    <a:pt x="859" y="756"/>
                    <a:pt x="844" y="733"/>
                    <a:pt x="828" y="711"/>
                  </a:cubicBezTo>
                  <a:cubicBezTo>
                    <a:pt x="834" y="702"/>
                    <a:pt x="839" y="693"/>
                    <a:pt x="844" y="684"/>
                  </a:cubicBezTo>
                  <a:cubicBezTo>
                    <a:pt x="849" y="674"/>
                    <a:pt x="854" y="665"/>
                    <a:pt x="858" y="655"/>
                  </a:cubicBezTo>
                  <a:cubicBezTo>
                    <a:pt x="885" y="659"/>
                    <a:pt x="911" y="660"/>
                    <a:pt x="939" y="661"/>
                  </a:cubicBezTo>
                  <a:cubicBezTo>
                    <a:pt x="944" y="647"/>
                    <a:pt x="948" y="634"/>
                    <a:pt x="952" y="620"/>
                  </a:cubicBezTo>
                  <a:cubicBezTo>
                    <a:pt x="931" y="602"/>
                    <a:pt x="908" y="586"/>
                    <a:pt x="886" y="572"/>
                  </a:cubicBezTo>
                  <a:cubicBezTo>
                    <a:pt x="888" y="561"/>
                    <a:pt x="890" y="551"/>
                    <a:pt x="891" y="541"/>
                  </a:cubicBezTo>
                  <a:close/>
                  <a:moveTo>
                    <a:pt x="803" y="529"/>
                  </a:moveTo>
                  <a:cubicBezTo>
                    <a:pt x="798" y="568"/>
                    <a:pt x="785" y="606"/>
                    <a:pt x="766" y="641"/>
                  </a:cubicBezTo>
                  <a:cubicBezTo>
                    <a:pt x="747" y="676"/>
                    <a:pt x="721" y="707"/>
                    <a:pt x="691" y="732"/>
                  </a:cubicBezTo>
                  <a:cubicBezTo>
                    <a:pt x="661" y="758"/>
                    <a:pt x="626" y="778"/>
                    <a:pt x="588" y="790"/>
                  </a:cubicBezTo>
                  <a:cubicBezTo>
                    <a:pt x="551" y="803"/>
                    <a:pt x="511" y="809"/>
                    <a:pt x="472" y="807"/>
                  </a:cubicBezTo>
                  <a:cubicBezTo>
                    <a:pt x="432" y="806"/>
                    <a:pt x="393" y="797"/>
                    <a:pt x="357" y="781"/>
                  </a:cubicBezTo>
                  <a:cubicBezTo>
                    <a:pt x="320" y="765"/>
                    <a:pt x="287" y="743"/>
                    <a:pt x="259" y="715"/>
                  </a:cubicBezTo>
                  <a:cubicBezTo>
                    <a:pt x="230" y="687"/>
                    <a:pt x="207" y="654"/>
                    <a:pt x="191" y="618"/>
                  </a:cubicBezTo>
                  <a:cubicBezTo>
                    <a:pt x="175" y="582"/>
                    <a:pt x="166" y="543"/>
                    <a:pt x="164" y="503"/>
                  </a:cubicBezTo>
                  <a:cubicBezTo>
                    <a:pt x="161" y="464"/>
                    <a:pt x="167" y="424"/>
                    <a:pt x="179" y="386"/>
                  </a:cubicBezTo>
                  <a:cubicBezTo>
                    <a:pt x="191" y="349"/>
                    <a:pt x="211" y="313"/>
                    <a:pt x="236" y="283"/>
                  </a:cubicBezTo>
                  <a:cubicBezTo>
                    <a:pt x="261" y="252"/>
                    <a:pt x="292" y="226"/>
                    <a:pt x="326" y="207"/>
                  </a:cubicBezTo>
                  <a:cubicBezTo>
                    <a:pt x="361" y="187"/>
                    <a:pt x="399" y="174"/>
                    <a:pt x="438" y="168"/>
                  </a:cubicBezTo>
                  <a:cubicBezTo>
                    <a:pt x="477" y="163"/>
                    <a:pt x="517" y="164"/>
                    <a:pt x="556" y="173"/>
                  </a:cubicBezTo>
                  <a:cubicBezTo>
                    <a:pt x="594" y="182"/>
                    <a:pt x="632" y="198"/>
                    <a:pt x="664" y="220"/>
                  </a:cubicBezTo>
                  <a:cubicBezTo>
                    <a:pt x="697" y="242"/>
                    <a:pt x="726" y="271"/>
                    <a:pt x="748" y="303"/>
                  </a:cubicBezTo>
                  <a:cubicBezTo>
                    <a:pt x="771" y="336"/>
                    <a:pt x="787" y="372"/>
                    <a:pt x="797" y="411"/>
                  </a:cubicBezTo>
                  <a:cubicBezTo>
                    <a:pt x="806" y="450"/>
                    <a:pt x="808" y="490"/>
                    <a:pt x="803" y="529"/>
                  </a:cubicBezTo>
                  <a:close/>
                </a:path>
              </a:pathLst>
            </a:custGeom>
            <a:solidFill>
              <a:srgbClr val="45A587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íŝḻiďè"/>
            <p:cNvSpPr/>
            <p:nvPr/>
          </p:nvSpPr>
          <p:spPr bwMode="auto">
            <a:xfrm>
              <a:off x="2498144" y="1879674"/>
              <a:ext cx="1094519" cy="1094519"/>
            </a:xfrm>
            <a:custGeom>
              <a:avLst/>
              <a:gdLst>
                <a:gd name="T0" fmla="*/ 894 w 971"/>
                <a:gd name="T1" fmla="*/ 509 h 971"/>
                <a:gd name="T2" fmla="*/ 969 w 971"/>
                <a:gd name="T3" fmla="*/ 442 h 971"/>
                <a:gd name="T4" fmla="*/ 883 w 971"/>
                <a:gd name="T5" fmla="*/ 390 h 971"/>
                <a:gd name="T6" fmla="*/ 938 w 971"/>
                <a:gd name="T7" fmla="*/ 309 h 971"/>
                <a:gd name="T8" fmla="*/ 838 w 971"/>
                <a:gd name="T9" fmla="*/ 279 h 971"/>
                <a:gd name="T10" fmla="*/ 802 w 971"/>
                <a:gd name="T11" fmla="*/ 227 h 971"/>
                <a:gd name="T12" fmla="*/ 813 w 971"/>
                <a:gd name="T13" fmla="*/ 127 h 971"/>
                <a:gd name="T14" fmla="*/ 714 w 971"/>
                <a:gd name="T15" fmla="*/ 146 h 971"/>
                <a:gd name="T16" fmla="*/ 700 w 971"/>
                <a:gd name="T17" fmla="*/ 50 h 971"/>
                <a:gd name="T18" fmla="*/ 606 w 971"/>
                <a:gd name="T19" fmla="*/ 95 h 971"/>
                <a:gd name="T20" fmla="*/ 545 w 971"/>
                <a:gd name="T21" fmla="*/ 81 h 971"/>
                <a:gd name="T22" fmla="*/ 485 w 971"/>
                <a:gd name="T23" fmla="*/ 0 h 971"/>
                <a:gd name="T24" fmla="*/ 425 w 971"/>
                <a:gd name="T25" fmla="*/ 80 h 971"/>
                <a:gd name="T26" fmla="*/ 350 w 971"/>
                <a:gd name="T27" fmla="*/ 19 h 971"/>
                <a:gd name="T28" fmla="*/ 311 w 971"/>
                <a:gd name="T29" fmla="*/ 115 h 971"/>
                <a:gd name="T30" fmla="*/ 256 w 971"/>
                <a:gd name="T31" fmla="*/ 146 h 971"/>
                <a:gd name="T32" fmla="*/ 157 w 971"/>
                <a:gd name="T33" fmla="*/ 126 h 971"/>
                <a:gd name="T34" fmla="*/ 167 w 971"/>
                <a:gd name="T35" fmla="*/ 226 h 971"/>
                <a:gd name="T36" fmla="*/ 70 w 971"/>
                <a:gd name="T37" fmla="*/ 232 h 971"/>
                <a:gd name="T38" fmla="*/ 106 w 971"/>
                <a:gd name="T39" fmla="*/ 329 h 971"/>
                <a:gd name="T40" fmla="*/ 86 w 971"/>
                <a:gd name="T41" fmla="*/ 389 h 971"/>
                <a:gd name="T42" fmla="*/ 0 w 971"/>
                <a:gd name="T43" fmla="*/ 441 h 971"/>
                <a:gd name="T44" fmla="*/ 75 w 971"/>
                <a:gd name="T45" fmla="*/ 508 h 971"/>
                <a:gd name="T46" fmla="*/ 6 w 971"/>
                <a:gd name="T47" fmla="*/ 577 h 971"/>
                <a:gd name="T48" fmla="*/ 98 w 971"/>
                <a:gd name="T49" fmla="*/ 625 h 971"/>
                <a:gd name="T50" fmla="*/ 124 w 971"/>
                <a:gd name="T51" fmla="*/ 683 h 971"/>
                <a:gd name="T52" fmla="*/ 96 w 971"/>
                <a:gd name="T53" fmla="*/ 779 h 971"/>
                <a:gd name="T54" fmla="*/ 196 w 971"/>
                <a:gd name="T55" fmla="*/ 778 h 971"/>
                <a:gd name="T56" fmla="*/ 192 w 971"/>
                <a:gd name="T57" fmla="*/ 876 h 971"/>
                <a:gd name="T58" fmla="*/ 293 w 971"/>
                <a:gd name="T59" fmla="*/ 849 h 971"/>
                <a:gd name="T60" fmla="*/ 351 w 971"/>
                <a:gd name="T61" fmla="*/ 874 h 971"/>
                <a:gd name="T62" fmla="*/ 394 w 971"/>
                <a:gd name="T63" fmla="*/ 965 h 971"/>
                <a:gd name="T64" fmla="*/ 468 w 971"/>
                <a:gd name="T65" fmla="*/ 896 h 971"/>
                <a:gd name="T66" fmla="*/ 531 w 971"/>
                <a:gd name="T67" fmla="*/ 971 h 971"/>
                <a:gd name="T68" fmla="*/ 587 w 971"/>
                <a:gd name="T69" fmla="*/ 884 h 971"/>
                <a:gd name="T70" fmla="*/ 647 w 971"/>
                <a:gd name="T71" fmla="*/ 863 h 971"/>
                <a:gd name="T72" fmla="*/ 740 w 971"/>
                <a:gd name="T73" fmla="*/ 900 h 971"/>
                <a:gd name="T74" fmla="*/ 748 w 971"/>
                <a:gd name="T75" fmla="*/ 800 h 971"/>
                <a:gd name="T76" fmla="*/ 845 w 971"/>
                <a:gd name="T77" fmla="*/ 813 h 971"/>
                <a:gd name="T78" fmla="*/ 828 w 971"/>
                <a:gd name="T79" fmla="*/ 711 h 971"/>
                <a:gd name="T80" fmla="*/ 858 w 971"/>
                <a:gd name="T81" fmla="*/ 655 h 971"/>
                <a:gd name="T82" fmla="*/ 952 w 971"/>
                <a:gd name="T83" fmla="*/ 620 h 971"/>
                <a:gd name="T84" fmla="*/ 891 w 971"/>
                <a:gd name="T85" fmla="*/ 541 h 971"/>
                <a:gd name="T86" fmla="*/ 766 w 971"/>
                <a:gd name="T87" fmla="*/ 641 h 971"/>
                <a:gd name="T88" fmla="*/ 588 w 971"/>
                <a:gd name="T89" fmla="*/ 790 h 971"/>
                <a:gd name="T90" fmla="*/ 357 w 971"/>
                <a:gd name="T91" fmla="*/ 781 h 971"/>
                <a:gd name="T92" fmla="*/ 191 w 971"/>
                <a:gd name="T93" fmla="*/ 618 h 971"/>
                <a:gd name="T94" fmla="*/ 179 w 971"/>
                <a:gd name="T95" fmla="*/ 386 h 971"/>
                <a:gd name="T96" fmla="*/ 326 w 971"/>
                <a:gd name="T97" fmla="*/ 207 h 971"/>
                <a:gd name="T98" fmla="*/ 556 w 971"/>
                <a:gd name="T99" fmla="*/ 173 h 971"/>
                <a:gd name="T100" fmla="*/ 748 w 971"/>
                <a:gd name="T101" fmla="*/ 303 h 971"/>
                <a:gd name="T102" fmla="*/ 803 w 971"/>
                <a:gd name="T103" fmla="*/ 529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71" h="971">
                  <a:moveTo>
                    <a:pt x="891" y="541"/>
                  </a:moveTo>
                  <a:cubicBezTo>
                    <a:pt x="893" y="530"/>
                    <a:pt x="893" y="520"/>
                    <a:pt x="894" y="509"/>
                  </a:cubicBezTo>
                  <a:cubicBezTo>
                    <a:pt x="920" y="502"/>
                    <a:pt x="946" y="494"/>
                    <a:pt x="971" y="485"/>
                  </a:cubicBezTo>
                  <a:cubicBezTo>
                    <a:pt x="971" y="470"/>
                    <a:pt x="970" y="456"/>
                    <a:pt x="969" y="442"/>
                  </a:cubicBezTo>
                  <a:cubicBezTo>
                    <a:pt x="942" y="433"/>
                    <a:pt x="916" y="426"/>
                    <a:pt x="889" y="421"/>
                  </a:cubicBezTo>
                  <a:cubicBezTo>
                    <a:pt x="888" y="411"/>
                    <a:pt x="885" y="400"/>
                    <a:pt x="883" y="390"/>
                  </a:cubicBezTo>
                  <a:cubicBezTo>
                    <a:pt x="880" y="380"/>
                    <a:pt x="878" y="370"/>
                    <a:pt x="874" y="360"/>
                  </a:cubicBezTo>
                  <a:cubicBezTo>
                    <a:pt x="896" y="344"/>
                    <a:pt x="917" y="327"/>
                    <a:pt x="938" y="309"/>
                  </a:cubicBezTo>
                  <a:cubicBezTo>
                    <a:pt x="932" y="296"/>
                    <a:pt x="927" y="283"/>
                    <a:pt x="920" y="270"/>
                  </a:cubicBezTo>
                  <a:cubicBezTo>
                    <a:pt x="893" y="271"/>
                    <a:pt x="865" y="274"/>
                    <a:pt x="838" y="279"/>
                  </a:cubicBezTo>
                  <a:cubicBezTo>
                    <a:pt x="833" y="270"/>
                    <a:pt x="828" y="261"/>
                    <a:pt x="821" y="252"/>
                  </a:cubicBezTo>
                  <a:cubicBezTo>
                    <a:pt x="816" y="244"/>
                    <a:pt x="809" y="235"/>
                    <a:pt x="802" y="227"/>
                  </a:cubicBezTo>
                  <a:cubicBezTo>
                    <a:pt x="817" y="205"/>
                    <a:pt x="831" y="181"/>
                    <a:pt x="843" y="157"/>
                  </a:cubicBezTo>
                  <a:cubicBezTo>
                    <a:pt x="833" y="147"/>
                    <a:pt x="823" y="137"/>
                    <a:pt x="813" y="127"/>
                  </a:cubicBezTo>
                  <a:cubicBezTo>
                    <a:pt x="787" y="139"/>
                    <a:pt x="763" y="151"/>
                    <a:pt x="740" y="165"/>
                  </a:cubicBezTo>
                  <a:cubicBezTo>
                    <a:pt x="731" y="159"/>
                    <a:pt x="723" y="153"/>
                    <a:pt x="714" y="146"/>
                  </a:cubicBezTo>
                  <a:cubicBezTo>
                    <a:pt x="705" y="141"/>
                    <a:pt x="696" y="135"/>
                    <a:pt x="687" y="130"/>
                  </a:cubicBezTo>
                  <a:cubicBezTo>
                    <a:pt x="693" y="104"/>
                    <a:pt x="697" y="77"/>
                    <a:pt x="700" y="50"/>
                  </a:cubicBezTo>
                  <a:cubicBezTo>
                    <a:pt x="687" y="44"/>
                    <a:pt x="674" y="38"/>
                    <a:pt x="661" y="33"/>
                  </a:cubicBezTo>
                  <a:cubicBezTo>
                    <a:pt x="641" y="52"/>
                    <a:pt x="623" y="73"/>
                    <a:pt x="606" y="95"/>
                  </a:cubicBezTo>
                  <a:cubicBezTo>
                    <a:pt x="596" y="92"/>
                    <a:pt x="586" y="89"/>
                    <a:pt x="576" y="86"/>
                  </a:cubicBezTo>
                  <a:cubicBezTo>
                    <a:pt x="566" y="84"/>
                    <a:pt x="555" y="82"/>
                    <a:pt x="545" y="81"/>
                  </a:cubicBezTo>
                  <a:cubicBezTo>
                    <a:pt x="541" y="54"/>
                    <a:pt x="535" y="28"/>
                    <a:pt x="528" y="2"/>
                  </a:cubicBezTo>
                  <a:cubicBezTo>
                    <a:pt x="513" y="0"/>
                    <a:pt x="499" y="0"/>
                    <a:pt x="485" y="0"/>
                  </a:cubicBezTo>
                  <a:cubicBezTo>
                    <a:pt x="474" y="25"/>
                    <a:pt x="464" y="51"/>
                    <a:pt x="457" y="77"/>
                  </a:cubicBezTo>
                  <a:cubicBezTo>
                    <a:pt x="446" y="78"/>
                    <a:pt x="436" y="79"/>
                    <a:pt x="425" y="80"/>
                  </a:cubicBezTo>
                  <a:cubicBezTo>
                    <a:pt x="415" y="82"/>
                    <a:pt x="404" y="84"/>
                    <a:pt x="394" y="86"/>
                  </a:cubicBezTo>
                  <a:cubicBezTo>
                    <a:pt x="381" y="63"/>
                    <a:pt x="366" y="41"/>
                    <a:pt x="350" y="19"/>
                  </a:cubicBezTo>
                  <a:cubicBezTo>
                    <a:pt x="336" y="23"/>
                    <a:pt x="322" y="27"/>
                    <a:pt x="309" y="32"/>
                  </a:cubicBezTo>
                  <a:cubicBezTo>
                    <a:pt x="308" y="60"/>
                    <a:pt x="309" y="88"/>
                    <a:pt x="311" y="115"/>
                  </a:cubicBezTo>
                  <a:cubicBezTo>
                    <a:pt x="301" y="119"/>
                    <a:pt x="292" y="124"/>
                    <a:pt x="283" y="129"/>
                  </a:cubicBezTo>
                  <a:cubicBezTo>
                    <a:pt x="273" y="134"/>
                    <a:pt x="264" y="140"/>
                    <a:pt x="256" y="146"/>
                  </a:cubicBezTo>
                  <a:cubicBezTo>
                    <a:pt x="235" y="129"/>
                    <a:pt x="213" y="113"/>
                    <a:pt x="190" y="99"/>
                  </a:cubicBezTo>
                  <a:cubicBezTo>
                    <a:pt x="178" y="108"/>
                    <a:pt x="167" y="117"/>
                    <a:pt x="157" y="126"/>
                  </a:cubicBezTo>
                  <a:cubicBezTo>
                    <a:pt x="166" y="153"/>
                    <a:pt x="176" y="178"/>
                    <a:pt x="188" y="203"/>
                  </a:cubicBezTo>
                  <a:cubicBezTo>
                    <a:pt x="181" y="210"/>
                    <a:pt x="174" y="218"/>
                    <a:pt x="167" y="226"/>
                  </a:cubicBezTo>
                  <a:cubicBezTo>
                    <a:pt x="161" y="235"/>
                    <a:pt x="154" y="243"/>
                    <a:pt x="148" y="252"/>
                  </a:cubicBezTo>
                  <a:cubicBezTo>
                    <a:pt x="122" y="243"/>
                    <a:pt x="97" y="237"/>
                    <a:pt x="70" y="232"/>
                  </a:cubicBezTo>
                  <a:cubicBezTo>
                    <a:pt x="62" y="244"/>
                    <a:pt x="55" y="256"/>
                    <a:pt x="49" y="269"/>
                  </a:cubicBezTo>
                  <a:cubicBezTo>
                    <a:pt x="67" y="290"/>
                    <a:pt x="86" y="310"/>
                    <a:pt x="106" y="329"/>
                  </a:cubicBezTo>
                  <a:cubicBezTo>
                    <a:pt x="102" y="339"/>
                    <a:pt x="98" y="348"/>
                    <a:pt x="95" y="358"/>
                  </a:cubicBezTo>
                  <a:cubicBezTo>
                    <a:pt x="91" y="369"/>
                    <a:pt x="88" y="379"/>
                    <a:pt x="86" y="389"/>
                  </a:cubicBezTo>
                  <a:cubicBezTo>
                    <a:pt x="59" y="391"/>
                    <a:pt x="32" y="394"/>
                    <a:pt x="6" y="399"/>
                  </a:cubicBezTo>
                  <a:cubicBezTo>
                    <a:pt x="3" y="413"/>
                    <a:pt x="1" y="427"/>
                    <a:pt x="0" y="441"/>
                  </a:cubicBezTo>
                  <a:cubicBezTo>
                    <a:pt x="24" y="454"/>
                    <a:pt x="49" y="466"/>
                    <a:pt x="74" y="476"/>
                  </a:cubicBezTo>
                  <a:cubicBezTo>
                    <a:pt x="74" y="487"/>
                    <a:pt x="74" y="497"/>
                    <a:pt x="75" y="508"/>
                  </a:cubicBezTo>
                  <a:cubicBezTo>
                    <a:pt x="75" y="518"/>
                    <a:pt x="76" y="529"/>
                    <a:pt x="78" y="539"/>
                  </a:cubicBezTo>
                  <a:cubicBezTo>
                    <a:pt x="53" y="551"/>
                    <a:pt x="30" y="563"/>
                    <a:pt x="6" y="577"/>
                  </a:cubicBezTo>
                  <a:cubicBezTo>
                    <a:pt x="9" y="591"/>
                    <a:pt x="12" y="605"/>
                    <a:pt x="16" y="619"/>
                  </a:cubicBezTo>
                  <a:cubicBezTo>
                    <a:pt x="44" y="623"/>
                    <a:pt x="71" y="625"/>
                    <a:pt x="98" y="625"/>
                  </a:cubicBezTo>
                  <a:cubicBezTo>
                    <a:pt x="102" y="635"/>
                    <a:pt x="106" y="645"/>
                    <a:pt x="110" y="654"/>
                  </a:cubicBezTo>
                  <a:cubicBezTo>
                    <a:pt x="114" y="664"/>
                    <a:pt x="119" y="674"/>
                    <a:pt x="124" y="683"/>
                  </a:cubicBezTo>
                  <a:cubicBezTo>
                    <a:pt x="106" y="702"/>
                    <a:pt x="88" y="723"/>
                    <a:pt x="71" y="744"/>
                  </a:cubicBezTo>
                  <a:cubicBezTo>
                    <a:pt x="79" y="756"/>
                    <a:pt x="87" y="768"/>
                    <a:pt x="96" y="779"/>
                  </a:cubicBezTo>
                  <a:cubicBezTo>
                    <a:pt x="123" y="773"/>
                    <a:pt x="149" y="765"/>
                    <a:pt x="174" y="755"/>
                  </a:cubicBezTo>
                  <a:cubicBezTo>
                    <a:pt x="181" y="763"/>
                    <a:pt x="189" y="771"/>
                    <a:pt x="196" y="778"/>
                  </a:cubicBezTo>
                  <a:cubicBezTo>
                    <a:pt x="204" y="786"/>
                    <a:pt x="211" y="793"/>
                    <a:pt x="220" y="800"/>
                  </a:cubicBezTo>
                  <a:cubicBezTo>
                    <a:pt x="209" y="824"/>
                    <a:pt x="200" y="850"/>
                    <a:pt x="192" y="876"/>
                  </a:cubicBezTo>
                  <a:cubicBezTo>
                    <a:pt x="204" y="884"/>
                    <a:pt x="216" y="892"/>
                    <a:pt x="228" y="900"/>
                  </a:cubicBezTo>
                  <a:cubicBezTo>
                    <a:pt x="251" y="884"/>
                    <a:pt x="272" y="867"/>
                    <a:pt x="293" y="849"/>
                  </a:cubicBezTo>
                  <a:cubicBezTo>
                    <a:pt x="302" y="854"/>
                    <a:pt x="311" y="858"/>
                    <a:pt x="321" y="863"/>
                  </a:cubicBezTo>
                  <a:cubicBezTo>
                    <a:pt x="331" y="867"/>
                    <a:pt x="341" y="871"/>
                    <a:pt x="351" y="874"/>
                  </a:cubicBezTo>
                  <a:cubicBezTo>
                    <a:pt x="350" y="901"/>
                    <a:pt x="351" y="928"/>
                    <a:pt x="353" y="955"/>
                  </a:cubicBezTo>
                  <a:cubicBezTo>
                    <a:pt x="366" y="959"/>
                    <a:pt x="380" y="962"/>
                    <a:pt x="394" y="965"/>
                  </a:cubicBezTo>
                  <a:cubicBezTo>
                    <a:pt x="410" y="942"/>
                    <a:pt x="424" y="918"/>
                    <a:pt x="436" y="894"/>
                  </a:cubicBezTo>
                  <a:cubicBezTo>
                    <a:pt x="447" y="895"/>
                    <a:pt x="457" y="896"/>
                    <a:pt x="468" y="896"/>
                  </a:cubicBezTo>
                  <a:cubicBezTo>
                    <a:pt x="479" y="897"/>
                    <a:pt x="489" y="897"/>
                    <a:pt x="500" y="896"/>
                  </a:cubicBezTo>
                  <a:cubicBezTo>
                    <a:pt x="509" y="921"/>
                    <a:pt x="519" y="947"/>
                    <a:pt x="531" y="971"/>
                  </a:cubicBezTo>
                  <a:cubicBezTo>
                    <a:pt x="545" y="969"/>
                    <a:pt x="559" y="967"/>
                    <a:pt x="573" y="965"/>
                  </a:cubicBezTo>
                  <a:cubicBezTo>
                    <a:pt x="580" y="937"/>
                    <a:pt x="584" y="911"/>
                    <a:pt x="587" y="884"/>
                  </a:cubicBezTo>
                  <a:cubicBezTo>
                    <a:pt x="597" y="881"/>
                    <a:pt x="607" y="878"/>
                    <a:pt x="617" y="875"/>
                  </a:cubicBezTo>
                  <a:cubicBezTo>
                    <a:pt x="627" y="871"/>
                    <a:pt x="637" y="867"/>
                    <a:pt x="647" y="863"/>
                  </a:cubicBezTo>
                  <a:cubicBezTo>
                    <a:pt x="664" y="883"/>
                    <a:pt x="683" y="903"/>
                    <a:pt x="703" y="921"/>
                  </a:cubicBezTo>
                  <a:cubicBezTo>
                    <a:pt x="716" y="915"/>
                    <a:pt x="728" y="908"/>
                    <a:pt x="740" y="900"/>
                  </a:cubicBezTo>
                  <a:cubicBezTo>
                    <a:pt x="736" y="873"/>
                    <a:pt x="731" y="846"/>
                    <a:pt x="723" y="820"/>
                  </a:cubicBezTo>
                  <a:cubicBezTo>
                    <a:pt x="732" y="814"/>
                    <a:pt x="740" y="807"/>
                    <a:pt x="748" y="800"/>
                  </a:cubicBezTo>
                  <a:cubicBezTo>
                    <a:pt x="757" y="794"/>
                    <a:pt x="764" y="786"/>
                    <a:pt x="772" y="779"/>
                  </a:cubicBezTo>
                  <a:cubicBezTo>
                    <a:pt x="795" y="792"/>
                    <a:pt x="820" y="803"/>
                    <a:pt x="845" y="813"/>
                  </a:cubicBezTo>
                  <a:cubicBezTo>
                    <a:pt x="855" y="802"/>
                    <a:pt x="864" y="791"/>
                    <a:pt x="872" y="780"/>
                  </a:cubicBezTo>
                  <a:cubicBezTo>
                    <a:pt x="859" y="756"/>
                    <a:pt x="844" y="733"/>
                    <a:pt x="828" y="711"/>
                  </a:cubicBezTo>
                  <a:cubicBezTo>
                    <a:pt x="834" y="702"/>
                    <a:pt x="839" y="693"/>
                    <a:pt x="844" y="684"/>
                  </a:cubicBezTo>
                  <a:cubicBezTo>
                    <a:pt x="849" y="674"/>
                    <a:pt x="854" y="665"/>
                    <a:pt x="858" y="655"/>
                  </a:cubicBezTo>
                  <a:cubicBezTo>
                    <a:pt x="885" y="659"/>
                    <a:pt x="911" y="660"/>
                    <a:pt x="939" y="661"/>
                  </a:cubicBezTo>
                  <a:cubicBezTo>
                    <a:pt x="944" y="647"/>
                    <a:pt x="948" y="634"/>
                    <a:pt x="952" y="620"/>
                  </a:cubicBezTo>
                  <a:cubicBezTo>
                    <a:pt x="931" y="602"/>
                    <a:pt x="908" y="586"/>
                    <a:pt x="886" y="572"/>
                  </a:cubicBezTo>
                  <a:cubicBezTo>
                    <a:pt x="888" y="561"/>
                    <a:pt x="890" y="551"/>
                    <a:pt x="891" y="541"/>
                  </a:cubicBezTo>
                  <a:close/>
                  <a:moveTo>
                    <a:pt x="803" y="529"/>
                  </a:moveTo>
                  <a:cubicBezTo>
                    <a:pt x="798" y="568"/>
                    <a:pt x="785" y="606"/>
                    <a:pt x="766" y="641"/>
                  </a:cubicBezTo>
                  <a:cubicBezTo>
                    <a:pt x="747" y="676"/>
                    <a:pt x="721" y="707"/>
                    <a:pt x="691" y="732"/>
                  </a:cubicBezTo>
                  <a:cubicBezTo>
                    <a:pt x="661" y="758"/>
                    <a:pt x="626" y="778"/>
                    <a:pt x="588" y="790"/>
                  </a:cubicBezTo>
                  <a:cubicBezTo>
                    <a:pt x="551" y="803"/>
                    <a:pt x="511" y="809"/>
                    <a:pt x="472" y="807"/>
                  </a:cubicBezTo>
                  <a:cubicBezTo>
                    <a:pt x="432" y="806"/>
                    <a:pt x="393" y="797"/>
                    <a:pt x="357" y="781"/>
                  </a:cubicBezTo>
                  <a:cubicBezTo>
                    <a:pt x="320" y="765"/>
                    <a:pt x="287" y="743"/>
                    <a:pt x="259" y="715"/>
                  </a:cubicBezTo>
                  <a:cubicBezTo>
                    <a:pt x="230" y="687"/>
                    <a:pt x="207" y="654"/>
                    <a:pt x="191" y="618"/>
                  </a:cubicBezTo>
                  <a:cubicBezTo>
                    <a:pt x="175" y="582"/>
                    <a:pt x="166" y="543"/>
                    <a:pt x="164" y="503"/>
                  </a:cubicBezTo>
                  <a:cubicBezTo>
                    <a:pt x="161" y="464"/>
                    <a:pt x="167" y="424"/>
                    <a:pt x="179" y="386"/>
                  </a:cubicBezTo>
                  <a:cubicBezTo>
                    <a:pt x="191" y="349"/>
                    <a:pt x="211" y="313"/>
                    <a:pt x="236" y="283"/>
                  </a:cubicBezTo>
                  <a:cubicBezTo>
                    <a:pt x="261" y="252"/>
                    <a:pt x="292" y="226"/>
                    <a:pt x="326" y="207"/>
                  </a:cubicBezTo>
                  <a:cubicBezTo>
                    <a:pt x="361" y="187"/>
                    <a:pt x="399" y="174"/>
                    <a:pt x="438" y="168"/>
                  </a:cubicBezTo>
                  <a:cubicBezTo>
                    <a:pt x="477" y="163"/>
                    <a:pt x="517" y="164"/>
                    <a:pt x="556" y="173"/>
                  </a:cubicBezTo>
                  <a:cubicBezTo>
                    <a:pt x="594" y="182"/>
                    <a:pt x="632" y="198"/>
                    <a:pt x="664" y="220"/>
                  </a:cubicBezTo>
                  <a:cubicBezTo>
                    <a:pt x="697" y="242"/>
                    <a:pt x="726" y="271"/>
                    <a:pt x="748" y="303"/>
                  </a:cubicBezTo>
                  <a:cubicBezTo>
                    <a:pt x="771" y="336"/>
                    <a:pt x="787" y="372"/>
                    <a:pt x="797" y="411"/>
                  </a:cubicBezTo>
                  <a:cubicBezTo>
                    <a:pt x="806" y="450"/>
                    <a:pt x="808" y="490"/>
                    <a:pt x="803" y="529"/>
                  </a:cubicBezTo>
                  <a:close/>
                </a:path>
              </a:pathLst>
            </a:custGeom>
            <a:solidFill>
              <a:srgbClr val="FFE5E5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íṩḻïďe"/>
            <p:cNvSpPr/>
            <p:nvPr/>
          </p:nvSpPr>
          <p:spPr bwMode="auto">
            <a:xfrm>
              <a:off x="1055440" y="3891600"/>
              <a:ext cx="1610825" cy="1610825"/>
            </a:xfrm>
            <a:custGeom>
              <a:avLst/>
              <a:gdLst>
                <a:gd name="T0" fmla="*/ 894 w 971"/>
                <a:gd name="T1" fmla="*/ 509 h 971"/>
                <a:gd name="T2" fmla="*/ 969 w 971"/>
                <a:gd name="T3" fmla="*/ 442 h 971"/>
                <a:gd name="T4" fmla="*/ 883 w 971"/>
                <a:gd name="T5" fmla="*/ 390 h 971"/>
                <a:gd name="T6" fmla="*/ 938 w 971"/>
                <a:gd name="T7" fmla="*/ 309 h 971"/>
                <a:gd name="T8" fmla="*/ 838 w 971"/>
                <a:gd name="T9" fmla="*/ 279 h 971"/>
                <a:gd name="T10" fmla="*/ 802 w 971"/>
                <a:gd name="T11" fmla="*/ 227 h 971"/>
                <a:gd name="T12" fmla="*/ 813 w 971"/>
                <a:gd name="T13" fmla="*/ 127 h 971"/>
                <a:gd name="T14" fmla="*/ 714 w 971"/>
                <a:gd name="T15" fmla="*/ 146 h 971"/>
                <a:gd name="T16" fmla="*/ 700 w 971"/>
                <a:gd name="T17" fmla="*/ 50 h 971"/>
                <a:gd name="T18" fmla="*/ 606 w 971"/>
                <a:gd name="T19" fmla="*/ 95 h 971"/>
                <a:gd name="T20" fmla="*/ 545 w 971"/>
                <a:gd name="T21" fmla="*/ 81 h 971"/>
                <a:gd name="T22" fmla="*/ 485 w 971"/>
                <a:gd name="T23" fmla="*/ 0 h 971"/>
                <a:gd name="T24" fmla="*/ 425 w 971"/>
                <a:gd name="T25" fmla="*/ 80 h 971"/>
                <a:gd name="T26" fmla="*/ 350 w 971"/>
                <a:gd name="T27" fmla="*/ 19 h 971"/>
                <a:gd name="T28" fmla="*/ 311 w 971"/>
                <a:gd name="T29" fmla="*/ 115 h 971"/>
                <a:gd name="T30" fmla="*/ 256 w 971"/>
                <a:gd name="T31" fmla="*/ 146 h 971"/>
                <a:gd name="T32" fmla="*/ 157 w 971"/>
                <a:gd name="T33" fmla="*/ 126 h 971"/>
                <a:gd name="T34" fmla="*/ 167 w 971"/>
                <a:gd name="T35" fmla="*/ 226 h 971"/>
                <a:gd name="T36" fmla="*/ 70 w 971"/>
                <a:gd name="T37" fmla="*/ 232 h 971"/>
                <a:gd name="T38" fmla="*/ 106 w 971"/>
                <a:gd name="T39" fmla="*/ 329 h 971"/>
                <a:gd name="T40" fmla="*/ 86 w 971"/>
                <a:gd name="T41" fmla="*/ 389 h 971"/>
                <a:gd name="T42" fmla="*/ 0 w 971"/>
                <a:gd name="T43" fmla="*/ 441 h 971"/>
                <a:gd name="T44" fmla="*/ 75 w 971"/>
                <a:gd name="T45" fmla="*/ 508 h 971"/>
                <a:gd name="T46" fmla="*/ 6 w 971"/>
                <a:gd name="T47" fmla="*/ 577 h 971"/>
                <a:gd name="T48" fmla="*/ 98 w 971"/>
                <a:gd name="T49" fmla="*/ 625 h 971"/>
                <a:gd name="T50" fmla="*/ 124 w 971"/>
                <a:gd name="T51" fmla="*/ 683 h 971"/>
                <a:gd name="T52" fmla="*/ 96 w 971"/>
                <a:gd name="T53" fmla="*/ 779 h 971"/>
                <a:gd name="T54" fmla="*/ 196 w 971"/>
                <a:gd name="T55" fmla="*/ 778 h 971"/>
                <a:gd name="T56" fmla="*/ 192 w 971"/>
                <a:gd name="T57" fmla="*/ 876 h 971"/>
                <a:gd name="T58" fmla="*/ 293 w 971"/>
                <a:gd name="T59" fmla="*/ 849 h 971"/>
                <a:gd name="T60" fmla="*/ 351 w 971"/>
                <a:gd name="T61" fmla="*/ 874 h 971"/>
                <a:gd name="T62" fmla="*/ 394 w 971"/>
                <a:gd name="T63" fmla="*/ 965 h 971"/>
                <a:gd name="T64" fmla="*/ 468 w 971"/>
                <a:gd name="T65" fmla="*/ 896 h 971"/>
                <a:gd name="T66" fmla="*/ 531 w 971"/>
                <a:gd name="T67" fmla="*/ 971 h 971"/>
                <a:gd name="T68" fmla="*/ 587 w 971"/>
                <a:gd name="T69" fmla="*/ 884 h 971"/>
                <a:gd name="T70" fmla="*/ 647 w 971"/>
                <a:gd name="T71" fmla="*/ 863 h 971"/>
                <a:gd name="T72" fmla="*/ 740 w 971"/>
                <a:gd name="T73" fmla="*/ 900 h 971"/>
                <a:gd name="T74" fmla="*/ 748 w 971"/>
                <a:gd name="T75" fmla="*/ 800 h 971"/>
                <a:gd name="T76" fmla="*/ 845 w 971"/>
                <a:gd name="T77" fmla="*/ 813 h 971"/>
                <a:gd name="T78" fmla="*/ 828 w 971"/>
                <a:gd name="T79" fmla="*/ 711 h 971"/>
                <a:gd name="T80" fmla="*/ 858 w 971"/>
                <a:gd name="T81" fmla="*/ 655 h 971"/>
                <a:gd name="T82" fmla="*/ 952 w 971"/>
                <a:gd name="T83" fmla="*/ 620 h 971"/>
                <a:gd name="T84" fmla="*/ 891 w 971"/>
                <a:gd name="T85" fmla="*/ 541 h 971"/>
                <a:gd name="T86" fmla="*/ 766 w 971"/>
                <a:gd name="T87" fmla="*/ 641 h 971"/>
                <a:gd name="T88" fmla="*/ 588 w 971"/>
                <a:gd name="T89" fmla="*/ 790 h 971"/>
                <a:gd name="T90" fmla="*/ 357 w 971"/>
                <a:gd name="T91" fmla="*/ 781 h 971"/>
                <a:gd name="T92" fmla="*/ 191 w 971"/>
                <a:gd name="T93" fmla="*/ 618 h 971"/>
                <a:gd name="T94" fmla="*/ 179 w 971"/>
                <a:gd name="T95" fmla="*/ 386 h 971"/>
                <a:gd name="T96" fmla="*/ 326 w 971"/>
                <a:gd name="T97" fmla="*/ 207 h 971"/>
                <a:gd name="T98" fmla="*/ 556 w 971"/>
                <a:gd name="T99" fmla="*/ 173 h 971"/>
                <a:gd name="T100" fmla="*/ 748 w 971"/>
                <a:gd name="T101" fmla="*/ 303 h 971"/>
                <a:gd name="T102" fmla="*/ 803 w 971"/>
                <a:gd name="T103" fmla="*/ 529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71" h="971">
                  <a:moveTo>
                    <a:pt x="891" y="541"/>
                  </a:moveTo>
                  <a:cubicBezTo>
                    <a:pt x="893" y="530"/>
                    <a:pt x="893" y="520"/>
                    <a:pt x="894" y="509"/>
                  </a:cubicBezTo>
                  <a:cubicBezTo>
                    <a:pt x="920" y="502"/>
                    <a:pt x="946" y="494"/>
                    <a:pt x="971" y="485"/>
                  </a:cubicBezTo>
                  <a:cubicBezTo>
                    <a:pt x="971" y="470"/>
                    <a:pt x="970" y="456"/>
                    <a:pt x="969" y="442"/>
                  </a:cubicBezTo>
                  <a:cubicBezTo>
                    <a:pt x="942" y="433"/>
                    <a:pt x="916" y="426"/>
                    <a:pt x="889" y="421"/>
                  </a:cubicBezTo>
                  <a:cubicBezTo>
                    <a:pt x="888" y="411"/>
                    <a:pt x="885" y="400"/>
                    <a:pt x="883" y="390"/>
                  </a:cubicBezTo>
                  <a:cubicBezTo>
                    <a:pt x="880" y="380"/>
                    <a:pt x="878" y="370"/>
                    <a:pt x="874" y="360"/>
                  </a:cubicBezTo>
                  <a:cubicBezTo>
                    <a:pt x="896" y="344"/>
                    <a:pt x="917" y="327"/>
                    <a:pt x="938" y="309"/>
                  </a:cubicBezTo>
                  <a:cubicBezTo>
                    <a:pt x="932" y="296"/>
                    <a:pt x="927" y="283"/>
                    <a:pt x="920" y="270"/>
                  </a:cubicBezTo>
                  <a:cubicBezTo>
                    <a:pt x="893" y="271"/>
                    <a:pt x="865" y="274"/>
                    <a:pt x="838" y="279"/>
                  </a:cubicBezTo>
                  <a:cubicBezTo>
                    <a:pt x="833" y="270"/>
                    <a:pt x="828" y="261"/>
                    <a:pt x="821" y="252"/>
                  </a:cubicBezTo>
                  <a:cubicBezTo>
                    <a:pt x="816" y="244"/>
                    <a:pt x="809" y="235"/>
                    <a:pt x="802" y="227"/>
                  </a:cubicBezTo>
                  <a:cubicBezTo>
                    <a:pt x="817" y="205"/>
                    <a:pt x="831" y="181"/>
                    <a:pt x="843" y="157"/>
                  </a:cubicBezTo>
                  <a:cubicBezTo>
                    <a:pt x="833" y="147"/>
                    <a:pt x="823" y="137"/>
                    <a:pt x="813" y="127"/>
                  </a:cubicBezTo>
                  <a:cubicBezTo>
                    <a:pt x="787" y="139"/>
                    <a:pt x="763" y="151"/>
                    <a:pt x="740" y="165"/>
                  </a:cubicBezTo>
                  <a:cubicBezTo>
                    <a:pt x="731" y="159"/>
                    <a:pt x="723" y="153"/>
                    <a:pt x="714" y="146"/>
                  </a:cubicBezTo>
                  <a:cubicBezTo>
                    <a:pt x="705" y="141"/>
                    <a:pt x="696" y="135"/>
                    <a:pt x="687" y="130"/>
                  </a:cubicBezTo>
                  <a:cubicBezTo>
                    <a:pt x="693" y="104"/>
                    <a:pt x="697" y="77"/>
                    <a:pt x="700" y="50"/>
                  </a:cubicBezTo>
                  <a:cubicBezTo>
                    <a:pt x="687" y="44"/>
                    <a:pt x="674" y="38"/>
                    <a:pt x="661" y="33"/>
                  </a:cubicBezTo>
                  <a:cubicBezTo>
                    <a:pt x="641" y="52"/>
                    <a:pt x="623" y="73"/>
                    <a:pt x="606" y="95"/>
                  </a:cubicBezTo>
                  <a:cubicBezTo>
                    <a:pt x="596" y="92"/>
                    <a:pt x="586" y="89"/>
                    <a:pt x="576" y="86"/>
                  </a:cubicBezTo>
                  <a:cubicBezTo>
                    <a:pt x="566" y="84"/>
                    <a:pt x="555" y="82"/>
                    <a:pt x="545" y="81"/>
                  </a:cubicBezTo>
                  <a:cubicBezTo>
                    <a:pt x="541" y="54"/>
                    <a:pt x="535" y="28"/>
                    <a:pt x="528" y="2"/>
                  </a:cubicBezTo>
                  <a:cubicBezTo>
                    <a:pt x="513" y="0"/>
                    <a:pt x="499" y="0"/>
                    <a:pt x="485" y="0"/>
                  </a:cubicBezTo>
                  <a:cubicBezTo>
                    <a:pt x="474" y="25"/>
                    <a:pt x="464" y="51"/>
                    <a:pt x="457" y="77"/>
                  </a:cubicBezTo>
                  <a:cubicBezTo>
                    <a:pt x="446" y="78"/>
                    <a:pt x="436" y="79"/>
                    <a:pt x="425" y="80"/>
                  </a:cubicBezTo>
                  <a:cubicBezTo>
                    <a:pt x="415" y="82"/>
                    <a:pt x="404" y="84"/>
                    <a:pt x="394" y="86"/>
                  </a:cubicBezTo>
                  <a:cubicBezTo>
                    <a:pt x="381" y="63"/>
                    <a:pt x="366" y="41"/>
                    <a:pt x="350" y="19"/>
                  </a:cubicBezTo>
                  <a:cubicBezTo>
                    <a:pt x="336" y="23"/>
                    <a:pt x="322" y="27"/>
                    <a:pt x="309" y="32"/>
                  </a:cubicBezTo>
                  <a:cubicBezTo>
                    <a:pt x="308" y="60"/>
                    <a:pt x="309" y="88"/>
                    <a:pt x="311" y="115"/>
                  </a:cubicBezTo>
                  <a:cubicBezTo>
                    <a:pt x="301" y="119"/>
                    <a:pt x="292" y="124"/>
                    <a:pt x="283" y="129"/>
                  </a:cubicBezTo>
                  <a:cubicBezTo>
                    <a:pt x="273" y="134"/>
                    <a:pt x="264" y="140"/>
                    <a:pt x="256" y="146"/>
                  </a:cubicBezTo>
                  <a:cubicBezTo>
                    <a:pt x="235" y="129"/>
                    <a:pt x="213" y="113"/>
                    <a:pt x="190" y="99"/>
                  </a:cubicBezTo>
                  <a:cubicBezTo>
                    <a:pt x="178" y="108"/>
                    <a:pt x="167" y="117"/>
                    <a:pt x="157" y="126"/>
                  </a:cubicBezTo>
                  <a:cubicBezTo>
                    <a:pt x="166" y="153"/>
                    <a:pt x="176" y="178"/>
                    <a:pt x="188" y="203"/>
                  </a:cubicBezTo>
                  <a:cubicBezTo>
                    <a:pt x="181" y="210"/>
                    <a:pt x="174" y="218"/>
                    <a:pt x="167" y="226"/>
                  </a:cubicBezTo>
                  <a:cubicBezTo>
                    <a:pt x="161" y="235"/>
                    <a:pt x="154" y="243"/>
                    <a:pt x="148" y="252"/>
                  </a:cubicBezTo>
                  <a:cubicBezTo>
                    <a:pt x="122" y="243"/>
                    <a:pt x="97" y="237"/>
                    <a:pt x="70" y="232"/>
                  </a:cubicBezTo>
                  <a:cubicBezTo>
                    <a:pt x="62" y="244"/>
                    <a:pt x="55" y="256"/>
                    <a:pt x="49" y="269"/>
                  </a:cubicBezTo>
                  <a:cubicBezTo>
                    <a:pt x="67" y="290"/>
                    <a:pt x="86" y="310"/>
                    <a:pt x="106" y="329"/>
                  </a:cubicBezTo>
                  <a:cubicBezTo>
                    <a:pt x="102" y="339"/>
                    <a:pt x="98" y="348"/>
                    <a:pt x="95" y="358"/>
                  </a:cubicBezTo>
                  <a:cubicBezTo>
                    <a:pt x="91" y="369"/>
                    <a:pt x="88" y="379"/>
                    <a:pt x="86" y="389"/>
                  </a:cubicBezTo>
                  <a:cubicBezTo>
                    <a:pt x="59" y="391"/>
                    <a:pt x="32" y="394"/>
                    <a:pt x="6" y="399"/>
                  </a:cubicBezTo>
                  <a:cubicBezTo>
                    <a:pt x="3" y="413"/>
                    <a:pt x="1" y="427"/>
                    <a:pt x="0" y="441"/>
                  </a:cubicBezTo>
                  <a:cubicBezTo>
                    <a:pt x="24" y="454"/>
                    <a:pt x="49" y="466"/>
                    <a:pt x="74" y="476"/>
                  </a:cubicBezTo>
                  <a:cubicBezTo>
                    <a:pt x="74" y="487"/>
                    <a:pt x="74" y="497"/>
                    <a:pt x="75" y="508"/>
                  </a:cubicBezTo>
                  <a:cubicBezTo>
                    <a:pt x="75" y="518"/>
                    <a:pt x="76" y="529"/>
                    <a:pt x="78" y="539"/>
                  </a:cubicBezTo>
                  <a:cubicBezTo>
                    <a:pt x="53" y="551"/>
                    <a:pt x="30" y="563"/>
                    <a:pt x="6" y="577"/>
                  </a:cubicBezTo>
                  <a:cubicBezTo>
                    <a:pt x="9" y="591"/>
                    <a:pt x="12" y="605"/>
                    <a:pt x="16" y="619"/>
                  </a:cubicBezTo>
                  <a:cubicBezTo>
                    <a:pt x="44" y="623"/>
                    <a:pt x="71" y="625"/>
                    <a:pt x="98" y="625"/>
                  </a:cubicBezTo>
                  <a:cubicBezTo>
                    <a:pt x="102" y="635"/>
                    <a:pt x="106" y="645"/>
                    <a:pt x="110" y="654"/>
                  </a:cubicBezTo>
                  <a:cubicBezTo>
                    <a:pt x="114" y="664"/>
                    <a:pt x="119" y="674"/>
                    <a:pt x="124" y="683"/>
                  </a:cubicBezTo>
                  <a:cubicBezTo>
                    <a:pt x="106" y="702"/>
                    <a:pt x="88" y="723"/>
                    <a:pt x="71" y="744"/>
                  </a:cubicBezTo>
                  <a:cubicBezTo>
                    <a:pt x="79" y="756"/>
                    <a:pt x="87" y="768"/>
                    <a:pt x="96" y="779"/>
                  </a:cubicBezTo>
                  <a:cubicBezTo>
                    <a:pt x="123" y="773"/>
                    <a:pt x="149" y="765"/>
                    <a:pt x="174" y="755"/>
                  </a:cubicBezTo>
                  <a:cubicBezTo>
                    <a:pt x="181" y="763"/>
                    <a:pt x="189" y="771"/>
                    <a:pt x="196" y="778"/>
                  </a:cubicBezTo>
                  <a:cubicBezTo>
                    <a:pt x="204" y="786"/>
                    <a:pt x="211" y="793"/>
                    <a:pt x="220" y="800"/>
                  </a:cubicBezTo>
                  <a:cubicBezTo>
                    <a:pt x="209" y="824"/>
                    <a:pt x="200" y="850"/>
                    <a:pt x="192" y="876"/>
                  </a:cubicBezTo>
                  <a:cubicBezTo>
                    <a:pt x="204" y="884"/>
                    <a:pt x="216" y="892"/>
                    <a:pt x="228" y="900"/>
                  </a:cubicBezTo>
                  <a:cubicBezTo>
                    <a:pt x="251" y="884"/>
                    <a:pt x="272" y="867"/>
                    <a:pt x="293" y="849"/>
                  </a:cubicBezTo>
                  <a:cubicBezTo>
                    <a:pt x="302" y="854"/>
                    <a:pt x="311" y="858"/>
                    <a:pt x="321" y="863"/>
                  </a:cubicBezTo>
                  <a:cubicBezTo>
                    <a:pt x="331" y="867"/>
                    <a:pt x="341" y="871"/>
                    <a:pt x="351" y="874"/>
                  </a:cubicBezTo>
                  <a:cubicBezTo>
                    <a:pt x="350" y="901"/>
                    <a:pt x="351" y="928"/>
                    <a:pt x="353" y="955"/>
                  </a:cubicBezTo>
                  <a:cubicBezTo>
                    <a:pt x="366" y="959"/>
                    <a:pt x="380" y="962"/>
                    <a:pt x="394" y="965"/>
                  </a:cubicBezTo>
                  <a:cubicBezTo>
                    <a:pt x="410" y="942"/>
                    <a:pt x="424" y="918"/>
                    <a:pt x="436" y="894"/>
                  </a:cubicBezTo>
                  <a:cubicBezTo>
                    <a:pt x="447" y="895"/>
                    <a:pt x="457" y="896"/>
                    <a:pt x="468" y="896"/>
                  </a:cubicBezTo>
                  <a:cubicBezTo>
                    <a:pt x="479" y="897"/>
                    <a:pt x="489" y="897"/>
                    <a:pt x="500" y="896"/>
                  </a:cubicBezTo>
                  <a:cubicBezTo>
                    <a:pt x="509" y="921"/>
                    <a:pt x="519" y="947"/>
                    <a:pt x="531" y="971"/>
                  </a:cubicBezTo>
                  <a:cubicBezTo>
                    <a:pt x="545" y="969"/>
                    <a:pt x="559" y="967"/>
                    <a:pt x="573" y="965"/>
                  </a:cubicBezTo>
                  <a:cubicBezTo>
                    <a:pt x="580" y="937"/>
                    <a:pt x="584" y="911"/>
                    <a:pt x="587" y="884"/>
                  </a:cubicBezTo>
                  <a:cubicBezTo>
                    <a:pt x="597" y="881"/>
                    <a:pt x="607" y="878"/>
                    <a:pt x="617" y="875"/>
                  </a:cubicBezTo>
                  <a:cubicBezTo>
                    <a:pt x="627" y="871"/>
                    <a:pt x="637" y="867"/>
                    <a:pt x="647" y="863"/>
                  </a:cubicBezTo>
                  <a:cubicBezTo>
                    <a:pt x="664" y="883"/>
                    <a:pt x="683" y="903"/>
                    <a:pt x="703" y="921"/>
                  </a:cubicBezTo>
                  <a:cubicBezTo>
                    <a:pt x="716" y="915"/>
                    <a:pt x="728" y="908"/>
                    <a:pt x="740" y="900"/>
                  </a:cubicBezTo>
                  <a:cubicBezTo>
                    <a:pt x="736" y="873"/>
                    <a:pt x="731" y="846"/>
                    <a:pt x="723" y="820"/>
                  </a:cubicBezTo>
                  <a:cubicBezTo>
                    <a:pt x="732" y="814"/>
                    <a:pt x="740" y="807"/>
                    <a:pt x="748" y="800"/>
                  </a:cubicBezTo>
                  <a:cubicBezTo>
                    <a:pt x="757" y="794"/>
                    <a:pt x="764" y="786"/>
                    <a:pt x="772" y="779"/>
                  </a:cubicBezTo>
                  <a:cubicBezTo>
                    <a:pt x="795" y="792"/>
                    <a:pt x="820" y="803"/>
                    <a:pt x="845" y="813"/>
                  </a:cubicBezTo>
                  <a:cubicBezTo>
                    <a:pt x="855" y="802"/>
                    <a:pt x="864" y="791"/>
                    <a:pt x="872" y="780"/>
                  </a:cubicBezTo>
                  <a:cubicBezTo>
                    <a:pt x="859" y="756"/>
                    <a:pt x="844" y="733"/>
                    <a:pt x="828" y="711"/>
                  </a:cubicBezTo>
                  <a:cubicBezTo>
                    <a:pt x="834" y="702"/>
                    <a:pt x="839" y="693"/>
                    <a:pt x="844" y="684"/>
                  </a:cubicBezTo>
                  <a:cubicBezTo>
                    <a:pt x="849" y="674"/>
                    <a:pt x="854" y="665"/>
                    <a:pt x="858" y="655"/>
                  </a:cubicBezTo>
                  <a:cubicBezTo>
                    <a:pt x="885" y="659"/>
                    <a:pt x="911" y="660"/>
                    <a:pt x="939" y="661"/>
                  </a:cubicBezTo>
                  <a:cubicBezTo>
                    <a:pt x="944" y="647"/>
                    <a:pt x="948" y="634"/>
                    <a:pt x="952" y="620"/>
                  </a:cubicBezTo>
                  <a:cubicBezTo>
                    <a:pt x="931" y="602"/>
                    <a:pt x="908" y="586"/>
                    <a:pt x="886" y="572"/>
                  </a:cubicBezTo>
                  <a:cubicBezTo>
                    <a:pt x="888" y="561"/>
                    <a:pt x="890" y="551"/>
                    <a:pt x="891" y="541"/>
                  </a:cubicBezTo>
                  <a:close/>
                  <a:moveTo>
                    <a:pt x="803" y="529"/>
                  </a:moveTo>
                  <a:cubicBezTo>
                    <a:pt x="798" y="568"/>
                    <a:pt x="785" y="606"/>
                    <a:pt x="766" y="641"/>
                  </a:cubicBezTo>
                  <a:cubicBezTo>
                    <a:pt x="747" y="676"/>
                    <a:pt x="721" y="707"/>
                    <a:pt x="691" y="732"/>
                  </a:cubicBezTo>
                  <a:cubicBezTo>
                    <a:pt x="661" y="758"/>
                    <a:pt x="626" y="778"/>
                    <a:pt x="588" y="790"/>
                  </a:cubicBezTo>
                  <a:cubicBezTo>
                    <a:pt x="551" y="803"/>
                    <a:pt x="511" y="809"/>
                    <a:pt x="472" y="807"/>
                  </a:cubicBezTo>
                  <a:cubicBezTo>
                    <a:pt x="432" y="806"/>
                    <a:pt x="393" y="797"/>
                    <a:pt x="357" y="781"/>
                  </a:cubicBezTo>
                  <a:cubicBezTo>
                    <a:pt x="320" y="765"/>
                    <a:pt x="287" y="743"/>
                    <a:pt x="259" y="715"/>
                  </a:cubicBezTo>
                  <a:cubicBezTo>
                    <a:pt x="230" y="687"/>
                    <a:pt x="207" y="654"/>
                    <a:pt x="191" y="618"/>
                  </a:cubicBezTo>
                  <a:cubicBezTo>
                    <a:pt x="175" y="582"/>
                    <a:pt x="166" y="543"/>
                    <a:pt x="164" y="503"/>
                  </a:cubicBezTo>
                  <a:cubicBezTo>
                    <a:pt x="161" y="464"/>
                    <a:pt x="167" y="424"/>
                    <a:pt x="179" y="386"/>
                  </a:cubicBezTo>
                  <a:cubicBezTo>
                    <a:pt x="191" y="349"/>
                    <a:pt x="211" y="313"/>
                    <a:pt x="236" y="283"/>
                  </a:cubicBezTo>
                  <a:cubicBezTo>
                    <a:pt x="261" y="252"/>
                    <a:pt x="292" y="226"/>
                    <a:pt x="326" y="207"/>
                  </a:cubicBezTo>
                  <a:cubicBezTo>
                    <a:pt x="361" y="187"/>
                    <a:pt x="399" y="174"/>
                    <a:pt x="438" y="168"/>
                  </a:cubicBezTo>
                  <a:cubicBezTo>
                    <a:pt x="477" y="163"/>
                    <a:pt x="517" y="164"/>
                    <a:pt x="556" y="173"/>
                  </a:cubicBezTo>
                  <a:cubicBezTo>
                    <a:pt x="594" y="182"/>
                    <a:pt x="632" y="198"/>
                    <a:pt x="664" y="220"/>
                  </a:cubicBezTo>
                  <a:cubicBezTo>
                    <a:pt x="697" y="242"/>
                    <a:pt x="726" y="271"/>
                    <a:pt x="748" y="303"/>
                  </a:cubicBezTo>
                  <a:cubicBezTo>
                    <a:pt x="771" y="336"/>
                    <a:pt x="787" y="372"/>
                    <a:pt x="797" y="411"/>
                  </a:cubicBezTo>
                  <a:cubicBezTo>
                    <a:pt x="806" y="450"/>
                    <a:pt x="808" y="490"/>
                    <a:pt x="803" y="529"/>
                  </a:cubicBezTo>
                  <a:close/>
                </a:path>
              </a:pathLst>
            </a:custGeom>
            <a:solidFill>
              <a:srgbClr val="FF7761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íşľîḍê"/>
            <p:cNvSpPr/>
            <p:nvPr/>
          </p:nvSpPr>
          <p:spPr bwMode="auto">
            <a:xfrm>
              <a:off x="3625622" y="2611688"/>
              <a:ext cx="450966" cy="450966"/>
            </a:xfrm>
            <a:custGeom>
              <a:avLst/>
              <a:gdLst>
                <a:gd name="T0" fmla="*/ 894 w 971"/>
                <a:gd name="T1" fmla="*/ 509 h 971"/>
                <a:gd name="T2" fmla="*/ 969 w 971"/>
                <a:gd name="T3" fmla="*/ 442 h 971"/>
                <a:gd name="T4" fmla="*/ 883 w 971"/>
                <a:gd name="T5" fmla="*/ 390 h 971"/>
                <a:gd name="T6" fmla="*/ 938 w 971"/>
                <a:gd name="T7" fmla="*/ 309 h 971"/>
                <a:gd name="T8" fmla="*/ 838 w 971"/>
                <a:gd name="T9" fmla="*/ 279 h 971"/>
                <a:gd name="T10" fmla="*/ 802 w 971"/>
                <a:gd name="T11" fmla="*/ 227 h 971"/>
                <a:gd name="T12" fmla="*/ 813 w 971"/>
                <a:gd name="T13" fmla="*/ 127 h 971"/>
                <a:gd name="T14" fmla="*/ 714 w 971"/>
                <a:gd name="T15" fmla="*/ 146 h 971"/>
                <a:gd name="T16" fmla="*/ 700 w 971"/>
                <a:gd name="T17" fmla="*/ 50 h 971"/>
                <a:gd name="T18" fmla="*/ 606 w 971"/>
                <a:gd name="T19" fmla="*/ 95 h 971"/>
                <a:gd name="T20" fmla="*/ 545 w 971"/>
                <a:gd name="T21" fmla="*/ 81 h 971"/>
                <a:gd name="T22" fmla="*/ 485 w 971"/>
                <a:gd name="T23" fmla="*/ 0 h 971"/>
                <a:gd name="T24" fmla="*/ 425 w 971"/>
                <a:gd name="T25" fmla="*/ 80 h 971"/>
                <a:gd name="T26" fmla="*/ 350 w 971"/>
                <a:gd name="T27" fmla="*/ 19 h 971"/>
                <a:gd name="T28" fmla="*/ 311 w 971"/>
                <a:gd name="T29" fmla="*/ 115 h 971"/>
                <a:gd name="T30" fmla="*/ 256 w 971"/>
                <a:gd name="T31" fmla="*/ 146 h 971"/>
                <a:gd name="T32" fmla="*/ 157 w 971"/>
                <a:gd name="T33" fmla="*/ 126 h 971"/>
                <a:gd name="T34" fmla="*/ 167 w 971"/>
                <a:gd name="T35" fmla="*/ 226 h 971"/>
                <a:gd name="T36" fmla="*/ 70 w 971"/>
                <a:gd name="T37" fmla="*/ 232 h 971"/>
                <a:gd name="T38" fmla="*/ 106 w 971"/>
                <a:gd name="T39" fmla="*/ 329 h 971"/>
                <a:gd name="T40" fmla="*/ 86 w 971"/>
                <a:gd name="T41" fmla="*/ 389 h 971"/>
                <a:gd name="T42" fmla="*/ 0 w 971"/>
                <a:gd name="T43" fmla="*/ 441 h 971"/>
                <a:gd name="T44" fmla="*/ 75 w 971"/>
                <a:gd name="T45" fmla="*/ 508 h 971"/>
                <a:gd name="T46" fmla="*/ 6 w 971"/>
                <a:gd name="T47" fmla="*/ 577 h 971"/>
                <a:gd name="T48" fmla="*/ 98 w 971"/>
                <a:gd name="T49" fmla="*/ 625 h 971"/>
                <a:gd name="T50" fmla="*/ 124 w 971"/>
                <a:gd name="T51" fmla="*/ 683 h 971"/>
                <a:gd name="T52" fmla="*/ 96 w 971"/>
                <a:gd name="T53" fmla="*/ 779 h 971"/>
                <a:gd name="T54" fmla="*/ 196 w 971"/>
                <a:gd name="T55" fmla="*/ 778 h 971"/>
                <a:gd name="T56" fmla="*/ 192 w 971"/>
                <a:gd name="T57" fmla="*/ 876 h 971"/>
                <a:gd name="T58" fmla="*/ 293 w 971"/>
                <a:gd name="T59" fmla="*/ 849 h 971"/>
                <a:gd name="T60" fmla="*/ 351 w 971"/>
                <a:gd name="T61" fmla="*/ 874 h 971"/>
                <a:gd name="T62" fmla="*/ 394 w 971"/>
                <a:gd name="T63" fmla="*/ 965 h 971"/>
                <a:gd name="T64" fmla="*/ 468 w 971"/>
                <a:gd name="T65" fmla="*/ 896 h 971"/>
                <a:gd name="T66" fmla="*/ 531 w 971"/>
                <a:gd name="T67" fmla="*/ 971 h 971"/>
                <a:gd name="T68" fmla="*/ 587 w 971"/>
                <a:gd name="T69" fmla="*/ 884 h 971"/>
                <a:gd name="T70" fmla="*/ 647 w 971"/>
                <a:gd name="T71" fmla="*/ 863 h 971"/>
                <a:gd name="T72" fmla="*/ 740 w 971"/>
                <a:gd name="T73" fmla="*/ 900 h 971"/>
                <a:gd name="T74" fmla="*/ 748 w 971"/>
                <a:gd name="T75" fmla="*/ 800 h 971"/>
                <a:gd name="T76" fmla="*/ 845 w 971"/>
                <a:gd name="T77" fmla="*/ 813 h 971"/>
                <a:gd name="T78" fmla="*/ 828 w 971"/>
                <a:gd name="T79" fmla="*/ 711 h 971"/>
                <a:gd name="T80" fmla="*/ 858 w 971"/>
                <a:gd name="T81" fmla="*/ 655 h 971"/>
                <a:gd name="T82" fmla="*/ 952 w 971"/>
                <a:gd name="T83" fmla="*/ 620 h 971"/>
                <a:gd name="T84" fmla="*/ 891 w 971"/>
                <a:gd name="T85" fmla="*/ 541 h 971"/>
                <a:gd name="T86" fmla="*/ 766 w 971"/>
                <a:gd name="T87" fmla="*/ 641 h 971"/>
                <a:gd name="T88" fmla="*/ 588 w 971"/>
                <a:gd name="T89" fmla="*/ 790 h 971"/>
                <a:gd name="T90" fmla="*/ 357 w 971"/>
                <a:gd name="T91" fmla="*/ 781 h 971"/>
                <a:gd name="T92" fmla="*/ 191 w 971"/>
                <a:gd name="T93" fmla="*/ 618 h 971"/>
                <a:gd name="T94" fmla="*/ 179 w 971"/>
                <a:gd name="T95" fmla="*/ 386 h 971"/>
                <a:gd name="T96" fmla="*/ 326 w 971"/>
                <a:gd name="T97" fmla="*/ 207 h 971"/>
                <a:gd name="T98" fmla="*/ 556 w 971"/>
                <a:gd name="T99" fmla="*/ 173 h 971"/>
                <a:gd name="T100" fmla="*/ 748 w 971"/>
                <a:gd name="T101" fmla="*/ 303 h 971"/>
                <a:gd name="T102" fmla="*/ 803 w 971"/>
                <a:gd name="T103" fmla="*/ 529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71" h="971">
                  <a:moveTo>
                    <a:pt x="891" y="541"/>
                  </a:moveTo>
                  <a:cubicBezTo>
                    <a:pt x="893" y="530"/>
                    <a:pt x="893" y="520"/>
                    <a:pt x="894" y="509"/>
                  </a:cubicBezTo>
                  <a:cubicBezTo>
                    <a:pt x="920" y="502"/>
                    <a:pt x="946" y="494"/>
                    <a:pt x="971" y="485"/>
                  </a:cubicBezTo>
                  <a:cubicBezTo>
                    <a:pt x="971" y="470"/>
                    <a:pt x="970" y="456"/>
                    <a:pt x="969" y="442"/>
                  </a:cubicBezTo>
                  <a:cubicBezTo>
                    <a:pt x="942" y="433"/>
                    <a:pt x="916" y="426"/>
                    <a:pt x="889" y="421"/>
                  </a:cubicBezTo>
                  <a:cubicBezTo>
                    <a:pt x="888" y="411"/>
                    <a:pt x="885" y="400"/>
                    <a:pt x="883" y="390"/>
                  </a:cubicBezTo>
                  <a:cubicBezTo>
                    <a:pt x="880" y="380"/>
                    <a:pt x="878" y="370"/>
                    <a:pt x="874" y="360"/>
                  </a:cubicBezTo>
                  <a:cubicBezTo>
                    <a:pt x="896" y="344"/>
                    <a:pt x="917" y="327"/>
                    <a:pt x="938" y="309"/>
                  </a:cubicBezTo>
                  <a:cubicBezTo>
                    <a:pt x="932" y="296"/>
                    <a:pt x="927" y="283"/>
                    <a:pt x="920" y="270"/>
                  </a:cubicBezTo>
                  <a:cubicBezTo>
                    <a:pt x="893" y="271"/>
                    <a:pt x="865" y="274"/>
                    <a:pt x="838" y="279"/>
                  </a:cubicBezTo>
                  <a:cubicBezTo>
                    <a:pt x="833" y="270"/>
                    <a:pt x="828" y="261"/>
                    <a:pt x="821" y="252"/>
                  </a:cubicBezTo>
                  <a:cubicBezTo>
                    <a:pt x="816" y="244"/>
                    <a:pt x="809" y="235"/>
                    <a:pt x="802" y="227"/>
                  </a:cubicBezTo>
                  <a:cubicBezTo>
                    <a:pt x="817" y="205"/>
                    <a:pt x="831" y="181"/>
                    <a:pt x="843" y="157"/>
                  </a:cubicBezTo>
                  <a:cubicBezTo>
                    <a:pt x="833" y="147"/>
                    <a:pt x="823" y="137"/>
                    <a:pt x="813" y="127"/>
                  </a:cubicBezTo>
                  <a:cubicBezTo>
                    <a:pt x="787" y="139"/>
                    <a:pt x="763" y="151"/>
                    <a:pt x="740" y="165"/>
                  </a:cubicBezTo>
                  <a:cubicBezTo>
                    <a:pt x="731" y="159"/>
                    <a:pt x="723" y="153"/>
                    <a:pt x="714" y="146"/>
                  </a:cubicBezTo>
                  <a:cubicBezTo>
                    <a:pt x="705" y="141"/>
                    <a:pt x="696" y="135"/>
                    <a:pt x="687" y="130"/>
                  </a:cubicBezTo>
                  <a:cubicBezTo>
                    <a:pt x="693" y="104"/>
                    <a:pt x="697" y="77"/>
                    <a:pt x="700" y="50"/>
                  </a:cubicBezTo>
                  <a:cubicBezTo>
                    <a:pt x="687" y="44"/>
                    <a:pt x="674" y="38"/>
                    <a:pt x="661" y="33"/>
                  </a:cubicBezTo>
                  <a:cubicBezTo>
                    <a:pt x="641" y="52"/>
                    <a:pt x="623" y="73"/>
                    <a:pt x="606" y="95"/>
                  </a:cubicBezTo>
                  <a:cubicBezTo>
                    <a:pt x="596" y="92"/>
                    <a:pt x="586" y="89"/>
                    <a:pt x="576" y="86"/>
                  </a:cubicBezTo>
                  <a:cubicBezTo>
                    <a:pt x="566" y="84"/>
                    <a:pt x="555" y="82"/>
                    <a:pt x="545" y="81"/>
                  </a:cubicBezTo>
                  <a:cubicBezTo>
                    <a:pt x="541" y="54"/>
                    <a:pt x="535" y="28"/>
                    <a:pt x="528" y="2"/>
                  </a:cubicBezTo>
                  <a:cubicBezTo>
                    <a:pt x="513" y="0"/>
                    <a:pt x="499" y="0"/>
                    <a:pt x="485" y="0"/>
                  </a:cubicBezTo>
                  <a:cubicBezTo>
                    <a:pt x="474" y="25"/>
                    <a:pt x="464" y="51"/>
                    <a:pt x="457" y="77"/>
                  </a:cubicBezTo>
                  <a:cubicBezTo>
                    <a:pt x="446" y="78"/>
                    <a:pt x="436" y="79"/>
                    <a:pt x="425" y="80"/>
                  </a:cubicBezTo>
                  <a:cubicBezTo>
                    <a:pt x="415" y="82"/>
                    <a:pt x="404" y="84"/>
                    <a:pt x="394" y="86"/>
                  </a:cubicBezTo>
                  <a:cubicBezTo>
                    <a:pt x="381" y="63"/>
                    <a:pt x="366" y="41"/>
                    <a:pt x="350" y="19"/>
                  </a:cubicBezTo>
                  <a:cubicBezTo>
                    <a:pt x="336" y="23"/>
                    <a:pt x="322" y="27"/>
                    <a:pt x="309" y="32"/>
                  </a:cubicBezTo>
                  <a:cubicBezTo>
                    <a:pt x="308" y="60"/>
                    <a:pt x="309" y="88"/>
                    <a:pt x="311" y="115"/>
                  </a:cubicBezTo>
                  <a:cubicBezTo>
                    <a:pt x="301" y="119"/>
                    <a:pt x="292" y="124"/>
                    <a:pt x="283" y="129"/>
                  </a:cubicBezTo>
                  <a:cubicBezTo>
                    <a:pt x="273" y="134"/>
                    <a:pt x="264" y="140"/>
                    <a:pt x="256" y="146"/>
                  </a:cubicBezTo>
                  <a:cubicBezTo>
                    <a:pt x="235" y="129"/>
                    <a:pt x="213" y="113"/>
                    <a:pt x="190" y="99"/>
                  </a:cubicBezTo>
                  <a:cubicBezTo>
                    <a:pt x="178" y="108"/>
                    <a:pt x="167" y="117"/>
                    <a:pt x="157" y="126"/>
                  </a:cubicBezTo>
                  <a:cubicBezTo>
                    <a:pt x="166" y="153"/>
                    <a:pt x="176" y="178"/>
                    <a:pt x="188" y="203"/>
                  </a:cubicBezTo>
                  <a:cubicBezTo>
                    <a:pt x="181" y="210"/>
                    <a:pt x="174" y="218"/>
                    <a:pt x="167" y="226"/>
                  </a:cubicBezTo>
                  <a:cubicBezTo>
                    <a:pt x="161" y="235"/>
                    <a:pt x="154" y="243"/>
                    <a:pt x="148" y="252"/>
                  </a:cubicBezTo>
                  <a:cubicBezTo>
                    <a:pt x="122" y="243"/>
                    <a:pt x="97" y="237"/>
                    <a:pt x="70" y="232"/>
                  </a:cubicBezTo>
                  <a:cubicBezTo>
                    <a:pt x="62" y="244"/>
                    <a:pt x="55" y="256"/>
                    <a:pt x="49" y="269"/>
                  </a:cubicBezTo>
                  <a:cubicBezTo>
                    <a:pt x="67" y="290"/>
                    <a:pt x="86" y="310"/>
                    <a:pt x="106" y="329"/>
                  </a:cubicBezTo>
                  <a:cubicBezTo>
                    <a:pt x="102" y="339"/>
                    <a:pt x="98" y="348"/>
                    <a:pt x="95" y="358"/>
                  </a:cubicBezTo>
                  <a:cubicBezTo>
                    <a:pt x="91" y="369"/>
                    <a:pt x="88" y="379"/>
                    <a:pt x="86" y="389"/>
                  </a:cubicBezTo>
                  <a:cubicBezTo>
                    <a:pt x="59" y="391"/>
                    <a:pt x="32" y="394"/>
                    <a:pt x="6" y="399"/>
                  </a:cubicBezTo>
                  <a:cubicBezTo>
                    <a:pt x="3" y="413"/>
                    <a:pt x="1" y="427"/>
                    <a:pt x="0" y="441"/>
                  </a:cubicBezTo>
                  <a:cubicBezTo>
                    <a:pt x="24" y="454"/>
                    <a:pt x="49" y="466"/>
                    <a:pt x="74" y="476"/>
                  </a:cubicBezTo>
                  <a:cubicBezTo>
                    <a:pt x="74" y="487"/>
                    <a:pt x="74" y="497"/>
                    <a:pt x="75" y="508"/>
                  </a:cubicBezTo>
                  <a:cubicBezTo>
                    <a:pt x="75" y="518"/>
                    <a:pt x="76" y="529"/>
                    <a:pt x="78" y="539"/>
                  </a:cubicBezTo>
                  <a:cubicBezTo>
                    <a:pt x="53" y="551"/>
                    <a:pt x="30" y="563"/>
                    <a:pt x="6" y="577"/>
                  </a:cubicBezTo>
                  <a:cubicBezTo>
                    <a:pt x="9" y="591"/>
                    <a:pt x="12" y="605"/>
                    <a:pt x="16" y="619"/>
                  </a:cubicBezTo>
                  <a:cubicBezTo>
                    <a:pt x="44" y="623"/>
                    <a:pt x="71" y="625"/>
                    <a:pt x="98" y="625"/>
                  </a:cubicBezTo>
                  <a:cubicBezTo>
                    <a:pt x="102" y="635"/>
                    <a:pt x="106" y="645"/>
                    <a:pt x="110" y="654"/>
                  </a:cubicBezTo>
                  <a:cubicBezTo>
                    <a:pt x="114" y="664"/>
                    <a:pt x="119" y="674"/>
                    <a:pt x="124" y="683"/>
                  </a:cubicBezTo>
                  <a:cubicBezTo>
                    <a:pt x="106" y="702"/>
                    <a:pt x="88" y="723"/>
                    <a:pt x="71" y="744"/>
                  </a:cubicBezTo>
                  <a:cubicBezTo>
                    <a:pt x="79" y="756"/>
                    <a:pt x="87" y="768"/>
                    <a:pt x="96" y="779"/>
                  </a:cubicBezTo>
                  <a:cubicBezTo>
                    <a:pt x="123" y="773"/>
                    <a:pt x="149" y="765"/>
                    <a:pt x="174" y="755"/>
                  </a:cubicBezTo>
                  <a:cubicBezTo>
                    <a:pt x="181" y="763"/>
                    <a:pt x="189" y="771"/>
                    <a:pt x="196" y="778"/>
                  </a:cubicBezTo>
                  <a:cubicBezTo>
                    <a:pt x="204" y="786"/>
                    <a:pt x="211" y="793"/>
                    <a:pt x="220" y="800"/>
                  </a:cubicBezTo>
                  <a:cubicBezTo>
                    <a:pt x="209" y="824"/>
                    <a:pt x="200" y="850"/>
                    <a:pt x="192" y="876"/>
                  </a:cubicBezTo>
                  <a:cubicBezTo>
                    <a:pt x="204" y="884"/>
                    <a:pt x="216" y="892"/>
                    <a:pt x="228" y="900"/>
                  </a:cubicBezTo>
                  <a:cubicBezTo>
                    <a:pt x="251" y="884"/>
                    <a:pt x="272" y="867"/>
                    <a:pt x="293" y="849"/>
                  </a:cubicBezTo>
                  <a:cubicBezTo>
                    <a:pt x="302" y="854"/>
                    <a:pt x="311" y="858"/>
                    <a:pt x="321" y="863"/>
                  </a:cubicBezTo>
                  <a:cubicBezTo>
                    <a:pt x="331" y="867"/>
                    <a:pt x="341" y="871"/>
                    <a:pt x="351" y="874"/>
                  </a:cubicBezTo>
                  <a:cubicBezTo>
                    <a:pt x="350" y="901"/>
                    <a:pt x="351" y="928"/>
                    <a:pt x="353" y="955"/>
                  </a:cubicBezTo>
                  <a:cubicBezTo>
                    <a:pt x="366" y="959"/>
                    <a:pt x="380" y="962"/>
                    <a:pt x="394" y="965"/>
                  </a:cubicBezTo>
                  <a:cubicBezTo>
                    <a:pt x="410" y="942"/>
                    <a:pt x="424" y="918"/>
                    <a:pt x="436" y="894"/>
                  </a:cubicBezTo>
                  <a:cubicBezTo>
                    <a:pt x="447" y="895"/>
                    <a:pt x="457" y="896"/>
                    <a:pt x="468" y="896"/>
                  </a:cubicBezTo>
                  <a:cubicBezTo>
                    <a:pt x="479" y="897"/>
                    <a:pt x="489" y="897"/>
                    <a:pt x="500" y="896"/>
                  </a:cubicBezTo>
                  <a:cubicBezTo>
                    <a:pt x="509" y="921"/>
                    <a:pt x="519" y="947"/>
                    <a:pt x="531" y="971"/>
                  </a:cubicBezTo>
                  <a:cubicBezTo>
                    <a:pt x="545" y="969"/>
                    <a:pt x="559" y="967"/>
                    <a:pt x="573" y="965"/>
                  </a:cubicBezTo>
                  <a:cubicBezTo>
                    <a:pt x="580" y="937"/>
                    <a:pt x="584" y="911"/>
                    <a:pt x="587" y="884"/>
                  </a:cubicBezTo>
                  <a:cubicBezTo>
                    <a:pt x="597" y="881"/>
                    <a:pt x="607" y="878"/>
                    <a:pt x="617" y="875"/>
                  </a:cubicBezTo>
                  <a:cubicBezTo>
                    <a:pt x="627" y="871"/>
                    <a:pt x="637" y="867"/>
                    <a:pt x="647" y="863"/>
                  </a:cubicBezTo>
                  <a:cubicBezTo>
                    <a:pt x="664" y="883"/>
                    <a:pt x="683" y="903"/>
                    <a:pt x="703" y="921"/>
                  </a:cubicBezTo>
                  <a:cubicBezTo>
                    <a:pt x="716" y="915"/>
                    <a:pt x="728" y="908"/>
                    <a:pt x="740" y="900"/>
                  </a:cubicBezTo>
                  <a:cubicBezTo>
                    <a:pt x="736" y="873"/>
                    <a:pt x="731" y="846"/>
                    <a:pt x="723" y="820"/>
                  </a:cubicBezTo>
                  <a:cubicBezTo>
                    <a:pt x="732" y="814"/>
                    <a:pt x="740" y="807"/>
                    <a:pt x="748" y="800"/>
                  </a:cubicBezTo>
                  <a:cubicBezTo>
                    <a:pt x="757" y="794"/>
                    <a:pt x="764" y="786"/>
                    <a:pt x="772" y="779"/>
                  </a:cubicBezTo>
                  <a:cubicBezTo>
                    <a:pt x="795" y="792"/>
                    <a:pt x="820" y="803"/>
                    <a:pt x="845" y="813"/>
                  </a:cubicBezTo>
                  <a:cubicBezTo>
                    <a:pt x="855" y="802"/>
                    <a:pt x="864" y="791"/>
                    <a:pt x="872" y="780"/>
                  </a:cubicBezTo>
                  <a:cubicBezTo>
                    <a:pt x="859" y="756"/>
                    <a:pt x="844" y="733"/>
                    <a:pt x="828" y="711"/>
                  </a:cubicBezTo>
                  <a:cubicBezTo>
                    <a:pt x="834" y="702"/>
                    <a:pt x="839" y="693"/>
                    <a:pt x="844" y="684"/>
                  </a:cubicBezTo>
                  <a:cubicBezTo>
                    <a:pt x="849" y="674"/>
                    <a:pt x="854" y="665"/>
                    <a:pt x="858" y="655"/>
                  </a:cubicBezTo>
                  <a:cubicBezTo>
                    <a:pt x="885" y="659"/>
                    <a:pt x="911" y="660"/>
                    <a:pt x="939" y="661"/>
                  </a:cubicBezTo>
                  <a:cubicBezTo>
                    <a:pt x="944" y="647"/>
                    <a:pt x="948" y="634"/>
                    <a:pt x="952" y="620"/>
                  </a:cubicBezTo>
                  <a:cubicBezTo>
                    <a:pt x="931" y="602"/>
                    <a:pt x="908" y="586"/>
                    <a:pt x="886" y="572"/>
                  </a:cubicBezTo>
                  <a:cubicBezTo>
                    <a:pt x="888" y="561"/>
                    <a:pt x="890" y="551"/>
                    <a:pt x="891" y="541"/>
                  </a:cubicBezTo>
                  <a:close/>
                  <a:moveTo>
                    <a:pt x="803" y="529"/>
                  </a:moveTo>
                  <a:cubicBezTo>
                    <a:pt x="798" y="568"/>
                    <a:pt x="785" y="606"/>
                    <a:pt x="766" y="641"/>
                  </a:cubicBezTo>
                  <a:cubicBezTo>
                    <a:pt x="747" y="676"/>
                    <a:pt x="721" y="707"/>
                    <a:pt x="691" y="732"/>
                  </a:cubicBezTo>
                  <a:cubicBezTo>
                    <a:pt x="661" y="758"/>
                    <a:pt x="626" y="778"/>
                    <a:pt x="588" y="790"/>
                  </a:cubicBezTo>
                  <a:cubicBezTo>
                    <a:pt x="551" y="803"/>
                    <a:pt x="511" y="809"/>
                    <a:pt x="472" y="807"/>
                  </a:cubicBezTo>
                  <a:cubicBezTo>
                    <a:pt x="432" y="806"/>
                    <a:pt x="393" y="797"/>
                    <a:pt x="357" y="781"/>
                  </a:cubicBezTo>
                  <a:cubicBezTo>
                    <a:pt x="320" y="765"/>
                    <a:pt x="287" y="743"/>
                    <a:pt x="259" y="715"/>
                  </a:cubicBezTo>
                  <a:cubicBezTo>
                    <a:pt x="230" y="687"/>
                    <a:pt x="207" y="654"/>
                    <a:pt x="191" y="618"/>
                  </a:cubicBezTo>
                  <a:cubicBezTo>
                    <a:pt x="175" y="582"/>
                    <a:pt x="166" y="543"/>
                    <a:pt x="164" y="503"/>
                  </a:cubicBezTo>
                  <a:cubicBezTo>
                    <a:pt x="161" y="464"/>
                    <a:pt x="167" y="424"/>
                    <a:pt x="179" y="386"/>
                  </a:cubicBezTo>
                  <a:cubicBezTo>
                    <a:pt x="191" y="349"/>
                    <a:pt x="211" y="313"/>
                    <a:pt x="236" y="283"/>
                  </a:cubicBezTo>
                  <a:cubicBezTo>
                    <a:pt x="261" y="252"/>
                    <a:pt x="292" y="226"/>
                    <a:pt x="326" y="207"/>
                  </a:cubicBezTo>
                  <a:cubicBezTo>
                    <a:pt x="361" y="187"/>
                    <a:pt x="399" y="174"/>
                    <a:pt x="438" y="168"/>
                  </a:cubicBezTo>
                  <a:cubicBezTo>
                    <a:pt x="477" y="163"/>
                    <a:pt x="517" y="164"/>
                    <a:pt x="556" y="173"/>
                  </a:cubicBezTo>
                  <a:cubicBezTo>
                    <a:pt x="594" y="182"/>
                    <a:pt x="632" y="198"/>
                    <a:pt x="664" y="220"/>
                  </a:cubicBezTo>
                  <a:cubicBezTo>
                    <a:pt x="697" y="242"/>
                    <a:pt x="726" y="271"/>
                    <a:pt x="748" y="303"/>
                  </a:cubicBezTo>
                  <a:cubicBezTo>
                    <a:pt x="771" y="336"/>
                    <a:pt x="787" y="372"/>
                    <a:pt x="797" y="411"/>
                  </a:cubicBezTo>
                  <a:cubicBezTo>
                    <a:pt x="806" y="450"/>
                    <a:pt x="808" y="490"/>
                    <a:pt x="803" y="529"/>
                  </a:cubicBezTo>
                  <a:close/>
                </a:path>
              </a:pathLst>
            </a:custGeom>
            <a:solidFill>
              <a:srgbClr val="206779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ïṥlïde"/>
            <p:cNvSpPr/>
            <p:nvPr/>
          </p:nvSpPr>
          <p:spPr bwMode="auto">
            <a:xfrm>
              <a:off x="2077364" y="2135186"/>
              <a:ext cx="225483" cy="225483"/>
            </a:xfrm>
            <a:custGeom>
              <a:avLst/>
              <a:gdLst>
                <a:gd name="T0" fmla="*/ 894 w 971"/>
                <a:gd name="T1" fmla="*/ 509 h 971"/>
                <a:gd name="T2" fmla="*/ 969 w 971"/>
                <a:gd name="T3" fmla="*/ 442 h 971"/>
                <a:gd name="T4" fmla="*/ 883 w 971"/>
                <a:gd name="T5" fmla="*/ 390 h 971"/>
                <a:gd name="T6" fmla="*/ 938 w 971"/>
                <a:gd name="T7" fmla="*/ 309 h 971"/>
                <a:gd name="T8" fmla="*/ 838 w 971"/>
                <a:gd name="T9" fmla="*/ 279 h 971"/>
                <a:gd name="T10" fmla="*/ 802 w 971"/>
                <a:gd name="T11" fmla="*/ 227 h 971"/>
                <a:gd name="T12" fmla="*/ 813 w 971"/>
                <a:gd name="T13" fmla="*/ 127 h 971"/>
                <a:gd name="T14" fmla="*/ 714 w 971"/>
                <a:gd name="T15" fmla="*/ 146 h 971"/>
                <a:gd name="T16" fmla="*/ 700 w 971"/>
                <a:gd name="T17" fmla="*/ 50 h 971"/>
                <a:gd name="T18" fmla="*/ 606 w 971"/>
                <a:gd name="T19" fmla="*/ 95 h 971"/>
                <a:gd name="T20" fmla="*/ 545 w 971"/>
                <a:gd name="T21" fmla="*/ 81 h 971"/>
                <a:gd name="T22" fmla="*/ 485 w 971"/>
                <a:gd name="T23" fmla="*/ 0 h 971"/>
                <a:gd name="T24" fmla="*/ 425 w 971"/>
                <a:gd name="T25" fmla="*/ 80 h 971"/>
                <a:gd name="T26" fmla="*/ 350 w 971"/>
                <a:gd name="T27" fmla="*/ 19 h 971"/>
                <a:gd name="T28" fmla="*/ 311 w 971"/>
                <a:gd name="T29" fmla="*/ 115 h 971"/>
                <a:gd name="T30" fmla="*/ 256 w 971"/>
                <a:gd name="T31" fmla="*/ 146 h 971"/>
                <a:gd name="T32" fmla="*/ 157 w 971"/>
                <a:gd name="T33" fmla="*/ 126 h 971"/>
                <a:gd name="T34" fmla="*/ 167 w 971"/>
                <a:gd name="T35" fmla="*/ 226 h 971"/>
                <a:gd name="T36" fmla="*/ 70 w 971"/>
                <a:gd name="T37" fmla="*/ 232 h 971"/>
                <a:gd name="T38" fmla="*/ 106 w 971"/>
                <a:gd name="T39" fmla="*/ 329 h 971"/>
                <a:gd name="T40" fmla="*/ 86 w 971"/>
                <a:gd name="T41" fmla="*/ 389 h 971"/>
                <a:gd name="T42" fmla="*/ 0 w 971"/>
                <a:gd name="T43" fmla="*/ 441 h 971"/>
                <a:gd name="T44" fmla="*/ 75 w 971"/>
                <a:gd name="T45" fmla="*/ 508 h 971"/>
                <a:gd name="T46" fmla="*/ 6 w 971"/>
                <a:gd name="T47" fmla="*/ 577 h 971"/>
                <a:gd name="T48" fmla="*/ 98 w 971"/>
                <a:gd name="T49" fmla="*/ 625 h 971"/>
                <a:gd name="T50" fmla="*/ 124 w 971"/>
                <a:gd name="T51" fmla="*/ 683 h 971"/>
                <a:gd name="T52" fmla="*/ 96 w 971"/>
                <a:gd name="T53" fmla="*/ 779 h 971"/>
                <a:gd name="T54" fmla="*/ 196 w 971"/>
                <a:gd name="T55" fmla="*/ 778 h 971"/>
                <a:gd name="T56" fmla="*/ 192 w 971"/>
                <a:gd name="T57" fmla="*/ 876 h 971"/>
                <a:gd name="T58" fmla="*/ 293 w 971"/>
                <a:gd name="T59" fmla="*/ 849 h 971"/>
                <a:gd name="T60" fmla="*/ 351 w 971"/>
                <a:gd name="T61" fmla="*/ 874 h 971"/>
                <a:gd name="T62" fmla="*/ 394 w 971"/>
                <a:gd name="T63" fmla="*/ 965 h 971"/>
                <a:gd name="T64" fmla="*/ 468 w 971"/>
                <a:gd name="T65" fmla="*/ 896 h 971"/>
                <a:gd name="T66" fmla="*/ 531 w 971"/>
                <a:gd name="T67" fmla="*/ 971 h 971"/>
                <a:gd name="T68" fmla="*/ 587 w 971"/>
                <a:gd name="T69" fmla="*/ 884 h 971"/>
                <a:gd name="T70" fmla="*/ 647 w 971"/>
                <a:gd name="T71" fmla="*/ 863 h 971"/>
                <a:gd name="T72" fmla="*/ 740 w 971"/>
                <a:gd name="T73" fmla="*/ 900 h 971"/>
                <a:gd name="T74" fmla="*/ 748 w 971"/>
                <a:gd name="T75" fmla="*/ 800 h 971"/>
                <a:gd name="T76" fmla="*/ 845 w 971"/>
                <a:gd name="T77" fmla="*/ 813 h 971"/>
                <a:gd name="T78" fmla="*/ 828 w 971"/>
                <a:gd name="T79" fmla="*/ 711 h 971"/>
                <a:gd name="T80" fmla="*/ 858 w 971"/>
                <a:gd name="T81" fmla="*/ 655 h 971"/>
                <a:gd name="T82" fmla="*/ 952 w 971"/>
                <a:gd name="T83" fmla="*/ 620 h 971"/>
                <a:gd name="T84" fmla="*/ 891 w 971"/>
                <a:gd name="T85" fmla="*/ 541 h 971"/>
                <a:gd name="T86" fmla="*/ 766 w 971"/>
                <a:gd name="T87" fmla="*/ 641 h 971"/>
                <a:gd name="T88" fmla="*/ 588 w 971"/>
                <a:gd name="T89" fmla="*/ 790 h 971"/>
                <a:gd name="T90" fmla="*/ 357 w 971"/>
                <a:gd name="T91" fmla="*/ 781 h 971"/>
                <a:gd name="T92" fmla="*/ 191 w 971"/>
                <a:gd name="T93" fmla="*/ 618 h 971"/>
                <a:gd name="T94" fmla="*/ 179 w 971"/>
                <a:gd name="T95" fmla="*/ 386 h 971"/>
                <a:gd name="T96" fmla="*/ 326 w 971"/>
                <a:gd name="T97" fmla="*/ 207 h 971"/>
                <a:gd name="T98" fmla="*/ 556 w 971"/>
                <a:gd name="T99" fmla="*/ 173 h 971"/>
                <a:gd name="T100" fmla="*/ 748 w 971"/>
                <a:gd name="T101" fmla="*/ 303 h 971"/>
                <a:gd name="T102" fmla="*/ 803 w 971"/>
                <a:gd name="T103" fmla="*/ 529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71" h="971">
                  <a:moveTo>
                    <a:pt x="891" y="541"/>
                  </a:moveTo>
                  <a:cubicBezTo>
                    <a:pt x="893" y="530"/>
                    <a:pt x="893" y="520"/>
                    <a:pt x="894" y="509"/>
                  </a:cubicBezTo>
                  <a:cubicBezTo>
                    <a:pt x="920" y="502"/>
                    <a:pt x="946" y="494"/>
                    <a:pt x="971" y="485"/>
                  </a:cubicBezTo>
                  <a:cubicBezTo>
                    <a:pt x="971" y="470"/>
                    <a:pt x="970" y="456"/>
                    <a:pt x="969" y="442"/>
                  </a:cubicBezTo>
                  <a:cubicBezTo>
                    <a:pt x="942" y="433"/>
                    <a:pt x="916" y="426"/>
                    <a:pt x="889" y="421"/>
                  </a:cubicBezTo>
                  <a:cubicBezTo>
                    <a:pt x="888" y="411"/>
                    <a:pt x="885" y="400"/>
                    <a:pt x="883" y="390"/>
                  </a:cubicBezTo>
                  <a:cubicBezTo>
                    <a:pt x="880" y="380"/>
                    <a:pt x="878" y="370"/>
                    <a:pt x="874" y="360"/>
                  </a:cubicBezTo>
                  <a:cubicBezTo>
                    <a:pt x="896" y="344"/>
                    <a:pt x="917" y="327"/>
                    <a:pt x="938" y="309"/>
                  </a:cubicBezTo>
                  <a:cubicBezTo>
                    <a:pt x="932" y="296"/>
                    <a:pt x="927" y="283"/>
                    <a:pt x="920" y="270"/>
                  </a:cubicBezTo>
                  <a:cubicBezTo>
                    <a:pt x="893" y="271"/>
                    <a:pt x="865" y="274"/>
                    <a:pt x="838" y="279"/>
                  </a:cubicBezTo>
                  <a:cubicBezTo>
                    <a:pt x="833" y="270"/>
                    <a:pt x="828" y="261"/>
                    <a:pt x="821" y="252"/>
                  </a:cubicBezTo>
                  <a:cubicBezTo>
                    <a:pt x="816" y="244"/>
                    <a:pt x="809" y="235"/>
                    <a:pt x="802" y="227"/>
                  </a:cubicBezTo>
                  <a:cubicBezTo>
                    <a:pt x="817" y="205"/>
                    <a:pt x="831" y="181"/>
                    <a:pt x="843" y="157"/>
                  </a:cubicBezTo>
                  <a:cubicBezTo>
                    <a:pt x="833" y="147"/>
                    <a:pt x="823" y="137"/>
                    <a:pt x="813" y="127"/>
                  </a:cubicBezTo>
                  <a:cubicBezTo>
                    <a:pt x="787" y="139"/>
                    <a:pt x="763" y="151"/>
                    <a:pt x="740" y="165"/>
                  </a:cubicBezTo>
                  <a:cubicBezTo>
                    <a:pt x="731" y="159"/>
                    <a:pt x="723" y="153"/>
                    <a:pt x="714" y="146"/>
                  </a:cubicBezTo>
                  <a:cubicBezTo>
                    <a:pt x="705" y="141"/>
                    <a:pt x="696" y="135"/>
                    <a:pt x="687" y="130"/>
                  </a:cubicBezTo>
                  <a:cubicBezTo>
                    <a:pt x="693" y="104"/>
                    <a:pt x="697" y="77"/>
                    <a:pt x="700" y="50"/>
                  </a:cubicBezTo>
                  <a:cubicBezTo>
                    <a:pt x="687" y="44"/>
                    <a:pt x="674" y="38"/>
                    <a:pt x="661" y="33"/>
                  </a:cubicBezTo>
                  <a:cubicBezTo>
                    <a:pt x="641" y="52"/>
                    <a:pt x="623" y="73"/>
                    <a:pt x="606" y="95"/>
                  </a:cubicBezTo>
                  <a:cubicBezTo>
                    <a:pt x="596" y="92"/>
                    <a:pt x="586" y="89"/>
                    <a:pt x="576" y="86"/>
                  </a:cubicBezTo>
                  <a:cubicBezTo>
                    <a:pt x="566" y="84"/>
                    <a:pt x="555" y="82"/>
                    <a:pt x="545" y="81"/>
                  </a:cubicBezTo>
                  <a:cubicBezTo>
                    <a:pt x="541" y="54"/>
                    <a:pt x="535" y="28"/>
                    <a:pt x="528" y="2"/>
                  </a:cubicBezTo>
                  <a:cubicBezTo>
                    <a:pt x="513" y="0"/>
                    <a:pt x="499" y="0"/>
                    <a:pt x="485" y="0"/>
                  </a:cubicBezTo>
                  <a:cubicBezTo>
                    <a:pt x="474" y="25"/>
                    <a:pt x="464" y="51"/>
                    <a:pt x="457" y="77"/>
                  </a:cubicBezTo>
                  <a:cubicBezTo>
                    <a:pt x="446" y="78"/>
                    <a:pt x="436" y="79"/>
                    <a:pt x="425" y="80"/>
                  </a:cubicBezTo>
                  <a:cubicBezTo>
                    <a:pt x="415" y="82"/>
                    <a:pt x="404" y="84"/>
                    <a:pt x="394" y="86"/>
                  </a:cubicBezTo>
                  <a:cubicBezTo>
                    <a:pt x="381" y="63"/>
                    <a:pt x="366" y="41"/>
                    <a:pt x="350" y="19"/>
                  </a:cubicBezTo>
                  <a:cubicBezTo>
                    <a:pt x="336" y="23"/>
                    <a:pt x="322" y="27"/>
                    <a:pt x="309" y="32"/>
                  </a:cubicBezTo>
                  <a:cubicBezTo>
                    <a:pt x="308" y="60"/>
                    <a:pt x="309" y="88"/>
                    <a:pt x="311" y="115"/>
                  </a:cubicBezTo>
                  <a:cubicBezTo>
                    <a:pt x="301" y="119"/>
                    <a:pt x="292" y="124"/>
                    <a:pt x="283" y="129"/>
                  </a:cubicBezTo>
                  <a:cubicBezTo>
                    <a:pt x="273" y="134"/>
                    <a:pt x="264" y="140"/>
                    <a:pt x="256" y="146"/>
                  </a:cubicBezTo>
                  <a:cubicBezTo>
                    <a:pt x="235" y="129"/>
                    <a:pt x="213" y="113"/>
                    <a:pt x="190" y="99"/>
                  </a:cubicBezTo>
                  <a:cubicBezTo>
                    <a:pt x="178" y="108"/>
                    <a:pt x="167" y="117"/>
                    <a:pt x="157" y="126"/>
                  </a:cubicBezTo>
                  <a:cubicBezTo>
                    <a:pt x="166" y="153"/>
                    <a:pt x="176" y="178"/>
                    <a:pt x="188" y="203"/>
                  </a:cubicBezTo>
                  <a:cubicBezTo>
                    <a:pt x="181" y="210"/>
                    <a:pt x="174" y="218"/>
                    <a:pt x="167" y="226"/>
                  </a:cubicBezTo>
                  <a:cubicBezTo>
                    <a:pt x="161" y="235"/>
                    <a:pt x="154" y="243"/>
                    <a:pt x="148" y="252"/>
                  </a:cubicBezTo>
                  <a:cubicBezTo>
                    <a:pt x="122" y="243"/>
                    <a:pt x="97" y="237"/>
                    <a:pt x="70" y="232"/>
                  </a:cubicBezTo>
                  <a:cubicBezTo>
                    <a:pt x="62" y="244"/>
                    <a:pt x="55" y="256"/>
                    <a:pt x="49" y="269"/>
                  </a:cubicBezTo>
                  <a:cubicBezTo>
                    <a:pt x="67" y="290"/>
                    <a:pt x="86" y="310"/>
                    <a:pt x="106" y="329"/>
                  </a:cubicBezTo>
                  <a:cubicBezTo>
                    <a:pt x="102" y="339"/>
                    <a:pt x="98" y="348"/>
                    <a:pt x="95" y="358"/>
                  </a:cubicBezTo>
                  <a:cubicBezTo>
                    <a:pt x="91" y="369"/>
                    <a:pt x="88" y="379"/>
                    <a:pt x="86" y="389"/>
                  </a:cubicBezTo>
                  <a:cubicBezTo>
                    <a:pt x="59" y="391"/>
                    <a:pt x="32" y="394"/>
                    <a:pt x="6" y="399"/>
                  </a:cubicBezTo>
                  <a:cubicBezTo>
                    <a:pt x="3" y="413"/>
                    <a:pt x="1" y="427"/>
                    <a:pt x="0" y="441"/>
                  </a:cubicBezTo>
                  <a:cubicBezTo>
                    <a:pt x="24" y="454"/>
                    <a:pt x="49" y="466"/>
                    <a:pt x="74" y="476"/>
                  </a:cubicBezTo>
                  <a:cubicBezTo>
                    <a:pt x="74" y="487"/>
                    <a:pt x="74" y="497"/>
                    <a:pt x="75" y="508"/>
                  </a:cubicBezTo>
                  <a:cubicBezTo>
                    <a:pt x="75" y="518"/>
                    <a:pt x="76" y="529"/>
                    <a:pt x="78" y="539"/>
                  </a:cubicBezTo>
                  <a:cubicBezTo>
                    <a:pt x="53" y="551"/>
                    <a:pt x="30" y="563"/>
                    <a:pt x="6" y="577"/>
                  </a:cubicBezTo>
                  <a:cubicBezTo>
                    <a:pt x="9" y="591"/>
                    <a:pt x="12" y="605"/>
                    <a:pt x="16" y="619"/>
                  </a:cubicBezTo>
                  <a:cubicBezTo>
                    <a:pt x="44" y="623"/>
                    <a:pt x="71" y="625"/>
                    <a:pt x="98" y="625"/>
                  </a:cubicBezTo>
                  <a:cubicBezTo>
                    <a:pt x="102" y="635"/>
                    <a:pt x="106" y="645"/>
                    <a:pt x="110" y="654"/>
                  </a:cubicBezTo>
                  <a:cubicBezTo>
                    <a:pt x="114" y="664"/>
                    <a:pt x="119" y="674"/>
                    <a:pt x="124" y="683"/>
                  </a:cubicBezTo>
                  <a:cubicBezTo>
                    <a:pt x="106" y="702"/>
                    <a:pt x="88" y="723"/>
                    <a:pt x="71" y="744"/>
                  </a:cubicBezTo>
                  <a:cubicBezTo>
                    <a:pt x="79" y="756"/>
                    <a:pt x="87" y="768"/>
                    <a:pt x="96" y="779"/>
                  </a:cubicBezTo>
                  <a:cubicBezTo>
                    <a:pt x="123" y="773"/>
                    <a:pt x="149" y="765"/>
                    <a:pt x="174" y="755"/>
                  </a:cubicBezTo>
                  <a:cubicBezTo>
                    <a:pt x="181" y="763"/>
                    <a:pt x="189" y="771"/>
                    <a:pt x="196" y="778"/>
                  </a:cubicBezTo>
                  <a:cubicBezTo>
                    <a:pt x="204" y="786"/>
                    <a:pt x="211" y="793"/>
                    <a:pt x="220" y="800"/>
                  </a:cubicBezTo>
                  <a:cubicBezTo>
                    <a:pt x="209" y="824"/>
                    <a:pt x="200" y="850"/>
                    <a:pt x="192" y="876"/>
                  </a:cubicBezTo>
                  <a:cubicBezTo>
                    <a:pt x="204" y="884"/>
                    <a:pt x="216" y="892"/>
                    <a:pt x="228" y="900"/>
                  </a:cubicBezTo>
                  <a:cubicBezTo>
                    <a:pt x="251" y="884"/>
                    <a:pt x="272" y="867"/>
                    <a:pt x="293" y="849"/>
                  </a:cubicBezTo>
                  <a:cubicBezTo>
                    <a:pt x="302" y="854"/>
                    <a:pt x="311" y="858"/>
                    <a:pt x="321" y="863"/>
                  </a:cubicBezTo>
                  <a:cubicBezTo>
                    <a:pt x="331" y="867"/>
                    <a:pt x="341" y="871"/>
                    <a:pt x="351" y="874"/>
                  </a:cubicBezTo>
                  <a:cubicBezTo>
                    <a:pt x="350" y="901"/>
                    <a:pt x="351" y="928"/>
                    <a:pt x="353" y="955"/>
                  </a:cubicBezTo>
                  <a:cubicBezTo>
                    <a:pt x="366" y="959"/>
                    <a:pt x="380" y="962"/>
                    <a:pt x="394" y="965"/>
                  </a:cubicBezTo>
                  <a:cubicBezTo>
                    <a:pt x="410" y="942"/>
                    <a:pt x="424" y="918"/>
                    <a:pt x="436" y="894"/>
                  </a:cubicBezTo>
                  <a:cubicBezTo>
                    <a:pt x="447" y="895"/>
                    <a:pt x="457" y="896"/>
                    <a:pt x="468" y="896"/>
                  </a:cubicBezTo>
                  <a:cubicBezTo>
                    <a:pt x="479" y="897"/>
                    <a:pt x="489" y="897"/>
                    <a:pt x="500" y="896"/>
                  </a:cubicBezTo>
                  <a:cubicBezTo>
                    <a:pt x="509" y="921"/>
                    <a:pt x="519" y="947"/>
                    <a:pt x="531" y="971"/>
                  </a:cubicBezTo>
                  <a:cubicBezTo>
                    <a:pt x="545" y="969"/>
                    <a:pt x="559" y="967"/>
                    <a:pt x="573" y="965"/>
                  </a:cubicBezTo>
                  <a:cubicBezTo>
                    <a:pt x="580" y="937"/>
                    <a:pt x="584" y="911"/>
                    <a:pt x="587" y="884"/>
                  </a:cubicBezTo>
                  <a:cubicBezTo>
                    <a:pt x="597" y="881"/>
                    <a:pt x="607" y="878"/>
                    <a:pt x="617" y="875"/>
                  </a:cubicBezTo>
                  <a:cubicBezTo>
                    <a:pt x="627" y="871"/>
                    <a:pt x="637" y="867"/>
                    <a:pt x="647" y="863"/>
                  </a:cubicBezTo>
                  <a:cubicBezTo>
                    <a:pt x="664" y="883"/>
                    <a:pt x="683" y="903"/>
                    <a:pt x="703" y="921"/>
                  </a:cubicBezTo>
                  <a:cubicBezTo>
                    <a:pt x="716" y="915"/>
                    <a:pt x="728" y="908"/>
                    <a:pt x="740" y="900"/>
                  </a:cubicBezTo>
                  <a:cubicBezTo>
                    <a:pt x="736" y="873"/>
                    <a:pt x="731" y="846"/>
                    <a:pt x="723" y="820"/>
                  </a:cubicBezTo>
                  <a:cubicBezTo>
                    <a:pt x="732" y="814"/>
                    <a:pt x="740" y="807"/>
                    <a:pt x="748" y="800"/>
                  </a:cubicBezTo>
                  <a:cubicBezTo>
                    <a:pt x="757" y="794"/>
                    <a:pt x="764" y="786"/>
                    <a:pt x="772" y="779"/>
                  </a:cubicBezTo>
                  <a:cubicBezTo>
                    <a:pt x="795" y="792"/>
                    <a:pt x="820" y="803"/>
                    <a:pt x="845" y="813"/>
                  </a:cubicBezTo>
                  <a:cubicBezTo>
                    <a:pt x="855" y="802"/>
                    <a:pt x="864" y="791"/>
                    <a:pt x="872" y="780"/>
                  </a:cubicBezTo>
                  <a:cubicBezTo>
                    <a:pt x="859" y="756"/>
                    <a:pt x="844" y="733"/>
                    <a:pt x="828" y="711"/>
                  </a:cubicBezTo>
                  <a:cubicBezTo>
                    <a:pt x="834" y="702"/>
                    <a:pt x="839" y="693"/>
                    <a:pt x="844" y="684"/>
                  </a:cubicBezTo>
                  <a:cubicBezTo>
                    <a:pt x="849" y="674"/>
                    <a:pt x="854" y="665"/>
                    <a:pt x="858" y="655"/>
                  </a:cubicBezTo>
                  <a:cubicBezTo>
                    <a:pt x="885" y="659"/>
                    <a:pt x="911" y="660"/>
                    <a:pt x="939" y="661"/>
                  </a:cubicBezTo>
                  <a:cubicBezTo>
                    <a:pt x="944" y="647"/>
                    <a:pt x="948" y="634"/>
                    <a:pt x="952" y="620"/>
                  </a:cubicBezTo>
                  <a:cubicBezTo>
                    <a:pt x="931" y="602"/>
                    <a:pt x="908" y="586"/>
                    <a:pt x="886" y="572"/>
                  </a:cubicBezTo>
                  <a:cubicBezTo>
                    <a:pt x="888" y="561"/>
                    <a:pt x="890" y="551"/>
                    <a:pt x="891" y="541"/>
                  </a:cubicBezTo>
                  <a:close/>
                  <a:moveTo>
                    <a:pt x="803" y="529"/>
                  </a:moveTo>
                  <a:cubicBezTo>
                    <a:pt x="798" y="568"/>
                    <a:pt x="785" y="606"/>
                    <a:pt x="766" y="641"/>
                  </a:cubicBezTo>
                  <a:cubicBezTo>
                    <a:pt x="747" y="676"/>
                    <a:pt x="721" y="707"/>
                    <a:pt x="691" y="732"/>
                  </a:cubicBezTo>
                  <a:cubicBezTo>
                    <a:pt x="661" y="758"/>
                    <a:pt x="626" y="778"/>
                    <a:pt x="588" y="790"/>
                  </a:cubicBezTo>
                  <a:cubicBezTo>
                    <a:pt x="551" y="803"/>
                    <a:pt x="511" y="809"/>
                    <a:pt x="472" y="807"/>
                  </a:cubicBezTo>
                  <a:cubicBezTo>
                    <a:pt x="432" y="806"/>
                    <a:pt x="393" y="797"/>
                    <a:pt x="357" y="781"/>
                  </a:cubicBezTo>
                  <a:cubicBezTo>
                    <a:pt x="320" y="765"/>
                    <a:pt x="287" y="743"/>
                    <a:pt x="259" y="715"/>
                  </a:cubicBezTo>
                  <a:cubicBezTo>
                    <a:pt x="230" y="687"/>
                    <a:pt x="207" y="654"/>
                    <a:pt x="191" y="618"/>
                  </a:cubicBezTo>
                  <a:cubicBezTo>
                    <a:pt x="175" y="582"/>
                    <a:pt x="166" y="543"/>
                    <a:pt x="164" y="503"/>
                  </a:cubicBezTo>
                  <a:cubicBezTo>
                    <a:pt x="161" y="464"/>
                    <a:pt x="167" y="424"/>
                    <a:pt x="179" y="386"/>
                  </a:cubicBezTo>
                  <a:cubicBezTo>
                    <a:pt x="191" y="349"/>
                    <a:pt x="211" y="313"/>
                    <a:pt x="236" y="283"/>
                  </a:cubicBezTo>
                  <a:cubicBezTo>
                    <a:pt x="261" y="252"/>
                    <a:pt x="292" y="226"/>
                    <a:pt x="326" y="207"/>
                  </a:cubicBezTo>
                  <a:cubicBezTo>
                    <a:pt x="361" y="187"/>
                    <a:pt x="399" y="174"/>
                    <a:pt x="438" y="168"/>
                  </a:cubicBezTo>
                  <a:cubicBezTo>
                    <a:pt x="477" y="163"/>
                    <a:pt x="517" y="164"/>
                    <a:pt x="556" y="173"/>
                  </a:cubicBezTo>
                  <a:cubicBezTo>
                    <a:pt x="594" y="182"/>
                    <a:pt x="632" y="198"/>
                    <a:pt x="664" y="220"/>
                  </a:cubicBezTo>
                  <a:cubicBezTo>
                    <a:pt x="697" y="242"/>
                    <a:pt x="726" y="271"/>
                    <a:pt x="748" y="303"/>
                  </a:cubicBezTo>
                  <a:cubicBezTo>
                    <a:pt x="771" y="336"/>
                    <a:pt x="787" y="372"/>
                    <a:pt x="797" y="411"/>
                  </a:cubicBezTo>
                  <a:cubicBezTo>
                    <a:pt x="806" y="450"/>
                    <a:pt x="808" y="490"/>
                    <a:pt x="803" y="529"/>
                  </a:cubicBezTo>
                  <a:close/>
                </a:path>
              </a:pathLst>
            </a:custGeom>
            <a:solidFill>
              <a:srgbClr val="206779"/>
            </a:solidFill>
            <a:ln>
              <a:noFill/>
            </a:ln>
          </p:spPr>
          <p:txBody>
            <a:bodyPr wrap="square" lIns="91440" tIns="45720" rIns="91440" bIns="45720" anchor="ctr">
              <a:normAutofit fontScale="47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ïSḷïḍé"/>
            <p:cNvSpPr/>
            <p:nvPr/>
          </p:nvSpPr>
          <p:spPr bwMode="auto">
            <a:xfrm>
              <a:off x="2747409" y="4936788"/>
              <a:ext cx="627887" cy="627887"/>
            </a:xfrm>
            <a:custGeom>
              <a:avLst/>
              <a:gdLst>
                <a:gd name="T0" fmla="*/ 894 w 971"/>
                <a:gd name="T1" fmla="*/ 509 h 971"/>
                <a:gd name="T2" fmla="*/ 969 w 971"/>
                <a:gd name="T3" fmla="*/ 442 h 971"/>
                <a:gd name="T4" fmla="*/ 883 w 971"/>
                <a:gd name="T5" fmla="*/ 390 h 971"/>
                <a:gd name="T6" fmla="*/ 938 w 971"/>
                <a:gd name="T7" fmla="*/ 309 h 971"/>
                <a:gd name="T8" fmla="*/ 838 w 971"/>
                <a:gd name="T9" fmla="*/ 279 h 971"/>
                <a:gd name="T10" fmla="*/ 802 w 971"/>
                <a:gd name="T11" fmla="*/ 227 h 971"/>
                <a:gd name="T12" fmla="*/ 813 w 971"/>
                <a:gd name="T13" fmla="*/ 127 h 971"/>
                <a:gd name="T14" fmla="*/ 714 w 971"/>
                <a:gd name="T15" fmla="*/ 146 h 971"/>
                <a:gd name="T16" fmla="*/ 700 w 971"/>
                <a:gd name="T17" fmla="*/ 50 h 971"/>
                <a:gd name="T18" fmla="*/ 606 w 971"/>
                <a:gd name="T19" fmla="*/ 95 h 971"/>
                <a:gd name="T20" fmla="*/ 545 w 971"/>
                <a:gd name="T21" fmla="*/ 81 h 971"/>
                <a:gd name="T22" fmla="*/ 485 w 971"/>
                <a:gd name="T23" fmla="*/ 0 h 971"/>
                <a:gd name="T24" fmla="*/ 425 w 971"/>
                <a:gd name="T25" fmla="*/ 80 h 971"/>
                <a:gd name="T26" fmla="*/ 350 w 971"/>
                <a:gd name="T27" fmla="*/ 19 h 971"/>
                <a:gd name="T28" fmla="*/ 311 w 971"/>
                <a:gd name="T29" fmla="*/ 115 h 971"/>
                <a:gd name="T30" fmla="*/ 256 w 971"/>
                <a:gd name="T31" fmla="*/ 146 h 971"/>
                <a:gd name="T32" fmla="*/ 157 w 971"/>
                <a:gd name="T33" fmla="*/ 126 h 971"/>
                <a:gd name="T34" fmla="*/ 167 w 971"/>
                <a:gd name="T35" fmla="*/ 226 h 971"/>
                <a:gd name="T36" fmla="*/ 70 w 971"/>
                <a:gd name="T37" fmla="*/ 232 h 971"/>
                <a:gd name="T38" fmla="*/ 106 w 971"/>
                <a:gd name="T39" fmla="*/ 329 h 971"/>
                <a:gd name="T40" fmla="*/ 86 w 971"/>
                <a:gd name="T41" fmla="*/ 389 h 971"/>
                <a:gd name="T42" fmla="*/ 0 w 971"/>
                <a:gd name="T43" fmla="*/ 441 h 971"/>
                <a:gd name="T44" fmla="*/ 75 w 971"/>
                <a:gd name="T45" fmla="*/ 508 h 971"/>
                <a:gd name="T46" fmla="*/ 6 w 971"/>
                <a:gd name="T47" fmla="*/ 577 h 971"/>
                <a:gd name="T48" fmla="*/ 98 w 971"/>
                <a:gd name="T49" fmla="*/ 625 h 971"/>
                <a:gd name="T50" fmla="*/ 124 w 971"/>
                <a:gd name="T51" fmla="*/ 683 h 971"/>
                <a:gd name="T52" fmla="*/ 96 w 971"/>
                <a:gd name="T53" fmla="*/ 779 h 971"/>
                <a:gd name="T54" fmla="*/ 196 w 971"/>
                <a:gd name="T55" fmla="*/ 778 h 971"/>
                <a:gd name="T56" fmla="*/ 192 w 971"/>
                <a:gd name="T57" fmla="*/ 876 h 971"/>
                <a:gd name="T58" fmla="*/ 293 w 971"/>
                <a:gd name="T59" fmla="*/ 849 h 971"/>
                <a:gd name="T60" fmla="*/ 351 w 971"/>
                <a:gd name="T61" fmla="*/ 874 h 971"/>
                <a:gd name="T62" fmla="*/ 394 w 971"/>
                <a:gd name="T63" fmla="*/ 965 h 971"/>
                <a:gd name="T64" fmla="*/ 468 w 971"/>
                <a:gd name="T65" fmla="*/ 896 h 971"/>
                <a:gd name="T66" fmla="*/ 531 w 971"/>
                <a:gd name="T67" fmla="*/ 971 h 971"/>
                <a:gd name="T68" fmla="*/ 587 w 971"/>
                <a:gd name="T69" fmla="*/ 884 h 971"/>
                <a:gd name="T70" fmla="*/ 647 w 971"/>
                <a:gd name="T71" fmla="*/ 863 h 971"/>
                <a:gd name="T72" fmla="*/ 740 w 971"/>
                <a:gd name="T73" fmla="*/ 900 h 971"/>
                <a:gd name="T74" fmla="*/ 748 w 971"/>
                <a:gd name="T75" fmla="*/ 800 h 971"/>
                <a:gd name="T76" fmla="*/ 845 w 971"/>
                <a:gd name="T77" fmla="*/ 813 h 971"/>
                <a:gd name="T78" fmla="*/ 828 w 971"/>
                <a:gd name="T79" fmla="*/ 711 h 971"/>
                <a:gd name="T80" fmla="*/ 858 w 971"/>
                <a:gd name="T81" fmla="*/ 655 h 971"/>
                <a:gd name="T82" fmla="*/ 952 w 971"/>
                <a:gd name="T83" fmla="*/ 620 h 971"/>
                <a:gd name="T84" fmla="*/ 891 w 971"/>
                <a:gd name="T85" fmla="*/ 541 h 971"/>
                <a:gd name="T86" fmla="*/ 766 w 971"/>
                <a:gd name="T87" fmla="*/ 641 h 971"/>
                <a:gd name="T88" fmla="*/ 588 w 971"/>
                <a:gd name="T89" fmla="*/ 790 h 971"/>
                <a:gd name="T90" fmla="*/ 357 w 971"/>
                <a:gd name="T91" fmla="*/ 781 h 971"/>
                <a:gd name="T92" fmla="*/ 191 w 971"/>
                <a:gd name="T93" fmla="*/ 618 h 971"/>
                <a:gd name="T94" fmla="*/ 179 w 971"/>
                <a:gd name="T95" fmla="*/ 386 h 971"/>
                <a:gd name="T96" fmla="*/ 326 w 971"/>
                <a:gd name="T97" fmla="*/ 207 h 971"/>
                <a:gd name="T98" fmla="*/ 556 w 971"/>
                <a:gd name="T99" fmla="*/ 173 h 971"/>
                <a:gd name="T100" fmla="*/ 748 w 971"/>
                <a:gd name="T101" fmla="*/ 303 h 971"/>
                <a:gd name="T102" fmla="*/ 803 w 971"/>
                <a:gd name="T103" fmla="*/ 529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71" h="971">
                  <a:moveTo>
                    <a:pt x="891" y="541"/>
                  </a:moveTo>
                  <a:cubicBezTo>
                    <a:pt x="893" y="530"/>
                    <a:pt x="893" y="520"/>
                    <a:pt x="894" y="509"/>
                  </a:cubicBezTo>
                  <a:cubicBezTo>
                    <a:pt x="920" y="502"/>
                    <a:pt x="946" y="494"/>
                    <a:pt x="971" y="485"/>
                  </a:cubicBezTo>
                  <a:cubicBezTo>
                    <a:pt x="971" y="470"/>
                    <a:pt x="970" y="456"/>
                    <a:pt x="969" y="442"/>
                  </a:cubicBezTo>
                  <a:cubicBezTo>
                    <a:pt x="942" y="433"/>
                    <a:pt x="916" y="426"/>
                    <a:pt x="889" y="421"/>
                  </a:cubicBezTo>
                  <a:cubicBezTo>
                    <a:pt x="888" y="411"/>
                    <a:pt x="885" y="400"/>
                    <a:pt x="883" y="390"/>
                  </a:cubicBezTo>
                  <a:cubicBezTo>
                    <a:pt x="880" y="380"/>
                    <a:pt x="878" y="370"/>
                    <a:pt x="874" y="360"/>
                  </a:cubicBezTo>
                  <a:cubicBezTo>
                    <a:pt x="896" y="344"/>
                    <a:pt x="917" y="327"/>
                    <a:pt x="938" y="309"/>
                  </a:cubicBezTo>
                  <a:cubicBezTo>
                    <a:pt x="932" y="296"/>
                    <a:pt x="927" y="283"/>
                    <a:pt x="920" y="270"/>
                  </a:cubicBezTo>
                  <a:cubicBezTo>
                    <a:pt x="893" y="271"/>
                    <a:pt x="865" y="274"/>
                    <a:pt x="838" y="279"/>
                  </a:cubicBezTo>
                  <a:cubicBezTo>
                    <a:pt x="833" y="270"/>
                    <a:pt x="828" y="261"/>
                    <a:pt x="821" y="252"/>
                  </a:cubicBezTo>
                  <a:cubicBezTo>
                    <a:pt x="816" y="244"/>
                    <a:pt x="809" y="235"/>
                    <a:pt x="802" y="227"/>
                  </a:cubicBezTo>
                  <a:cubicBezTo>
                    <a:pt x="817" y="205"/>
                    <a:pt x="831" y="181"/>
                    <a:pt x="843" y="157"/>
                  </a:cubicBezTo>
                  <a:cubicBezTo>
                    <a:pt x="833" y="147"/>
                    <a:pt x="823" y="137"/>
                    <a:pt x="813" y="127"/>
                  </a:cubicBezTo>
                  <a:cubicBezTo>
                    <a:pt x="787" y="139"/>
                    <a:pt x="763" y="151"/>
                    <a:pt x="740" y="165"/>
                  </a:cubicBezTo>
                  <a:cubicBezTo>
                    <a:pt x="731" y="159"/>
                    <a:pt x="723" y="153"/>
                    <a:pt x="714" y="146"/>
                  </a:cubicBezTo>
                  <a:cubicBezTo>
                    <a:pt x="705" y="141"/>
                    <a:pt x="696" y="135"/>
                    <a:pt x="687" y="130"/>
                  </a:cubicBezTo>
                  <a:cubicBezTo>
                    <a:pt x="693" y="104"/>
                    <a:pt x="697" y="77"/>
                    <a:pt x="700" y="50"/>
                  </a:cubicBezTo>
                  <a:cubicBezTo>
                    <a:pt x="687" y="44"/>
                    <a:pt x="674" y="38"/>
                    <a:pt x="661" y="33"/>
                  </a:cubicBezTo>
                  <a:cubicBezTo>
                    <a:pt x="641" y="52"/>
                    <a:pt x="623" y="73"/>
                    <a:pt x="606" y="95"/>
                  </a:cubicBezTo>
                  <a:cubicBezTo>
                    <a:pt x="596" y="92"/>
                    <a:pt x="586" y="89"/>
                    <a:pt x="576" y="86"/>
                  </a:cubicBezTo>
                  <a:cubicBezTo>
                    <a:pt x="566" y="84"/>
                    <a:pt x="555" y="82"/>
                    <a:pt x="545" y="81"/>
                  </a:cubicBezTo>
                  <a:cubicBezTo>
                    <a:pt x="541" y="54"/>
                    <a:pt x="535" y="28"/>
                    <a:pt x="528" y="2"/>
                  </a:cubicBezTo>
                  <a:cubicBezTo>
                    <a:pt x="513" y="0"/>
                    <a:pt x="499" y="0"/>
                    <a:pt x="485" y="0"/>
                  </a:cubicBezTo>
                  <a:cubicBezTo>
                    <a:pt x="474" y="25"/>
                    <a:pt x="464" y="51"/>
                    <a:pt x="457" y="77"/>
                  </a:cubicBezTo>
                  <a:cubicBezTo>
                    <a:pt x="446" y="78"/>
                    <a:pt x="436" y="79"/>
                    <a:pt x="425" y="80"/>
                  </a:cubicBezTo>
                  <a:cubicBezTo>
                    <a:pt x="415" y="82"/>
                    <a:pt x="404" y="84"/>
                    <a:pt x="394" y="86"/>
                  </a:cubicBezTo>
                  <a:cubicBezTo>
                    <a:pt x="381" y="63"/>
                    <a:pt x="366" y="41"/>
                    <a:pt x="350" y="19"/>
                  </a:cubicBezTo>
                  <a:cubicBezTo>
                    <a:pt x="336" y="23"/>
                    <a:pt x="322" y="27"/>
                    <a:pt x="309" y="32"/>
                  </a:cubicBezTo>
                  <a:cubicBezTo>
                    <a:pt x="308" y="60"/>
                    <a:pt x="309" y="88"/>
                    <a:pt x="311" y="115"/>
                  </a:cubicBezTo>
                  <a:cubicBezTo>
                    <a:pt x="301" y="119"/>
                    <a:pt x="292" y="124"/>
                    <a:pt x="283" y="129"/>
                  </a:cubicBezTo>
                  <a:cubicBezTo>
                    <a:pt x="273" y="134"/>
                    <a:pt x="264" y="140"/>
                    <a:pt x="256" y="146"/>
                  </a:cubicBezTo>
                  <a:cubicBezTo>
                    <a:pt x="235" y="129"/>
                    <a:pt x="213" y="113"/>
                    <a:pt x="190" y="99"/>
                  </a:cubicBezTo>
                  <a:cubicBezTo>
                    <a:pt x="178" y="108"/>
                    <a:pt x="167" y="117"/>
                    <a:pt x="157" y="126"/>
                  </a:cubicBezTo>
                  <a:cubicBezTo>
                    <a:pt x="166" y="153"/>
                    <a:pt x="176" y="178"/>
                    <a:pt x="188" y="203"/>
                  </a:cubicBezTo>
                  <a:cubicBezTo>
                    <a:pt x="181" y="210"/>
                    <a:pt x="174" y="218"/>
                    <a:pt x="167" y="226"/>
                  </a:cubicBezTo>
                  <a:cubicBezTo>
                    <a:pt x="161" y="235"/>
                    <a:pt x="154" y="243"/>
                    <a:pt x="148" y="252"/>
                  </a:cubicBezTo>
                  <a:cubicBezTo>
                    <a:pt x="122" y="243"/>
                    <a:pt x="97" y="237"/>
                    <a:pt x="70" y="232"/>
                  </a:cubicBezTo>
                  <a:cubicBezTo>
                    <a:pt x="62" y="244"/>
                    <a:pt x="55" y="256"/>
                    <a:pt x="49" y="269"/>
                  </a:cubicBezTo>
                  <a:cubicBezTo>
                    <a:pt x="67" y="290"/>
                    <a:pt x="86" y="310"/>
                    <a:pt x="106" y="329"/>
                  </a:cubicBezTo>
                  <a:cubicBezTo>
                    <a:pt x="102" y="339"/>
                    <a:pt x="98" y="348"/>
                    <a:pt x="95" y="358"/>
                  </a:cubicBezTo>
                  <a:cubicBezTo>
                    <a:pt x="91" y="369"/>
                    <a:pt x="88" y="379"/>
                    <a:pt x="86" y="389"/>
                  </a:cubicBezTo>
                  <a:cubicBezTo>
                    <a:pt x="59" y="391"/>
                    <a:pt x="32" y="394"/>
                    <a:pt x="6" y="399"/>
                  </a:cubicBezTo>
                  <a:cubicBezTo>
                    <a:pt x="3" y="413"/>
                    <a:pt x="1" y="427"/>
                    <a:pt x="0" y="441"/>
                  </a:cubicBezTo>
                  <a:cubicBezTo>
                    <a:pt x="24" y="454"/>
                    <a:pt x="49" y="466"/>
                    <a:pt x="74" y="476"/>
                  </a:cubicBezTo>
                  <a:cubicBezTo>
                    <a:pt x="74" y="487"/>
                    <a:pt x="74" y="497"/>
                    <a:pt x="75" y="508"/>
                  </a:cubicBezTo>
                  <a:cubicBezTo>
                    <a:pt x="75" y="518"/>
                    <a:pt x="76" y="529"/>
                    <a:pt x="78" y="539"/>
                  </a:cubicBezTo>
                  <a:cubicBezTo>
                    <a:pt x="53" y="551"/>
                    <a:pt x="30" y="563"/>
                    <a:pt x="6" y="577"/>
                  </a:cubicBezTo>
                  <a:cubicBezTo>
                    <a:pt x="9" y="591"/>
                    <a:pt x="12" y="605"/>
                    <a:pt x="16" y="619"/>
                  </a:cubicBezTo>
                  <a:cubicBezTo>
                    <a:pt x="44" y="623"/>
                    <a:pt x="71" y="625"/>
                    <a:pt x="98" y="625"/>
                  </a:cubicBezTo>
                  <a:cubicBezTo>
                    <a:pt x="102" y="635"/>
                    <a:pt x="106" y="645"/>
                    <a:pt x="110" y="654"/>
                  </a:cubicBezTo>
                  <a:cubicBezTo>
                    <a:pt x="114" y="664"/>
                    <a:pt x="119" y="674"/>
                    <a:pt x="124" y="683"/>
                  </a:cubicBezTo>
                  <a:cubicBezTo>
                    <a:pt x="106" y="702"/>
                    <a:pt x="88" y="723"/>
                    <a:pt x="71" y="744"/>
                  </a:cubicBezTo>
                  <a:cubicBezTo>
                    <a:pt x="79" y="756"/>
                    <a:pt x="87" y="768"/>
                    <a:pt x="96" y="779"/>
                  </a:cubicBezTo>
                  <a:cubicBezTo>
                    <a:pt x="123" y="773"/>
                    <a:pt x="149" y="765"/>
                    <a:pt x="174" y="755"/>
                  </a:cubicBezTo>
                  <a:cubicBezTo>
                    <a:pt x="181" y="763"/>
                    <a:pt x="189" y="771"/>
                    <a:pt x="196" y="778"/>
                  </a:cubicBezTo>
                  <a:cubicBezTo>
                    <a:pt x="204" y="786"/>
                    <a:pt x="211" y="793"/>
                    <a:pt x="220" y="800"/>
                  </a:cubicBezTo>
                  <a:cubicBezTo>
                    <a:pt x="209" y="824"/>
                    <a:pt x="200" y="850"/>
                    <a:pt x="192" y="876"/>
                  </a:cubicBezTo>
                  <a:cubicBezTo>
                    <a:pt x="204" y="884"/>
                    <a:pt x="216" y="892"/>
                    <a:pt x="228" y="900"/>
                  </a:cubicBezTo>
                  <a:cubicBezTo>
                    <a:pt x="251" y="884"/>
                    <a:pt x="272" y="867"/>
                    <a:pt x="293" y="849"/>
                  </a:cubicBezTo>
                  <a:cubicBezTo>
                    <a:pt x="302" y="854"/>
                    <a:pt x="311" y="858"/>
                    <a:pt x="321" y="863"/>
                  </a:cubicBezTo>
                  <a:cubicBezTo>
                    <a:pt x="331" y="867"/>
                    <a:pt x="341" y="871"/>
                    <a:pt x="351" y="874"/>
                  </a:cubicBezTo>
                  <a:cubicBezTo>
                    <a:pt x="350" y="901"/>
                    <a:pt x="351" y="928"/>
                    <a:pt x="353" y="955"/>
                  </a:cubicBezTo>
                  <a:cubicBezTo>
                    <a:pt x="366" y="959"/>
                    <a:pt x="380" y="962"/>
                    <a:pt x="394" y="965"/>
                  </a:cubicBezTo>
                  <a:cubicBezTo>
                    <a:pt x="410" y="942"/>
                    <a:pt x="424" y="918"/>
                    <a:pt x="436" y="894"/>
                  </a:cubicBezTo>
                  <a:cubicBezTo>
                    <a:pt x="447" y="895"/>
                    <a:pt x="457" y="896"/>
                    <a:pt x="468" y="896"/>
                  </a:cubicBezTo>
                  <a:cubicBezTo>
                    <a:pt x="479" y="897"/>
                    <a:pt x="489" y="897"/>
                    <a:pt x="500" y="896"/>
                  </a:cubicBezTo>
                  <a:cubicBezTo>
                    <a:pt x="509" y="921"/>
                    <a:pt x="519" y="947"/>
                    <a:pt x="531" y="971"/>
                  </a:cubicBezTo>
                  <a:cubicBezTo>
                    <a:pt x="545" y="969"/>
                    <a:pt x="559" y="967"/>
                    <a:pt x="573" y="965"/>
                  </a:cubicBezTo>
                  <a:cubicBezTo>
                    <a:pt x="580" y="937"/>
                    <a:pt x="584" y="911"/>
                    <a:pt x="587" y="884"/>
                  </a:cubicBezTo>
                  <a:cubicBezTo>
                    <a:pt x="597" y="881"/>
                    <a:pt x="607" y="878"/>
                    <a:pt x="617" y="875"/>
                  </a:cubicBezTo>
                  <a:cubicBezTo>
                    <a:pt x="627" y="871"/>
                    <a:pt x="637" y="867"/>
                    <a:pt x="647" y="863"/>
                  </a:cubicBezTo>
                  <a:cubicBezTo>
                    <a:pt x="664" y="883"/>
                    <a:pt x="683" y="903"/>
                    <a:pt x="703" y="921"/>
                  </a:cubicBezTo>
                  <a:cubicBezTo>
                    <a:pt x="716" y="915"/>
                    <a:pt x="728" y="908"/>
                    <a:pt x="740" y="900"/>
                  </a:cubicBezTo>
                  <a:cubicBezTo>
                    <a:pt x="736" y="873"/>
                    <a:pt x="731" y="846"/>
                    <a:pt x="723" y="820"/>
                  </a:cubicBezTo>
                  <a:cubicBezTo>
                    <a:pt x="732" y="814"/>
                    <a:pt x="740" y="807"/>
                    <a:pt x="748" y="800"/>
                  </a:cubicBezTo>
                  <a:cubicBezTo>
                    <a:pt x="757" y="794"/>
                    <a:pt x="764" y="786"/>
                    <a:pt x="772" y="779"/>
                  </a:cubicBezTo>
                  <a:cubicBezTo>
                    <a:pt x="795" y="792"/>
                    <a:pt x="820" y="803"/>
                    <a:pt x="845" y="813"/>
                  </a:cubicBezTo>
                  <a:cubicBezTo>
                    <a:pt x="855" y="802"/>
                    <a:pt x="864" y="791"/>
                    <a:pt x="872" y="780"/>
                  </a:cubicBezTo>
                  <a:cubicBezTo>
                    <a:pt x="859" y="756"/>
                    <a:pt x="844" y="733"/>
                    <a:pt x="828" y="711"/>
                  </a:cubicBezTo>
                  <a:cubicBezTo>
                    <a:pt x="834" y="702"/>
                    <a:pt x="839" y="693"/>
                    <a:pt x="844" y="684"/>
                  </a:cubicBezTo>
                  <a:cubicBezTo>
                    <a:pt x="849" y="674"/>
                    <a:pt x="854" y="665"/>
                    <a:pt x="858" y="655"/>
                  </a:cubicBezTo>
                  <a:cubicBezTo>
                    <a:pt x="885" y="659"/>
                    <a:pt x="911" y="660"/>
                    <a:pt x="939" y="661"/>
                  </a:cubicBezTo>
                  <a:cubicBezTo>
                    <a:pt x="944" y="647"/>
                    <a:pt x="948" y="634"/>
                    <a:pt x="952" y="620"/>
                  </a:cubicBezTo>
                  <a:cubicBezTo>
                    <a:pt x="931" y="602"/>
                    <a:pt x="908" y="586"/>
                    <a:pt x="886" y="572"/>
                  </a:cubicBezTo>
                  <a:cubicBezTo>
                    <a:pt x="888" y="561"/>
                    <a:pt x="890" y="551"/>
                    <a:pt x="891" y="541"/>
                  </a:cubicBezTo>
                  <a:close/>
                  <a:moveTo>
                    <a:pt x="803" y="529"/>
                  </a:moveTo>
                  <a:cubicBezTo>
                    <a:pt x="798" y="568"/>
                    <a:pt x="785" y="606"/>
                    <a:pt x="766" y="641"/>
                  </a:cubicBezTo>
                  <a:cubicBezTo>
                    <a:pt x="747" y="676"/>
                    <a:pt x="721" y="707"/>
                    <a:pt x="691" y="732"/>
                  </a:cubicBezTo>
                  <a:cubicBezTo>
                    <a:pt x="661" y="758"/>
                    <a:pt x="626" y="778"/>
                    <a:pt x="588" y="790"/>
                  </a:cubicBezTo>
                  <a:cubicBezTo>
                    <a:pt x="551" y="803"/>
                    <a:pt x="511" y="809"/>
                    <a:pt x="472" y="807"/>
                  </a:cubicBezTo>
                  <a:cubicBezTo>
                    <a:pt x="432" y="806"/>
                    <a:pt x="393" y="797"/>
                    <a:pt x="357" y="781"/>
                  </a:cubicBezTo>
                  <a:cubicBezTo>
                    <a:pt x="320" y="765"/>
                    <a:pt x="287" y="743"/>
                    <a:pt x="259" y="715"/>
                  </a:cubicBezTo>
                  <a:cubicBezTo>
                    <a:pt x="230" y="687"/>
                    <a:pt x="207" y="654"/>
                    <a:pt x="191" y="618"/>
                  </a:cubicBezTo>
                  <a:cubicBezTo>
                    <a:pt x="175" y="582"/>
                    <a:pt x="166" y="543"/>
                    <a:pt x="164" y="503"/>
                  </a:cubicBezTo>
                  <a:cubicBezTo>
                    <a:pt x="161" y="464"/>
                    <a:pt x="167" y="424"/>
                    <a:pt x="179" y="386"/>
                  </a:cubicBezTo>
                  <a:cubicBezTo>
                    <a:pt x="191" y="349"/>
                    <a:pt x="211" y="313"/>
                    <a:pt x="236" y="283"/>
                  </a:cubicBezTo>
                  <a:cubicBezTo>
                    <a:pt x="261" y="252"/>
                    <a:pt x="292" y="226"/>
                    <a:pt x="326" y="207"/>
                  </a:cubicBezTo>
                  <a:cubicBezTo>
                    <a:pt x="361" y="187"/>
                    <a:pt x="399" y="174"/>
                    <a:pt x="438" y="168"/>
                  </a:cubicBezTo>
                  <a:cubicBezTo>
                    <a:pt x="477" y="163"/>
                    <a:pt x="517" y="164"/>
                    <a:pt x="556" y="173"/>
                  </a:cubicBezTo>
                  <a:cubicBezTo>
                    <a:pt x="594" y="182"/>
                    <a:pt x="632" y="198"/>
                    <a:pt x="664" y="220"/>
                  </a:cubicBezTo>
                  <a:cubicBezTo>
                    <a:pt x="697" y="242"/>
                    <a:pt x="726" y="271"/>
                    <a:pt x="748" y="303"/>
                  </a:cubicBezTo>
                  <a:cubicBezTo>
                    <a:pt x="771" y="336"/>
                    <a:pt x="787" y="372"/>
                    <a:pt x="797" y="411"/>
                  </a:cubicBezTo>
                  <a:cubicBezTo>
                    <a:pt x="806" y="450"/>
                    <a:pt x="808" y="490"/>
                    <a:pt x="803" y="529"/>
                  </a:cubicBezTo>
                  <a:close/>
                </a:path>
              </a:pathLst>
            </a:custGeom>
            <a:solidFill>
              <a:srgbClr val="206779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" name="ï$lïḓê"/>
            <p:cNvSpPr/>
            <p:nvPr/>
          </p:nvSpPr>
          <p:spPr bwMode="auto">
            <a:xfrm>
              <a:off x="3460316" y="1772816"/>
              <a:ext cx="327644" cy="327644"/>
            </a:xfrm>
            <a:custGeom>
              <a:avLst/>
              <a:gdLst>
                <a:gd name="T0" fmla="*/ 894 w 971"/>
                <a:gd name="T1" fmla="*/ 509 h 971"/>
                <a:gd name="T2" fmla="*/ 969 w 971"/>
                <a:gd name="T3" fmla="*/ 442 h 971"/>
                <a:gd name="T4" fmla="*/ 883 w 971"/>
                <a:gd name="T5" fmla="*/ 390 h 971"/>
                <a:gd name="T6" fmla="*/ 938 w 971"/>
                <a:gd name="T7" fmla="*/ 309 h 971"/>
                <a:gd name="T8" fmla="*/ 838 w 971"/>
                <a:gd name="T9" fmla="*/ 279 h 971"/>
                <a:gd name="T10" fmla="*/ 802 w 971"/>
                <a:gd name="T11" fmla="*/ 227 h 971"/>
                <a:gd name="T12" fmla="*/ 813 w 971"/>
                <a:gd name="T13" fmla="*/ 127 h 971"/>
                <a:gd name="T14" fmla="*/ 714 w 971"/>
                <a:gd name="T15" fmla="*/ 146 h 971"/>
                <a:gd name="T16" fmla="*/ 700 w 971"/>
                <a:gd name="T17" fmla="*/ 50 h 971"/>
                <a:gd name="T18" fmla="*/ 606 w 971"/>
                <a:gd name="T19" fmla="*/ 95 h 971"/>
                <a:gd name="T20" fmla="*/ 545 w 971"/>
                <a:gd name="T21" fmla="*/ 81 h 971"/>
                <a:gd name="T22" fmla="*/ 485 w 971"/>
                <a:gd name="T23" fmla="*/ 0 h 971"/>
                <a:gd name="T24" fmla="*/ 425 w 971"/>
                <a:gd name="T25" fmla="*/ 80 h 971"/>
                <a:gd name="T26" fmla="*/ 350 w 971"/>
                <a:gd name="T27" fmla="*/ 19 h 971"/>
                <a:gd name="T28" fmla="*/ 311 w 971"/>
                <a:gd name="T29" fmla="*/ 115 h 971"/>
                <a:gd name="T30" fmla="*/ 256 w 971"/>
                <a:gd name="T31" fmla="*/ 146 h 971"/>
                <a:gd name="T32" fmla="*/ 157 w 971"/>
                <a:gd name="T33" fmla="*/ 126 h 971"/>
                <a:gd name="T34" fmla="*/ 167 w 971"/>
                <a:gd name="T35" fmla="*/ 226 h 971"/>
                <a:gd name="T36" fmla="*/ 70 w 971"/>
                <a:gd name="T37" fmla="*/ 232 h 971"/>
                <a:gd name="T38" fmla="*/ 106 w 971"/>
                <a:gd name="T39" fmla="*/ 329 h 971"/>
                <a:gd name="T40" fmla="*/ 86 w 971"/>
                <a:gd name="T41" fmla="*/ 389 h 971"/>
                <a:gd name="T42" fmla="*/ 0 w 971"/>
                <a:gd name="T43" fmla="*/ 441 h 971"/>
                <a:gd name="T44" fmla="*/ 75 w 971"/>
                <a:gd name="T45" fmla="*/ 508 h 971"/>
                <a:gd name="T46" fmla="*/ 6 w 971"/>
                <a:gd name="T47" fmla="*/ 577 h 971"/>
                <a:gd name="T48" fmla="*/ 98 w 971"/>
                <a:gd name="T49" fmla="*/ 625 h 971"/>
                <a:gd name="T50" fmla="*/ 124 w 971"/>
                <a:gd name="T51" fmla="*/ 683 h 971"/>
                <a:gd name="T52" fmla="*/ 96 w 971"/>
                <a:gd name="T53" fmla="*/ 779 h 971"/>
                <a:gd name="T54" fmla="*/ 196 w 971"/>
                <a:gd name="T55" fmla="*/ 778 h 971"/>
                <a:gd name="T56" fmla="*/ 192 w 971"/>
                <a:gd name="T57" fmla="*/ 876 h 971"/>
                <a:gd name="T58" fmla="*/ 293 w 971"/>
                <a:gd name="T59" fmla="*/ 849 h 971"/>
                <a:gd name="T60" fmla="*/ 351 w 971"/>
                <a:gd name="T61" fmla="*/ 874 h 971"/>
                <a:gd name="T62" fmla="*/ 394 w 971"/>
                <a:gd name="T63" fmla="*/ 965 h 971"/>
                <a:gd name="T64" fmla="*/ 468 w 971"/>
                <a:gd name="T65" fmla="*/ 896 h 971"/>
                <a:gd name="T66" fmla="*/ 531 w 971"/>
                <a:gd name="T67" fmla="*/ 971 h 971"/>
                <a:gd name="T68" fmla="*/ 587 w 971"/>
                <a:gd name="T69" fmla="*/ 884 h 971"/>
                <a:gd name="T70" fmla="*/ 647 w 971"/>
                <a:gd name="T71" fmla="*/ 863 h 971"/>
                <a:gd name="T72" fmla="*/ 740 w 971"/>
                <a:gd name="T73" fmla="*/ 900 h 971"/>
                <a:gd name="T74" fmla="*/ 748 w 971"/>
                <a:gd name="T75" fmla="*/ 800 h 971"/>
                <a:gd name="T76" fmla="*/ 845 w 971"/>
                <a:gd name="T77" fmla="*/ 813 h 971"/>
                <a:gd name="T78" fmla="*/ 828 w 971"/>
                <a:gd name="T79" fmla="*/ 711 h 971"/>
                <a:gd name="T80" fmla="*/ 858 w 971"/>
                <a:gd name="T81" fmla="*/ 655 h 971"/>
                <a:gd name="T82" fmla="*/ 952 w 971"/>
                <a:gd name="T83" fmla="*/ 620 h 971"/>
                <a:gd name="T84" fmla="*/ 891 w 971"/>
                <a:gd name="T85" fmla="*/ 541 h 971"/>
                <a:gd name="T86" fmla="*/ 766 w 971"/>
                <a:gd name="T87" fmla="*/ 641 h 971"/>
                <a:gd name="T88" fmla="*/ 588 w 971"/>
                <a:gd name="T89" fmla="*/ 790 h 971"/>
                <a:gd name="T90" fmla="*/ 357 w 971"/>
                <a:gd name="T91" fmla="*/ 781 h 971"/>
                <a:gd name="T92" fmla="*/ 191 w 971"/>
                <a:gd name="T93" fmla="*/ 618 h 971"/>
                <a:gd name="T94" fmla="*/ 179 w 971"/>
                <a:gd name="T95" fmla="*/ 386 h 971"/>
                <a:gd name="T96" fmla="*/ 326 w 971"/>
                <a:gd name="T97" fmla="*/ 207 h 971"/>
                <a:gd name="T98" fmla="*/ 556 w 971"/>
                <a:gd name="T99" fmla="*/ 173 h 971"/>
                <a:gd name="T100" fmla="*/ 748 w 971"/>
                <a:gd name="T101" fmla="*/ 303 h 971"/>
                <a:gd name="T102" fmla="*/ 803 w 971"/>
                <a:gd name="T103" fmla="*/ 529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71" h="971">
                  <a:moveTo>
                    <a:pt x="891" y="541"/>
                  </a:moveTo>
                  <a:cubicBezTo>
                    <a:pt x="893" y="530"/>
                    <a:pt x="893" y="520"/>
                    <a:pt x="894" y="509"/>
                  </a:cubicBezTo>
                  <a:cubicBezTo>
                    <a:pt x="920" y="502"/>
                    <a:pt x="946" y="494"/>
                    <a:pt x="971" y="485"/>
                  </a:cubicBezTo>
                  <a:cubicBezTo>
                    <a:pt x="971" y="470"/>
                    <a:pt x="970" y="456"/>
                    <a:pt x="969" y="442"/>
                  </a:cubicBezTo>
                  <a:cubicBezTo>
                    <a:pt x="942" y="433"/>
                    <a:pt x="916" y="426"/>
                    <a:pt x="889" y="421"/>
                  </a:cubicBezTo>
                  <a:cubicBezTo>
                    <a:pt x="888" y="411"/>
                    <a:pt x="885" y="400"/>
                    <a:pt x="883" y="390"/>
                  </a:cubicBezTo>
                  <a:cubicBezTo>
                    <a:pt x="880" y="380"/>
                    <a:pt x="878" y="370"/>
                    <a:pt x="874" y="360"/>
                  </a:cubicBezTo>
                  <a:cubicBezTo>
                    <a:pt x="896" y="344"/>
                    <a:pt x="917" y="327"/>
                    <a:pt x="938" y="309"/>
                  </a:cubicBezTo>
                  <a:cubicBezTo>
                    <a:pt x="932" y="296"/>
                    <a:pt x="927" y="283"/>
                    <a:pt x="920" y="270"/>
                  </a:cubicBezTo>
                  <a:cubicBezTo>
                    <a:pt x="893" y="271"/>
                    <a:pt x="865" y="274"/>
                    <a:pt x="838" y="279"/>
                  </a:cubicBezTo>
                  <a:cubicBezTo>
                    <a:pt x="833" y="270"/>
                    <a:pt x="828" y="261"/>
                    <a:pt x="821" y="252"/>
                  </a:cubicBezTo>
                  <a:cubicBezTo>
                    <a:pt x="816" y="244"/>
                    <a:pt x="809" y="235"/>
                    <a:pt x="802" y="227"/>
                  </a:cubicBezTo>
                  <a:cubicBezTo>
                    <a:pt x="817" y="205"/>
                    <a:pt x="831" y="181"/>
                    <a:pt x="843" y="157"/>
                  </a:cubicBezTo>
                  <a:cubicBezTo>
                    <a:pt x="833" y="147"/>
                    <a:pt x="823" y="137"/>
                    <a:pt x="813" y="127"/>
                  </a:cubicBezTo>
                  <a:cubicBezTo>
                    <a:pt x="787" y="139"/>
                    <a:pt x="763" y="151"/>
                    <a:pt x="740" y="165"/>
                  </a:cubicBezTo>
                  <a:cubicBezTo>
                    <a:pt x="731" y="159"/>
                    <a:pt x="723" y="153"/>
                    <a:pt x="714" y="146"/>
                  </a:cubicBezTo>
                  <a:cubicBezTo>
                    <a:pt x="705" y="141"/>
                    <a:pt x="696" y="135"/>
                    <a:pt x="687" y="130"/>
                  </a:cubicBezTo>
                  <a:cubicBezTo>
                    <a:pt x="693" y="104"/>
                    <a:pt x="697" y="77"/>
                    <a:pt x="700" y="50"/>
                  </a:cubicBezTo>
                  <a:cubicBezTo>
                    <a:pt x="687" y="44"/>
                    <a:pt x="674" y="38"/>
                    <a:pt x="661" y="33"/>
                  </a:cubicBezTo>
                  <a:cubicBezTo>
                    <a:pt x="641" y="52"/>
                    <a:pt x="623" y="73"/>
                    <a:pt x="606" y="95"/>
                  </a:cubicBezTo>
                  <a:cubicBezTo>
                    <a:pt x="596" y="92"/>
                    <a:pt x="586" y="89"/>
                    <a:pt x="576" y="86"/>
                  </a:cubicBezTo>
                  <a:cubicBezTo>
                    <a:pt x="566" y="84"/>
                    <a:pt x="555" y="82"/>
                    <a:pt x="545" y="81"/>
                  </a:cubicBezTo>
                  <a:cubicBezTo>
                    <a:pt x="541" y="54"/>
                    <a:pt x="535" y="28"/>
                    <a:pt x="528" y="2"/>
                  </a:cubicBezTo>
                  <a:cubicBezTo>
                    <a:pt x="513" y="0"/>
                    <a:pt x="499" y="0"/>
                    <a:pt x="485" y="0"/>
                  </a:cubicBezTo>
                  <a:cubicBezTo>
                    <a:pt x="474" y="25"/>
                    <a:pt x="464" y="51"/>
                    <a:pt x="457" y="77"/>
                  </a:cubicBezTo>
                  <a:cubicBezTo>
                    <a:pt x="446" y="78"/>
                    <a:pt x="436" y="79"/>
                    <a:pt x="425" y="80"/>
                  </a:cubicBezTo>
                  <a:cubicBezTo>
                    <a:pt x="415" y="82"/>
                    <a:pt x="404" y="84"/>
                    <a:pt x="394" y="86"/>
                  </a:cubicBezTo>
                  <a:cubicBezTo>
                    <a:pt x="381" y="63"/>
                    <a:pt x="366" y="41"/>
                    <a:pt x="350" y="19"/>
                  </a:cubicBezTo>
                  <a:cubicBezTo>
                    <a:pt x="336" y="23"/>
                    <a:pt x="322" y="27"/>
                    <a:pt x="309" y="32"/>
                  </a:cubicBezTo>
                  <a:cubicBezTo>
                    <a:pt x="308" y="60"/>
                    <a:pt x="309" y="88"/>
                    <a:pt x="311" y="115"/>
                  </a:cubicBezTo>
                  <a:cubicBezTo>
                    <a:pt x="301" y="119"/>
                    <a:pt x="292" y="124"/>
                    <a:pt x="283" y="129"/>
                  </a:cubicBezTo>
                  <a:cubicBezTo>
                    <a:pt x="273" y="134"/>
                    <a:pt x="264" y="140"/>
                    <a:pt x="256" y="146"/>
                  </a:cubicBezTo>
                  <a:cubicBezTo>
                    <a:pt x="235" y="129"/>
                    <a:pt x="213" y="113"/>
                    <a:pt x="190" y="99"/>
                  </a:cubicBezTo>
                  <a:cubicBezTo>
                    <a:pt x="178" y="108"/>
                    <a:pt x="167" y="117"/>
                    <a:pt x="157" y="126"/>
                  </a:cubicBezTo>
                  <a:cubicBezTo>
                    <a:pt x="166" y="153"/>
                    <a:pt x="176" y="178"/>
                    <a:pt x="188" y="203"/>
                  </a:cubicBezTo>
                  <a:cubicBezTo>
                    <a:pt x="181" y="210"/>
                    <a:pt x="174" y="218"/>
                    <a:pt x="167" y="226"/>
                  </a:cubicBezTo>
                  <a:cubicBezTo>
                    <a:pt x="161" y="235"/>
                    <a:pt x="154" y="243"/>
                    <a:pt x="148" y="252"/>
                  </a:cubicBezTo>
                  <a:cubicBezTo>
                    <a:pt x="122" y="243"/>
                    <a:pt x="97" y="237"/>
                    <a:pt x="70" y="232"/>
                  </a:cubicBezTo>
                  <a:cubicBezTo>
                    <a:pt x="62" y="244"/>
                    <a:pt x="55" y="256"/>
                    <a:pt x="49" y="269"/>
                  </a:cubicBezTo>
                  <a:cubicBezTo>
                    <a:pt x="67" y="290"/>
                    <a:pt x="86" y="310"/>
                    <a:pt x="106" y="329"/>
                  </a:cubicBezTo>
                  <a:cubicBezTo>
                    <a:pt x="102" y="339"/>
                    <a:pt x="98" y="348"/>
                    <a:pt x="95" y="358"/>
                  </a:cubicBezTo>
                  <a:cubicBezTo>
                    <a:pt x="91" y="369"/>
                    <a:pt x="88" y="379"/>
                    <a:pt x="86" y="389"/>
                  </a:cubicBezTo>
                  <a:cubicBezTo>
                    <a:pt x="59" y="391"/>
                    <a:pt x="32" y="394"/>
                    <a:pt x="6" y="399"/>
                  </a:cubicBezTo>
                  <a:cubicBezTo>
                    <a:pt x="3" y="413"/>
                    <a:pt x="1" y="427"/>
                    <a:pt x="0" y="441"/>
                  </a:cubicBezTo>
                  <a:cubicBezTo>
                    <a:pt x="24" y="454"/>
                    <a:pt x="49" y="466"/>
                    <a:pt x="74" y="476"/>
                  </a:cubicBezTo>
                  <a:cubicBezTo>
                    <a:pt x="74" y="487"/>
                    <a:pt x="74" y="497"/>
                    <a:pt x="75" y="508"/>
                  </a:cubicBezTo>
                  <a:cubicBezTo>
                    <a:pt x="75" y="518"/>
                    <a:pt x="76" y="529"/>
                    <a:pt x="78" y="539"/>
                  </a:cubicBezTo>
                  <a:cubicBezTo>
                    <a:pt x="53" y="551"/>
                    <a:pt x="30" y="563"/>
                    <a:pt x="6" y="577"/>
                  </a:cubicBezTo>
                  <a:cubicBezTo>
                    <a:pt x="9" y="591"/>
                    <a:pt x="12" y="605"/>
                    <a:pt x="16" y="619"/>
                  </a:cubicBezTo>
                  <a:cubicBezTo>
                    <a:pt x="44" y="623"/>
                    <a:pt x="71" y="625"/>
                    <a:pt x="98" y="625"/>
                  </a:cubicBezTo>
                  <a:cubicBezTo>
                    <a:pt x="102" y="635"/>
                    <a:pt x="106" y="645"/>
                    <a:pt x="110" y="654"/>
                  </a:cubicBezTo>
                  <a:cubicBezTo>
                    <a:pt x="114" y="664"/>
                    <a:pt x="119" y="674"/>
                    <a:pt x="124" y="683"/>
                  </a:cubicBezTo>
                  <a:cubicBezTo>
                    <a:pt x="106" y="702"/>
                    <a:pt x="88" y="723"/>
                    <a:pt x="71" y="744"/>
                  </a:cubicBezTo>
                  <a:cubicBezTo>
                    <a:pt x="79" y="756"/>
                    <a:pt x="87" y="768"/>
                    <a:pt x="96" y="779"/>
                  </a:cubicBezTo>
                  <a:cubicBezTo>
                    <a:pt x="123" y="773"/>
                    <a:pt x="149" y="765"/>
                    <a:pt x="174" y="755"/>
                  </a:cubicBezTo>
                  <a:cubicBezTo>
                    <a:pt x="181" y="763"/>
                    <a:pt x="189" y="771"/>
                    <a:pt x="196" y="778"/>
                  </a:cubicBezTo>
                  <a:cubicBezTo>
                    <a:pt x="204" y="786"/>
                    <a:pt x="211" y="793"/>
                    <a:pt x="220" y="800"/>
                  </a:cubicBezTo>
                  <a:cubicBezTo>
                    <a:pt x="209" y="824"/>
                    <a:pt x="200" y="850"/>
                    <a:pt x="192" y="876"/>
                  </a:cubicBezTo>
                  <a:cubicBezTo>
                    <a:pt x="204" y="884"/>
                    <a:pt x="216" y="892"/>
                    <a:pt x="228" y="900"/>
                  </a:cubicBezTo>
                  <a:cubicBezTo>
                    <a:pt x="251" y="884"/>
                    <a:pt x="272" y="867"/>
                    <a:pt x="293" y="849"/>
                  </a:cubicBezTo>
                  <a:cubicBezTo>
                    <a:pt x="302" y="854"/>
                    <a:pt x="311" y="858"/>
                    <a:pt x="321" y="863"/>
                  </a:cubicBezTo>
                  <a:cubicBezTo>
                    <a:pt x="331" y="867"/>
                    <a:pt x="341" y="871"/>
                    <a:pt x="351" y="874"/>
                  </a:cubicBezTo>
                  <a:cubicBezTo>
                    <a:pt x="350" y="901"/>
                    <a:pt x="351" y="928"/>
                    <a:pt x="353" y="955"/>
                  </a:cubicBezTo>
                  <a:cubicBezTo>
                    <a:pt x="366" y="959"/>
                    <a:pt x="380" y="962"/>
                    <a:pt x="394" y="965"/>
                  </a:cubicBezTo>
                  <a:cubicBezTo>
                    <a:pt x="410" y="942"/>
                    <a:pt x="424" y="918"/>
                    <a:pt x="436" y="894"/>
                  </a:cubicBezTo>
                  <a:cubicBezTo>
                    <a:pt x="447" y="895"/>
                    <a:pt x="457" y="896"/>
                    <a:pt x="468" y="896"/>
                  </a:cubicBezTo>
                  <a:cubicBezTo>
                    <a:pt x="479" y="897"/>
                    <a:pt x="489" y="897"/>
                    <a:pt x="500" y="896"/>
                  </a:cubicBezTo>
                  <a:cubicBezTo>
                    <a:pt x="509" y="921"/>
                    <a:pt x="519" y="947"/>
                    <a:pt x="531" y="971"/>
                  </a:cubicBezTo>
                  <a:cubicBezTo>
                    <a:pt x="545" y="969"/>
                    <a:pt x="559" y="967"/>
                    <a:pt x="573" y="965"/>
                  </a:cubicBezTo>
                  <a:cubicBezTo>
                    <a:pt x="580" y="937"/>
                    <a:pt x="584" y="911"/>
                    <a:pt x="587" y="884"/>
                  </a:cubicBezTo>
                  <a:cubicBezTo>
                    <a:pt x="597" y="881"/>
                    <a:pt x="607" y="878"/>
                    <a:pt x="617" y="875"/>
                  </a:cubicBezTo>
                  <a:cubicBezTo>
                    <a:pt x="627" y="871"/>
                    <a:pt x="637" y="867"/>
                    <a:pt x="647" y="863"/>
                  </a:cubicBezTo>
                  <a:cubicBezTo>
                    <a:pt x="664" y="883"/>
                    <a:pt x="683" y="903"/>
                    <a:pt x="703" y="921"/>
                  </a:cubicBezTo>
                  <a:cubicBezTo>
                    <a:pt x="716" y="915"/>
                    <a:pt x="728" y="908"/>
                    <a:pt x="740" y="900"/>
                  </a:cubicBezTo>
                  <a:cubicBezTo>
                    <a:pt x="736" y="873"/>
                    <a:pt x="731" y="846"/>
                    <a:pt x="723" y="820"/>
                  </a:cubicBezTo>
                  <a:cubicBezTo>
                    <a:pt x="732" y="814"/>
                    <a:pt x="740" y="807"/>
                    <a:pt x="748" y="800"/>
                  </a:cubicBezTo>
                  <a:cubicBezTo>
                    <a:pt x="757" y="794"/>
                    <a:pt x="764" y="786"/>
                    <a:pt x="772" y="779"/>
                  </a:cubicBezTo>
                  <a:cubicBezTo>
                    <a:pt x="795" y="792"/>
                    <a:pt x="820" y="803"/>
                    <a:pt x="845" y="813"/>
                  </a:cubicBezTo>
                  <a:cubicBezTo>
                    <a:pt x="855" y="802"/>
                    <a:pt x="864" y="791"/>
                    <a:pt x="872" y="780"/>
                  </a:cubicBezTo>
                  <a:cubicBezTo>
                    <a:pt x="859" y="756"/>
                    <a:pt x="844" y="733"/>
                    <a:pt x="828" y="711"/>
                  </a:cubicBezTo>
                  <a:cubicBezTo>
                    <a:pt x="834" y="702"/>
                    <a:pt x="839" y="693"/>
                    <a:pt x="844" y="684"/>
                  </a:cubicBezTo>
                  <a:cubicBezTo>
                    <a:pt x="849" y="674"/>
                    <a:pt x="854" y="665"/>
                    <a:pt x="858" y="655"/>
                  </a:cubicBezTo>
                  <a:cubicBezTo>
                    <a:pt x="885" y="659"/>
                    <a:pt x="911" y="660"/>
                    <a:pt x="939" y="661"/>
                  </a:cubicBezTo>
                  <a:cubicBezTo>
                    <a:pt x="944" y="647"/>
                    <a:pt x="948" y="634"/>
                    <a:pt x="952" y="620"/>
                  </a:cubicBezTo>
                  <a:cubicBezTo>
                    <a:pt x="931" y="602"/>
                    <a:pt x="908" y="586"/>
                    <a:pt x="886" y="572"/>
                  </a:cubicBezTo>
                  <a:cubicBezTo>
                    <a:pt x="888" y="561"/>
                    <a:pt x="890" y="551"/>
                    <a:pt x="891" y="541"/>
                  </a:cubicBezTo>
                  <a:close/>
                  <a:moveTo>
                    <a:pt x="803" y="529"/>
                  </a:moveTo>
                  <a:cubicBezTo>
                    <a:pt x="798" y="568"/>
                    <a:pt x="785" y="606"/>
                    <a:pt x="766" y="641"/>
                  </a:cubicBezTo>
                  <a:cubicBezTo>
                    <a:pt x="747" y="676"/>
                    <a:pt x="721" y="707"/>
                    <a:pt x="691" y="732"/>
                  </a:cubicBezTo>
                  <a:cubicBezTo>
                    <a:pt x="661" y="758"/>
                    <a:pt x="626" y="778"/>
                    <a:pt x="588" y="790"/>
                  </a:cubicBezTo>
                  <a:cubicBezTo>
                    <a:pt x="551" y="803"/>
                    <a:pt x="511" y="809"/>
                    <a:pt x="472" y="807"/>
                  </a:cubicBezTo>
                  <a:cubicBezTo>
                    <a:pt x="432" y="806"/>
                    <a:pt x="393" y="797"/>
                    <a:pt x="357" y="781"/>
                  </a:cubicBezTo>
                  <a:cubicBezTo>
                    <a:pt x="320" y="765"/>
                    <a:pt x="287" y="743"/>
                    <a:pt x="259" y="715"/>
                  </a:cubicBezTo>
                  <a:cubicBezTo>
                    <a:pt x="230" y="687"/>
                    <a:pt x="207" y="654"/>
                    <a:pt x="191" y="618"/>
                  </a:cubicBezTo>
                  <a:cubicBezTo>
                    <a:pt x="175" y="582"/>
                    <a:pt x="166" y="543"/>
                    <a:pt x="164" y="503"/>
                  </a:cubicBezTo>
                  <a:cubicBezTo>
                    <a:pt x="161" y="464"/>
                    <a:pt x="167" y="424"/>
                    <a:pt x="179" y="386"/>
                  </a:cubicBezTo>
                  <a:cubicBezTo>
                    <a:pt x="191" y="349"/>
                    <a:pt x="211" y="313"/>
                    <a:pt x="236" y="283"/>
                  </a:cubicBezTo>
                  <a:cubicBezTo>
                    <a:pt x="261" y="252"/>
                    <a:pt x="292" y="226"/>
                    <a:pt x="326" y="207"/>
                  </a:cubicBezTo>
                  <a:cubicBezTo>
                    <a:pt x="361" y="187"/>
                    <a:pt x="399" y="174"/>
                    <a:pt x="438" y="168"/>
                  </a:cubicBezTo>
                  <a:cubicBezTo>
                    <a:pt x="477" y="163"/>
                    <a:pt x="517" y="164"/>
                    <a:pt x="556" y="173"/>
                  </a:cubicBezTo>
                  <a:cubicBezTo>
                    <a:pt x="594" y="182"/>
                    <a:pt x="632" y="198"/>
                    <a:pt x="664" y="220"/>
                  </a:cubicBezTo>
                  <a:cubicBezTo>
                    <a:pt x="697" y="242"/>
                    <a:pt x="726" y="271"/>
                    <a:pt x="748" y="303"/>
                  </a:cubicBezTo>
                  <a:cubicBezTo>
                    <a:pt x="771" y="336"/>
                    <a:pt x="787" y="372"/>
                    <a:pt x="797" y="411"/>
                  </a:cubicBezTo>
                  <a:cubicBezTo>
                    <a:pt x="806" y="450"/>
                    <a:pt x="808" y="490"/>
                    <a:pt x="803" y="529"/>
                  </a:cubicBezTo>
                  <a:close/>
                </a:path>
              </a:pathLst>
            </a:custGeom>
            <a:solidFill>
              <a:srgbClr val="206779"/>
            </a:solidFill>
            <a:ln>
              <a:noFill/>
            </a:ln>
          </p:spPr>
          <p:txBody>
            <a:bodyPr wrap="square" lIns="91440" tIns="45720" rIns="91440" bIns="45720" anchor="ctr">
              <a:normAutofit fontScale="92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" name="i$ľiḑé"/>
            <p:cNvSpPr txBox="1"/>
            <p:nvPr/>
          </p:nvSpPr>
          <p:spPr>
            <a:xfrm>
              <a:off x="2686973" y="2242267"/>
              <a:ext cx="716863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 fontScale="55000" lnSpcReduction="20000"/>
            </a:bodyPr>
            <a:lstStyle/>
            <a:p>
              <a:pPr algn="ctr"/>
              <a:r>
                <a:rPr lang="en-US" sz="2400" dirty="0">
                  <a:solidFill>
                    <a:srgbClr val="206779"/>
                  </a:solidFill>
                  <a:cs typeface="+mn-ea"/>
                  <a:sym typeface="+mn-lt"/>
                </a:rPr>
                <a:t>45%</a:t>
              </a:r>
            </a:p>
          </p:txBody>
        </p:sp>
        <p:sp>
          <p:nvSpPr>
            <p:cNvPr id="49" name="iṩļídé"/>
            <p:cNvSpPr txBox="1"/>
            <p:nvPr/>
          </p:nvSpPr>
          <p:spPr>
            <a:xfrm>
              <a:off x="2978901" y="3832235"/>
              <a:ext cx="1042325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Autofit/>
            </a:bodyPr>
            <a:lstStyle/>
            <a:p>
              <a:pPr algn="ctr"/>
              <a:r>
                <a:rPr lang="en-US" sz="1400" dirty="0">
                  <a:solidFill>
                    <a:srgbClr val="FF7761"/>
                  </a:solidFill>
                  <a:cs typeface="+mn-ea"/>
                  <a:sym typeface="+mn-lt"/>
                </a:rPr>
                <a:t>83%</a:t>
              </a:r>
            </a:p>
          </p:txBody>
        </p:sp>
        <p:sp>
          <p:nvSpPr>
            <p:cNvPr id="50" name="iṧļíḓe"/>
            <p:cNvSpPr txBox="1"/>
            <p:nvPr/>
          </p:nvSpPr>
          <p:spPr>
            <a:xfrm>
              <a:off x="1825263" y="3108994"/>
              <a:ext cx="729687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 fontScale="92500"/>
            </a:bodyPr>
            <a:lstStyle/>
            <a:p>
              <a:pPr algn="ctr"/>
              <a:r>
                <a:rPr lang="en-US" sz="1400" dirty="0">
                  <a:solidFill>
                    <a:srgbClr val="206779"/>
                  </a:solidFill>
                  <a:cs typeface="+mn-ea"/>
                  <a:sym typeface="+mn-lt"/>
                </a:rPr>
                <a:t>65%</a:t>
              </a:r>
            </a:p>
          </p:txBody>
        </p:sp>
        <p:sp>
          <p:nvSpPr>
            <p:cNvPr id="51" name="íṣļïdê"/>
            <p:cNvSpPr txBox="1"/>
            <p:nvPr/>
          </p:nvSpPr>
          <p:spPr>
            <a:xfrm>
              <a:off x="1367415" y="4512346"/>
              <a:ext cx="935432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Autofit/>
            </a:bodyPr>
            <a:lstStyle/>
            <a:p>
              <a:pPr algn="ctr"/>
              <a:r>
                <a:rPr lang="en-US" sz="1400" dirty="0">
                  <a:solidFill>
                    <a:srgbClr val="206779"/>
                  </a:solidFill>
                  <a:cs typeface="+mn-ea"/>
                  <a:sym typeface="+mn-lt"/>
                </a:rPr>
                <a:t>78%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721099" y="1463258"/>
            <a:ext cx="7712515" cy="3290288"/>
            <a:chOff x="304800" y="1366708"/>
            <a:chExt cx="8361699" cy="3567242"/>
          </a:xfrm>
        </p:grpSpPr>
        <p:graphicFrame>
          <p:nvGraphicFramePr>
            <p:cNvPr id="16" name="Chart 5"/>
            <p:cNvGraphicFramePr/>
            <p:nvPr/>
          </p:nvGraphicFramePr>
          <p:xfrm>
            <a:off x="4114800" y="1684019"/>
            <a:ext cx="1752600" cy="189680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7" name="Chart 7"/>
            <p:cNvGraphicFramePr/>
            <p:nvPr/>
          </p:nvGraphicFramePr>
          <p:xfrm>
            <a:off x="4038600" y="3257550"/>
            <a:ext cx="1548951" cy="1676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8" name="Chart 8"/>
            <p:cNvGraphicFramePr/>
            <p:nvPr/>
          </p:nvGraphicFramePr>
          <p:xfrm>
            <a:off x="2544815" y="1726295"/>
            <a:ext cx="1067689" cy="133331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9" name="Text Box 10"/>
            <p:cNvSpPr txBox="1">
              <a:spLocks noChangeArrowheads="1"/>
            </p:cNvSpPr>
            <p:nvPr/>
          </p:nvSpPr>
          <p:spPr bwMode="auto">
            <a:xfrm>
              <a:off x="7010400" y="2433504"/>
              <a:ext cx="1656099" cy="79665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4282" tIns="17141" rIns="34282" bIns="17141">
              <a:spAutoFit/>
            </a:bodyPr>
            <a:lstStyle/>
            <a:p>
              <a:r>
                <a:rPr lang="en-US" altLang="zh-CN" sz="1400" dirty="0">
                  <a:cs typeface="+mn-ea"/>
                  <a:sym typeface="+mn-lt"/>
                </a:rPr>
                <a:t>Add title text</a:t>
              </a:r>
              <a:endParaRPr lang="zh-CN" altLang="en-US" sz="1400" dirty="0">
                <a:cs typeface="+mn-ea"/>
                <a:sym typeface="+mn-lt"/>
              </a:endParaRPr>
            </a:p>
            <a:p>
              <a:pPr defTabSz="815340"/>
              <a:r>
                <a:rPr lang="en-US" altLang="zh-CN" sz="105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20" name="Oval 15"/>
            <p:cNvSpPr/>
            <p:nvPr/>
          </p:nvSpPr>
          <p:spPr>
            <a:xfrm>
              <a:off x="6477000" y="2569398"/>
              <a:ext cx="487415" cy="490212"/>
            </a:xfrm>
            <a:prstGeom prst="ellipse">
              <a:avLst/>
            </a:prstGeom>
            <a:solidFill>
              <a:srgbClr val="FF7761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7010400" y="3731256"/>
              <a:ext cx="1656099" cy="79665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4282" tIns="17141" rIns="34282" bIns="17141">
              <a:spAutoFit/>
            </a:bodyPr>
            <a:lstStyle/>
            <a:p>
              <a:r>
                <a:rPr lang="en-US" altLang="zh-CN" sz="1400" dirty="0">
                  <a:cs typeface="+mn-ea"/>
                  <a:sym typeface="+mn-lt"/>
                </a:rPr>
                <a:t>Add title text</a:t>
              </a:r>
              <a:endParaRPr lang="zh-CN" altLang="en-US" sz="1400" dirty="0">
                <a:cs typeface="+mn-ea"/>
                <a:sym typeface="+mn-lt"/>
              </a:endParaRPr>
            </a:p>
            <a:p>
              <a:pPr defTabSz="815340"/>
              <a:r>
                <a:rPr lang="en-US" altLang="zh-CN" sz="105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22" name="Oval 17"/>
            <p:cNvSpPr/>
            <p:nvPr/>
          </p:nvSpPr>
          <p:spPr>
            <a:xfrm>
              <a:off x="6477000" y="3867150"/>
              <a:ext cx="487415" cy="490212"/>
            </a:xfrm>
            <a:prstGeom prst="ellipse">
              <a:avLst/>
            </a:prstGeom>
            <a:solidFill>
              <a:srgbClr val="206779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23" name="Straight Arrow Connector 19"/>
            <p:cNvCxnSpPr/>
            <p:nvPr/>
          </p:nvCxnSpPr>
          <p:spPr>
            <a:xfrm>
              <a:off x="5715000" y="2814504"/>
              <a:ext cx="762000" cy="0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1"/>
            <p:cNvCxnSpPr/>
            <p:nvPr/>
          </p:nvCxnSpPr>
          <p:spPr>
            <a:xfrm>
              <a:off x="5448300" y="4112256"/>
              <a:ext cx="1028700" cy="0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 Box 10"/>
            <p:cNvSpPr txBox="1">
              <a:spLocks noChangeArrowheads="1"/>
            </p:cNvSpPr>
            <p:nvPr/>
          </p:nvSpPr>
          <p:spPr bwMode="auto">
            <a:xfrm>
              <a:off x="304800" y="1366708"/>
              <a:ext cx="1656099" cy="96350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4282" tIns="17141" rIns="34282" bIns="17141">
              <a:spAutoFit/>
            </a:bodyPr>
            <a:lstStyle/>
            <a:p>
              <a:pPr algn="r"/>
              <a:r>
                <a:rPr lang="en-US" altLang="zh-CN" sz="1400" dirty="0">
                  <a:cs typeface="+mn-ea"/>
                  <a:sym typeface="+mn-lt"/>
                </a:rPr>
                <a:t>Add title text</a:t>
              </a:r>
              <a:endParaRPr lang="zh-CN" altLang="en-US" sz="1400" dirty="0">
                <a:cs typeface="+mn-ea"/>
                <a:sym typeface="+mn-lt"/>
              </a:endParaRPr>
            </a:p>
            <a:p>
              <a:pPr algn="r" defTabSz="815340"/>
              <a:r>
                <a:rPr lang="en-US" altLang="zh-CN" sz="105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cs typeface="+mn-ea"/>
                <a:sym typeface="+mn-lt"/>
              </a:endParaRPr>
            </a:p>
            <a:p>
              <a:pPr algn="r" defTabSz="815340"/>
              <a:r>
                <a:rPr lang="en-US" sz="1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 </a:t>
              </a:r>
            </a:p>
          </p:txBody>
        </p:sp>
        <p:sp>
          <p:nvSpPr>
            <p:cNvPr id="26" name="Oval 24"/>
            <p:cNvSpPr/>
            <p:nvPr/>
          </p:nvSpPr>
          <p:spPr>
            <a:xfrm>
              <a:off x="2057400" y="1502602"/>
              <a:ext cx="487415" cy="490212"/>
            </a:xfrm>
            <a:prstGeom prst="ellipse">
              <a:avLst/>
            </a:prstGeom>
            <a:solidFill>
              <a:srgbClr val="206779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7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7" name="Text Box 10"/>
            <p:cNvSpPr txBox="1">
              <a:spLocks noChangeArrowheads="1"/>
            </p:cNvSpPr>
            <p:nvPr/>
          </p:nvSpPr>
          <p:spPr bwMode="auto">
            <a:xfrm>
              <a:off x="304800" y="3133817"/>
              <a:ext cx="1656099" cy="93430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4282" tIns="17141" rIns="34282" bIns="17141">
              <a:spAutoFit/>
            </a:bodyPr>
            <a:lstStyle/>
            <a:p>
              <a:pPr algn="r"/>
              <a:r>
                <a:rPr lang="en-US" altLang="zh-CN" sz="1400" dirty="0">
                  <a:cs typeface="+mn-ea"/>
                  <a:sym typeface="+mn-lt"/>
                </a:rPr>
                <a:t>Add title text</a:t>
              </a:r>
              <a:endParaRPr lang="zh-CN" altLang="en-US" sz="1400" dirty="0">
                <a:cs typeface="+mn-ea"/>
                <a:sym typeface="+mn-lt"/>
              </a:endParaRPr>
            </a:p>
            <a:p>
              <a:pPr algn="r" defTabSz="815340"/>
              <a:r>
                <a:rPr lang="en-US" altLang="zh-CN" sz="105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cs typeface="+mn-ea"/>
                <a:sym typeface="+mn-lt"/>
              </a:endParaRPr>
            </a:p>
            <a:p>
              <a:pPr algn="r" defTabSz="815340"/>
              <a:r>
                <a:rPr lang="en-US" sz="825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 </a:t>
              </a:r>
            </a:p>
          </p:txBody>
        </p:sp>
        <p:sp>
          <p:nvSpPr>
            <p:cNvPr id="28" name="Oval 26"/>
            <p:cNvSpPr/>
            <p:nvPr/>
          </p:nvSpPr>
          <p:spPr>
            <a:xfrm>
              <a:off x="2057400" y="3269711"/>
              <a:ext cx="487415" cy="490212"/>
            </a:xfrm>
            <a:prstGeom prst="ellipse">
              <a:avLst/>
            </a:prstGeom>
            <a:solidFill>
              <a:srgbClr val="FF7761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7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9" name="Text Box 7"/>
            <p:cNvSpPr txBox="1">
              <a:spLocks noChangeArrowheads="1"/>
            </p:cNvSpPr>
            <p:nvPr/>
          </p:nvSpPr>
          <p:spPr bwMode="auto">
            <a:xfrm>
              <a:off x="4618045" y="2393895"/>
              <a:ext cx="746113" cy="43795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34282" tIns="17141" rIns="34282" bIns="17141">
              <a:spAutoFit/>
            </a:bodyPr>
            <a:lstStyle/>
            <a:p>
              <a:pPr algn="ctr" defTabSz="815340"/>
              <a:r>
                <a:rPr lang="en-CA" sz="2400" spc="-112" dirty="0">
                  <a:solidFill>
                    <a:srgbClr val="206779"/>
                  </a:solidFill>
                  <a:cs typeface="+mn-ea"/>
                  <a:sym typeface="+mn-lt"/>
                </a:rPr>
                <a:t>80%</a:t>
              </a:r>
            </a:p>
          </p:txBody>
        </p:sp>
        <p:sp>
          <p:nvSpPr>
            <p:cNvPr id="30" name="Text Box 7"/>
            <p:cNvSpPr txBox="1">
              <a:spLocks noChangeArrowheads="1"/>
            </p:cNvSpPr>
            <p:nvPr/>
          </p:nvSpPr>
          <p:spPr bwMode="auto">
            <a:xfrm>
              <a:off x="4486942" y="3888002"/>
              <a:ext cx="652263" cy="38789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34282" tIns="17141" rIns="34282" bIns="17141">
              <a:spAutoFit/>
            </a:bodyPr>
            <a:lstStyle/>
            <a:p>
              <a:pPr algn="ctr" defTabSz="815340"/>
              <a:r>
                <a:rPr lang="en-CA" sz="2100" spc="-112" dirty="0">
                  <a:solidFill>
                    <a:srgbClr val="206779"/>
                  </a:solidFill>
                  <a:cs typeface="+mn-ea"/>
                  <a:sym typeface="+mn-lt"/>
                </a:rPr>
                <a:t>42%</a:t>
              </a:r>
            </a:p>
          </p:txBody>
        </p:sp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2795105" y="2215981"/>
              <a:ext cx="567106" cy="3378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34282" tIns="17141" rIns="34282" bIns="17141">
              <a:spAutoFit/>
            </a:bodyPr>
            <a:lstStyle/>
            <a:p>
              <a:pPr algn="ctr" defTabSz="815340"/>
              <a:r>
                <a:rPr lang="en-CA" sz="1800" spc="-112" dirty="0">
                  <a:solidFill>
                    <a:srgbClr val="206779"/>
                  </a:solidFill>
                  <a:cs typeface="+mn-ea"/>
                  <a:sym typeface="+mn-lt"/>
                </a:rPr>
                <a:t>90%</a:t>
              </a:r>
            </a:p>
          </p:txBody>
        </p:sp>
        <p:cxnSp>
          <p:nvCxnSpPr>
            <p:cNvPr id="32" name="Straight Arrow Connector 32"/>
            <p:cNvCxnSpPr/>
            <p:nvPr/>
          </p:nvCxnSpPr>
          <p:spPr>
            <a:xfrm flipH="1">
              <a:off x="2525387" y="1747708"/>
              <a:ext cx="370213" cy="0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5"/>
            <p:cNvCxnSpPr/>
            <p:nvPr/>
          </p:nvCxnSpPr>
          <p:spPr>
            <a:xfrm flipH="1">
              <a:off x="2525387" y="3490887"/>
              <a:ext cx="675013" cy="0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4" name="Chart 6"/>
            <p:cNvGraphicFramePr/>
            <p:nvPr>
              <p:extLst>
                <p:ext uri="{D42A27DB-BD31-4B8C-83A1-F6EECF244321}">
                  <p14:modId xmlns:p14="http://schemas.microsoft.com/office/powerpoint/2010/main" val="2795608991"/>
                </p:ext>
              </p:extLst>
            </p:nvPr>
          </p:nvGraphicFramePr>
          <p:xfrm>
            <a:off x="2990935" y="2571750"/>
            <a:ext cx="1423739" cy="154088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3344545" y="3126001"/>
              <a:ext cx="652263" cy="38789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34282" tIns="17141" rIns="34282" bIns="17141">
              <a:spAutoFit/>
            </a:bodyPr>
            <a:lstStyle/>
            <a:p>
              <a:pPr algn="ctr" defTabSz="815340"/>
              <a:r>
                <a:rPr lang="en-CA" sz="2100" spc="-112" dirty="0">
                  <a:solidFill>
                    <a:srgbClr val="206779"/>
                  </a:solidFill>
                  <a:cs typeface="+mn-ea"/>
                  <a:sym typeface="+mn-lt"/>
                </a:rPr>
                <a:t>25%</a:t>
              </a:r>
            </a:p>
          </p:txBody>
        </p:sp>
        <p:cxnSp>
          <p:nvCxnSpPr>
            <p:cNvPr id="36" name="Straight Connector 37"/>
            <p:cNvCxnSpPr/>
            <p:nvPr/>
          </p:nvCxnSpPr>
          <p:spPr>
            <a:xfrm>
              <a:off x="2895600" y="1747708"/>
              <a:ext cx="183058" cy="24510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oup 39"/>
            <p:cNvGrpSpPr/>
            <p:nvPr/>
          </p:nvGrpSpPr>
          <p:grpSpPr>
            <a:xfrm>
              <a:off x="6641386" y="1460754"/>
              <a:ext cx="161472" cy="201132"/>
              <a:chOff x="5179005" y="1309474"/>
              <a:chExt cx="284519" cy="354401"/>
            </a:xfrm>
            <a:solidFill>
              <a:schemeClr val="bg1"/>
            </a:solidFill>
          </p:grpSpPr>
          <p:sp>
            <p:nvSpPr>
              <p:cNvPr id="56" name="Rectangle 18"/>
              <p:cNvSpPr>
                <a:spLocks noChangeArrowheads="1"/>
              </p:cNvSpPr>
              <p:nvPr/>
            </p:nvSpPr>
            <p:spPr bwMode="auto">
              <a:xfrm>
                <a:off x="5256374" y="1479187"/>
                <a:ext cx="47421" cy="4492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/>
              <a:lstStyle/>
              <a:p>
                <a:endParaRPr lang="en-US" sz="15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Rectangle 19"/>
              <p:cNvSpPr>
                <a:spLocks noChangeArrowheads="1"/>
              </p:cNvSpPr>
              <p:nvPr/>
            </p:nvSpPr>
            <p:spPr bwMode="auto">
              <a:xfrm>
                <a:off x="5331247" y="1479187"/>
                <a:ext cx="49916" cy="4492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/>
              <a:lstStyle/>
              <a:p>
                <a:endParaRPr lang="en-US" sz="15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Rectangle 20"/>
              <p:cNvSpPr>
                <a:spLocks noChangeArrowheads="1"/>
              </p:cNvSpPr>
              <p:nvPr/>
            </p:nvSpPr>
            <p:spPr bwMode="auto">
              <a:xfrm>
                <a:off x="5408617" y="1479187"/>
                <a:ext cx="49916" cy="4492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/>
              <a:lstStyle/>
              <a:p>
                <a:endParaRPr lang="en-US" sz="15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Rectangle 21"/>
              <p:cNvSpPr>
                <a:spLocks noChangeArrowheads="1"/>
              </p:cNvSpPr>
              <p:nvPr/>
            </p:nvSpPr>
            <p:spPr bwMode="auto">
              <a:xfrm>
                <a:off x="5256374" y="1546573"/>
                <a:ext cx="47421" cy="4742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/>
              <a:lstStyle/>
              <a:p>
                <a:endParaRPr lang="en-US" sz="15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Rectangle 22"/>
              <p:cNvSpPr>
                <a:spLocks noChangeArrowheads="1"/>
              </p:cNvSpPr>
              <p:nvPr/>
            </p:nvSpPr>
            <p:spPr bwMode="auto">
              <a:xfrm>
                <a:off x="5331247" y="1546573"/>
                <a:ext cx="49916" cy="4742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/>
              <a:lstStyle/>
              <a:p>
                <a:endParaRPr lang="en-US" sz="15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Rectangle 23"/>
              <p:cNvSpPr>
                <a:spLocks noChangeArrowheads="1"/>
              </p:cNvSpPr>
              <p:nvPr/>
            </p:nvSpPr>
            <p:spPr bwMode="auto">
              <a:xfrm>
                <a:off x="5408617" y="1546573"/>
                <a:ext cx="49916" cy="4742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/>
              <a:lstStyle/>
              <a:p>
                <a:endParaRPr lang="en-US" sz="15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Rectangle 24"/>
              <p:cNvSpPr>
                <a:spLocks noChangeArrowheads="1"/>
              </p:cNvSpPr>
              <p:nvPr/>
            </p:nvSpPr>
            <p:spPr bwMode="auto">
              <a:xfrm>
                <a:off x="5256374" y="1618951"/>
                <a:ext cx="47421" cy="4492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/>
              <a:lstStyle/>
              <a:p>
                <a:endParaRPr lang="en-US" sz="15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Rectangle 26"/>
              <p:cNvSpPr>
                <a:spLocks noChangeArrowheads="1"/>
              </p:cNvSpPr>
              <p:nvPr/>
            </p:nvSpPr>
            <p:spPr bwMode="auto">
              <a:xfrm>
                <a:off x="5179005" y="1618951"/>
                <a:ext cx="49916" cy="4492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/>
              <a:lstStyle/>
              <a:p>
                <a:endParaRPr lang="en-US" sz="15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Rectangle 27"/>
              <p:cNvSpPr>
                <a:spLocks noChangeArrowheads="1"/>
              </p:cNvSpPr>
              <p:nvPr/>
            </p:nvSpPr>
            <p:spPr bwMode="auto">
              <a:xfrm>
                <a:off x="5331247" y="1618951"/>
                <a:ext cx="49916" cy="4492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/>
              <a:lstStyle/>
              <a:p>
                <a:endParaRPr lang="en-US" sz="15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Rectangle 30"/>
              <p:cNvSpPr>
                <a:spLocks noChangeArrowheads="1"/>
              </p:cNvSpPr>
              <p:nvPr/>
            </p:nvSpPr>
            <p:spPr bwMode="auto">
              <a:xfrm>
                <a:off x="5181500" y="1309474"/>
                <a:ext cx="37438" cy="5989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/>
              <a:lstStyle/>
              <a:p>
                <a:endParaRPr lang="en-US" sz="15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Rectangle 31"/>
              <p:cNvSpPr>
                <a:spLocks noChangeArrowheads="1"/>
              </p:cNvSpPr>
              <p:nvPr/>
            </p:nvSpPr>
            <p:spPr bwMode="auto">
              <a:xfrm>
                <a:off x="5428583" y="1309474"/>
                <a:ext cx="34941" cy="5989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/>
              <a:lstStyle/>
              <a:p>
                <a:endParaRPr lang="en-US" sz="15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" name="文本框 1"/>
          <p:cNvSpPr txBox="1"/>
          <p:nvPr/>
        </p:nvSpPr>
        <p:spPr>
          <a:xfrm>
            <a:off x="2402956" y="1631583"/>
            <a:ext cx="25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2393317" y="3264790"/>
            <a:ext cx="25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6458730" y="3811576"/>
            <a:ext cx="25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6478326" y="2621065"/>
            <a:ext cx="25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20"/>
          <p:cNvSpPr txBox="1"/>
          <p:nvPr/>
        </p:nvSpPr>
        <p:spPr>
          <a:xfrm>
            <a:off x="1019800" y="4100308"/>
            <a:ext cx="1366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>
                <a:cs typeface="+mn-ea"/>
                <a:sym typeface="+mn-lt"/>
              </a:rPr>
              <a:t>keyword</a:t>
            </a:r>
            <a:endParaRPr lang="en-US" sz="2400" b="1" dirty="0">
              <a:cs typeface="+mn-ea"/>
              <a:sym typeface="+mn-lt"/>
            </a:endParaRPr>
          </a:p>
        </p:txBody>
      </p:sp>
      <p:sp>
        <p:nvSpPr>
          <p:cNvPr id="32" name="TextBox 20"/>
          <p:cNvSpPr txBox="1"/>
          <p:nvPr/>
        </p:nvSpPr>
        <p:spPr>
          <a:xfrm>
            <a:off x="2924493" y="4094036"/>
            <a:ext cx="1366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>
                <a:cs typeface="+mn-ea"/>
                <a:sym typeface="+mn-lt"/>
              </a:rPr>
              <a:t>keyword</a:t>
            </a:r>
            <a:endParaRPr lang="en-US" sz="2400" b="1" dirty="0">
              <a:cs typeface="+mn-ea"/>
              <a:sym typeface="+mn-lt"/>
            </a:endParaRPr>
          </a:p>
        </p:txBody>
      </p:sp>
      <p:sp>
        <p:nvSpPr>
          <p:cNvPr id="33" name="TextBox 20"/>
          <p:cNvSpPr txBox="1"/>
          <p:nvPr/>
        </p:nvSpPr>
        <p:spPr>
          <a:xfrm>
            <a:off x="4829186" y="4094035"/>
            <a:ext cx="1366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>
                <a:cs typeface="+mn-ea"/>
                <a:sym typeface="+mn-lt"/>
              </a:rPr>
              <a:t>keyword</a:t>
            </a:r>
            <a:endParaRPr lang="en-US" sz="2400" b="1" dirty="0">
              <a:cs typeface="+mn-ea"/>
              <a:sym typeface="+mn-lt"/>
            </a:endParaRPr>
          </a:p>
        </p:txBody>
      </p:sp>
      <p:sp>
        <p:nvSpPr>
          <p:cNvPr id="34" name="TextBox 20"/>
          <p:cNvSpPr txBox="1"/>
          <p:nvPr/>
        </p:nvSpPr>
        <p:spPr>
          <a:xfrm>
            <a:off x="6732871" y="4106313"/>
            <a:ext cx="1366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>
                <a:cs typeface="+mn-ea"/>
                <a:sym typeface="+mn-lt"/>
              </a:rPr>
              <a:t>keyword</a:t>
            </a:r>
            <a:endParaRPr lang="en-US" sz="2400" b="1" dirty="0">
              <a:cs typeface="+mn-ea"/>
              <a:sym typeface="+mn-lt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820494" y="1311956"/>
            <a:ext cx="1792305" cy="2668437"/>
            <a:chOff x="820494" y="1237532"/>
            <a:chExt cx="1792305" cy="2668437"/>
          </a:xfrm>
        </p:grpSpPr>
        <p:sp>
          <p:nvSpPr>
            <p:cNvPr id="19" name="îŝḷîḓé-Arrow: Down 5"/>
            <p:cNvSpPr/>
            <p:nvPr/>
          </p:nvSpPr>
          <p:spPr>
            <a:xfrm>
              <a:off x="820494" y="1529845"/>
              <a:ext cx="1778563" cy="2376124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rgbClr val="FF776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îŝḷîḓé-Flowchart: Off-page Connector 7"/>
            <p:cNvSpPr/>
            <p:nvPr/>
          </p:nvSpPr>
          <p:spPr>
            <a:xfrm>
              <a:off x="1333839" y="1237532"/>
              <a:ext cx="751874" cy="732382"/>
            </a:xfrm>
            <a:prstGeom prst="flowChartOffpageConnector">
              <a:avLst/>
            </a:prstGeom>
            <a:solidFill>
              <a:schemeClr val="bg1"/>
            </a:solidFill>
            <a:ln w="57150">
              <a:solidFill>
                <a:srgbClr val="FF776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îŝḷîḓé-Freeform: Shape 17"/>
            <p:cNvSpPr>
              <a:spLocks noChangeAspect="1"/>
            </p:cNvSpPr>
            <p:nvPr/>
          </p:nvSpPr>
          <p:spPr bwMode="auto">
            <a:xfrm>
              <a:off x="1520179" y="1409930"/>
              <a:ext cx="371422" cy="355272"/>
            </a:xfrm>
            <a:custGeom>
              <a:avLst/>
              <a:gdLst/>
              <a:ahLst/>
              <a:cxnLst>
                <a:cxn ang="0">
                  <a:pos x="62" y="31"/>
                </a:cxn>
                <a:cxn ang="0">
                  <a:pos x="62" y="31"/>
                </a:cxn>
                <a:cxn ang="0">
                  <a:pos x="54" y="27"/>
                </a:cxn>
                <a:cxn ang="0">
                  <a:pos x="45" y="33"/>
                </a:cxn>
                <a:cxn ang="0">
                  <a:pos x="44" y="35"/>
                </a:cxn>
                <a:cxn ang="0">
                  <a:pos x="43" y="35"/>
                </a:cxn>
                <a:cxn ang="0">
                  <a:pos x="42" y="35"/>
                </a:cxn>
                <a:cxn ang="0">
                  <a:pos x="41" y="33"/>
                </a:cxn>
                <a:cxn ang="0">
                  <a:pos x="32" y="27"/>
                </a:cxn>
                <a:cxn ang="0">
                  <a:pos x="23" y="33"/>
                </a:cxn>
                <a:cxn ang="0">
                  <a:pos x="22" y="35"/>
                </a:cxn>
                <a:cxn ang="0">
                  <a:pos x="21" y="35"/>
                </a:cxn>
                <a:cxn ang="0">
                  <a:pos x="20" y="35"/>
                </a:cxn>
                <a:cxn ang="0">
                  <a:pos x="19" y="33"/>
                </a:cxn>
                <a:cxn ang="0">
                  <a:pos x="10" y="27"/>
                </a:cxn>
                <a:cxn ang="0">
                  <a:pos x="3" y="31"/>
                </a:cxn>
                <a:cxn ang="0">
                  <a:pos x="2" y="31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32" y="7"/>
                </a:cxn>
                <a:cxn ang="0">
                  <a:pos x="64" y="30"/>
                </a:cxn>
                <a:cxn ang="0">
                  <a:pos x="64" y="30"/>
                </a:cxn>
                <a:cxn ang="0">
                  <a:pos x="62" y="31"/>
                </a:cxn>
                <a:cxn ang="0">
                  <a:pos x="34" y="51"/>
                </a:cxn>
                <a:cxn ang="0">
                  <a:pos x="25" y="61"/>
                </a:cxn>
                <a:cxn ang="0">
                  <a:pos x="15" y="51"/>
                </a:cxn>
                <a:cxn ang="0">
                  <a:pos x="17" y="49"/>
                </a:cxn>
                <a:cxn ang="0">
                  <a:pos x="20" y="51"/>
                </a:cxn>
                <a:cxn ang="0">
                  <a:pos x="25" y="56"/>
                </a:cxn>
                <a:cxn ang="0">
                  <a:pos x="30" y="51"/>
                </a:cxn>
                <a:cxn ang="0">
                  <a:pos x="30" y="29"/>
                </a:cxn>
                <a:cxn ang="0">
                  <a:pos x="32" y="29"/>
                </a:cxn>
                <a:cxn ang="0">
                  <a:pos x="34" y="29"/>
                </a:cxn>
                <a:cxn ang="0">
                  <a:pos x="34" y="51"/>
                </a:cxn>
                <a:cxn ang="0">
                  <a:pos x="34" y="6"/>
                </a:cxn>
                <a:cxn ang="0">
                  <a:pos x="32" y="6"/>
                </a:cxn>
                <a:cxn ang="0">
                  <a:pos x="30" y="6"/>
                </a:cxn>
                <a:cxn ang="0">
                  <a:pos x="30" y="3"/>
                </a:cxn>
                <a:cxn ang="0">
                  <a:pos x="32" y="0"/>
                </a:cxn>
                <a:cxn ang="0">
                  <a:pos x="34" y="3"/>
                </a:cxn>
                <a:cxn ang="0">
                  <a:pos x="34" y="6"/>
                </a:cxn>
              </a:cxnLst>
              <a:rect l="0" t="0" r="r" b="b"/>
              <a:pathLst>
                <a:path w="64" h="61">
                  <a:moveTo>
                    <a:pt x="62" y="31"/>
                  </a:moveTo>
                  <a:cubicBezTo>
                    <a:pt x="62" y="31"/>
                    <a:pt x="62" y="31"/>
                    <a:pt x="62" y="31"/>
                  </a:cubicBezTo>
                  <a:cubicBezTo>
                    <a:pt x="59" y="29"/>
                    <a:pt x="57" y="27"/>
                    <a:pt x="54" y="27"/>
                  </a:cubicBezTo>
                  <a:cubicBezTo>
                    <a:pt x="51" y="27"/>
                    <a:pt x="47" y="30"/>
                    <a:pt x="45" y="33"/>
                  </a:cubicBezTo>
                  <a:cubicBezTo>
                    <a:pt x="45" y="33"/>
                    <a:pt x="45" y="34"/>
                    <a:pt x="44" y="35"/>
                  </a:cubicBezTo>
                  <a:cubicBezTo>
                    <a:pt x="44" y="35"/>
                    <a:pt x="44" y="35"/>
                    <a:pt x="43" y="35"/>
                  </a:cubicBezTo>
                  <a:cubicBezTo>
                    <a:pt x="43" y="35"/>
                    <a:pt x="42" y="35"/>
                    <a:pt x="42" y="35"/>
                  </a:cubicBezTo>
                  <a:cubicBezTo>
                    <a:pt x="42" y="34"/>
                    <a:pt x="41" y="33"/>
                    <a:pt x="41" y="33"/>
                  </a:cubicBezTo>
                  <a:cubicBezTo>
                    <a:pt x="39" y="30"/>
                    <a:pt x="36" y="27"/>
                    <a:pt x="32" y="27"/>
                  </a:cubicBezTo>
                  <a:cubicBezTo>
                    <a:pt x="28" y="27"/>
                    <a:pt x="25" y="30"/>
                    <a:pt x="23" y="33"/>
                  </a:cubicBezTo>
                  <a:cubicBezTo>
                    <a:pt x="23" y="33"/>
                    <a:pt x="22" y="34"/>
                    <a:pt x="22" y="35"/>
                  </a:cubicBezTo>
                  <a:cubicBezTo>
                    <a:pt x="22" y="35"/>
                    <a:pt x="22" y="35"/>
                    <a:pt x="21" y="35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19" y="34"/>
                    <a:pt x="19" y="33"/>
                    <a:pt x="19" y="33"/>
                  </a:cubicBezTo>
                  <a:cubicBezTo>
                    <a:pt x="17" y="30"/>
                    <a:pt x="14" y="27"/>
                    <a:pt x="10" y="27"/>
                  </a:cubicBezTo>
                  <a:cubicBezTo>
                    <a:pt x="7" y="27"/>
                    <a:pt x="5" y="29"/>
                    <a:pt x="3" y="31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1"/>
                    <a:pt x="0" y="31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4" y="16"/>
                    <a:pt x="18" y="7"/>
                    <a:pt x="32" y="7"/>
                  </a:cubicBezTo>
                  <a:cubicBezTo>
                    <a:pt x="46" y="7"/>
                    <a:pt x="60" y="16"/>
                    <a:pt x="64" y="30"/>
                  </a:cubicBezTo>
                  <a:cubicBezTo>
                    <a:pt x="64" y="30"/>
                    <a:pt x="64" y="30"/>
                    <a:pt x="64" y="30"/>
                  </a:cubicBezTo>
                  <a:cubicBezTo>
                    <a:pt x="64" y="31"/>
                    <a:pt x="63" y="31"/>
                    <a:pt x="62" y="31"/>
                  </a:cubicBezTo>
                  <a:close/>
                  <a:moveTo>
                    <a:pt x="34" y="51"/>
                  </a:moveTo>
                  <a:cubicBezTo>
                    <a:pt x="34" y="56"/>
                    <a:pt x="30" y="61"/>
                    <a:pt x="25" y="61"/>
                  </a:cubicBezTo>
                  <a:cubicBezTo>
                    <a:pt x="19" y="61"/>
                    <a:pt x="15" y="56"/>
                    <a:pt x="15" y="51"/>
                  </a:cubicBezTo>
                  <a:cubicBezTo>
                    <a:pt x="15" y="50"/>
                    <a:pt x="16" y="49"/>
                    <a:pt x="17" y="49"/>
                  </a:cubicBezTo>
                  <a:cubicBezTo>
                    <a:pt x="19" y="49"/>
                    <a:pt x="20" y="50"/>
                    <a:pt x="20" y="51"/>
                  </a:cubicBezTo>
                  <a:cubicBezTo>
                    <a:pt x="20" y="54"/>
                    <a:pt x="22" y="56"/>
                    <a:pt x="25" y="56"/>
                  </a:cubicBezTo>
                  <a:cubicBezTo>
                    <a:pt x="27" y="56"/>
                    <a:pt x="30" y="54"/>
                    <a:pt x="30" y="51"/>
                  </a:cubicBezTo>
                  <a:cubicBezTo>
                    <a:pt x="30" y="29"/>
                    <a:pt x="30" y="29"/>
                    <a:pt x="30" y="29"/>
                  </a:cubicBezTo>
                  <a:cubicBezTo>
                    <a:pt x="30" y="29"/>
                    <a:pt x="31" y="29"/>
                    <a:pt x="32" y="29"/>
                  </a:cubicBezTo>
                  <a:cubicBezTo>
                    <a:pt x="33" y="29"/>
                    <a:pt x="34" y="29"/>
                    <a:pt x="34" y="29"/>
                  </a:cubicBezTo>
                  <a:lnTo>
                    <a:pt x="34" y="51"/>
                  </a:lnTo>
                  <a:close/>
                  <a:moveTo>
                    <a:pt x="34" y="6"/>
                  </a:moveTo>
                  <a:cubicBezTo>
                    <a:pt x="34" y="6"/>
                    <a:pt x="33" y="6"/>
                    <a:pt x="32" y="6"/>
                  </a:cubicBezTo>
                  <a:cubicBezTo>
                    <a:pt x="31" y="6"/>
                    <a:pt x="30" y="6"/>
                    <a:pt x="30" y="6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30" y="1"/>
                    <a:pt x="31" y="0"/>
                    <a:pt x="32" y="0"/>
                  </a:cubicBezTo>
                  <a:cubicBezTo>
                    <a:pt x="33" y="0"/>
                    <a:pt x="34" y="1"/>
                    <a:pt x="34" y="3"/>
                  </a:cubicBezTo>
                  <a:lnTo>
                    <a:pt x="34" y="6"/>
                  </a:lnTo>
                  <a:close/>
                </a:path>
              </a:pathLst>
            </a:custGeom>
            <a:solidFill>
              <a:srgbClr val="FF776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22" name="Group 3"/>
            <p:cNvGrpSpPr/>
            <p:nvPr/>
          </p:nvGrpSpPr>
          <p:grpSpPr>
            <a:xfrm>
              <a:off x="828739" y="1960194"/>
              <a:ext cx="1784060" cy="1016212"/>
              <a:chOff x="731490" y="2168826"/>
              <a:chExt cx="2558299" cy="1457224"/>
            </a:xfrm>
          </p:grpSpPr>
          <p:sp>
            <p:nvSpPr>
              <p:cNvPr id="23" name="îŝḷîḓé-Rectangle 23"/>
              <p:cNvSpPr/>
              <p:nvPr/>
            </p:nvSpPr>
            <p:spPr>
              <a:xfrm>
                <a:off x="1336800" y="2168826"/>
                <a:ext cx="1324032" cy="3972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zh-CN" sz="16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îŝḷîḓé-Rectangle 24"/>
              <p:cNvSpPr/>
              <p:nvPr/>
            </p:nvSpPr>
            <p:spPr>
              <a:xfrm>
                <a:off x="731490" y="2588591"/>
                <a:ext cx="2558299" cy="1037459"/>
              </a:xfrm>
              <a:prstGeom prst="rect">
                <a:avLst/>
              </a:prstGeom>
            </p:spPr>
            <p:txBody>
              <a:bodyPr wrap="square" anchor="ctr" anchorCtr="1">
                <a:normAutofit lnSpcReduction="10000"/>
              </a:bodyPr>
              <a:lstStyle/>
              <a:p>
                <a:pPr algn="ctr" defTabSz="121920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1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5" name="组合 24"/>
          <p:cNvGrpSpPr/>
          <p:nvPr/>
        </p:nvGrpSpPr>
        <p:grpSpPr>
          <a:xfrm>
            <a:off x="2726812" y="1311956"/>
            <a:ext cx="1784060" cy="2668437"/>
            <a:chOff x="2726811" y="1237532"/>
            <a:chExt cx="1784060" cy="2668437"/>
          </a:xfrm>
        </p:grpSpPr>
        <p:sp>
          <p:nvSpPr>
            <p:cNvPr id="26" name="îŝḷîḓé-Arrow: Down 4"/>
            <p:cNvSpPr/>
            <p:nvPr/>
          </p:nvSpPr>
          <p:spPr>
            <a:xfrm>
              <a:off x="2729560" y="1529845"/>
              <a:ext cx="1778563" cy="2376124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rgbClr val="206779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îŝḷîḓé-Flowchart: Off-page Connector 9"/>
            <p:cNvSpPr/>
            <p:nvPr/>
          </p:nvSpPr>
          <p:spPr>
            <a:xfrm>
              <a:off x="3227403" y="1237532"/>
              <a:ext cx="751874" cy="732382"/>
            </a:xfrm>
            <a:prstGeom prst="flowChartOffpageConnector">
              <a:avLst/>
            </a:prstGeom>
            <a:solidFill>
              <a:schemeClr val="bg1"/>
            </a:solidFill>
            <a:ln w="57150">
              <a:solidFill>
                <a:srgbClr val="206779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îŝḷîḓé-Freeform: Shape 19"/>
            <p:cNvSpPr/>
            <p:nvPr/>
          </p:nvSpPr>
          <p:spPr bwMode="auto">
            <a:xfrm>
              <a:off x="3446227" y="1411575"/>
              <a:ext cx="314228" cy="341233"/>
            </a:xfrm>
            <a:custGeom>
              <a:avLst/>
              <a:gdLst/>
              <a:ahLst/>
              <a:cxnLst>
                <a:cxn ang="0">
                  <a:pos x="55" y="55"/>
                </a:cxn>
                <a:cxn ang="0">
                  <a:pos x="39" y="55"/>
                </a:cxn>
                <a:cxn ang="0">
                  <a:pos x="30" y="64"/>
                </a:cxn>
                <a:cxn ang="0">
                  <a:pos x="21" y="55"/>
                </a:cxn>
                <a:cxn ang="0">
                  <a:pos x="5" y="55"/>
                </a:cxn>
                <a:cxn ang="0">
                  <a:pos x="0" y="50"/>
                </a:cxn>
                <a:cxn ang="0">
                  <a:pos x="11" y="20"/>
                </a:cxn>
                <a:cxn ang="0">
                  <a:pos x="27" y="5"/>
                </a:cxn>
                <a:cxn ang="0">
                  <a:pos x="26" y="3"/>
                </a:cxn>
                <a:cxn ang="0">
                  <a:pos x="30" y="0"/>
                </a:cxn>
                <a:cxn ang="0">
                  <a:pos x="33" y="3"/>
                </a:cxn>
                <a:cxn ang="0">
                  <a:pos x="33" y="5"/>
                </a:cxn>
                <a:cxn ang="0">
                  <a:pos x="48" y="20"/>
                </a:cxn>
                <a:cxn ang="0">
                  <a:pos x="59" y="50"/>
                </a:cxn>
                <a:cxn ang="0">
                  <a:pos x="55" y="55"/>
                </a:cxn>
                <a:cxn ang="0">
                  <a:pos x="30" y="60"/>
                </a:cxn>
                <a:cxn ang="0">
                  <a:pos x="25" y="55"/>
                </a:cxn>
                <a:cxn ang="0">
                  <a:pos x="24" y="54"/>
                </a:cxn>
                <a:cxn ang="0">
                  <a:pos x="23" y="55"/>
                </a:cxn>
                <a:cxn ang="0">
                  <a:pos x="30" y="61"/>
                </a:cxn>
                <a:cxn ang="0">
                  <a:pos x="30" y="60"/>
                </a:cxn>
                <a:cxn ang="0">
                  <a:pos x="30" y="60"/>
                </a:cxn>
              </a:cxnLst>
              <a:rect l="0" t="0" r="r" b="b"/>
              <a:pathLst>
                <a:path w="59" h="64">
                  <a:moveTo>
                    <a:pt x="55" y="55"/>
                  </a:moveTo>
                  <a:cubicBezTo>
                    <a:pt x="39" y="55"/>
                    <a:pt x="39" y="55"/>
                    <a:pt x="39" y="55"/>
                  </a:cubicBezTo>
                  <a:cubicBezTo>
                    <a:pt x="39" y="60"/>
                    <a:pt x="35" y="64"/>
                    <a:pt x="30" y="64"/>
                  </a:cubicBezTo>
                  <a:cubicBezTo>
                    <a:pt x="25" y="64"/>
                    <a:pt x="21" y="60"/>
                    <a:pt x="21" y="55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2" y="55"/>
                    <a:pt x="0" y="53"/>
                    <a:pt x="0" y="50"/>
                  </a:cubicBezTo>
                  <a:cubicBezTo>
                    <a:pt x="5" y="46"/>
                    <a:pt x="11" y="38"/>
                    <a:pt x="11" y="20"/>
                  </a:cubicBezTo>
                  <a:cubicBezTo>
                    <a:pt x="11" y="13"/>
                    <a:pt x="17" y="6"/>
                    <a:pt x="27" y="5"/>
                  </a:cubicBezTo>
                  <a:cubicBezTo>
                    <a:pt x="26" y="4"/>
                    <a:pt x="26" y="4"/>
                    <a:pt x="26" y="3"/>
                  </a:cubicBezTo>
                  <a:cubicBezTo>
                    <a:pt x="26" y="1"/>
                    <a:pt x="28" y="0"/>
                    <a:pt x="30" y="0"/>
                  </a:cubicBezTo>
                  <a:cubicBezTo>
                    <a:pt x="32" y="0"/>
                    <a:pt x="33" y="1"/>
                    <a:pt x="33" y="3"/>
                  </a:cubicBezTo>
                  <a:cubicBezTo>
                    <a:pt x="33" y="4"/>
                    <a:pt x="33" y="4"/>
                    <a:pt x="33" y="5"/>
                  </a:cubicBezTo>
                  <a:cubicBezTo>
                    <a:pt x="42" y="6"/>
                    <a:pt x="48" y="13"/>
                    <a:pt x="48" y="20"/>
                  </a:cubicBezTo>
                  <a:cubicBezTo>
                    <a:pt x="48" y="38"/>
                    <a:pt x="54" y="46"/>
                    <a:pt x="59" y="50"/>
                  </a:cubicBezTo>
                  <a:cubicBezTo>
                    <a:pt x="59" y="53"/>
                    <a:pt x="57" y="55"/>
                    <a:pt x="55" y="55"/>
                  </a:cubicBezTo>
                  <a:close/>
                  <a:moveTo>
                    <a:pt x="30" y="60"/>
                  </a:moveTo>
                  <a:cubicBezTo>
                    <a:pt x="27" y="60"/>
                    <a:pt x="25" y="57"/>
                    <a:pt x="25" y="55"/>
                  </a:cubicBezTo>
                  <a:cubicBezTo>
                    <a:pt x="25" y="54"/>
                    <a:pt x="24" y="54"/>
                    <a:pt x="24" y="54"/>
                  </a:cubicBezTo>
                  <a:cubicBezTo>
                    <a:pt x="24" y="54"/>
                    <a:pt x="23" y="54"/>
                    <a:pt x="23" y="55"/>
                  </a:cubicBezTo>
                  <a:cubicBezTo>
                    <a:pt x="23" y="58"/>
                    <a:pt x="26" y="61"/>
                    <a:pt x="30" y="61"/>
                  </a:cubicBezTo>
                  <a:cubicBezTo>
                    <a:pt x="30" y="61"/>
                    <a:pt x="30" y="61"/>
                    <a:pt x="30" y="60"/>
                  </a:cubicBezTo>
                  <a:cubicBezTo>
                    <a:pt x="30" y="60"/>
                    <a:pt x="30" y="60"/>
                    <a:pt x="30" y="60"/>
                  </a:cubicBezTo>
                  <a:close/>
                </a:path>
              </a:pathLst>
            </a:custGeom>
            <a:solidFill>
              <a:srgbClr val="206779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45" name="Group 25"/>
            <p:cNvGrpSpPr/>
            <p:nvPr/>
          </p:nvGrpSpPr>
          <p:grpSpPr>
            <a:xfrm>
              <a:off x="2726811" y="1960194"/>
              <a:ext cx="1784060" cy="990762"/>
              <a:chOff x="719667" y="2168826"/>
              <a:chExt cx="2558299" cy="1420729"/>
            </a:xfrm>
          </p:grpSpPr>
          <p:sp>
            <p:nvSpPr>
              <p:cNvPr id="46" name="îŝḷîḓé-Rectangle 26"/>
              <p:cNvSpPr/>
              <p:nvPr/>
            </p:nvSpPr>
            <p:spPr>
              <a:xfrm>
                <a:off x="1336800" y="2168826"/>
                <a:ext cx="1324032" cy="3972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zh-CN" sz="16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îŝḷîḓé-Rectangle 27"/>
              <p:cNvSpPr/>
              <p:nvPr/>
            </p:nvSpPr>
            <p:spPr>
              <a:xfrm>
                <a:off x="719667" y="2552096"/>
                <a:ext cx="2558299" cy="1037459"/>
              </a:xfrm>
              <a:prstGeom prst="rect">
                <a:avLst/>
              </a:prstGeom>
            </p:spPr>
            <p:txBody>
              <a:bodyPr wrap="square" anchor="ctr" anchorCtr="1">
                <a:normAutofit lnSpcReduction="10000"/>
              </a:bodyPr>
              <a:lstStyle/>
              <a:p>
                <a:pPr algn="ctr" defTabSz="121920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8" name="组合 47"/>
          <p:cNvGrpSpPr/>
          <p:nvPr/>
        </p:nvGrpSpPr>
        <p:grpSpPr>
          <a:xfrm>
            <a:off x="4638625" y="1311956"/>
            <a:ext cx="1784060" cy="2668437"/>
            <a:chOff x="4638625" y="1237532"/>
            <a:chExt cx="1784060" cy="2668437"/>
          </a:xfrm>
        </p:grpSpPr>
        <p:sp>
          <p:nvSpPr>
            <p:cNvPr id="49" name="îŝḷîḓé-Arrow: Down 10"/>
            <p:cNvSpPr/>
            <p:nvPr/>
          </p:nvSpPr>
          <p:spPr>
            <a:xfrm>
              <a:off x="4638627" y="1529845"/>
              <a:ext cx="1778563" cy="2376124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rgbClr val="FF776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îŝḷîḓé-Flowchart: Off-page Connector 12"/>
            <p:cNvSpPr/>
            <p:nvPr/>
          </p:nvSpPr>
          <p:spPr>
            <a:xfrm>
              <a:off x="5136470" y="1237532"/>
              <a:ext cx="751874" cy="732382"/>
            </a:xfrm>
            <a:prstGeom prst="flowChartOffpageConnector">
              <a:avLst/>
            </a:prstGeom>
            <a:solidFill>
              <a:schemeClr val="bg1"/>
            </a:solidFill>
            <a:ln w="57150">
              <a:solidFill>
                <a:srgbClr val="206779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" name="îŝḷîḓé-Freeform: Shape 16"/>
            <p:cNvSpPr>
              <a:spLocks noChangeAspect="1"/>
            </p:cNvSpPr>
            <p:nvPr/>
          </p:nvSpPr>
          <p:spPr bwMode="auto">
            <a:xfrm>
              <a:off x="5342284" y="1408886"/>
              <a:ext cx="346526" cy="349297"/>
            </a:xfrm>
            <a:custGeom>
              <a:avLst/>
              <a:gdLst/>
              <a:ahLst/>
              <a:cxnLst>
                <a:cxn ang="0">
                  <a:pos x="58" y="33"/>
                </a:cxn>
                <a:cxn ang="0">
                  <a:pos x="57" y="34"/>
                </a:cxn>
                <a:cxn ang="0">
                  <a:pos x="50" y="35"/>
                </a:cxn>
                <a:cxn ang="0">
                  <a:pos x="49" y="39"/>
                </a:cxn>
                <a:cxn ang="0">
                  <a:pos x="53" y="44"/>
                </a:cxn>
                <a:cxn ang="0">
                  <a:pos x="53" y="45"/>
                </a:cxn>
                <a:cxn ang="0">
                  <a:pos x="53" y="46"/>
                </a:cxn>
                <a:cxn ang="0">
                  <a:pos x="45" y="53"/>
                </a:cxn>
                <a:cxn ang="0">
                  <a:pos x="44" y="52"/>
                </a:cxn>
                <a:cxn ang="0">
                  <a:pos x="39" y="48"/>
                </a:cxn>
                <a:cxn ang="0">
                  <a:pos x="36" y="50"/>
                </a:cxn>
                <a:cxn ang="0">
                  <a:pos x="34" y="57"/>
                </a:cxn>
                <a:cxn ang="0">
                  <a:pos x="33" y="58"/>
                </a:cxn>
                <a:cxn ang="0">
                  <a:pos x="25" y="58"/>
                </a:cxn>
                <a:cxn ang="0">
                  <a:pos x="23" y="57"/>
                </a:cxn>
                <a:cxn ang="0">
                  <a:pos x="22" y="50"/>
                </a:cxn>
                <a:cxn ang="0">
                  <a:pos x="19" y="48"/>
                </a:cxn>
                <a:cxn ang="0">
                  <a:pos x="14" y="52"/>
                </a:cxn>
                <a:cxn ang="0">
                  <a:pos x="13" y="53"/>
                </a:cxn>
                <a:cxn ang="0">
                  <a:pos x="12" y="52"/>
                </a:cxn>
                <a:cxn ang="0">
                  <a:pos x="5" y="46"/>
                </a:cxn>
                <a:cxn ang="0">
                  <a:pos x="5" y="45"/>
                </a:cxn>
                <a:cxn ang="0">
                  <a:pos x="5" y="44"/>
                </a:cxn>
                <a:cxn ang="0">
                  <a:pos x="9" y="39"/>
                </a:cxn>
                <a:cxn ang="0">
                  <a:pos x="8" y="35"/>
                </a:cxn>
                <a:cxn ang="0">
                  <a:pos x="1" y="34"/>
                </a:cxn>
                <a:cxn ang="0">
                  <a:pos x="0" y="33"/>
                </a:cxn>
                <a:cxn ang="0">
                  <a:pos x="0" y="24"/>
                </a:cxn>
                <a:cxn ang="0">
                  <a:pos x="1" y="23"/>
                </a:cxn>
                <a:cxn ang="0">
                  <a:pos x="8" y="22"/>
                </a:cxn>
                <a:cxn ang="0">
                  <a:pos x="9" y="18"/>
                </a:cxn>
                <a:cxn ang="0">
                  <a:pos x="5" y="13"/>
                </a:cxn>
                <a:cxn ang="0">
                  <a:pos x="5" y="12"/>
                </a:cxn>
                <a:cxn ang="0">
                  <a:pos x="5" y="11"/>
                </a:cxn>
                <a:cxn ang="0">
                  <a:pos x="13" y="5"/>
                </a:cxn>
                <a:cxn ang="0">
                  <a:pos x="14" y="5"/>
                </a:cxn>
                <a:cxn ang="0">
                  <a:pos x="19" y="9"/>
                </a:cxn>
                <a:cxn ang="0">
                  <a:pos x="22" y="8"/>
                </a:cxn>
                <a:cxn ang="0">
                  <a:pos x="23" y="1"/>
                </a:cxn>
                <a:cxn ang="0">
                  <a:pos x="25" y="0"/>
                </a:cxn>
                <a:cxn ang="0">
                  <a:pos x="33" y="0"/>
                </a:cxn>
                <a:cxn ang="0">
                  <a:pos x="34" y="1"/>
                </a:cxn>
                <a:cxn ang="0">
                  <a:pos x="36" y="8"/>
                </a:cxn>
                <a:cxn ang="0">
                  <a:pos x="39" y="9"/>
                </a:cxn>
                <a:cxn ang="0">
                  <a:pos x="44" y="5"/>
                </a:cxn>
                <a:cxn ang="0">
                  <a:pos x="45" y="5"/>
                </a:cxn>
                <a:cxn ang="0">
                  <a:pos x="46" y="5"/>
                </a:cxn>
                <a:cxn ang="0">
                  <a:pos x="52" y="12"/>
                </a:cxn>
                <a:cxn ang="0">
                  <a:pos x="53" y="12"/>
                </a:cxn>
                <a:cxn ang="0">
                  <a:pos x="52" y="13"/>
                </a:cxn>
                <a:cxn ang="0">
                  <a:pos x="48" y="18"/>
                </a:cxn>
                <a:cxn ang="0">
                  <a:pos x="50" y="22"/>
                </a:cxn>
                <a:cxn ang="0">
                  <a:pos x="57" y="23"/>
                </a:cxn>
                <a:cxn ang="0">
                  <a:pos x="58" y="25"/>
                </a:cxn>
                <a:cxn ang="0">
                  <a:pos x="58" y="33"/>
                </a:cxn>
                <a:cxn ang="0">
                  <a:pos x="29" y="19"/>
                </a:cxn>
                <a:cxn ang="0">
                  <a:pos x="19" y="29"/>
                </a:cxn>
                <a:cxn ang="0">
                  <a:pos x="29" y="38"/>
                </a:cxn>
                <a:cxn ang="0">
                  <a:pos x="39" y="29"/>
                </a:cxn>
                <a:cxn ang="0">
                  <a:pos x="29" y="19"/>
                </a:cxn>
              </a:cxnLst>
              <a:rect l="0" t="0" r="r" b="b"/>
              <a:pathLst>
                <a:path w="58" h="58">
                  <a:moveTo>
                    <a:pt x="58" y="33"/>
                  </a:moveTo>
                  <a:cubicBezTo>
                    <a:pt x="58" y="34"/>
                    <a:pt x="58" y="34"/>
                    <a:pt x="57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7"/>
                    <a:pt x="49" y="38"/>
                    <a:pt x="49" y="39"/>
                  </a:cubicBezTo>
                  <a:cubicBezTo>
                    <a:pt x="50" y="41"/>
                    <a:pt x="51" y="42"/>
                    <a:pt x="53" y="44"/>
                  </a:cubicBezTo>
                  <a:cubicBezTo>
                    <a:pt x="53" y="44"/>
                    <a:pt x="53" y="45"/>
                    <a:pt x="53" y="45"/>
                  </a:cubicBezTo>
                  <a:cubicBezTo>
                    <a:pt x="53" y="45"/>
                    <a:pt x="53" y="46"/>
                    <a:pt x="53" y="46"/>
                  </a:cubicBezTo>
                  <a:cubicBezTo>
                    <a:pt x="52" y="47"/>
                    <a:pt x="47" y="53"/>
                    <a:pt x="45" y="53"/>
                  </a:cubicBezTo>
                  <a:cubicBezTo>
                    <a:pt x="45" y="53"/>
                    <a:pt x="45" y="53"/>
                    <a:pt x="44" y="52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38" y="49"/>
                    <a:pt x="37" y="49"/>
                    <a:pt x="36" y="50"/>
                  </a:cubicBezTo>
                  <a:cubicBezTo>
                    <a:pt x="35" y="52"/>
                    <a:pt x="35" y="55"/>
                    <a:pt x="34" y="57"/>
                  </a:cubicBezTo>
                  <a:cubicBezTo>
                    <a:pt x="34" y="57"/>
                    <a:pt x="34" y="58"/>
                    <a:pt x="33" y="58"/>
                  </a:cubicBezTo>
                  <a:cubicBezTo>
                    <a:pt x="25" y="58"/>
                    <a:pt x="25" y="58"/>
                    <a:pt x="25" y="58"/>
                  </a:cubicBezTo>
                  <a:cubicBezTo>
                    <a:pt x="24" y="58"/>
                    <a:pt x="23" y="57"/>
                    <a:pt x="23" y="57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1" y="49"/>
                    <a:pt x="20" y="49"/>
                    <a:pt x="19" y="48"/>
                  </a:cubicBezTo>
                  <a:cubicBezTo>
                    <a:pt x="14" y="52"/>
                    <a:pt x="14" y="52"/>
                    <a:pt x="14" y="52"/>
                  </a:cubicBezTo>
                  <a:cubicBezTo>
                    <a:pt x="13" y="53"/>
                    <a:pt x="13" y="53"/>
                    <a:pt x="13" y="53"/>
                  </a:cubicBezTo>
                  <a:cubicBezTo>
                    <a:pt x="12" y="53"/>
                    <a:pt x="12" y="53"/>
                    <a:pt x="12" y="52"/>
                  </a:cubicBezTo>
                  <a:cubicBezTo>
                    <a:pt x="10" y="50"/>
                    <a:pt x="7" y="48"/>
                    <a:pt x="5" y="46"/>
                  </a:cubicBezTo>
                  <a:cubicBezTo>
                    <a:pt x="5" y="46"/>
                    <a:pt x="5" y="45"/>
                    <a:pt x="5" y="45"/>
                  </a:cubicBezTo>
                  <a:cubicBezTo>
                    <a:pt x="5" y="45"/>
                    <a:pt x="5" y="44"/>
                    <a:pt x="5" y="44"/>
                  </a:cubicBezTo>
                  <a:cubicBezTo>
                    <a:pt x="7" y="42"/>
                    <a:pt x="8" y="41"/>
                    <a:pt x="9" y="39"/>
                  </a:cubicBezTo>
                  <a:cubicBezTo>
                    <a:pt x="9" y="38"/>
                    <a:pt x="8" y="37"/>
                    <a:pt x="8" y="35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0" y="34"/>
                    <a:pt x="0" y="33"/>
                    <a:pt x="0" y="3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1" y="23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1"/>
                    <a:pt x="9" y="20"/>
                    <a:pt x="9" y="18"/>
                  </a:cubicBezTo>
                  <a:cubicBezTo>
                    <a:pt x="8" y="17"/>
                    <a:pt x="7" y="15"/>
                    <a:pt x="5" y="13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2"/>
                    <a:pt x="5" y="12"/>
                    <a:pt x="5" y="11"/>
                  </a:cubicBezTo>
                  <a:cubicBezTo>
                    <a:pt x="6" y="10"/>
                    <a:pt x="11" y="5"/>
                    <a:pt x="13" y="5"/>
                  </a:cubicBezTo>
                  <a:cubicBezTo>
                    <a:pt x="13" y="5"/>
                    <a:pt x="13" y="5"/>
                    <a:pt x="14" y="5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20" y="9"/>
                    <a:pt x="21" y="8"/>
                    <a:pt x="22" y="8"/>
                  </a:cubicBezTo>
                  <a:cubicBezTo>
                    <a:pt x="22" y="5"/>
                    <a:pt x="23" y="3"/>
                    <a:pt x="23" y="1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0"/>
                    <a:pt x="34" y="1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7" y="8"/>
                    <a:pt x="38" y="9"/>
                    <a:pt x="39" y="9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8" y="7"/>
                    <a:pt x="51" y="9"/>
                    <a:pt x="52" y="12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53" y="13"/>
                    <a:pt x="53" y="13"/>
                    <a:pt x="52" y="13"/>
                  </a:cubicBezTo>
                  <a:cubicBezTo>
                    <a:pt x="51" y="15"/>
                    <a:pt x="50" y="17"/>
                    <a:pt x="48" y="18"/>
                  </a:cubicBezTo>
                  <a:cubicBezTo>
                    <a:pt x="49" y="20"/>
                    <a:pt x="50" y="21"/>
                    <a:pt x="50" y="22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8" y="23"/>
                    <a:pt x="58" y="24"/>
                    <a:pt x="58" y="25"/>
                  </a:cubicBezTo>
                  <a:lnTo>
                    <a:pt x="58" y="33"/>
                  </a:lnTo>
                  <a:close/>
                  <a:moveTo>
                    <a:pt x="29" y="19"/>
                  </a:moveTo>
                  <a:cubicBezTo>
                    <a:pt x="24" y="19"/>
                    <a:pt x="19" y="23"/>
                    <a:pt x="19" y="29"/>
                  </a:cubicBezTo>
                  <a:cubicBezTo>
                    <a:pt x="19" y="34"/>
                    <a:pt x="24" y="38"/>
                    <a:pt x="29" y="38"/>
                  </a:cubicBezTo>
                  <a:cubicBezTo>
                    <a:pt x="34" y="38"/>
                    <a:pt x="39" y="34"/>
                    <a:pt x="39" y="29"/>
                  </a:cubicBezTo>
                  <a:cubicBezTo>
                    <a:pt x="39" y="23"/>
                    <a:pt x="34" y="19"/>
                    <a:pt x="29" y="19"/>
                  </a:cubicBezTo>
                  <a:close/>
                </a:path>
              </a:pathLst>
            </a:custGeom>
            <a:solidFill>
              <a:srgbClr val="FF776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52" name="Group 28"/>
            <p:cNvGrpSpPr/>
            <p:nvPr/>
          </p:nvGrpSpPr>
          <p:grpSpPr>
            <a:xfrm>
              <a:off x="4638625" y="1960194"/>
              <a:ext cx="1784060" cy="990762"/>
              <a:chOff x="719667" y="2168826"/>
              <a:chExt cx="2558299" cy="1420729"/>
            </a:xfrm>
          </p:grpSpPr>
          <p:sp>
            <p:nvSpPr>
              <p:cNvPr id="53" name="îŝḷîḓé-Rectangle 29"/>
              <p:cNvSpPr/>
              <p:nvPr/>
            </p:nvSpPr>
            <p:spPr>
              <a:xfrm>
                <a:off x="1336800" y="2168826"/>
                <a:ext cx="1324032" cy="3972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zh-CN" sz="16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îŝḷîḓé-Rectangle 30"/>
              <p:cNvSpPr/>
              <p:nvPr/>
            </p:nvSpPr>
            <p:spPr>
              <a:xfrm>
                <a:off x="719667" y="2552096"/>
                <a:ext cx="2558299" cy="1037459"/>
              </a:xfrm>
              <a:prstGeom prst="rect">
                <a:avLst/>
              </a:prstGeom>
            </p:spPr>
            <p:txBody>
              <a:bodyPr wrap="square" anchor="ctr" anchorCtr="1">
                <a:normAutofit lnSpcReduction="10000"/>
              </a:bodyPr>
              <a:lstStyle/>
              <a:p>
                <a:pPr algn="ctr" defTabSz="121920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5" name="组合 54"/>
          <p:cNvGrpSpPr/>
          <p:nvPr/>
        </p:nvGrpSpPr>
        <p:grpSpPr>
          <a:xfrm>
            <a:off x="6539446" y="1311956"/>
            <a:ext cx="1784060" cy="2668437"/>
            <a:chOff x="6539446" y="1237532"/>
            <a:chExt cx="1784060" cy="2668437"/>
          </a:xfrm>
        </p:grpSpPr>
        <p:sp>
          <p:nvSpPr>
            <p:cNvPr id="56" name="îŝḷîḓé-Arrow: Down 13"/>
            <p:cNvSpPr/>
            <p:nvPr/>
          </p:nvSpPr>
          <p:spPr>
            <a:xfrm>
              <a:off x="6542195" y="1529845"/>
              <a:ext cx="1778563" cy="2376124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rgbClr val="206779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7" name="îŝḷîḓé-Flowchart: Off-page Connector 15"/>
            <p:cNvSpPr/>
            <p:nvPr/>
          </p:nvSpPr>
          <p:spPr>
            <a:xfrm>
              <a:off x="7040039" y="1237532"/>
              <a:ext cx="751874" cy="732382"/>
            </a:xfrm>
            <a:prstGeom prst="flowChartOffpageConnector">
              <a:avLst/>
            </a:prstGeom>
            <a:solidFill>
              <a:schemeClr val="bg1"/>
            </a:solidFill>
            <a:ln w="57150">
              <a:solidFill>
                <a:srgbClr val="206779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8" name="îŝḷîḓé-Freeform: Shape 18"/>
            <p:cNvSpPr/>
            <p:nvPr/>
          </p:nvSpPr>
          <p:spPr bwMode="auto">
            <a:xfrm>
              <a:off x="7238339" y="1416949"/>
              <a:ext cx="355272" cy="35527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255" y="135"/>
                </a:cxn>
                <a:cxn ang="0">
                  <a:pos x="277" y="122"/>
                </a:cxn>
                <a:cxn ang="0">
                  <a:pos x="303" y="116"/>
                </a:cxn>
                <a:cxn ang="0">
                  <a:pos x="296" y="105"/>
                </a:cxn>
                <a:cxn ang="0">
                  <a:pos x="278" y="89"/>
                </a:cxn>
                <a:cxn ang="0">
                  <a:pos x="265" y="90"/>
                </a:cxn>
                <a:cxn ang="0">
                  <a:pos x="256" y="82"/>
                </a:cxn>
                <a:cxn ang="0">
                  <a:pos x="231" y="73"/>
                </a:cxn>
                <a:cxn ang="0">
                  <a:pos x="234" y="98"/>
                </a:cxn>
                <a:cxn ang="0">
                  <a:pos x="224" y="118"/>
                </a:cxn>
                <a:cxn ang="0">
                  <a:pos x="205" y="103"/>
                </a:cxn>
                <a:cxn ang="0">
                  <a:pos x="175" y="89"/>
                </a:cxn>
                <a:cxn ang="0">
                  <a:pos x="183" y="68"/>
                </a:cxn>
                <a:cxn ang="0">
                  <a:pos x="212" y="58"/>
                </a:cxn>
                <a:cxn ang="0">
                  <a:pos x="207" y="47"/>
                </a:cxn>
                <a:cxn ang="0">
                  <a:pos x="188" y="50"/>
                </a:cxn>
                <a:cxn ang="0">
                  <a:pos x="168" y="37"/>
                </a:cxn>
                <a:cxn ang="0">
                  <a:pos x="171" y="52"/>
                </a:cxn>
                <a:cxn ang="0">
                  <a:pos x="157" y="52"/>
                </a:cxn>
                <a:cxn ang="0">
                  <a:pos x="141" y="40"/>
                </a:cxn>
                <a:cxn ang="0">
                  <a:pos x="126" y="47"/>
                </a:cxn>
                <a:cxn ang="0">
                  <a:pos x="143" y="51"/>
                </a:cxn>
                <a:cxn ang="0">
                  <a:pos x="131" y="58"/>
                </a:cxn>
                <a:cxn ang="0">
                  <a:pos x="56" y="107"/>
                </a:cxn>
                <a:cxn ang="0">
                  <a:pos x="65" y="118"/>
                </a:cxn>
                <a:cxn ang="0">
                  <a:pos x="79" y="135"/>
                </a:cxn>
                <a:cxn ang="0">
                  <a:pos x="74" y="158"/>
                </a:cxn>
                <a:cxn ang="0">
                  <a:pos x="88" y="185"/>
                </a:cxn>
                <a:cxn ang="0">
                  <a:pos x="108" y="214"/>
                </a:cxn>
                <a:cxn ang="0">
                  <a:pos x="118" y="227"/>
                </a:cxn>
                <a:cxn ang="0">
                  <a:pos x="105" y="197"/>
                </a:cxn>
                <a:cxn ang="0">
                  <a:pos x="125" y="225"/>
                </a:cxn>
                <a:cxn ang="0">
                  <a:pos x="150" y="255"/>
                </a:cxn>
                <a:cxn ang="0">
                  <a:pos x="184" y="269"/>
                </a:cxn>
                <a:cxn ang="0">
                  <a:pos x="213" y="290"/>
                </a:cxn>
                <a:cxn ang="0">
                  <a:pos x="224" y="288"/>
                </a:cxn>
                <a:cxn ang="0">
                  <a:pos x="212" y="268"/>
                </a:cxn>
                <a:cxn ang="0">
                  <a:pos x="197" y="262"/>
                </a:cxn>
                <a:cxn ang="0">
                  <a:pos x="194" y="239"/>
                </a:cxn>
                <a:cxn ang="0">
                  <a:pos x="171" y="250"/>
                </a:cxn>
                <a:cxn ang="0">
                  <a:pos x="168" y="210"/>
                </a:cxn>
                <a:cxn ang="0">
                  <a:pos x="184" y="206"/>
                </a:cxn>
                <a:cxn ang="0">
                  <a:pos x="196" y="202"/>
                </a:cxn>
                <a:cxn ang="0">
                  <a:pos x="214" y="211"/>
                </a:cxn>
                <a:cxn ang="0">
                  <a:pos x="221" y="205"/>
                </a:cxn>
                <a:cxn ang="0">
                  <a:pos x="234" y="179"/>
                </a:cxn>
                <a:cxn ang="0">
                  <a:pos x="233" y="171"/>
                </a:cxn>
                <a:cxn ang="0">
                  <a:pos x="252" y="157"/>
                </a:cxn>
                <a:cxn ang="0">
                  <a:pos x="266" y="143"/>
                </a:cxn>
                <a:cxn ang="0">
                  <a:pos x="273" y="131"/>
                </a:cxn>
                <a:cxn ang="0">
                  <a:pos x="255" y="135"/>
                </a:cxn>
                <a:cxn ang="0">
                  <a:pos x="295" y="298"/>
                </a:cxn>
                <a:cxn ang="0">
                  <a:pos x="272" y="288"/>
                </a:cxn>
                <a:cxn ang="0">
                  <a:pos x="251" y="288"/>
                </a:cxn>
                <a:cxn ang="0">
                  <a:pos x="236" y="286"/>
                </a:cxn>
                <a:cxn ang="0">
                  <a:pos x="230" y="307"/>
                </a:cxn>
                <a:cxn ang="0">
                  <a:pos x="223" y="335"/>
                </a:cxn>
                <a:cxn ang="0">
                  <a:pos x="308" y="302"/>
                </a:cxn>
              </a:cxnLst>
              <a:rect l="0" t="0" r="r" b="b"/>
              <a:pathLst>
                <a:path w="384" h="384">
                  <a:moveTo>
                    <a:pt x="384" y="192"/>
                  </a:moveTo>
                  <a:cubicBezTo>
                    <a:pt x="384" y="298"/>
                    <a:pt x="298" y="384"/>
                    <a:pt x="192" y="384"/>
                  </a:cubicBezTo>
                  <a:cubicBezTo>
                    <a:pt x="86" y="384"/>
                    <a:pt x="0" y="298"/>
                    <a:pt x="0" y="192"/>
                  </a:cubicBezTo>
                  <a:cubicBezTo>
                    <a:pt x="0" y="86"/>
                    <a:pt x="86" y="0"/>
                    <a:pt x="192" y="0"/>
                  </a:cubicBezTo>
                  <a:cubicBezTo>
                    <a:pt x="298" y="0"/>
                    <a:pt x="384" y="86"/>
                    <a:pt x="384" y="192"/>
                  </a:cubicBezTo>
                  <a:close/>
                  <a:moveTo>
                    <a:pt x="255" y="135"/>
                  </a:moveTo>
                  <a:cubicBezTo>
                    <a:pt x="256" y="135"/>
                    <a:pt x="257" y="130"/>
                    <a:pt x="258" y="129"/>
                  </a:cubicBezTo>
                  <a:cubicBezTo>
                    <a:pt x="260" y="127"/>
                    <a:pt x="262" y="126"/>
                    <a:pt x="264" y="125"/>
                  </a:cubicBezTo>
                  <a:cubicBezTo>
                    <a:pt x="268" y="124"/>
                    <a:pt x="272" y="123"/>
                    <a:pt x="277" y="122"/>
                  </a:cubicBezTo>
                  <a:cubicBezTo>
                    <a:pt x="281" y="121"/>
                    <a:pt x="286" y="121"/>
                    <a:pt x="289" y="125"/>
                  </a:cubicBezTo>
                  <a:cubicBezTo>
                    <a:pt x="289" y="124"/>
                    <a:pt x="295" y="119"/>
                    <a:pt x="295" y="119"/>
                  </a:cubicBezTo>
                  <a:cubicBezTo>
                    <a:pt x="298" y="118"/>
                    <a:pt x="301" y="118"/>
                    <a:pt x="303" y="116"/>
                  </a:cubicBezTo>
                  <a:cubicBezTo>
                    <a:pt x="303" y="115"/>
                    <a:pt x="303" y="110"/>
                    <a:pt x="303" y="110"/>
                  </a:cubicBezTo>
                  <a:cubicBezTo>
                    <a:pt x="299" y="111"/>
                    <a:pt x="298" y="107"/>
                    <a:pt x="297" y="103"/>
                  </a:cubicBezTo>
                  <a:cubicBezTo>
                    <a:pt x="297" y="104"/>
                    <a:pt x="297" y="104"/>
                    <a:pt x="296" y="105"/>
                  </a:cubicBezTo>
                  <a:cubicBezTo>
                    <a:pt x="296" y="102"/>
                    <a:pt x="291" y="104"/>
                    <a:pt x="290" y="104"/>
                  </a:cubicBezTo>
                  <a:cubicBezTo>
                    <a:pt x="284" y="102"/>
                    <a:pt x="285" y="98"/>
                    <a:pt x="283" y="94"/>
                  </a:cubicBezTo>
                  <a:cubicBezTo>
                    <a:pt x="282" y="92"/>
                    <a:pt x="279" y="91"/>
                    <a:pt x="278" y="89"/>
                  </a:cubicBezTo>
                  <a:cubicBezTo>
                    <a:pt x="277" y="87"/>
                    <a:pt x="277" y="84"/>
                    <a:pt x="274" y="84"/>
                  </a:cubicBezTo>
                  <a:cubicBezTo>
                    <a:pt x="273" y="84"/>
                    <a:pt x="270" y="89"/>
                    <a:pt x="270" y="89"/>
                  </a:cubicBezTo>
                  <a:cubicBezTo>
                    <a:pt x="267" y="88"/>
                    <a:pt x="266" y="89"/>
                    <a:pt x="265" y="90"/>
                  </a:cubicBezTo>
                  <a:cubicBezTo>
                    <a:pt x="263" y="91"/>
                    <a:pt x="262" y="91"/>
                    <a:pt x="260" y="92"/>
                  </a:cubicBezTo>
                  <a:cubicBezTo>
                    <a:pt x="265" y="90"/>
                    <a:pt x="258" y="88"/>
                    <a:pt x="256" y="88"/>
                  </a:cubicBezTo>
                  <a:cubicBezTo>
                    <a:pt x="260" y="87"/>
                    <a:pt x="258" y="83"/>
                    <a:pt x="256" y="82"/>
                  </a:cubicBezTo>
                  <a:cubicBezTo>
                    <a:pt x="256" y="82"/>
                    <a:pt x="257" y="82"/>
                    <a:pt x="257" y="82"/>
                  </a:cubicBezTo>
                  <a:cubicBezTo>
                    <a:pt x="257" y="79"/>
                    <a:pt x="250" y="77"/>
                    <a:pt x="247" y="76"/>
                  </a:cubicBezTo>
                  <a:cubicBezTo>
                    <a:pt x="245" y="74"/>
                    <a:pt x="233" y="72"/>
                    <a:pt x="231" y="73"/>
                  </a:cubicBezTo>
                  <a:cubicBezTo>
                    <a:pt x="228" y="75"/>
                    <a:pt x="231" y="80"/>
                    <a:pt x="231" y="83"/>
                  </a:cubicBezTo>
                  <a:cubicBezTo>
                    <a:pt x="232" y="86"/>
                    <a:pt x="228" y="86"/>
                    <a:pt x="228" y="89"/>
                  </a:cubicBezTo>
                  <a:cubicBezTo>
                    <a:pt x="228" y="93"/>
                    <a:pt x="236" y="92"/>
                    <a:pt x="234" y="98"/>
                  </a:cubicBezTo>
                  <a:cubicBezTo>
                    <a:pt x="233" y="102"/>
                    <a:pt x="228" y="102"/>
                    <a:pt x="226" y="105"/>
                  </a:cubicBezTo>
                  <a:cubicBezTo>
                    <a:pt x="224" y="108"/>
                    <a:pt x="227" y="112"/>
                    <a:pt x="229" y="114"/>
                  </a:cubicBezTo>
                  <a:cubicBezTo>
                    <a:pt x="231" y="115"/>
                    <a:pt x="225" y="118"/>
                    <a:pt x="224" y="118"/>
                  </a:cubicBezTo>
                  <a:cubicBezTo>
                    <a:pt x="220" y="120"/>
                    <a:pt x="217" y="114"/>
                    <a:pt x="216" y="110"/>
                  </a:cubicBezTo>
                  <a:cubicBezTo>
                    <a:pt x="215" y="108"/>
                    <a:pt x="215" y="104"/>
                    <a:pt x="212" y="103"/>
                  </a:cubicBezTo>
                  <a:cubicBezTo>
                    <a:pt x="210" y="102"/>
                    <a:pt x="206" y="102"/>
                    <a:pt x="205" y="103"/>
                  </a:cubicBezTo>
                  <a:cubicBezTo>
                    <a:pt x="203" y="99"/>
                    <a:pt x="198" y="98"/>
                    <a:pt x="194" y="97"/>
                  </a:cubicBezTo>
                  <a:cubicBezTo>
                    <a:pt x="189" y="95"/>
                    <a:pt x="185" y="95"/>
                    <a:pt x="180" y="96"/>
                  </a:cubicBezTo>
                  <a:cubicBezTo>
                    <a:pt x="181" y="95"/>
                    <a:pt x="179" y="88"/>
                    <a:pt x="175" y="89"/>
                  </a:cubicBezTo>
                  <a:cubicBezTo>
                    <a:pt x="176" y="86"/>
                    <a:pt x="176" y="84"/>
                    <a:pt x="176" y="81"/>
                  </a:cubicBezTo>
                  <a:cubicBezTo>
                    <a:pt x="177" y="79"/>
                    <a:pt x="178" y="77"/>
                    <a:pt x="179" y="75"/>
                  </a:cubicBezTo>
                  <a:cubicBezTo>
                    <a:pt x="180" y="74"/>
                    <a:pt x="185" y="69"/>
                    <a:pt x="183" y="68"/>
                  </a:cubicBezTo>
                  <a:cubicBezTo>
                    <a:pt x="188" y="69"/>
                    <a:pt x="193" y="69"/>
                    <a:pt x="196" y="66"/>
                  </a:cubicBezTo>
                  <a:cubicBezTo>
                    <a:pt x="198" y="63"/>
                    <a:pt x="199" y="60"/>
                    <a:pt x="202" y="57"/>
                  </a:cubicBezTo>
                  <a:cubicBezTo>
                    <a:pt x="205" y="53"/>
                    <a:pt x="209" y="58"/>
                    <a:pt x="212" y="58"/>
                  </a:cubicBezTo>
                  <a:cubicBezTo>
                    <a:pt x="217" y="59"/>
                    <a:pt x="217" y="53"/>
                    <a:pt x="214" y="51"/>
                  </a:cubicBezTo>
                  <a:cubicBezTo>
                    <a:pt x="218" y="51"/>
                    <a:pt x="215" y="45"/>
                    <a:pt x="213" y="44"/>
                  </a:cubicBezTo>
                  <a:cubicBezTo>
                    <a:pt x="211" y="43"/>
                    <a:pt x="202" y="46"/>
                    <a:pt x="207" y="47"/>
                  </a:cubicBezTo>
                  <a:cubicBezTo>
                    <a:pt x="206" y="47"/>
                    <a:pt x="200" y="59"/>
                    <a:pt x="196" y="53"/>
                  </a:cubicBezTo>
                  <a:cubicBezTo>
                    <a:pt x="195" y="52"/>
                    <a:pt x="195" y="47"/>
                    <a:pt x="193" y="46"/>
                  </a:cubicBezTo>
                  <a:cubicBezTo>
                    <a:pt x="190" y="46"/>
                    <a:pt x="189" y="49"/>
                    <a:pt x="188" y="50"/>
                  </a:cubicBezTo>
                  <a:cubicBezTo>
                    <a:pt x="190" y="47"/>
                    <a:pt x="181" y="45"/>
                    <a:pt x="180" y="44"/>
                  </a:cubicBezTo>
                  <a:cubicBezTo>
                    <a:pt x="183" y="42"/>
                    <a:pt x="180" y="39"/>
                    <a:pt x="178" y="38"/>
                  </a:cubicBezTo>
                  <a:cubicBezTo>
                    <a:pt x="176" y="36"/>
                    <a:pt x="169" y="35"/>
                    <a:pt x="168" y="37"/>
                  </a:cubicBezTo>
                  <a:cubicBezTo>
                    <a:pt x="163" y="43"/>
                    <a:pt x="173" y="44"/>
                    <a:pt x="175" y="45"/>
                  </a:cubicBezTo>
                  <a:cubicBezTo>
                    <a:pt x="176" y="46"/>
                    <a:pt x="179" y="48"/>
                    <a:pt x="177" y="49"/>
                  </a:cubicBezTo>
                  <a:cubicBezTo>
                    <a:pt x="176" y="50"/>
                    <a:pt x="171" y="51"/>
                    <a:pt x="171" y="52"/>
                  </a:cubicBezTo>
                  <a:cubicBezTo>
                    <a:pt x="169" y="54"/>
                    <a:pt x="172" y="57"/>
                    <a:pt x="170" y="59"/>
                  </a:cubicBezTo>
                  <a:cubicBezTo>
                    <a:pt x="168" y="57"/>
                    <a:pt x="168" y="53"/>
                    <a:pt x="166" y="50"/>
                  </a:cubicBezTo>
                  <a:cubicBezTo>
                    <a:pt x="168" y="53"/>
                    <a:pt x="157" y="52"/>
                    <a:pt x="157" y="52"/>
                  </a:cubicBezTo>
                  <a:cubicBezTo>
                    <a:pt x="154" y="52"/>
                    <a:pt x="148" y="54"/>
                    <a:pt x="145" y="50"/>
                  </a:cubicBezTo>
                  <a:cubicBezTo>
                    <a:pt x="144" y="49"/>
                    <a:pt x="144" y="44"/>
                    <a:pt x="146" y="45"/>
                  </a:cubicBezTo>
                  <a:cubicBezTo>
                    <a:pt x="144" y="43"/>
                    <a:pt x="142" y="41"/>
                    <a:pt x="141" y="40"/>
                  </a:cubicBezTo>
                  <a:cubicBezTo>
                    <a:pt x="132" y="43"/>
                    <a:pt x="125" y="47"/>
                    <a:pt x="117" y="51"/>
                  </a:cubicBezTo>
                  <a:cubicBezTo>
                    <a:pt x="118" y="51"/>
                    <a:pt x="119" y="51"/>
                    <a:pt x="120" y="50"/>
                  </a:cubicBezTo>
                  <a:cubicBezTo>
                    <a:pt x="122" y="50"/>
                    <a:pt x="124" y="48"/>
                    <a:pt x="126" y="47"/>
                  </a:cubicBezTo>
                  <a:cubicBezTo>
                    <a:pt x="128" y="46"/>
                    <a:pt x="134" y="43"/>
                    <a:pt x="136" y="46"/>
                  </a:cubicBezTo>
                  <a:cubicBezTo>
                    <a:pt x="137" y="45"/>
                    <a:pt x="137" y="45"/>
                    <a:pt x="138" y="44"/>
                  </a:cubicBezTo>
                  <a:cubicBezTo>
                    <a:pt x="139" y="46"/>
                    <a:pt x="141" y="48"/>
                    <a:pt x="143" y="51"/>
                  </a:cubicBezTo>
                  <a:cubicBezTo>
                    <a:pt x="141" y="50"/>
                    <a:pt x="137" y="50"/>
                    <a:pt x="135" y="50"/>
                  </a:cubicBezTo>
                  <a:cubicBezTo>
                    <a:pt x="133" y="51"/>
                    <a:pt x="130" y="51"/>
                    <a:pt x="130" y="53"/>
                  </a:cubicBezTo>
                  <a:cubicBezTo>
                    <a:pt x="130" y="55"/>
                    <a:pt x="131" y="57"/>
                    <a:pt x="131" y="58"/>
                  </a:cubicBezTo>
                  <a:cubicBezTo>
                    <a:pt x="128" y="56"/>
                    <a:pt x="125" y="52"/>
                    <a:pt x="121" y="51"/>
                  </a:cubicBezTo>
                  <a:cubicBezTo>
                    <a:pt x="119" y="51"/>
                    <a:pt x="117" y="51"/>
                    <a:pt x="115" y="52"/>
                  </a:cubicBezTo>
                  <a:cubicBezTo>
                    <a:pt x="91" y="65"/>
                    <a:pt x="71" y="84"/>
                    <a:pt x="56" y="107"/>
                  </a:cubicBezTo>
                  <a:cubicBezTo>
                    <a:pt x="57" y="108"/>
                    <a:pt x="58" y="109"/>
                    <a:pt x="59" y="109"/>
                  </a:cubicBezTo>
                  <a:cubicBezTo>
                    <a:pt x="62" y="110"/>
                    <a:pt x="59" y="117"/>
                    <a:pt x="64" y="113"/>
                  </a:cubicBezTo>
                  <a:cubicBezTo>
                    <a:pt x="66" y="115"/>
                    <a:pt x="66" y="116"/>
                    <a:pt x="65" y="118"/>
                  </a:cubicBezTo>
                  <a:cubicBezTo>
                    <a:pt x="65" y="118"/>
                    <a:pt x="75" y="124"/>
                    <a:pt x="76" y="125"/>
                  </a:cubicBezTo>
                  <a:cubicBezTo>
                    <a:pt x="78" y="126"/>
                    <a:pt x="80" y="128"/>
                    <a:pt x="81" y="130"/>
                  </a:cubicBezTo>
                  <a:cubicBezTo>
                    <a:pt x="82" y="132"/>
                    <a:pt x="80" y="134"/>
                    <a:pt x="79" y="135"/>
                  </a:cubicBezTo>
                  <a:cubicBezTo>
                    <a:pt x="78" y="134"/>
                    <a:pt x="75" y="130"/>
                    <a:pt x="74" y="131"/>
                  </a:cubicBezTo>
                  <a:cubicBezTo>
                    <a:pt x="73" y="133"/>
                    <a:pt x="74" y="139"/>
                    <a:pt x="77" y="139"/>
                  </a:cubicBezTo>
                  <a:cubicBezTo>
                    <a:pt x="73" y="139"/>
                    <a:pt x="75" y="155"/>
                    <a:pt x="74" y="158"/>
                  </a:cubicBezTo>
                  <a:cubicBezTo>
                    <a:pt x="74" y="158"/>
                    <a:pt x="74" y="158"/>
                    <a:pt x="74" y="158"/>
                  </a:cubicBezTo>
                  <a:cubicBezTo>
                    <a:pt x="73" y="161"/>
                    <a:pt x="76" y="173"/>
                    <a:pt x="81" y="172"/>
                  </a:cubicBezTo>
                  <a:cubicBezTo>
                    <a:pt x="78" y="172"/>
                    <a:pt x="87" y="184"/>
                    <a:pt x="88" y="185"/>
                  </a:cubicBezTo>
                  <a:cubicBezTo>
                    <a:pt x="91" y="187"/>
                    <a:pt x="95" y="188"/>
                    <a:pt x="97" y="192"/>
                  </a:cubicBezTo>
                  <a:cubicBezTo>
                    <a:pt x="100" y="195"/>
                    <a:pt x="100" y="201"/>
                    <a:pt x="103" y="203"/>
                  </a:cubicBezTo>
                  <a:cubicBezTo>
                    <a:pt x="102" y="206"/>
                    <a:pt x="108" y="210"/>
                    <a:pt x="108" y="214"/>
                  </a:cubicBezTo>
                  <a:cubicBezTo>
                    <a:pt x="108" y="214"/>
                    <a:pt x="107" y="214"/>
                    <a:pt x="107" y="215"/>
                  </a:cubicBezTo>
                  <a:cubicBezTo>
                    <a:pt x="108" y="218"/>
                    <a:pt x="113" y="218"/>
                    <a:pt x="115" y="221"/>
                  </a:cubicBezTo>
                  <a:cubicBezTo>
                    <a:pt x="116" y="223"/>
                    <a:pt x="115" y="228"/>
                    <a:pt x="118" y="227"/>
                  </a:cubicBezTo>
                  <a:cubicBezTo>
                    <a:pt x="118" y="222"/>
                    <a:pt x="115" y="216"/>
                    <a:pt x="112" y="212"/>
                  </a:cubicBezTo>
                  <a:cubicBezTo>
                    <a:pt x="110" y="209"/>
                    <a:pt x="109" y="207"/>
                    <a:pt x="108" y="204"/>
                  </a:cubicBezTo>
                  <a:cubicBezTo>
                    <a:pt x="106" y="202"/>
                    <a:pt x="106" y="199"/>
                    <a:pt x="105" y="197"/>
                  </a:cubicBezTo>
                  <a:cubicBezTo>
                    <a:pt x="106" y="197"/>
                    <a:pt x="112" y="199"/>
                    <a:pt x="111" y="200"/>
                  </a:cubicBezTo>
                  <a:cubicBezTo>
                    <a:pt x="109" y="205"/>
                    <a:pt x="119" y="214"/>
                    <a:pt x="122" y="217"/>
                  </a:cubicBezTo>
                  <a:cubicBezTo>
                    <a:pt x="123" y="218"/>
                    <a:pt x="128" y="225"/>
                    <a:pt x="125" y="225"/>
                  </a:cubicBezTo>
                  <a:cubicBezTo>
                    <a:pt x="129" y="225"/>
                    <a:pt x="133" y="230"/>
                    <a:pt x="135" y="233"/>
                  </a:cubicBezTo>
                  <a:cubicBezTo>
                    <a:pt x="137" y="236"/>
                    <a:pt x="136" y="241"/>
                    <a:pt x="138" y="245"/>
                  </a:cubicBezTo>
                  <a:cubicBezTo>
                    <a:pt x="139" y="250"/>
                    <a:pt x="146" y="252"/>
                    <a:pt x="150" y="255"/>
                  </a:cubicBezTo>
                  <a:cubicBezTo>
                    <a:pt x="154" y="256"/>
                    <a:pt x="157" y="259"/>
                    <a:pt x="160" y="260"/>
                  </a:cubicBezTo>
                  <a:cubicBezTo>
                    <a:pt x="166" y="262"/>
                    <a:pt x="167" y="260"/>
                    <a:pt x="171" y="260"/>
                  </a:cubicBezTo>
                  <a:cubicBezTo>
                    <a:pt x="178" y="259"/>
                    <a:pt x="179" y="266"/>
                    <a:pt x="184" y="269"/>
                  </a:cubicBezTo>
                  <a:cubicBezTo>
                    <a:pt x="187" y="270"/>
                    <a:pt x="194" y="273"/>
                    <a:pt x="198" y="271"/>
                  </a:cubicBezTo>
                  <a:cubicBezTo>
                    <a:pt x="196" y="272"/>
                    <a:pt x="203" y="282"/>
                    <a:pt x="204" y="283"/>
                  </a:cubicBezTo>
                  <a:cubicBezTo>
                    <a:pt x="206" y="286"/>
                    <a:pt x="210" y="287"/>
                    <a:pt x="213" y="290"/>
                  </a:cubicBezTo>
                  <a:cubicBezTo>
                    <a:pt x="213" y="290"/>
                    <a:pt x="214" y="289"/>
                    <a:pt x="214" y="288"/>
                  </a:cubicBezTo>
                  <a:cubicBezTo>
                    <a:pt x="213" y="291"/>
                    <a:pt x="218" y="296"/>
                    <a:pt x="221" y="296"/>
                  </a:cubicBezTo>
                  <a:cubicBezTo>
                    <a:pt x="223" y="295"/>
                    <a:pt x="224" y="290"/>
                    <a:pt x="224" y="288"/>
                  </a:cubicBezTo>
                  <a:cubicBezTo>
                    <a:pt x="219" y="290"/>
                    <a:pt x="215" y="288"/>
                    <a:pt x="212" y="283"/>
                  </a:cubicBezTo>
                  <a:cubicBezTo>
                    <a:pt x="211" y="282"/>
                    <a:pt x="207" y="275"/>
                    <a:pt x="211" y="275"/>
                  </a:cubicBezTo>
                  <a:cubicBezTo>
                    <a:pt x="216" y="275"/>
                    <a:pt x="212" y="271"/>
                    <a:pt x="212" y="268"/>
                  </a:cubicBezTo>
                  <a:cubicBezTo>
                    <a:pt x="211" y="264"/>
                    <a:pt x="208" y="262"/>
                    <a:pt x="206" y="259"/>
                  </a:cubicBezTo>
                  <a:cubicBezTo>
                    <a:pt x="205" y="262"/>
                    <a:pt x="200" y="261"/>
                    <a:pt x="198" y="259"/>
                  </a:cubicBezTo>
                  <a:cubicBezTo>
                    <a:pt x="198" y="259"/>
                    <a:pt x="197" y="261"/>
                    <a:pt x="197" y="262"/>
                  </a:cubicBezTo>
                  <a:cubicBezTo>
                    <a:pt x="196" y="262"/>
                    <a:pt x="195" y="262"/>
                    <a:pt x="194" y="261"/>
                  </a:cubicBezTo>
                  <a:cubicBezTo>
                    <a:pt x="194" y="258"/>
                    <a:pt x="194" y="255"/>
                    <a:pt x="195" y="251"/>
                  </a:cubicBezTo>
                  <a:cubicBezTo>
                    <a:pt x="196" y="247"/>
                    <a:pt x="205" y="238"/>
                    <a:pt x="194" y="239"/>
                  </a:cubicBezTo>
                  <a:cubicBezTo>
                    <a:pt x="190" y="239"/>
                    <a:pt x="188" y="240"/>
                    <a:pt x="187" y="244"/>
                  </a:cubicBezTo>
                  <a:cubicBezTo>
                    <a:pt x="186" y="247"/>
                    <a:pt x="186" y="249"/>
                    <a:pt x="183" y="251"/>
                  </a:cubicBezTo>
                  <a:cubicBezTo>
                    <a:pt x="181" y="252"/>
                    <a:pt x="173" y="251"/>
                    <a:pt x="171" y="250"/>
                  </a:cubicBezTo>
                  <a:cubicBezTo>
                    <a:pt x="166" y="247"/>
                    <a:pt x="163" y="239"/>
                    <a:pt x="163" y="234"/>
                  </a:cubicBezTo>
                  <a:cubicBezTo>
                    <a:pt x="163" y="227"/>
                    <a:pt x="166" y="221"/>
                    <a:pt x="163" y="215"/>
                  </a:cubicBezTo>
                  <a:cubicBezTo>
                    <a:pt x="164" y="213"/>
                    <a:pt x="166" y="211"/>
                    <a:pt x="168" y="210"/>
                  </a:cubicBezTo>
                  <a:cubicBezTo>
                    <a:pt x="169" y="209"/>
                    <a:pt x="171" y="210"/>
                    <a:pt x="172" y="207"/>
                  </a:cubicBezTo>
                  <a:cubicBezTo>
                    <a:pt x="171" y="207"/>
                    <a:pt x="170" y="206"/>
                    <a:pt x="170" y="206"/>
                  </a:cubicBezTo>
                  <a:cubicBezTo>
                    <a:pt x="173" y="208"/>
                    <a:pt x="180" y="203"/>
                    <a:pt x="184" y="206"/>
                  </a:cubicBezTo>
                  <a:cubicBezTo>
                    <a:pt x="186" y="207"/>
                    <a:pt x="188" y="208"/>
                    <a:pt x="189" y="205"/>
                  </a:cubicBezTo>
                  <a:cubicBezTo>
                    <a:pt x="189" y="205"/>
                    <a:pt x="187" y="202"/>
                    <a:pt x="188" y="200"/>
                  </a:cubicBezTo>
                  <a:cubicBezTo>
                    <a:pt x="189" y="204"/>
                    <a:pt x="192" y="205"/>
                    <a:pt x="196" y="202"/>
                  </a:cubicBezTo>
                  <a:cubicBezTo>
                    <a:pt x="197" y="203"/>
                    <a:pt x="201" y="203"/>
                    <a:pt x="204" y="204"/>
                  </a:cubicBezTo>
                  <a:cubicBezTo>
                    <a:pt x="207" y="206"/>
                    <a:pt x="207" y="209"/>
                    <a:pt x="211" y="205"/>
                  </a:cubicBezTo>
                  <a:cubicBezTo>
                    <a:pt x="213" y="208"/>
                    <a:pt x="213" y="208"/>
                    <a:pt x="214" y="211"/>
                  </a:cubicBezTo>
                  <a:cubicBezTo>
                    <a:pt x="214" y="214"/>
                    <a:pt x="216" y="221"/>
                    <a:pt x="218" y="222"/>
                  </a:cubicBezTo>
                  <a:cubicBezTo>
                    <a:pt x="224" y="225"/>
                    <a:pt x="222" y="217"/>
                    <a:pt x="222" y="214"/>
                  </a:cubicBezTo>
                  <a:cubicBezTo>
                    <a:pt x="222" y="213"/>
                    <a:pt x="222" y="205"/>
                    <a:pt x="221" y="205"/>
                  </a:cubicBezTo>
                  <a:cubicBezTo>
                    <a:pt x="213" y="203"/>
                    <a:pt x="216" y="197"/>
                    <a:pt x="221" y="193"/>
                  </a:cubicBezTo>
                  <a:cubicBezTo>
                    <a:pt x="222" y="192"/>
                    <a:pt x="227" y="190"/>
                    <a:pt x="230" y="188"/>
                  </a:cubicBezTo>
                  <a:cubicBezTo>
                    <a:pt x="232" y="186"/>
                    <a:pt x="235" y="183"/>
                    <a:pt x="234" y="179"/>
                  </a:cubicBezTo>
                  <a:cubicBezTo>
                    <a:pt x="235" y="179"/>
                    <a:pt x="236" y="178"/>
                    <a:pt x="236" y="177"/>
                  </a:cubicBezTo>
                  <a:cubicBezTo>
                    <a:pt x="236" y="177"/>
                    <a:pt x="233" y="174"/>
                    <a:pt x="232" y="175"/>
                  </a:cubicBezTo>
                  <a:cubicBezTo>
                    <a:pt x="234" y="174"/>
                    <a:pt x="234" y="172"/>
                    <a:pt x="233" y="171"/>
                  </a:cubicBezTo>
                  <a:cubicBezTo>
                    <a:pt x="235" y="169"/>
                    <a:pt x="234" y="166"/>
                    <a:pt x="236" y="165"/>
                  </a:cubicBezTo>
                  <a:cubicBezTo>
                    <a:pt x="239" y="169"/>
                    <a:pt x="245" y="165"/>
                    <a:pt x="242" y="162"/>
                  </a:cubicBezTo>
                  <a:cubicBezTo>
                    <a:pt x="244" y="158"/>
                    <a:pt x="250" y="160"/>
                    <a:pt x="252" y="157"/>
                  </a:cubicBezTo>
                  <a:cubicBezTo>
                    <a:pt x="255" y="158"/>
                    <a:pt x="253" y="153"/>
                    <a:pt x="255" y="150"/>
                  </a:cubicBezTo>
                  <a:cubicBezTo>
                    <a:pt x="256" y="148"/>
                    <a:pt x="259" y="148"/>
                    <a:pt x="262" y="147"/>
                  </a:cubicBezTo>
                  <a:cubicBezTo>
                    <a:pt x="262" y="147"/>
                    <a:pt x="268" y="143"/>
                    <a:pt x="266" y="143"/>
                  </a:cubicBezTo>
                  <a:cubicBezTo>
                    <a:pt x="270" y="144"/>
                    <a:pt x="279" y="139"/>
                    <a:pt x="272" y="135"/>
                  </a:cubicBezTo>
                  <a:cubicBezTo>
                    <a:pt x="273" y="133"/>
                    <a:pt x="270" y="132"/>
                    <a:pt x="268" y="132"/>
                  </a:cubicBezTo>
                  <a:cubicBezTo>
                    <a:pt x="269" y="131"/>
                    <a:pt x="272" y="132"/>
                    <a:pt x="273" y="131"/>
                  </a:cubicBezTo>
                  <a:cubicBezTo>
                    <a:pt x="276" y="129"/>
                    <a:pt x="274" y="128"/>
                    <a:pt x="271" y="127"/>
                  </a:cubicBezTo>
                  <a:cubicBezTo>
                    <a:pt x="268" y="126"/>
                    <a:pt x="263" y="128"/>
                    <a:pt x="261" y="130"/>
                  </a:cubicBezTo>
                  <a:cubicBezTo>
                    <a:pt x="259" y="132"/>
                    <a:pt x="257" y="134"/>
                    <a:pt x="255" y="135"/>
                  </a:cubicBezTo>
                  <a:close/>
                  <a:moveTo>
                    <a:pt x="308" y="302"/>
                  </a:moveTo>
                  <a:cubicBezTo>
                    <a:pt x="306" y="301"/>
                    <a:pt x="303" y="301"/>
                    <a:pt x="301" y="300"/>
                  </a:cubicBezTo>
                  <a:cubicBezTo>
                    <a:pt x="299" y="300"/>
                    <a:pt x="298" y="299"/>
                    <a:pt x="295" y="298"/>
                  </a:cubicBezTo>
                  <a:cubicBezTo>
                    <a:pt x="296" y="293"/>
                    <a:pt x="290" y="292"/>
                    <a:pt x="287" y="289"/>
                  </a:cubicBezTo>
                  <a:cubicBezTo>
                    <a:pt x="284" y="287"/>
                    <a:pt x="282" y="284"/>
                    <a:pt x="277" y="285"/>
                  </a:cubicBezTo>
                  <a:cubicBezTo>
                    <a:pt x="276" y="285"/>
                    <a:pt x="271" y="287"/>
                    <a:pt x="272" y="288"/>
                  </a:cubicBezTo>
                  <a:cubicBezTo>
                    <a:pt x="269" y="285"/>
                    <a:pt x="268" y="284"/>
                    <a:pt x="263" y="282"/>
                  </a:cubicBezTo>
                  <a:cubicBezTo>
                    <a:pt x="259" y="281"/>
                    <a:pt x="257" y="276"/>
                    <a:pt x="253" y="281"/>
                  </a:cubicBezTo>
                  <a:cubicBezTo>
                    <a:pt x="251" y="283"/>
                    <a:pt x="252" y="286"/>
                    <a:pt x="251" y="288"/>
                  </a:cubicBezTo>
                  <a:cubicBezTo>
                    <a:pt x="247" y="285"/>
                    <a:pt x="254" y="282"/>
                    <a:pt x="251" y="279"/>
                  </a:cubicBezTo>
                  <a:cubicBezTo>
                    <a:pt x="248" y="275"/>
                    <a:pt x="243" y="281"/>
                    <a:pt x="240" y="282"/>
                  </a:cubicBezTo>
                  <a:cubicBezTo>
                    <a:pt x="239" y="284"/>
                    <a:pt x="237" y="284"/>
                    <a:pt x="236" y="286"/>
                  </a:cubicBezTo>
                  <a:cubicBezTo>
                    <a:pt x="235" y="287"/>
                    <a:pt x="234" y="290"/>
                    <a:pt x="233" y="291"/>
                  </a:cubicBezTo>
                  <a:cubicBezTo>
                    <a:pt x="233" y="289"/>
                    <a:pt x="228" y="290"/>
                    <a:pt x="228" y="288"/>
                  </a:cubicBezTo>
                  <a:cubicBezTo>
                    <a:pt x="229" y="294"/>
                    <a:pt x="229" y="301"/>
                    <a:pt x="230" y="307"/>
                  </a:cubicBezTo>
                  <a:cubicBezTo>
                    <a:pt x="231" y="310"/>
                    <a:pt x="230" y="316"/>
                    <a:pt x="227" y="319"/>
                  </a:cubicBezTo>
                  <a:cubicBezTo>
                    <a:pt x="224" y="321"/>
                    <a:pt x="221" y="324"/>
                    <a:pt x="220" y="329"/>
                  </a:cubicBezTo>
                  <a:cubicBezTo>
                    <a:pt x="220" y="332"/>
                    <a:pt x="220" y="334"/>
                    <a:pt x="223" y="335"/>
                  </a:cubicBezTo>
                  <a:cubicBezTo>
                    <a:pt x="223" y="339"/>
                    <a:pt x="219" y="342"/>
                    <a:pt x="219" y="346"/>
                  </a:cubicBezTo>
                  <a:cubicBezTo>
                    <a:pt x="219" y="346"/>
                    <a:pt x="220" y="348"/>
                    <a:pt x="220" y="350"/>
                  </a:cubicBezTo>
                  <a:cubicBezTo>
                    <a:pt x="254" y="344"/>
                    <a:pt x="285" y="327"/>
                    <a:pt x="308" y="302"/>
                  </a:cubicBezTo>
                  <a:close/>
                </a:path>
              </a:pathLst>
            </a:custGeom>
            <a:solidFill>
              <a:srgbClr val="206779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59" name="Group 32"/>
            <p:cNvGrpSpPr/>
            <p:nvPr/>
          </p:nvGrpSpPr>
          <p:grpSpPr>
            <a:xfrm>
              <a:off x="6539446" y="1960194"/>
              <a:ext cx="1784060" cy="990762"/>
              <a:chOff x="719667" y="2168826"/>
              <a:chExt cx="2558299" cy="1420729"/>
            </a:xfrm>
          </p:grpSpPr>
          <p:sp>
            <p:nvSpPr>
              <p:cNvPr id="60" name="îŝḷîḓé-Rectangle 33"/>
              <p:cNvSpPr/>
              <p:nvPr/>
            </p:nvSpPr>
            <p:spPr>
              <a:xfrm>
                <a:off x="1336800" y="2168826"/>
                <a:ext cx="1324032" cy="3972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zh-CN" sz="16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îŝḷîḓé-Rectangle 34"/>
              <p:cNvSpPr/>
              <p:nvPr/>
            </p:nvSpPr>
            <p:spPr>
              <a:xfrm>
                <a:off x="719667" y="2552096"/>
                <a:ext cx="2558299" cy="1037459"/>
              </a:xfrm>
              <a:prstGeom prst="rect">
                <a:avLst/>
              </a:prstGeom>
            </p:spPr>
            <p:txBody>
              <a:bodyPr wrap="square" anchor="ctr" anchorCtr="1">
                <a:normAutofit lnSpcReduction="10000"/>
              </a:bodyPr>
              <a:lstStyle/>
              <a:p>
                <a:pPr algn="ctr" defTabSz="121920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 bwMode="auto">
          <a:xfrm>
            <a:off x="947365" y="1357211"/>
            <a:ext cx="2634035" cy="1019173"/>
            <a:chOff x="515192" y="2070862"/>
            <a:chExt cx="2633370" cy="1020107"/>
          </a:xfrm>
        </p:grpSpPr>
        <p:grpSp>
          <p:nvGrpSpPr>
            <p:cNvPr id="11298" name="组合 27"/>
            <p:cNvGrpSpPr/>
            <p:nvPr/>
          </p:nvGrpSpPr>
          <p:grpSpPr bwMode="auto">
            <a:xfrm>
              <a:off x="515192" y="2229092"/>
              <a:ext cx="2462470" cy="125042"/>
              <a:chOff x="2296720" y="1560423"/>
              <a:chExt cx="2011108" cy="102122"/>
            </a:xfrm>
          </p:grpSpPr>
          <p:sp>
            <p:nvSpPr>
              <p:cNvPr id="33" name="等腰三角形 32"/>
              <p:cNvSpPr/>
              <p:nvPr/>
            </p:nvSpPr>
            <p:spPr>
              <a:xfrm>
                <a:off x="2297026" y="1561049"/>
                <a:ext cx="117953" cy="101220"/>
              </a:xfrm>
              <a:prstGeom prst="triangle">
                <a:avLst/>
              </a:prstGeom>
              <a:solidFill>
                <a:srgbClr val="FF77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noProof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34" name="直接连接符 33"/>
              <p:cNvCxnSpPr>
                <a:stCxn id="33" idx="2"/>
              </p:cNvCxnSpPr>
              <p:nvPr/>
            </p:nvCxnSpPr>
            <p:spPr>
              <a:xfrm>
                <a:off x="2297026" y="1662270"/>
                <a:ext cx="2010388" cy="0"/>
              </a:xfrm>
              <a:prstGeom prst="line">
                <a:avLst/>
              </a:prstGeom>
              <a:ln>
                <a:solidFill>
                  <a:srgbClr val="FF7761"/>
                </a:solidFill>
                <a:tailEnd type="diamon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299" name="组合 28"/>
            <p:cNvGrpSpPr/>
            <p:nvPr/>
          </p:nvGrpSpPr>
          <p:grpSpPr bwMode="auto">
            <a:xfrm>
              <a:off x="698657" y="2070862"/>
              <a:ext cx="2243088" cy="312132"/>
              <a:chOff x="2446560" y="1431194"/>
              <a:chExt cx="1831940" cy="254919"/>
            </a:xfrm>
          </p:grpSpPr>
          <p:sp>
            <p:nvSpPr>
              <p:cNvPr id="11301" name="TextBox 27"/>
              <p:cNvSpPr txBox="1">
                <a:spLocks noChangeArrowheads="1"/>
              </p:cNvSpPr>
              <p:nvPr/>
            </p:nvSpPr>
            <p:spPr bwMode="auto">
              <a:xfrm>
                <a:off x="2446560" y="1434520"/>
                <a:ext cx="296062" cy="2515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400" dirty="0">
                    <a:latin typeface="+mn-lt"/>
                    <a:ea typeface="+mn-ea"/>
                    <a:cs typeface="+mn-ea"/>
                    <a:sym typeface="+mn-lt"/>
                  </a:rPr>
                  <a:t>01</a:t>
                </a:r>
                <a:endParaRPr lang="zh-CN" altLang="en-US" sz="1400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1302" name="TextBox 28"/>
              <p:cNvSpPr txBox="1">
                <a:spLocks noChangeArrowheads="1"/>
              </p:cNvSpPr>
              <p:nvPr/>
            </p:nvSpPr>
            <p:spPr bwMode="auto">
              <a:xfrm>
                <a:off x="2694559" y="1431194"/>
                <a:ext cx="1583941" cy="2517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400" b="1" dirty="0">
                    <a:latin typeface="+mn-lt"/>
                    <a:ea typeface="+mn-ea"/>
                    <a:cs typeface="+mn-ea"/>
                    <a:sym typeface="+mn-lt"/>
                  </a:rPr>
                  <a:t>Add title text</a:t>
                </a:r>
                <a:endParaRPr lang="zh-CN" altLang="en-US" sz="1400" b="1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11300" name="TextBox 26"/>
            <p:cNvSpPr txBox="1">
              <a:spLocks noChangeArrowheads="1"/>
            </p:cNvSpPr>
            <p:nvPr/>
          </p:nvSpPr>
          <p:spPr bwMode="auto">
            <a:xfrm>
              <a:off x="844278" y="2444046"/>
              <a:ext cx="2304284" cy="6469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 bwMode="auto">
          <a:xfrm>
            <a:off x="5741989" y="1352947"/>
            <a:ext cx="2637445" cy="1010629"/>
            <a:chOff x="5858028" y="2362017"/>
            <a:chExt cx="2638808" cy="1011445"/>
          </a:xfrm>
        </p:grpSpPr>
        <p:grpSp>
          <p:nvGrpSpPr>
            <p:cNvPr id="11291" name="组合 35"/>
            <p:cNvGrpSpPr/>
            <p:nvPr/>
          </p:nvGrpSpPr>
          <p:grpSpPr bwMode="auto">
            <a:xfrm>
              <a:off x="6034366" y="2524534"/>
              <a:ext cx="2462470" cy="125042"/>
              <a:chOff x="6804248" y="1560423"/>
              <a:chExt cx="2011108" cy="102122"/>
            </a:xfrm>
          </p:grpSpPr>
          <p:sp>
            <p:nvSpPr>
              <p:cNvPr id="41" name="等腰三角形 40"/>
              <p:cNvSpPr/>
              <p:nvPr/>
            </p:nvSpPr>
            <p:spPr>
              <a:xfrm flipH="1">
                <a:off x="8696816" y="1561020"/>
                <a:ext cx="118044" cy="101210"/>
              </a:xfrm>
              <a:prstGeom prst="triangle">
                <a:avLst/>
              </a:prstGeom>
              <a:solidFill>
                <a:srgbClr val="20677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noProof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42" name="直接连接符 41"/>
              <p:cNvCxnSpPr>
                <a:stCxn id="41" idx="2"/>
              </p:cNvCxnSpPr>
              <p:nvPr/>
            </p:nvCxnSpPr>
            <p:spPr>
              <a:xfrm flipH="1">
                <a:off x="6804219" y="1662229"/>
                <a:ext cx="2010640" cy="0"/>
              </a:xfrm>
              <a:prstGeom prst="line">
                <a:avLst/>
              </a:prstGeom>
              <a:ln>
                <a:solidFill>
                  <a:srgbClr val="206779"/>
                </a:solidFill>
                <a:tailEnd type="diamon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292" name="组合 36"/>
            <p:cNvGrpSpPr/>
            <p:nvPr/>
          </p:nvGrpSpPr>
          <p:grpSpPr bwMode="auto">
            <a:xfrm>
              <a:off x="6085918" y="2362017"/>
              <a:ext cx="2323128" cy="319312"/>
              <a:chOff x="6846349" y="1427695"/>
              <a:chExt cx="1897306" cy="260783"/>
            </a:xfrm>
          </p:grpSpPr>
          <p:sp>
            <p:nvSpPr>
              <p:cNvPr id="11294" name="TextBox 35"/>
              <p:cNvSpPr txBox="1">
                <a:spLocks noChangeArrowheads="1"/>
              </p:cNvSpPr>
              <p:nvPr/>
            </p:nvSpPr>
            <p:spPr bwMode="auto">
              <a:xfrm flipH="1">
                <a:off x="8422479" y="1427695"/>
                <a:ext cx="321176" cy="2515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400" dirty="0">
                    <a:latin typeface="+mn-lt"/>
                    <a:ea typeface="+mn-ea"/>
                    <a:cs typeface="+mn-ea"/>
                    <a:sym typeface="+mn-lt"/>
                  </a:rPr>
                  <a:t>02</a:t>
                </a:r>
                <a:endParaRPr lang="zh-CN" altLang="en-US" sz="1400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1295" name="TextBox 36"/>
              <p:cNvSpPr txBox="1">
                <a:spLocks noChangeArrowheads="1"/>
              </p:cNvSpPr>
              <p:nvPr/>
            </p:nvSpPr>
            <p:spPr bwMode="auto">
              <a:xfrm>
                <a:off x="6846349" y="1438049"/>
                <a:ext cx="1583827" cy="2504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r" eaLnBrk="1" hangingPunct="1"/>
                <a:r>
                  <a:rPr lang="en-US" altLang="zh-CN" sz="1400" b="1" dirty="0">
                    <a:latin typeface="+mn-lt"/>
                    <a:ea typeface="+mn-ea"/>
                    <a:cs typeface="+mn-ea"/>
                    <a:sym typeface="+mn-lt"/>
                  </a:rPr>
                  <a:t>Add title text</a:t>
                </a:r>
                <a:endParaRPr lang="zh-CN" altLang="en-US" sz="1400" b="1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11293" name="TextBox 34"/>
            <p:cNvSpPr txBox="1">
              <a:spLocks noChangeArrowheads="1"/>
            </p:cNvSpPr>
            <p:nvPr/>
          </p:nvSpPr>
          <p:spPr bwMode="auto">
            <a:xfrm>
              <a:off x="5858028" y="2726609"/>
              <a:ext cx="2304284" cy="646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/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3" name="组合 42"/>
          <p:cNvGrpSpPr/>
          <p:nvPr/>
        </p:nvGrpSpPr>
        <p:grpSpPr bwMode="auto">
          <a:xfrm>
            <a:off x="947308" y="3256165"/>
            <a:ext cx="2621393" cy="1033681"/>
            <a:chOff x="515192" y="4066359"/>
            <a:chExt cx="2621482" cy="1033547"/>
          </a:xfrm>
        </p:grpSpPr>
        <p:grpSp>
          <p:nvGrpSpPr>
            <p:cNvPr id="11284" name="组合 43"/>
            <p:cNvGrpSpPr/>
            <p:nvPr/>
          </p:nvGrpSpPr>
          <p:grpSpPr bwMode="auto">
            <a:xfrm>
              <a:off x="515192" y="4251436"/>
              <a:ext cx="2462470" cy="125042"/>
              <a:chOff x="2296720" y="2970790"/>
              <a:chExt cx="2011108" cy="102122"/>
            </a:xfrm>
          </p:grpSpPr>
          <p:sp>
            <p:nvSpPr>
              <p:cNvPr id="49" name="等腰三角形 48"/>
              <p:cNvSpPr/>
              <p:nvPr/>
            </p:nvSpPr>
            <p:spPr>
              <a:xfrm>
                <a:off x="2297072" y="2971142"/>
                <a:ext cx="117987" cy="102412"/>
              </a:xfrm>
              <a:prstGeom prst="triangle">
                <a:avLst/>
              </a:prstGeom>
              <a:solidFill>
                <a:srgbClr val="20677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noProof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50" name="直接连接符 49"/>
              <p:cNvCxnSpPr>
                <a:stCxn id="49" idx="2"/>
              </p:cNvCxnSpPr>
              <p:nvPr/>
            </p:nvCxnSpPr>
            <p:spPr>
              <a:xfrm>
                <a:off x="2297072" y="3073554"/>
                <a:ext cx="2010966" cy="0"/>
              </a:xfrm>
              <a:prstGeom prst="line">
                <a:avLst/>
              </a:prstGeom>
              <a:ln>
                <a:solidFill>
                  <a:srgbClr val="206779"/>
                </a:solidFill>
                <a:tailEnd type="diamon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285" name="组合 44"/>
            <p:cNvGrpSpPr/>
            <p:nvPr/>
          </p:nvGrpSpPr>
          <p:grpSpPr bwMode="auto">
            <a:xfrm>
              <a:off x="655108" y="4066359"/>
              <a:ext cx="2287389" cy="307934"/>
              <a:chOff x="2410990" y="2819641"/>
              <a:chExt cx="1868119" cy="251491"/>
            </a:xfrm>
          </p:grpSpPr>
          <p:sp>
            <p:nvSpPr>
              <p:cNvPr id="11287" name="TextBox 43"/>
              <p:cNvSpPr txBox="1">
                <a:spLocks noChangeArrowheads="1"/>
              </p:cNvSpPr>
              <p:nvPr/>
            </p:nvSpPr>
            <p:spPr bwMode="auto">
              <a:xfrm>
                <a:off x="2410990" y="2819721"/>
                <a:ext cx="321021" cy="251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400" dirty="0">
                    <a:latin typeface="+mn-lt"/>
                    <a:ea typeface="+mn-ea"/>
                    <a:cs typeface="+mn-ea"/>
                    <a:sym typeface="+mn-lt"/>
                  </a:rPr>
                  <a:t>04</a:t>
                </a:r>
                <a:endParaRPr lang="zh-CN" altLang="en-US" sz="1400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1288" name="TextBox 44"/>
              <p:cNvSpPr txBox="1">
                <a:spLocks noChangeArrowheads="1"/>
              </p:cNvSpPr>
              <p:nvPr/>
            </p:nvSpPr>
            <p:spPr bwMode="auto">
              <a:xfrm>
                <a:off x="2694712" y="2819641"/>
                <a:ext cx="1584397" cy="251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400" b="1" dirty="0">
                    <a:latin typeface="+mn-lt"/>
                    <a:ea typeface="+mn-ea"/>
                    <a:cs typeface="+mn-ea"/>
                    <a:sym typeface="+mn-lt"/>
                  </a:rPr>
                  <a:t>Add title text</a:t>
                </a:r>
                <a:endParaRPr lang="zh-CN" altLang="en-US" sz="1400" b="1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11286" name="TextBox 42"/>
            <p:cNvSpPr txBox="1">
              <a:spLocks noChangeArrowheads="1"/>
            </p:cNvSpPr>
            <p:nvPr/>
          </p:nvSpPr>
          <p:spPr bwMode="auto">
            <a:xfrm>
              <a:off x="832390" y="4453659"/>
              <a:ext cx="2304284" cy="646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 bwMode="auto">
          <a:xfrm>
            <a:off x="5741988" y="3256265"/>
            <a:ext cx="2637449" cy="1033581"/>
            <a:chOff x="5858028" y="4066459"/>
            <a:chExt cx="2638808" cy="1033447"/>
          </a:xfrm>
        </p:grpSpPr>
        <p:grpSp>
          <p:nvGrpSpPr>
            <p:cNvPr id="11277" name="组合 51"/>
            <p:cNvGrpSpPr/>
            <p:nvPr/>
          </p:nvGrpSpPr>
          <p:grpSpPr bwMode="auto">
            <a:xfrm>
              <a:off x="6034366" y="4251436"/>
              <a:ext cx="2462470" cy="125042"/>
              <a:chOff x="6804248" y="2970790"/>
              <a:chExt cx="2011108" cy="102122"/>
            </a:xfrm>
          </p:grpSpPr>
          <p:sp>
            <p:nvSpPr>
              <p:cNvPr id="57" name="等腰三角形 56"/>
              <p:cNvSpPr/>
              <p:nvPr/>
            </p:nvSpPr>
            <p:spPr>
              <a:xfrm flipH="1">
                <a:off x="8696813" y="2971142"/>
                <a:ext cx="118043" cy="102412"/>
              </a:xfrm>
              <a:prstGeom prst="triangle">
                <a:avLst/>
              </a:prstGeom>
              <a:solidFill>
                <a:srgbClr val="FF77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noProof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58" name="直接连接符 57"/>
              <p:cNvCxnSpPr>
                <a:stCxn id="57" idx="2"/>
              </p:cNvCxnSpPr>
              <p:nvPr/>
            </p:nvCxnSpPr>
            <p:spPr>
              <a:xfrm flipH="1">
                <a:off x="6804219" y="3073554"/>
                <a:ext cx="2010637" cy="0"/>
              </a:xfrm>
              <a:prstGeom prst="line">
                <a:avLst/>
              </a:prstGeom>
              <a:ln>
                <a:solidFill>
                  <a:srgbClr val="FF7761"/>
                </a:solidFill>
                <a:tailEnd type="diamon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278" name="组合 52"/>
            <p:cNvGrpSpPr/>
            <p:nvPr/>
          </p:nvGrpSpPr>
          <p:grpSpPr bwMode="auto">
            <a:xfrm>
              <a:off x="6076490" y="4066459"/>
              <a:ext cx="2293615" cy="313877"/>
              <a:chOff x="6838651" y="2819727"/>
              <a:chExt cx="1873203" cy="256345"/>
            </a:xfrm>
          </p:grpSpPr>
          <p:sp>
            <p:nvSpPr>
              <p:cNvPr id="11280" name="TextBox 51"/>
              <p:cNvSpPr txBox="1">
                <a:spLocks noChangeArrowheads="1"/>
              </p:cNvSpPr>
              <p:nvPr/>
            </p:nvSpPr>
            <p:spPr bwMode="auto">
              <a:xfrm flipH="1">
                <a:off x="8390678" y="2819727"/>
                <a:ext cx="321176" cy="251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400" dirty="0">
                    <a:latin typeface="+mn-lt"/>
                    <a:ea typeface="+mn-ea"/>
                    <a:cs typeface="+mn-ea"/>
                    <a:sym typeface="+mn-lt"/>
                  </a:rPr>
                  <a:t>03</a:t>
                </a:r>
                <a:endParaRPr lang="zh-CN" altLang="en-US" sz="1400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1281" name="TextBox 52"/>
              <p:cNvSpPr txBox="1">
                <a:spLocks noChangeArrowheads="1"/>
              </p:cNvSpPr>
              <p:nvPr/>
            </p:nvSpPr>
            <p:spPr bwMode="auto">
              <a:xfrm>
                <a:off x="6838651" y="2824581"/>
                <a:ext cx="1583827" cy="251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r" eaLnBrk="1" hangingPunct="1"/>
                <a:r>
                  <a:rPr lang="en-US" altLang="zh-CN" sz="1400" b="1" dirty="0">
                    <a:latin typeface="+mn-lt"/>
                    <a:ea typeface="+mn-ea"/>
                    <a:cs typeface="+mn-ea"/>
                    <a:sym typeface="+mn-lt"/>
                  </a:rPr>
                  <a:t>Add title text</a:t>
                </a:r>
                <a:endParaRPr lang="zh-CN" altLang="en-US" sz="1400" b="1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11279" name="TextBox 50"/>
            <p:cNvSpPr txBox="1">
              <a:spLocks noChangeArrowheads="1"/>
            </p:cNvSpPr>
            <p:nvPr/>
          </p:nvSpPr>
          <p:spPr bwMode="auto">
            <a:xfrm>
              <a:off x="5858028" y="4453659"/>
              <a:ext cx="2304284" cy="646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/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4" name="243697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3088103" y="1919105"/>
            <a:ext cx="3163172" cy="2519217"/>
            <a:chOff x="4098722" y="2047875"/>
            <a:chExt cx="3994558" cy="3181350"/>
          </a:xfrm>
        </p:grpSpPr>
        <p:cxnSp>
          <p:nvCxnSpPr>
            <p:cNvPr id="55" name="直接箭头连接符 54"/>
            <p:cNvCxnSpPr/>
            <p:nvPr/>
          </p:nvCxnSpPr>
          <p:spPr>
            <a:xfrm>
              <a:off x="6096001" y="2047875"/>
              <a:ext cx="0" cy="3181350"/>
            </a:xfrm>
            <a:prstGeom prst="straightConnector1">
              <a:avLst/>
            </a:prstGeom>
            <a:ln w="38100" cap="rnd">
              <a:solidFill>
                <a:schemeClr val="bg1"/>
              </a:solidFill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箭头连接符 55"/>
            <p:cNvCxnSpPr/>
            <p:nvPr/>
          </p:nvCxnSpPr>
          <p:spPr>
            <a:xfrm>
              <a:off x="4098722" y="3610455"/>
              <a:ext cx="3994558" cy="0"/>
            </a:xfrm>
            <a:prstGeom prst="straightConnector1">
              <a:avLst/>
            </a:prstGeom>
            <a:ln w="38100" cap="rnd">
              <a:solidFill>
                <a:schemeClr val="bg1"/>
              </a:solidFill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iš1îdê"/>
            <p:cNvGrpSpPr/>
            <p:nvPr/>
          </p:nvGrpSpPr>
          <p:grpSpPr>
            <a:xfrm>
              <a:off x="4602101" y="2220328"/>
              <a:ext cx="1260000" cy="1260000"/>
              <a:chOff x="4602101" y="2220328"/>
              <a:chExt cx="1260000" cy="1260000"/>
            </a:xfrm>
          </p:grpSpPr>
          <p:sp>
            <p:nvSpPr>
              <p:cNvPr id="72" name="ïşļiḍé"/>
              <p:cNvSpPr/>
              <p:nvPr/>
            </p:nvSpPr>
            <p:spPr>
              <a:xfrm>
                <a:off x="4602101" y="2220328"/>
                <a:ext cx="1260000" cy="1260000"/>
              </a:xfrm>
              <a:prstGeom prst="roundRect">
                <a:avLst>
                  <a:gd name="adj" fmla="val 12758"/>
                </a:avLst>
              </a:prstGeom>
              <a:solidFill>
                <a:srgbClr val="206779"/>
              </a:solidFill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2000" b="1" i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3" name="îṣḷîḑé"/>
              <p:cNvSpPr/>
              <p:nvPr/>
            </p:nvSpPr>
            <p:spPr>
              <a:xfrm>
                <a:off x="4920516" y="2538743"/>
                <a:ext cx="623170" cy="62317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206779"/>
                </a:solidFill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/>
              <a:p>
                <a:pPr algn="ctr" defTabSz="914400"/>
                <a:endParaRPr lang="zh-CN" altLang="en-US" sz="2000" b="1" i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4" name="iṥ1îdé"/>
              <p:cNvSpPr/>
              <p:nvPr/>
            </p:nvSpPr>
            <p:spPr>
              <a:xfrm>
                <a:off x="5072917" y="2680980"/>
                <a:ext cx="318370" cy="338697"/>
              </a:xfrm>
              <a:custGeom>
                <a:avLst/>
                <a:gdLst>
                  <a:gd name="connsiteX0" fmla="*/ 219384 w 570310"/>
                  <a:gd name="connsiteY0" fmla="*/ 310418 h 606722"/>
                  <a:gd name="connsiteX1" fmla="*/ 252581 w 570310"/>
                  <a:gd name="connsiteY1" fmla="*/ 343568 h 606722"/>
                  <a:gd name="connsiteX2" fmla="*/ 237985 w 570310"/>
                  <a:gd name="connsiteY2" fmla="*/ 519626 h 606722"/>
                  <a:gd name="connsiteX3" fmla="*/ 242613 w 570310"/>
                  <a:gd name="connsiteY3" fmla="*/ 536423 h 606722"/>
                  <a:gd name="connsiteX4" fmla="*/ 275810 w 570310"/>
                  <a:gd name="connsiteY4" fmla="*/ 583349 h 606722"/>
                  <a:gd name="connsiteX5" fmla="*/ 285155 w 570310"/>
                  <a:gd name="connsiteY5" fmla="*/ 588148 h 606722"/>
                  <a:gd name="connsiteX6" fmla="*/ 294500 w 570310"/>
                  <a:gd name="connsiteY6" fmla="*/ 583349 h 606722"/>
                  <a:gd name="connsiteX7" fmla="*/ 327697 w 570310"/>
                  <a:gd name="connsiteY7" fmla="*/ 536423 h 606722"/>
                  <a:gd name="connsiteX8" fmla="*/ 332325 w 570310"/>
                  <a:gd name="connsiteY8" fmla="*/ 519626 h 606722"/>
                  <a:gd name="connsiteX9" fmla="*/ 317818 w 570310"/>
                  <a:gd name="connsiteY9" fmla="*/ 343568 h 606722"/>
                  <a:gd name="connsiteX10" fmla="*/ 351015 w 570310"/>
                  <a:gd name="connsiteY10" fmla="*/ 310418 h 606722"/>
                  <a:gd name="connsiteX11" fmla="*/ 486828 w 570310"/>
                  <a:gd name="connsiteY11" fmla="*/ 386227 h 606722"/>
                  <a:gd name="connsiteX12" fmla="*/ 570310 w 570310"/>
                  <a:gd name="connsiteY12" fmla="*/ 587526 h 606722"/>
                  <a:gd name="connsiteX13" fmla="*/ 551175 w 570310"/>
                  <a:gd name="connsiteY13" fmla="*/ 606722 h 606722"/>
                  <a:gd name="connsiteX14" fmla="*/ 19224 w 570310"/>
                  <a:gd name="connsiteY14" fmla="*/ 606722 h 606722"/>
                  <a:gd name="connsiteX15" fmla="*/ 0 w 570310"/>
                  <a:gd name="connsiteY15" fmla="*/ 587526 h 606722"/>
                  <a:gd name="connsiteX16" fmla="*/ 83571 w 570310"/>
                  <a:gd name="connsiteY16" fmla="*/ 386227 h 606722"/>
                  <a:gd name="connsiteX17" fmla="*/ 219384 w 570310"/>
                  <a:gd name="connsiteY17" fmla="*/ 310418 h 606722"/>
                  <a:gd name="connsiteX18" fmla="*/ 128853 w 570310"/>
                  <a:gd name="connsiteY18" fmla="*/ 201676 h 606722"/>
                  <a:gd name="connsiteX19" fmla="*/ 441529 w 570310"/>
                  <a:gd name="connsiteY19" fmla="*/ 201676 h 606722"/>
                  <a:gd name="connsiteX20" fmla="*/ 441529 w 570310"/>
                  <a:gd name="connsiteY20" fmla="*/ 239945 h 606722"/>
                  <a:gd name="connsiteX21" fmla="*/ 426131 w 570310"/>
                  <a:gd name="connsiteY21" fmla="*/ 255306 h 606722"/>
                  <a:gd name="connsiteX22" fmla="*/ 144251 w 570310"/>
                  <a:gd name="connsiteY22" fmla="*/ 255306 h 606722"/>
                  <a:gd name="connsiteX23" fmla="*/ 128853 w 570310"/>
                  <a:gd name="connsiteY23" fmla="*/ 239945 h 606722"/>
                  <a:gd name="connsiteX24" fmla="*/ 282298 w 570310"/>
                  <a:gd name="connsiteY24" fmla="*/ 0 h 606722"/>
                  <a:gd name="connsiteX25" fmla="*/ 287639 w 570310"/>
                  <a:gd name="connsiteY25" fmla="*/ 2577 h 606722"/>
                  <a:gd name="connsiteX26" fmla="*/ 379225 w 570310"/>
                  <a:gd name="connsiteY26" fmla="*/ 115986 h 606722"/>
                  <a:gd name="connsiteX27" fmla="*/ 429068 w 570310"/>
                  <a:gd name="connsiteY27" fmla="*/ 49861 h 606722"/>
                  <a:gd name="connsiteX28" fmla="*/ 436812 w 570310"/>
                  <a:gd name="connsiteY28" fmla="*/ 47461 h 606722"/>
                  <a:gd name="connsiteX29" fmla="*/ 441529 w 570310"/>
                  <a:gd name="connsiteY29" fmla="*/ 53949 h 606722"/>
                  <a:gd name="connsiteX30" fmla="*/ 441529 w 570310"/>
                  <a:gd name="connsiteY30" fmla="*/ 163359 h 606722"/>
                  <a:gd name="connsiteX31" fmla="*/ 128853 w 570310"/>
                  <a:gd name="connsiteY31" fmla="*/ 163359 h 606722"/>
                  <a:gd name="connsiteX32" fmla="*/ 128853 w 570310"/>
                  <a:gd name="connsiteY32" fmla="*/ 60171 h 606722"/>
                  <a:gd name="connsiteX33" fmla="*/ 133570 w 570310"/>
                  <a:gd name="connsiteY33" fmla="*/ 53594 h 606722"/>
                  <a:gd name="connsiteX34" fmla="*/ 141314 w 570310"/>
                  <a:gd name="connsiteY34" fmla="*/ 56082 h 606722"/>
                  <a:gd name="connsiteX35" fmla="*/ 185282 w 570310"/>
                  <a:gd name="connsiteY35" fmla="*/ 115986 h 606722"/>
                  <a:gd name="connsiteX36" fmla="*/ 276869 w 570310"/>
                  <a:gd name="connsiteY36" fmla="*/ 2577 h 606722"/>
                  <a:gd name="connsiteX37" fmla="*/ 282298 w 570310"/>
                  <a:gd name="connsiteY37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570310" h="606722">
                    <a:moveTo>
                      <a:pt x="219384" y="310418"/>
                    </a:moveTo>
                    <a:lnTo>
                      <a:pt x="252581" y="343568"/>
                    </a:lnTo>
                    <a:lnTo>
                      <a:pt x="237985" y="519626"/>
                    </a:lnTo>
                    <a:cubicBezTo>
                      <a:pt x="237540" y="525581"/>
                      <a:pt x="239142" y="531535"/>
                      <a:pt x="242613" y="536423"/>
                    </a:cubicBezTo>
                    <a:lnTo>
                      <a:pt x="275810" y="583349"/>
                    </a:lnTo>
                    <a:cubicBezTo>
                      <a:pt x="277946" y="586370"/>
                      <a:pt x="281506" y="588148"/>
                      <a:pt x="285155" y="588148"/>
                    </a:cubicBezTo>
                    <a:cubicBezTo>
                      <a:pt x="288893" y="588148"/>
                      <a:pt x="292364" y="586370"/>
                      <a:pt x="294500" y="583349"/>
                    </a:cubicBezTo>
                    <a:lnTo>
                      <a:pt x="327697" y="536423"/>
                    </a:lnTo>
                    <a:cubicBezTo>
                      <a:pt x="331168" y="531535"/>
                      <a:pt x="332859" y="525581"/>
                      <a:pt x="332325" y="519626"/>
                    </a:cubicBezTo>
                    <a:lnTo>
                      <a:pt x="317818" y="343568"/>
                    </a:lnTo>
                    <a:lnTo>
                      <a:pt x="351015" y="310418"/>
                    </a:lnTo>
                    <a:cubicBezTo>
                      <a:pt x="402012" y="322327"/>
                      <a:pt x="448825" y="348278"/>
                      <a:pt x="486828" y="386227"/>
                    </a:cubicBezTo>
                    <a:cubicBezTo>
                      <a:pt x="540673" y="439996"/>
                      <a:pt x="570310" y="511450"/>
                      <a:pt x="570310" y="587526"/>
                    </a:cubicBezTo>
                    <a:cubicBezTo>
                      <a:pt x="570310" y="598102"/>
                      <a:pt x="561766" y="606722"/>
                      <a:pt x="551175" y="606722"/>
                    </a:cubicBezTo>
                    <a:lnTo>
                      <a:pt x="19224" y="606722"/>
                    </a:lnTo>
                    <a:cubicBezTo>
                      <a:pt x="8633" y="606722"/>
                      <a:pt x="0" y="598102"/>
                      <a:pt x="0" y="587526"/>
                    </a:cubicBezTo>
                    <a:cubicBezTo>
                      <a:pt x="0" y="511450"/>
                      <a:pt x="29726" y="439996"/>
                      <a:pt x="83571" y="386227"/>
                    </a:cubicBezTo>
                    <a:cubicBezTo>
                      <a:pt x="121485" y="348278"/>
                      <a:pt x="168298" y="322327"/>
                      <a:pt x="219384" y="310418"/>
                    </a:cubicBezTo>
                    <a:close/>
                    <a:moveTo>
                      <a:pt x="128853" y="201676"/>
                    </a:moveTo>
                    <a:lnTo>
                      <a:pt x="441529" y="201676"/>
                    </a:lnTo>
                    <a:lnTo>
                      <a:pt x="441529" y="239945"/>
                    </a:lnTo>
                    <a:cubicBezTo>
                      <a:pt x="441529" y="248381"/>
                      <a:pt x="434587" y="255306"/>
                      <a:pt x="426131" y="255306"/>
                    </a:cubicBezTo>
                    <a:lnTo>
                      <a:pt x="144251" y="255306"/>
                    </a:lnTo>
                    <a:cubicBezTo>
                      <a:pt x="135706" y="255306"/>
                      <a:pt x="128853" y="248381"/>
                      <a:pt x="128853" y="239945"/>
                    </a:cubicBezTo>
                    <a:close/>
                    <a:moveTo>
                      <a:pt x="282298" y="0"/>
                    </a:moveTo>
                    <a:cubicBezTo>
                      <a:pt x="284345" y="0"/>
                      <a:pt x="286304" y="977"/>
                      <a:pt x="287639" y="2577"/>
                    </a:cubicBezTo>
                    <a:lnTo>
                      <a:pt x="379225" y="115986"/>
                    </a:lnTo>
                    <a:lnTo>
                      <a:pt x="429068" y="49861"/>
                    </a:lnTo>
                    <a:cubicBezTo>
                      <a:pt x="430848" y="47461"/>
                      <a:pt x="433964" y="46483"/>
                      <a:pt x="436812" y="47461"/>
                    </a:cubicBezTo>
                    <a:cubicBezTo>
                      <a:pt x="439571" y="48350"/>
                      <a:pt x="441529" y="51016"/>
                      <a:pt x="441529" y="53949"/>
                    </a:cubicBezTo>
                    <a:lnTo>
                      <a:pt x="441529" y="163359"/>
                    </a:lnTo>
                    <a:lnTo>
                      <a:pt x="128853" y="163359"/>
                    </a:lnTo>
                    <a:lnTo>
                      <a:pt x="128853" y="60171"/>
                    </a:lnTo>
                    <a:cubicBezTo>
                      <a:pt x="128853" y="57149"/>
                      <a:pt x="130722" y="54571"/>
                      <a:pt x="133570" y="53594"/>
                    </a:cubicBezTo>
                    <a:cubicBezTo>
                      <a:pt x="136418" y="52705"/>
                      <a:pt x="139534" y="53682"/>
                      <a:pt x="141314" y="56082"/>
                    </a:cubicBezTo>
                    <a:lnTo>
                      <a:pt x="185282" y="115986"/>
                    </a:lnTo>
                    <a:lnTo>
                      <a:pt x="276869" y="2577"/>
                    </a:lnTo>
                    <a:cubicBezTo>
                      <a:pt x="278204" y="977"/>
                      <a:pt x="280162" y="0"/>
                      <a:pt x="282298" y="0"/>
                    </a:cubicBezTo>
                    <a:close/>
                  </a:path>
                </a:pathLst>
              </a:custGeom>
              <a:solidFill>
                <a:srgbClr val="206779"/>
              </a:solidFill>
              <a:ln w="19050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70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i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0" name="îṡlïḍe"/>
            <p:cNvGrpSpPr/>
            <p:nvPr/>
          </p:nvGrpSpPr>
          <p:grpSpPr>
            <a:xfrm>
              <a:off x="6329901" y="2220328"/>
              <a:ext cx="1260000" cy="1260000"/>
              <a:chOff x="6329901" y="2220328"/>
              <a:chExt cx="1260000" cy="1260000"/>
            </a:xfrm>
          </p:grpSpPr>
          <p:sp>
            <p:nvSpPr>
              <p:cNvPr id="69" name="íṧḻíḑé"/>
              <p:cNvSpPr/>
              <p:nvPr/>
            </p:nvSpPr>
            <p:spPr>
              <a:xfrm>
                <a:off x="6329901" y="2220328"/>
                <a:ext cx="1260000" cy="1260000"/>
              </a:xfrm>
              <a:prstGeom prst="roundRect">
                <a:avLst>
                  <a:gd name="adj" fmla="val 12758"/>
                </a:avLst>
              </a:prstGeom>
              <a:solidFill>
                <a:srgbClr val="FF7761"/>
              </a:solidFill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2000" b="1" i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íšľíḍê"/>
              <p:cNvSpPr/>
              <p:nvPr/>
            </p:nvSpPr>
            <p:spPr>
              <a:xfrm>
                <a:off x="6648316" y="2538743"/>
                <a:ext cx="623170" cy="62317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7761"/>
                </a:solidFill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/>
              <a:p>
                <a:pPr algn="ctr" defTabSz="914400"/>
                <a:endParaRPr lang="zh-CN" altLang="en-US" sz="2000" b="1" i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1" name="îślîḓe"/>
              <p:cNvSpPr/>
              <p:nvPr/>
            </p:nvSpPr>
            <p:spPr>
              <a:xfrm>
                <a:off x="6800717" y="2680980"/>
                <a:ext cx="318370" cy="338697"/>
              </a:xfrm>
              <a:custGeom>
                <a:avLst/>
                <a:gdLst>
                  <a:gd name="connsiteX0" fmla="*/ 219384 w 570310"/>
                  <a:gd name="connsiteY0" fmla="*/ 310418 h 606722"/>
                  <a:gd name="connsiteX1" fmla="*/ 252581 w 570310"/>
                  <a:gd name="connsiteY1" fmla="*/ 343568 h 606722"/>
                  <a:gd name="connsiteX2" fmla="*/ 237985 w 570310"/>
                  <a:gd name="connsiteY2" fmla="*/ 519626 h 606722"/>
                  <a:gd name="connsiteX3" fmla="*/ 242613 w 570310"/>
                  <a:gd name="connsiteY3" fmla="*/ 536423 h 606722"/>
                  <a:gd name="connsiteX4" fmla="*/ 275810 w 570310"/>
                  <a:gd name="connsiteY4" fmla="*/ 583349 h 606722"/>
                  <a:gd name="connsiteX5" fmla="*/ 285155 w 570310"/>
                  <a:gd name="connsiteY5" fmla="*/ 588148 h 606722"/>
                  <a:gd name="connsiteX6" fmla="*/ 294500 w 570310"/>
                  <a:gd name="connsiteY6" fmla="*/ 583349 h 606722"/>
                  <a:gd name="connsiteX7" fmla="*/ 327697 w 570310"/>
                  <a:gd name="connsiteY7" fmla="*/ 536423 h 606722"/>
                  <a:gd name="connsiteX8" fmla="*/ 332325 w 570310"/>
                  <a:gd name="connsiteY8" fmla="*/ 519626 h 606722"/>
                  <a:gd name="connsiteX9" fmla="*/ 317818 w 570310"/>
                  <a:gd name="connsiteY9" fmla="*/ 343568 h 606722"/>
                  <a:gd name="connsiteX10" fmla="*/ 351015 w 570310"/>
                  <a:gd name="connsiteY10" fmla="*/ 310418 h 606722"/>
                  <a:gd name="connsiteX11" fmla="*/ 486828 w 570310"/>
                  <a:gd name="connsiteY11" fmla="*/ 386227 h 606722"/>
                  <a:gd name="connsiteX12" fmla="*/ 570310 w 570310"/>
                  <a:gd name="connsiteY12" fmla="*/ 587526 h 606722"/>
                  <a:gd name="connsiteX13" fmla="*/ 551175 w 570310"/>
                  <a:gd name="connsiteY13" fmla="*/ 606722 h 606722"/>
                  <a:gd name="connsiteX14" fmla="*/ 19224 w 570310"/>
                  <a:gd name="connsiteY14" fmla="*/ 606722 h 606722"/>
                  <a:gd name="connsiteX15" fmla="*/ 0 w 570310"/>
                  <a:gd name="connsiteY15" fmla="*/ 587526 h 606722"/>
                  <a:gd name="connsiteX16" fmla="*/ 83571 w 570310"/>
                  <a:gd name="connsiteY16" fmla="*/ 386227 h 606722"/>
                  <a:gd name="connsiteX17" fmla="*/ 219384 w 570310"/>
                  <a:gd name="connsiteY17" fmla="*/ 310418 h 606722"/>
                  <a:gd name="connsiteX18" fmla="*/ 128853 w 570310"/>
                  <a:gd name="connsiteY18" fmla="*/ 201676 h 606722"/>
                  <a:gd name="connsiteX19" fmla="*/ 441529 w 570310"/>
                  <a:gd name="connsiteY19" fmla="*/ 201676 h 606722"/>
                  <a:gd name="connsiteX20" fmla="*/ 441529 w 570310"/>
                  <a:gd name="connsiteY20" fmla="*/ 239945 h 606722"/>
                  <a:gd name="connsiteX21" fmla="*/ 426131 w 570310"/>
                  <a:gd name="connsiteY21" fmla="*/ 255306 h 606722"/>
                  <a:gd name="connsiteX22" fmla="*/ 144251 w 570310"/>
                  <a:gd name="connsiteY22" fmla="*/ 255306 h 606722"/>
                  <a:gd name="connsiteX23" fmla="*/ 128853 w 570310"/>
                  <a:gd name="connsiteY23" fmla="*/ 239945 h 606722"/>
                  <a:gd name="connsiteX24" fmla="*/ 282298 w 570310"/>
                  <a:gd name="connsiteY24" fmla="*/ 0 h 606722"/>
                  <a:gd name="connsiteX25" fmla="*/ 287639 w 570310"/>
                  <a:gd name="connsiteY25" fmla="*/ 2577 h 606722"/>
                  <a:gd name="connsiteX26" fmla="*/ 379225 w 570310"/>
                  <a:gd name="connsiteY26" fmla="*/ 115986 h 606722"/>
                  <a:gd name="connsiteX27" fmla="*/ 429068 w 570310"/>
                  <a:gd name="connsiteY27" fmla="*/ 49861 h 606722"/>
                  <a:gd name="connsiteX28" fmla="*/ 436812 w 570310"/>
                  <a:gd name="connsiteY28" fmla="*/ 47461 h 606722"/>
                  <a:gd name="connsiteX29" fmla="*/ 441529 w 570310"/>
                  <a:gd name="connsiteY29" fmla="*/ 53949 h 606722"/>
                  <a:gd name="connsiteX30" fmla="*/ 441529 w 570310"/>
                  <a:gd name="connsiteY30" fmla="*/ 163359 h 606722"/>
                  <a:gd name="connsiteX31" fmla="*/ 128853 w 570310"/>
                  <a:gd name="connsiteY31" fmla="*/ 163359 h 606722"/>
                  <a:gd name="connsiteX32" fmla="*/ 128853 w 570310"/>
                  <a:gd name="connsiteY32" fmla="*/ 60171 h 606722"/>
                  <a:gd name="connsiteX33" fmla="*/ 133570 w 570310"/>
                  <a:gd name="connsiteY33" fmla="*/ 53594 h 606722"/>
                  <a:gd name="connsiteX34" fmla="*/ 141314 w 570310"/>
                  <a:gd name="connsiteY34" fmla="*/ 56082 h 606722"/>
                  <a:gd name="connsiteX35" fmla="*/ 185282 w 570310"/>
                  <a:gd name="connsiteY35" fmla="*/ 115986 h 606722"/>
                  <a:gd name="connsiteX36" fmla="*/ 276869 w 570310"/>
                  <a:gd name="connsiteY36" fmla="*/ 2577 h 606722"/>
                  <a:gd name="connsiteX37" fmla="*/ 282298 w 570310"/>
                  <a:gd name="connsiteY37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570310" h="606722">
                    <a:moveTo>
                      <a:pt x="219384" y="310418"/>
                    </a:moveTo>
                    <a:lnTo>
                      <a:pt x="252581" y="343568"/>
                    </a:lnTo>
                    <a:lnTo>
                      <a:pt x="237985" y="519626"/>
                    </a:lnTo>
                    <a:cubicBezTo>
                      <a:pt x="237540" y="525581"/>
                      <a:pt x="239142" y="531535"/>
                      <a:pt x="242613" y="536423"/>
                    </a:cubicBezTo>
                    <a:lnTo>
                      <a:pt x="275810" y="583349"/>
                    </a:lnTo>
                    <a:cubicBezTo>
                      <a:pt x="277946" y="586370"/>
                      <a:pt x="281506" y="588148"/>
                      <a:pt x="285155" y="588148"/>
                    </a:cubicBezTo>
                    <a:cubicBezTo>
                      <a:pt x="288893" y="588148"/>
                      <a:pt x="292364" y="586370"/>
                      <a:pt x="294500" y="583349"/>
                    </a:cubicBezTo>
                    <a:lnTo>
                      <a:pt x="327697" y="536423"/>
                    </a:lnTo>
                    <a:cubicBezTo>
                      <a:pt x="331168" y="531535"/>
                      <a:pt x="332859" y="525581"/>
                      <a:pt x="332325" y="519626"/>
                    </a:cubicBezTo>
                    <a:lnTo>
                      <a:pt x="317818" y="343568"/>
                    </a:lnTo>
                    <a:lnTo>
                      <a:pt x="351015" y="310418"/>
                    </a:lnTo>
                    <a:cubicBezTo>
                      <a:pt x="402012" y="322327"/>
                      <a:pt x="448825" y="348278"/>
                      <a:pt x="486828" y="386227"/>
                    </a:cubicBezTo>
                    <a:cubicBezTo>
                      <a:pt x="540673" y="439996"/>
                      <a:pt x="570310" y="511450"/>
                      <a:pt x="570310" y="587526"/>
                    </a:cubicBezTo>
                    <a:cubicBezTo>
                      <a:pt x="570310" y="598102"/>
                      <a:pt x="561766" y="606722"/>
                      <a:pt x="551175" y="606722"/>
                    </a:cubicBezTo>
                    <a:lnTo>
                      <a:pt x="19224" y="606722"/>
                    </a:lnTo>
                    <a:cubicBezTo>
                      <a:pt x="8633" y="606722"/>
                      <a:pt x="0" y="598102"/>
                      <a:pt x="0" y="587526"/>
                    </a:cubicBezTo>
                    <a:cubicBezTo>
                      <a:pt x="0" y="511450"/>
                      <a:pt x="29726" y="439996"/>
                      <a:pt x="83571" y="386227"/>
                    </a:cubicBezTo>
                    <a:cubicBezTo>
                      <a:pt x="121485" y="348278"/>
                      <a:pt x="168298" y="322327"/>
                      <a:pt x="219384" y="310418"/>
                    </a:cubicBezTo>
                    <a:close/>
                    <a:moveTo>
                      <a:pt x="128853" y="201676"/>
                    </a:moveTo>
                    <a:lnTo>
                      <a:pt x="441529" y="201676"/>
                    </a:lnTo>
                    <a:lnTo>
                      <a:pt x="441529" y="239945"/>
                    </a:lnTo>
                    <a:cubicBezTo>
                      <a:pt x="441529" y="248381"/>
                      <a:pt x="434587" y="255306"/>
                      <a:pt x="426131" y="255306"/>
                    </a:cubicBezTo>
                    <a:lnTo>
                      <a:pt x="144251" y="255306"/>
                    </a:lnTo>
                    <a:cubicBezTo>
                      <a:pt x="135706" y="255306"/>
                      <a:pt x="128853" y="248381"/>
                      <a:pt x="128853" y="239945"/>
                    </a:cubicBezTo>
                    <a:close/>
                    <a:moveTo>
                      <a:pt x="282298" y="0"/>
                    </a:moveTo>
                    <a:cubicBezTo>
                      <a:pt x="284345" y="0"/>
                      <a:pt x="286304" y="977"/>
                      <a:pt x="287639" y="2577"/>
                    </a:cubicBezTo>
                    <a:lnTo>
                      <a:pt x="379225" y="115986"/>
                    </a:lnTo>
                    <a:lnTo>
                      <a:pt x="429068" y="49861"/>
                    </a:lnTo>
                    <a:cubicBezTo>
                      <a:pt x="430848" y="47461"/>
                      <a:pt x="433964" y="46483"/>
                      <a:pt x="436812" y="47461"/>
                    </a:cubicBezTo>
                    <a:cubicBezTo>
                      <a:pt x="439571" y="48350"/>
                      <a:pt x="441529" y="51016"/>
                      <a:pt x="441529" y="53949"/>
                    </a:cubicBezTo>
                    <a:lnTo>
                      <a:pt x="441529" y="163359"/>
                    </a:lnTo>
                    <a:lnTo>
                      <a:pt x="128853" y="163359"/>
                    </a:lnTo>
                    <a:lnTo>
                      <a:pt x="128853" y="60171"/>
                    </a:lnTo>
                    <a:cubicBezTo>
                      <a:pt x="128853" y="57149"/>
                      <a:pt x="130722" y="54571"/>
                      <a:pt x="133570" y="53594"/>
                    </a:cubicBezTo>
                    <a:cubicBezTo>
                      <a:pt x="136418" y="52705"/>
                      <a:pt x="139534" y="53682"/>
                      <a:pt x="141314" y="56082"/>
                    </a:cubicBezTo>
                    <a:lnTo>
                      <a:pt x="185282" y="115986"/>
                    </a:lnTo>
                    <a:lnTo>
                      <a:pt x="276869" y="2577"/>
                    </a:lnTo>
                    <a:cubicBezTo>
                      <a:pt x="278204" y="977"/>
                      <a:pt x="280162" y="0"/>
                      <a:pt x="282298" y="0"/>
                    </a:cubicBezTo>
                    <a:close/>
                  </a:path>
                </a:pathLst>
              </a:custGeom>
              <a:solidFill>
                <a:srgbClr val="FF7761"/>
              </a:solidFill>
              <a:ln w="19050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70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i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1" name="îsḻîḋê"/>
            <p:cNvGrpSpPr/>
            <p:nvPr/>
          </p:nvGrpSpPr>
          <p:grpSpPr>
            <a:xfrm>
              <a:off x="4602101" y="3733801"/>
              <a:ext cx="1260000" cy="1260000"/>
              <a:chOff x="4602101" y="3733801"/>
              <a:chExt cx="1260000" cy="1260000"/>
            </a:xfrm>
          </p:grpSpPr>
          <p:sp>
            <p:nvSpPr>
              <p:cNvPr id="66" name="íŝ1íďê"/>
              <p:cNvSpPr/>
              <p:nvPr/>
            </p:nvSpPr>
            <p:spPr>
              <a:xfrm>
                <a:off x="4602101" y="3733801"/>
                <a:ext cx="1260000" cy="1260000"/>
              </a:xfrm>
              <a:prstGeom prst="roundRect">
                <a:avLst>
                  <a:gd name="adj" fmla="val 12758"/>
                </a:avLst>
              </a:prstGeom>
              <a:solidFill>
                <a:srgbClr val="FF7761"/>
              </a:solidFill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2000" b="1" i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7" name="iṧļîďé"/>
              <p:cNvSpPr/>
              <p:nvPr/>
            </p:nvSpPr>
            <p:spPr>
              <a:xfrm>
                <a:off x="4920516" y="4052216"/>
                <a:ext cx="623170" cy="62317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7761"/>
                </a:solidFill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/>
              <a:p>
                <a:pPr algn="ctr" defTabSz="914400"/>
                <a:endParaRPr lang="zh-CN" altLang="en-US" sz="2000" b="1" i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8" name="isļïḑê"/>
              <p:cNvSpPr/>
              <p:nvPr/>
            </p:nvSpPr>
            <p:spPr>
              <a:xfrm>
                <a:off x="5072917" y="4194453"/>
                <a:ext cx="318370" cy="338697"/>
              </a:xfrm>
              <a:custGeom>
                <a:avLst/>
                <a:gdLst>
                  <a:gd name="connsiteX0" fmla="*/ 219384 w 570310"/>
                  <a:gd name="connsiteY0" fmla="*/ 310418 h 606722"/>
                  <a:gd name="connsiteX1" fmla="*/ 252581 w 570310"/>
                  <a:gd name="connsiteY1" fmla="*/ 343568 h 606722"/>
                  <a:gd name="connsiteX2" fmla="*/ 237985 w 570310"/>
                  <a:gd name="connsiteY2" fmla="*/ 519626 h 606722"/>
                  <a:gd name="connsiteX3" fmla="*/ 242613 w 570310"/>
                  <a:gd name="connsiteY3" fmla="*/ 536423 h 606722"/>
                  <a:gd name="connsiteX4" fmla="*/ 275810 w 570310"/>
                  <a:gd name="connsiteY4" fmla="*/ 583349 h 606722"/>
                  <a:gd name="connsiteX5" fmla="*/ 285155 w 570310"/>
                  <a:gd name="connsiteY5" fmla="*/ 588148 h 606722"/>
                  <a:gd name="connsiteX6" fmla="*/ 294500 w 570310"/>
                  <a:gd name="connsiteY6" fmla="*/ 583349 h 606722"/>
                  <a:gd name="connsiteX7" fmla="*/ 327697 w 570310"/>
                  <a:gd name="connsiteY7" fmla="*/ 536423 h 606722"/>
                  <a:gd name="connsiteX8" fmla="*/ 332325 w 570310"/>
                  <a:gd name="connsiteY8" fmla="*/ 519626 h 606722"/>
                  <a:gd name="connsiteX9" fmla="*/ 317818 w 570310"/>
                  <a:gd name="connsiteY9" fmla="*/ 343568 h 606722"/>
                  <a:gd name="connsiteX10" fmla="*/ 351015 w 570310"/>
                  <a:gd name="connsiteY10" fmla="*/ 310418 h 606722"/>
                  <a:gd name="connsiteX11" fmla="*/ 486828 w 570310"/>
                  <a:gd name="connsiteY11" fmla="*/ 386227 h 606722"/>
                  <a:gd name="connsiteX12" fmla="*/ 570310 w 570310"/>
                  <a:gd name="connsiteY12" fmla="*/ 587526 h 606722"/>
                  <a:gd name="connsiteX13" fmla="*/ 551175 w 570310"/>
                  <a:gd name="connsiteY13" fmla="*/ 606722 h 606722"/>
                  <a:gd name="connsiteX14" fmla="*/ 19224 w 570310"/>
                  <a:gd name="connsiteY14" fmla="*/ 606722 h 606722"/>
                  <a:gd name="connsiteX15" fmla="*/ 0 w 570310"/>
                  <a:gd name="connsiteY15" fmla="*/ 587526 h 606722"/>
                  <a:gd name="connsiteX16" fmla="*/ 83571 w 570310"/>
                  <a:gd name="connsiteY16" fmla="*/ 386227 h 606722"/>
                  <a:gd name="connsiteX17" fmla="*/ 219384 w 570310"/>
                  <a:gd name="connsiteY17" fmla="*/ 310418 h 606722"/>
                  <a:gd name="connsiteX18" fmla="*/ 128853 w 570310"/>
                  <a:gd name="connsiteY18" fmla="*/ 201676 h 606722"/>
                  <a:gd name="connsiteX19" fmla="*/ 441529 w 570310"/>
                  <a:gd name="connsiteY19" fmla="*/ 201676 h 606722"/>
                  <a:gd name="connsiteX20" fmla="*/ 441529 w 570310"/>
                  <a:gd name="connsiteY20" fmla="*/ 239945 h 606722"/>
                  <a:gd name="connsiteX21" fmla="*/ 426131 w 570310"/>
                  <a:gd name="connsiteY21" fmla="*/ 255306 h 606722"/>
                  <a:gd name="connsiteX22" fmla="*/ 144251 w 570310"/>
                  <a:gd name="connsiteY22" fmla="*/ 255306 h 606722"/>
                  <a:gd name="connsiteX23" fmla="*/ 128853 w 570310"/>
                  <a:gd name="connsiteY23" fmla="*/ 239945 h 606722"/>
                  <a:gd name="connsiteX24" fmla="*/ 282298 w 570310"/>
                  <a:gd name="connsiteY24" fmla="*/ 0 h 606722"/>
                  <a:gd name="connsiteX25" fmla="*/ 287639 w 570310"/>
                  <a:gd name="connsiteY25" fmla="*/ 2577 h 606722"/>
                  <a:gd name="connsiteX26" fmla="*/ 379225 w 570310"/>
                  <a:gd name="connsiteY26" fmla="*/ 115986 h 606722"/>
                  <a:gd name="connsiteX27" fmla="*/ 429068 w 570310"/>
                  <a:gd name="connsiteY27" fmla="*/ 49861 h 606722"/>
                  <a:gd name="connsiteX28" fmla="*/ 436812 w 570310"/>
                  <a:gd name="connsiteY28" fmla="*/ 47461 h 606722"/>
                  <a:gd name="connsiteX29" fmla="*/ 441529 w 570310"/>
                  <a:gd name="connsiteY29" fmla="*/ 53949 h 606722"/>
                  <a:gd name="connsiteX30" fmla="*/ 441529 w 570310"/>
                  <a:gd name="connsiteY30" fmla="*/ 163359 h 606722"/>
                  <a:gd name="connsiteX31" fmla="*/ 128853 w 570310"/>
                  <a:gd name="connsiteY31" fmla="*/ 163359 h 606722"/>
                  <a:gd name="connsiteX32" fmla="*/ 128853 w 570310"/>
                  <a:gd name="connsiteY32" fmla="*/ 60171 h 606722"/>
                  <a:gd name="connsiteX33" fmla="*/ 133570 w 570310"/>
                  <a:gd name="connsiteY33" fmla="*/ 53594 h 606722"/>
                  <a:gd name="connsiteX34" fmla="*/ 141314 w 570310"/>
                  <a:gd name="connsiteY34" fmla="*/ 56082 h 606722"/>
                  <a:gd name="connsiteX35" fmla="*/ 185282 w 570310"/>
                  <a:gd name="connsiteY35" fmla="*/ 115986 h 606722"/>
                  <a:gd name="connsiteX36" fmla="*/ 276869 w 570310"/>
                  <a:gd name="connsiteY36" fmla="*/ 2577 h 606722"/>
                  <a:gd name="connsiteX37" fmla="*/ 282298 w 570310"/>
                  <a:gd name="connsiteY37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570310" h="606722">
                    <a:moveTo>
                      <a:pt x="219384" y="310418"/>
                    </a:moveTo>
                    <a:lnTo>
                      <a:pt x="252581" y="343568"/>
                    </a:lnTo>
                    <a:lnTo>
                      <a:pt x="237985" y="519626"/>
                    </a:lnTo>
                    <a:cubicBezTo>
                      <a:pt x="237540" y="525581"/>
                      <a:pt x="239142" y="531535"/>
                      <a:pt x="242613" y="536423"/>
                    </a:cubicBezTo>
                    <a:lnTo>
                      <a:pt x="275810" y="583349"/>
                    </a:lnTo>
                    <a:cubicBezTo>
                      <a:pt x="277946" y="586370"/>
                      <a:pt x="281506" y="588148"/>
                      <a:pt x="285155" y="588148"/>
                    </a:cubicBezTo>
                    <a:cubicBezTo>
                      <a:pt x="288893" y="588148"/>
                      <a:pt x="292364" y="586370"/>
                      <a:pt x="294500" y="583349"/>
                    </a:cubicBezTo>
                    <a:lnTo>
                      <a:pt x="327697" y="536423"/>
                    </a:lnTo>
                    <a:cubicBezTo>
                      <a:pt x="331168" y="531535"/>
                      <a:pt x="332859" y="525581"/>
                      <a:pt x="332325" y="519626"/>
                    </a:cubicBezTo>
                    <a:lnTo>
                      <a:pt x="317818" y="343568"/>
                    </a:lnTo>
                    <a:lnTo>
                      <a:pt x="351015" y="310418"/>
                    </a:lnTo>
                    <a:cubicBezTo>
                      <a:pt x="402012" y="322327"/>
                      <a:pt x="448825" y="348278"/>
                      <a:pt x="486828" y="386227"/>
                    </a:cubicBezTo>
                    <a:cubicBezTo>
                      <a:pt x="540673" y="439996"/>
                      <a:pt x="570310" y="511450"/>
                      <a:pt x="570310" y="587526"/>
                    </a:cubicBezTo>
                    <a:cubicBezTo>
                      <a:pt x="570310" y="598102"/>
                      <a:pt x="561766" y="606722"/>
                      <a:pt x="551175" y="606722"/>
                    </a:cubicBezTo>
                    <a:lnTo>
                      <a:pt x="19224" y="606722"/>
                    </a:lnTo>
                    <a:cubicBezTo>
                      <a:pt x="8633" y="606722"/>
                      <a:pt x="0" y="598102"/>
                      <a:pt x="0" y="587526"/>
                    </a:cubicBezTo>
                    <a:cubicBezTo>
                      <a:pt x="0" y="511450"/>
                      <a:pt x="29726" y="439996"/>
                      <a:pt x="83571" y="386227"/>
                    </a:cubicBezTo>
                    <a:cubicBezTo>
                      <a:pt x="121485" y="348278"/>
                      <a:pt x="168298" y="322327"/>
                      <a:pt x="219384" y="310418"/>
                    </a:cubicBezTo>
                    <a:close/>
                    <a:moveTo>
                      <a:pt x="128853" y="201676"/>
                    </a:moveTo>
                    <a:lnTo>
                      <a:pt x="441529" y="201676"/>
                    </a:lnTo>
                    <a:lnTo>
                      <a:pt x="441529" y="239945"/>
                    </a:lnTo>
                    <a:cubicBezTo>
                      <a:pt x="441529" y="248381"/>
                      <a:pt x="434587" y="255306"/>
                      <a:pt x="426131" y="255306"/>
                    </a:cubicBezTo>
                    <a:lnTo>
                      <a:pt x="144251" y="255306"/>
                    </a:lnTo>
                    <a:cubicBezTo>
                      <a:pt x="135706" y="255306"/>
                      <a:pt x="128853" y="248381"/>
                      <a:pt x="128853" y="239945"/>
                    </a:cubicBezTo>
                    <a:close/>
                    <a:moveTo>
                      <a:pt x="282298" y="0"/>
                    </a:moveTo>
                    <a:cubicBezTo>
                      <a:pt x="284345" y="0"/>
                      <a:pt x="286304" y="977"/>
                      <a:pt x="287639" y="2577"/>
                    </a:cubicBezTo>
                    <a:lnTo>
                      <a:pt x="379225" y="115986"/>
                    </a:lnTo>
                    <a:lnTo>
                      <a:pt x="429068" y="49861"/>
                    </a:lnTo>
                    <a:cubicBezTo>
                      <a:pt x="430848" y="47461"/>
                      <a:pt x="433964" y="46483"/>
                      <a:pt x="436812" y="47461"/>
                    </a:cubicBezTo>
                    <a:cubicBezTo>
                      <a:pt x="439571" y="48350"/>
                      <a:pt x="441529" y="51016"/>
                      <a:pt x="441529" y="53949"/>
                    </a:cubicBezTo>
                    <a:lnTo>
                      <a:pt x="441529" y="163359"/>
                    </a:lnTo>
                    <a:lnTo>
                      <a:pt x="128853" y="163359"/>
                    </a:lnTo>
                    <a:lnTo>
                      <a:pt x="128853" y="60171"/>
                    </a:lnTo>
                    <a:cubicBezTo>
                      <a:pt x="128853" y="57149"/>
                      <a:pt x="130722" y="54571"/>
                      <a:pt x="133570" y="53594"/>
                    </a:cubicBezTo>
                    <a:cubicBezTo>
                      <a:pt x="136418" y="52705"/>
                      <a:pt x="139534" y="53682"/>
                      <a:pt x="141314" y="56082"/>
                    </a:cubicBezTo>
                    <a:lnTo>
                      <a:pt x="185282" y="115986"/>
                    </a:lnTo>
                    <a:lnTo>
                      <a:pt x="276869" y="2577"/>
                    </a:lnTo>
                    <a:cubicBezTo>
                      <a:pt x="278204" y="977"/>
                      <a:pt x="280162" y="0"/>
                      <a:pt x="282298" y="0"/>
                    </a:cubicBezTo>
                    <a:close/>
                  </a:path>
                </a:pathLst>
              </a:custGeom>
              <a:solidFill>
                <a:srgbClr val="FF7761"/>
              </a:solidFill>
              <a:ln w="19050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70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i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2" name="íṧḷiḋê"/>
            <p:cNvGrpSpPr/>
            <p:nvPr/>
          </p:nvGrpSpPr>
          <p:grpSpPr>
            <a:xfrm>
              <a:off x="6329901" y="3733801"/>
              <a:ext cx="1260000" cy="1260000"/>
              <a:chOff x="6329901" y="3733801"/>
              <a:chExt cx="1260000" cy="1260000"/>
            </a:xfrm>
          </p:grpSpPr>
          <p:sp>
            <p:nvSpPr>
              <p:cNvPr id="63" name="ïṡľiḓé"/>
              <p:cNvSpPr/>
              <p:nvPr/>
            </p:nvSpPr>
            <p:spPr>
              <a:xfrm>
                <a:off x="6329901" y="3733801"/>
                <a:ext cx="1260000" cy="1260000"/>
              </a:xfrm>
              <a:prstGeom prst="roundRect">
                <a:avLst>
                  <a:gd name="adj" fmla="val 12758"/>
                </a:avLst>
              </a:prstGeom>
              <a:solidFill>
                <a:srgbClr val="206779"/>
              </a:solidFill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2000" b="1" i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iṡlïďe"/>
              <p:cNvSpPr/>
              <p:nvPr/>
            </p:nvSpPr>
            <p:spPr>
              <a:xfrm>
                <a:off x="6648316" y="4052216"/>
                <a:ext cx="623170" cy="62317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206779"/>
                </a:solidFill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/>
              <a:p>
                <a:pPr algn="ctr" defTabSz="914400"/>
                <a:endParaRPr lang="zh-CN" altLang="en-US" sz="2000" b="1" i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íṥḻiḋè"/>
              <p:cNvSpPr/>
              <p:nvPr/>
            </p:nvSpPr>
            <p:spPr>
              <a:xfrm>
                <a:off x="6800717" y="4194453"/>
                <a:ext cx="318370" cy="338697"/>
              </a:xfrm>
              <a:custGeom>
                <a:avLst/>
                <a:gdLst>
                  <a:gd name="connsiteX0" fmla="*/ 219384 w 570310"/>
                  <a:gd name="connsiteY0" fmla="*/ 310418 h 606722"/>
                  <a:gd name="connsiteX1" fmla="*/ 252581 w 570310"/>
                  <a:gd name="connsiteY1" fmla="*/ 343568 h 606722"/>
                  <a:gd name="connsiteX2" fmla="*/ 237985 w 570310"/>
                  <a:gd name="connsiteY2" fmla="*/ 519626 h 606722"/>
                  <a:gd name="connsiteX3" fmla="*/ 242613 w 570310"/>
                  <a:gd name="connsiteY3" fmla="*/ 536423 h 606722"/>
                  <a:gd name="connsiteX4" fmla="*/ 275810 w 570310"/>
                  <a:gd name="connsiteY4" fmla="*/ 583349 h 606722"/>
                  <a:gd name="connsiteX5" fmla="*/ 285155 w 570310"/>
                  <a:gd name="connsiteY5" fmla="*/ 588148 h 606722"/>
                  <a:gd name="connsiteX6" fmla="*/ 294500 w 570310"/>
                  <a:gd name="connsiteY6" fmla="*/ 583349 h 606722"/>
                  <a:gd name="connsiteX7" fmla="*/ 327697 w 570310"/>
                  <a:gd name="connsiteY7" fmla="*/ 536423 h 606722"/>
                  <a:gd name="connsiteX8" fmla="*/ 332325 w 570310"/>
                  <a:gd name="connsiteY8" fmla="*/ 519626 h 606722"/>
                  <a:gd name="connsiteX9" fmla="*/ 317818 w 570310"/>
                  <a:gd name="connsiteY9" fmla="*/ 343568 h 606722"/>
                  <a:gd name="connsiteX10" fmla="*/ 351015 w 570310"/>
                  <a:gd name="connsiteY10" fmla="*/ 310418 h 606722"/>
                  <a:gd name="connsiteX11" fmla="*/ 486828 w 570310"/>
                  <a:gd name="connsiteY11" fmla="*/ 386227 h 606722"/>
                  <a:gd name="connsiteX12" fmla="*/ 570310 w 570310"/>
                  <a:gd name="connsiteY12" fmla="*/ 587526 h 606722"/>
                  <a:gd name="connsiteX13" fmla="*/ 551175 w 570310"/>
                  <a:gd name="connsiteY13" fmla="*/ 606722 h 606722"/>
                  <a:gd name="connsiteX14" fmla="*/ 19224 w 570310"/>
                  <a:gd name="connsiteY14" fmla="*/ 606722 h 606722"/>
                  <a:gd name="connsiteX15" fmla="*/ 0 w 570310"/>
                  <a:gd name="connsiteY15" fmla="*/ 587526 h 606722"/>
                  <a:gd name="connsiteX16" fmla="*/ 83571 w 570310"/>
                  <a:gd name="connsiteY16" fmla="*/ 386227 h 606722"/>
                  <a:gd name="connsiteX17" fmla="*/ 219384 w 570310"/>
                  <a:gd name="connsiteY17" fmla="*/ 310418 h 606722"/>
                  <a:gd name="connsiteX18" fmla="*/ 128853 w 570310"/>
                  <a:gd name="connsiteY18" fmla="*/ 201676 h 606722"/>
                  <a:gd name="connsiteX19" fmla="*/ 441529 w 570310"/>
                  <a:gd name="connsiteY19" fmla="*/ 201676 h 606722"/>
                  <a:gd name="connsiteX20" fmla="*/ 441529 w 570310"/>
                  <a:gd name="connsiteY20" fmla="*/ 239945 h 606722"/>
                  <a:gd name="connsiteX21" fmla="*/ 426131 w 570310"/>
                  <a:gd name="connsiteY21" fmla="*/ 255306 h 606722"/>
                  <a:gd name="connsiteX22" fmla="*/ 144251 w 570310"/>
                  <a:gd name="connsiteY22" fmla="*/ 255306 h 606722"/>
                  <a:gd name="connsiteX23" fmla="*/ 128853 w 570310"/>
                  <a:gd name="connsiteY23" fmla="*/ 239945 h 606722"/>
                  <a:gd name="connsiteX24" fmla="*/ 282298 w 570310"/>
                  <a:gd name="connsiteY24" fmla="*/ 0 h 606722"/>
                  <a:gd name="connsiteX25" fmla="*/ 287639 w 570310"/>
                  <a:gd name="connsiteY25" fmla="*/ 2577 h 606722"/>
                  <a:gd name="connsiteX26" fmla="*/ 379225 w 570310"/>
                  <a:gd name="connsiteY26" fmla="*/ 115986 h 606722"/>
                  <a:gd name="connsiteX27" fmla="*/ 429068 w 570310"/>
                  <a:gd name="connsiteY27" fmla="*/ 49861 h 606722"/>
                  <a:gd name="connsiteX28" fmla="*/ 436812 w 570310"/>
                  <a:gd name="connsiteY28" fmla="*/ 47461 h 606722"/>
                  <a:gd name="connsiteX29" fmla="*/ 441529 w 570310"/>
                  <a:gd name="connsiteY29" fmla="*/ 53949 h 606722"/>
                  <a:gd name="connsiteX30" fmla="*/ 441529 w 570310"/>
                  <a:gd name="connsiteY30" fmla="*/ 163359 h 606722"/>
                  <a:gd name="connsiteX31" fmla="*/ 128853 w 570310"/>
                  <a:gd name="connsiteY31" fmla="*/ 163359 h 606722"/>
                  <a:gd name="connsiteX32" fmla="*/ 128853 w 570310"/>
                  <a:gd name="connsiteY32" fmla="*/ 60171 h 606722"/>
                  <a:gd name="connsiteX33" fmla="*/ 133570 w 570310"/>
                  <a:gd name="connsiteY33" fmla="*/ 53594 h 606722"/>
                  <a:gd name="connsiteX34" fmla="*/ 141314 w 570310"/>
                  <a:gd name="connsiteY34" fmla="*/ 56082 h 606722"/>
                  <a:gd name="connsiteX35" fmla="*/ 185282 w 570310"/>
                  <a:gd name="connsiteY35" fmla="*/ 115986 h 606722"/>
                  <a:gd name="connsiteX36" fmla="*/ 276869 w 570310"/>
                  <a:gd name="connsiteY36" fmla="*/ 2577 h 606722"/>
                  <a:gd name="connsiteX37" fmla="*/ 282298 w 570310"/>
                  <a:gd name="connsiteY37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570310" h="606722">
                    <a:moveTo>
                      <a:pt x="219384" y="310418"/>
                    </a:moveTo>
                    <a:lnTo>
                      <a:pt x="252581" y="343568"/>
                    </a:lnTo>
                    <a:lnTo>
                      <a:pt x="237985" y="519626"/>
                    </a:lnTo>
                    <a:cubicBezTo>
                      <a:pt x="237540" y="525581"/>
                      <a:pt x="239142" y="531535"/>
                      <a:pt x="242613" y="536423"/>
                    </a:cubicBezTo>
                    <a:lnTo>
                      <a:pt x="275810" y="583349"/>
                    </a:lnTo>
                    <a:cubicBezTo>
                      <a:pt x="277946" y="586370"/>
                      <a:pt x="281506" y="588148"/>
                      <a:pt x="285155" y="588148"/>
                    </a:cubicBezTo>
                    <a:cubicBezTo>
                      <a:pt x="288893" y="588148"/>
                      <a:pt x="292364" y="586370"/>
                      <a:pt x="294500" y="583349"/>
                    </a:cubicBezTo>
                    <a:lnTo>
                      <a:pt x="327697" y="536423"/>
                    </a:lnTo>
                    <a:cubicBezTo>
                      <a:pt x="331168" y="531535"/>
                      <a:pt x="332859" y="525581"/>
                      <a:pt x="332325" y="519626"/>
                    </a:cubicBezTo>
                    <a:lnTo>
                      <a:pt x="317818" y="343568"/>
                    </a:lnTo>
                    <a:lnTo>
                      <a:pt x="351015" y="310418"/>
                    </a:lnTo>
                    <a:cubicBezTo>
                      <a:pt x="402012" y="322327"/>
                      <a:pt x="448825" y="348278"/>
                      <a:pt x="486828" y="386227"/>
                    </a:cubicBezTo>
                    <a:cubicBezTo>
                      <a:pt x="540673" y="439996"/>
                      <a:pt x="570310" y="511450"/>
                      <a:pt x="570310" y="587526"/>
                    </a:cubicBezTo>
                    <a:cubicBezTo>
                      <a:pt x="570310" y="598102"/>
                      <a:pt x="561766" y="606722"/>
                      <a:pt x="551175" y="606722"/>
                    </a:cubicBezTo>
                    <a:lnTo>
                      <a:pt x="19224" y="606722"/>
                    </a:lnTo>
                    <a:cubicBezTo>
                      <a:pt x="8633" y="606722"/>
                      <a:pt x="0" y="598102"/>
                      <a:pt x="0" y="587526"/>
                    </a:cubicBezTo>
                    <a:cubicBezTo>
                      <a:pt x="0" y="511450"/>
                      <a:pt x="29726" y="439996"/>
                      <a:pt x="83571" y="386227"/>
                    </a:cubicBezTo>
                    <a:cubicBezTo>
                      <a:pt x="121485" y="348278"/>
                      <a:pt x="168298" y="322327"/>
                      <a:pt x="219384" y="310418"/>
                    </a:cubicBezTo>
                    <a:close/>
                    <a:moveTo>
                      <a:pt x="128853" y="201676"/>
                    </a:moveTo>
                    <a:lnTo>
                      <a:pt x="441529" y="201676"/>
                    </a:lnTo>
                    <a:lnTo>
                      <a:pt x="441529" y="239945"/>
                    </a:lnTo>
                    <a:cubicBezTo>
                      <a:pt x="441529" y="248381"/>
                      <a:pt x="434587" y="255306"/>
                      <a:pt x="426131" y="255306"/>
                    </a:cubicBezTo>
                    <a:lnTo>
                      <a:pt x="144251" y="255306"/>
                    </a:lnTo>
                    <a:cubicBezTo>
                      <a:pt x="135706" y="255306"/>
                      <a:pt x="128853" y="248381"/>
                      <a:pt x="128853" y="239945"/>
                    </a:cubicBezTo>
                    <a:close/>
                    <a:moveTo>
                      <a:pt x="282298" y="0"/>
                    </a:moveTo>
                    <a:cubicBezTo>
                      <a:pt x="284345" y="0"/>
                      <a:pt x="286304" y="977"/>
                      <a:pt x="287639" y="2577"/>
                    </a:cubicBezTo>
                    <a:lnTo>
                      <a:pt x="379225" y="115986"/>
                    </a:lnTo>
                    <a:lnTo>
                      <a:pt x="429068" y="49861"/>
                    </a:lnTo>
                    <a:cubicBezTo>
                      <a:pt x="430848" y="47461"/>
                      <a:pt x="433964" y="46483"/>
                      <a:pt x="436812" y="47461"/>
                    </a:cubicBezTo>
                    <a:cubicBezTo>
                      <a:pt x="439571" y="48350"/>
                      <a:pt x="441529" y="51016"/>
                      <a:pt x="441529" y="53949"/>
                    </a:cubicBezTo>
                    <a:lnTo>
                      <a:pt x="441529" y="163359"/>
                    </a:lnTo>
                    <a:lnTo>
                      <a:pt x="128853" y="163359"/>
                    </a:lnTo>
                    <a:lnTo>
                      <a:pt x="128853" y="60171"/>
                    </a:lnTo>
                    <a:cubicBezTo>
                      <a:pt x="128853" y="57149"/>
                      <a:pt x="130722" y="54571"/>
                      <a:pt x="133570" y="53594"/>
                    </a:cubicBezTo>
                    <a:cubicBezTo>
                      <a:pt x="136418" y="52705"/>
                      <a:pt x="139534" y="53682"/>
                      <a:pt x="141314" y="56082"/>
                    </a:cubicBezTo>
                    <a:lnTo>
                      <a:pt x="185282" y="115986"/>
                    </a:lnTo>
                    <a:lnTo>
                      <a:pt x="276869" y="2577"/>
                    </a:lnTo>
                    <a:cubicBezTo>
                      <a:pt x="278204" y="977"/>
                      <a:pt x="280162" y="0"/>
                      <a:pt x="282298" y="0"/>
                    </a:cubicBezTo>
                    <a:close/>
                  </a:path>
                </a:pathLst>
              </a:custGeom>
              <a:solidFill>
                <a:srgbClr val="206779"/>
              </a:solidFill>
              <a:ln w="19050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70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i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"/>
          <p:cNvSpPr>
            <a:spLocks noChangeArrowheads="1"/>
          </p:cNvSpPr>
          <p:nvPr/>
        </p:nvSpPr>
        <p:spPr bwMode="auto">
          <a:xfrm>
            <a:off x="1042988" y="1682750"/>
            <a:ext cx="3529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矩形 1"/>
          <p:cNvSpPr>
            <a:spLocks noChangeArrowheads="1"/>
          </p:cNvSpPr>
          <p:nvPr/>
        </p:nvSpPr>
        <p:spPr bwMode="auto">
          <a:xfrm>
            <a:off x="1042988" y="2414588"/>
            <a:ext cx="35290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ts val="12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矩形 1"/>
          <p:cNvSpPr>
            <a:spLocks noChangeArrowheads="1"/>
          </p:cNvSpPr>
          <p:nvPr/>
        </p:nvSpPr>
        <p:spPr bwMode="auto">
          <a:xfrm>
            <a:off x="1042988" y="3146425"/>
            <a:ext cx="35290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ts val="12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矩形 1"/>
          <p:cNvSpPr>
            <a:spLocks noChangeArrowheads="1"/>
          </p:cNvSpPr>
          <p:nvPr/>
        </p:nvSpPr>
        <p:spPr bwMode="auto">
          <a:xfrm>
            <a:off x="1042988" y="3878263"/>
            <a:ext cx="35290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ts val="12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18" name="直接连接符 17"/>
          <p:cNvCxnSpPr/>
          <p:nvPr/>
        </p:nvCxnSpPr>
        <p:spPr>
          <a:xfrm flipH="1">
            <a:off x="4662488" y="1897063"/>
            <a:ext cx="792162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4662488" y="2624138"/>
            <a:ext cx="792162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>
            <a:off x="4662488" y="3351213"/>
            <a:ext cx="792162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4662488" y="4078288"/>
            <a:ext cx="792162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iṣḻïḑè"/>
          <p:cNvGrpSpPr/>
          <p:nvPr/>
        </p:nvGrpSpPr>
        <p:grpSpPr>
          <a:xfrm flipH="1">
            <a:off x="6049823" y="2023857"/>
            <a:ext cx="2466856" cy="1831037"/>
            <a:chOff x="2533651" y="2740026"/>
            <a:chExt cx="1589088" cy="1179513"/>
          </a:xfrm>
        </p:grpSpPr>
        <p:sp>
          <p:nvSpPr>
            <p:cNvPr id="39" name="iṥľíḓe"/>
            <p:cNvSpPr/>
            <p:nvPr/>
          </p:nvSpPr>
          <p:spPr bwMode="auto">
            <a:xfrm>
              <a:off x="3052764" y="3273426"/>
              <a:ext cx="31750" cy="630238"/>
            </a:xfrm>
            <a:prstGeom prst="rect">
              <a:avLst/>
            </a:prstGeom>
            <a:solidFill>
              <a:srgbClr val="54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iṧľíďé"/>
            <p:cNvSpPr/>
            <p:nvPr/>
          </p:nvSpPr>
          <p:spPr bwMode="auto">
            <a:xfrm>
              <a:off x="3225801" y="3273426"/>
              <a:ext cx="31750" cy="630238"/>
            </a:xfrm>
            <a:prstGeom prst="rect">
              <a:avLst/>
            </a:prstGeom>
            <a:solidFill>
              <a:srgbClr val="54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is1îḑê"/>
            <p:cNvSpPr/>
            <p:nvPr/>
          </p:nvSpPr>
          <p:spPr bwMode="auto">
            <a:xfrm>
              <a:off x="3398839" y="3273426"/>
              <a:ext cx="31750" cy="630238"/>
            </a:xfrm>
            <a:prstGeom prst="rect">
              <a:avLst/>
            </a:prstGeom>
            <a:solidFill>
              <a:srgbClr val="54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ïSľîḓe"/>
            <p:cNvSpPr/>
            <p:nvPr/>
          </p:nvSpPr>
          <p:spPr bwMode="auto">
            <a:xfrm>
              <a:off x="2549526" y="3298826"/>
              <a:ext cx="87313" cy="173038"/>
            </a:xfrm>
            <a:prstGeom prst="rect">
              <a:avLst/>
            </a:prstGeom>
            <a:solidFill>
              <a:srgbClr val="08C5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îslîdê"/>
            <p:cNvSpPr/>
            <p:nvPr/>
          </p:nvSpPr>
          <p:spPr bwMode="auto">
            <a:xfrm>
              <a:off x="2533651" y="3282951"/>
              <a:ext cx="119063" cy="204788"/>
            </a:xfrm>
            <a:custGeom>
              <a:avLst/>
              <a:gdLst>
                <a:gd name="T0" fmla="*/ 75 w 75"/>
                <a:gd name="T1" fmla="*/ 129 h 129"/>
                <a:gd name="T2" fmla="*/ 0 w 75"/>
                <a:gd name="T3" fmla="*/ 129 h 129"/>
                <a:gd name="T4" fmla="*/ 0 w 75"/>
                <a:gd name="T5" fmla="*/ 0 h 129"/>
                <a:gd name="T6" fmla="*/ 75 w 75"/>
                <a:gd name="T7" fmla="*/ 0 h 129"/>
                <a:gd name="T8" fmla="*/ 75 w 75"/>
                <a:gd name="T9" fmla="*/ 129 h 129"/>
                <a:gd name="T10" fmla="*/ 20 w 75"/>
                <a:gd name="T11" fmla="*/ 109 h 129"/>
                <a:gd name="T12" fmla="*/ 54 w 75"/>
                <a:gd name="T13" fmla="*/ 109 h 129"/>
                <a:gd name="T14" fmla="*/ 54 w 75"/>
                <a:gd name="T15" fmla="*/ 21 h 129"/>
                <a:gd name="T16" fmla="*/ 20 w 75"/>
                <a:gd name="T17" fmla="*/ 21 h 129"/>
                <a:gd name="T18" fmla="*/ 20 w 75"/>
                <a:gd name="T19" fmla="*/ 10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129">
                  <a:moveTo>
                    <a:pt x="75" y="129"/>
                  </a:moveTo>
                  <a:lnTo>
                    <a:pt x="0" y="129"/>
                  </a:lnTo>
                  <a:lnTo>
                    <a:pt x="0" y="0"/>
                  </a:lnTo>
                  <a:lnTo>
                    <a:pt x="75" y="0"/>
                  </a:lnTo>
                  <a:lnTo>
                    <a:pt x="75" y="129"/>
                  </a:lnTo>
                  <a:close/>
                  <a:moveTo>
                    <a:pt x="20" y="109"/>
                  </a:moveTo>
                  <a:lnTo>
                    <a:pt x="54" y="109"/>
                  </a:lnTo>
                  <a:lnTo>
                    <a:pt x="54" y="21"/>
                  </a:lnTo>
                  <a:lnTo>
                    <a:pt x="20" y="21"/>
                  </a:lnTo>
                  <a:lnTo>
                    <a:pt x="20" y="109"/>
                  </a:lnTo>
                  <a:close/>
                </a:path>
              </a:pathLst>
            </a:custGeom>
            <a:solidFill>
              <a:srgbClr val="54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ïs1ïďê"/>
            <p:cNvSpPr/>
            <p:nvPr/>
          </p:nvSpPr>
          <p:spPr bwMode="auto">
            <a:xfrm>
              <a:off x="2636839" y="2897188"/>
              <a:ext cx="1382713" cy="977900"/>
            </a:xfrm>
            <a:custGeom>
              <a:avLst/>
              <a:gdLst>
                <a:gd name="T0" fmla="*/ 1024 w 1024"/>
                <a:gd name="T1" fmla="*/ 326 h 725"/>
                <a:gd name="T2" fmla="*/ 1024 w 1024"/>
                <a:gd name="T3" fmla="*/ 0 h 725"/>
                <a:gd name="T4" fmla="*/ 698 w 1024"/>
                <a:gd name="T5" fmla="*/ 326 h 725"/>
                <a:gd name="T6" fmla="*/ 0 w 1024"/>
                <a:gd name="T7" fmla="*/ 326 h 725"/>
                <a:gd name="T8" fmla="*/ 0 w 1024"/>
                <a:gd name="T9" fmla="*/ 399 h 725"/>
                <a:gd name="T10" fmla="*/ 698 w 1024"/>
                <a:gd name="T11" fmla="*/ 399 h 725"/>
                <a:gd name="T12" fmla="*/ 1024 w 1024"/>
                <a:gd name="T13" fmla="*/ 725 h 725"/>
                <a:gd name="T14" fmla="*/ 1024 w 1024"/>
                <a:gd name="T15" fmla="*/ 399 h 725"/>
                <a:gd name="T16" fmla="*/ 1024 w 1024"/>
                <a:gd name="T17" fmla="*/ 399 h 725"/>
                <a:gd name="T18" fmla="*/ 1024 w 1024"/>
                <a:gd name="T19" fmla="*/ 326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4" h="725">
                  <a:moveTo>
                    <a:pt x="1024" y="326"/>
                  </a:moveTo>
                  <a:cubicBezTo>
                    <a:pt x="1024" y="0"/>
                    <a:pt x="1024" y="0"/>
                    <a:pt x="1024" y="0"/>
                  </a:cubicBezTo>
                  <a:cubicBezTo>
                    <a:pt x="1024" y="180"/>
                    <a:pt x="878" y="326"/>
                    <a:pt x="698" y="326"/>
                  </a:cubicBezTo>
                  <a:cubicBezTo>
                    <a:pt x="0" y="326"/>
                    <a:pt x="0" y="326"/>
                    <a:pt x="0" y="326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698" y="399"/>
                    <a:pt x="698" y="399"/>
                    <a:pt x="698" y="399"/>
                  </a:cubicBezTo>
                  <a:cubicBezTo>
                    <a:pt x="878" y="399"/>
                    <a:pt x="1024" y="545"/>
                    <a:pt x="1024" y="725"/>
                  </a:cubicBezTo>
                  <a:cubicBezTo>
                    <a:pt x="1024" y="399"/>
                    <a:pt x="1024" y="399"/>
                    <a:pt x="1024" y="399"/>
                  </a:cubicBezTo>
                  <a:cubicBezTo>
                    <a:pt x="1024" y="399"/>
                    <a:pt x="1024" y="399"/>
                    <a:pt x="1024" y="399"/>
                  </a:cubicBezTo>
                  <a:cubicBezTo>
                    <a:pt x="1024" y="326"/>
                    <a:pt x="1024" y="326"/>
                    <a:pt x="1024" y="3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iṩḷïḑé"/>
            <p:cNvSpPr/>
            <p:nvPr/>
          </p:nvSpPr>
          <p:spPr bwMode="auto">
            <a:xfrm>
              <a:off x="2619376" y="2897188"/>
              <a:ext cx="1417638" cy="977900"/>
            </a:xfrm>
            <a:custGeom>
              <a:avLst/>
              <a:gdLst>
                <a:gd name="T0" fmla="*/ 1048 w 1048"/>
                <a:gd name="T1" fmla="*/ 725 h 725"/>
                <a:gd name="T2" fmla="*/ 1024 w 1048"/>
                <a:gd name="T3" fmla="*/ 725 h 725"/>
                <a:gd name="T4" fmla="*/ 710 w 1048"/>
                <a:gd name="T5" fmla="*/ 411 h 725"/>
                <a:gd name="T6" fmla="*/ 0 w 1048"/>
                <a:gd name="T7" fmla="*/ 411 h 725"/>
                <a:gd name="T8" fmla="*/ 0 w 1048"/>
                <a:gd name="T9" fmla="*/ 314 h 725"/>
                <a:gd name="T10" fmla="*/ 710 w 1048"/>
                <a:gd name="T11" fmla="*/ 314 h 725"/>
                <a:gd name="T12" fmla="*/ 1024 w 1048"/>
                <a:gd name="T13" fmla="*/ 0 h 725"/>
                <a:gd name="T14" fmla="*/ 1048 w 1048"/>
                <a:gd name="T15" fmla="*/ 0 h 725"/>
                <a:gd name="T16" fmla="*/ 1048 w 1048"/>
                <a:gd name="T17" fmla="*/ 725 h 725"/>
                <a:gd name="T18" fmla="*/ 24 w 1048"/>
                <a:gd name="T19" fmla="*/ 387 h 725"/>
                <a:gd name="T20" fmla="*/ 710 w 1048"/>
                <a:gd name="T21" fmla="*/ 387 h 725"/>
                <a:gd name="T22" fmla="*/ 1024 w 1048"/>
                <a:gd name="T23" fmla="*/ 600 h 725"/>
                <a:gd name="T24" fmla="*/ 1024 w 1048"/>
                <a:gd name="T25" fmla="*/ 125 h 725"/>
                <a:gd name="T26" fmla="*/ 710 w 1048"/>
                <a:gd name="T27" fmla="*/ 338 h 725"/>
                <a:gd name="T28" fmla="*/ 24 w 1048"/>
                <a:gd name="T29" fmla="*/ 338 h 725"/>
                <a:gd name="T30" fmla="*/ 24 w 1048"/>
                <a:gd name="T31" fmla="*/ 387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48" h="725">
                  <a:moveTo>
                    <a:pt x="1048" y="725"/>
                  </a:moveTo>
                  <a:cubicBezTo>
                    <a:pt x="1024" y="725"/>
                    <a:pt x="1024" y="725"/>
                    <a:pt x="1024" y="725"/>
                  </a:cubicBezTo>
                  <a:cubicBezTo>
                    <a:pt x="1024" y="552"/>
                    <a:pt x="883" y="411"/>
                    <a:pt x="710" y="411"/>
                  </a:cubicBezTo>
                  <a:cubicBezTo>
                    <a:pt x="0" y="411"/>
                    <a:pt x="0" y="411"/>
                    <a:pt x="0" y="411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710" y="314"/>
                    <a:pt x="710" y="314"/>
                    <a:pt x="710" y="314"/>
                  </a:cubicBezTo>
                  <a:cubicBezTo>
                    <a:pt x="883" y="314"/>
                    <a:pt x="1024" y="173"/>
                    <a:pt x="1024" y="0"/>
                  </a:cubicBezTo>
                  <a:cubicBezTo>
                    <a:pt x="1048" y="0"/>
                    <a:pt x="1048" y="0"/>
                    <a:pt x="1048" y="0"/>
                  </a:cubicBezTo>
                  <a:lnTo>
                    <a:pt x="1048" y="725"/>
                  </a:lnTo>
                  <a:close/>
                  <a:moveTo>
                    <a:pt x="24" y="387"/>
                  </a:moveTo>
                  <a:cubicBezTo>
                    <a:pt x="710" y="387"/>
                    <a:pt x="710" y="387"/>
                    <a:pt x="710" y="387"/>
                  </a:cubicBezTo>
                  <a:cubicBezTo>
                    <a:pt x="852" y="387"/>
                    <a:pt x="974" y="475"/>
                    <a:pt x="1024" y="600"/>
                  </a:cubicBezTo>
                  <a:cubicBezTo>
                    <a:pt x="1024" y="125"/>
                    <a:pt x="1024" y="125"/>
                    <a:pt x="1024" y="125"/>
                  </a:cubicBezTo>
                  <a:cubicBezTo>
                    <a:pt x="974" y="250"/>
                    <a:pt x="852" y="338"/>
                    <a:pt x="710" y="338"/>
                  </a:cubicBezTo>
                  <a:cubicBezTo>
                    <a:pt x="24" y="338"/>
                    <a:pt x="24" y="338"/>
                    <a:pt x="24" y="338"/>
                  </a:cubicBezTo>
                  <a:lnTo>
                    <a:pt x="24" y="387"/>
                  </a:lnTo>
                  <a:close/>
                </a:path>
              </a:pathLst>
            </a:custGeom>
            <a:solidFill>
              <a:srgbClr val="54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íṧlídè"/>
            <p:cNvSpPr/>
            <p:nvPr/>
          </p:nvSpPr>
          <p:spPr bwMode="auto">
            <a:xfrm>
              <a:off x="2809876" y="3435351"/>
              <a:ext cx="882650" cy="382588"/>
            </a:xfrm>
            <a:custGeom>
              <a:avLst/>
              <a:gdLst>
                <a:gd name="T0" fmla="*/ 512 w 654"/>
                <a:gd name="T1" fmla="*/ 0 h 283"/>
                <a:gd name="T2" fmla="*/ 142 w 654"/>
                <a:gd name="T3" fmla="*/ 0 h 283"/>
                <a:gd name="T4" fmla="*/ 0 w 654"/>
                <a:gd name="T5" fmla="*/ 142 h 283"/>
                <a:gd name="T6" fmla="*/ 142 w 654"/>
                <a:gd name="T7" fmla="*/ 283 h 283"/>
                <a:gd name="T8" fmla="*/ 512 w 654"/>
                <a:gd name="T9" fmla="*/ 283 h 283"/>
                <a:gd name="T10" fmla="*/ 654 w 654"/>
                <a:gd name="T11" fmla="*/ 142 h 283"/>
                <a:gd name="T12" fmla="*/ 512 w 654"/>
                <a:gd name="T13" fmla="*/ 0 h 283"/>
                <a:gd name="T14" fmla="*/ 512 w 654"/>
                <a:gd name="T15" fmla="*/ 241 h 283"/>
                <a:gd name="T16" fmla="*/ 411 w 654"/>
                <a:gd name="T17" fmla="*/ 241 h 283"/>
                <a:gd name="T18" fmla="*/ 242 w 654"/>
                <a:gd name="T19" fmla="*/ 241 h 283"/>
                <a:gd name="T20" fmla="*/ 142 w 654"/>
                <a:gd name="T21" fmla="*/ 241 h 283"/>
                <a:gd name="T22" fmla="*/ 42 w 654"/>
                <a:gd name="T23" fmla="*/ 142 h 283"/>
                <a:gd name="T24" fmla="*/ 142 w 654"/>
                <a:gd name="T25" fmla="*/ 42 h 283"/>
                <a:gd name="T26" fmla="*/ 242 w 654"/>
                <a:gd name="T27" fmla="*/ 42 h 283"/>
                <a:gd name="T28" fmla="*/ 411 w 654"/>
                <a:gd name="T29" fmla="*/ 42 h 283"/>
                <a:gd name="T30" fmla="*/ 512 w 654"/>
                <a:gd name="T31" fmla="*/ 42 h 283"/>
                <a:gd name="T32" fmla="*/ 612 w 654"/>
                <a:gd name="T33" fmla="*/ 142 h 283"/>
                <a:gd name="T34" fmla="*/ 512 w 654"/>
                <a:gd name="T35" fmla="*/ 241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4" h="283">
                  <a:moveTo>
                    <a:pt x="512" y="0"/>
                  </a:moveTo>
                  <a:cubicBezTo>
                    <a:pt x="142" y="0"/>
                    <a:pt x="142" y="0"/>
                    <a:pt x="142" y="0"/>
                  </a:cubicBezTo>
                  <a:cubicBezTo>
                    <a:pt x="63" y="0"/>
                    <a:pt x="0" y="63"/>
                    <a:pt x="0" y="142"/>
                  </a:cubicBezTo>
                  <a:cubicBezTo>
                    <a:pt x="0" y="220"/>
                    <a:pt x="63" y="283"/>
                    <a:pt x="142" y="283"/>
                  </a:cubicBezTo>
                  <a:cubicBezTo>
                    <a:pt x="512" y="283"/>
                    <a:pt x="512" y="283"/>
                    <a:pt x="512" y="283"/>
                  </a:cubicBezTo>
                  <a:cubicBezTo>
                    <a:pt x="590" y="283"/>
                    <a:pt x="654" y="220"/>
                    <a:pt x="654" y="142"/>
                  </a:cubicBezTo>
                  <a:cubicBezTo>
                    <a:pt x="654" y="63"/>
                    <a:pt x="590" y="0"/>
                    <a:pt x="512" y="0"/>
                  </a:cubicBezTo>
                  <a:close/>
                  <a:moveTo>
                    <a:pt x="512" y="241"/>
                  </a:moveTo>
                  <a:cubicBezTo>
                    <a:pt x="411" y="241"/>
                    <a:pt x="411" y="241"/>
                    <a:pt x="411" y="241"/>
                  </a:cubicBezTo>
                  <a:cubicBezTo>
                    <a:pt x="242" y="241"/>
                    <a:pt x="242" y="241"/>
                    <a:pt x="242" y="241"/>
                  </a:cubicBezTo>
                  <a:cubicBezTo>
                    <a:pt x="142" y="241"/>
                    <a:pt x="142" y="241"/>
                    <a:pt x="142" y="241"/>
                  </a:cubicBezTo>
                  <a:cubicBezTo>
                    <a:pt x="87" y="241"/>
                    <a:pt x="42" y="197"/>
                    <a:pt x="42" y="142"/>
                  </a:cubicBezTo>
                  <a:cubicBezTo>
                    <a:pt x="42" y="87"/>
                    <a:pt x="87" y="42"/>
                    <a:pt x="142" y="42"/>
                  </a:cubicBezTo>
                  <a:cubicBezTo>
                    <a:pt x="242" y="42"/>
                    <a:pt x="242" y="42"/>
                    <a:pt x="242" y="42"/>
                  </a:cubicBezTo>
                  <a:cubicBezTo>
                    <a:pt x="411" y="42"/>
                    <a:pt x="411" y="42"/>
                    <a:pt x="411" y="42"/>
                  </a:cubicBezTo>
                  <a:cubicBezTo>
                    <a:pt x="512" y="42"/>
                    <a:pt x="512" y="42"/>
                    <a:pt x="512" y="42"/>
                  </a:cubicBezTo>
                  <a:cubicBezTo>
                    <a:pt x="567" y="42"/>
                    <a:pt x="612" y="87"/>
                    <a:pt x="612" y="142"/>
                  </a:cubicBezTo>
                  <a:cubicBezTo>
                    <a:pt x="612" y="197"/>
                    <a:pt x="567" y="241"/>
                    <a:pt x="512" y="241"/>
                  </a:cubicBezTo>
                  <a:close/>
                </a:path>
              </a:pathLst>
            </a:custGeom>
            <a:solidFill>
              <a:srgbClr val="EF5E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ïṥļidê"/>
            <p:cNvSpPr/>
            <p:nvPr/>
          </p:nvSpPr>
          <p:spPr bwMode="auto">
            <a:xfrm>
              <a:off x="2792414" y="3419476"/>
              <a:ext cx="917575" cy="414338"/>
            </a:xfrm>
            <a:custGeom>
              <a:avLst/>
              <a:gdLst>
                <a:gd name="T0" fmla="*/ 524 w 678"/>
                <a:gd name="T1" fmla="*/ 307 h 307"/>
                <a:gd name="T2" fmla="*/ 154 w 678"/>
                <a:gd name="T3" fmla="*/ 307 h 307"/>
                <a:gd name="T4" fmla="*/ 0 w 678"/>
                <a:gd name="T5" fmla="*/ 154 h 307"/>
                <a:gd name="T6" fmla="*/ 154 w 678"/>
                <a:gd name="T7" fmla="*/ 0 h 307"/>
                <a:gd name="T8" fmla="*/ 524 w 678"/>
                <a:gd name="T9" fmla="*/ 0 h 307"/>
                <a:gd name="T10" fmla="*/ 678 w 678"/>
                <a:gd name="T11" fmla="*/ 154 h 307"/>
                <a:gd name="T12" fmla="*/ 524 w 678"/>
                <a:gd name="T13" fmla="*/ 307 h 307"/>
                <a:gd name="T14" fmla="*/ 154 w 678"/>
                <a:gd name="T15" fmla="*/ 24 h 307"/>
                <a:gd name="T16" fmla="*/ 24 w 678"/>
                <a:gd name="T17" fmla="*/ 154 h 307"/>
                <a:gd name="T18" fmla="*/ 154 w 678"/>
                <a:gd name="T19" fmla="*/ 283 h 307"/>
                <a:gd name="T20" fmla="*/ 524 w 678"/>
                <a:gd name="T21" fmla="*/ 283 h 307"/>
                <a:gd name="T22" fmla="*/ 654 w 678"/>
                <a:gd name="T23" fmla="*/ 154 h 307"/>
                <a:gd name="T24" fmla="*/ 524 w 678"/>
                <a:gd name="T25" fmla="*/ 24 h 307"/>
                <a:gd name="T26" fmla="*/ 154 w 678"/>
                <a:gd name="T27" fmla="*/ 24 h 307"/>
                <a:gd name="T28" fmla="*/ 524 w 678"/>
                <a:gd name="T29" fmla="*/ 265 h 307"/>
                <a:gd name="T30" fmla="*/ 154 w 678"/>
                <a:gd name="T31" fmla="*/ 265 h 307"/>
                <a:gd name="T32" fmla="*/ 42 w 678"/>
                <a:gd name="T33" fmla="*/ 154 h 307"/>
                <a:gd name="T34" fmla="*/ 154 w 678"/>
                <a:gd name="T35" fmla="*/ 42 h 307"/>
                <a:gd name="T36" fmla="*/ 524 w 678"/>
                <a:gd name="T37" fmla="*/ 42 h 307"/>
                <a:gd name="T38" fmla="*/ 636 w 678"/>
                <a:gd name="T39" fmla="*/ 154 h 307"/>
                <a:gd name="T40" fmla="*/ 524 w 678"/>
                <a:gd name="T41" fmla="*/ 265 h 307"/>
                <a:gd name="T42" fmla="*/ 154 w 678"/>
                <a:gd name="T43" fmla="*/ 66 h 307"/>
                <a:gd name="T44" fmla="*/ 66 w 678"/>
                <a:gd name="T45" fmla="*/ 154 h 307"/>
                <a:gd name="T46" fmla="*/ 154 w 678"/>
                <a:gd name="T47" fmla="*/ 241 h 307"/>
                <a:gd name="T48" fmla="*/ 524 w 678"/>
                <a:gd name="T49" fmla="*/ 241 h 307"/>
                <a:gd name="T50" fmla="*/ 612 w 678"/>
                <a:gd name="T51" fmla="*/ 154 h 307"/>
                <a:gd name="T52" fmla="*/ 524 w 678"/>
                <a:gd name="T53" fmla="*/ 66 h 307"/>
                <a:gd name="T54" fmla="*/ 154 w 678"/>
                <a:gd name="T55" fmla="*/ 66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78" h="307">
                  <a:moveTo>
                    <a:pt x="524" y="307"/>
                  </a:moveTo>
                  <a:cubicBezTo>
                    <a:pt x="154" y="307"/>
                    <a:pt x="154" y="307"/>
                    <a:pt x="154" y="307"/>
                  </a:cubicBezTo>
                  <a:cubicBezTo>
                    <a:pt x="69" y="307"/>
                    <a:pt x="0" y="239"/>
                    <a:pt x="0" y="154"/>
                  </a:cubicBezTo>
                  <a:cubicBezTo>
                    <a:pt x="0" y="69"/>
                    <a:pt x="69" y="0"/>
                    <a:pt x="154" y="0"/>
                  </a:cubicBezTo>
                  <a:cubicBezTo>
                    <a:pt x="524" y="0"/>
                    <a:pt x="524" y="0"/>
                    <a:pt x="524" y="0"/>
                  </a:cubicBezTo>
                  <a:cubicBezTo>
                    <a:pt x="609" y="0"/>
                    <a:pt x="678" y="69"/>
                    <a:pt x="678" y="154"/>
                  </a:cubicBezTo>
                  <a:cubicBezTo>
                    <a:pt x="678" y="239"/>
                    <a:pt x="609" y="307"/>
                    <a:pt x="524" y="307"/>
                  </a:cubicBezTo>
                  <a:close/>
                  <a:moveTo>
                    <a:pt x="154" y="24"/>
                  </a:moveTo>
                  <a:cubicBezTo>
                    <a:pt x="82" y="24"/>
                    <a:pt x="24" y="82"/>
                    <a:pt x="24" y="154"/>
                  </a:cubicBezTo>
                  <a:cubicBezTo>
                    <a:pt x="24" y="225"/>
                    <a:pt x="82" y="283"/>
                    <a:pt x="154" y="283"/>
                  </a:cubicBezTo>
                  <a:cubicBezTo>
                    <a:pt x="524" y="283"/>
                    <a:pt x="524" y="283"/>
                    <a:pt x="524" y="283"/>
                  </a:cubicBezTo>
                  <a:cubicBezTo>
                    <a:pt x="595" y="283"/>
                    <a:pt x="654" y="225"/>
                    <a:pt x="654" y="154"/>
                  </a:cubicBezTo>
                  <a:cubicBezTo>
                    <a:pt x="654" y="82"/>
                    <a:pt x="595" y="24"/>
                    <a:pt x="524" y="24"/>
                  </a:cubicBezTo>
                  <a:lnTo>
                    <a:pt x="154" y="24"/>
                  </a:lnTo>
                  <a:close/>
                  <a:moveTo>
                    <a:pt x="524" y="265"/>
                  </a:moveTo>
                  <a:cubicBezTo>
                    <a:pt x="154" y="265"/>
                    <a:pt x="154" y="265"/>
                    <a:pt x="154" y="265"/>
                  </a:cubicBezTo>
                  <a:cubicBezTo>
                    <a:pt x="92" y="265"/>
                    <a:pt x="42" y="215"/>
                    <a:pt x="42" y="154"/>
                  </a:cubicBezTo>
                  <a:cubicBezTo>
                    <a:pt x="42" y="92"/>
                    <a:pt x="92" y="42"/>
                    <a:pt x="154" y="42"/>
                  </a:cubicBezTo>
                  <a:cubicBezTo>
                    <a:pt x="524" y="42"/>
                    <a:pt x="524" y="42"/>
                    <a:pt x="524" y="42"/>
                  </a:cubicBezTo>
                  <a:cubicBezTo>
                    <a:pt x="586" y="42"/>
                    <a:pt x="636" y="92"/>
                    <a:pt x="636" y="154"/>
                  </a:cubicBezTo>
                  <a:cubicBezTo>
                    <a:pt x="636" y="215"/>
                    <a:pt x="586" y="265"/>
                    <a:pt x="524" y="265"/>
                  </a:cubicBezTo>
                  <a:close/>
                  <a:moveTo>
                    <a:pt x="154" y="66"/>
                  </a:moveTo>
                  <a:cubicBezTo>
                    <a:pt x="105" y="66"/>
                    <a:pt x="66" y="105"/>
                    <a:pt x="66" y="154"/>
                  </a:cubicBezTo>
                  <a:cubicBezTo>
                    <a:pt x="66" y="202"/>
                    <a:pt x="105" y="241"/>
                    <a:pt x="154" y="241"/>
                  </a:cubicBezTo>
                  <a:cubicBezTo>
                    <a:pt x="524" y="241"/>
                    <a:pt x="524" y="241"/>
                    <a:pt x="524" y="241"/>
                  </a:cubicBezTo>
                  <a:cubicBezTo>
                    <a:pt x="572" y="241"/>
                    <a:pt x="612" y="202"/>
                    <a:pt x="612" y="154"/>
                  </a:cubicBezTo>
                  <a:cubicBezTo>
                    <a:pt x="612" y="105"/>
                    <a:pt x="572" y="66"/>
                    <a:pt x="524" y="66"/>
                  </a:cubicBezTo>
                  <a:lnTo>
                    <a:pt x="154" y="66"/>
                  </a:lnTo>
                  <a:close/>
                </a:path>
              </a:pathLst>
            </a:custGeom>
            <a:solidFill>
              <a:srgbClr val="54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îṩḷiďé"/>
            <p:cNvSpPr/>
            <p:nvPr/>
          </p:nvSpPr>
          <p:spPr bwMode="auto">
            <a:xfrm>
              <a:off x="3025776" y="3887788"/>
              <a:ext cx="85725" cy="31750"/>
            </a:xfrm>
            <a:prstGeom prst="rect">
              <a:avLst/>
            </a:prstGeom>
            <a:solidFill>
              <a:srgbClr val="54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ïṡḷîḑé"/>
            <p:cNvSpPr/>
            <p:nvPr/>
          </p:nvSpPr>
          <p:spPr bwMode="auto">
            <a:xfrm>
              <a:off x="3198814" y="3887788"/>
              <a:ext cx="85725" cy="31750"/>
            </a:xfrm>
            <a:prstGeom prst="rect">
              <a:avLst/>
            </a:prstGeom>
            <a:solidFill>
              <a:srgbClr val="54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î$1iḑe"/>
            <p:cNvSpPr/>
            <p:nvPr/>
          </p:nvSpPr>
          <p:spPr bwMode="auto">
            <a:xfrm>
              <a:off x="3371851" y="3887788"/>
              <a:ext cx="85725" cy="31750"/>
            </a:xfrm>
            <a:prstGeom prst="rect">
              <a:avLst/>
            </a:prstGeom>
            <a:solidFill>
              <a:srgbClr val="54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işļîḋê"/>
            <p:cNvSpPr/>
            <p:nvPr/>
          </p:nvSpPr>
          <p:spPr bwMode="auto">
            <a:xfrm>
              <a:off x="3025776" y="3257551"/>
              <a:ext cx="85725" cy="31750"/>
            </a:xfrm>
            <a:prstGeom prst="rect">
              <a:avLst/>
            </a:prstGeom>
            <a:solidFill>
              <a:srgbClr val="54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is1ïḓé"/>
            <p:cNvSpPr/>
            <p:nvPr/>
          </p:nvSpPr>
          <p:spPr bwMode="auto">
            <a:xfrm>
              <a:off x="3198814" y="3257551"/>
              <a:ext cx="85725" cy="31750"/>
            </a:xfrm>
            <a:prstGeom prst="rect">
              <a:avLst/>
            </a:prstGeom>
            <a:solidFill>
              <a:srgbClr val="54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iṣ1iḍé"/>
            <p:cNvSpPr/>
            <p:nvPr/>
          </p:nvSpPr>
          <p:spPr bwMode="auto">
            <a:xfrm>
              <a:off x="3371851" y="3257551"/>
              <a:ext cx="85725" cy="31750"/>
            </a:xfrm>
            <a:prstGeom prst="rect">
              <a:avLst/>
            </a:prstGeom>
            <a:solidFill>
              <a:srgbClr val="54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išļide"/>
            <p:cNvSpPr/>
            <p:nvPr/>
          </p:nvSpPr>
          <p:spPr bwMode="auto">
            <a:xfrm>
              <a:off x="4019551" y="2867026"/>
              <a:ext cx="87313" cy="1036638"/>
            </a:xfrm>
            <a:prstGeom prst="rect">
              <a:avLst/>
            </a:prstGeom>
            <a:solidFill>
              <a:srgbClr val="08C5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ïṧ1íḓê"/>
            <p:cNvSpPr/>
            <p:nvPr/>
          </p:nvSpPr>
          <p:spPr bwMode="auto">
            <a:xfrm>
              <a:off x="4003676" y="2851151"/>
              <a:ext cx="119063" cy="1068388"/>
            </a:xfrm>
            <a:custGeom>
              <a:avLst/>
              <a:gdLst>
                <a:gd name="T0" fmla="*/ 75 w 75"/>
                <a:gd name="T1" fmla="*/ 673 h 673"/>
                <a:gd name="T2" fmla="*/ 0 w 75"/>
                <a:gd name="T3" fmla="*/ 673 h 673"/>
                <a:gd name="T4" fmla="*/ 0 w 75"/>
                <a:gd name="T5" fmla="*/ 0 h 673"/>
                <a:gd name="T6" fmla="*/ 75 w 75"/>
                <a:gd name="T7" fmla="*/ 0 h 673"/>
                <a:gd name="T8" fmla="*/ 75 w 75"/>
                <a:gd name="T9" fmla="*/ 673 h 673"/>
                <a:gd name="T10" fmla="*/ 21 w 75"/>
                <a:gd name="T11" fmla="*/ 653 h 673"/>
                <a:gd name="T12" fmla="*/ 55 w 75"/>
                <a:gd name="T13" fmla="*/ 653 h 673"/>
                <a:gd name="T14" fmla="*/ 55 w 75"/>
                <a:gd name="T15" fmla="*/ 21 h 673"/>
                <a:gd name="T16" fmla="*/ 21 w 75"/>
                <a:gd name="T17" fmla="*/ 21 h 673"/>
                <a:gd name="T18" fmla="*/ 21 w 75"/>
                <a:gd name="T19" fmla="*/ 65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673">
                  <a:moveTo>
                    <a:pt x="75" y="673"/>
                  </a:moveTo>
                  <a:lnTo>
                    <a:pt x="0" y="673"/>
                  </a:lnTo>
                  <a:lnTo>
                    <a:pt x="0" y="0"/>
                  </a:lnTo>
                  <a:lnTo>
                    <a:pt x="75" y="0"/>
                  </a:lnTo>
                  <a:lnTo>
                    <a:pt x="75" y="673"/>
                  </a:lnTo>
                  <a:close/>
                  <a:moveTo>
                    <a:pt x="21" y="653"/>
                  </a:moveTo>
                  <a:lnTo>
                    <a:pt x="55" y="653"/>
                  </a:lnTo>
                  <a:lnTo>
                    <a:pt x="55" y="21"/>
                  </a:lnTo>
                  <a:lnTo>
                    <a:pt x="21" y="21"/>
                  </a:lnTo>
                  <a:lnTo>
                    <a:pt x="21" y="653"/>
                  </a:lnTo>
                  <a:close/>
                </a:path>
              </a:pathLst>
            </a:custGeom>
            <a:solidFill>
              <a:srgbClr val="54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iŝḻîde"/>
            <p:cNvSpPr/>
            <p:nvPr/>
          </p:nvSpPr>
          <p:spPr bwMode="auto">
            <a:xfrm>
              <a:off x="2652714" y="2740026"/>
              <a:ext cx="773113" cy="138113"/>
            </a:xfrm>
            <a:custGeom>
              <a:avLst/>
              <a:gdLst>
                <a:gd name="T0" fmla="*/ 495 w 572"/>
                <a:gd name="T1" fmla="*/ 92 h 103"/>
                <a:gd name="T2" fmla="*/ 417 w 572"/>
                <a:gd name="T3" fmla="*/ 60 h 103"/>
                <a:gd name="T4" fmla="*/ 295 w 572"/>
                <a:gd name="T5" fmla="*/ 60 h 103"/>
                <a:gd name="T6" fmla="*/ 292 w 572"/>
                <a:gd name="T7" fmla="*/ 64 h 103"/>
                <a:gd name="T8" fmla="*/ 291 w 572"/>
                <a:gd name="T9" fmla="*/ 64 h 103"/>
                <a:gd name="T10" fmla="*/ 139 w 572"/>
                <a:gd name="T11" fmla="*/ 60 h 103"/>
                <a:gd name="T12" fmla="*/ 17 w 572"/>
                <a:gd name="T13" fmla="*/ 60 h 103"/>
                <a:gd name="T14" fmla="*/ 0 w 572"/>
                <a:gd name="T15" fmla="*/ 43 h 103"/>
                <a:gd name="T16" fmla="*/ 156 w 572"/>
                <a:gd name="T17" fmla="*/ 43 h 103"/>
                <a:gd name="T18" fmla="*/ 278 w 572"/>
                <a:gd name="T19" fmla="*/ 43 h 103"/>
                <a:gd name="T20" fmla="*/ 281 w 572"/>
                <a:gd name="T21" fmla="*/ 39 h 103"/>
                <a:gd name="T22" fmla="*/ 282 w 572"/>
                <a:gd name="T23" fmla="*/ 39 h 103"/>
                <a:gd name="T24" fmla="*/ 434 w 572"/>
                <a:gd name="T25" fmla="*/ 43 h 103"/>
                <a:gd name="T26" fmla="*/ 555 w 572"/>
                <a:gd name="T27" fmla="*/ 43 h 103"/>
                <a:gd name="T28" fmla="*/ 572 w 572"/>
                <a:gd name="T29" fmla="*/ 60 h 103"/>
                <a:gd name="T30" fmla="*/ 495 w 572"/>
                <a:gd name="T31" fmla="*/ 9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2" h="103">
                  <a:moveTo>
                    <a:pt x="495" y="92"/>
                  </a:moveTo>
                  <a:cubicBezTo>
                    <a:pt x="466" y="92"/>
                    <a:pt x="438" y="81"/>
                    <a:pt x="417" y="60"/>
                  </a:cubicBezTo>
                  <a:cubicBezTo>
                    <a:pt x="383" y="26"/>
                    <a:pt x="329" y="26"/>
                    <a:pt x="295" y="60"/>
                  </a:cubicBezTo>
                  <a:cubicBezTo>
                    <a:pt x="292" y="64"/>
                    <a:pt x="292" y="64"/>
                    <a:pt x="292" y="64"/>
                  </a:cubicBezTo>
                  <a:cubicBezTo>
                    <a:pt x="291" y="64"/>
                    <a:pt x="291" y="64"/>
                    <a:pt x="291" y="64"/>
                  </a:cubicBezTo>
                  <a:cubicBezTo>
                    <a:pt x="248" y="103"/>
                    <a:pt x="181" y="102"/>
                    <a:pt x="139" y="60"/>
                  </a:cubicBezTo>
                  <a:cubicBezTo>
                    <a:pt x="106" y="26"/>
                    <a:pt x="51" y="26"/>
                    <a:pt x="17" y="60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3" y="0"/>
                    <a:pt x="113" y="0"/>
                    <a:pt x="156" y="43"/>
                  </a:cubicBezTo>
                  <a:cubicBezTo>
                    <a:pt x="190" y="77"/>
                    <a:pt x="244" y="77"/>
                    <a:pt x="278" y="43"/>
                  </a:cubicBezTo>
                  <a:cubicBezTo>
                    <a:pt x="281" y="39"/>
                    <a:pt x="281" y="39"/>
                    <a:pt x="281" y="39"/>
                  </a:cubicBezTo>
                  <a:cubicBezTo>
                    <a:pt x="282" y="39"/>
                    <a:pt x="282" y="39"/>
                    <a:pt x="282" y="39"/>
                  </a:cubicBezTo>
                  <a:cubicBezTo>
                    <a:pt x="325" y="0"/>
                    <a:pt x="392" y="1"/>
                    <a:pt x="434" y="43"/>
                  </a:cubicBezTo>
                  <a:cubicBezTo>
                    <a:pt x="467" y="77"/>
                    <a:pt x="522" y="77"/>
                    <a:pt x="555" y="43"/>
                  </a:cubicBezTo>
                  <a:cubicBezTo>
                    <a:pt x="572" y="60"/>
                    <a:pt x="572" y="60"/>
                    <a:pt x="572" y="60"/>
                  </a:cubicBezTo>
                  <a:cubicBezTo>
                    <a:pt x="551" y="81"/>
                    <a:pt x="523" y="92"/>
                    <a:pt x="495" y="92"/>
                  </a:cubicBezTo>
                  <a:close/>
                </a:path>
              </a:pathLst>
            </a:custGeom>
            <a:solidFill>
              <a:srgbClr val="54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íš1ïdê"/>
            <p:cNvSpPr/>
            <p:nvPr/>
          </p:nvSpPr>
          <p:spPr bwMode="auto">
            <a:xfrm>
              <a:off x="2652714" y="2887663"/>
              <a:ext cx="773113" cy="138113"/>
            </a:xfrm>
            <a:custGeom>
              <a:avLst/>
              <a:gdLst>
                <a:gd name="T0" fmla="*/ 495 w 572"/>
                <a:gd name="T1" fmla="*/ 92 h 102"/>
                <a:gd name="T2" fmla="*/ 417 w 572"/>
                <a:gd name="T3" fmla="*/ 60 h 102"/>
                <a:gd name="T4" fmla="*/ 295 w 572"/>
                <a:gd name="T5" fmla="*/ 60 h 102"/>
                <a:gd name="T6" fmla="*/ 292 w 572"/>
                <a:gd name="T7" fmla="*/ 63 h 102"/>
                <a:gd name="T8" fmla="*/ 291 w 572"/>
                <a:gd name="T9" fmla="*/ 63 h 102"/>
                <a:gd name="T10" fmla="*/ 139 w 572"/>
                <a:gd name="T11" fmla="*/ 60 h 102"/>
                <a:gd name="T12" fmla="*/ 17 w 572"/>
                <a:gd name="T13" fmla="*/ 60 h 102"/>
                <a:gd name="T14" fmla="*/ 0 w 572"/>
                <a:gd name="T15" fmla="*/ 43 h 102"/>
                <a:gd name="T16" fmla="*/ 156 w 572"/>
                <a:gd name="T17" fmla="*/ 43 h 102"/>
                <a:gd name="T18" fmla="*/ 278 w 572"/>
                <a:gd name="T19" fmla="*/ 43 h 102"/>
                <a:gd name="T20" fmla="*/ 281 w 572"/>
                <a:gd name="T21" fmla="*/ 39 h 102"/>
                <a:gd name="T22" fmla="*/ 282 w 572"/>
                <a:gd name="T23" fmla="*/ 39 h 102"/>
                <a:gd name="T24" fmla="*/ 434 w 572"/>
                <a:gd name="T25" fmla="*/ 43 h 102"/>
                <a:gd name="T26" fmla="*/ 555 w 572"/>
                <a:gd name="T27" fmla="*/ 43 h 102"/>
                <a:gd name="T28" fmla="*/ 572 w 572"/>
                <a:gd name="T29" fmla="*/ 60 h 102"/>
                <a:gd name="T30" fmla="*/ 495 w 572"/>
                <a:gd name="T3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2" h="102">
                  <a:moveTo>
                    <a:pt x="495" y="92"/>
                  </a:moveTo>
                  <a:cubicBezTo>
                    <a:pt x="466" y="92"/>
                    <a:pt x="438" y="81"/>
                    <a:pt x="417" y="60"/>
                  </a:cubicBezTo>
                  <a:cubicBezTo>
                    <a:pt x="383" y="26"/>
                    <a:pt x="329" y="26"/>
                    <a:pt x="295" y="60"/>
                  </a:cubicBezTo>
                  <a:cubicBezTo>
                    <a:pt x="292" y="63"/>
                    <a:pt x="292" y="63"/>
                    <a:pt x="292" y="63"/>
                  </a:cubicBezTo>
                  <a:cubicBezTo>
                    <a:pt x="291" y="63"/>
                    <a:pt x="291" y="63"/>
                    <a:pt x="291" y="63"/>
                  </a:cubicBezTo>
                  <a:cubicBezTo>
                    <a:pt x="248" y="102"/>
                    <a:pt x="181" y="101"/>
                    <a:pt x="139" y="60"/>
                  </a:cubicBezTo>
                  <a:cubicBezTo>
                    <a:pt x="106" y="26"/>
                    <a:pt x="51" y="26"/>
                    <a:pt x="17" y="60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3" y="0"/>
                    <a:pt x="113" y="0"/>
                    <a:pt x="156" y="43"/>
                  </a:cubicBezTo>
                  <a:cubicBezTo>
                    <a:pt x="190" y="76"/>
                    <a:pt x="244" y="76"/>
                    <a:pt x="278" y="43"/>
                  </a:cubicBezTo>
                  <a:cubicBezTo>
                    <a:pt x="281" y="39"/>
                    <a:pt x="281" y="39"/>
                    <a:pt x="281" y="39"/>
                  </a:cubicBezTo>
                  <a:cubicBezTo>
                    <a:pt x="282" y="39"/>
                    <a:pt x="282" y="39"/>
                    <a:pt x="282" y="39"/>
                  </a:cubicBezTo>
                  <a:cubicBezTo>
                    <a:pt x="325" y="0"/>
                    <a:pt x="392" y="1"/>
                    <a:pt x="434" y="43"/>
                  </a:cubicBezTo>
                  <a:cubicBezTo>
                    <a:pt x="467" y="76"/>
                    <a:pt x="522" y="76"/>
                    <a:pt x="555" y="43"/>
                  </a:cubicBezTo>
                  <a:cubicBezTo>
                    <a:pt x="572" y="60"/>
                    <a:pt x="572" y="60"/>
                    <a:pt x="572" y="60"/>
                  </a:cubicBezTo>
                  <a:cubicBezTo>
                    <a:pt x="551" y="81"/>
                    <a:pt x="523" y="92"/>
                    <a:pt x="495" y="92"/>
                  </a:cubicBezTo>
                  <a:close/>
                </a:path>
              </a:pathLst>
            </a:custGeom>
            <a:solidFill>
              <a:srgbClr val="54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1" name="文本框 30"/>
          <p:cNvSpPr txBox="1"/>
          <p:nvPr>
            <p:custDataLst>
              <p:tags r:id="rId1"/>
            </p:custDataLst>
          </p:nvPr>
        </p:nvSpPr>
        <p:spPr>
          <a:xfrm>
            <a:off x="4868979" y="1410468"/>
            <a:ext cx="2084387" cy="704901"/>
          </a:xfrm>
          <a:prstGeom prst="rect">
            <a:avLst/>
          </a:prstGeom>
          <a:noFill/>
        </p:spPr>
        <p:txBody>
          <a:bodyPr wrap="none"/>
          <a:lstStyle/>
          <a:p>
            <a:pPr>
              <a:defRPr/>
            </a:pPr>
            <a:r>
              <a:rPr lang="en-US" altLang="zh-CN" sz="2800" kern="0" spc="300" dirty="0">
                <a:solidFill>
                  <a:srgbClr val="FF7761"/>
                </a:solidFill>
                <a:cs typeface="+mn-ea"/>
                <a:sym typeface="+mn-lt"/>
              </a:rPr>
              <a:t>PART 03</a:t>
            </a:r>
            <a:endParaRPr lang="zh-CN" altLang="en-US" sz="2800" kern="0" spc="300" dirty="0">
              <a:solidFill>
                <a:srgbClr val="FF7761"/>
              </a:solidFill>
              <a:cs typeface="+mn-ea"/>
              <a:sym typeface="+mn-lt"/>
            </a:endParaRPr>
          </a:p>
        </p:txBody>
      </p:sp>
      <p:cxnSp>
        <p:nvCxnSpPr>
          <p:cNvPr id="32" name="直接连接符 1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>
            <a:off x="2891234" y="1952305"/>
            <a:ext cx="2219423" cy="0"/>
          </a:xfrm>
          <a:prstGeom prst="line">
            <a:avLst/>
          </a:prstGeom>
          <a:noFill/>
          <a:ln w="6350" algn="ctr">
            <a:solidFill>
              <a:srgbClr val="FF776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直接连接符 20"/>
          <p:cNvCxnSpPr>
            <a:cxnSpLocks noChangeShapeType="1"/>
          </p:cNvCxnSpPr>
          <p:nvPr>
            <p:custDataLst>
              <p:tags r:id="rId3"/>
            </p:custDataLst>
          </p:nvPr>
        </p:nvCxnSpPr>
        <p:spPr bwMode="auto">
          <a:xfrm>
            <a:off x="4598589" y="2549115"/>
            <a:ext cx="2056210" cy="0"/>
          </a:xfrm>
          <a:prstGeom prst="line">
            <a:avLst/>
          </a:prstGeom>
          <a:noFill/>
          <a:ln w="6350" algn="ctr">
            <a:solidFill>
              <a:srgbClr val="007F9E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文本框 34"/>
          <p:cNvSpPr txBox="1"/>
          <p:nvPr>
            <p:custDataLst>
              <p:tags r:id="rId4"/>
            </p:custDataLst>
          </p:nvPr>
        </p:nvSpPr>
        <p:spPr>
          <a:xfrm>
            <a:off x="2891234" y="1977232"/>
            <a:ext cx="3763565" cy="577453"/>
          </a:xfrm>
          <a:prstGeom prst="rect">
            <a:avLst/>
          </a:prstGeom>
          <a:solidFill>
            <a:schemeClr val="bg1">
              <a:alpha val="76000"/>
            </a:schemeClr>
          </a:solidFill>
        </p:spPr>
        <p:txBody>
          <a:bodyPr wrap="none"/>
          <a:lstStyle>
            <a:defPPr>
              <a:defRPr lang="zh-CN"/>
            </a:defPPr>
            <a:lvl1pPr>
              <a:defRPr sz="3200" b="1" kern="0" spc="300">
                <a:solidFill>
                  <a:srgbClr val="FF7761"/>
                </a:solidFill>
                <a:latin typeface="Arial"/>
                <a:ea typeface="微软雅黑"/>
                <a:cs typeface="Microsoft New Tai Lue" panose="020B0502040204020203" pitchFamily="34" charset="0"/>
              </a:defRPr>
            </a:lvl1pPr>
          </a:lstStyle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6" name="文本框 35"/>
          <p:cNvSpPr txBox="1"/>
          <p:nvPr>
            <p:custDataLst>
              <p:tags r:id="rId5"/>
            </p:custDataLst>
          </p:nvPr>
        </p:nvSpPr>
        <p:spPr>
          <a:xfrm>
            <a:off x="2891234" y="2542728"/>
            <a:ext cx="4062132" cy="310753"/>
          </a:xfrm>
          <a:prstGeom prst="rect">
            <a:avLst/>
          </a:prstGeom>
          <a:noFill/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altLang="zh-CN" sz="1400" kern="0" dirty="0">
                <a:solidFill>
                  <a:srgbClr val="FF7761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 animBg="1"/>
      <p:bldP spid="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1"/>
          <p:cNvGrpSpPr/>
          <p:nvPr/>
        </p:nvGrpSpPr>
        <p:grpSpPr bwMode="auto">
          <a:xfrm>
            <a:off x="1065201" y="1614967"/>
            <a:ext cx="2286000" cy="932081"/>
            <a:chOff x="642910" y="1785932"/>
            <a:chExt cx="2286016" cy="931952"/>
          </a:xfrm>
        </p:grpSpPr>
        <p:sp>
          <p:nvSpPr>
            <p:cNvPr id="8" name="Rectangle 88"/>
            <p:cNvSpPr/>
            <p:nvPr/>
          </p:nvSpPr>
          <p:spPr>
            <a:xfrm>
              <a:off x="642910" y="2071643"/>
              <a:ext cx="2286016" cy="64624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ms-MY" sz="1000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" name="Rectangle 89"/>
            <p:cNvSpPr/>
            <p:nvPr/>
          </p:nvSpPr>
          <p:spPr>
            <a:xfrm>
              <a:off x="981988" y="1785932"/>
              <a:ext cx="1928825" cy="30793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4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Group 22"/>
          <p:cNvGrpSpPr/>
          <p:nvPr/>
        </p:nvGrpSpPr>
        <p:grpSpPr bwMode="auto">
          <a:xfrm>
            <a:off x="1142123" y="2975436"/>
            <a:ext cx="2286000" cy="921303"/>
            <a:chOff x="642910" y="3225468"/>
            <a:chExt cx="2286016" cy="921177"/>
          </a:xfrm>
        </p:grpSpPr>
        <p:sp>
          <p:nvSpPr>
            <p:cNvPr id="11" name="Rectangle 90"/>
            <p:cNvSpPr/>
            <p:nvPr/>
          </p:nvSpPr>
          <p:spPr>
            <a:xfrm>
              <a:off x="642910" y="3500403"/>
              <a:ext cx="2286016" cy="64624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ms-MY" altLang="zh-CN" sz="1200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Rectangle 91"/>
            <p:cNvSpPr/>
            <p:nvPr/>
          </p:nvSpPr>
          <p:spPr>
            <a:xfrm>
              <a:off x="920222" y="3225468"/>
              <a:ext cx="1928825" cy="30793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4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Group 23"/>
          <p:cNvGrpSpPr/>
          <p:nvPr/>
        </p:nvGrpSpPr>
        <p:grpSpPr bwMode="auto">
          <a:xfrm>
            <a:off x="5846815" y="2964664"/>
            <a:ext cx="2286000" cy="932081"/>
            <a:chOff x="6215074" y="3214692"/>
            <a:chExt cx="2286016" cy="931952"/>
          </a:xfrm>
        </p:grpSpPr>
        <p:sp>
          <p:nvSpPr>
            <p:cNvPr id="14" name="Rectangle 92"/>
            <p:cNvSpPr/>
            <p:nvPr/>
          </p:nvSpPr>
          <p:spPr>
            <a:xfrm>
              <a:off x="6215074" y="3500403"/>
              <a:ext cx="2286016" cy="64624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kern="0" dirty="0">
                <a:solidFill>
                  <a:sysClr val="window" lastClr="FFFFFF">
                    <a:lumMod val="65000"/>
                  </a:sysClr>
                </a:solidFill>
                <a:cs typeface="+mn-ea"/>
                <a:sym typeface="+mn-lt"/>
              </a:endParaRPr>
            </a:p>
          </p:txBody>
        </p:sp>
        <p:sp>
          <p:nvSpPr>
            <p:cNvPr id="15" name="Rectangle 93"/>
            <p:cNvSpPr/>
            <p:nvPr/>
          </p:nvSpPr>
          <p:spPr>
            <a:xfrm>
              <a:off x="6219929" y="3214692"/>
              <a:ext cx="1928827" cy="30793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4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Group 24"/>
          <p:cNvGrpSpPr/>
          <p:nvPr/>
        </p:nvGrpSpPr>
        <p:grpSpPr bwMode="auto">
          <a:xfrm>
            <a:off x="5851670" y="1659096"/>
            <a:ext cx="2286000" cy="924206"/>
            <a:chOff x="6215074" y="1793806"/>
            <a:chExt cx="2286016" cy="924078"/>
          </a:xfrm>
        </p:grpSpPr>
        <p:sp>
          <p:nvSpPr>
            <p:cNvPr id="17" name="Rectangle 94"/>
            <p:cNvSpPr/>
            <p:nvPr/>
          </p:nvSpPr>
          <p:spPr>
            <a:xfrm>
              <a:off x="6215074" y="2071643"/>
              <a:ext cx="2286016" cy="64624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kern="0" dirty="0">
                <a:solidFill>
                  <a:sysClr val="window" lastClr="FFFFFF">
                    <a:lumMod val="65000"/>
                  </a:sysClr>
                </a:solidFill>
                <a:cs typeface="+mn-ea"/>
                <a:sym typeface="+mn-lt"/>
              </a:endParaRPr>
            </a:p>
          </p:txBody>
        </p:sp>
        <p:sp>
          <p:nvSpPr>
            <p:cNvPr id="18" name="Rectangle 95"/>
            <p:cNvSpPr/>
            <p:nvPr/>
          </p:nvSpPr>
          <p:spPr>
            <a:xfrm>
              <a:off x="6215074" y="1793806"/>
              <a:ext cx="1928827" cy="30793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4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543193" y="1655371"/>
            <a:ext cx="2052851" cy="2052850"/>
            <a:chOff x="4724258" y="2207161"/>
            <a:chExt cx="2737134" cy="2737133"/>
          </a:xfrm>
        </p:grpSpPr>
        <p:grpSp>
          <p:nvGrpSpPr>
            <p:cNvPr id="26" name="Group 28"/>
            <p:cNvGrpSpPr/>
            <p:nvPr/>
          </p:nvGrpSpPr>
          <p:grpSpPr>
            <a:xfrm>
              <a:off x="4724258" y="2207161"/>
              <a:ext cx="1603375" cy="1603375"/>
              <a:chOff x="4724258" y="2057259"/>
              <a:chExt cx="1603375" cy="1603375"/>
            </a:xfrm>
          </p:grpSpPr>
          <p:sp>
            <p:nvSpPr>
              <p:cNvPr id="36" name="Freeform 8"/>
              <p:cNvSpPr/>
              <p:nvPr/>
            </p:nvSpPr>
            <p:spPr bwMode="auto">
              <a:xfrm rot="2700000">
                <a:off x="4724258" y="2057259"/>
                <a:ext cx="1603375" cy="1603375"/>
              </a:xfrm>
              <a:custGeom>
                <a:avLst/>
                <a:gdLst>
                  <a:gd name="T0" fmla="*/ 426 w 426"/>
                  <a:gd name="T1" fmla="*/ 213 h 426"/>
                  <a:gd name="T2" fmla="*/ 213 w 426"/>
                  <a:gd name="T3" fmla="*/ 0 h 426"/>
                  <a:gd name="T4" fmla="*/ 0 w 426"/>
                  <a:gd name="T5" fmla="*/ 213 h 426"/>
                  <a:gd name="T6" fmla="*/ 213 w 426"/>
                  <a:gd name="T7" fmla="*/ 426 h 426"/>
                  <a:gd name="T8" fmla="*/ 426 w 426"/>
                  <a:gd name="T9" fmla="*/ 213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6" h="426">
                    <a:moveTo>
                      <a:pt x="426" y="213"/>
                    </a:moveTo>
                    <a:cubicBezTo>
                      <a:pt x="308" y="213"/>
                      <a:pt x="213" y="117"/>
                      <a:pt x="213" y="0"/>
                    </a:cubicBezTo>
                    <a:cubicBezTo>
                      <a:pt x="96" y="0"/>
                      <a:pt x="0" y="95"/>
                      <a:pt x="0" y="213"/>
                    </a:cubicBezTo>
                    <a:cubicBezTo>
                      <a:pt x="0" y="330"/>
                      <a:pt x="96" y="426"/>
                      <a:pt x="213" y="426"/>
                    </a:cubicBezTo>
                    <a:cubicBezTo>
                      <a:pt x="213" y="308"/>
                      <a:pt x="308" y="213"/>
                      <a:pt x="426" y="213"/>
                    </a:cubicBezTo>
                    <a:close/>
                  </a:path>
                </a:pathLst>
              </a:custGeom>
              <a:solidFill>
                <a:srgbClr val="206779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defTabSz="685800">
                  <a:defRPr/>
                </a:pPr>
                <a:endParaRPr lang="en-US" sz="1500" b="1" dirty="0">
                  <a:solidFill>
                    <a:srgbClr val="22222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TextBox 19"/>
              <p:cNvSpPr txBox="1"/>
              <p:nvPr/>
            </p:nvSpPr>
            <p:spPr>
              <a:xfrm>
                <a:off x="5048388" y="2472858"/>
                <a:ext cx="889373" cy="566309"/>
              </a:xfrm>
              <a:prstGeom prst="rect">
                <a:avLst/>
              </a:prstGeom>
              <a:noFill/>
            </p:spPr>
            <p:txBody>
              <a:bodyPr wrap="square" lIns="91440" rIns="91440" rtlCol="0">
                <a:spAutoFit/>
              </a:bodyPr>
              <a:lstStyle/>
              <a:p>
                <a:pPr algn="ctr" defTabSz="685800">
                  <a:lnSpc>
                    <a:spcPct val="90000"/>
                  </a:lnSpc>
                  <a:spcBef>
                    <a:spcPts val="800"/>
                  </a:spcBef>
                  <a:defRPr/>
                </a:pPr>
                <a:r>
                  <a:rPr lang="en-US" sz="2400" b="1" dirty="0">
                    <a:solidFill>
                      <a:srgbClr val="FFFFFF"/>
                    </a:solidFill>
                    <a:cs typeface="+mn-ea"/>
                    <a:sym typeface="+mn-lt"/>
                  </a:rPr>
                  <a:t>01</a:t>
                </a:r>
                <a:endParaRPr lang="en-US" sz="1500" b="1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Group 27"/>
            <p:cNvGrpSpPr/>
            <p:nvPr/>
          </p:nvGrpSpPr>
          <p:grpSpPr>
            <a:xfrm>
              <a:off x="5858017" y="2207161"/>
              <a:ext cx="1603375" cy="1603375"/>
              <a:chOff x="5858017" y="2057259"/>
              <a:chExt cx="1603375" cy="1603375"/>
            </a:xfrm>
          </p:grpSpPr>
          <p:sp>
            <p:nvSpPr>
              <p:cNvPr id="34" name="Freeform 5"/>
              <p:cNvSpPr/>
              <p:nvPr/>
            </p:nvSpPr>
            <p:spPr bwMode="auto">
              <a:xfrm rot="2700000">
                <a:off x="5858017" y="2057259"/>
                <a:ext cx="1603375" cy="1603375"/>
              </a:xfrm>
              <a:custGeom>
                <a:avLst/>
                <a:gdLst>
                  <a:gd name="T0" fmla="*/ 213 w 426"/>
                  <a:gd name="T1" fmla="*/ 426 h 426"/>
                  <a:gd name="T2" fmla="*/ 213 w 426"/>
                  <a:gd name="T3" fmla="*/ 426 h 426"/>
                  <a:gd name="T4" fmla="*/ 213 w 426"/>
                  <a:gd name="T5" fmla="*/ 426 h 426"/>
                  <a:gd name="T6" fmla="*/ 426 w 426"/>
                  <a:gd name="T7" fmla="*/ 213 h 426"/>
                  <a:gd name="T8" fmla="*/ 213 w 426"/>
                  <a:gd name="T9" fmla="*/ 0 h 426"/>
                  <a:gd name="T10" fmla="*/ 0 w 426"/>
                  <a:gd name="T11" fmla="*/ 213 h 426"/>
                  <a:gd name="T12" fmla="*/ 213 w 426"/>
                  <a:gd name="T13" fmla="*/ 42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6" h="426">
                    <a:moveTo>
                      <a:pt x="213" y="426"/>
                    </a:moveTo>
                    <a:cubicBezTo>
                      <a:pt x="213" y="426"/>
                      <a:pt x="213" y="426"/>
                      <a:pt x="213" y="426"/>
                    </a:cubicBezTo>
                    <a:cubicBezTo>
                      <a:pt x="213" y="426"/>
                      <a:pt x="213" y="426"/>
                      <a:pt x="213" y="426"/>
                    </a:cubicBezTo>
                    <a:cubicBezTo>
                      <a:pt x="213" y="308"/>
                      <a:pt x="308" y="213"/>
                      <a:pt x="426" y="213"/>
                    </a:cubicBezTo>
                    <a:cubicBezTo>
                      <a:pt x="426" y="95"/>
                      <a:pt x="331" y="0"/>
                      <a:pt x="213" y="0"/>
                    </a:cubicBezTo>
                    <a:cubicBezTo>
                      <a:pt x="95" y="0"/>
                      <a:pt x="0" y="95"/>
                      <a:pt x="0" y="213"/>
                    </a:cubicBezTo>
                    <a:cubicBezTo>
                      <a:pt x="118" y="213"/>
                      <a:pt x="213" y="308"/>
                      <a:pt x="213" y="426"/>
                    </a:cubicBezTo>
                    <a:close/>
                  </a:path>
                </a:pathLst>
              </a:custGeom>
              <a:solidFill>
                <a:srgbClr val="FF776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defTabSz="685800">
                  <a:defRPr/>
                </a:pPr>
                <a:endParaRPr lang="en-US" sz="1500" b="1" dirty="0">
                  <a:solidFill>
                    <a:srgbClr val="22222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TextBox 20"/>
              <p:cNvSpPr txBox="1"/>
              <p:nvPr/>
            </p:nvSpPr>
            <p:spPr>
              <a:xfrm>
                <a:off x="6499097" y="2472858"/>
                <a:ext cx="816807" cy="566309"/>
              </a:xfrm>
              <a:prstGeom prst="rect">
                <a:avLst/>
              </a:prstGeom>
              <a:noFill/>
            </p:spPr>
            <p:txBody>
              <a:bodyPr wrap="square" lIns="91440" rIns="91440" rtlCol="0">
                <a:spAutoFit/>
              </a:bodyPr>
              <a:lstStyle/>
              <a:p>
                <a:pPr algn="ctr" defTabSz="685800">
                  <a:lnSpc>
                    <a:spcPct val="90000"/>
                  </a:lnSpc>
                  <a:spcBef>
                    <a:spcPts val="800"/>
                  </a:spcBef>
                  <a:defRPr/>
                </a:pPr>
                <a:r>
                  <a:rPr lang="en-US" sz="2400" b="1" dirty="0">
                    <a:solidFill>
                      <a:srgbClr val="FFFFFF"/>
                    </a:solidFill>
                    <a:cs typeface="+mn-ea"/>
                    <a:sym typeface="+mn-lt"/>
                  </a:rPr>
                  <a:t>02</a:t>
                </a:r>
                <a:endParaRPr lang="en-US" sz="1500" b="1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8" name="Group 29"/>
            <p:cNvGrpSpPr/>
            <p:nvPr/>
          </p:nvGrpSpPr>
          <p:grpSpPr>
            <a:xfrm>
              <a:off x="4724259" y="3340919"/>
              <a:ext cx="1603375" cy="1603375"/>
              <a:chOff x="4724259" y="3191017"/>
              <a:chExt cx="1603375" cy="1603375"/>
            </a:xfrm>
          </p:grpSpPr>
          <p:sp>
            <p:nvSpPr>
              <p:cNvPr id="32" name="Freeform 6"/>
              <p:cNvSpPr/>
              <p:nvPr/>
            </p:nvSpPr>
            <p:spPr bwMode="auto">
              <a:xfrm rot="2700000">
                <a:off x="4724259" y="3191017"/>
                <a:ext cx="1603375" cy="1603375"/>
              </a:xfrm>
              <a:custGeom>
                <a:avLst/>
                <a:gdLst>
                  <a:gd name="T0" fmla="*/ 213 w 426"/>
                  <a:gd name="T1" fmla="*/ 0 h 426"/>
                  <a:gd name="T2" fmla="*/ 0 w 426"/>
                  <a:gd name="T3" fmla="*/ 213 h 426"/>
                  <a:gd name="T4" fmla="*/ 0 w 426"/>
                  <a:gd name="T5" fmla="*/ 213 h 426"/>
                  <a:gd name="T6" fmla="*/ 0 w 426"/>
                  <a:gd name="T7" fmla="*/ 213 h 426"/>
                  <a:gd name="T8" fmla="*/ 213 w 426"/>
                  <a:gd name="T9" fmla="*/ 426 h 426"/>
                  <a:gd name="T10" fmla="*/ 426 w 426"/>
                  <a:gd name="T11" fmla="*/ 213 h 426"/>
                  <a:gd name="T12" fmla="*/ 213 w 426"/>
                  <a:gd name="T13" fmla="*/ 0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6" h="426">
                    <a:moveTo>
                      <a:pt x="213" y="0"/>
                    </a:moveTo>
                    <a:cubicBezTo>
                      <a:pt x="213" y="117"/>
                      <a:pt x="118" y="213"/>
                      <a:pt x="0" y="213"/>
                    </a:cubicBezTo>
                    <a:cubicBezTo>
                      <a:pt x="0" y="213"/>
                      <a:pt x="0" y="213"/>
                      <a:pt x="0" y="213"/>
                    </a:cubicBezTo>
                    <a:cubicBezTo>
                      <a:pt x="0" y="213"/>
                      <a:pt x="0" y="213"/>
                      <a:pt x="0" y="213"/>
                    </a:cubicBezTo>
                    <a:cubicBezTo>
                      <a:pt x="0" y="330"/>
                      <a:pt x="95" y="426"/>
                      <a:pt x="213" y="426"/>
                    </a:cubicBezTo>
                    <a:cubicBezTo>
                      <a:pt x="331" y="426"/>
                      <a:pt x="426" y="330"/>
                      <a:pt x="426" y="213"/>
                    </a:cubicBezTo>
                    <a:cubicBezTo>
                      <a:pt x="308" y="213"/>
                      <a:pt x="213" y="117"/>
                      <a:pt x="213" y="0"/>
                    </a:cubicBezTo>
                    <a:close/>
                  </a:path>
                </a:pathLst>
              </a:custGeom>
              <a:solidFill>
                <a:srgbClr val="FF776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defTabSz="685800">
                  <a:defRPr/>
                </a:pPr>
                <a:endParaRPr lang="en-US" sz="1500" b="1" dirty="0">
                  <a:solidFill>
                    <a:srgbClr val="22222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TextBox 24"/>
              <p:cNvSpPr txBox="1"/>
              <p:nvPr/>
            </p:nvSpPr>
            <p:spPr>
              <a:xfrm>
                <a:off x="5048389" y="3934510"/>
                <a:ext cx="889373" cy="566309"/>
              </a:xfrm>
              <a:prstGeom prst="rect">
                <a:avLst/>
              </a:prstGeom>
              <a:noFill/>
            </p:spPr>
            <p:txBody>
              <a:bodyPr wrap="square" lIns="91440" rIns="91440" rtlCol="0">
                <a:spAutoFit/>
              </a:bodyPr>
              <a:lstStyle/>
              <a:p>
                <a:pPr algn="ctr" defTabSz="685800">
                  <a:lnSpc>
                    <a:spcPct val="90000"/>
                  </a:lnSpc>
                  <a:spcBef>
                    <a:spcPts val="800"/>
                  </a:spcBef>
                  <a:defRPr/>
                </a:pPr>
                <a:r>
                  <a:rPr lang="en-US" sz="2400" b="1" dirty="0">
                    <a:solidFill>
                      <a:srgbClr val="FFFFFF"/>
                    </a:solidFill>
                    <a:cs typeface="+mn-ea"/>
                    <a:sym typeface="+mn-lt"/>
                  </a:rPr>
                  <a:t>03</a:t>
                </a:r>
                <a:endParaRPr lang="en-US" sz="1500" b="1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9" name="Group 26"/>
            <p:cNvGrpSpPr/>
            <p:nvPr/>
          </p:nvGrpSpPr>
          <p:grpSpPr>
            <a:xfrm>
              <a:off x="5858016" y="3340919"/>
              <a:ext cx="1603375" cy="1603375"/>
              <a:chOff x="5858016" y="3191017"/>
              <a:chExt cx="1603375" cy="1603375"/>
            </a:xfrm>
          </p:grpSpPr>
          <p:sp>
            <p:nvSpPr>
              <p:cNvPr id="30" name="Freeform 7"/>
              <p:cNvSpPr/>
              <p:nvPr/>
            </p:nvSpPr>
            <p:spPr bwMode="auto">
              <a:xfrm rot="2700000">
                <a:off x="5858016" y="3191017"/>
                <a:ext cx="1603375" cy="1603375"/>
              </a:xfrm>
              <a:custGeom>
                <a:avLst/>
                <a:gdLst>
                  <a:gd name="T0" fmla="*/ 213 w 426"/>
                  <a:gd name="T1" fmla="*/ 0 h 426"/>
                  <a:gd name="T2" fmla="*/ 0 w 426"/>
                  <a:gd name="T3" fmla="*/ 213 h 426"/>
                  <a:gd name="T4" fmla="*/ 213 w 426"/>
                  <a:gd name="T5" fmla="*/ 426 h 426"/>
                  <a:gd name="T6" fmla="*/ 426 w 426"/>
                  <a:gd name="T7" fmla="*/ 213 h 426"/>
                  <a:gd name="T8" fmla="*/ 213 w 426"/>
                  <a:gd name="T9" fmla="*/ 0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6" h="426">
                    <a:moveTo>
                      <a:pt x="213" y="0"/>
                    </a:moveTo>
                    <a:cubicBezTo>
                      <a:pt x="213" y="117"/>
                      <a:pt x="118" y="213"/>
                      <a:pt x="0" y="213"/>
                    </a:cubicBezTo>
                    <a:cubicBezTo>
                      <a:pt x="118" y="213"/>
                      <a:pt x="213" y="308"/>
                      <a:pt x="213" y="426"/>
                    </a:cubicBezTo>
                    <a:cubicBezTo>
                      <a:pt x="331" y="426"/>
                      <a:pt x="426" y="330"/>
                      <a:pt x="426" y="213"/>
                    </a:cubicBezTo>
                    <a:cubicBezTo>
                      <a:pt x="426" y="95"/>
                      <a:pt x="331" y="0"/>
                      <a:pt x="213" y="0"/>
                    </a:cubicBezTo>
                    <a:close/>
                  </a:path>
                </a:pathLst>
              </a:custGeom>
              <a:solidFill>
                <a:srgbClr val="206779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defTabSz="685800">
                  <a:defRPr/>
                </a:pPr>
                <a:endParaRPr lang="en-US" sz="1500" b="1" dirty="0">
                  <a:solidFill>
                    <a:srgbClr val="22222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TextBox 25"/>
              <p:cNvSpPr txBox="1"/>
              <p:nvPr/>
            </p:nvSpPr>
            <p:spPr>
              <a:xfrm>
                <a:off x="6499096" y="3934510"/>
                <a:ext cx="816807" cy="566309"/>
              </a:xfrm>
              <a:prstGeom prst="rect">
                <a:avLst/>
              </a:prstGeom>
              <a:noFill/>
            </p:spPr>
            <p:txBody>
              <a:bodyPr wrap="square" lIns="91440" rIns="91440" rtlCol="0">
                <a:spAutoFit/>
              </a:bodyPr>
              <a:lstStyle/>
              <a:p>
                <a:pPr algn="ctr" defTabSz="685800">
                  <a:lnSpc>
                    <a:spcPct val="90000"/>
                  </a:lnSpc>
                  <a:spcBef>
                    <a:spcPts val="800"/>
                  </a:spcBef>
                  <a:defRPr/>
                </a:pPr>
                <a:r>
                  <a:rPr lang="en-US" sz="2400" b="1" dirty="0">
                    <a:solidFill>
                      <a:srgbClr val="FFFFFF"/>
                    </a:solidFill>
                    <a:cs typeface="+mn-ea"/>
                    <a:sym typeface="+mn-lt"/>
                  </a:rPr>
                  <a:t>04</a:t>
                </a:r>
                <a:endParaRPr lang="en-US" sz="1500" b="1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14"/>
          <p:cNvSpPr txBox="1">
            <a:spLocks noChangeArrowheads="1"/>
          </p:cNvSpPr>
          <p:nvPr/>
        </p:nvSpPr>
        <p:spPr bwMode="auto">
          <a:xfrm>
            <a:off x="900113" y="1872648"/>
            <a:ext cx="16841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6" name="矩形 35"/>
          <p:cNvSpPr>
            <a:spLocks noChangeArrowheads="1"/>
          </p:cNvSpPr>
          <p:nvPr/>
        </p:nvSpPr>
        <p:spPr bwMode="auto">
          <a:xfrm>
            <a:off x="1144396" y="1514474"/>
            <a:ext cx="14398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6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7" name="TextBox 26"/>
          <p:cNvSpPr txBox="1">
            <a:spLocks noChangeArrowheads="1"/>
          </p:cNvSpPr>
          <p:nvPr/>
        </p:nvSpPr>
        <p:spPr bwMode="auto">
          <a:xfrm>
            <a:off x="6708062" y="2318008"/>
            <a:ext cx="16540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8" name="矩形 47"/>
          <p:cNvSpPr>
            <a:spLocks noChangeArrowheads="1"/>
          </p:cNvSpPr>
          <p:nvPr/>
        </p:nvSpPr>
        <p:spPr bwMode="auto">
          <a:xfrm>
            <a:off x="6713293" y="2014960"/>
            <a:ext cx="14414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6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9" name="TextBox 28"/>
          <p:cNvSpPr txBox="1">
            <a:spLocks noChangeArrowheads="1"/>
          </p:cNvSpPr>
          <p:nvPr/>
        </p:nvSpPr>
        <p:spPr bwMode="auto">
          <a:xfrm>
            <a:off x="783991" y="3600536"/>
            <a:ext cx="16841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0" name="矩形 49"/>
          <p:cNvSpPr>
            <a:spLocks noChangeArrowheads="1"/>
          </p:cNvSpPr>
          <p:nvPr/>
        </p:nvSpPr>
        <p:spPr bwMode="auto">
          <a:xfrm>
            <a:off x="1232693" y="3286985"/>
            <a:ext cx="14398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6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í$ḷiḍè"/>
          <p:cNvSpPr/>
          <p:nvPr/>
        </p:nvSpPr>
        <p:spPr bwMode="auto">
          <a:xfrm>
            <a:off x="3741188" y="3546625"/>
            <a:ext cx="1511363" cy="690134"/>
          </a:xfrm>
          <a:custGeom>
            <a:avLst/>
            <a:gdLst/>
            <a:ahLst/>
            <a:cxnLst>
              <a:cxn ang="0">
                <a:pos x="23" y="32"/>
              </a:cxn>
              <a:cxn ang="0">
                <a:pos x="43" y="17"/>
              </a:cxn>
              <a:cxn ang="0">
                <a:pos x="52" y="19"/>
              </a:cxn>
              <a:cxn ang="0">
                <a:pos x="73" y="12"/>
              </a:cxn>
              <a:cxn ang="0">
                <a:pos x="73" y="12"/>
              </a:cxn>
              <a:cxn ang="0">
                <a:pos x="90" y="3"/>
              </a:cxn>
              <a:cxn ang="0">
                <a:pos x="100" y="6"/>
              </a:cxn>
              <a:cxn ang="0">
                <a:pos x="123" y="0"/>
              </a:cxn>
              <a:cxn ang="0">
                <a:pos x="164" y="26"/>
              </a:cxn>
              <a:cxn ang="0">
                <a:pos x="180" y="39"/>
              </a:cxn>
              <a:cxn ang="0">
                <a:pos x="196" y="68"/>
              </a:cxn>
              <a:cxn ang="0">
                <a:pos x="195" y="72"/>
              </a:cxn>
              <a:cxn ang="0">
                <a:pos x="1" y="72"/>
              </a:cxn>
              <a:cxn ang="0">
                <a:pos x="0" y="65"/>
              </a:cxn>
              <a:cxn ang="0">
                <a:pos x="23" y="32"/>
              </a:cxn>
            </a:cxnLst>
            <a:rect l="0" t="0" r="r" b="b"/>
            <a:pathLst>
              <a:path w="196" h="72">
                <a:moveTo>
                  <a:pt x="23" y="32"/>
                </a:moveTo>
                <a:cubicBezTo>
                  <a:pt x="25" y="24"/>
                  <a:pt x="33" y="17"/>
                  <a:pt x="43" y="17"/>
                </a:cubicBezTo>
                <a:cubicBezTo>
                  <a:pt x="46" y="17"/>
                  <a:pt x="49" y="18"/>
                  <a:pt x="52" y="19"/>
                </a:cubicBezTo>
                <a:cubicBezTo>
                  <a:pt x="58" y="15"/>
                  <a:pt x="65" y="12"/>
                  <a:pt x="73" y="12"/>
                </a:cubicBezTo>
                <a:cubicBezTo>
                  <a:pt x="73" y="12"/>
                  <a:pt x="73" y="12"/>
                  <a:pt x="73" y="12"/>
                </a:cubicBezTo>
                <a:cubicBezTo>
                  <a:pt x="76" y="7"/>
                  <a:pt x="82" y="3"/>
                  <a:pt x="90" y="3"/>
                </a:cubicBezTo>
                <a:cubicBezTo>
                  <a:pt x="94" y="3"/>
                  <a:pt x="97" y="4"/>
                  <a:pt x="100" y="6"/>
                </a:cubicBezTo>
                <a:cubicBezTo>
                  <a:pt x="107" y="2"/>
                  <a:pt x="115" y="0"/>
                  <a:pt x="123" y="0"/>
                </a:cubicBezTo>
                <a:cubicBezTo>
                  <a:pt x="142" y="0"/>
                  <a:pt x="159" y="11"/>
                  <a:pt x="164" y="26"/>
                </a:cubicBezTo>
                <a:cubicBezTo>
                  <a:pt x="172" y="27"/>
                  <a:pt x="179" y="32"/>
                  <a:pt x="180" y="39"/>
                </a:cubicBezTo>
                <a:cubicBezTo>
                  <a:pt x="189" y="45"/>
                  <a:pt x="196" y="56"/>
                  <a:pt x="196" y="68"/>
                </a:cubicBezTo>
                <a:cubicBezTo>
                  <a:pt x="196" y="70"/>
                  <a:pt x="195" y="71"/>
                  <a:pt x="195" y="72"/>
                </a:cubicBezTo>
                <a:cubicBezTo>
                  <a:pt x="1" y="72"/>
                  <a:pt x="1" y="72"/>
                  <a:pt x="1" y="72"/>
                </a:cubicBezTo>
                <a:cubicBezTo>
                  <a:pt x="1" y="70"/>
                  <a:pt x="0" y="68"/>
                  <a:pt x="0" y="65"/>
                </a:cubicBezTo>
                <a:cubicBezTo>
                  <a:pt x="0" y="50"/>
                  <a:pt x="10" y="37"/>
                  <a:pt x="23" y="32"/>
                </a:cubicBezTo>
                <a:close/>
              </a:path>
            </a:pathLst>
          </a:custGeom>
          <a:solidFill>
            <a:srgbClr val="F9BFBB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4" name="íŝļïḍè"/>
          <p:cNvSpPr/>
          <p:nvPr/>
        </p:nvSpPr>
        <p:spPr bwMode="auto">
          <a:xfrm>
            <a:off x="3714750" y="1251652"/>
            <a:ext cx="1709645" cy="2284018"/>
          </a:xfrm>
          <a:custGeom>
            <a:avLst/>
            <a:gdLst/>
            <a:ahLst/>
            <a:cxnLst>
              <a:cxn ang="0">
                <a:pos x="127" y="126"/>
              </a:cxn>
              <a:cxn ang="0">
                <a:pos x="188" y="87"/>
              </a:cxn>
              <a:cxn ang="0">
                <a:pos x="105" y="158"/>
              </a:cxn>
              <a:cxn ang="0">
                <a:pos x="37" y="37"/>
              </a:cxn>
              <a:cxn ang="0">
                <a:pos x="102" y="109"/>
              </a:cxn>
              <a:cxn ang="0">
                <a:pos x="0" y="0"/>
              </a:cxn>
              <a:cxn ang="0">
                <a:pos x="89" y="119"/>
              </a:cxn>
              <a:cxn ang="0">
                <a:pos x="92" y="127"/>
              </a:cxn>
              <a:cxn ang="0">
                <a:pos x="98" y="195"/>
              </a:cxn>
              <a:cxn ang="0">
                <a:pos x="40" y="169"/>
              </a:cxn>
              <a:cxn ang="0">
                <a:pos x="85" y="183"/>
              </a:cxn>
              <a:cxn ang="0">
                <a:pos x="15" y="163"/>
              </a:cxn>
              <a:cxn ang="0">
                <a:pos x="79" y="187"/>
              </a:cxn>
              <a:cxn ang="0">
                <a:pos x="98" y="203"/>
              </a:cxn>
              <a:cxn ang="0">
                <a:pos x="97" y="236"/>
              </a:cxn>
              <a:cxn ang="0">
                <a:pos x="103" y="238"/>
              </a:cxn>
              <a:cxn ang="0">
                <a:pos x="113" y="235"/>
              </a:cxn>
              <a:cxn ang="0">
                <a:pos x="107" y="168"/>
              </a:cxn>
              <a:cxn ang="0">
                <a:pos x="139" y="127"/>
              </a:cxn>
              <a:cxn ang="0">
                <a:pos x="221" y="69"/>
              </a:cxn>
              <a:cxn ang="0">
                <a:pos x="127" y="126"/>
              </a:cxn>
            </a:cxnLst>
            <a:rect l="0" t="0" r="r" b="b"/>
            <a:pathLst>
              <a:path w="221" h="238">
                <a:moveTo>
                  <a:pt x="127" y="126"/>
                </a:moveTo>
                <a:cubicBezTo>
                  <a:pt x="157" y="87"/>
                  <a:pt x="188" y="87"/>
                  <a:pt x="188" y="87"/>
                </a:cubicBezTo>
                <a:cubicBezTo>
                  <a:pt x="149" y="103"/>
                  <a:pt x="112" y="148"/>
                  <a:pt x="105" y="158"/>
                </a:cubicBezTo>
                <a:cubicBezTo>
                  <a:pt x="96" y="113"/>
                  <a:pt x="77" y="62"/>
                  <a:pt x="37" y="37"/>
                </a:cubicBezTo>
                <a:cubicBezTo>
                  <a:pt x="37" y="37"/>
                  <a:pt x="77" y="45"/>
                  <a:pt x="102" y="109"/>
                </a:cubicBezTo>
                <a:cubicBezTo>
                  <a:pt x="102" y="109"/>
                  <a:pt x="158" y="33"/>
                  <a:pt x="0" y="0"/>
                </a:cubicBezTo>
                <a:cubicBezTo>
                  <a:pt x="0" y="0"/>
                  <a:pt x="15" y="166"/>
                  <a:pt x="89" y="119"/>
                </a:cubicBezTo>
                <a:cubicBezTo>
                  <a:pt x="92" y="127"/>
                  <a:pt x="92" y="127"/>
                  <a:pt x="92" y="127"/>
                </a:cubicBezTo>
                <a:cubicBezTo>
                  <a:pt x="95" y="138"/>
                  <a:pt x="98" y="166"/>
                  <a:pt x="98" y="195"/>
                </a:cubicBezTo>
                <a:cubicBezTo>
                  <a:pt x="90" y="189"/>
                  <a:pt x="63" y="172"/>
                  <a:pt x="40" y="169"/>
                </a:cubicBezTo>
                <a:cubicBezTo>
                  <a:pt x="40" y="169"/>
                  <a:pt x="59" y="163"/>
                  <a:pt x="85" y="183"/>
                </a:cubicBezTo>
                <a:cubicBezTo>
                  <a:pt x="85" y="183"/>
                  <a:pt x="90" y="138"/>
                  <a:pt x="15" y="163"/>
                </a:cubicBezTo>
                <a:cubicBezTo>
                  <a:pt x="15" y="163"/>
                  <a:pt x="59" y="224"/>
                  <a:pt x="79" y="187"/>
                </a:cubicBezTo>
                <a:cubicBezTo>
                  <a:pt x="98" y="203"/>
                  <a:pt x="98" y="203"/>
                  <a:pt x="98" y="203"/>
                </a:cubicBezTo>
                <a:cubicBezTo>
                  <a:pt x="98" y="214"/>
                  <a:pt x="98" y="226"/>
                  <a:pt x="97" y="236"/>
                </a:cubicBezTo>
                <a:cubicBezTo>
                  <a:pt x="99" y="236"/>
                  <a:pt x="101" y="237"/>
                  <a:pt x="103" y="238"/>
                </a:cubicBezTo>
                <a:cubicBezTo>
                  <a:pt x="106" y="236"/>
                  <a:pt x="109" y="236"/>
                  <a:pt x="113" y="235"/>
                </a:cubicBezTo>
                <a:cubicBezTo>
                  <a:pt x="113" y="225"/>
                  <a:pt x="112" y="199"/>
                  <a:pt x="107" y="168"/>
                </a:cubicBezTo>
                <a:cubicBezTo>
                  <a:pt x="139" y="127"/>
                  <a:pt x="139" y="127"/>
                  <a:pt x="139" y="127"/>
                </a:cubicBezTo>
                <a:cubicBezTo>
                  <a:pt x="180" y="173"/>
                  <a:pt x="221" y="69"/>
                  <a:pt x="221" y="69"/>
                </a:cubicBezTo>
                <a:cubicBezTo>
                  <a:pt x="106" y="61"/>
                  <a:pt x="127" y="126"/>
                  <a:pt x="127" y="126"/>
                </a:cubicBezTo>
                <a:close/>
              </a:path>
            </a:pathLst>
          </a:custGeom>
          <a:solidFill>
            <a:srgbClr val="FF7761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cxnSp>
        <p:nvCxnSpPr>
          <p:cNvPr id="25" name="直接连接符 24"/>
          <p:cNvCxnSpPr/>
          <p:nvPr/>
        </p:nvCxnSpPr>
        <p:spPr>
          <a:xfrm flipH="1" flipV="1">
            <a:off x="2535740" y="1643031"/>
            <a:ext cx="1179010" cy="305391"/>
          </a:xfrm>
          <a:prstGeom prst="line">
            <a:avLst/>
          </a:prstGeom>
          <a:ln>
            <a:solidFill>
              <a:srgbClr val="45A5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H="1">
            <a:off x="2637340" y="2989993"/>
            <a:ext cx="1103848" cy="545677"/>
          </a:xfrm>
          <a:prstGeom prst="line">
            <a:avLst/>
          </a:prstGeom>
          <a:ln>
            <a:solidFill>
              <a:srgbClr val="45A5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5424395" y="2090158"/>
            <a:ext cx="1283667" cy="148777"/>
          </a:xfrm>
          <a:prstGeom prst="line">
            <a:avLst/>
          </a:prstGeom>
          <a:ln>
            <a:solidFill>
              <a:srgbClr val="45A5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7" grpId="0"/>
      <p:bldP spid="48" grpId="0"/>
      <p:bldP spid="49" grpId="0"/>
      <p:bldP spid="50" grpId="0"/>
      <p:bldP spid="23" grpId="0" animBg="1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2"/>
          <p:cNvSpPr/>
          <p:nvPr/>
        </p:nvSpPr>
        <p:spPr>
          <a:xfrm>
            <a:off x="1005344" y="4973546"/>
            <a:ext cx="2026183" cy="2660010"/>
          </a:xfrm>
          <a:prstGeom prst="roundRect">
            <a:avLst>
              <a:gd name="adj" fmla="val 4218"/>
            </a:avLst>
          </a:prstGeom>
          <a:noFill/>
          <a:ln w="25400" cap="flat" cmpd="sng" algn="ctr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 defTabSz="912495">
              <a:defRPr/>
            </a:pPr>
            <a:endParaRPr lang="en-US" sz="2400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3" name="Rounded Rectangle 22"/>
          <p:cNvSpPr/>
          <p:nvPr/>
        </p:nvSpPr>
        <p:spPr>
          <a:xfrm>
            <a:off x="3399676" y="4973545"/>
            <a:ext cx="2026183" cy="2660010"/>
          </a:xfrm>
          <a:prstGeom prst="roundRect">
            <a:avLst>
              <a:gd name="adj" fmla="val 4218"/>
            </a:avLst>
          </a:prstGeom>
          <a:noFill/>
          <a:ln w="25400" cap="flat" cmpd="sng" algn="ctr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 defTabSz="912495">
              <a:defRPr/>
            </a:pPr>
            <a:endParaRPr lang="en-US" sz="2400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4" name="Rounded Rectangle 25"/>
          <p:cNvSpPr/>
          <p:nvPr/>
        </p:nvSpPr>
        <p:spPr>
          <a:xfrm>
            <a:off x="3658997" y="7068944"/>
            <a:ext cx="1507543" cy="354716"/>
          </a:xfrm>
          <a:prstGeom prst="roundRect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2495">
              <a:defRPr/>
            </a:pPr>
            <a:r>
              <a:rPr lang="en-US" altLang="zh-CN" sz="1050" b="1" kern="0" dirty="0">
                <a:solidFill>
                  <a:prstClr val="white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35" name="Rounded Rectangle 29"/>
          <p:cNvSpPr/>
          <p:nvPr/>
        </p:nvSpPr>
        <p:spPr>
          <a:xfrm>
            <a:off x="5794008" y="4973546"/>
            <a:ext cx="2026183" cy="2660010"/>
          </a:xfrm>
          <a:prstGeom prst="roundRect">
            <a:avLst>
              <a:gd name="adj" fmla="val 4218"/>
            </a:avLst>
          </a:prstGeom>
          <a:noFill/>
          <a:ln w="25400" cap="flat" cmpd="sng" algn="ctr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 defTabSz="912495">
              <a:defRPr/>
            </a:pPr>
            <a:endParaRPr lang="en-US" sz="2400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6" name="Rounded Rectangle 32"/>
          <p:cNvSpPr/>
          <p:nvPr/>
        </p:nvSpPr>
        <p:spPr>
          <a:xfrm>
            <a:off x="6053329" y="7068945"/>
            <a:ext cx="1507543" cy="354716"/>
          </a:xfrm>
          <a:prstGeom prst="roundRect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2495">
              <a:defRPr/>
            </a:pPr>
            <a:r>
              <a:rPr lang="en-US" altLang="zh-CN" sz="1050" b="1" kern="0" dirty="0">
                <a:solidFill>
                  <a:prstClr val="white"/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3656294" y="5324008"/>
            <a:ext cx="1617427" cy="1460075"/>
            <a:chOff x="1388760" y="2263812"/>
            <a:chExt cx="1747731" cy="1577702"/>
          </a:xfrm>
        </p:grpSpPr>
        <p:sp>
          <p:nvSpPr>
            <p:cNvPr id="43" name="Content Placeholder 2"/>
            <p:cNvSpPr txBox="1"/>
            <p:nvPr/>
          </p:nvSpPr>
          <p:spPr>
            <a:xfrm>
              <a:off x="1388760" y="2879353"/>
              <a:ext cx="1747731" cy="962161"/>
            </a:xfrm>
            <a:prstGeom prst="rect">
              <a:avLst/>
            </a:prstGeom>
          </p:spPr>
          <p:txBody>
            <a:bodyPr vert="horz" lIns="91240" tIns="45620" rIns="91240" bIns="456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zh-CN" sz="135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44" name="组合 43"/>
            <p:cNvGrpSpPr/>
            <p:nvPr/>
          </p:nvGrpSpPr>
          <p:grpSpPr>
            <a:xfrm>
              <a:off x="1945122" y="2263812"/>
              <a:ext cx="513773" cy="511278"/>
              <a:chOff x="1945122" y="2263812"/>
              <a:chExt cx="513773" cy="511278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1947617" y="2263812"/>
                <a:ext cx="511278" cy="51127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 dirty="0">
                  <a:cs typeface="+mn-ea"/>
                  <a:sym typeface="+mn-lt"/>
                </a:endParaRPr>
              </a:p>
            </p:txBody>
          </p:sp>
          <p:sp>
            <p:nvSpPr>
              <p:cNvPr id="46" name="文本框 45"/>
              <p:cNvSpPr txBox="1"/>
              <p:nvPr/>
            </p:nvSpPr>
            <p:spPr>
              <a:xfrm>
                <a:off x="1945122" y="2319396"/>
                <a:ext cx="513773" cy="3990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8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  <a:endParaRPr lang="zh-CN" altLang="en-US" sz="18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7" name="组合 46"/>
          <p:cNvGrpSpPr/>
          <p:nvPr/>
        </p:nvGrpSpPr>
        <p:grpSpPr>
          <a:xfrm>
            <a:off x="6045222" y="5324008"/>
            <a:ext cx="1617427" cy="1460075"/>
            <a:chOff x="1388760" y="2263812"/>
            <a:chExt cx="1747731" cy="1577702"/>
          </a:xfrm>
        </p:grpSpPr>
        <p:sp>
          <p:nvSpPr>
            <p:cNvPr id="48" name="Content Placeholder 2"/>
            <p:cNvSpPr txBox="1"/>
            <p:nvPr/>
          </p:nvSpPr>
          <p:spPr>
            <a:xfrm>
              <a:off x="1388760" y="2879353"/>
              <a:ext cx="1747731" cy="962161"/>
            </a:xfrm>
            <a:prstGeom prst="rect">
              <a:avLst/>
            </a:prstGeom>
          </p:spPr>
          <p:txBody>
            <a:bodyPr vert="horz" lIns="91240" tIns="45620" rIns="91240" bIns="456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zh-CN" sz="135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49" name="组合 48"/>
            <p:cNvGrpSpPr/>
            <p:nvPr/>
          </p:nvGrpSpPr>
          <p:grpSpPr>
            <a:xfrm>
              <a:off x="1945122" y="2263812"/>
              <a:ext cx="513773" cy="511278"/>
              <a:chOff x="1945122" y="2263812"/>
              <a:chExt cx="513773" cy="511278"/>
            </a:xfrm>
          </p:grpSpPr>
          <p:sp>
            <p:nvSpPr>
              <p:cNvPr id="50" name="椭圆 49"/>
              <p:cNvSpPr/>
              <p:nvPr/>
            </p:nvSpPr>
            <p:spPr>
              <a:xfrm>
                <a:off x="1947617" y="2263812"/>
                <a:ext cx="511278" cy="511278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500" dirty="0">
                  <a:cs typeface="+mn-ea"/>
                  <a:sym typeface="+mn-lt"/>
                </a:endParaRPr>
              </a:p>
            </p:txBody>
          </p:sp>
          <p:sp>
            <p:nvSpPr>
              <p:cNvPr id="51" name="文本框 50"/>
              <p:cNvSpPr txBox="1"/>
              <p:nvPr/>
            </p:nvSpPr>
            <p:spPr>
              <a:xfrm>
                <a:off x="1945122" y="2319396"/>
                <a:ext cx="513773" cy="3990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8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03</a:t>
                </a:r>
                <a:endParaRPr lang="zh-CN" altLang="en-US" sz="18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1287672" y="1443587"/>
            <a:ext cx="2112004" cy="2660010"/>
            <a:chOff x="1287672" y="1443587"/>
            <a:chExt cx="2112004" cy="2660010"/>
          </a:xfrm>
        </p:grpSpPr>
        <p:grpSp>
          <p:nvGrpSpPr>
            <p:cNvPr id="24" name="组合 23"/>
            <p:cNvGrpSpPr/>
            <p:nvPr/>
          </p:nvGrpSpPr>
          <p:grpSpPr>
            <a:xfrm>
              <a:off x="1287672" y="1443587"/>
              <a:ext cx="2112004" cy="2660010"/>
              <a:chOff x="1082280" y="1924924"/>
              <a:chExt cx="3060543" cy="4061053"/>
            </a:xfrm>
          </p:grpSpPr>
          <p:sp>
            <p:nvSpPr>
              <p:cNvPr id="25" name="直角三角形 24"/>
              <p:cNvSpPr/>
              <p:nvPr/>
            </p:nvSpPr>
            <p:spPr>
              <a:xfrm>
                <a:off x="1082280" y="5372870"/>
                <a:ext cx="613107" cy="613107"/>
              </a:xfrm>
              <a:prstGeom prst="rtTriangle">
                <a:avLst/>
              </a:prstGeom>
              <a:solidFill>
                <a:srgbClr val="FF77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1157709" y="2022608"/>
                <a:ext cx="2889895" cy="38809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9" name="组合 28"/>
              <p:cNvGrpSpPr/>
              <p:nvPr/>
            </p:nvGrpSpPr>
            <p:grpSpPr>
              <a:xfrm rot="10800000">
                <a:off x="2636737" y="1924924"/>
                <a:ext cx="1506086" cy="765256"/>
                <a:chOff x="895914" y="5394960"/>
                <a:chExt cx="1679646" cy="853443"/>
              </a:xfrm>
              <a:solidFill>
                <a:schemeClr val="accent1"/>
              </a:solidFill>
            </p:grpSpPr>
            <p:sp>
              <p:nvSpPr>
                <p:cNvPr id="52" name="矩形 51"/>
                <p:cNvSpPr/>
                <p:nvPr/>
              </p:nvSpPr>
              <p:spPr>
                <a:xfrm flipH="1">
                  <a:off x="895914" y="5394960"/>
                  <a:ext cx="94686" cy="746760"/>
                </a:xfrm>
                <a:prstGeom prst="rect">
                  <a:avLst/>
                </a:prstGeom>
                <a:solidFill>
                  <a:srgbClr val="FF77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 rot="5400000">
                  <a:off x="1678587" y="5351430"/>
                  <a:ext cx="114300" cy="1679646"/>
                </a:xfrm>
                <a:prstGeom prst="rect">
                  <a:avLst/>
                </a:prstGeom>
                <a:solidFill>
                  <a:srgbClr val="FF77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32" name="Rounded Rectangle 3"/>
            <p:cNvSpPr/>
            <p:nvPr/>
          </p:nvSpPr>
          <p:spPr>
            <a:xfrm>
              <a:off x="1606592" y="3407275"/>
              <a:ext cx="1507543" cy="354716"/>
            </a:xfrm>
            <a:prstGeom prst="roundRect">
              <a:avLst/>
            </a:prstGeom>
            <a:solidFill>
              <a:srgbClr val="FF776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2495">
                <a:defRPr/>
              </a:pPr>
              <a:r>
                <a:rPr lang="en-US" altLang="zh-CN" sz="1600" b="1" kern="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en-US" sz="1600" b="1" kern="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37" name="组合 36"/>
            <p:cNvGrpSpPr/>
            <p:nvPr/>
          </p:nvGrpSpPr>
          <p:grpSpPr>
            <a:xfrm>
              <a:off x="1551649" y="1798323"/>
              <a:ext cx="1617427" cy="1460075"/>
              <a:chOff x="1388760" y="2263812"/>
              <a:chExt cx="1747731" cy="1577702"/>
            </a:xfrm>
          </p:grpSpPr>
          <p:sp>
            <p:nvSpPr>
              <p:cNvPr id="38" name="Content Placeholder 2"/>
              <p:cNvSpPr txBox="1"/>
              <p:nvPr/>
            </p:nvSpPr>
            <p:spPr>
              <a:xfrm>
                <a:off x="1388760" y="2879353"/>
                <a:ext cx="1747731" cy="962161"/>
              </a:xfrm>
              <a:prstGeom prst="rect">
                <a:avLst/>
              </a:prstGeom>
            </p:spPr>
            <p:txBody>
              <a:bodyPr vert="horz" lIns="91240" tIns="45620" rIns="91240" bIns="456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4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2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1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altLang="zh-CN" sz="1350" dirty="0">
                    <a:solidFill>
                      <a:schemeClr val="tx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sz="900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39" name="组合 38"/>
              <p:cNvGrpSpPr/>
              <p:nvPr/>
            </p:nvGrpSpPr>
            <p:grpSpPr>
              <a:xfrm>
                <a:off x="1945122" y="2263812"/>
                <a:ext cx="513773" cy="511278"/>
                <a:chOff x="1945122" y="2263812"/>
                <a:chExt cx="513773" cy="511278"/>
              </a:xfrm>
            </p:grpSpPr>
            <p:sp>
              <p:nvSpPr>
                <p:cNvPr id="40" name="椭圆 39"/>
                <p:cNvSpPr/>
                <p:nvPr/>
              </p:nvSpPr>
              <p:spPr>
                <a:xfrm>
                  <a:off x="1947617" y="2263812"/>
                  <a:ext cx="511278" cy="511278"/>
                </a:xfrm>
                <a:prstGeom prst="ellipse">
                  <a:avLst/>
                </a:prstGeom>
                <a:solidFill>
                  <a:srgbClr val="FF77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5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文本框 40"/>
                <p:cNvSpPr txBox="1"/>
                <p:nvPr/>
              </p:nvSpPr>
              <p:spPr>
                <a:xfrm>
                  <a:off x="1945122" y="2319396"/>
                  <a:ext cx="513773" cy="3990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8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01</a:t>
                  </a:r>
                  <a:endParaRPr lang="zh-CN" altLang="en-US" sz="18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54" name="组合 53"/>
          <p:cNvGrpSpPr/>
          <p:nvPr/>
        </p:nvGrpSpPr>
        <p:grpSpPr>
          <a:xfrm>
            <a:off x="3641181" y="1443586"/>
            <a:ext cx="2112004" cy="2660010"/>
            <a:chOff x="1287672" y="1443587"/>
            <a:chExt cx="2112004" cy="2660010"/>
          </a:xfrm>
        </p:grpSpPr>
        <p:grpSp>
          <p:nvGrpSpPr>
            <p:cNvPr id="55" name="组合 54"/>
            <p:cNvGrpSpPr/>
            <p:nvPr/>
          </p:nvGrpSpPr>
          <p:grpSpPr>
            <a:xfrm>
              <a:off x="1287672" y="1443587"/>
              <a:ext cx="2112004" cy="2660010"/>
              <a:chOff x="1082280" y="1924924"/>
              <a:chExt cx="3060543" cy="4061053"/>
            </a:xfrm>
          </p:grpSpPr>
          <p:sp>
            <p:nvSpPr>
              <p:cNvPr id="62" name="直角三角形 61"/>
              <p:cNvSpPr/>
              <p:nvPr/>
            </p:nvSpPr>
            <p:spPr>
              <a:xfrm>
                <a:off x="1082280" y="5372870"/>
                <a:ext cx="613107" cy="613107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矩形 62"/>
              <p:cNvSpPr/>
              <p:nvPr/>
            </p:nvSpPr>
            <p:spPr>
              <a:xfrm>
                <a:off x="1157709" y="2022608"/>
                <a:ext cx="2889895" cy="38809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64" name="组合 63"/>
              <p:cNvGrpSpPr/>
              <p:nvPr/>
            </p:nvGrpSpPr>
            <p:grpSpPr>
              <a:xfrm rot="10800000">
                <a:off x="2636737" y="1924924"/>
                <a:ext cx="1506086" cy="765256"/>
                <a:chOff x="895914" y="5394960"/>
                <a:chExt cx="1679646" cy="853443"/>
              </a:xfrm>
              <a:solidFill>
                <a:schemeClr val="accent1"/>
              </a:solidFill>
            </p:grpSpPr>
            <p:sp>
              <p:nvSpPr>
                <p:cNvPr id="65" name="矩形 64"/>
                <p:cNvSpPr/>
                <p:nvPr/>
              </p:nvSpPr>
              <p:spPr>
                <a:xfrm flipH="1">
                  <a:off x="895914" y="5394960"/>
                  <a:ext cx="94686" cy="746760"/>
                </a:xfrm>
                <a:prstGeom prst="rect">
                  <a:avLst/>
                </a:prstGeom>
                <a:solidFill>
                  <a:srgbClr val="20677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矩形 65"/>
                <p:cNvSpPr/>
                <p:nvPr/>
              </p:nvSpPr>
              <p:spPr>
                <a:xfrm rot="5400000">
                  <a:off x="1678587" y="5351430"/>
                  <a:ext cx="114300" cy="1679646"/>
                </a:xfrm>
                <a:prstGeom prst="rect">
                  <a:avLst/>
                </a:prstGeom>
                <a:solidFill>
                  <a:srgbClr val="20677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56" name="Rounded Rectangle 3"/>
            <p:cNvSpPr/>
            <p:nvPr/>
          </p:nvSpPr>
          <p:spPr>
            <a:xfrm>
              <a:off x="1606592" y="3407275"/>
              <a:ext cx="1507543" cy="354716"/>
            </a:xfrm>
            <a:prstGeom prst="roundRect">
              <a:avLst/>
            </a:prstGeom>
            <a:solidFill>
              <a:srgbClr val="20677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2495">
                <a:defRPr/>
              </a:pPr>
              <a:r>
                <a:rPr lang="en-US" altLang="zh-CN" sz="1400" b="1" kern="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en-US" sz="1400" b="1" kern="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57" name="组合 56"/>
            <p:cNvGrpSpPr/>
            <p:nvPr/>
          </p:nvGrpSpPr>
          <p:grpSpPr>
            <a:xfrm>
              <a:off x="1551649" y="1798323"/>
              <a:ext cx="1617427" cy="1460075"/>
              <a:chOff x="1388760" y="2263812"/>
              <a:chExt cx="1747731" cy="1577702"/>
            </a:xfrm>
          </p:grpSpPr>
          <p:sp>
            <p:nvSpPr>
              <p:cNvPr id="58" name="Content Placeholder 2"/>
              <p:cNvSpPr txBox="1"/>
              <p:nvPr/>
            </p:nvSpPr>
            <p:spPr>
              <a:xfrm>
                <a:off x="1388760" y="2879353"/>
                <a:ext cx="1747731" cy="962161"/>
              </a:xfrm>
              <a:prstGeom prst="rect">
                <a:avLst/>
              </a:prstGeom>
            </p:spPr>
            <p:txBody>
              <a:bodyPr vert="horz" lIns="91240" tIns="45620" rIns="91240" bIns="456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4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2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1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altLang="zh-CN" sz="1350" dirty="0">
                    <a:solidFill>
                      <a:schemeClr val="tx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sz="900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59" name="组合 58"/>
              <p:cNvGrpSpPr/>
              <p:nvPr/>
            </p:nvGrpSpPr>
            <p:grpSpPr>
              <a:xfrm>
                <a:off x="1945122" y="2263812"/>
                <a:ext cx="513773" cy="511278"/>
                <a:chOff x="1945122" y="2263812"/>
                <a:chExt cx="513773" cy="511278"/>
              </a:xfrm>
            </p:grpSpPr>
            <p:sp>
              <p:nvSpPr>
                <p:cNvPr id="60" name="椭圆 59"/>
                <p:cNvSpPr/>
                <p:nvPr/>
              </p:nvSpPr>
              <p:spPr>
                <a:xfrm>
                  <a:off x="1947617" y="2263812"/>
                  <a:ext cx="511278" cy="511278"/>
                </a:xfrm>
                <a:prstGeom prst="ellipse">
                  <a:avLst/>
                </a:prstGeom>
                <a:solidFill>
                  <a:srgbClr val="20677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5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文本框 60"/>
                <p:cNvSpPr txBox="1"/>
                <p:nvPr/>
              </p:nvSpPr>
              <p:spPr>
                <a:xfrm>
                  <a:off x="1945122" y="2319396"/>
                  <a:ext cx="513773" cy="3990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8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02</a:t>
                  </a:r>
                  <a:endParaRPr lang="zh-CN" altLang="en-US" sz="18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67" name="组合 66"/>
          <p:cNvGrpSpPr/>
          <p:nvPr/>
        </p:nvGrpSpPr>
        <p:grpSpPr>
          <a:xfrm>
            <a:off x="5979570" y="1448578"/>
            <a:ext cx="2112004" cy="2660010"/>
            <a:chOff x="1287672" y="1443587"/>
            <a:chExt cx="2112004" cy="2660010"/>
          </a:xfrm>
        </p:grpSpPr>
        <p:grpSp>
          <p:nvGrpSpPr>
            <p:cNvPr id="68" name="组合 67"/>
            <p:cNvGrpSpPr/>
            <p:nvPr/>
          </p:nvGrpSpPr>
          <p:grpSpPr>
            <a:xfrm>
              <a:off x="1287672" y="1443587"/>
              <a:ext cx="2112004" cy="2660010"/>
              <a:chOff x="1082280" y="1924924"/>
              <a:chExt cx="3060543" cy="4061053"/>
            </a:xfrm>
          </p:grpSpPr>
          <p:sp>
            <p:nvSpPr>
              <p:cNvPr id="75" name="直角三角形 74"/>
              <p:cNvSpPr/>
              <p:nvPr/>
            </p:nvSpPr>
            <p:spPr>
              <a:xfrm>
                <a:off x="1082280" y="5372870"/>
                <a:ext cx="613107" cy="613107"/>
              </a:xfrm>
              <a:prstGeom prst="rtTriangle">
                <a:avLst/>
              </a:prstGeom>
              <a:solidFill>
                <a:srgbClr val="45A58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6" name="矩形 75"/>
              <p:cNvSpPr/>
              <p:nvPr/>
            </p:nvSpPr>
            <p:spPr>
              <a:xfrm>
                <a:off x="1157709" y="2022608"/>
                <a:ext cx="2889895" cy="38809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77" name="组合 76"/>
              <p:cNvGrpSpPr/>
              <p:nvPr/>
            </p:nvGrpSpPr>
            <p:grpSpPr>
              <a:xfrm rot="10800000">
                <a:off x="2636737" y="1924924"/>
                <a:ext cx="1506086" cy="765256"/>
                <a:chOff x="895914" y="5394960"/>
                <a:chExt cx="1679646" cy="853443"/>
              </a:xfrm>
              <a:solidFill>
                <a:schemeClr val="accent1"/>
              </a:solidFill>
            </p:grpSpPr>
            <p:sp>
              <p:nvSpPr>
                <p:cNvPr id="78" name="矩形 77"/>
                <p:cNvSpPr/>
                <p:nvPr/>
              </p:nvSpPr>
              <p:spPr>
                <a:xfrm flipH="1">
                  <a:off x="895914" y="5394960"/>
                  <a:ext cx="94686" cy="746760"/>
                </a:xfrm>
                <a:prstGeom prst="rect">
                  <a:avLst/>
                </a:prstGeom>
                <a:solidFill>
                  <a:srgbClr val="45A58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矩形 78"/>
                <p:cNvSpPr/>
                <p:nvPr/>
              </p:nvSpPr>
              <p:spPr>
                <a:xfrm rot="5400000">
                  <a:off x="1678587" y="5351430"/>
                  <a:ext cx="114300" cy="1679646"/>
                </a:xfrm>
                <a:prstGeom prst="rect">
                  <a:avLst/>
                </a:prstGeom>
                <a:solidFill>
                  <a:srgbClr val="45A58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69" name="Rounded Rectangle 3"/>
            <p:cNvSpPr/>
            <p:nvPr/>
          </p:nvSpPr>
          <p:spPr>
            <a:xfrm>
              <a:off x="1606592" y="3407275"/>
              <a:ext cx="1507543" cy="354716"/>
            </a:xfrm>
            <a:prstGeom prst="roundRect">
              <a:avLst/>
            </a:prstGeom>
            <a:solidFill>
              <a:srgbClr val="45A58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2495">
                <a:defRPr/>
              </a:pPr>
              <a:r>
                <a:rPr lang="en-US" altLang="zh-CN" sz="1400" b="1" kern="0" dirty="0">
                  <a:solidFill>
                    <a:prstClr val="white"/>
                  </a:solidFill>
                  <a:cs typeface="+mn-ea"/>
                  <a:sym typeface="+mn-lt"/>
                </a:rPr>
                <a:t>Add title text</a:t>
              </a:r>
              <a:endParaRPr lang="en-US" sz="1400" b="1" kern="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70" name="组合 69"/>
            <p:cNvGrpSpPr/>
            <p:nvPr/>
          </p:nvGrpSpPr>
          <p:grpSpPr>
            <a:xfrm>
              <a:off x="1551649" y="1798323"/>
              <a:ext cx="1617427" cy="1460075"/>
              <a:chOff x="1388760" y="2263812"/>
              <a:chExt cx="1747731" cy="1577702"/>
            </a:xfrm>
          </p:grpSpPr>
          <p:sp>
            <p:nvSpPr>
              <p:cNvPr id="71" name="Content Placeholder 2"/>
              <p:cNvSpPr txBox="1"/>
              <p:nvPr/>
            </p:nvSpPr>
            <p:spPr>
              <a:xfrm>
                <a:off x="1388760" y="2879353"/>
                <a:ext cx="1747731" cy="962161"/>
              </a:xfrm>
              <a:prstGeom prst="rect">
                <a:avLst/>
              </a:prstGeom>
            </p:spPr>
            <p:txBody>
              <a:bodyPr vert="horz" lIns="91240" tIns="45620" rIns="91240" bIns="456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4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2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1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altLang="zh-CN" sz="1350" dirty="0">
                    <a:solidFill>
                      <a:schemeClr val="tx1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en-US" sz="900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72" name="组合 71"/>
              <p:cNvGrpSpPr/>
              <p:nvPr/>
            </p:nvGrpSpPr>
            <p:grpSpPr>
              <a:xfrm>
                <a:off x="1945122" y="2263812"/>
                <a:ext cx="513773" cy="511278"/>
                <a:chOff x="1945122" y="2263812"/>
                <a:chExt cx="513773" cy="511278"/>
              </a:xfrm>
            </p:grpSpPr>
            <p:sp>
              <p:nvSpPr>
                <p:cNvPr id="73" name="椭圆 72"/>
                <p:cNvSpPr/>
                <p:nvPr/>
              </p:nvSpPr>
              <p:spPr>
                <a:xfrm>
                  <a:off x="1947617" y="2263812"/>
                  <a:ext cx="511278" cy="511278"/>
                </a:xfrm>
                <a:prstGeom prst="ellipse">
                  <a:avLst/>
                </a:prstGeom>
                <a:solidFill>
                  <a:srgbClr val="45A58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5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74" name="文本框 73"/>
                <p:cNvSpPr txBox="1"/>
                <p:nvPr/>
              </p:nvSpPr>
              <p:spPr>
                <a:xfrm>
                  <a:off x="1945122" y="2319396"/>
                  <a:ext cx="513773" cy="3990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8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03</a:t>
                  </a:r>
                  <a:endParaRPr lang="zh-CN" altLang="en-US" sz="18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87351" y="3215502"/>
            <a:ext cx="157291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400" b="1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549313" y="3492500"/>
            <a:ext cx="1317108" cy="102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1960269" y="3215502"/>
            <a:ext cx="14195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400" b="1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2083264" y="3492500"/>
            <a:ext cx="1277938" cy="102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3743326" y="3554840"/>
            <a:ext cx="16160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400" b="1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4059624" y="3824280"/>
            <a:ext cx="1277939" cy="102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7051676" y="3215502"/>
            <a:ext cx="16176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400" b="1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360576" y="3492500"/>
            <a:ext cx="1277939" cy="102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5515309" y="3205226"/>
            <a:ext cx="16160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400" b="1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5797396" y="3492500"/>
            <a:ext cx="1277939" cy="102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488950" y="1434965"/>
            <a:ext cx="8070851" cy="2041525"/>
            <a:chOff x="715433" y="2154586"/>
            <a:chExt cx="10761134" cy="2722033"/>
          </a:xfrm>
        </p:grpSpPr>
        <p:sp>
          <p:nvSpPr>
            <p:cNvPr id="50" name="菱形 49"/>
            <p:cNvSpPr/>
            <p:nvPr/>
          </p:nvSpPr>
          <p:spPr>
            <a:xfrm>
              <a:off x="4876800" y="2154586"/>
              <a:ext cx="2719917" cy="2722033"/>
            </a:xfrm>
            <a:prstGeom prst="diamond">
              <a:avLst/>
            </a:prstGeom>
            <a:solidFill>
              <a:srgbClr val="FF776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kern="0">
                <a:solidFill>
                  <a:srgbClr val="92D050"/>
                </a:solidFill>
                <a:cs typeface="+mn-ea"/>
                <a:sym typeface="+mn-lt"/>
              </a:endParaRPr>
            </a:p>
          </p:txBody>
        </p:sp>
        <p:sp>
          <p:nvSpPr>
            <p:cNvPr id="51" name="菱形 50"/>
            <p:cNvSpPr/>
            <p:nvPr/>
          </p:nvSpPr>
          <p:spPr>
            <a:xfrm>
              <a:off x="715433" y="2605435"/>
              <a:ext cx="1822451" cy="1820333"/>
            </a:xfrm>
            <a:prstGeom prst="diamond">
              <a:avLst/>
            </a:prstGeom>
            <a:solidFill>
              <a:srgbClr val="45A58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kern="0">
                <a:solidFill>
                  <a:srgbClr val="92D050"/>
                </a:solidFill>
                <a:cs typeface="+mn-ea"/>
                <a:sym typeface="+mn-lt"/>
              </a:endParaRPr>
            </a:p>
          </p:txBody>
        </p:sp>
        <p:sp>
          <p:nvSpPr>
            <p:cNvPr id="52" name="菱形 51"/>
            <p:cNvSpPr/>
            <p:nvPr/>
          </p:nvSpPr>
          <p:spPr>
            <a:xfrm>
              <a:off x="2726267" y="2605435"/>
              <a:ext cx="1820333" cy="1820333"/>
            </a:xfrm>
            <a:prstGeom prst="diamond">
              <a:avLst/>
            </a:prstGeom>
            <a:solidFill>
              <a:srgbClr val="20677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kern="0">
                <a:solidFill>
                  <a:srgbClr val="92D050"/>
                </a:solidFill>
                <a:cs typeface="+mn-ea"/>
                <a:sym typeface="+mn-lt"/>
              </a:endParaRPr>
            </a:p>
          </p:txBody>
        </p:sp>
        <p:sp>
          <p:nvSpPr>
            <p:cNvPr id="53" name="菱形 52"/>
            <p:cNvSpPr/>
            <p:nvPr/>
          </p:nvSpPr>
          <p:spPr>
            <a:xfrm>
              <a:off x="7645400" y="2605435"/>
              <a:ext cx="1820333" cy="1820333"/>
            </a:xfrm>
            <a:prstGeom prst="diamond">
              <a:avLst/>
            </a:prstGeom>
            <a:solidFill>
              <a:srgbClr val="20677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kern="0">
                <a:solidFill>
                  <a:srgbClr val="92D050"/>
                </a:solidFill>
                <a:cs typeface="+mn-ea"/>
                <a:sym typeface="+mn-lt"/>
              </a:endParaRPr>
            </a:p>
          </p:txBody>
        </p:sp>
        <p:sp>
          <p:nvSpPr>
            <p:cNvPr id="54" name="菱形 53"/>
            <p:cNvSpPr/>
            <p:nvPr/>
          </p:nvSpPr>
          <p:spPr>
            <a:xfrm>
              <a:off x="9654118" y="2605435"/>
              <a:ext cx="1822449" cy="1820333"/>
            </a:xfrm>
            <a:prstGeom prst="diamond">
              <a:avLst/>
            </a:prstGeom>
            <a:solidFill>
              <a:srgbClr val="45A58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kern="0">
                <a:solidFill>
                  <a:srgbClr val="92D050"/>
                </a:solidFill>
                <a:cs typeface="+mn-ea"/>
                <a:sym typeface="+mn-lt"/>
              </a:endParaRPr>
            </a:p>
          </p:txBody>
        </p:sp>
        <p:sp>
          <p:nvSpPr>
            <p:cNvPr id="55" name="菱形 54"/>
            <p:cNvSpPr/>
            <p:nvPr/>
          </p:nvSpPr>
          <p:spPr>
            <a:xfrm>
              <a:off x="2283884" y="3733619"/>
              <a:ext cx="694267" cy="692149"/>
            </a:xfrm>
            <a:prstGeom prst="diamond">
              <a:avLst/>
            </a:prstGeom>
            <a:solidFill>
              <a:srgbClr val="20677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kern="0">
                <a:solidFill>
                  <a:srgbClr val="92D050"/>
                </a:solidFill>
                <a:cs typeface="+mn-ea"/>
                <a:sym typeface="+mn-lt"/>
              </a:endParaRPr>
            </a:p>
          </p:txBody>
        </p:sp>
        <p:sp>
          <p:nvSpPr>
            <p:cNvPr id="56" name="菱形 55"/>
            <p:cNvSpPr/>
            <p:nvPr/>
          </p:nvSpPr>
          <p:spPr>
            <a:xfrm>
              <a:off x="4273551" y="2605435"/>
              <a:ext cx="694267" cy="694267"/>
            </a:xfrm>
            <a:prstGeom prst="diamond">
              <a:avLst/>
            </a:prstGeom>
            <a:solidFill>
              <a:srgbClr val="20677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kern="0">
                <a:solidFill>
                  <a:srgbClr val="92D050"/>
                </a:solidFill>
                <a:cs typeface="+mn-ea"/>
                <a:sym typeface="+mn-lt"/>
              </a:endParaRPr>
            </a:p>
          </p:txBody>
        </p:sp>
        <p:sp>
          <p:nvSpPr>
            <p:cNvPr id="57" name="菱形 56"/>
            <p:cNvSpPr/>
            <p:nvPr/>
          </p:nvSpPr>
          <p:spPr>
            <a:xfrm>
              <a:off x="7209367" y="3729386"/>
              <a:ext cx="694267" cy="692149"/>
            </a:xfrm>
            <a:prstGeom prst="diamond">
              <a:avLst/>
            </a:prstGeom>
            <a:solidFill>
              <a:srgbClr val="20677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kern="0">
                <a:solidFill>
                  <a:srgbClr val="92D050"/>
                </a:solidFill>
                <a:cs typeface="+mn-ea"/>
                <a:sym typeface="+mn-lt"/>
              </a:endParaRPr>
            </a:p>
          </p:txBody>
        </p:sp>
        <p:sp>
          <p:nvSpPr>
            <p:cNvPr id="58" name="菱形 57"/>
            <p:cNvSpPr/>
            <p:nvPr/>
          </p:nvSpPr>
          <p:spPr>
            <a:xfrm>
              <a:off x="9213851" y="2626601"/>
              <a:ext cx="694267" cy="694267"/>
            </a:xfrm>
            <a:prstGeom prst="diamond">
              <a:avLst/>
            </a:prstGeom>
            <a:solidFill>
              <a:srgbClr val="20677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kern="0">
                <a:solidFill>
                  <a:srgbClr val="92D050"/>
                </a:solidFill>
                <a:cs typeface="+mn-ea"/>
                <a:sym typeface="+mn-lt"/>
              </a:endParaRPr>
            </a:p>
          </p:txBody>
        </p:sp>
        <p:sp>
          <p:nvSpPr>
            <p:cNvPr id="59" name="KSO_Shape"/>
            <p:cNvSpPr/>
            <p:nvPr/>
          </p:nvSpPr>
          <p:spPr bwMode="auto">
            <a:xfrm>
              <a:off x="1289051" y="3117668"/>
              <a:ext cx="787400" cy="713317"/>
            </a:xfrm>
            <a:custGeom>
              <a:avLst/>
              <a:gdLst>
                <a:gd name="T0" fmla="*/ 726341 w 2395538"/>
                <a:gd name="T1" fmla="*/ 2170112 h 2170112"/>
                <a:gd name="T2" fmla="*/ 1441768 w 2395538"/>
                <a:gd name="T3" fmla="*/ 728510 h 2170112"/>
                <a:gd name="T4" fmla="*/ 1885633 w 2395538"/>
                <a:gd name="T5" fmla="*/ 1143658 h 2170112"/>
                <a:gd name="T6" fmla="*/ 1870393 w 2395538"/>
                <a:gd name="T7" fmla="*/ 1187775 h 2170112"/>
                <a:gd name="T8" fmla="*/ 1824038 w 2395538"/>
                <a:gd name="T9" fmla="*/ 1209358 h 2170112"/>
                <a:gd name="T10" fmla="*/ 1774825 w 2395538"/>
                <a:gd name="T11" fmla="*/ 1196345 h 2170112"/>
                <a:gd name="T12" fmla="*/ 87630 w 2395538"/>
                <a:gd name="T13" fmla="*/ 1207136 h 2170112"/>
                <a:gd name="T14" fmla="*/ 36195 w 2395538"/>
                <a:gd name="T15" fmla="*/ 1203010 h 2170112"/>
                <a:gd name="T16" fmla="*/ 2540 w 2395538"/>
                <a:gd name="T17" fmla="*/ 1166510 h 2170112"/>
                <a:gd name="T18" fmla="*/ 7937 w 2395538"/>
                <a:gd name="T19" fmla="*/ 1121123 h 2170112"/>
                <a:gd name="T20" fmla="*/ 1968140 w 2395538"/>
                <a:gd name="T21" fmla="*/ 219388 h 2170112"/>
                <a:gd name="T22" fmla="*/ 2114413 w 2395538"/>
                <a:gd name="T23" fmla="*/ 243789 h 2170112"/>
                <a:gd name="T24" fmla="*/ 2240697 w 2395538"/>
                <a:gd name="T25" fmla="*/ 284667 h 2170112"/>
                <a:gd name="T26" fmla="*/ 2388557 w 2395538"/>
                <a:gd name="T27" fmla="*/ 355016 h 2170112"/>
                <a:gd name="T28" fmla="*/ 2336521 w 2395538"/>
                <a:gd name="T29" fmla="*/ 373079 h 2170112"/>
                <a:gd name="T30" fmla="*/ 2250533 w 2395538"/>
                <a:gd name="T31" fmla="*/ 415225 h 2170112"/>
                <a:gd name="T32" fmla="*/ 2138845 w 2395538"/>
                <a:gd name="T33" fmla="*/ 508390 h 2170112"/>
                <a:gd name="T34" fmla="*/ 2044926 w 2395538"/>
                <a:gd name="T35" fmla="*/ 621519 h 2170112"/>
                <a:gd name="T36" fmla="*/ 1960525 w 2395538"/>
                <a:gd name="T37" fmla="*/ 747006 h 2170112"/>
                <a:gd name="T38" fmla="*/ 1902777 w 2395538"/>
                <a:gd name="T39" fmla="*/ 803412 h 2170112"/>
                <a:gd name="T40" fmla="*/ 1832020 w 2395538"/>
                <a:gd name="T41" fmla="*/ 843974 h 2170112"/>
                <a:gd name="T42" fmla="*/ 1753013 w 2395538"/>
                <a:gd name="T43" fmla="*/ 868374 h 2170112"/>
                <a:gd name="T44" fmla="*/ 1568664 w 2395538"/>
                <a:gd name="T45" fmla="*/ 707079 h 2170112"/>
                <a:gd name="T46" fmla="*/ 1657507 w 2395538"/>
                <a:gd name="T47" fmla="*/ 590147 h 2170112"/>
                <a:gd name="T48" fmla="*/ 1736514 w 2395538"/>
                <a:gd name="T49" fmla="*/ 513143 h 2170112"/>
                <a:gd name="T50" fmla="*/ 1825674 w 2395538"/>
                <a:gd name="T51" fmla="*/ 448498 h 2170112"/>
                <a:gd name="T52" fmla="*/ 1925622 w 2395538"/>
                <a:gd name="T53" fmla="*/ 399381 h 2170112"/>
                <a:gd name="T54" fmla="*/ 2033820 w 2395538"/>
                <a:gd name="T55" fmla="*/ 369910 h 2170112"/>
                <a:gd name="T56" fmla="*/ 2147095 w 2395538"/>
                <a:gd name="T57" fmla="*/ 361671 h 2170112"/>
                <a:gd name="T58" fmla="*/ 2032234 w 2395538"/>
                <a:gd name="T59" fmla="*/ 356601 h 2170112"/>
                <a:gd name="T60" fmla="*/ 1917373 w 2395538"/>
                <a:gd name="T61" fmla="*/ 373713 h 2170112"/>
                <a:gd name="T62" fmla="*/ 1806953 w 2395538"/>
                <a:gd name="T63" fmla="*/ 412690 h 2170112"/>
                <a:gd name="T64" fmla="*/ 1703832 w 2395538"/>
                <a:gd name="T65" fmla="*/ 469730 h 2170112"/>
                <a:gd name="T66" fmla="*/ 1610230 w 2395538"/>
                <a:gd name="T67" fmla="*/ 542297 h 2170112"/>
                <a:gd name="T68" fmla="*/ 1526146 w 2395538"/>
                <a:gd name="T69" fmla="*/ 625638 h 2170112"/>
                <a:gd name="T70" fmla="*/ 1409381 w 2395538"/>
                <a:gd name="T71" fmla="*/ 589196 h 2170112"/>
                <a:gd name="T72" fmla="*/ 1430322 w 2395538"/>
                <a:gd name="T73" fmla="*/ 523601 h 2170112"/>
                <a:gd name="T74" fmla="*/ 1476648 w 2395538"/>
                <a:gd name="T75" fmla="*/ 444696 h 2170112"/>
                <a:gd name="T76" fmla="*/ 1541376 w 2395538"/>
                <a:gd name="T77" fmla="*/ 367375 h 2170112"/>
                <a:gd name="T78" fmla="*/ 1611816 w 2395538"/>
                <a:gd name="T79" fmla="*/ 308117 h 2170112"/>
                <a:gd name="T80" fmla="*/ 1686381 w 2395538"/>
                <a:gd name="T81" fmla="*/ 265337 h 2170112"/>
                <a:gd name="T82" fmla="*/ 1763166 w 2395538"/>
                <a:gd name="T83" fmla="*/ 237134 h 2170112"/>
                <a:gd name="T84" fmla="*/ 1910075 w 2395538"/>
                <a:gd name="T85" fmla="*/ 217487 h 2170112"/>
                <a:gd name="T86" fmla="*/ 1198124 w 2395538"/>
                <a:gd name="T87" fmla="*/ 20298 h 2170112"/>
                <a:gd name="T88" fmla="*/ 1336237 w 2395538"/>
                <a:gd name="T89" fmla="*/ 78653 h 2170112"/>
                <a:gd name="T90" fmla="*/ 1406886 w 2395538"/>
                <a:gd name="T91" fmla="*/ 127177 h 2170112"/>
                <a:gd name="T92" fmla="*/ 1468305 w 2395538"/>
                <a:gd name="T93" fmla="*/ 191241 h 2170112"/>
                <a:gd name="T94" fmla="*/ 1512540 w 2395538"/>
                <a:gd name="T95" fmla="*/ 273066 h 2170112"/>
                <a:gd name="T96" fmla="*/ 1474351 w 2395538"/>
                <a:gd name="T97" fmla="*/ 374554 h 2170112"/>
                <a:gd name="T98" fmla="*/ 1420252 w 2395538"/>
                <a:gd name="T99" fmla="*/ 385654 h 2170112"/>
                <a:gd name="T100" fmla="*/ 1384927 w 2395538"/>
                <a:gd name="T101" fmla="*/ 273700 h 2170112"/>
                <a:gd name="T102" fmla="*/ 1348012 w 2395538"/>
                <a:gd name="T103" fmla="*/ 208050 h 2170112"/>
                <a:gd name="T104" fmla="*/ 1299640 w 2395538"/>
                <a:gd name="T105" fmla="*/ 150963 h 2170112"/>
                <a:gd name="T106" fmla="*/ 1242040 w 2395538"/>
                <a:gd name="T107" fmla="*/ 104659 h 2170112"/>
                <a:gd name="T108" fmla="*/ 1280546 w 2395538"/>
                <a:gd name="T109" fmla="*/ 143986 h 2170112"/>
                <a:gd name="T110" fmla="*/ 1323508 w 2395538"/>
                <a:gd name="T111" fmla="*/ 202024 h 2170112"/>
                <a:gd name="T112" fmla="*/ 1356923 w 2395538"/>
                <a:gd name="T113" fmla="*/ 274969 h 2170112"/>
                <a:gd name="T114" fmla="*/ 1381108 w 2395538"/>
                <a:gd name="T115" fmla="*/ 413880 h 2170112"/>
                <a:gd name="T116" fmla="*/ 1369652 w 2395538"/>
                <a:gd name="T117" fmla="*/ 554378 h 2170112"/>
                <a:gd name="T118" fmla="*/ 1166937 w 2395538"/>
                <a:gd name="T119" fmla="*/ 363136 h 2170112"/>
                <a:gd name="T120" fmla="*/ 1178711 w 2395538"/>
                <a:gd name="T121" fmla="*/ 227079 h 2170112"/>
                <a:gd name="T122" fmla="*/ 1172028 w 2395538"/>
                <a:gd name="T123" fmla="*/ 132568 h 2170112"/>
                <a:gd name="T124" fmla="*/ 1144342 w 2395538"/>
                <a:gd name="T125" fmla="*/ 45670 h 2170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395538" h="2170112">
                  <a:moveTo>
                    <a:pt x="940433" y="595312"/>
                  </a:moveTo>
                  <a:lnTo>
                    <a:pt x="1643062" y="1217102"/>
                  </a:lnTo>
                  <a:lnTo>
                    <a:pt x="1643062" y="2170112"/>
                  </a:lnTo>
                  <a:lnTo>
                    <a:pt x="1433735" y="2170112"/>
                  </a:lnTo>
                  <a:lnTo>
                    <a:pt x="1159290" y="2170112"/>
                  </a:lnTo>
                  <a:lnTo>
                    <a:pt x="1159290" y="1557214"/>
                  </a:lnTo>
                  <a:lnTo>
                    <a:pt x="726341" y="1557214"/>
                  </a:lnTo>
                  <a:lnTo>
                    <a:pt x="726341" y="2170112"/>
                  </a:lnTo>
                  <a:lnTo>
                    <a:pt x="612307" y="2170112"/>
                  </a:lnTo>
                  <a:lnTo>
                    <a:pt x="242887" y="2170112"/>
                  </a:lnTo>
                  <a:lnTo>
                    <a:pt x="242887" y="1655658"/>
                  </a:lnTo>
                  <a:lnTo>
                    <a:pt x="242887" y="1217102"/>
                  </a:lnTo>
                  <a:lnTo>
                    <a:pt x="940433" y="595312"/>
                  </a:lnTo>
                  <a:close/>
                  <a:moveTo>
                    <a:pt x="942657" y="284162"/>
                  </a:moveTo>
                  <a:lnTo>
                    <a:pt x="1252855" y="559975"/>
                  </a:lnTo>
                  <a:lnTo>
                    <a:pt x="1441768" y="728510"/>
                  </a:lnTo>
                  <a:lnTo>
                    <a:pt x="1865630" y="1106523"/>
                  </a:lnTo>
                  <a:lnTo>
                    <a:pt x="1870393" y="1110966"/>
                  </a:lnTo>
                  <a:lnTo>
                    <a:pt x="1874520" y="1115727"/>
                  </a:lnTo>
                  <a:lnTo>
                    <a:pt x="1878013" y="1121123"/>
                  </a:lnTo>
                  <a:lnTo>
                    <a:pt x="1880553" y="1126519"/>
                  </a:lnTo>
                  <a:lnTo>
                    <a:pt x="1882775" y="1132232"/>
                  </a:lnTo>
                  <a:lnTo>
                    <a:pt x="1884680" y="1137627"/>
                  </a:lnTo>
                  <a:lnTo>
                    <a:pt x="1885633" y="1143658"/>
                  </a:lnTo>
                  <a:lnTo>
                    <a:pt x="1885950" y="1149053"/>
                  </a:lnTo>
                  <a:lnTo>
                    <a:pt x="1885633" y="1155084"/>
                  </a:lnTo>
                  <a:lnTo>
                    <a:pt x="1884680" y="1160797"/>
                  </a:lnTo>
                  <a:lnTo>
                    <a:pt x="1882775" y="1166510"/>
                  </a:lnTo>
                  <a:lnTo>
                    <a:pt x="1880553" y="1171906"/>
                  </a:lnTo>
                  <a:lnTo>
                    <a:pt x="1878013" y="1177619"/>
                  </a:lnTo>
                  <a:lnTo>
                    <a:pt x="1874520" y="1182697"/>
                  </a:lnTo>
                  <a:lnTo>
                    <a:pt x="1870393" y="1187775"/>
                  </a:lnTo>
                  <a:lnTo>
                    <a:pt x="1865630" y="1192219"/>
                  </a:lnTo>
                  <a:lnTo>
                    <a:pt x="1860550" y="1196345"/>
                  </a:lnTo>
                  <a:lnTo>
                    <a:pt x="1855153" y="1200153"/>
                  </a:lnTo>
                  <a:lnTo>
                    <a:pt x="1849438" y="1203010"/>
                  </a:lnTo>
                  <a:lnTo>
                    <a:pt x="1843405" y="1205549"/>
                  </a:lnTo>
                  <a:lnTo>
                    <a:pt x="1836738" y="1207453"/>
                  </a:lnTo>
                  <a:lnTo>
                    <a:pt x="1830705" y="1208723"/>
                  </a:lnTo>
                  <a:lnTo>
                    <a:pt x="1824038" y="1209358"/>
                  </a:lnTo>
                  <a:lnTo>
                    <a:pt x="1817688" y="1209675"/>
                  </a:lnTo>
                  <a:lnTo>
                    <a:pt x="1811020" y="1209358"/>
                  </a:lnTo>
                  <a:lnTo>
                    <a:pt x="1804670" y="1208723"/>
                  </a:lnTo>
                  <a:lnTo>
                    <a:pt x="1798320" y="1207453"/>
                  </a:lnTo>
                  <a:lnTo>
                    <a:pt x="1792288" y="1205549"/>
                  </a:lnTo>
                  <a:lnTo>
                    <a:pt x="1785938" y="1203010"/>
                  </a:lnTo>
                  <a:lnTo>
                    <a:pt x="1780223" y="1200153"/>
                  </a:lnTo>
                  <a:lnTo>
                    <a:pt x="1774825" y="1196345"/>
                  </a:lnTo>
                  <a:lnTo>
                    <a:pt x="1769745" y="1192219"/>
                  </a:lnTo>
                  <a:lnTo>
                    <a:pt x="942657" y="455553"/>
                  </a:lnTo>
                  <a:lnTo>
                    <a:pt x="116205" y="1192219"/>
                  </a:lnTo>
                  <a:lnTo>
                    <a:pt x="111125" y="1196345"/>
                  </a:lnTo>
                  <a:lnTo>
                    <a:pt x="105410" y="1200153"/>
                  </a:lnTo>
                  <a:lnTo>
                    <a:pt x="99695" y="1203010"/>
                  </a:lnTo>
                  <a:lnTo>
                    <a:pt x="93662" y="1205549"/>
                  </a:lnTo>
                  <a:lnTo>
                    <a:pt x="87630" y="1207136"/>
                  </a:lnTo>
                  <a:lnTo>
                    <a:pt x="80962" y="1208723"/>
                  </a:lnTo>
                  <a:lnTo>
                    <a:pt x="74930" y="1209358"/>
                  </a:lnTo>
                  <a:lnTo>
                    <a:pt x="68262" y="1209675"/>
                  </a:lnTo>
                  <a:lnTo>
                    <a:pt x="61277" y="1209358"/>
                  </a:lnTo>
                  <a:lnTo>
                    <a:pt x="55245" y="1208723"/>
                  </a:lnTo>
                  <a:lnTo>
                    <a:pt x="48577" y="1207136"/>
                  </a:lnTo>
                  <a:lnTo>
                    <a:pt x="42545" y="1205549"/>
                  </a:lnTo>
                  <a:lnTo>
                    <a:pt x="36195" y="1203010"/>
                  </a:lnTo>
                  <a:lnTo>
                    <a:pt x="30797" y="1200153"/>
                  </a:lnTo>
                  <a:lnTo>
                    <a:pt x="25082" y="1196345"/>
                  </a:lnTo>
                  <a:lnTo>
                    <a:pt x="20002" y="1192219"/>
                  </a:lnTo>
                  <a:lnTo>
                    <a:pt x="15240" y="1187775"/>
                  </a:lnTo>
                  <a:lnTo>
                    <a:pt x="11112" y="1182697"/>
                  </a:lnTo>
                  <a:lnTo>
                    <a:pt x="7937" y="1177619"/>
                  </a:lnTo>
                  <a:lnTo>
                    <a:pt x="5080" y="1171906"/>
                  </a:lnTo>
                  <a:lnTo>
                    <a:pt x="2540" y="1166510"/>
                  </a:lnTo>
                  <a:lnTo>
                    <a:pt x="1270" y="1160797"/>
                  </a:lnTo>
                  <a:lnTo>
                    <a:pt x="317" y="1155084"/>
                  </a:lnTo>
                  <a:lnTo>
                    <a:pt x="0" y="1149053"/>
                  </a:lnTo>
                  <a:lnTo>
                    <a:pt x="317" y="1143658"/>
                  </a:lnTo>
                  <a:lnTo>
                    <a:pt x="1270" y="1137627"/>
                  </a:lnTo>
                  <a:lnTo>
                    <a:pt x="2540" y="1131914"/>
                  </a:lnTo>
                  <a:lnTo>
                    <a:pt x="5080" y="1126201"/>
                  </a:lnTo>
                  <a:lnTo>
                    <a:pt x="7937" y="1121123"/>
                  </a:lnTo>
                  <a:lnTo>
                    <a:pt x="11112" y="1115727"/>
                  </a:lnTo>
                  <a:lnTo>
                    <a:pt x="15240" y="1110966"/>
                  </a:lnTo>
                  <a:lnTo>
                    <a:pt x="20002" y="1106523"/>
                  </a:lnTo>
                  <a:lnTo>
                    <a:pt x="942657" y="284162"/>
                  </a:lnTo>
                  <a:close/>
                  <a:moveTo>
                    <a:pt x="1910075" y="217487"/>
                  </a:moveTo>
                  <a:lnTo>
                    <a:pt x="1929430" y="217487"/>
                  </a:lnTo>
                  <a:lnTo>
                    <a:pt x="1948785" y="218121"/>
                  </a:lnTo>
                  <a:lnTo>
                    <a:pt x="1968140" y="219388"/>
                  </a:lnTo>
                  <a:lnTo>
                    <a:pt x="1986860" y="220973"/>
                  </a:lnTo>
                  <a:lnTo>
                    <a:pt x="2005898" y="222874"/>
                  </a:lnTo>
                  <a:lnTo>
                    <a:pt x="2024301" y="225726"/>
                  </a:lnTo>
                  <a:lnTo>
                    <a:pt x="2043022" y="228578"/>
                  </a:lnTo>
                  <a:lnTo>
                    <a:pt x="2061425" y="231747"/>
                  </a:lnTo>
                  <a:lnTo>
                    <a:pt x="2079193" y="235550"/>
                  </a:lnTo>
                  <a:lnTo>
                    <a:pt x="2097279" y="239669"/>
                  </a:lnTo>
                  <a:lnTo>
                    <a:pt x="2114413" y="243789"/>
                  </a:lnTo>
                  <a:lnTo>
                    <a:pt x="2131865" y="248542"/>
                  </a:lnTo>
                  <a:lnTo>
                    <a:pt x="2148364" y="252979"/>
                  </a:lnTo>
                  <a:lnTo>
                    <a:pt x="2164546" y="258049"/>
                  </a:lnTo>
                  <a:lnTo>
                    <a:pt x="2181046" y="263119"/>
                  </a:lnTo>
                  <a:lnTo>
                    <a:pt x="2196593" y="268189"/>
                  </a:lnTo>
                  <a:lnTo>
                    <a:pt x="2211506" y="273893"/>
                  </a:lnTo>
                  <a:lnTo>
                    <a:pt x="2226419" y="278963"/>
                  </a:lnTo>
                  <a:lnTo>
                    <a:pt x="2240697" y="284667"/>
                  </a:lnTo>
                  <a:lnTo>
                    <a:pt x="2267668" y="295758"/>
                  </a:lnTo>
                  <a:lnTo>
                    <a:pt x="2292734" y="306216"/>
                  </a:lnTo>
                  <a:lnTo>
                    <a:pt x="2315579" y="316673"/>
                  </a:lnTo>
                  <a:lnTo>
                    <a:pt x="2335886" y="326496"/>
                  </a:lnTo>
                  <a:lnTo>
                    <a:pt x="2353338" y="335686"/>
                  </a:lnTo>
                  <a:lnTo>
                    <a:pt x="2368251" y="343608"/>
                  </a:lnTo>
                  <a:lnTo>
                    <a:pt x="2379991" y="349946"/>
                  </a:lnTo>
                  <a:lnTo>
                    <a:pt x="2388557" y="355016"/>
                  </a:lnTo>
                  <a:lnTo>
                    <a:pt x="2395538" y="359136"/>
                  </a:lnTo>
                  <a:lnTo>
                    <a:pt x="2386971" y="360403"/>
                  </a:lnTo>
                  <a:lnTo>
                    <a:pt x="2378721" y="361988"/>
                  </a:lnTo>
                  <a:lnTo>
                    <a:pt x="2370154" y="363572"/>
                  </a:lnTo>
                  <a:lnTo>
                    <a:pt x="2361587" y="365791"/>
                  </a:lnTo>
                  <a:lnTo>
                    <a:pt x="2353020" y="368009"/>
                  </a:lnTo>
                  <a:lnTo>
                    <a:pt x="2345088" y="370544"/>
                  </a:lnTo>
                  <a:lnTo>
                    <a:pt x="2336521" y="373079"/>
                  </a:lnTo>
                  <a:lnTo>
                    <a:pt x="2328271" y="375614"/>
                  </a:lnTo>
                  <a:lnTo>
                    <a:pt x="2320656" y="379100"/>
                  </a:lnTo>
                  <a:lnTo>
                    <a:pt x="2312406" y="382269"/>
                  </a:lnTo>
                  <a:lnTo>
                    <a:pt x="2304157" y="385755"/>
                  </a:lnTo>
                  <a:lnTo>
                    <a:pt x="2296541" y="389557"/>
                  </a:lnTo>
                  <a:lnTo>
                    <a:pt x="2280677" y="397162"/>
                  </a:lnTo>
                  <a:lnTo>
                    <a:pt x="2265446" y="405718"/>
                  </a:lnTo>
                  <a:lnTo>
                    <a:pt x="2250533" y="415225"/>
                  </a:lnTo>
                  <a:lnTo>
                    <a:pt x="2235303" y="425049"/>
                  </a:lnTo>
                  <a:lnTo>
                    <a:pt x="2220708" y="435189"/>
                  </a:lnTo>
                  <a:lnTo>
                    <a:pt x="2206429" y="446280"/>
                  </a:lnTo>
                  <a:lnTo>
                    <a:pt x="2192468" y="457688"/>
                  </a:lnTo>
                  <a:lnTo>
                    <a:pt x="2178825" y="469730"/>
                  </a:lnTo>
                  <a:lnTo>
                    <a:pt x="2164863" y="482088"/>
                  </a:lnTo>
                  <a:lnTo>
                    <a:pt x="2151854" y="495081"/>
                  </a:lnTo>
                  <a:lnTo>
                    <a:pt x="2138845" y="508390"/>
                  </a:lnTo>
                  <a:lnTo>
                    <a:pt x="2126153" y="521699"/>
                  </a:lnTo>
                  <a:lnTo>
                    <a:pt x="2113779" y="535325"/>
                  </a:lnTo>
                  <a:lnTo>
                    <a:pt x="2101721" y="549268"/>
                  </a:lnTo>
                  <a:lnTo>
                    <a:pt x="2089664" y="563528"/>
                  </a:lnTo>
                  <a:lnTo>
                    <a:pt x="2078242" y="578105"/>
                  </a:lnTo>
                  <a:lnTo>
                    <a:pt x="2066819" y="592682"/>
                  </a:lnTo>
                  <a:lnTo>
                    <a:pt x="2055714" y="607259"/>
                  </a:lnTo>
                  <a:lnTo>
                    <a:pt x="2044926" y="621519"/>
                  </a:lnTo>
                  <a:lnTo>
                    <a:pt x="2034455" y="636413"/>
                  </a:lnTo>
                  <a:lnTo>
                    <a:pt x="2024301" y="650989"/>
                  </a:lnTo>
                  <a:lnTo>
                    <a:pt x="2014782" y="665566"/>
                  </a:lnTo>
                  <a:lnTo>
                    <a:pt x="1995745" y="694403"/>
                  </a:lnTo>
                  <a:lnTo>
                    <a:pt x="1977976" y="722289"/>
                  </a:lnTo>
                  <a:lnTo>
                    <a:pt x="1972582" y="730845"/>
                  </a:lnTo>
                  <a:lnTo>
                    <a:pt x="1966553" y="739084"/>
                  </a:lnTo>
                  <a:lnTo>
                    <a:pt x="1960525" y="747006"/>
                  </a:lnTo>
                  <a:lnTo>
                    <a:pt x="1954179" y="755245"/>
                  </a:lnTo>
                  <a:lnTo>
                    <a:pt x="1947833" y="762534"/>
                  </a:lnTo>
                  <a:lnTo>
                    <a:pt x="1940852" y="770139"/>
                  </a:lnTo>
                  <a:lnTo>
                    <a:pt x="1933872" y="777111"/>
                  </a:lnTo>
                  <a:lnTo>
                    <a:pt x="1926257" y="784082"/>
                  </a:lnTo>
                  <a:lnTo>
                    <a:pt x="1918642" y="790737"/>
                  </a:lnTo>
                  <a:lnTo>
                    <a:pt x="1911027" y="797075"/>
                  </a:lnTo>
                  <a:lnTo>
                    <a:pt x="1902777" y="803412"/>
                  </a:lnTo>
                  <a:lnTo>
                    <a:pt x="1894527" y="809116"/>
                  </a:lnTo>
                  <a:lnTo>
                    <a:pt x="1886277" y="815137"/>
                  </a:lnTo>
                  <a:lnTo>
                    <a:pt x="1877710" y="820524"/>
                  </a:lnTo>
                  <a:lnTo>
                    <a:pt x="1868826" y="825911"/>
                  </a:lnTo>
                  <a:lnTo>
                    <a:pt x="1859625" y="830665"/>
                  </a:lnTo>
                  <a:lnTo>
                    <a:pt x="1850740" y="835735"/>
                  </a:lnTo>
                  <a:lnTo>
                    <a:pt x="1841539" y="839854"/>
                  </a:lnTo>
                  <a:lnTo>
                    <a:pt x="1832020" y="843974"/>
                  </a:lnTo>
                  <a:lnTo>
                    <a:pt x="1822501" y="848410"/>
                  </a:lnTo>
                  <a:lnTo>
                    <a:pt x="1812665" y="851896"/>
                  </a:lnTo>
                  <a:lnTo>
                    <a:pt x="1803146" y="855065"/>
                  </a:lnTo>
                  <a:lnTo>
                    <a:pt x="1793310" y="858551"/>
                  </a:lnTo>
                  <a:lnTo>
                    <a:pt x="1783473" y="861403"/>
                  </a:lnTo>
                  <a:lnTo>
                    <a:pt x="1773320" y="863938"/>
                  </a:lnTo>
                  <a:lnTo>
                    <a:pt x="1763166" y="866156"/>
                  </a:lnTo>
                  <a:lnTo>
                    <a:pt x="1753013" y="868374"/>
                  </a:lnTo>
                  <a:lnTo>
                    <a:pt x="1742542" y="870276"/>
                  </a:lnTo>
                  <a:lnTo>
                    <a:pt x="1732706" y="871860"/>
                  </a:lnTo>
                  <a:lnTo>
                    <a:pt x="1722235" y="873128"/>
                  </a:lnTo>
                  <a:lnTo>
                    <a:pt x="1711764" y="874078"/>
                  </a:lnTo>
                  <a:lnTo>
                    <a:pt x="1701611" y="874712"/>
                  </a:lnTo>
                  <a:lnTo>
                    <a:pt x="1548674" y="738450"/>
                  </a:lnTo>
                  <a:lnTo>
                    <a:pt x="1558510" y="722923"/>
                  </a:lnTo>
                  <a:lnTo>
                    <a:pt x="1568664" y="707079"/>
                  </a:lnTo>
                  <a:lnTo>
                    <a:pt x="1578500" y="691234"/>
                  </a:lnTo>
                  <a:lnTo>
                    <a:pt x="1589288" y="676024"/>
                  </a:lnTo>
                  <a:lnTo>
                    <a:pt x="1605470" y="653841"/>
                  </a:lnTo>
                  <a:lnTo>
                    <a:pt x="1622287" y="631976"/>
                  </a:lnTo>
                  <a:lnTo>
                    <a:pt x="1630854" y="621202"/>
                  </a:lnTo>
                  <a:lnTo>
                    <a:pt x="1639738" y="610745"/>
                  </a:lnTo>
                  <a:lnTo>
                    <a:pt x="1648305" y="600604"/>
                  </a:lnTo>
                  <a:lnTo>
                    <a:pt x="1657507" y="590147"/>
                  </a:lnTo>
                  <a:lnTo>
                    <a:pt x="1667026" y="580007"/>
                  </a:lnTo>
                  <a:lnTo>
                    <a:pt x="1676545" y="569866"/>
                  </a:lnTo>
                  <a:lnTo>
                    <a:pt x="1686063" y="560043"/>
                  </a:lnTo>
                  <a:lnTo>
                    <a:pt x="1695582" y="550219"/>
                  </a:lnTo>
                  <a:lnTo>
                    <a:pt x="1705418" y="540396"/>
                  </a:lnTo>
                  <a:lnTo>
                    <a:pt x="1715572" y="531523"/>
                  </a:lnTo>
                  <a:lnTo>
                    <a:pt x="1726043" y="522016"/>
                  </a:lnTo>
                  <a:lnTo>
                    <a:pt x="1736514" y="513143"/>
                  </a:lnTo>
                  <a:lnTo>
                    <a:pt x="1746984" y="503954"/>
                  </a:lnTo>
                  <a:lnTo>
                    <a:pt x="1757772" y="495714"/>
                  </a:lnTo>
                  <a:lnTo>
                    <a:pt x="1768878" y="487158"/>
                  </a:lnTo>
                  <a:lnTo>
                    <a:pt x="1779983" y="478919"/>
                  </a:lnTo>
                  <a:lnTo>
                    <a:pt x="1791089" y="470680"/>
                  </a:lnTo>
                  <a:lnTo>
                    <a:pt x="1802194" y="463075"/>
                  </a:lnTo>
                  <a:lnTo>
                    <a:pt x="1813934" y="455470"/>
                  </a:lnTo>
                  <a:lnTo>
                    <a:pt x="1825674" y="448498"/>
                  </a:lnTo>
                  <a:lnTo>
                    <a:pt x="1838048" y="441210"/>
                  </a:lnTo>
                  <a:lnTo>
                    <a:pt x="1850106" y="434238"/>
                  </a:lnTo>
                  <a:lnTo>
                    <a:pt x="1862163" y="427901"/>
                  </a:lnTo>
                  <a:lnTo>
                    <a:pt x="1874537" y="421563"/>
                  </a:lnTo>
                  <a:lnTo>
                    <a:pt x="1887229" y="415859"/>
                  </a:lnTo>
                  <a:lnTo>
                    <a:pt x="1899921" y="409838"/>
                  </a:lnTo>
                  <a:lnTo>
                    <a:pt x="1912613" y="404451"/>
                  </a:lnTo>
                  <a:lnTo>
                    <a:pt x="1925622" y="399381"/>
                  </a:lnTo>
                  <a:lnTo>
                    <a:pt x="1938631" y="394627"/>
                  </a:lnTo>
                  <a:lnTo>
                    <a:pt x="1951958" y="390191"/>
                  </a:lnTo>
                  <a:lnTo>
                    <a:pt x="1965284" y="385755"/>
                  </a:lnTo>
                  <a:lnTo>
                    <a:pt x="1978928" y="382269"/>
                  </a:lnTo>
                  <a:lnTo>
                    <a:pt x="1992572" y="378783"/>
                  </a:lnTo>
                  <a:lnTo>
                    <a:pt x="2006215" y="375297"/>
                  </a:lnTo>
                  <a:lnTo>
                    <a:pt x="2019859" y="372445"/>
                  </a:lnTo>
                  <a:lnTo>
                    <a:pt x="2033820" y="369910"/>
                  </a:lnTo>
                  <a:lnTo>
                    <a:pt x="2047781" y="368009"/>
                  </a:lnTo>
                  <a:lnTo>
                    <a:pt x="2062059" y="366107"/>
                  </a:lnTo>
                  <a:lnTo>
                    <a:pt x="2076021" y="364206"/>
                  </a:lnTo>
                  <a:lnTo>
                    <a:pt x="2089981" y="362938"/>
                  </a:lnTo>
                  <a:lnTo>
                    <a:pt x="2104260" y="362305"/>
                  </a:lnTo>
                  <a:lnTo>
                    <a:pt x="2118538" y="361671"/>
                  </a:lnTo>
                  <a:lnTo>
                    <a:pt x="2132817" y="361354"/>
                  </a:lnTo>
                  <a:lnTo>
                    <a:pt x="2147095" y="361671"/>
                  </a:lnTo>
                  <a:lnTo>
                    <a:pt x="2133134" y="359770"/>
                  </a:lnTo>
                  <a:lnTo>
                    <a:pt x="2118538" y="358502"/>
                  </a:lnTo>
                  <a:lnTo>
                    <a:pt x="2104260" y="357235"/>
                  </a:lnTo>
                  <a:lnTo>
                    <a:pt x="2089981" y="356601"/>
                  </a:lnTo>
                  <a:lnTo>
                    <a:pt x="2075703" y="355967"/>
                  </a:lnTo>
                  <a:lnTo>
                    <a:pt x="2061425" y="355967"/>
                  </a:lnTo>
                  <a:lnTo>
                    <a:pt x="2046829" y="355967"/>
                  </a:lnTo>
                  <a:lnTo>
                    <a:pt x="2032234" y="356601"/>
                  </a:lnTo>
                  <a:lnTo>
                    <a:pt x="2017955" y="357552"/>
                  </a:lnTo>
                  <a:lnTo>
                    <a:pt x="2003677" y="358819"/>
                  </a:lnTo>
                  <a:lnTo>
                    <a:pt x="1989081" y="360403"/>
                  </a:lnTo>
                  <a:lnTo>
                    <a:pt x="1974803" y="362305"/>
                  </a:lnTo>
                  <a:lnTo>
                    <a:pt x="1960525" y="364523"/>
                  </a:lnTo>
                  <a:lnTo>
                    <a:pt x="1946246" y="367375"/>
                  </a:lnTo>
                  <a:lnTo>
                    <a:pt x="1931968" y="370227"/>
                  </a:lnTo>
                  <a:lnTo>
                    <a:pt x="1917373" y="373713"/>
                  </a:lnTo>
                  <a:lnTo>
                    <a:pt x="1903411" y="377515"/>
                  </a:lnTo>
                  <a:lnTo>
                    <a:pt x="1889450" y="381318"/>
                  </a:lnTo>
                  <a:lnTo>
                    <a:pt x="1875489" y="385755"/>
                  </a:lnTo>
                  <a:lnTo>
                    <a:pt x="1861528" y="390508"/>
                  </a:lnTo>
                  <a:lnTo>
                    <a:pt x="1847567" y="395578"/>
                  </a:lnTo>
                  <a:lnTo>
                    <a:pt x="1833924" y="400965"/>
                  </a:lnTo>
                  <a:lnTo>
                    <a:pt x="1820280" y="406669"/>
                  </a:lnTo>
                  <a:lnTo>
                    <a:pt x="1806953" y="412690"/>
                  </a:lnTo>
                  <a:lnTo>
                    <a:pt x="1793627" y="418711"/>
                  </a:lnTo>
                  <a:lnTo>
                    <a:pt x="1780618" y="425366"/>
                  </a:lnTo>
                  <a:lnTo>
                    <a:pt x="1766974" y="432020"/>
                  </a:lnTo>
                  <a:lnTo>
                    <a:pt x="1754282" y="438992"/>
                  </a:lnTo>
                  <a:lnTo>
                    <a:pt x="1741273" y="446280"/>
                  </a:lnTo>
                  <a:lnTo>
                    <a:pt x="1728898" y="453885"/>
                  </a:lnTo>
                  <a:lnTo>
                    <a:pt x="1716207" y="461808"/>
                  </a:lnTo>
                  <a:lnTo>
                    <a:pt x="1703832" y="469730"/>
                  </a:lnTo>
                  <a:lnTo>
                    <a:pt x="1691775" y="478286"/>
                  </a:lnTo>
                  <a:lnTo>
                    <a:pt x="1679717" y="486842"/>
                  </a:lnTo>
                  <a:lnTo>
                    <a:pt x="1667660" y="495398"/>
                  </a:lnTo>
                  <a:lnTo>
                    <a:pt x="1655920" y="504270"/>
                  </a:lnTo>
                  <a:lnTo>
                    <a:pt x="1644180" y="513460"/>
                  </a:lnTo>
                  <a:lnTo>
                    <a:pt x="1632758" y="522967"/>
                  </a:lnTo>
                  <a:lnTo>
                    <a:pt x="1621335" y="532473"/>
                  </a:lnTo>
                  <a:lnTo>
                    <a:pt x="1610230" y="542297"/>
                  </a:lnTo>
                  <a:lnTo>
                    <a:pt x="1599124" y="551804"/>
                  </a:lnTo>
                  <a:lnTo>
                    <a:pt x="1588336" y="561944"/>
                  </a:lnTo>
                  <a:lnTo>
                    <a:pt x="1577548" y="572084"/>
                  </a:lnTo>
                  <a:lnTo>
                    <a:pt x="1566760" y="582542"/>
                  </a:lnTo>
                  <a:lnTo>
                    <a:pt x="1556606" y="592999"/>
                  </a:lnTo>
                  <a:lnTo>
                    <a:pt x="1546136" y="603773"/>
                  </a:lnTo>
                  <a:lnTo>
                    <a:pt x="1535982" y="614547"/>
                  </a:lnTo>
                  <a:lnTo>
                    <a:pt x="1526146" y="625638"/>
                  </a:lnTo>
                  <a:lnTo>
                    <a:pt x="1514406" y="638631"/>
                  </a:lnTo>
                  <a:lnTo>
                    <a:pt x="1503301" y="651623"/>
                  </a:lnTo>
                  <a:lnTo>
                    <a:pt x="1492195" y="664932"/>
                  </a:lnTo>
                  <a:lnTo>
                    <a:pt x="1481407" y="678559"/>
                  </a:lnTo>
                  <a:lnTo>
                    <a:pt x="1406525" y="612012"/>
                  </a:lnTo>
                  <a:lnTo>
                    <a:pt x="1407160" y="604407"/>
                  </a:lnTo>
                  <a:lnTo>
                    <a:pt x="1408112" y="596802"/>
                  </a:lnTo>
                  <a:lnTo>
                    <a:pt x="1409381" y="589196"/>
                  </a:lnTo>
                  <a:lnTo>
                    <a:pt x="1410967" y="581274"/>
                  </a:lnTo>
                  <a:lnTo>
                    <a:pt x="1412554" y="573352"/>
                  </a:lnTo>
                  <a:lnTo>
                    <a:pt x="1415092" y="565430"/>
                  </a:lnTo>
                  <a:lnTo>
                    <a:pt x="1417313" y="557191"/>
                  </a:lnTo>
                  <a:lnTo>
                    <a:pt x="1420169" y="548952"/>
                  </a:lnTo>
                  <a:lnTo>
                    <a:pt x="1423025" y="540396"/>
                  </a:lnTo>
                  <a:lnTo>
                    <a:pt x="1426198" y="532157"/>
                  </a:lnTo>
                  <a:lnTo>
                    <a:pt x="1430322" y="523601"/>
                  </a:lnTo>
                  <a:lnTo>
                    <a:pt x="1434130" y="514728"/>
                  </a:lnTo>
                  <a:lnTo>
                    <a:pt x="1438572" y="505855"/>
                  </a:lnTo>
                  <a:lnTo>
                    <a:pt x="1443332" y="497299"/>
                  </a:lnTo>
                  <a:lnTo>
                    <a:pt x="1448408" y="488109"/>
                  </a:lnTo>
                  <a:lnTo>
                    <a:pt x="1453802" y="478919"/>
                  </a:lnTo>
                  <a:lnTo>
                    <a:pt x="1461100" y="467195"/>
                  </a:lnTo>
                  <a:lnTo>
                    <a:pt x="1469033" y="455787"/>
                  </a:lnTo>
                  <a:lnTo>
                    <a:pt x="1476648" y="444696"/>
                  </a:lnTo>
                  <a:lnTo>
                    <a:pt x="1484263" y="433921"/>
                  </a:lnTo>
                  <a:lnTo>
                    <a:pt x="1492195" y="423464"/>
                  </a:lnTo>
                  <a:lnTo>
                    <a:pt x="1500128" y="413641"/>
                  </a:lnTo>
                  <a:lnTo>
                    <a:pt x="1508060" y="403817"/>
                  </a:lnTo>
                  <a:lnTo>
                    <a:pt x="1516310" y="393994"/>
                  </a:lnTo>
                  <a:lnTo>
                    <a:pt x="1524877" y="384804"/>
                  </a:lnTo>
                  <a:lnTo>
                    <a:pt x="1533127" y="375614"/>
                  </a:lnTo>
                  <a:lnTo>
                    <a:pt x="1541376" y="367375"/>
                  </a:lnTo>
                  <a:lnTo>
                    <a:pt x="1549943" y="358819"/>
                  </a:lnTo>
                  <a:lnTo>
                    <a:pt x="1558828" y="350580"/>
                  </a:lnTo>
                  <a:lnTo>
                    <a:pt x="1567077" y="342975"/>
                  </a:lnTo>
                  <a:lnTo>
                    <a:pt x="1575962" y="335369"/>
                  </a:lnTo>
                  <a:lnTo>
                    <a:pt x="1584846" y="328081"/>
                  </a:lnTo>
                  <a:lnTo>
                    <a:pt x="1594047" y="321109"/>
                  </a:lnTo>
                  <a:lnTo>
                    <a:pt x="1602932" y="314455"/>
                  </a:lnTo>
                  <a:lnTo>
                    <a:pt x="1611816" y="308117"/>
                  </a:lnTo>
                  <a:lnTo>
                    <a:pt x="1621018" y="301779"/>
                  </a:lnTo>
                  <a:lnTo>
                    <a:pt x="1630219" y="296075"/>
                  </a:lnTo>
                  <a:lnTo>
                    <a:pt x="1639421" y="290054"/>
                  </a:lnTo>
                  <a:lnTo>
                    <a:pt x="1648622" y="284667"/>
                  </a:lnTo>
                  <a:lnTo>
                    <a:pt x="1657824" y="279280"/>
                  </a:lnTo>
                  <a:lnTo>
                    <a:pt x="1667343" y="274527"/>
                  </a:lnTo>
                  <a:lnTo>
                    <a:pt x="1676862" y="269457"/>
                  </a:lnTo>
                  <a:lnTo>
                    <a:pt x="1686381" y="265337"/>
                  </a:lnTo>
                  <a:lnTo>
                    <a:pt x="1695582" y="261218"/>
                  </a:lnTo>
                  <a:lnTo>
                    <a:pt x="1705101" y="256781"/>
                  </a:lnTo>
                  <a:lnTo>
                    <a:pt x="1714937" y="252979"/>
                  </a:lnTo>
                  <a:lnTo>
                    <a:pt x="1724456" y="249493"/>
                  </a:lnTo>
                  <a:lnTo>
                    <a:pt x="1734292" y="246007"/>
                  </a:lnTo>
                  <a:lnTo>
                    <a:pt x="1743494" y="242838"/>
                  </a:lnTo>
                  <a:lnTo>
                    <a:pt x="1753330" y="239986"/>
                  </a:lnTo>
                  <a:lnTo>
                    <a:pt x="1763166" y="237134"/>
                  </a:lnTo>
                  <a:lnTo>
                    <a:pt x="1773003" y="234599"/>
                  </a:lnTo>
                  <a:lnTo>
                    <a:pt x="1792675" y="230163"/>
                  </a:lnTo>
                  <a:lnTo>
                    <a:pt x="1812030" y="226360"/>
                  </a:lnTo>
                  <a:lnTo>
                    <a:pt x="1831702" y="222874"/>
                  </a:lnTo>
                  <a:lnTo>
                    <a:pt x="1851375" y="220656"/>
                  </a:lnTo>
                  <a:lnTo>
                    <a:pt x="1870730" y="219072"/>
                  </a:lnTo>
                  <a:lnTo>
                    <a:pt x="1890402" y="217804"/>
                  </a:lnTo>
                  <a:lnTo>
                    <a:pt x="1910075" y="217487"/>
                  </a:lnTo>
                  <a:close/>
                  <a:moveTo>
                    <a:pt x="1112837" y="0"/>
                  </a:moveTo>
                  <a:lnTo>
                    <a:pt x="1116656" y="634"/>
                  </a:lnTo>
                  <a:lnTo>
                    <a:pt x="1128112" y="2854"/>
                  </a:lnTo>
                  <a:lnTo>
                    <a:pt x="1146570" y="6660"/>
                  </a:lnTo>
                  <a:lnTo>
                    <a:pt x="1157708" y="9197"/>
                  </a:lnTo>
                  <a:lnTo>
                    <a:pt x="1170119" y="12369"/>
                  </a:lnTo>
                  <a:lnTo>
                    <a:pt x="1183485" y="16175"/>
                  </a:lnTo>
                  <a:lnTo>
                    <a:pt x="1198124" y="20298"/>
                  </a:lnTo>
                  <a:lnTo>
                    <a:pt x="1213399" y="25372"/>
                  </a:lnTo>
                  <a:lnTo>
                    <a:pt x="1229629" y="30763"/>
                  </a:lnTo>
                  <a:lnTo>
                    <a:pt x="1246495" y="37106"/>
                  </a:lnTo>
                  <a:lnTo>
                    <a:pt x="1263998" y="43767"/>
                  </a:lnTo>
                  <a:lnTo>
                    <a:pt x="1281501" y="51378"/>
                  </a:lnTo>
                  <a:lnTo>
                    <a:pt x="1299640" y="59307"/>
                  </a:lnTo>
                  <a:lnTo>
                    <a:pt x="1317780" y="68504"/>
                  </a:lnTo>
                  <a:lnTo>
                    <a:pt x="1336237" y="78653"/>
                  </a:lnTo>
                  <a:lnTo>
                    <a:pt x="1345148" y="84045"/>
                  </a:lnTo>
                  <a:lnTo>
                    <a:pt x="1354058" y="89436"/>
                  </a:lnTo>
                  <a:lnTo>
                    <a:pt x="1363287" y="95462"/>
                  </a:lnTo>
                  <a:lnTo>
                    <a:pt x="1372198" y="101171"/>
                  </a:lnTo>
                  <a:lnTo>
                    <a:pt x="1381108" y="107514"/>
                  </a:lnTo>
                  <a:lnTo>
                    <a:pt x="1389701" y="113540"/>
                  </a:lnTo>
                  <a:lnTo>
                    <a:pt x="1398293" y="120517"/>
                  </a:lnTo>
                  <a:lnTo>
                    <a:pt x="1406886" y="127177"/>
                  </a:lnTo>
                  <a:lnTo>
                    <a:pt x="1415160" y="134471"/>
                  </a:lnTo>
                  <a:lnTo>
                    <a:pt x="1423116" y="141449"/>
                  </a:lnTo>
                  <a:lnTo>
                    <a:pt x="1431390" y="149377"/>
                  </a:lnTo>
                  <a:lnTo>
                    <a:pt x="1439346" y="157306"/>
                  </a:lnTo>
                  <a:lnTo>
                    <a:pt x="1446665" y="165552"/>
                  </a:lnTo>
                  <a:lnTo>
                    <a:pt x="1454303" y="173798"/>
                  </a:lnTo>
                  <a:lnTo>
                    <a:pt x="1461304" y="182361"/>
                  </a:lnTo>
                  <a:lnTo>
                    <a:pt x="1468305" y="191241"/>
                  </a:lnTo>
                  <a:lnTo>
                    <a:pt x="1474988" y="200756"/>
                  </a:lnTo>
                  <a:lnTo>
                    <a:pt x="1481034" y="209953"/>
                  </a:lnTo>
                  <a:lnTo>
                    <a:pt x="1487399" y="219785"/>
                  </a:lnTo>
                  <a:lnTo>
                    <a:pt x="1492809" y="229616"/>
                  </a:lnTo>
                  <a:lnTo>
                    <a:pt x="1498537" y="240082"/>
                  </a:lnTo>
                  <a:lnTo>
                    <a:pt x="1503311" y="250865"/>
                  </a:lnTo>
                  <a:lnTo>
                    <a:pt x="1508084" y="261648"/>
                  </a:lnTo>
                  <a:lnTo>
                    <a:pt x="1512540" y="273066"/>
                  </a:lnTo>
                  <a:lnTo>
                    <a:pt x="1516358" y="284483"/>
                  </a:lnTo>
                  <a:lnTo>
                    <a:pt x="1519859" y="296218"/>
                  </a:lnTo>
                  <a:lnTo>
                    <a:pt x="1523041" y="308269"/>
                  </a:lnTo>
                  <a:lnTo>
                    <a:pt x="1525587" y="320955"/>
                  </a:lnTo>
                  <a:lnTo>
                    <a:pt x="1512540" y="333641"/>
                  </a:lnTo>
                  <a:lnTo>
                    <a:pt x="1499492" y="346645"/>
                  </a:lnTo>
                  <a:lnTo>
                    <a:pt x="1486763" y="360599"/>
                  </a:lnTo>
                  <a:lnTo>
                    <a:pt x="1474351" y="374554"/>
                  </a:lnTo>
                  <a:lnTo>
                    <a:pt x="1462259" y="389777"/>
                  </a:lnTo>
                  <a:lnTo>
                    <a:pt x="1450484" y="405000"/>
                  </a:lnTo>
                  <a:lnTo>
                    <a:pt x="1439027" y="420540"/>
                  </a:lnTo>
                  <a:lnTo>
                    <a:pt x="1427889" y="437032"/>
                  </a:lnTo>
                  <a:lnTo>
                    <a:pt x="1426616" y="424346"/>
                  </a:lnTo>
                  <a:lnTo>
                    <a:pt x="1424389" y="411343"/>
                  </a:lnTo>
                  <a:lnTo>
                    <a:pt x="1422479" y="398340"/>
                  </a:lnTo>
                  <a:lnTo>
                    <a:pt x="1420252" y="385654"/>
                  </a:lnTo>
                  <a:lnTo>
                    <a:pt x="1417706" y="373285"/>
                  </a:lnTo>
                  <a:lnTo>
                    <a:pt x="1414842" y="360599"/>
                  </a:lnTo>
                  <a:lnTo>
                    <a:pt x="1411341" y="348230"/>
                  </a:lnTo>
                  <a:lnTo>
                    <a:pt x="1408159" y="335544"/>
                  </a:lnTo>
                  <a:lnTo>
                    <a:pt x="1402112" y="317467"/>
                  </a:lnTo>
                  <a:lnTo>
                    <a:pt x="1396065" y="299706"/>
                  </a:lnTo>
                  <a:lnTo>
                    <a:pt x="1388746" y="281946"/>
                  </a:lnTo>
                  <a:lnTo>
                    <a:pt x="1384927" y="273700"/>
                  </a:lnTo>
                  <a:lnTo>
                    <a:pt x="1381108" y="265137"/>
                  </a:lnTo>
                  <a:lnTo>
                    <a:pt x="1376653" y="256574"/>
                  </a:lnTo>
                  <a:lnTo>
                    <a:pt x="1372516" y="248328"/>
                  </a:lnTo>
                  <a:lnTo>
                    <a:pt x="1368061" y="240082"/>
                  </a:lnTo>
                  <a:lnTo>
                    <a:pt x="1363287" y="231836"/>
                  </a:lnTo>
                  <a:lnTo>
                    <a:pt x="1358514" y="223591"/>
                  </a:lnTo>
                  <a:lnTo>
                    <a:pt x="1353104" y="215979"/>
                  </a:lnTo>
                  <a:lnTo>
                    <a:pt x="1348012" y="208050"/>
                  </a:lnTo>
                  <a:lnTo>
                    <a:pt x="1342284" y="200121"/>
                  </a:lnTo>
                  <a:lnTo>
                    <a:pt x="1336874" y="192827"/>
                  </a:lnTo>
                  <a:lnTo>
                    <a:pt x="1330827" y="185215"/>
                  </a:lnTo>
                  <a:lnTo>
                    <a:pt x="1325099" y="178238"/>
                  </a:lnTo>
                  <a:lnTo>
                    <a:pt x="1319053" y="171261"/>
                  </a:lnTo>
                  <a:lnTo>
                    <a:pt x="1312688" y="164284"/>
                  </a:lnTo>
                  <a:lnTo>
                    <a:pt x="1306323" y="157623"/>
                  </a:lnTo>
                  <a:lnTo>
                    <a:pt x="1299640" y="150963"/>
                  </a:lnTo>
                  <a:lnTo>
                    <a:pt x="1292957" y="144620"/>
                  </a:lnTo>
                  <a:lnTo>
                    <a:pt x="1286274" y="138277"/>
                  </a:lnTo>
                  <a:lnTo>
                    <a:pt x="1278955" y="132251"/>
                  </a:lnTo>
                  <a:lnTo>
                    <a:pt x="1271636" y="126225"/>
                  </a:lnTo>
                  <a:lnTo>
                    <a:pt x="1264635" y="120834"/>
                  </a:lnTo>
                  <a:lnTo>
                    <a:pt x="1257315" y="115125"/>
                  </a:lnTo>
                  <a:lnTo>
                    <a:pt x="1249996" y="110051"/>
                  </a:lnTo>
                  <a:lnTo>
                    <a:pt x="1242040" y="104659"/>
                  </a:lnTo>
                  <a:lnTo>
                    <a:pt x="1234402" y="99902"/>
                  </a:lnTo>
                  <a:lnTo>
                    <a:pt x="1241403" y="105611"/>
                  </a:lnTo>
                  <a:lnTo>
                    <a:pt x="1248086" y="111637"/>
                  </a:lnTo>
                  <a:lnTo>
                    <a:pt x="1255088" y="117663"/>
                  </a:lnTo>
                  <a:lnTo>
                    <a:pt x="1262089" y="124006"/>
                  </a:lnTo>
                  <a:lnTo>
                    <a:pt x="1268135" y="130666"/>
                  </a:lnTo>
                  <a:lnTo>
                    <a:pt x="1274818" y="137009"/>
                  </a:lnTo>
                  <a:lnTo>
                    <a:pt x="1280546" y="143986"/>
                  </a:lnTo>
                  <a:lnTo>
                    <a:pt x="1286911" y="150646"/>
                  </a:lnTo>
                  <a:lnTo>
                    <a:pt x="1292321" y="157623"/>
                  </a:lnTo>
                  <a:lnTo>
                    <a:pt x="1298367" y="164601"/>
                  </a:lnTo>
                  <a:lnTo>
                    <a:pt x="1303459" y="171895"/>
                  </a:lnTo>
                  <a:lnTo>
                    <a:pt x="1308869" y="179190"/>
                  </a:lnTo>
                  <a:lnTo>
                    <a:pt x="1313961" y="186484"/>
                  </a:lnTo>
                  <a:lnTo>
                    <a:pt x="1318734" y="194095"/>
                  </a:lnTo>
                  <a:lnTo>
                    <a:pt x="1323508" y="202024"/>
                  </a:lnTo>
                  <a:lnTo>
                    <a:pt x="1327963" y="209636"/>
                  </a:lnTo>
                  <a:lnTo>
                    <a:pt x="1332418" y="217565"/>
                  </a:lnTo>
                  <a:lnTo>
                    <a:pt x="1336237" y="225493"/>
                  </a:lnTo>
                  <a:lnTo>
                    <a:pt x="1340056" y="233422"/>
                  </a:lnTo>
                  <a:lnTo>
                    <a:pt x="1344193" y="241668"/>
                  </a:lnTo>
                  <a:lnTo>
                    <a:pt x="1347376" y="249914"/>
                  </a:lnTo>
                  <a:lnTo>
                    <a:pt x="1350558" y="257843"/>
                  </a:lnTo>
                  <a:lnTo>
                    <a:pt x="1356923" y="274969"/>
                  </a:lnTo>
                  <a:lnTo>
                    <a:pt x="1362333" y="291778"/>
                  </a:lnTo>
                  <a:lnTo>
                    <a:pt x="1366788" y="308904"/>
                  </a:lnTo>
                  <a:lnTo>
                    <a:pt x="1370925" y="326030"/>
                  </a:lnTo>
                  <a:lnTo>
                    <a:pt x="1374107" y="343790"/>
                  </a:lnTo>
                  <a:lnTo>
                    <a:pt x="1376653" y="360916"/>
                  </a:lnTo>
                  <a:lnTo>
                    <a:pt x="1378562" y="378677"/>
                  </a:lnTo>
                  <a:lnTo>
                    <a:pt x="1380472" y="396120"/>
                  </a:lnTo>
                  <a:lnTo>
                    <a:pt x="1381108" y="413880"/>
                  </a:lnTo>
                  <a:lnTo>
                    <a:pt x="1381427" y="431641"/>
                  </a:lnTo>
                  <a:lnTo>
                    <a:pt x="1381108" y="449401"/>
                  </a:lnTo>
                  <a:lnTo>
                    <a:pt x="1380472" y="466844"/>
                  </a:lnTo>
                  <a:lnTo>
                    <a:pt x="1378881" y="484605"/>
                  </a:lnTo>
                  <a:lnTo>
                    <a:pt x="1377290" y="502048"/>
                  </a:lnTo>
                  <a:lnTo>
                    <a:pt x="1375380" y="519491"/>
                  </a:lnTo>
                  <a:lnTo>
                    <a:pt x="1372516" y="536934"/>
                  </a:lnTo>
                  <a:lnTo>
                    <a:pt x="1369652" y="554378"/>
                  </a:lnTo>
                  <a:lnTo>
                    <a:pt x="1367106" y="564843"/>
                  </a:lnTo>
                  <a:lnTo>
                    <a:pt x="1364878" y="574675"/>
                  </a:lnTo>
                  <a:lnTo>
                    <a:pt x="1334646" y="547717"/>
                  </a:lnTo>
                  <a:lnTo>
                    <a:pt x="1168210" y="399609"/>
                  </a:lnTo>
                  <a:lnTo>
                    <a:pt x="1166618" y="387557"/>
                  </a:lnTo>
                  <a:lnTo>
                    <a:pt x="1166300" y="375188"/>
                  </a:lnTo>
                  <a:lnTo>
                    <a:pt x="1166618" y="369479"/>
                  </a:lnTo>
                  <a:lnTo>
                    <a:pt x="1166937" y="363136"/>
                  </a:lnTo>
                  <a:lnTo>
                    <a:pt x="1167573" y="357110"/>
                  </a:lnTo>
                  <a:lnTo>
                    <a:pt x="1168528" y="350767"/>
                  </a:lnTo>
                  <a:lnTo>
                    <a:pt x="1171074" y="330153"/>
                  </a:lnTo>
                  <a:lnTo>
                    <a:pt x="1173620" y="308269"/>
                  </a:lnTo>
                  <a:lnTo>
                    <a:pt x="1175847" y="285435"/>
                  </a:lnTo>
                  <a:lnTo>
                    <a:pt x="1177438" y="262283"/>
                  </a:lnTo>
                  <a:lnTo>
                    <a:pt x="1178393" y="238814"/>
                  </a:lnTo>
                  <a:lnTo>
                    <a:pt x="1178711" y="227079"/>
                  </a:lnTo>
                  <a:lnTo>
                    <a:pt x="1178711" y="215027"/>
                  </a:lnTo>
                  <a:lnTo>
                    <a:pt x="1178393" y="203293"/>
                  </a:lnTo>
                  <a:lnTo>
                    <a:pt x="1178075" y="191241"/>
                  </a:lnTo>
                  <a:lnTo>
                    <a:pt x="1177438" y="179507"/>
                  </a:lnTo>
                  <a:lnTo>
                    <a:pt x="1176484" y="167772"/>
                  </a:lnTo>
                  <a:lnTo>
                    <a:pt x="1175211" y="155720"/>
                  </a:lnTo>
                  <a:lnTo>
                    <a:pt x="1173938" y="144303"/>
                  </a:lnTo>
                  <a:lnTo>
                    <a:pt x="1172028" y="132568"/>
                  </a:lnTo>
                  <a:lnTo>
                    <a:pt x="1169801" y="121151"/>
                  </a:lnTo>
                  <a:lnTo>
                    <a:pt x="1167573" y="109734"/>
                  </a:lnTo>
                  <a:lnTo>
                    <a:pt x="1164391" y="98633"/>
                  </a:lnTo>
                  <a:lnTo>
                    <a:pt x="1161208" y="87533"/>
                  </a:lnTo>
                  <a:lnTo>
                    <a:pt x="1157708" y="76750"/>
                  </a:lnTo>
                  <a:lnTo>
                    <a:pt x="1153571" y="66284"/>
                  </a:lnTo>
                  <a:lnTo>
                    <a:pt x="1149115" y="55818"/>
                  </a:lnTo>
                  <a:lnTo>
                    <a:pt x="1144342" y="45670"/>
                  </a:lnTo>
                  <a:lnTo>
                    <a:pt x="1138932" y="35838"/>
                  </a:lnTo>
                  <a:lnTo>
                    <a:pt x="1133204" y="26641"/>
                  </a:lnTo>
                  <a:lnTo>
                    <a:pt x="1126839" y="17443"/>
                  </a:lnTo>
                  <a:lnTo>
                    <a:pt x="1119838" y="8563"/>
                  </a:lnTo>
                  <a:lnTo>
                    <a:pt x="111283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kern="0">
                <a:solidFill>
                  <a:srgbClr val="92D050"/>
                </a:solidFill>
                <a:cs typeface="+mn-ea"/>
                <a:sym typeface="+mn-lt"/>
              </a:endParaRPr>
            </a:p>
          </p:txBody>
        </p:sp>
        <p:sp>
          <p:nvSpPr>
            <p:cNvPr id="60" name="KSO_Shape"/>
            <p:cNvSpPr/>
            <p:nvPr/>
          </p:nvSpPr>
          <p:spPr bwMode="auto">
            <a:xfrm>
              <a:off x="3380318" y="3166353"/>
              <a:ext cx="512233" cy="698500"/>
            </a:xfrm>
            <a:custGeom>
              <a:avLst/>
              <a:gdLst>
                <a:gd name="T0" fmla="*/ 821150 w 1122363"/>
                <a:gd name="T1" fmla="*/ 1319439 h 1531938"/>
                <a:gd name="T2" fmla="*/ 818610 w 1122363"/>
                <a:gd name="T3" fmla="*/ 1374324 h 1531938"/>
                <a:gd name="T4" fmla="*/ 763001 w 1122363"/>
                <a:gd name="T5" fmla="*/ 1407818 h 1531938"/>
                <a:gd name="T6" fmla="*/ 617712 w 1122363"/>
                <a:gd name="T7" fmla="*/ 1069756 h 1531938"/>
                <a:gd name="T8" fmla="*/ 595045 w 1122363"/>
                <a:gd name="T9" fmla="*/ 1020228 h 1531938"/>
                <a:gd name="T10" fmla="*/ 616862 w 1122363"/>
                <a:gd name="T11" fmla="*/ 985788 h 1531938"/>
                <a:gd name="T12" fmla="*/ 638822 w 1122363"/>
                <a:gd name="T13" fmla="*/ 861065 h 1531938"/>
                <a:gd name="T14" fmla="*/ 533011 w 1122363"/>
                <a:gd name="T15" fmla="*/ 900272 h 1531938"/>
                <a:gd name="T16" fmla="*/ 472344 w 1122363"/>
                <a:gd name="T17" fmla="*/ 959225 h 1531938"/>
                <a:gd name="T18" fmla="*/ 447514 w 1122363"/>
                <a:gd name="T19" fmla="*/ 1068950 h 1531938"/>
                <a:gd name="T20" fmla="*/ 483631 w 1122363"/>
                <a:gd name="T21" fmla="*/ 1155544 h 1531938"/>
                <a:gd name="T22" fmla="*/ 563202 w 1122363"/>
                <a:gd name="T23" fmla="*/ 1213369 h 1531938"/>
                <a:gd name="T24" fmla="*/ 641644 w 1122363"/>
                <a:gd name="T25" fmla="*/ 1407149 h 1531938"/>
                <a:gd name="T26" fmla="*/ 522288 w 1122363"/>
                <a:gd name="T27" fmla="*/ 1360326 h 1531938"/>
                <a:gd name="T28" fmla="*/ 562920 w 1122363"/>
                <a:gd name="T29" fmla="*/ 1503052 h 1531938"/>
                <a:gd name="T30" fmla="*/ 767489 w 1122363"/>
                <a:gd name="T31" fmla="*/ 1526182 h 1531938"/>
                <a:gd name="T32" fmla="*/ 873019 w 1122363"/>
                <a:gd name="T33" fmla="*/ 1493462 h 1531938"/>
                <a:gd name="T34" fmla="*/ 940739 w 1122363"/>
                <a:gd name="T35" fmla="*/ 1437049 h 1531938"/>
                <a:gd name="T36" fmla="*/ 975445 w 1122363"/>
                <a:gd name="T37" fmla="*/ 1352710 h 1531938"/>
                <a:gd name="T38" fmla="*/ 957387 w 1122363"/>
                <a:gd name="T39" fmla="*/ 1244960 h 1531938"/>
                <a:gd name="T40" fmla="*/ 862579 w 1122363"/>
                <a:gd name="T41" fmla="*/ 1159211 h 1531938"/>
                <a:gd name="T42" fmla="*/ 777366 w 1122363"/>
                <a:gd name="T43" fmla="*/ 984893 h 1531938"/>
                <a:gd name="T44" fmla="*/ 941021 w 1122363"/>
                <a:gd name="T45" fmla="*/ 1068103 h 1531938"/>
                <a:gd name="T46" fmla="*/ 812918 w 1122363"/>
                <a:gd name="T47" fmla="*/ 868963 h 1531938"/>
                <a:gd name="T48" fmla="*/ 768618 w 1122363"/>
                <a:gd name="T49" fmla="*/ 464758 h 1531938"/>
                <a:gd name="T50" fmla="*/ 956258 w 1122363"/>
                <a:gd name="T51" fmla="*/ 515531 h 1531938"/>
                <a:gd name="T52" fmla="*/ 1106652 w 1122363"/>
                <a:gd name="T53" fmla="*/ 632589 h 1531938"/>
                <a:gd name="T54" fmla="*/ 1227702 w 1122363"/>
                <a:gd name="T55" fmla="*/ 820164 h 1531938"/>
                <a:gd name="T56" fmla="*/ 1327023 w 1122363"/>
                <a:gd name="T57" fmla="*/ 1081925 h 1531938"/>
                <a:gd name="T58" fmla="*/ 1396717 w 1122363"/>
                <a:gd name="T59" fmla="*/ 1393892 h 1531938"/>
                <a:gd name="T60" fmla="*/ 1355239 w 1122363"/>
                <a:gd name="T61" fmla="*/ 1597827 h 1531938"/>
                <a:gd name="T62" fmla="*/ 1228829 w 1122363"/>
                <a:gd name="T63" fmla="*/ 1750144 h 1531938"/>
                <a:gd name="T64" fmla="*/ 1040908 w 1122363"/>
                <a:gd name="T65" fmla="*/ 1850561 h 1531938"/>
                <a:gd name="T66" fmla="*/ 813764 w 1122363"/>
                <a:gd name="T67" fmla="*/ 1899358 h 1531938"/>
                <a:gd name="T68" fmla="*/ 571385 w 1122363"/>
                <a:gd name="T69" fmla="*/ 1896538 h 1531938"/>
                <a:gd name="T70" fmla="*/ 341985 w 1122363"/>
                <a:gd name="T71" fmla="*/ 1837867 h 1531938"/>
                <a:gd name="T72" fmla="*/ 152933 w 1122363"/>
                <a:gd name="T73" fmla="*/ 1725604 h 1531938"/>
                <a:gd name="T74" fmla="*/ 31320 w 1122363"/>
                <a:gd name="T75" fmla="*/ 1563133 h 1531938"/>
                <a:gd name="T76" fmla="*/ 3668 w 1122363"/>
                <a:gd name="T77" fmla="*/ 1352710 h 1531938"/>
                <a:gd name="T78" fmla="*/ 126691 w 1122363"/>
                <a:gd name="T79" fmla="*/ 958096 h 1531938"/>
                <a:gd name="T80" fmla="*/ 230811 w 1122363"/>
                <a:gd name="T81" fmla="*/ 743160 h 1531938"/>
                <a:gd name="T82" fmla="*/ 362301 w 1122363"/>
                <a:gd name="T83" fmla="*/ 582099 h 1531938"/>
                <a:gd name="T84" fmla="*/ 534421 w 1122363"/>
                <a:gd name="T85" fmla="*/ 485632 h 1531938"/>
                <a:gd name="T86" fmla="*/ 596426 w 1122363"/>
                <a:gd name="T87" fmla="*/ 1978 h 1531938"/>
                <a:gd name="T88" fmla="*/ 686940 w 1122363"/>
                <a:gd name="T89" fmla="*/ 37299 h 1531938"/>
                <a:gd name="T90" fmla="*/ 778299 w 1122363"/>
                <a:gd name="T91" fmla="*/ 32213 h 1531938"/>
                <a:gd name="T92" fmla="*/ 882912 w 1122363"/>
                <a:gd name="T93" fmla="*/ 282 h 1531938"/>
                <a:gd name="T94" fmla="*/ 944383 w 1122363"/>
                <a:gd name="T95" fmla="*/ 34192 h 1531938"/>
                <a:gd name="T96" fmla="*/ 991755 w 1122363"/>
                <a:gd name="T97" fmla="*/ 157394 h 1531938"/>
                <a:gd name="T98" fmla="*/ 1048714 w 1122363"/>
                <a:gd name="T99" fmla="*/ 165023 h 1531938"/>
                <a:gd name="T100" fmla="*/ 1092702 w 1122363"/>
                <a:gd name="T101" fmla="*/ 159655 h 1531938"/>
                <a:gd name="T102" fmla="*/ 1063377 w 1122363"/>
                <a:gd name="T103" fmla="*/ 261663 h 1531938"/>
                <a:gd name="T104" fmla="*/ 978784 w 1122363"/>
                <a:gd name="T105" fmla="*/ 348130 h 1531938"/>
                <a:gd name="T106" fmla="*/ 836387 w 1122363"/>
                <a:gd name="T107" fmla="*/ 422166 h 1531938"/>
                <a:gd name="T108" fmla="*/ 657614 w 1122363"/>
                <a:gd name="T109" fmla="*/ 404646 h 1531938"/>
                <a:gd name="T110" fmla="*/ 554694 w 1122363"/>
                <a:gd name="T111" fmla="*/ 419340 h 1531938"/>
                <a:gd name="T112" fmla="*/ 313322 w 1122363"/>
                <a:gd name="T113" fmla="*/ 219560 h 1531938"/>
                <a:gd name="T114" fmla="*/ 410321 w 1122363"/>
                <a:gd name="T115" fmla="*/ 170392 h 1531938"/>
                <a:gd name="T116" fmla="*/ 485327 w 1122363"/>
                <a:gd name="T117" fmla="*/ 159089 h 1531938"/>
                <a:gd name="T118" fmla="*/ 519164 w 1122363"/>
                <a:gd name="T119" fmla="*/ 54537 h 153193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122363" h="1531938">
                  <a:moveTo>
                    <a:pt x="600075" y="1019175"/>
                  </a:moveTo>
                  <a:lnTo>
                    <a:pt x="608240" y="1022344"/>
                  </a:lnTo>
                  <a:lnTo>
                    <a:pt x="615950" y="1025965"/>
                  </a:lnTo>
                  <a:lnTo>
                    <a:pt x="622981" y="1029134"/>
                  </a:lnTo>
                  <a:lnTo>
                    <a:pt x="629331" y="1032303"/>
                  </a:lnTo>
                  <a:lnTo>
                    <a:pt x="635227" y="1035925"/>
                  </a:lnTo>
                  <a:lnTo>
                    <a:pt x="640443" y="1039093"/>
                  </a:lnTo>
                  <a:lnTo>
                    <a:pt x="644979" y="1042488"/>
                  </a:lnTo>
                  <a:lnTo>
                    <a:pt x="649061" y="1045884"/>
                  </a:lnTo>
                  <a:lnTo>
                    <a:pt x="652236" y="1049505"/>
                  </a:lnTo>
                  <a:lnTo>
                    <a:pt x="655411" y="1053127"/>
                  </a:lnTo>
                  <a:lnTo>
                    <a:pt x="657906" y="1056974"/>
                  </a:lnTo>
                  <a:lnTo>
                    <a:pt x="659720" y="1061049"/>
                  </a:lnTo>
                  <a:lnTo>
                    <a:pt x="661534" y="1065576"/>
                  </a:lnTo>
                  <a:lnTo>
                    <a:pt x="662668" y="1070329"/>
                  </a:lnTo>
                  <a:lnTo>
                    <a:pt x="663348" y="1074856"/>
                  </a:lnTo>
                  <a:lnTo>
                    <a:pt x="663575" y="1080062"/>
                  </a:lnTo>
                  <a:lnTo>
                    <a:pt x="663575" y="1083230"/>
                  </a:lnTo>
                  <a:lnTo>
                    <a:pt x="663348" y="1086626"/>
                  </a:lnTo>
                  <a:lnTo>
                    <a:pt x="662895" y="1089568"/>
                  </a:lnTo>
                  <a:lnTo>
                    <a:pt x="662441" y="1092510"/>
                  </a:lnTo>
                  <a:lnTo>
                    <a:pt x="661761" y="1095227"/>
                  </a:lnTo>
                  <a:lnTo>
                    <a:pt x="660854" y="1097716"/>
                  </a:lnTo>
                  <a:lnTo>
                    <a:pt x="659947" y="1100432"/>
                  </a:lnTo>
                  <a:lnTo>
                    <a:pt x="659040" y="1102922"/>
                  </a:lnTo>
                  <a:lnTo>
                    <a:pt x="657679" y="1105186"/>
                  </a:lnTo>
                  <a:lnTo>
                    <a:pt x="656545" y="1107449"/>
                  </a:lnTo>
                  <a:lnTo>
                    <a:pt x="654957" y="1109486"/>
                  </a:lnTo>
                  <a:lnTo>
                    <a:pt x="653143" y="1111523"/>
                  </a:lnTo>
                  <a:lnTo>
                    <a:pt x="651556" y="1113334"/>
                  </a:lnTo>
                  <a:lnTo>
                    <a:pt x="649515" y="1115145"/>
                  </a:lnTo>
                  <a:lnTo>
                    <a:pt x="647473" y="1116729"/>
                  </a:lnTo>
                  <a:lnTo>
                    <a:pt x="645206" y="1118087"/>
                  </a:lnTo>
                  <a:lnTo>
                    <a:pt x="640670" y="1120803"/>
                  </a:lnTo>
                  <a:lnTo>
                    <a:pt x="635681" y="1123520"/>
                  </a:lnTo>
                  <a:lnTo>
                    <a:pt x="630238" y="1126009"/>
                  </a:lnTo>
                  <a:lnTo>
                    <a:pt x="625022" y="1128046"/>
                  </a:lnTo>
                  <a:lnTo>
                    <a:pt x="619125" y="1130310"/>
                  </a:lnTo>
                  <a:lnTo>
                    <a:pt x="613002" y="1132121"/>
                  </a:lnTo>
                  <a:lnTo>
                    <a:pt x="606652" y="1133705"/>
                  </a:lnTo>
                  <a:lnTo>
                    <a:pt x="600075" y="1135063"/>
                  </a:lnTo>
                  <a:lnTo>
                    <a:pt x="600075" y="1019175"/>
                  </a:lnTo>
                  <a:close/>
                  <a:moveTo>
                    <a:pt x="538162" y="779462"/>
                  </a:moveTo>
                  <a:lnTo>
                    <a:pt x="538162" y="877887"/>
                  </a:lnTo>
                  <a:lnTo>
                    <a:pt x="529967" y="875827"/>
                  </a:lnTo>
                  <a:lnTo>
                    <a:pt x="522227" y="873538"/>
                  </a:lnTo>
                  <a:lnTo>
                    <a:pt x="515398" y="870791"/>
                  </a:lnTo>
                  <a:lnTo>
                    <a:pt x="509024" y="868273"/>
                  </a:lnTo>
                  <a:lnTo>
                    <a:pt x="503333" y="865298"/>
                  </a:lnTo>
                  <a:lnTo>
                    <a:pt x="500829" y="863467"/>
                  </a:lnTo>
                  <a:lnTo>
                    <a:pt x="498553" y="861864"/>
                  </a:lnTo>
                  <a:lnTo>
                    <a:pt x="496276" y="860262"/>
                  </a:lnTo>
                  <a:lnTo>
                    <a:pt x="494227" y="858431"/>
                  </a:lnTo>
                  <a:lnTo>
                    <a:pt x="492406" y="856600"/>
                  </a:lnTo>
                  <a:lnTo>
                    <a:pt x="490813" y="854540"/>
                  </a:lnTo>
                  <a:lnTo>
                    <a:pt x="487626" y="850877"/>
                  </a:lnTo>
                  <a:lnTo>
                    <a:pt x="485122" y="846986"/>
                  </a:lnTo>
                  <a:lnTo>
                    <a:pt x="482618" y="843324"/>
                  </a:lnTo>
                  <a:lnTo>
                    <a:pt x="481024" y="839662"/>
                  </a:lnTo>
                  <a:lnTo>
                    <a:pt x="479658" y="835999"/>
                  </a:lnTo>
                  <a:lnTo>
                    <a:pt x="478520" y="832337"/>
                  </a:lnTo>
                  <a:lnTo>
                    <a:pt x="478065" y="828903"/>
                  </a:lnTo>
                  <a:lnTo>
                    <a:pt x="477837" y="825241"/>
                  </a:lnTo>
                  <a:lnTo>
                    <a:pt x="477837" y="822952"/>
                  </a:lnTo>
                  <a:lnTo>
                    <a:pt x="478065" y="820434"/>
                  </a:lnTo>
                  <a:lnTo>
                    <a:pt x="478520" y="817916"/>
                  </a:lnTo>
                  <a:lnTo>
                    <a:pt x="478975" y="815627"/>
                  </a:lnTo>
                  <a:lnTo>
                    <a:pt x="479431" y="813339"/>
                  </a:lnTo>
                  <a:lnTo>
                    <a:pt x="480341" y="810821"/>
                  </a:lnTo>
                  <a:lnTo>
                    <a:pt x="481252" y="808761"/>
                  </a:lnTo>
                  <a:lnTo>
                    <a:pt x="482162" y="806701"/>
                  </a:lnTo>
                  <a:lnTo>
                    <a:pt x="483528" y="804869"/>
                  </a:lnTo>
                  <a:lnTo>
                    <a:pt x="484894" y="802809"/>
                  </a:lnTo>
                  <a:lnTo>
                    <a:pt x="486260" y="800978"/>
                  </a:lnTo>
                  <a:lnTo>
                    <a:pt x="487853" y="799147"/>
                  </a:lnTo>
                  <a:lnTo>
                    <a:pt x="489447" y="797545"/>
                  </a:lnTo>
                  <a:lnTo>
                    <a:pt x="491496" y="795714"/>
                  </a:lnTo>
                  <a:lnTo>
                    <a:pt x="495593" y="792738"/>
                  </a:lnTo>
                  <a:lnTo>
                    <a:pt x="500146" y="789991"/>
                  </a:lnTo>
                  <a:lnTo>
                    <a:pt x="504699" y="787244"/>
                  </a:lnTo>
                  <a:lnTo>
                    <a:pt x="509935" y="785184"/>
                  </a:lnTo>
                  <a:lnTo>
                    <a:pt x="515170" y="783582"/>
                  </a:lnTo>
                  <a:lnTo>
                    <a:pt x="520634" y="781980"/>
                  </a:lnTo>
                  <a:lnTo>
                    <a:pt x="526097" y="780835"/>
                  </a:lnTo>
                  <a:lnTo>
                    <a:pt x="532016" y="779920"/>
                  </a:lnTo>
                  <a:lnTo>
                    <a:pt x="538162" y="779462"/>
                  </a:lnTo>
                  <a:close/>
                  <a:moveTo>
                    <a:pt x="538626" y="654332"/>
                  </a:moveTo>
                  <a:lnTo>
                    <a:pt x="538626" y="688810"/>
                  </a:lnTo>
                  <a:lnTo>
                    <a:pt x="530011" y="689945"/>
                  </a:lnTo>
                  <a:lnTo>
                    <a:pt x="521624" y="691079"/>
                  </a:lnTo>
                  <a:lnTo>
                    <a:pt x="513236" y="692440"/>
                  </a:lnTo>
                  <a:lnTo>
                    <a:pt x="505302" y="694028"/>
                  </a:lnTo>
                  <a:lnTo>
                    <a:pt x="497594" y="695842"/>
                  </a:lnTo>
                  <a:lnTo>
                    <a:pt x="490113" y="697657"/>
                  </a:lnTo>
                  <a:lnTo>
                    <a:pt x="482859" y="699471"/>
                  </a:lnTo>
                  <a:lnTo>
                    <a:pt x="475831" y="701740"/>
                  </a:lnTo>
                  <a:lnTo>
                    <a:pt x="469257" y="704008"/>
                  </a:lnTo>
                  <a:lnTo>
                    <a:pt x="462683" y="706276"/>
                  </a:lnTo>
                  <a:lnTo>
                    <a:pt x="456336" y="708998"/>
                  </a:lnTo>
                  <a:lnTo>
                    <a:pt x="450215" y="711720"/>
                  </a:lnTo>
                  <a:lnTo>
                    <a:pt x="444321" y="714442"/>
                  </a:lnTo>
                  <a:lnTo>
                    <a:pt x="438654" y="717618"/>
                  </a:lnTo>
                  <a:lnTo>
                    <a:pt x="433440" y="720567"/>
                  </a:lnTo>
                  <a:lnTo>
                    <a:pt x="428226" y="723969"/>
                  </a:lnTo>
                  <a:lnTo>
                    <a:pt x="423238" y="727372"/>
                  </a:lnTo>
                  <a:lnTo>
                    <a:pt x="418478" y="731001"/>
                  </a:lnTo>
                  <a:lnTo>
                    <a:pt x="413944" y="734403"/>
                  </a:lnTo>
                  <a:lnTo>
                    <a:pt x="409410" y="738033"/>
                  </a:lnTo>
                  <a:lnTo>
                    <a:pt x="405556" y="741435"/>
                  </a:lnTo>
                  <a:lnTo>
                    <a:pt x="401476" y="744837"/>
                  </a:lnTo>
                  <a:lnTo>
                    <a:pt x="397849" y="748694"/>
                  </a:lnTo>
                  <a:lnTo>
                    <a:pt x="394221" y="752323"/>
                  </a:lnTo>
                  <a:lnTo>
                    <a:pt x="391048" y="755952"/>
                  </a:lnTo>
                  <a:lnTo>
                    <a:pt x="387874" y="760035"/>
                  </a:lnTo>
                  <a:lnTo>
                    <a:pt x="384927" y="763664"/>
                  </a:lnTo>
                  <a:lnTo>
                    <a:pt x="382207" y="767520"/>
                  </a:lnTo>
                  <a:lnTo>
                    <a:pt x="379486" y="771377"/>
                  </a:lnTo>
                  <a:lnTo>
                    <a:pt x="377219" y="775460"/>
                  </a:lnTo>
                  <a:lnTo>
                    <a:pt x="375179" y="779316"/>
                  </a:lnTo>
                  <a:lnTo>
                    <a:pt x="373366" y="783399"/>
                  </a:lnTo>
                  <a:lnTo>
                    <a:pt x="369738" y="791338"/>
                  </a:lnTo>
                  <a:lnTo>
                    <a:pt x="367018" y="799277"/>
                  </a:lnTo>
                  <a:lnTo>
                    <a:pt x="364298" y="806989"/>
                  </a:lnTo>
                  <a:lnTo>
                    <a:pt x="362258" y="814701"/>
                  </a:lnTo>
                  <a:lnTo>
                    <a:pt x="360671" y="822187"/>
                  </a:lnTo>
                  <a:lnTo>
                    <a:pt x="359537" y="829672"/>
                  </a:lnTo>
                  <a:lnTo>
                    <a:pt x="358857" y="836931"/>
                  </a:lnTo>
                  <a:lnTo>
                    <a:pt x="358630" y="844189"/>
                  </a:lnTo>
                  <a:lnTo>
                    <a:pt x="358857" y="851901"/>
                  </a:lnTo>
                  <a:lnTo>
                    <a:pt x="359537" y="859614"/>
                  </a:lnTo>
                  <a:lnTo>
                    <a:pt x="360444" y="867326"/>
                  </a:lnTo>
                  <a:lnTo>
                    <a:pt x="362031" y="874811"/>
                  </a:lnTo>
                  <a:lnTo>
                    <a:pt x="363844" y="882297"/>
                  </a:lnTo>
                  <a:lnTo>
                    <a:pt x="366111" y="889782"/>
                  </a:lnTo>
                  <a:lnTo>
                    <a:pt x="368832" y="897267"/>
                  </a:lnTo>
                  <a:lnTo>
                    <a:pt x="371779" y="904526"/>
                  </a:lnTo>
                  <a:lnTo>
                    <a:pt x="373592" y="907928"/>
                  </a:lnTo>
                  <a:lnTo>
                    <a:pt x="375633" y="911558"/>
                  </a:lnTo>
                  <a:lnTo>
                    <a:pt x="377673" y="915187"/>
                  </a:lnTo>
                  <a:lnTo>
                    <a:pt x="379940" y="918816"/>
                  </a:lnTo>
                  <a:lnTo>
                    <a:pt x="382660" y="922219"/>
                  </a:lnTo>
                  <a:lnTo>
                    <a:pt x="385380" y="925848"/>
                  </a:lnTo>
                  <a:lnTo>
                    <a:pt x="388554" y="929250"/>
                  </a:lnTo>
                  <a:lnTo>
                    <a:pt x="391501" y="932880"/>
                  </a:lnTo>
                  <a:lnTo>
                    <a:pt x="395128" y="936282"/>
                  </a:lnTo>
                  <a:lnTo>
                    <a:pt x="398529" y="939685"/>
                  </a:lnTo>
                  <a:lnTo>
                    <a:pt x="402609" y="943087"/>
                  </a:lnTo>
                  <a:lnTo>
                    <a:pt x="406463" y="946489"/>
                  </a:lnTo>
                  <a:lnTo>
                    <a:pt x="410770" y="949892"/>
                  </a:lnTo>
                  <a:lnTo>
                    <a:pt x="415077" y="953294"/>
                  </a:lnTo>
                  <a:lnTo>
                    <a:pt x="424372" y="959646"/>
                  </a:lnTo>
                  <a:lnTo>
                    <a:pt x="429586" y="963048"/>
                  </a:lnTo>
                  <a:lnTo>
                    <a:pt x="434800" y="966224"/>
                  </a:lnTo>
                  <a:lnTo>
                    <a:pt x="440467" y="969626"/>
                  </a:lnTo>
                  <a:lnTo>
                    <a:pt x="446361" y="972575"/>
                  </a:lnTo>
                  <a:lnTo>
                    <a:pt x="452482" y="975751"/>
                  </a:lnTo>
                  <a:lnTo>
                    <a:pt x="459056" y="978473"/>
                  </a:lnTo>
                  <a:lnTo>
                    <a:pt x="465630" y="981421"/>
                  </a:lnTo>
                  <a:lnTo>
                    <a:pt x="472658" y="984370"/>
                  </a:lnTo>
                  <a:lnTo>
                    <a:pt x="479912" y="987092"/>
                  </a:lnTo>
                  <a:lnTo>
                    <a:pt x="487619" y="989814"/>
                  </a:lnTo>
                  <a:lnTo>
                    <a:pt x="495327" y="992309"/>
                  </a:lnTo>
                  <a:lnTo>
                    <a:pt x="503488" y="994804"/>
                  </a:lnTo>
                  <a:lnTo>
                    <a:pt x="520490" y="1000021"/>
                  </a:lnTo>
                  <a:lnTo>
                    <a:pt x="538626" y="1004785"/>
                  </a:lnTo>
                  <a:lnTo>
                    <a:pt x="538626" y="1135439"/>
                  </a:lnTo>
                  <a:lnTo>
                    <a:pt x="530918" y="1134305"/>
                  </a:lnTo>
                  <a:lnTo>
                    <a:pt x="523210" y="1133171"/>
                  </a:lnTo>
                  <a:lnTo>
                    <a:pt x="515503" y="1131583"/>
                  </a:lnTo>
                  <a:lnTo>
                    <a:pt x="507795" y="1129768"/>
                  </a:lnTo>
                  <a:lnTo>
                    <a:pt x="500088" y="1127727"/>
                  </a:lnTo>
                  <a:lnTo>
                    <a:pt x="492607" y="1125685"/>
                  </a:lnTo>
                  <a:lnTo>
                    <a:pt x="485126" y="1123417"/>
                  </a:lnTo>
                  <a:lnTo>
                    <a:pt x="477645" y="1120695"/>
                  </a:lnTo>
                  <a:lnTo>
                    <a:pt x="470164" y="1117973"/>
                  </a:lnTo>
                  <a:lnTo>
                    <a:pt x="462683" y="1115024"/>
                  </a:lnTo>
                  <a:lnTo>
                    <a:pt x="455429" y="1111849"/>
                  </a:lnTo>
                  <a:lnTo>
                    <a:pt x="448175" y="1108673"/>
                  </a:lnTo>
                  <a:lnTo>
                    <a:pt x="440920" y="1105044"/>
                  </a:lnTo>
                  <a:lnTo>
                    <a:pt x="433893" y="1101641"/>
                  </a:lnTo>
                  <a:lnTo>
                    <a:pt x="426639" y="1097785"/>
                  </a:lnTo>
                  <a:lnTo>
                    <a:pt x="419611" y="1093929"/>
                  </a:lnTo>
                  <a:lnTo>
                    <a:pt x="405783" y="1085310"/>
                  </a:lnTo>
                  <a:lnTo>
                    <a:pt x="392181" y="1076690"/>
                  </a:lnTo>
                  <a:lnTo>
                    <a:pt x="379033" y="1067617"/>
                  </a:lnTo>
                  <a:lnTo>
                    <a:pt x="366338" y="1058317"/>
                  </a:lnTo>
                  <a:lnTo>
                    <a:pt x="366338" y="1169917"/>
                  </a:lnTo>
                  <a:lnTo>
                    <a:pt x="376313" y="1175588"/>
                  </a:lnTo>
                  <a:lnTo>
                    <a:pt x="386287" y="1181032"/>
                  </a:lnTo>
                  <a:lnTo>
                    <a:pt x="396715" y="1186249"/>
                  </a:lnTo>
                  <a:lnTo>
                    <a:pt x="407370" y="1191466"/>
                  </a:lnTo>
                  <a:lnTo>
                    <a:pt x="418251" y="1196003"/>
                  </a:lnTo>
                  <a:lnTo>
                    <a:pt x="429359" y="1200539"/>
                  </a:lnTo>
                  <a:lnTo>
                    <a:pt x="440694" y="1204849"/>
                  </a:lnTo>
                  <a:lnTo>
                    <a:pt x="452255" y="1208705"/>
                  </a:lnTo>
                  <a:lnTo>
                    <a:pt x="464043" y="1212561"/>
                  </a:lnTo>
                  <a:lnTo>
                    <a:pt x="475151" y="1215964"/>
                  </a:lnTo>
                  <a:lnTo>
                    <a:pt x="486486" y="1218686"/>
                  </a:lnTo>
                  <a:lnTo>
                    <a:pt x="497367" y="1221634"/>
                  </a:lnTo>
                  <a:lnTo>
                    <a:pt x="508022" y="1223903"/>
                  </a:lnTo>
                  <a:lnTo>
                    <a:pt x="518450" y="1225944"/>
                  </a:lnTo>
                  <a:lnTo>
                    <a:pt x="528878" y="1227759"/>
                  </a:lnTo>
                  <a:lnTo>
                    <a:pt x="538626" y="1229120"/>
                  </a:lnTo>
                  <a:lnTo>
                    <a:pt x="538626" y="1297396"/>
                  </a:lnTo>
                  <a:lnTo>
                    <a:pt x="600740" y="1297396"/>
                  </a:lnTo>
                  <a:lnTo>
                    <a:pt x="600740" y="1229120"/>
                  </a:lnTo>
                  <a:lnTo>
                    <a:pt x="608674" y="1228213"/>
                  </a:lnTo>
                  <a:lnTo>
                    <a:pt x="616608" y="1227305"/>
                  </a:lnTo>
                  <a:lnTo>
                    <a:pt x="624089" y="1225944"/>
                  </a:lnTo>
                  <a:lnTo>
                    <a:pt x="631570" y="1224810"/>
                  </a:lnTo>
                  <a:lnTo>
                    <a:pt x="638824" y="1223449"/>
                  </a:lnTo>
                  <a:lnTo>
                    <a:pt x="645852" y="1221861"/>
                  </a:lnTo>
                  <a:lnTo>
                    <a:pt x="652880" y="1220273"/>
                  </a:lnTo>
                  <a:lnTo>
                    <a:pt x="659454" y="1218232"/>
                  </a:lnTo>
                  <a:lnTo>
                    <a:pt x="666028" y="1216191"/>
                  </a:lnTo>
                  <a:lnTo>
                    <a:pt x="672375" y="1214149"/>
                  </a:lnTo>
                  <a:lnTo>
                    <a:pt x="678723" y="1211881"/>
                  </a:lnTo>
                  <a:lnTo>
                    <a:pt x="684617" y="1209386"/>
                  </a:lnTo>
                  <a:lnTo>
                    <a:pt x="690284" y="1206890"/>
                  </a:lnTo>
                  <a:lnTo>
                    <a:pt x="695951" y="1203942"/>
                  </a:lnTo>
                  <a:lnTo>
                    <a:pt x="701392" y="1200993"/>
                  </a:lnTo>
                  <a:lnTo>
                    <a:pt x="706833" y="1198044"/>
                  </a:lnTo>
                  <a:lnTo>
                    <a:pt x="711593" y="1194868"/>
                  </a:lnTo>
                  <a:lnTo>
                    <a:pt x="716581" y="1191693"/>
                  </a:lnTo>
                  <a:lnTo>
                    <a:pt x="721341" y="1188290"/>
                  </a:lnTo>
                  <a:lnTo>
                    <a:pt x="725875" y="1184888"/>
                  </a:lnTo>
                  <a:lnTo>
                    <a:pt x="730182" y="1181486"/>
                  </a:lnTo>
                  <a:lnTo>
                    <a:pt x="734263" y="1178083"/>
                  </a:lnTo>
                  <a:lnTo>
                    <a:pt x="738343" y="1174227"/>
                  </a:lnTo>
                  <a:lnTo>
                    <a:pt x="742197" y="1170825"/>
                  </a:lnTo>
                  <a:lnTo>
                    <a:pt x="745824" y="1166968"/>
                  </a:lnTo>
                  <a:lnTo>
                    <a:pt x="749225" y="1163339"/>
                  </a:lnTo>
                  <a:lnTo>
                    <a:pt x="752625" y="1159256"/>
                  </a:lnTo>
                  <a:lnTo>
                    <a:pt x="755799" y="1155627"/>
                  </a:lnTo>
                  <a:lnTo>
                    <a:pt x="758746" y="1151544"/>
                  </a:lnTo>
                  <a:lnTo>
                    <a:pt x="761466" y="1147461"/>
                  </a:lnTo>
                  <a:lnTo>
                    <a:pt x="763960" y="1143378"/>
                  </a:lnTo>
                  <a:lnTo>
                    <a:pt x="766453" y="1139295"/>
                  </a:lnTo>
                  <a:lnTo>
                    <a:pt x="770760" y="1130676"/>
                  </a:lnTo>
                  <a:lnTo>
                    <a:pt x="774614" y="1122056"/>
                  </a:lnTo>
                  <a:lnTo>
                    <a:pt x="777561" y="1113436"/>
                  </a:lnTo>
                  <a:lnTo>
                    <a:pt x="778921" y="1109354"/>
                  </a:lnTo>
                  <a:lnTo>
                    <a:pt x="780055" y="1105044"/>
                  </a:lnTo>
                  <a:lnTo>
                    <a:pt x="781415" y="1100507"/>
                  </a:lnTo>
                  <a:lnTo>
                    <a:pt x="782322" y="1096424"/>
                  </a:lnTo>
                  <a:lnTo>
                    <a:pt x="783002" y="1092114"/>
                  </a:lnTo>
                  <a:lnTo>
                    <a:pt x="783682" y="1087805"/>
                  </a:lnTo>
                  <a:lnTo>
                    <a:pt x="784135" y="1083495"/>
                  </a:lnTo>
                  <a:lnTo>
                    <a:pt x="784589" y="1079185"/>
                  </a:lnTo>
                  <a:lnTo>
                    <a:pt x="784816" y="1074875"/>
                  </a:lnTo>
                  <a:lnTo>
                    <a:pt x="784816" y="1070339"/>
                  </a:lnTo>
                  <a:lnTo>
                    <a:pt x="784589" y="1061719"/>
                  </a:lnTo>
                  <a:lnTo>
                    <a:pt x="784135" y="1053326"/>
                  </a:lnTo>
                  <a:lnTo>
                    <a:pt x="783229" y="1045161"/>
                  </a:lnTo>
                  <a:lnTo>
                    <a:pt x="781869" y="1037222"/>
                  </a:lnTo>
                  <a:lnTo>
                    <a:pt x="779828" y="1029509"/>
                  </a:lnTo>
                  <a:lnTo>
                    <a:pt x="777788" y="1022251"/>
                  </a:lnTo>
                  <a:lnTo>
                    <a:pt x="775294" y="1014992"/>
                  </a:lnTo>
                  <a:lnTo>
                    <a:pt x="772347" y="1007960"/>
                  </a:lnTo>
                  <a:lnTo>
                    <a:pt x="769174" y="1001156"/>
                  </a:lnTo>
                  <a:lnTo>
                    <a:pt x="765320" y="994577"/>
                  </a:lnTo>
                  <a:lnTo>
                    <a:pt x="761466" y="988226"/>
                  </a:lnTo>
                  <a:lnTo>
                    <a:pt x="756705" y="982329"/>
                  </a:lnTo>
                  <a:lnTo>
                    <a:pt x="752172" y="976431"/>
                  </a:lnTo>
                  <a:lnTo>
                    <a:pt x="746731" y="970987"/>
                  </a:lnTo>
                  <a:lnTo>
                    <a:pt x="741064" y="965543"/>
                  </a:lnTo>
                  <a:lnTo>
                    <a:pt x="734943" y="960553"/>
                  </a:lnTo>
                  <a:lnTo>
                    <a:pt x="728822" y="955563"/>
                  </a:lnTo>
                  <a:lnTo>
                    <a:pt x="722248" y="950572"/>
                  </a:lnTo>
                  <a:lnTo>
                    <a:pt x="715220" y="946036"/>
                  </a:lnTo>
                  <a:lnTo>
                    <a:pt x="708193" y="941272"/>
                  </a:lnTo>
                  <a:lnTo>
                    <a:pt x="700712" y="936509"/>
                  </a:lnTo>
                  <a:lnTo>
                    <a:pt x="693004" y="932199"/>
                  </a:lnTo>
                  <a:lnTo>
                    <a:pt x="685070" y="927889"/>
                  </a:lnTo>
                  <a:lnTo>
                    <a:pt x="676456" y="923806"/>
                  </a:lnTo>
                  <a:lnTo>
                    <a:pt x="668068" y="919497"/>
                  </a:lnTo>
                  <a:lnTo>
                    <a:pt x="659227" y="915641"/>
                  </a:lnTo>
                  <a:lnTo>
                    <a:pt x="650159" y="911558"/>
                  </a:lnTo>
                  <a:lnTo>
                    <a:pt x="641091" y="907475"/>
                  </a:lnTo>
                  <a:lnTo>
                    <a:pt x="631117" y="903845"/>
                  </a:lnTo>
                  <a:lnTo>
                    <a:pt x="621369" y="899989"/>
                  </a:lnTo>
                  <a:lnTo>
                    <a:pt x="611394" y="896587"/>
                  </a:lnTo>
                  <a:lnTo>
                    <a:pt x="600740" y="892958"/>
                  </a:lnTo>
                  <a:lnTo>
                    <a:pt x="600740" y="785894"/>
                  </a:lnTo>
                  <a:lnTo>
                    <a:pt x="612755" y="788616"/>
                  </a:lnTo>
                  <a:lnTo>
                    <a:pt x="624543" y="792018"/>
                  </a:lnTo>
                  <a:lnTo>
                    <a:pt x="636331" y="795421"/>
                  </a:lnTo>
                  <a:lnTo>
                    <a:pt x="647892" y="799504"/>
                  </a:lnTo>
                  <a:lnTo>
                    <a:pt x="659227" y="803813"/>
                  </a:lnTo>
                  <a:lnTo>
                    <a:pt x="670562" y="808577"/>
                  </a:lnTo>
                  <a:lnTo>
                    <a:pt x="681443" y="813794"/>
                  </a:lnTo>
                  <a:lnTo>
                    <a:pt x="692324" y="819465"/>
                  </a:lnTo>
                  <a:lnTo>
                    <a:pt x="702752" y="824909"/>
                  </a:lnTo>
                  <a:lnTo>
                    <a:pt x="712727" y="830806"/>
                  </a:lnTo>
                  <a:lnTo>
                    <a:pt x="722475" y="836477"/>
                  </a:lnTo>
                  <a:lnTo>
                    <a:pt x="731542" y="842148"/>
                  </a:lnTo>
                  <a:lnTo>
                    <a:pt x="740157" y="847592"/>
                  </a:lnTo>
                  <a:lnTo>
                    <a:pt x="748318" y="853262"/>
                  </a:lnTo>
                  <a:lnTo>
                    <a:pt x="756025" y="858933"/>
                  </a:lnTo>
                  <a:lnTo>
                    <a:pt x="763280" y="864604"/>
                  </a:lnTo>
                  <a:lnTo>
                    <a:pt x="763280" y="748240"/>
                  </a:lnTo>
                  <a:lnTo>
                    <a:pt x="752625" y="741889"/>
                  </a:lnTo>
                  <a:lnTo>
                    <a:pt x="741744" y="735764"/>
                  </a:lnTo>
                  <a:lnTo>
                    <a:pt x="731316" y="730547"/>
                  </a:lnTo>
                  <a:lnTo>
                    <a:pt x="720888" y="725103"/>
                  </a:lnTo>
                  <a:lnTo>
                    <a:pt x="710913" y="720340"/>
                  </a:lnTo>
                  <a:lnTo>
                    <a:pt x="701165" y="716030"/>
                  </a:lnTo>
                  <a:lnTo>
                    <a:pt x="691644" y="711720"/>
                  </a:lnTo>
                  <a:lnTo>
                    <a:pt x="682123" y="708318"/>
                  </a:lnTo>
                  <a:lnTo>
                    <a:pt x="672602" y="704689"/>
                  </a:lnTo>
                  <a:lnTo>
                    <a:pt x="663081" y="701740"/>
                  </a:lnTo>
                  <a:lnTo>
                    <a:pt x="653106" y="698791"/>
                  </a:lnTo>
                  <a:lnTo>
                    <a:pt x="643132" y="696296"/>
                  </a:lnTo>
                  <a:lnTo>
                    <a:pt x="632930" y="694254"/>
                  </a:lnTo>
                  <a:lnTo>
                    <a:pt x="622276" y="691986"/>
                  </a:lnTo>
                  <a:lnTo>
                    <a:pt x="611848" y="690171"/>
                  </a:lnTo>
                  <a:lnTo>
                    <a:pt x="600740" y="688810"/>
                  </a:lnTo>
                  <a:lnTo>
                    <a:pt x="600740" y="654332"/>
                  </a:lnTo>
                  <a:lnTo>
                    <a:pt x="538626" y="654332"/>
                  </a:lnTo>
                  <a:close/>
                  <a:moveTo>
                    <a:pt x="549280" y="371475"/>
                  </a:moveTo>
                  <a:lnTo>
                    <a:pt x="564015" y="371475"/>
                  </a:lnTo>
                  <a:lnTo>
                    <a:pt x="577844" y="371475"/>
                  </a:lnTo>
                  <a:lnTo>
                    <a:pt x="591219" y="371929"/>
                  </a:lnTo>
                  <a:lnTo>
                    <a:pt x="604594" y="372609"/>
                  </a:lnTo>
                  <a:lnTo>
                    <a:pt x="617515" y="373743"/>
                  </a:lnTo>
                  <a:lnTo>
                    <a:pt x="630210" y="375104"/>
                  </a:lnTo>
                  <a:lnTo>
                    <a:pt x="642905" y="376692"/>
                  </a:lnTo>
                  <a:lnTo>
                    <a:pt x="655373" y="378507"/>
                  </a:lnTo>
                  <a:lnTo>
                    <a:pt x="667388" y="380775"/>
                  </a:lnTo>
                  <a:lnTo>
                    <a:pt x="679403" y="383497"/>
                  </a:lnTo>
                  <a:lnTo>
                    <a:pt x="691191" y="386219"/>
                  </a:lnTo>
                  <a:lnTo>
                    <a:pt x="702752" y="389168"/>
                  </a:lnTo>
                  <a:lnTo>
                    <a:pt x="714314" y="392797"/>
                  </a:lnTo>
                  <a:lnTo>
                    <a:pt x="725422" y="396426"/>
                  </a:lnTo>
                  <a:lnTo>
                    <a:pt x="736530" y="400509"/>
                  </a:lnTo>
                  <a:lnTo>
                    <a:pt x="747184" y="405046"/>
                  </a:lnTo>
                  <a:lnTo>
                    <a:pt x="757839" y="409582"/>
                  </a:lnTo>
                  <a:lnTo>
                    <a:pt x="768267" y="414573"/>
                  </a:lnTo>
                  <a:lnTo>
                    <a:pt x="778468" y="420017"/>
                  </a:lnTo>
                  <a:lnTo>
                    <a:pt x="788669" y="425461"/>
                  </a:lnTo>
                  <a:lnTo>
                    <a:pt x="798644" y="431358"/>
                  </a:lnTo>
                  <a:lnTo>
                    <a:pt x="808392" y="437709"/>
                  </a:lnTo>
                  <a:lnTo>
                    <a:pt x="818140" y="444288"/>
                  </a:lnTo>
                  <a:lnTo>
                    <a:pt x="827434" y="451092"/>
                  </a:lnTo>
                  <a:lnTo>
                    <a:pt x="836729" y="458351"/>
                  </a:lnTo>
                  <a:lnTo>
                    <a:pt x="845796" y="466063"/>
                  </a:lnTo>
                  <a:lnTo>
                    <a:pt x="854864" y="473775"/>
                  </a:lnTo>
                  <a:lnTo>
                    <a:pt x="863705" y="481941"/>
                  </a:lnTo>
                  <a:lnTo>
                    <a:pt x="872319" y="490561"/>
                  </a:lnTo>
                  <a:lnTo>
                    <a:pt x="880934" y="499407"/>
                  </a:lnTo>
                  <a:lnTo>
                    <a:pt x="889095" y="508707"/>
                  </a:lnTo>
                  <a:lnTo>
                    <a:pt x="897483" y="518234"/>
                  </a:lnTo>
                  <a:lnTo>
                    <a:pt x="905417" y="527988"/>
                  </a:lnTo>
                  <a:lnTo>
                    <a:pt x="913351" y="538422"/>
                  </a:lnTo>
                  <a:lnTo>
                    <a:pt x="921512" y="548856"/>
                  </a:lnTo>
                  <a:lnTo>
                    <a:pt x="929220" y="559744"/>
                  </a:lnTo>
                  <a:lnTo>
                    <a:pt x="936701" y="571086"/>
                  </a:lnTo>
                  <a:lnTo>
                    <a:pt x="944182" y="582654"/>
                  </a:lnTo>
                  <a:lnTo>
                    <a:pt x="951436" y="594449"/>
                  </a:lnTo>
                  <a:lnTo>
                    <a:pt x="958690" y="606925"/>
                  </a:lnTo>
                  <a:lnTo>
                    <a:pt x="965944" y="619627"/>
                  </a:lnTo>
                  <a:lnTo>
                    <a:pt x="972745" y="632330"/>
                  </a:lnTo>
                  <a:lnTo>
                    <a:pt x="979546" y="645713"/>
                  </a:lnTo>
                  <a:lnTo>
                    <a:pt x="986347" y="659549"/>
                  </a:lnTo>
                  <a:lnTo>
                    <a:pt x="993148" y="673613"/>
                  </a:lnTo>
                  <a:lnTo>
                    <a:pt x="999722" y="687903"/>
                  </a:lnTo>
                  <a:lnTo>
                    <a:pt x="1006069" y="702647"/>
                  </a:lnTo>
                  <a:lnTo>
                    <a:pt x="1012643" y="717845"/>
                  </a:lnTo>
                  <a:lnTo>
                    <a:pt x="1018991" y="733269"/>
                  </a:lnTo>
                  <a:lnTo>
                    <a:pt x="1025111" y="748920"/>
                  </a:lnTo>
                  <a:lnTo>
                    <a:pt x="1031005" y="765252"/>
                  </a:lnTo>
                  <a:lnTo>
                    <a:pt x="1037126" y="781584"/>
                  </a:lnTo>
                  <a:lnTo>
                    <a:pt x="1043247" y="798823"/>
                  </a:lnTo>
                  <a:lnTo>
                    <a:pt x="1049141" y="816062"/>
                  </a:lnTo>
                  <a:lnTo>
                    <a:pt x="1054808" y="833528"/>
                  </a:lnTo>
                  <a:lnTo>
                    <a:pt x="1060476" y="851674"/>
                  </a:lnTo>
                  <a:lnTo>
                    <a:pt x="1066143" y="870048"/>
                  </a:lnTo>
                  <a:lnTo>
                    <a:pt x="1071810" y="888875"/>
                  </a:lnTo>
                  <a:lnTo>
                    <a:pt x="1077478" y="907928"/>
                  </a:lnTo>
                  <a:lnTo>
                    <a:pt x="1082692" y="927436"/>
                  </a:lnTo>
                  <a:lnTo>
                    <a:pt x="1088132" y="947624"/>
                  </a:lnTo>
                  <a:lnTo>
                    <a:pt x="1093573" y="967812"/>
                  </a:lnTo>
                  <a:lnTo>
                    <a:pt x="1098787" y="988453"/>
                  </a:lnTo>
                  <a:lnTo>
                    <a:pt x="1109215" y="1030870"/>
                  </a:lnTo>
                  <a:lnTo>
                    <a:pt x="1112615" y="1046522"/>
                  </a:lnTo>
                  <a:lnTo>
                    <a:pt x="1115789" y="1061946"/>
                  </a:lnTo>
                  <a:lnTo>
                    <a:pt x="1118056" y="1076917"/>
                  </a:lnTo>
                  <a:lnTo>
                    <a:pt x="1119870" y="1091888"/>
                  </a:lnTo>
                  <a:lnTo>
                    <a:pt x="1121456" y="1106405"/>
                  </a:lnTo>
                  <a:lnTo>
                    <a:pt x="1122136" y="1120922"/>
                  </a:lnTo>
                  <a:lnTo>
                    <a:pt x="1122363" y="1134985"/>
                  </a:lnTo>
                  <a:lnTo>
                    <a:pt x="1122136" y="1148822"/>
                  </a:lnTo>
                  <a:lnTo>
                    <a:pt x="1121456" y="1162659"/>
                  </a:lnTo>
                  <a:lnTo>
                    <a:pt x="1120096" y="1176042"/>
                  </a:lnTo>
                  <a:lnTo>
                    <a:pt x="1118509" y="1188971"/>
                  </a:lnTo>
                  <a:lnTo>
                    <a:pt x="1116469" y="1201900"/>
                  </a:lnTo>
                  <a:lnTo>
                    <a:pt x="1113749" y="1214603"/>
                  </a:lnTo>
                  <a:lnTo>
                    <a:pt x="1110575" y="1227078"/>
                  </a:lnTo>
                  <a:lnTo>
                    <a:pt x="1107175" y="1239100"/>
                  </a:lnTo>
                  <a:lnTo>
                    <a:pt x="1103321" y="1250896"/>
                  </a:lnTo>
                  <a:lnTo>
                    <a:pt x="1098787" y="1262464"/>
                  </a:lnTo>
                  <a:lnTo>
                    <a:pt x="1094026" y="1274032"/>
                  </a:lnTo>
                  <a:lnTo>
                    <a:pt x="1088812" y="1284920"/>
                  </a:lnTo>
                  <a:lnTo>
                    <a:pt x="1083145" y="1296035"/>
                  </a:lnTo>
                  <a:lnTo>
                    <a:pt x="1077251" y="1306469"/>
                  </a:lnTo>
                  <a:lnTo>
                    <a:pt x="1070904" y="1317130"/>
                  </a:lnTo>
                  <a:lnTo>
                    <a:pt x="1064103" y="1327110"/>
                  </a:lnTo>
                  <a:lnTo>
                    <a:pt x="1056849" y="1336864"/>
                  </a:lnTo>
                  <a:lnTo>
                    <a:pt x="1049368" y="1346845"/>
                  </a:lnTo>
                  <a:lnTo>
                    <a:pt x="1041660" y="1356145"/>
                  </a:lnTo>
                  <a:lnTo>
                    <a:pt x="1033499" y="1365218"/>
                  </a:lnTo>
                  <a:lnTo>
                    <a:pt x="1024658" y="1374064"/>
                  </a:lnTo>
                  <a:lnTo>
                    <a:pt x="1015817" y="1382911"/>
                  </a:lnTo>
                  <a:lnTo>
                    <a:pt x="1006749" y="1391303"/>
                  </a:lnTo>
                  <a:lnTo>
                    <a:pt x="997228" y="1399469"/>
                  </a:lnTo>
                  <a:lnTo>
                    <a:pt x="987253" y="1407408"/>
                  </a:lnTo>
                  <a:lnTo>
                    <a:pt x="977279" y="1415121"/>
                  </a:lnTo>
                  <a:lnTo>
                    <a:pt x="967078" y="1422606"/>
                  </a:lnTo>
                  <a:lnTo>
                    <a:pt x="956196" y="1429638"/>
                  </a:lnTo>
                  <a:lnTo>
                    <a:pt x="945315" y="1436669"/>
                  </a:lnTo>
                  <a:lnTo>
                    <a:pt x="934207" y="1443474"/>
                  </a:lnTo>
                  <a:lnTo>
                    <a:pt x="922872" y="1449826"/>
                  </a:lnTo>
                  <a:lnTo>
                    <a:pt x="911084" y="1455950"/>
                  </a:lnTo>
                  <a:lnTo>
                    <a:pt x="899296" y="1461848"/>
                  </a:lnTo>
                  <a:lnTo>
                    <a:pt x="887055" y="1467745"/>
                  </a:lnTo>
                  <a:lnTo>
                    <a:pt x="874586" y="1473189"/>
                  </a:lnTo>
                  <a:lnTo>
                    <a:pt x="862118" y="1478179"/>
                  </a:lnTo>
                  <a:lnTo>
                    <a:pt x="849197" y="1483396"/>
                  </a:lnTo>
                  <a:lnTo>
                    <a:pt x="836275" y="1488160"/>
                  </a:lnTo>
                  <a:lnTo>
                    <a:pt x="823127" y="1492470"/>
                  </a:lnTo>
                  <a:lnTo>
                    <a:pt x="809752" y="1496779"/>
                  </a:lnTo>
                  <a:lnTo>
                    <a:pt x="796377" y="1500862"/>
                  </a:lnTo>
                  <a:lnTo>
                    <a:pt x="782549" y="1504492"/>
                  </a:lnTo>
                  <a:lnTo>
                    <a:pt x="768720" y="1508348"/>
                  </a:lnTo>
                  <a:lnTo>
                    <a:pt x="754892" y="1511523"/>
                  </a:lnTo>
                  <a:lnTo>
                    <a:pt x="740610" y="1514472"/>
                  </a:lnTo>
                  <a:lnTo>
                    <a:pt x="726555" y="1517194"/>
                  </a:lnTo>
                  <a:lnTo>
                    <a:pt x="712047" y="1519689"/>
                  </a:lnTo>
                  <a:lnTo>
                    <a:pt x="697538" y="1521958"/>
                  </a:lnTo>
                  <a:lnTo>
                    <a:pt x="683030" y="1524226"/>
                  </a:lnTo>
                  <a:lnTo>
                    <a:pt x="668521" y="1526040"/>
                  </a:lnTo>
                  <a:lnTo>
                    <a:pt x="653786" y="1527401"/>
                  </a:lnTo>
                  <a:lnTo>
                    <a:pt x="638824" y="1528762"/>
                  </a:lnTo>
                  <a:lnTo>
                    <a:pt x="624089" y="1529897"/>
                  </a:lnTo>
                  <a:lnTo>
                    <a:pt x="609128" y="1530804"/>
                  </a:lnTo>
                  <a:lnTo>
                    <a:pt x="594166" y="1531484"/>
                  </a:lnTo>
                  <a:lnTo>
                    <a:pt x="579204" y="1531938"/>
                  </a:lnTo>
                  <a:lnTo>
                    <a:pt x="564015" y="1531938"/>
                  </a:lnTo>
                  <a:lnTo>
                    <a:pt x="549054" y="1531938"/>
                  </a:lnTo>
                  <a:lnTo>
                    <a:pt x="533865" y="1531484"/>
                  </a:lnTo>
                  <a:lnTo>
                    <a:pt x="518903" y="1530804"/>
                  </a:lnTo>
                  <a:lnTo>
                    <a:pt x="503941" y="1529670"/>
                  </a:lnTo>
                  <a:lnTo>
                    <a:pt x="488980" y="1528309"/>
                  </a:lnTo>
                  <a:lnTo>
                    <a:pt x="474018" y="1526948"/>
                  </a:lnTo>
                  <a:lnTo>
                    <a:pt x="459056" y="1525133"/>
                  </a:lnTo>
                  <a:lnTo>
                    <a:pt x="444321" y="1523319"/>
                  </a:lnTo>
                  <a:lnTo>
                    <a:pt x="429359" y="1520823"/>
                  </a:lnTo>
                  <a:lnTo>
                    <a:pt x="414851" y="1518328"/>
                  </a:lnTo>
                  <a:lnTo>
                    <a:pt x="400115" y="1515606"/>
                  </a:lnTo>
                  <a:lnTo>
                    <a:pt x="385607" y="1512204"/>
                  </a:lnTo>
                  <a:lnTo>
                    <a:pt x="371325" y="1509028"/>
                  </a:lnTo>
                  <a:lnTo>
                    <a:pt x="357044" y="1505172"/>
                  </a:lnTo>
                  <a:lnTo>
                    <a:pt x="342989" y="1501543"/>
                  </a:lnTo>
                  <a:lnTo>
                    <a:pt x="329160" y="1497233"/>
                  </a:lnTo>
                  <a:lnTo>
                    <a:pt x="315332" y="1492696"/>
                  </a:lnTo>
                  <a:lnTo>
                    <a:pt x="301730" y="1488160"/>
                  </a:lnTo>
                  <a:lnTo>
                    <a:pt x="288129" y="1483170"/>
                  </a:lnTo>
                  <a:lnTo>
                    <a:pt x="274754" y="1477952"/>
                  </a:lnTo>
                  <a:lnTo>
                    <a:pt x="261832" y="1472735"/>
                  </a:lnTo>
                  <a:lnTo>
                    <a:pt x="248910" y="1466838"/>
                  </a:lnTo>
                  <a:lnTo>
                    <a:pt x="235988" y="1460940"/>
                  </a:lnTo>
                  <a:lnTo>
                    <a:pt x="223520" y="1454816"/>
                  </a:lnTo>
                  <a:lnTo>
                    <a:pt x="211505" y="1448238"/>
                  </a:lnTo>
                  <a:lnTo>
                    <a:pt x="199264" y="1441660"/>
                  </a:lnTo>
                  <a:lnTo>
                    <a:pt x="187703" y="1434855"/>
                  </a:lnTo>
                  <a:lnTo>
                    <a:pt x="176141" y="1427596"/>
                  </a:lnTo>
                  <a:lnTo>
                    <a:pt x="164806" y="1420111"/>
                  </a:lnTo>
                  <a:lnTo>
                    <a:pt x="153925" y="1412399"/>
                  </a:lnTo>
                  <a:lnTo>
                    <a:pt x="143497" y="1404233"/>
                  </a:lnTo>
                  <a:lnTo>
                    <a:pt x="132843" y="1396067"/>
                  </a:lnTo>
                  <a:lnTo>
                    <a:pt x="122868" y="1387674"/>
                  </a:lnTo>
                  <a:lnTo>
                    <a:pt x="113120" y="1379055"/>
                  </a:lnTo>
                  <a:lnTo>
                    <a:pt x="103826" y="1370208"/>
                  </a:lnTo>
                  <a:lnTo>
                    <a:pt x="94758" y="1361135"/>
                  </a:lnTo>
                  <a:lnTo>
                    <a:pt x="86144" y="1351608"/>
                  </a:lnTo>
                  <a:lnTo>
                    <a:pt x="77756" y="1342081"/>
                  </a:lnTo>
                  <a:lnTo>
                    <a:pt x="69822" y="1332328"/>
                  </a:lnTo>
                  <a:lnTo>
                    <a:pt x="62341" y="1322120"/>
                  </a:lnTo>
                  <a:lnTo>
                    <a:pt x="55086" y="1311913"/>
                  </a:lnTo>
                  <a:lnTo>
                    <a:pt x="48286" y="1301479"/>
                  </a:lnTo>
                  <a:lnTo>
                    <a:pt x="41711" y="1290591"/>
                  </a:lnTo>
                  <a:lnTo>
                    <a:pt x="35817" y="1279703"/>
                  </a:lnTo>
                  <a:lnTo>
                    <a:pt x="30150" y="1268361"/>
                  </a:lnTo>
                  <a:lnTo>
                    <a:pt x="25163" y="1257020"/>
                  </a:lnTo>
                  <a:lnTo>
                    <a:pt x="20402" y="1245225"/>
                  </a:lnTo>
                  <a:lnTo>
                    <a:pt x="16095" y="1233203"/>
                  </a:lnTo>
                  <a:lnTo>
                    <a:pt x="12468" y="1221181"/>
                  </a:lnTo>
                  <a:lnTo>
                    <a:pt x="9068" y="1208932"/>
                  </a:lnTo>
                  <a:lnTo>
                    <a:pt x="6347" y="1196229"/>
                  </a:lnTo>
                  <a:lnTo>
                    <a:pt x="4080" y="1183527"/>
                  </a:lnTo>
                  <a:lnTo>
                    <a:pt x="2493" y="1170371"/>
                  </a:lnTo>
                  <a:lnTo>
                    <a:pt x="907" y="1157215"/>
                  </a:lnTo>
                  <a:lnTo>
                    <a:pt x="226" y="1143605"/>
                  </a:lnTo>
                  <a:lnTo>
                    <a:pt x="0" y="1129995"/>
                  </a:lnTo>
                  <a:lnTo>
                    <a:pt x="453" y="1116158"/>
                  </a:lnTo>
                  <a:lnTo>
                    <a:pt x="1133" y="1102095"/>
                  </a:lnTo>
                  <a:lnTo>
                    <a:pt x="2947" y="1087805"/>
                  </a:lnTo>
                  <a:lnTo>
                    <a:pt x="4760" y="1073288"/>
                  </a:lnTo>
                  <a:lnTo>
                    <a:pt x="7481" y="1058544"/>
                  </a:lnTo>
                  <a:lnTo>
                    <a:pt x="10654" y="1043573"/>
                  </a:lnTo>
                  <a:lnTo>
                    <a:pt x="14508" y="1028375"/>
                  </a:lnTo>
                  <a:lnTo>
                    <a:pt x="19042" y="1012951"/>
                  </a:lnTo>
                  <a:lnTo>
                    <a:pt x="29697" y="978473"/>
                  </a:lnTo>
                  <a:lnTo>
                    <a:pt x="40578" y="944448"/>
                  </a:lnTo>
                  <a:lnTo>
                    <a:pt x="51233" y="911104"/>
                  </a:lnTo>
                  <a:lnTo>
                    <a:pt x="62114" y="878667"/>
                  </a:lnTo>
                  <a:lnTo>
                    <a:pt x="73222" y="846684"/>
                  </a:lnTo>
                  <a:lnTo>
                    <a:pt x="84557" y="815608"/>
                  </a:lnTo>
                  <a:lnTo>
                    <a:pt x="95891" y="785213"/>
                  </a:lnTo>
                  <a:lnTo>
                    <a:pt x="101785" y="770469"/>
                  </a:lnTo>
                  <a:lnTo>
                    <a:pt x="107679" y="755725"/>
                  </a:lnTo>
                  <a:lnTo>
                    <a:pt x="113574" y="741435"/>
                  </a:lnTo>
                  <a:lnTo>
                    <a:pt x="119468" y="727145"/>
                  </a:lnTo>
                  <a:lnTo>
                    <a:pt x="125588" y="713081"/>
                  </a:lnTo>
                  <a:lnTo>
                    <a:pt x="131936" y="699245"/>
                  </a:lnTo>
                  <a:lnTo>
                    <a:pt x="138283" y="685635"/>
                  </a:lnTo>
                  <a:lnTo>
                    <a:pt x="144631" y="672479"/>
                  </a:lnTo>
                  <a:lnTo>
                    <a:pt x="151205" y="659322"/>
                  </a:lnTo>
                  <a:lnTo>
                    <a:pt x="157552" y="646393"/>
                  </a:lnTo>
                  <a:lnTo>
                    <a:pt x="164353" y="633691"/>
                  </a:lnTo>
                  <a:lnTo>
                    <a:pt x="171381" y="621669"/>
                  </a:lnTo>
                  <a:lnTo>
                    <a:pt x="178181" y="609420"/>
                  </a:lnTo>
                  <a:lnTo>
                    <a:pt x="185436" y="597625"/>
                  </a:lnTo>
                  <a:lnTo>
                    <a:pt x="192463" y="585830"/>
                  </a:lnTo>
                  <a:lnTo>
                    <a:pt x="199944" y="574488"/>
                  </a:lnTo>
                  <a:lnTo>
                    <a:pt x="207425" y="563600"/>
                  </a:lnTo>
                  <a:lnTo>
                    <a:pt x="215133" y="552712"/>
                  </a:lnTo>
                  <a:lnTo>
                    <a:pt x="222840" y="542051"/>
                  </a:lnTo>
                  <a:lnTo>
                    <a:pt x="230774" y="531844"/>
                  </a:lnTo>
                  <a:lnTo>
                    <a:pt x="238935" y="521863"/>
                  </a:lnTo>
                  <a:lnTo>
                    <a:pt x="247324" y="512110"/>
                  </a:lnTo>
                  <a:lnTo>
                    <a:pt x="255711" y="502810"/>
                  </a:lnTo>
                  <a:lnTo>
                    <a:pt x="264326" y="493736"/>
                  </a:lnTo>
                  <a:lnTo>
                    <a:pt x="272940" y="484663"/>
                  </a:lnTo>
                  <a:lnTo>
                    <a:pt x="282008" y="476271"/>
                  </a:lnTo>
                  <a:lnTo>
                    <a:pt x="291076" y="468105"/>
                  </a:lnTo>
                  <a:lnTo>
                    <a:pt x="300597" y="460166"/>
                  </a:lnTo>
                  <a:lnTo>
                    <a:pt x="310118" y="452453"/>
                  </a:lnTo>
                  <a:lnTo>
                    <a:pt x="319639" y="445195"/>
                  </a:lnTo>
                  <a:lnTo>
                    <a:pt x="329840" y="438163"/>
                  </a:lnTo>
                  <a:lnTo>
                    <a:pt x="339815" y="431585"/>
                  </a:lnTo>
                  <a:lnTo>
                    <a:pt x="350243" y="425234"/>
                  </a:lnTo>
                  <a:lnTo>
                    <a:pt x="360897" y="419336"/>
                  </a:lnTo>
                  <a:lnTo>
                    <a:pt x="371552" y="413665"/>
                  </a:lnTo>
                  <a:lnTo>
                    <a:pt x="382660" y="408222"/>
                  </a:lnTo>
                  <a:lnTo>
                    <a:pt x="393995" y="403231"/>
                  </a:lnTo>
                  <a:lnTo>
                    <a:pt x="405556" y="398695"/>
                  </a:lnTo>
                  <a:lnTo>
                    <a:pt x="417344" y="394385"/>
                  </a:lnTo>
                  <a:lnTo>
                    <a:pt x="429359" y="390529"/>
                  </a:lnTo>
                  <a:lnTo>
                    <a:pt x="441601" y="386899"/>
                  </a:lnTo>
                  <a:lnTo>
                    <a:pt x="454069" y="383724"/>
                  </a:lnTo>
                  <a:lnTo>
                    <a:pt x="466764" y="380775"/>
                  </a:lnTo>
                  <a:lnTo>
                    <a:pt x="479912" y="378280"/>
                  </a:lnTo>
                  <a:lnTo>
                    <a:pt x="493287" y="376238"/>
                  </a:lnTo>
                  <a:lnTo>
                    <a:pt x="506888" y="374424"/>
                  </a:lnTo>
                  <a:lnTo>
                    <a:pt x="520717" y="373063"/>
                  </a:lnTo>
                  <a:lnTo>
                    <a:pt x="534772" y="372156"/>
                  </a:lnTo>
                  <a:lnTo>
                    <a:pt x="549280" y="371475"/>
                  </a:lnTo>
                  <a:close/>
                  <a:moveTo>
                    <a:pt x="455387" y="0"/>
                  </a:moveTo>
                  <a:lnTo>
                    <a:pt x="463542" y="227"/>
                  </a:lnTo>
                  <a:lnTo>
                    <a:pt x="471471" y="682"/>
                  </a:lnTo>
                  <a:lnTo>
                    <a:pt x="479174" y="1591"/>
                  </a:lnTo>
                  <a:lnTo>
                    <a:pt x="486423" y="2500"/>
                  </a:lnTo>
                  <a:lnTo>
                    <a:pt x="493446" y="3863"/>
                  </a:lnTo>
                  <a:lnTo>
                    <a:pt x="500242" y="5681"/>
                  </a:lnTo>
                  <a:lnTo>
                    <a:pt x="506812" y="7499"/>
                  </a:lnTo>
                  <a:lnTo>
                    <a:pt x="512702" y="9317"/>
                  </a:lnTo>
                  <a:lnTo>
                    <a:pt x="518592" y="11362"/>
                  </a:lnTo>
                  <a:lnTo>
                    <a:pt x="524256" y="13861"/>
                  </a:lnTo>
                  <a:lnTo>
                    <a:pt x="529466" y="16361"/>
                  </a:lnTo>
                  <a:lnTo>
                    <a:pt x="534450" y="18861"/>
                  </a:lnTo>
                  <a:lnTo>
                    <a:pt x="539207" y="21587"/>
                  </a:lnTo>
                  <a:lnTo>
                    <a:pt x="543738" y="24314"/>
                  </a:lnTo>
                  <a:lnTo>
                    <a:pt x="547816" y="27268"/>
                  </a:lnTo>
                  <a:lnTo>
                    <a:pt x="551894" y="29995"/>
                  </a:lnTo>
                  <a:lnTo>
                    <a:pt x="555292" y="32722"/>
                  </a:lnTo>
                  <a:lnTo>
                    <a:pt x="558916" y="35676"/>
                  </a:lnTo>
                  <a:lnTo>
                    <a:pt x="564807" y="40903"/>
                  </a:lnTo>
                  <a:lnTo>
                    <a:pt x="569790" y="45902"/>
                  </a:lnTo>
                  <a:lnTo>
                    <a:pt x="574095" y="50674"/>
                  </a:lnTo>
                  <a:lnTo>
                    <a:pt x="577040" y="54310"/>
                  </a:lnTo>
                  <a:lnTo>
                    <a:pt x="579079" y="57491"/>
                  </a:lnTo>
                  <a:lnTo>
                    <a:pt x="581118" y="59990"/>
                  </a:lnTo>
                  <a:lnTo>
                    <a:pt x="590406" y="51810"/>
                  </a:lnTo>
                  <a:lnTo>
                    <a:pt x="599467" y="44311"/>
                  </a:lnTo>
                  <a:lnTo>
                    <a:pt x="608076" y="37494"/>
                  </a:lnTo>
                  <a:lnTo>
                    <a:pt x="616685" y="31359"/>
                  </a:lnTo>
                  <a:lnTo>
                    <a:pt x="625293" y="25905"/>
                  </a:lnTo>
                  <a:lnTo>
                    <a:pt x="633449" y="21360"/>
                  </a:lnTo>
                  <a:lnTo>
                    <a:pt x="641151" y="17043"/>
                  </a:lnTo>
                  <a:lnTo>
                    <a:pt x="648854" y="13407"/>
                  </a:lnTo>
                  <a:lnTo>
                    <a:pt x="656103" y="10226"/>
                  </a:lnTo>
                  <a:lnTo>
                    <a:pt x="663126" y="7499"/>
                  </a:lnTo>
                  <a:lnTo>
                    <a:pt x="669922" y="5454"/>
                  </a:lnTo>
                  <a:lnTo>
                    <a:pt x="676492" y="3409"/>
                  </a:lnTo>
                  <a:lnTo>
                    <a:pt x="682608" y="2272"/>
                  </a:lnTo>
                  <a:lnTo>
                    <a:pt x="688498" y="1136"/>
                  </a:lnTo>
                  <a:lnTo>
                    <a:pt x="694162" y="454"/>
                  </a:lnTo>
                  <a:lnTo>
                    <a:pt x="699599" y="227"/>
                  </a:lnTo>
                  <a:lnTo>
                    <a:pt x="704583" y="0"/>
                  </a:lnTo>
                  <a:lnTo>
                    <a:pt x="709340" y="227"/>
                  </a:lnTo>
                  <a:lnTo>
                    <a:pt x="713871" y="454"/>
                  </a:lnTo>
                  <a:lnTo>
                    <a:pt x="717949" y="909"/>
                  </a:lnTo>
                  <a:lnTo>
                    <a:pt x="721800" y="1591"/>
                  </a:lnTo>
                  <a:lnTo>
                    <a:pt x="725198" y="2272"/>
                  </a:lnTo>
                  <a:lnTo>
                    <a:pt x="728596" y="3181"/>
                  </a:lnTo>
                  <a:lnTo>
                    <a:pt x="731315" y="3863"/>
                  </a:lnTo>
                  <a:lnTo>
                    <a:pt x="736299" y="5908"/>
                  </a:lnTo>
                  <a:lnTo>
                    <a:pt x="739697" y="7499"/>
                  </a:lnTo>
                  <a:lnTo>
                    <a:pt x="742415" y="8862"/>
                  </a:lnTo>
                  <a:lnTo>
                    <a:pt x="746720" y="13180"/>
                  </a:lnTo>
                  <a:lnTo>
                    <a:pt x="751024" y="17497"/>
                  </a:lnTo>
                  <a:lnTo>
                    <a:pt x="754875" y="22269"/>
                  </a:lnTo>
                  <a:lnTo>
                    <a:pt x="758726" y="27496"/>
                  </a:lnTo>
                  <a:lnTo>
                    <a:pt x="762124" y="32495"/>
                  </a:lnTo>
                  <a:lnTo>
                    <a:pt x="765523" y="37949"/>
                  </a:lnTo>
                  <a:lnTo>
                    <a:pt x="768694" y="43629"/>
                  </a:lnTo>
                  <a:lnTo>
                    <a:pt x="771639" y="49310"/>
                  </a:lnTo>
                  <a:lnTo>
                    <a:pt x="774584" y="54764"/>
                  </a:lnTo>
                  <a:lnTo>
                    <a:pt x="777076" y="60672"/>
                  </a:lnTo>
                  <a:lnTo>
                    <a:pt x="779342" y="66808"/>
                  </a:lnTo>
                  <a:lnTo>
                    <a:pt x="781834" y="72716"/>
                  </a:lnTo>
                  <a:lnTo>
                    <a:pt x="785911" y="84305"/>
                  </a:lnTo>
                  <a:lnTo>
                    <a:pt x="789536" y="95894"/>
                  </a:lnTo>
                  <a:lnTo>
                    <a:pt x="792481" y="106801"/>
                  </a:lnTo>
                  <a:lnTo>
                    <a:pt x="794973" y="117254"/>
                  </a:lnTo>
                  <a:lnTo>
                    <a:pt x="796785" y="126571"/>
                  </a:lnTo>
                  <a:lnTo>
                    <a:pt x="798371" y="134524"/>
                  </a:lnTo>
                  <a:lnTo>
                    <a:pt x="800183" y="146568"/>
                  </a:lnTo>
                  <a:lnTo>
                    <a:pt x="800636" y="150658"/>
                  </a:lnTo>
                  <a:lnTo>
                    <a:pt x="805847" y="149294"/>
                  </a:lnTo>
                  <a:lnTo>
                    <a:pt x="810831" y="147931"/>
                  </a:lnTo>
                  <a:lnTo>
                    <a:pt x="815362" y="146340"/>
                  </a:lnTo>
                  <a:lnTo>
                    <a:pt x="820119" y="144522"/>
                  </a:lnTo>
                  <a:lnTo>
                    <a:pt x="824197" y="142705"/>
                  </a:lnTo>
                  <a:lnTo>
                    <a:pt x="828275" y="140887"/>
                  </a:lnTo>
                  <a:lnTo>
                    <a:pt x="832352" y="139069"/>
                  </a:lnTo>
                  <a:lnTo>
                    <a:pt x="835750" y="136796"/>
                  </a:lnTo>
                  <a:lnTo>
                    <a:pt x="839375" y="134751"/>
                  </a:lnTo>
                  <a:lnTo>
                    <a:pt x="842547" y="132706"/>
                  </a:lnTo>
                  <a:lnTo>
                    <a:pt x="848663" y="128389"/>
                  </a:lnTo>
                  <a:lnTo>
                    <a:pt x="853647" y="124071"/>
                  </a:lnTo>
                  <a:lnTo>
                    <a:pt x="858405" y="119754"/>
                  </a:lnTo>
                  <a:lnTo>
                    <a:pt x="862482" y="115663"/>
                  </a:lnTo>
                  <a:lnTo>
                    <a:pt x="865654" y="111800"/>
                  </a:lnTo>
                  <a:lnTo>
                    <a:pt x="868372" y="108392"/>
                  </a:lnTo>
                  <a:lnTo>
                    <a:pt x="870638" y="105211"/>
                  </a:lnTo>
                  <a:lnTo>
                    <a:pt x="873130" y="100439"/>
                  </a:lnTo>
                  <a:lnTo>
                    <a:pt x="874036" y="98848"/>
                  </a:lnTo>
                  <a:lnTo>
                    <a:pt x="875395" y="106347"/>
                  </a:lnTo>
                  <a:lnTo>
                    <a:pt x="876755" y="113846"/>
                  </a:lnTo>
                  <a:lnTo>
                    <a:pt x="877434" y="121117"/>
                  </a:lnTo>
                  <a:lnTo>
                    <a:pt x="877887" y="128389"/>
                  </a:lnTo>
                  <a:lnTo>
                    <a:pt x="877887" y="135433"/>
                  </a:lnTo>
                  <a:lnTo>
                    <a:pt x="877434" y="142250"/>
                  </a:lnTo>
                  <a:lnTo>
                    <a:pt x="876755" y="149067"/>
                  </a:lnTo>
                  <a:lnTo>
                    <a:pt x="875622" y="155884"/>
                  </a:lnTo>
                  <a:lnTo>
                    <a:pt x="874263" y="162474"/>
                  </a:lnTo>
                  <a:lnTo>
                    <a:pt x="872903" y="168837"/>
                  </a:lnTo>
                  <a:lnTo>
                    <a:pt x="870864" y="175199"/>
                  </a:lnTo>
                  <a:lnTo>
                    <a:pt x="868599" y="181335"/>
                  </a:lnTo>
                  <a:lnTo>
                    <a:pt x="866334" y="187243"/>
                  </a:lnTo>
                  <a:lnTo>
                    <a:pt x="863615" y="193378"/>
                  </a:lnTo>
                  <a:lnTo>
                    <a:pt x="860670" y="199287"/>
                  </a:lnTo>
                  <a:lnTo>
                    <a:pt x="857725" y="204967"/>
                  </a:lnTo>
                  <a:lnTo>
                    <a:pt x="854327" y="210421"/>
                  </a:lnTo>
                  <a:lnTo>
                    <a:pt x="850702" y="215875"/>
                  </a:lnTo>
                  <a:lnTo>
                    <a:pt x="847078" y="221328"/>
                  </a:lnTo>
                  <a:lnTo>
                    <a:pt x="843000" y="226328"/>
                  </a:lnTo>
                  <a:lnTo>
                    <a:pt x="838922" y="231554"/>
                  </a:lnTo>
                  <a:lnTo>
                    <a:pt x="834844" y="236553"/>
                  </a:lnTo>
                  <a:lnTo>
                    <a:pt x="830313" y="241325"/>
                  </a:lnTo>
                  <a:lnTo>
                    <a:pt x="826009" y="246097"/>
                  </a:lnTo>
                  <a:lnTo>
                    <a:pt x="821252" y="250869"/>
                  </a:lnTo>
                  <a:lnTo>
                    <a:pt x="816494" y="255187"/>
                  </a:lnTo>
                  <a:lnTo>
                    <a:pt x="811737" y="259731"/>
                  </a:lnTo>
                  <a:lnTo>
                    <a:pt x="806753" y="264049"/>
                  </a:lnTo>
                  <a:lnTo>
                    <a:pt x="796785" y="272229"/>
                  </a:lnTo>
                  <a:lnTo>
                    <a:pt x="786364" y="279955"/>
                  </a:lnTo>
                  <a:lnTo>
                    <a:pt x="776170" y="287227"/>
                  </a:lnTo>
                  <a:lnTo>
                    <a:pt x="765749" y="294044"/>
                  </a:lnTo>
                  <a:lnTo>
                    <a:pt x="755328" y="300180"/>
                  </a:lnTo>
                  <a:lnTo>
                    <a:pt x="745360" y="305860"/>
                  </a:lnTo>
                  <a:lnTo>
                    <a:pt x="735619" y="311314"/>
                  </a:lnTo>
                  <a:lnTo>
                    <a:pt x="725878" y="316313"/>
                  </a:lnTo>
                  <a:lnTo>
                    <a:pt x="717043" y="320631"/>
                  </a:lnTo>
                  <a:lnTo>
                    <a:pt x="708661" y="324721"/>
                  </a:lnTo>
                  <a:lnTo>
                    <a:pt x="700732" y="327902"/>
                  </a:lnTo>
                  <a:lnTo>
                    <a:pt x="693709" y="331084"/>
                  </a:lnTo>
                  <a:lnTo>
                    <a:pt x="681929" y="335628"/>
                  </a:lnTo>
                  <a:lnTo>
                    <a:pt x="674453" y="338583"/>
                  </a:lnTo>
                  <a:lnTo>
                    <a:pt x="671961" y="339492"/>
                  </a:lnTo>
                  <a:lnTo>
                    <a:pt x="658142" y="336083"/>
                  </a:lnTo>
                  <a:lnTo>
                    <a:pt x="644776" y="333583"/>
                  </a:lnTo>
                  <a:lnTo>
                    <a:pt x="632089" y="331311"/>
                  </a:lnTo>
                  <a:lnTo>
                    <a:pt x="619630" y="329266"/>
                  </a:lnTo>
                  <a:lnTo>
                    <a:pt x="607623" y="327675"/>
                  </a:lnTo>
                  <a:lnTo>
                    <a:pt x="596069" y="326539"/>
                  </a:lnTo>
                  <a:lnTo>
                    <a:pt x="584969" y="325630"/>
                  </a:lnTo>
                  <a:lnTo>
                    <a:pt x="574548" y="324948"/>
                  </a:lnTo>
                  <a:lnTo>
                    <a:pt x="564127" y="324494"/>
                  </a:lnTo>
                  <a:lnTo>
                    <a:pt x="554612" y="324494"/>
                  </a:lnTo>
                  <a:lnTo>
                    <a:pt x="545324" y="324494"/>
                  </a:lnTo>
                  <a:lnTo>
                    <a:pt x="536715" y="324948"/>
                  </a:lnTo>
                  <a:lnTo>
                    <a:pt x="528333" y="325403"/>
                  </a:lnTo>
                  <a:lnTo>
                    <a:pt x="520178" y="326085"/>
                  </a:lnTo>
                  <a:lnTo>
                    <a:pt x="512702" y="326766"/>
                  </a:lnTo>
                  <a:lnTo>
                    <a:pt x="505679" y="327675"/>
                  </a:lnTo>
                  <a:lnTo>
                    <a:pt x="499109" y="328811"/>
                  </a:lnTo>
                  <a:lnTo>
                    <a:pt x="492993" y="329948"/>
                  </a:lnTo>
                  <a:lnTo>
                    <a:pt x="487329" y="331311"/>
                  </a:lnTo>
                  <a:lnTo>
                    <a:pt x="481892" y="332447"/>
                  </a:lnTo>
                  <a:lnTo>
                    <a:pt x="472604" y="334947"/>
                  </a:lnTo>
                  <a:lnTo>
                    <a:pt x="465128" y="337219"/>
                  </a:lnTo>
                  <a:lnTo>
                    <a:pt x="459012" y="339719"/>
                  </a:lnTo>
                  <a:lnTo>
                    <a:pt x="454934" y="341309"/>
                  </a:lnTo>
                  <a:lnTo>
                    <a:pt x="451536" y="342900"/>
                  </a:lnTo>
                  <a:lnTo>
                    <a:pt x="445646" y="337219"/>
                  </a:lnTo>
                  <a:lnTo>
                    <a:pt x="439529" y="331311"/>
                  </a:lnTo>
                  <a:lnTo>
                    <a:pt x="425710" y="318813"/>
                  </a:lnTo>
                  <a:lnTo>
                    <a:pt x="410532" y="305860"/>
                  </a:lnTo>
                  <a:lnTo>
                    <a:pt x="394221" y="292454"/>
                  </a:lnTo>
                  <a:lnTo>
                    <a:pt x="377456" y="279274"/>
                  </a:lnTo>
                  <a:lnTo>
                    <a:pt x="360239" y="266094"/>
                  </a:lnTo>
                  <a:lnTo>
                    <a:pt x="343249" y="252914"/>
                  </a:lnTo>
                  <a:lnTo>
                    <a:pt x="326258" y="240416"/>
                  </a:lnTo>
                  <a:lnTo>
                    <a:pt x="295222" y="217693"/>
                  </a:lnTo>
                  <a:lnTo>
                    <a:pt x="269849" y="199514"/>
                  </a:lnTo>
                  <a:lnTo>
                    <a:pt x="252405" y="187243"/>
                  </a:lnTo>
                  <a:lnTo>
                    <a:pt x="246062" y="183153"/>
                  </a:lnTo>
                  <a:lnTo>
                    <a:pt x="251726" y="176563"/>
                  </a:lnTo>
                  <a:lnTo>
                    <a:pt x="257616" y="170655"/>
                  </a:lnTo>
                  <a:lnTo>
                    <a:pt x="263506" y="165428"/>
                  </a:lnTo>
                  <a:lnTo>
                    <a:pt x="269623" y="160656"/>
                  </a:lnTo>
                  <a:lnTo>
                    <a:pt x="275286" y="156339"/>
                  </a:lnTo>
                  <a:lnTo>
                    <a:pt x="281629" y="152476"/>
                  </a:lnTo>
                  <a:lnTo>
                    <a:pt x="287746" y="149294"/>
                  </a:lnTo>
                  <a:lnTo>
                    <a:pt x="293863" y="146568"/>
                  </a:lnTo>
                  <a:lnTo>
                    <a:pt x="299979" y="144068"/>
                  </a:lnTo>
                  <a:lnTo>
                    <a:pt x="306096" y="142023"/>
                  </a:lnTo>
                  <a:lnTo>
                    <a:pt x="311986" y="140432"/>
                  </a:lnTo>
                  <a:lnTo>
                    <a:pt x="317876" y="139069"/>
                  </a:lnTo>
                  <a:lnTo>
                    <a:pt x="323766" y="138160"/>
                  </a:lnTo>
                  <a:lnTo>
                    <a:pt x="329656" y="137024"/>
                  </a:lnTo>
                  <a:lnTo>
                    <a:pt x="335093" y="136569"/>
                  </a:lnTo>
                  <a:lnTo>
                    <a:pt x="340530" y="136342"/>
                  </a:lnTo>
                  <a:lnTo>
                    <a:pt x="345967" y="136342"/>
                  </a:lnTo>
                  <a:lnTo>
                    <a:pt x="350951" y="136569"/>
                  </a:lnTo>
                  <a:lnTo>
                    <a:pt x="355708" y="136796"/>
                  </a:lnTo>
                  <a:lnTo>
                    <a:pt x="360466" y="137251"/>
                  </a:lnTo>
                  <a:lnTo>
                    <a:pt x="368848" y="138614"/>
                  </a:lnTo>
                  <a:lnTo>
                    <a:pt x="376097" y="139978"/>
                  </a:lnTo>
                  <a:lnTo>
                    <a:pt x="382214" y="141341"/>
                  </a:lnTo>
                  <a:lnTo>
                    <a:pt x="386518" y="142705"/>
                  </a:lnTo>
                  <a:lnTo>
                    <a:pt x="390369" y="143841"/>
                  </a:lnTo>
                  <a:lnTo>
                    <a:pt x="389916" y="135888"/>
                  </a:lnTo>
                  <a:lnTo>
                    <a:pt x="389916" y="127934"/>
                  </a:lnTo>
                  <a:lnTo>
                    <a:pt x="390369" y="120208"/>
                  </a:lnTo>
                  <a:lnTo>
                    <a:pt x="391049" y="112482"/>
                  </a:lnTo>
                  <a:lnTo>
                    <a:pt x="392182" y="105211"/>
                  </a:lnTo>
                  <a:lnTo>
                    <a:pt x="393767" y="98166"/>
                  </a:lnTo>
                  <a:lnTo>
                    <a:pt x="395580" y="91122"/>
                  </a:lnTo>
                  <a:lnTo>
                    <a:pt x="397619" y="84305"/>
                  </a:lnTo>
                  <a:lnTo>
                    <a:pt x="399884" y="77942"/>
                  </a:lnTo>
                  <a:lnTo>
                    <a:pt x="402376" y="71807"/>
                  </a:lnTo>
                  <a:lnTo>
                    <a:pt x="405095" y="65671"/>
                  </a:lnTo>
                  <a:lnTo>
                    <a:pt x="407813" y="59763"/>
                  </a:lnTo>
                  <a:lnTo>
                    <a:pt x="410985" y="54310"/>
                  </a:lnTo>
                  <a:lnTo>
                    <a:pt x="413930" y="49083"/>
                  </a:lnTo>
                  <a:lnTo>
                    <a:pt x="417101" y="43857"/>
                  </a:lnTo>
                  <a:lnTo>
                    <a:pt x="420273" y="39085"/>
                  </a:lnTo>
                  <a:lnTo>
                    <a:pt x="423444" y="34540"/>
                  </a:lnTo>
                  <a:lnTo>
                    <a:pt x="426616" y="30222"/>
                  </a:lnTo>
                  <a:lnTo>
                    <a:pt x="432959" y="22496"/>
                  </a:lnTo>
                  <a:lnTo>
                    <a:pt x="438849" y="15679"/>
                  </a:lnTo>
                  <a:lnTo>
                    <a:pt x="444060" y="10226"/>
                  </a:lnTo>
                  <a:lnTo>
                    <a:pt x="448817" y="5908"/>
                  </a:lnTo>
                  <a:lnTo>
                    <a:pt x="452215" y="2500"/>
                  </a:lnTo>
                  <a:lnTo>
                    <a:pt x="4553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kern="0">
                <a:solidFill>
                  <a:srgbClr val="92D050"/>
                </a:solidFill>
                <a:cs typeface="+mn-ea"/>
                <a:sym typeface="+mn-lt"/>
              </a:endParaRPr>
            </a:p>
          </p:txBody>
        </p:sp>
        <p:sp>
          <p:nvSpPr>
            <p:cNvPr id="61" name="KSO_Shape"/>
            <p:cNvSpPr/>
            <p:nvPr/>
          </p:nvSpPr>
          <p:spPr bwMode="auto">
            <a:xfrm>
              <a:off x="5687485" y="3107086"/>
              <a:ext cx="817033" cy="817033"/>
            </a:xfrm>
            <a:custGeom>
              <a:avLst/>
              <a:gdLst>
                <a:gd name="T0" fmla="*/ 883582 w 2298700"/>
                <a:gd name="T1" fmla="*/ 1295872 h 2298700"/>
                <a:gd name="T2" fmla="*/ 899660 w 2298700"/>
                <a:gd name="T3" fmla="*/ 1824434 h 2298700"/>
                <a:gd name="T4" fmla="*/ 870674 w 2298700"/>
                <a:gd name="T5" fmla="*/ 1867800 h 2298700"/>
                <a:gd name="T6" fmla="*/ 472571 w 2298700"/>
                <a:gd name="T7" fmla="*/ 1870524 h 2298700"/>
                <a:gd name="T8" fmla="*/ 439282 w 2298700"/>
                <a:gd name="T9" fmla="*/ 1829883 h 2298700"/>
                <a:gd name="T10" fmla="*/ 450831 w 2298700"/>
                <a:gd name="T11" fmla="*/ 1299959 h 2298700"/>
                <a:gd name="T12" fmla="*/ 1168971 w 2298700"/>
                <a:gd name="T13" fmla="*/ 903287 h 2298700"/>
                <a:gd name="T14" fmla="*/ 1561900 w 2298700"/>
                <a:gd name="T15" fmla="*/ 923717 h 2298700"/>
                <a:gd name="T16" fmla="*/ 1573443 w 2298700"/>
                <a:gd name="T17" fmla="*/ 1829892 h 2298700"/>
                <a:gd name="T18" fmla="*/ 1540624 w 2298700"/>
                <a:gd name="T19" fmla="*/ 1870524 h 2298700"/>
                <a:gd name="T20" fmla="*/ 1142262 w 2298700"/>
                <a:gd name="T21" fmla="*/ 1867800 h 2298700"/>
                <a:gd name="T22" fmla="*/ 1113291 w 2298700"/>
                <a:gd name="T23" fmla="*/ 1824444 h 2298700"/>
                <a:gd name="T24" fmla="*/ 1129361 w 2298700"/>
                <a:gd name="T25" fmla="*/ 919404 h 2298700"/>
                <a:gd name="T26" fmla="*/ 2191940 w 2298700"/>
                <a:gd name="T27" fmla="*/ 450850 h 2298700"/>
                <a:gd name="T28" fmla="*/ 2238385 w 2298700"/>
                <a:gd name="T29" fmla="*/ 475582 h 2298700"/>
                <a:gd name="T30" fmla="*/ 2245636 w 2298700"/>
                <a:gd name="T31" fmla="*/ 1835358 h 2298700"/>
                <a:gd name="T32" fmla="*/ 2208706 w 2298700"/>
                <a:gd name="T33" fmla="*/ 1872115 h 2298700"/>
                <a:gd name="T34" fmla="*/ 1810633 w 2298700"/>
                <a:gd name="T35" fmla="*/ 1865309 h 2298700"/>
                <a:gd name="T36" fmla="*/ 1785938 w 2298700"/>
                <a:gd name="T37" fmla="*/ 1818568 h 2298700"/>
                <a:gd name="T38" fmla="*/ 1806329 w 2298700"/>
                <a:gd name="T39" fmla="*/ 463556 h 2298700"/>
                <a:gd name="T40" fmla="*/ 1464870 w 2298700"/>
                <a:gd name="T41" fmla="*/ 38100 h 2298700"/>
                <a:gd name="T42" fmla="*/ 1493876 w 2298700"/>
                <a:gd name="T43" fmla="*/ 48317 h 2298700"/>
                <a:gd name="T44" fmla="*/ 1512005 w 2298700"/>
                <a:gd name="T45" fmla="*/ 72609 h 2298700"/>
                <a:gd name="T46" fmla="*/ 1540105 w 2298700"/>
                <a:gd name="T47" fmla="*/ 509198 h 2298700"/>
                <a:gd name="T48" fmla="*/ 1503847 w 2298700"/>
                <a:gd name="T49" fmla="*/ 543253 h 2298700"/>
                <a:gd name="T50" fmla="*/ 1459205 w 2298700"/>
                <a:gd name="T51" fmla="*/ 535761 h 2298700"/>
                <a:gd name="T52" fmla="*/ 1437677 w 2298700"/>
                <a:gd name="T53" fmla="*/ 503749 h 2298700"/>
                <a:gd name="T54" fmla="*/ 1348845 w 2298700"/>
                <a:gd name="T55" fmla="*/ 357311 h 2298700"/>
                <a:gd name="T56" fmla="*/ 1214465 w 2298700"/>
                <a:gd name="T57" fmla="*/ 507608 h 2298700"/>
                <a:gd name="T58" fmla="*/ 1010062 w 2298700"/>
                <a:gd name="T59" fmla="*/ 669711 h 2298700"/>
                <a:gd name="T60" fmla="*/ 834212 w 2298700"/>
                <a:gd name="T61" fmla="*/ 763477 h 2298700"/>
                <a:gd name="T62" fmla="*/ 682609 w 2298700"/>
                <a:gd name="T63" fmla="*/ 817965 h 2298700"/>
                <a:gd name="T64" fmla="*/ 523528 w 2298700"/>
                <a:gd name="T65" fmla="*/ 852928 h 2298700"/>
                <a:gd name="T66" fmla="*/ 404104 w 2298700"/>
                <a:gd name="T67" fmla="*/ 862464 h 2298700"/>
                <a:gd name="T68" fmla="*/ 374191 w 2298700"/>
                <a:gd name="T69" fmla="*/ 838852 h 2298700"/>
                <a:gd name="T70" fmla="*/ 369206 w 2298700"/>
                <a:gd name="T71" fmla="*/ 795034 h 2298700"/>
                <a:gd name="T72" fmla="*/ 405237 w 2298700"/>
                <a:gd name="T73" fmla="*/ 760071 h 2298700"/>
                <a:gd name="T74" fmla="*/ 535765 w 2298700"/>
                <a:gd name="T75" fmla="*/ 742589 h 2298700"/>
                <a:gd name="T76" fmla="*/ 679890 w 2298700"/>
                <a:gd name="T77" fmla="*/ 706945 h 2298700"/>
                <a:gd name="T78" fmla="*/ 816536 w 2298700"/>
                <a:gd name="T79" fmla="*/ 654273 h 2298700"/>
                <a:gd name="T80" fmla="*/ 989667 w 2298700"/>
                <a:gd name="T81" fmla="*/ 554832 h 2298700"/>
                <a:gd name="T82" fmla="*/ 1171862 w 2298700"/>
                <a:gd name="T83" fmla="*/ 398859 h 2298700"/>
                <a:gd name="T84" fmla="*/ 1282675 w 2298700"/>
                <a:gd name="T85" fmla="*/ 267178 h 2298700"/>
                <a:gd name="T86" fmla="*/ 1087110 w 2298700"/>
                <a:gd name="T87" fmla="*/ 283979 h 2298700"/>
                <a:gd name="T88" fmla="*/ 1044054 w 2298700"/>
                <a:gd name="T89" fmla="*/ 259005 h 2298700"/>
                <a:gd name="T90" fmla="*/ 1040654 w 2298700"/>
                <a:gd name="T91" fmla="*/ 208376 h 2298700"/>
                <a:gd name="T92" fmla="*/ 1446288 w 2298700"/>
                <a:gd name="T93" fmla="*/ 40370 h 2298700"/>
                <a:gd name="T94" fmla="*/ 128386 w 2298700"/>
                <a:gd name="T95" fmla="*/ 3403 h 2298700"/>
                <a:gd name="T96" fmla="*/ 171711 w 2298700"/>
                <a:gd name="T97" fmla="*/ 26993 h 2298700"/>
                <a:gd name="T98" fmla="*/ 199157 w 2298700"/>
                <a:gd name="T99" fmla="*/ 67596 h 2298700"/>
                <a:gd name="T100" fmla="*/ 2201163 w 2298700"/>
                <a:gd name="T101" fmla="*/ 2093192 h 2298700"/>
                <a:gd name="T102" fmla="*/ 2249251 w 2298700"/>
                <a:gd name="T103" fmla="*/ 2107936 h 2298700"/>
                <a:gd name="T104" fmla="*/ 2283729 w 2298700"/>
                <a:gd name="T105" fmla="*/ 2142414 h 2298700"/>
                <a:gd name="T106" fmla="*/ 2298473 w 2298700"/>
                <a:gd name="T107" fmla="*/ 2190729 h 2298700"/>
                <a:gd name="T108" fmla="*/ 2288720 w 2298700"/>
                <a:gd name="T109" fmla="*/ 2240405 h 2298700"/>
                <a:gd name="T110" fmla="*/ 2257417 w 2298700"/>
                <a:gd name="T111" fmla="*/ 2278059 h 2298700"/>
                <a:gd name="T112" fmla="*/ 2211597 w 2298700"/>
                <a:gd name="T113" fmla="*/ 2297566 h 2298700"/>
                <a:gd name="T114" fmla="*/ 72132 w 2298700"/>
                <a:gd name="T115" fmla="*/ 2294164 h 2298700"/>
                <a:gd name="T116" fmla="*/ 29715 w 2298700"/>
                <a:gd name="T117" fmla="*/ 2268532 h 2298700"/>
                <a:gd name="T118" fmla="*/ 4537 w 2298700"/>
                <a:gd name="T119" fmla="*/ 2226568 h 2298700"/>
                <a:gd name="T120" fmla="*/ 907 w 2298700"/>
                <a:gd name="T121" fmla="*/ 87330 h 2298700"/>
                <a:gd name="T122" fmla="*/ 20188 w 2298700"/>
                <a:gd name="T123" fmla="*/ 41510 h 2298700"/>
                <a:gd name="T124" fmla="*/ 57842 w 2298700"/>
                <a:gd name="T125" fmla="*/ 10434 h 2298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98700" h="2298700">
                  <a:moveTo>
                    <a:pt x="494084" y="1279525"/>
                  </a:moveTo>
                  <a:lnTo>
                    <a:pt x="844179" y="1279525"/>
                  </a:lnTo>
                  <a:lnTo>
                    <a:pt x="849841" y="1279752"/>
                  </a:lnTo>
                  <a:lnTo>
                    <a:pt x="855502" y="1280660"/>
                  </a:lnTo>
                  <a:lnTo>
                    <a:pt x="860710" y="1282023"/>
                  </a:lnTo>
                  <a:lnTo>
                    <a:pt x="865692" y="1283839"/>
                  </a:lnTo>
                  <a:lnTo>
                    <a:pt x="870674" y="1286109"/>
                  </a:lnTo>
                  <a:lnTo>
                    <a:pt x="875203" y="1289061"/>
                  </a:lnTo>
                  <a:lnTo>
                    <a:pt x="879732" y="1292467"/>
                  </a:lnTo>
                  <a:lnTo>
                    <a:pt x="883582" y="1295872"/>
                  </a:lnTo>
                  <a:lnTo>
                    <a:pt x="887205" y="1299959"/>
                  </a:lnTo>
                  <a:lnTo>
                    <a:pt x="890602" y="1304273"/>
                  </a:lnTo>
                  <a:lnTo>
                    <a:pt x="893320" y="1308814"/>
                  </a:lnTo>
                  <a:lnTo>
                    <a:pt x="895584" y="1313809"/>
                  </a:lnTo>
                  <a:lnTo>
                    <a:pt x="897396" y="1319031"/>
                  </a:lnTo>
                  <a:lnTo>
                    <a:pt x="898981" y="1324480"/>
                  </a:lnTo>
                  <a:lnTo>
                    <a:pt x="899660" y="1329702"/>
                  </a:lnTo>
                  <a:lnTo>
                    <a:pt x="900113" y="1335378"/>
                  </a:lnTo>
                  <a:lnTo>
                    <a:pt x="900113" y="1818531"/>
                  </a:lnTo>
                  <a:lnTo>
                    <a:pt x="899660" y="1824434"/>
                  </a:lnTo>
                  <a:lnTo>
                    <a:pt x="898981" y="1829883"/>
                  </a:lnTo>
                  <a:lnTo>
                    <a:pt x="897396" y="1835332"/>
                  </a:lnTo>
                  <a:lnTo>
                    <a:pt x="895584" y="1840554"/>
                  </a:lnTo>
                  <a:lnTo>
                    <a:pt x="893320" y="1845322"/>
                  </a:lnTo>
                  <a:lnTo>
                    <a:pt x="890602" y="1850090"/>
                  </a:lnTo>
                  <a:lnTo>
                    <a:pt x="887205" y="1854404"/>
                  </a:lnTo>
                  <a:lnTo>
                    <a:pt x="883582" y="1858264"/>
                  </a:lnTo>
                  <a:lnTo>
                    <a:pt x="879732" y="1861897"/>
                  </a:lnTo>
                  <a:lnTo>
                    <a:pt x="875203" y="1865302"/>
                  </a:lnTo>
                  <a:lnTo>
                    <a:pt x="870674" y="1867800"/>
                  </a:lnTo>
                  <a:lnTo>
                    <a:pt x="865692" y="1870524"/>
                  </a:lnTo>
                  <a:lnTo>
                    <a:pt x="860710" y="1872114"/>
                  </a:lnTo>
                  <a:lnTo>
                    <a:pt x="855502" y="1873476"/>
                  </a:lnTo>
                  <a:lnTo>
                    <a:pt x="849841" y="1874611"/>
                  </a:lnTo>
                  <a:lnTo>
                    <a:pt x="844179" y="1874838"/>
                  </a:lnTo>
                  <a:lnTo>
                    <a:pt x="494084" y="1874838"/>
                  </a:lnTo>
                  <a:lnTo>
                    <a:pt x="488423" y="1874611"/>
                  </a:lnTo>
                  <a:lnTo>
                    <a:pt x="482761" y="1873476"/>
                  </a:lnTo>
                  <a:lnTo>
                    <a:pt x="477326" y="1872114"/>
                  </a:lnTo>
                  <a:lnTo>
                    <a:pt x="472571" y="1870524"/>
                  </a:lnTo>
                  <a:lnTo>
                    <a:pt x="467589" y="1867800"/>
                  </a:lnTo>
                  <a:lnTo>
                    <a:pt x="463060" y="1865302"/>
                  </a:lnTo>
                  <a:lnTo>
                    <a:pt x="458531" y="1861897"/>
                  </a:lnTo>
                  <a:lnTo>
                    <a:pt x="454455" y="1858264"/>
                  </a:lnTo>
                  <a:lnTo>
                    <a:pt x="450831" y="1854404"/>
                  </a:lnTo>
                  <a:lnTo>
                    <a:pt x="447661" y="1850090"/>
                  </a:lnTo>
                  <a:lnTo>
                    <a:pt x="444944" y="1845322"/>
                  </a:lnTo>
                  <a:lnTo>
                    <a:pt x="442679" y="1840554"/>
                  </a:lnTo>
                  <a:lnTo>
                    <a:pt x="440868" y="1835332"/>
                  </a:lnTo>
                  <a:lnTo>
                    <a:pt x="439282" y="1829883"/>
                  </a:lnTo>
                  <a:lnTo>
                    <a:pt x="438603" y="1824434"/>
                  </a:lnTo>
                  <a:lnTo>
                    <a:pt x="438150" y="1818531"/>
                  </a:lnTo>
                  <a:lnTo>
                    <a:pt x="438150" y="1335378"/>
                  </a:lnTo>
                  <a:lnTo>
                    <a:pt x="438603" y="1329702"/>
                  </a:lnTo>
                  <a:lnTo>
                    <a:pt x="439282" y="1324480"/>
                  </a:lnTo>
                  <a:lnTo>
                    <a:pt x="440868" y="1319031"/>
                  </a:lnTo>
                  <a:lnTo>
                    <a:pt x="442679" y="1313809"/>
                  </a:lnTo>
                  <a:lnTo>
                    <a:pt x="444944" y="1308814"/>
                  </a:lnTo>
                  <a:lnTo>
                    <a:pt x="447661" y="1304273"/>
                  </a:lnTo>
                  <a:lnTo>
                    <a:pt x="450831" y="1299959"/>
                  </a:lnTo>
                  <a:lnTo>
                    <a:pt x="454455" y="1295872"/>
                  </a:lnTo>
                  <a:lnTo>
                    <a:pt x="458531" y="1292467"/>
                  </a:lnTo>
                  <a:lnTo>
                    <a:pt x="463060" y="1289061"/>
                  </a:lnTo>
                  <a:lnTo>
                    <a:pt x="467589" y="1286109"/>
                  </a:lnTo>
                  <a:lnTo>
                    <a:pt x="472571" y="1283839"/>
                  </a:lnTo>
                  <a:lnTo>
                    <a:pt x="477326" y="1282023"/>
                  </a:lnTo>
                  <a:lnTo>
                    <a:pt x="482761" y="1280660"/>
                  </a:lnTo>
                  <a:lnTo>
                    <a:pt x="488423" y="1279752"/>
                  </a:lnTo>
                  <a:lnTo>
                    <a:pt x="494084" y="1279525"/>
                  </a:lnTo>
                  <a:close/>
                  <a:moveTo>
                    <a:pt x="1168971" y="903287"/>
                  </a:moveTo>
                  <a:lnTo>
                    <a:pt x="1518668" y="903287"/>
                  </a:lnTo>
                  <a:lnTo>
                    <a:pt x="1524553" y="903514"/>
                  </a:lnTo>
                  <a:lnTo>
                    <a:pt x="1529985" y="904195"/>
                  </a:lnTo>
                  <a:lnTo>
                    <a:pt x="1535418" y="905557"/>
                  </a:lnTo>
                  <a:lnTo>
                    <a:pt x="1540624" y="907600"/>
                  </a:lnTo>
                  <a:lnTo>
                    <a:pt x="1545377" y="909870"/>
                  </a:lnTo>
                  <a:lnTo>
                    <a:pt x="1550130" y="912821"/>
                  </a:lnTo>
                  <a:lnTo>
                    <a:pt x="1554430" y="915999"/>
                  </a:lnTo>
                  <a:lnTo>
                    <a:pt x="1558278" y="919404"/>
                  </a:lnTo>
                  <a:lnTo>
                    <a:pt x="1561900" y="923717"/>
                  </a:lnTo>
                  <a:lnTo>
                    <a:pt x="1565295" y="927803"/>
                  </a:lnTo>
                  <a:lnTo>
                    <a:pt x="1567784" y="932343"/>
                  </a:lnTo>
                  <a:lnTo>
                    <a:pt x="1570274" y="937337"/>
                  </a:lnTo>
                  <a:lnTo>
                    <a:pt x="1572085" y="942558"/>
                  </a:lnTo>
                  <a:lnTo>
                    <a:pt x="1573443" y="948006"/>
                  </a:lnTo>
                  <a:lnTo>
                    <a:pt x="1574575" y="953681"/>
                  </a:lnTo>
                  <a:lnTo>
                    <a:pt x="1574801" y="959355"/>
                  </a:lnTo>
                  <a:lnTo>
                    <a:pt x="1574801" y="1818542"/>
                  </a:lnTo>
                  <a:lnTo>
                    <a:pt x="1574575" y="1824444"/>
                  </a:lnTo>
                  <a:lnTo>
                    <a:pt x="1573443" y="1829892"/>
                  </a:lnTo>
                  <a:lnTo>
                    <a:pt x="1572085" y="1835340"/>
                  </a:lnTo>
                  <a:lnTo>
                    <a:pt x="1570274" y="1840560"/>
                  </a:lnTo>
                  <a:lnTo>
                    <a:pt x="1567784" y="1845327"/>
                  </a:lnTo>
                  <a:lnTo>
                    <a:pt x="1565295" y="1850094"/>
                  </a:lnTo>
                  <a:lnTo>
                    <a:pt x="1561900" y="1854407"/>
                  </a:lnTo>
                  <a:lnTo>
                    <a:pt x="1558278" y="1858266"/>
                  </a:lnTo>
                  <a:lnTo>
                    <a:pt x="1554430" y="1861898"/>
                  </a:lnTo>
                  <a:lnTo>
                    <a:pt x="1550130" y="1865303"/>
                  </a:lnTo>
                  <a:lnTo>
                    <a:pt x="1545377" y="1867800"/>
                  </a:lnTo>
                  <a:lnTo>
                    <a:pt x="1540624" y="1870524"/>
                  </a:lnTo>
                  <a:lnTo>
                    <a:pt x="1535418" y="1872113"/>
                  </a:lnTo>
                  <a:lnTo>
                    <a:pt x="1529985" y="1873475"/>
                  </a:lnTo>
                  <a:lnTo>
                    <a:pt x="1524553" y="1874610"/>
                  </a:lnTo>
                  <a:lnTo>
                    <a:pt x="1518668" y="1874837"/>
                  </a:lnTo>
                  <a:lnTo>
                    <a:pt x="1168971" y="1874837"/>
                  </a:lnTo>
                  <a:lnTo>
                    <a:pt x="1163312" y="1874610"/>
                  </a:lnTo>
                  <a:lnTo>
                    <a:pt x="1157654" y="1873475"/>
                  </a:lnTo>
                  <a:lnTo>
                    <a:pt x="1152221" y="1872113"/>
                  </a:lnTo>
                  <a:lnTo>
                    <a:pt x="1147242" y="1870524"/>
                  </a:lnTo>
                  <a:lnTo>
                    <a:pt x="1142262" y="1867800"/>
                  </a:lnTo>
                  <a:lnTo>
                    <a:pt x="1137736" y="1865303"/>
                  </a:lnTo>
                  <a:lnTo>
                    <a:pt x="1133435" y="1861898"/>
                  </a:lnTo>
                  <a:lnTo>
                    <a:pt x="1129361" y="1858266"/>
                  </a:lnTo>
                  <a:lnTo>
                    <a:pt x="1125740" y="1854407"/>
                  </a:lnTo>
                  <a:lnTo>
                    <a:pt x="1122797" y="1850094"/>
                  </a:lnTo>
                  <a:lnTo>
                    <a:pt x="1119855" y="1845327"/>
                  </a:lnTo>
                  <a:lnTo>
                    <a:pt x="1117365" y="1840560"/>
                  </a:lnTo>
                  <a:lnTo>
                    <a:pt x="1115554" y="1835340"/>
                  </a:lnTo>
                  <a:lnTo>
                    <a:pt x="1114196" y="1829892"/>
                  </a:lnTo>
                  <a:lnTo>
                    <a:pt x="1113291" y="1824444"/>
                  </a:lnTo>
                  <a:lnTo>
                    <a:pt x="1112838" y="1818542"/>
                  </a:lnTo>
                  <a:lnTo>
                    <a:pt x="1112838" y="959355"/>
                  </a:lnTo>
                  <a:lnTo>
                    <a:pt x="1113291" y="953681"/>
                  </a:lnTo>
                  <a:lnTo>
                    <a:pt x="1114196" y="948006"/>
                  </a:lnTo>
                  <a:lnTo>
                    <a:pt x="1115554" y="942558"/>
                  </a:lnTo>
                  <a:lnTo>
                    <a:pt x="1117365" y="937337"/>
                  </a:lnTo>
                  <a:lnTo>
                    <a:pt x="1119855" y="932343"/>
                  </a:lnTo>
                  <a:lnTo>
                    <a:pt x="1122797" y="927803"/>
                  </a:lnTo>
                  <a:lnTo>
                    <a:pt x="1125740" y="923717"/>
                  </a:lnTo>
                  <a:lnTo>
                    <a:pt x="1129361" y="919404"/>
                  </a:lnTo>
                  <a:lnTo>
                    <a:pt x="1133435" y="915999"/>
                  </a:lnTo>
                  <a:lnTo>
                    <a:pt x="1137736" y="912821"/>
                  </a:lnTo>
                  <a:lnTo>
                    <a:pt x="1142262" y="909870"/>
                  </a:lnTo>
                  <a:lnTo>
                    <a:pt x="1147242" y="907600"/>
                  </a:lnTo>
                  <a:lnTo>
                    <a:pt x="1152221" y="905557"/>
                  </a:lnTo>
                  <a:lnTo>
                    <a:pt x="1157654" y="904195"/>
                  </a:lnTo>
                  <a:lnTo>
                    <a:pt x="1163312" y="903514"/>
                  </a:lnTo>
                  <a:lnTo>
                    <a:pt x="1168971" y="903287"/>
                  </a:lnTo>
                  <a:close/>
                  <a:moveTo>
                    <a:pt x="1841899" y="450850"/>
                  </a:moveTo>
                  <a:lnTo>
                    <a:pt x="2191940" y="450850"/>
                  </a:lnTo>
                  <a:lnTo>
                    <a:pt x="2197604" y="451077"/>
                  </a:lnTo>
                  <a:lnTo>
                    <a:pt x="2203268" y="451985"/>
                  </a:lnTo>
                  <a:lnTo>
                    <a:pt x="2208706" y="453573"/>
                  </a:lnTo>
                  <a:lnTo>
                    <a:pt x="2213917" y="455388"/>
                  </a:lnTo>
                  <a:lnTo>
                    <a:pt x="2218674" y="457657"/>
                  </a:lnTo>
                  <a:lnTo>
                    <a:pt x="2223206" y="460380"/>
                  </a:lnTo>
                  <a:lnTo>
                    <a:pt x="2227510" y="463556"/>
                  </a:lnTo>
                  <a:lnTo>
                    <a:pt x="2231589" y="467186"/>
                  </a:lnTo>
                  <a:lnTo>
                    <a:pt x="2235214" y="471271"/>
                  </a:lnTo>
                  <a:lnTo>
                    <a:pt x="2238385" y="475582"/>
                  </a:lnTo>
                  <a:lnTo>
                    <a:pt x="2241104" y="480119"/>
                  </a:lnTo>
                  <a:lnTo>
                    <a:pt x="2243596" y="484884"/>
                  </a:lnTo>
                  <a:lnTo>
                    <a:pt x="2245636" y="490103"/>
                  </a:lnTo>
                  <a:lnTo>
                    <a:pt x="2246768" y="495548"/>
                  </a:lnTo>
                  <a:lnTo>
                    <a:pt x="2247675" y="501221"/>
                  </a:lnTo>
                  <a:lnTo>
                    <a:pt x="2247901" y="506893"/>
                  </a:lnTo>
                  <a:lnTo>
                    <a:pt x="2247901" y="1818568"/>
                  </a:lnTo>
                  <a:lnTo>
                    <a:pt x="2247675" y="1824468"/>
                  </a:lnTo>
                  <a:lnTo>
                    <a:pt x="2246768" y="1829913"/>
                  </a:lnTo>
                  <a:lnTo>
                    <a:pt x="2245636" y="1835358"/>
                  </a:lnTo>
                  <a:lnTo>
                    <a:pt x="2243596" y="1840577"/>
                  </a:lnTo>
                  <a:lnTo>
                    <a:pt x="2241104" y="1845342"/>
                  </a:lnTo>
                  <a:lnTo>
                    <a:pt x="2238385" y="1850107"/>
                  </a:lnTo>
                  <a:lnTo>
                    <a:pt x="2235214" y="1854418"/>
                  </a:lnTo>
                  <a:lnTo>
                    <a:pt x="2231589" y="1858275"/>
                  </a:lnTo>
                  <a:lnTo>
                    <a:pt x="2227510" y="1861905"/>
                  </a:lnTo>
                  <a:lnTo>
                    <a:pt x="2223206" y="1865309"/>
                  </a:lnTo>
                  <a:lnTo>
                    <a:pt x="2218674" y="1867804"/>
                  </a:lnTo>
                  <a:lnTo>
                    <a:pt x="2213917" y="1870527"/>
                  </a:lnTo>
                  <a:lnTo>
                    <a:pt x="2208706" y="1872115"/>
                  </a:lnTo>
                  <a:lnTo>
                    <a:pt x="2203268" y="1873477"/>
                  </a:lnTo>
                  <a:lnTo>
                    <a:pt x="2197604" y="1874611"/>
                  </a:lnTo>
                  <a:lnTo>
                    <a:pt x="2191940" y="1874838"/>
                  </a:lnTo>
                  <a:lnTo>
                    <a:pt x="1841899" y="1874838"/>
                  </a:lnTo>
                  <a:lnTo>
                    <a:pt x="1836235" y="1874611"/>
                  </a:lnTo>
                  <a:lnTo>
                    <a:pt x="1830798" y="1873477"/>
                  </a:lnTo>
                  <a:lnTo>
                    <a:pt x="1825360" y="1872115"/>
                  </a:lnTo>
                  <a:lnTo>
                    <a:pt x="1820149" y="1870527"/>
                  </a:lnTo>
                  <a:lnTo>
                    <a:pt x="1815165" y="1867804"/>
                  </a:lnTo>
                  <a:lnTo>
                    <a:pt x="1810633" y="1865309"/>
                  </a:lnTo>
                  <a:lnTo>
                    <a:pt x="1806329" y="1861905"/>
                  </a:lnTo>
                  <a:lnTo>
                    <a:pt x="1802477" y="1858275"/>
                  </a:lnTo>
                  <a:lnTo>
                    <a:pt x="1798852" y="1854418"/>
                  </a:lnTo>
                  <a:lnTo>
                    <a:pt x="1795454" y="1850107"/>
                  </a:lnTo>
                  <a:lnTo>
                    <a:pt x="1792508" y="1845342"/>
                  </a:lnTo>
                  <a:lnTo>
                    <a:pt x="1790243" y="1840577"/>
                  </a:lnTo>
                  <a:lnTo>
                    <a:pt x="1788430" y="1835358"/>
                  </a:lnTo>
                  <a:lnTo>
                    <a:pt x="1786844" y="1829913"/>
                  </a:lnTo>
                  <a:lnTo>
                    <a:pt x="1786165" y="1824468"/>
                  </a:lnTo>
                  <a:lnTo>
                    <a:pt x="1785938" y="1818568"/>
                  </a:lnTo>
                  <a:lnTo>
                    <a:pt x="1785938" y="506893"/>
                  </a:lnTo>
                  <a:lnTo>
                    <a:pt x="1786165" y="501221"/>
                  </a:lnTo>
                  <a:lnTo>
                    <a:pt x="1786844" y="495548"/>
                  </a:lnTo>
                  <a:lnTo>
                    <a:pt x="1788430" y="490103"/>
                  </a:lnTo>
                  <a:lnTo>
                    <a:pt x="1790243" y="484884"/>
                  </a:lnTo>
                  <a:lnTo>
                    <a:pt x="1792508" y="480119"/>
                  </a:lnTo>
                  <a:lnTo>
                    <a:pt x="1795454" y="475582"/>
                  </a:lnTo>
                  <a:lnTo>
                    <a:pt x="1798852" y="471271"/>
                  </a:lnTo>
                  <a:lnTo>
                    <a:pt x="1802477" y="467186"/>
                  </a:lnTo>
                  <a:lnTo>
                    <a:pt x="1806329" y="463556"/>
                  </a:lnTo>
                  <a:lnTo>
                    <a:pt x="1810633" y="460380"/>
                  </a:lnTo>
                  <a:lnTo>
                    <a:pt x="1815165" y="457657"/>
                  </a:lnTo>
                  <a:lnTo>
                    <a:pt x="1820149" y="455388"/>
                  </a:lnTo>
                  <a:lnTo>
                    <a:pt x="1825360" y="453573"/>
                  </a:lnTo>
                  <a:lnTo>
                    <a:pt x="1830798" y="451985"/>
                  </a:lnTo>
                  <a:lnTo>
                    <a:pt x="1836235" y="451077"/>
                  </a:lnTo>
                  <a:lnTo>
                    <a:pt x="1841899" y="450850"/>
                  </a:lnTo>
                  <a:close/>
                  <a:moveTo>
                    <a:pt x="1458752" y="38100"/>
                  </a:moveTo>
                  <a:lnTo>
                    <a:pt x="1461698" y="38100"/>
                  </a:lnTo>
                  <a:lnTo>
                    <a:pt x="1464870" y="38100"/>
                  </a:lnTo>
                  <a:lnTo>
                    <a:pt x="1468043" y="38327"/>
                  </a:lnTo>
                  <a:lnTo>
                    <a:pt x="1470989" y="38554"/>
                  </a:lnTo>
                  <a:lnTo>
                    <a:pt x="1473935" y="39235"/>
                  </a:lnTo>
                  <a:lnTo>
                    <a:pt x="1477107" y="40143"/>
                  </a:lnTo>
                  <a:lnTo>
                    <a:pt x="1479827" y="40825"/>
                  </a:lnTo>
                  <a:lnTo>
                    <a:pt x="1482773" y="42187"/>
                  </a:lnTo>
                  <a:lnTo>
                    <a:pt x="1485718" y="43322"/>
                  </a:lnTo>
                  <a:lnTo>
                    <a:pt x="1488438" y="44684"/>
                  </a:lnTo>
                  <a:lnTo>
                    <a:pt x="1491157" y="46500"/>
                  </a:lnTo>
                  <a:lnTo>
                    <a:pt x="1493876" y="48317"/>
                  </a:lnTo>
                  <a:lnTo>
                    <a:pt x="1496143" y="50133"/>
                  </a:lnTo>
                  <a:lnTo>
                    <a:pt x="1498409" y="52176"/>
                  </a:lnTo>
                  <a:lnTo>
                    <a:pt x="1500675" y="54447"/>
                  </a:lnTo>
                  <a:lnTo>
                    <a:pt x="1502714" y="56490"/>
                  </a:lnTo>
                  <a:lnTo>
                    <a:pt x="1504754" y="59214"/>
                  </a:lnTo>
                  <a:lnTo>
                    <a:pt x="1506567" y="61485"/>
                  </a:lnTo>
                  <a:lnTo>
                    <a:pt x="1508153" y="64436"/>
                  </a:lnTo>
                  <a:lnTo>
                    <a:pt x="1509739" y="66934"/>
                  </a:lnTo>
                  <a:lnTo>
                    <a:pt x="1511099" y="69658"/>
                  </a:lnTo>
                  <a:lnTo>
                    <a:pt x="1512005" y="72609"/>
                  </a:lnTo>
                  <a:lnTo>
                    <a:pt x="1513138" y="75334"/>
                  </a:lnTo>
                  <a:lnTo>
                    <a:pt x="1514045" y="78512"/>
                  </a:lnTo>
                  <a:lnTo>
                    <a:pt x="1514725" y="81691"/>
                  </a:lnTo>
                  <a:lnTo>
                    <a:pt x="1515178" y="84642"/>
                  </a:lnTo>
                  <a:lnTo>
                    <a:pt x="1515405" y="87821"/>
                  </a:lnTo>
                  <a:lnTo>
                    <a:pt x="1543051" y="488083"/>
                  </a:lnTo>
                  <a:lnTo>
                    <a:pt x="1543051" y="493305"/>
                  </a:lnTo>
                  <a:lnTo>
                    <a:pt x="1542371" y="498754"/>
                  </a:lnTo>
                  <a:lnTo>
                    <a:pt x="1541691" y="503976"/>
                  </a:lnTo>
                  <a:lnTo>
                    <a:pt x="1540105" y="509198"/>
                  </a:lnTo>
                  <a:lnTo>
                    <a:pt x="1538066" y="513965"/>
                  </a:lnTo>
                  <a:lnTo>
                    <a:pt x="1535800" y="518506"/>
                  </a:lnTo>
                  <a:lnTo>
                    <a:pt x="1532854" y="522820"/>
                  </a:lnTo>
                  <a:lnTo>
                    <a:pt x="1529908" y="526906"/>
                  </a:lnTo>
                  <a:lnTo>
                    <a:pt x="1526282" y="530539"/>
                  </a:lnTo>
                  <a:lnTo>
                    <a:pt x="1522429" y="533944"/>
                  </a:lnTo>
                  <a:lnTo>
                    <a:pt x="1518350" y="537123"/>
                  </a:lnTo>
                  <a:lnTo>
                    <a:pt x="1513592" y="539620"/>
                  </a:lnTo>
                  <a:lnTo>
                    <a:pt x="1509059" y="541663"/>
                  </a:lnTo>
                  <a:lnTo>
                    <a:pt x="1503847" y="543253"/>
                  </a:lnTo>
                  <a:lnTo>
                    <a:pt x="1498635" y="544615"/>
                  </a:lnTo>
                  <a:lnTo>
                    <a:pt x="1493197" y="545069"/>
                  </a:lnTo>
                  <a:lnTo>
                    <a:pt x="1488211" y="545296"/>
                  </a:lnTo>
                  <a:lnTo>
                    <a:pt x="1482999" y="544842"/>
                  </a:lnTo>
                  <a:lnTo>
                    <a:pt x="1478014" y="543934"/>
                  </a:lnTo>
                  <a:lnTo>
                    <a:pt x="1473481" y="542799"/>
                  </a:lnTo>
                  <a:lnTo>
                    <a:pt x="1469629" y="541437"/>
                  </a:lnTo>
                  <a:lnTo>
                    <a:pt x="1466003" y="539847"/>
                  </a:lnTo>
                  <a:lnTo>
                    <a:pt x="1462604" y="537804"/>
                  </a:lnTo>
                  <a:lnTo>
                    <a:pt x="1459205" y="535761"/>
                  </a:lnTo>
                  <a:lnTo>
                    <a:pt x="1456032" y="533490"/>
                  </a:lnTo>
                  <a:lnTo>
                    <a:pt x="1453086" y="530766"/>
                  </a:lnTo>
                  <a:lnTo>
                    <a:pt x="1450367" y="528041"/>
                  </a:lnTo>
                  <a:lnTo>
                    <a:pt x="1447874" y="525090"/>
                  </a:lnTo>
                  <a:lnTo>
                    <a:pt x="1445382" y="522139"/>
                  </a:lnTo>
                  <a:lnTo>
                    <a:pt x="1443342" y="518733"/>
                  </a:lnTo>
                  <a:lnTo>
                    <a:pt x="1441529" y="515100"/>
                  </a:lnTo>
                  <a:lnTo>
                    <a:pt x="1439943" y="511468"/>
                  </a:lnTo>
                  <a:lnTo>
                    <a:pt x="1438583" y="507608"/>
                  </a:lnTo>
                  <a:lnTo>
                    <a:pt x="1437677" y="503749"/>
                  </a:lnTo>
                  <a:lnTo>
                    <a:pt x="1436770" y="499662"/>
                  </a:lnTo>
                  <a:lnTo>
                    <a:pt x="1436317" y="495348"/>
                  </a:lnTo>
                  <a:lnTo>
                    <a:pt x="1419775" y="256735"/>
                  </a:lnTo>
                  <a:lnTo>
                    <a:pt x="1404592" y="280119"/>
                  </a:lnTo>
                  <a:lnTo>
                    <a:pt x="1396434" y="292606"/>
                  </a:lnTo>
                  <a:lnTo>
                    <a:pt x="1387596" y="304866"/>
                  </a:lnTo>
                  <a:lnTo>
                    <a:pt x="1378531" y="317580"/>
                  </a:lnTo>
                  <a:lnTo>
                    <a:pt x="1369014" y="330748"/>
                  </a:lnTo>
                  <a:lnTo>
                    <a:pt x="1359270" y="343916"/>
                  </a:lnTo>
                  <a:lnTo>
                    <a:pt x="1348845" y="357311"/>
                  </a:lnTo>
                  <a:lnTo>
                    <a:pt x="1338421" y="370933"/>
                  </a:lnTo>
                  <a:lnTo>
                    <a:pt x="1327317" y="384782"/>
                  </a:lnTo>
                  <a:lnTo>
                    <a:pt x="1315760" y="398632"/>
                  </a:lnTo>
                  <a:lnTo>
                    <a:pt x="1303750" y="412935"/>
                  </a:lnTo>
                  <a:lnTo>
                    <a:pt x="1291513" y="426784"/>
                  </a:lnTo>
                  <a:lnTo>
                    <a:pt x="1278823" y="441314"/>
                  </a:lnTo>
                  <a:lnTo>
                    <a:pt x="1265679" y="455390"/>
                  </a:lnTo>
                  <a:lnTo>
                    <a:pt x="1252082" y="469920"/>
                  </a:lnTo>
                  <a:lnTo>
                    <a:pt x="1233500" y="488991"/>
                  </a:lnTo>
                  <a:lnTo>
                    <a:pt x="1214465" y="507608"/>
                  </a:lnTo>
                  <a:lnTo>
                    <a:pt x="1195430" y="525998"/>
                  </a:lnTo>
                  <a:lnTo>
                    <a:pt x="1175715" y="543707"/>
                  </a:lnTo>
                  <a:lnTo>
                    <a:pt x="1156226" y="560961"/>
                  </a:lnTo>
                  <a:lnTo>
                    <a:pt x="1136058" y="577762"/>
                  </a:lnTo>
                  <a:lnTo>
                    <a:pt x="1115663" y="594336"/>
                  </a:lnTo>
                  <a:lnTo>
                    <a:pt x="1095041" y="610455"/>
                  </a:lnTo>
                  <a:lnTo>
                    <a:pt x="1074193" y="625893"/>
                  </a:lnTo>
                  <a:lnTo>
                    <a:pt x="1053118" y="641105"/>
                  </a:lnTo>
                  <a:lnTo>
                    <a:pt x="1031590" y="655408"/>
                  </a:lnTo>
                  <a:lnTo>
                    <a:pt x="1010062" y="669711"/>
                  </a:lnTo>
                  <a:lnTo>
                    <a:pt x="988081" y="683333"/>
                  </a:lnTo>
                  <a:lnTo>
                    <a:pt x="966099" y="696501"/>
                  </a:lnTo>
                  <a:lnTo>
                    <a:pt x="943891" y="709442"/>
                  </a:lnTo>
                  <a:lnTo>
                    <a:pt x="921004" y="721702"/>
                  </a:lnTo>
                  <a:lnTo>
                    <a:pt x="906954" y="729194"/>
                  </a:lnTo>
                  <a:lnTo>
                    <a:pt x="892451" y="736232"/>
                  </a:lnTo>
                  <a:lnTo>
                    <a:pt x="878174" y="743497"/>
                  </a:lnTo>
                  <a:lnTo>
                    <a:pt x="863671" y="750309"/>
                  </a:lnTo>
                  <a:lnTo>
                    <a:pt x="848941" y="756893"/>
                  </a:lnTo>
                  <a:lnTo>
                    <a:pt x="834212" y="763477"/>
                  </a:lnTo>
                  <a:lnTo>
                    <a:pt x="819482" y="769834"/>
                  </a:lnTo>
                  <a:lnTo>
                    <a:pt x="804526" y="775736"/>
                  </a:lnTo>
                  <a:lnTo>
                    <a:pt x="789569" y="781866"/>
                  </a:lnTo>
                  <a:lnTo>
                    <a:pt x="774613" y="787542"/>
                  </a:lnTo>
                  <a:lnTo>
                    <a:pt x="759430" y="793218"/>
                  </a:lnTo>
                  <a:lnTo>
                    <a:pt x="744247" y="798440"/>
                  </a:lnTo>
                  <a:lnTo>
                    <a:pt x="729064" y="803435"/>
                  </a:lnTo>
                  <a:lnTo>
                    <a:pt x="713655" y="808657"/>
                  </a:lnTo>
                  <a:lnTo>
                    <a:pt x="698472" y="813197"/>
                  </a:lnTo>
                  <a:lnTo>
                    <a:pt x="682609" y="817965"/>
                  </a:lnTo>
                  <a:lnTo>
                    <a:pt x="667199" y="822279"/>
                  </a:lnTo>
                  <a:lnTo>
                    <a:pt x="651563" y="826365"/>
                  </a:lnTo>
                  <a:lnTo>
                    <a:pt x="635701" y="830452"/>
                  </a:lnTo>
                  <a:lnTo>
                    <a:pt x="620064" y="834084"/>
                  </a:lnTo>
                  <a:lnTo>
                    <a:pt x="604202" y="837717"/>
                  </a:lnTo>
                  <a:lnTo>
                    <a:pt x="588112" y="841350"/>
                  </a:lnTo>
                  <a:lnTo>
                    <a:pt x="572249" y="844528"/>
                  </a:lnTo>
                  <a:lnTo>
                    <a:pt x="555933" y="847479"/>
                  </a:lnTo>
                  <a:lnTo>
                    <a:pt x="539618" y="850431"/>
                  </a:lnTo>
                  <a:lnTo>
                    <a:pt x="523528" y="852928"/>
                  </a:lnTo>
                  <a:lnTo>
                    <a:pt x="507212" y="855653"/>
                  </a:lnTo>
                  <a:lnTo>
                    <a:pt x="490896" y="857923"/>
                  </a:lnTo>
                  <a:lnTo>
                    <a:pt x="474353" y="859966"/>
                  </a:lnTo>
                  <a:lnTo>
                    <a:pt x="458037" y="861783"/>
                  </a:lnTo>
                  <a:lnTo>
                    <a:pt x="441268" y="863372"/>
                  </a:lnTo>
                  <a:lnTo>
                    <a:pt x="424726" y="864961"/>
                  </a:lnTo>
                  <a:lnTo>
                    <a:pt x="419287" y="865188"/>
                  </a:lnTo>
                  <a:lnTo>
                    <a:pt x="414075" y="864734"/>
                  </a:lnTo>
                  <a:lnTo>
                    <a:pt x="409089" y="863826"/>
                  </a:lnTo>
                  <a:lnTo>
                    <a:pt x="404104" y="862464"/>
                  </a:lnTo>
                  <a:lnTo>
                    <a:pt x="400252" y="861329"/>
                  </a:lnTo>
                  <a:lnTo>
                    <a:pt x="396626" y="859739"/>
                  </a:lnTo>
                  <a:lnTo>
                    <a:pt x="393227" y="857923"/>
                  </a:lnTo>
                  <a:lnTo>
                    <a:pt x="389827" y="855880"/>
                  </a:lnTo>
                  <a:lnTo>
                    <a:pt x="386882" y="853609"/>
                  </a:lnTo>
                  <a:lnTo>
                    <a:pt x="383936" y="850885"/>
                  </a:lnTo>
                  <a:lnTo>
                    <a:pt x="381216" y="848161"/>
                  </a:lnTo>
                  <a:lnTo>
                    <a:pt x="378497" y="845209"/>
                  </a:lnTo>
                  <a:lnTo>
                    <a:pt x="376231" y="842258"/>
                  </a:lnTo>
                  <a:lnTo>
                    <a:pt x="374191" y="838852"/>
                  </a:lnTo>
                  <a:lnTo>
                    <a:pt x="372378" y="835447"/>
                  </a:lnTo>
                  <a:lnTo>
                    <a:pt x="370566" y="831814"/>
                  </a:lnTo>
                  <a:lnTo>
                    <a:pt x="369206" y="827955"/>
                  </a:lnTo>
                  <a:lnTo>
                    <a:pt x="368299" y="824095"/>
                  </a:lnTo>
                  <a:lnTo>
                    <a:pt x="367620" y="820008"/>
                  </a:lnTo>
                  <a:lnTo>
                    <a:pt x="366940" y="815922"/>
                  </a:lnTo>
                  <a:lnTo>
                    <a:pt x="366713" y="810473"/>
                  </a:lnTo>
                  <a:lnTo>
                    <a:pt x="367167" y="805024"/>
                  </a:lnTo>
                  <a:lnTo>
                    <a:pt x="368073" y="799802"/>
                  </a:lnTo>
                  <a:lnTo>
                    <a:pt x="369206" y="795034"/>
                  </a:lnTo>
                  <a:lnTo>
                    <a:pt x="371472" y="790040"/>
                  </a:lnTo>
                  <a:lnTo>
                    <a:pt x="373738" y="785272"/>
                  </a:lnTo>
                  <a:lnTo>
                    <a:pt x="376231" y="780958"/>
                  </a:lnTo>
                  <a:lnTo>
                    <a:pt x="379403" y="776872"/>
                  </a:lnTo>
                  <a:lnTo>
                    <a:pt x="383029" y="773239"/>
                  </a:lnTo>
                  <a:lnTo>
                    <a:pt x="386882" y="769607"/>
                  </a:lnTo>
                  <a:lnTo>
                    <a:pt x="390961" y="766882"/>
                  </a:lnTo>
                  <a:lnTo>
                    <a:pt x="395266" y="763931"/>
                  </a:lnTo>
                  <a:lnTo>
                    <a:pt x="400252" y="761887"/>
                  </a:lnTo>
                  <a:lnTo>
                    <a:pt x="405237" y="760071"/>
                  </a:lnTo>
                  <a:lnTo>
                    <a:pt x="410222" y="758709"/>
                  </a:lnTo>
                  <a:lnTo>
                    <a:pt x="415661" y="758255"/>
                  </a:lnTo>
                  <a:lnTo>
                    <a:pt x="431071" y="756666"/>
                  </a:lnTo>
                  <a:lnTo>
                    <a:pt x="446027" y="755076"/>
                  </a:lnTo>
                  <a:lnTo>
                    <a:pt x="461210" y="753714"/>
                  </a:lnTo>
                  <a:lnTo>
                    <a:pt x="476166" y="751898"/>
                  </a:lnTo>
                  <a:lnTo>
                    <a:pt x="491123" y="749854"/>
                  </a:lnTo>
                  <a:lnTo>
                    <a:pt x="506079" y="747357"/>
                  </a:lnTo>
                  <a:lnTo>
                    <a:pt x="521035" y="745087"/>
                  </a:lnTo>
                  <a:lnTo>
                    <a:pt x="535765" y="742589"/>
                  </a:lnTo>
                  <a:lnTo>
                    <a:pt x="550495" y="739638"/>
                  </a:lnTo>
                  <a:lnTo>
                    <a:pt x="565224" y="736913"/>
                  </a:lnTo>
                  <a:lnTo>
                    <a:pt x="579728" y="733735"/>
                  </a:lnTo>
                  <a:lnTo>
                    <a:pt x="594231" y="730329"/>
                  </a:lnTo>
                  <a:lnTo>
                    <a:pt x="608734" y="726697"/>
                  </a:lnTo>
                  <a:lnTo>
                    <a:pt x="623010" y="723064"/>
                  </a:lnTo>
                  <a:lnTo>
                    <a:pt x="637287" y="719432"/>
                  </a:lnTo>
                  <a:lnTo>
                    <a:pt x="651563" y="715345"/>
                  </a:lnTo>
                  <a:lnTo>
                    <a:pt x="665613" y="711259"/>
                  </a:lnTo>
                  <a:lnTo>
                    <a:pt x="679890" y="706945"/>
                  </a:lnTo>
                  <a:lnTo>
                    <a:pt x="693713" y="702404"/>
                  </a:lnTo>
                  <a:lnTo>
                    <a:pt x="707763" y="697864"/>
                  </a:lnTo>
                  <a:lnTo>
                    <a:pt x="721586" y="692869"/>
                  </a:lnTo>
                  <a:lnTo>
                    <a:pt x="735183" y="687874"/>
                  </a:lnTo>
                  <a:lnTo>
                    <a:pt x="749233" y="682652"/>
                  </a:lnTo>
                  <a:lnTo>
                    <a:pt x="762603" y="677430"/>
                  </a:lnTo>
                  <a:lnTo>
                    <a:pt x="776199" y="671755"/>
                  </a:lnTo>
                  <a:lnTo>
                    <a:pt x="789569" y="666079"/>
                  </a:lnTo>
                  <a:lnTo>
                    <a:pt x="803166" y="660176"/>
                  </a:lnTo>
                  <a:lnTo>
                    <a:pt x="816536" y="654273"/>
                  </a:lnTo>
                  <a:lnTo>
                    <a:pt x="829679" y="648143"/>
                  </a:lnTo>
                  <a:lnTo>
                    <a:pt x="842823" y="641559"/>
                  </a:lnTo>
                  <a:lnTo>
                    <a:pt x="855966" y="634975"/>
                  </a:lnTo>
                  <a:lnTo>
                    <a:pt x="868883" y="628164"/>
                  </a:lnTo>
                  <a:lnTo>
                    <a:pt x="889505" y="617039"/>
                  </a:lnTo>
                  <a:lnTo>
                    <a:pt x="910126" y="605460"/>
                  </a:lnTo>
                  <a:lnTo>
                    <a:pt x="930068" y="593655"/>
                  </a:lnTo>
                  <a:lnTo>
                    <a:pt x="950237" y="580941"/>
                  </a:lnTo>
                  <a:lnTo>
                    <a:pt x="970178" y="568000"/>
                  </a:lnTo>
                  <a:lnTo>
                    <a:pt x="989667" y="554832"/>
                  </a:lnTo>
                  <a:lnTo>
                    <a:pt x="1008929" y="540982"/>
                  </a:lnTo>
                  <a:lnTo>
                    <a:pt x="1027964" y="526906"/>
                  </a:lnTo>
                  <a:lnTo>
                    <a:pt x="1046773" y="512149"/>
                  </a:lnTo>
                  <a:lnTo>
                    <a:pt x="1065355" y="497165"/>
                  </a:lnTo>
                  <a:lnTo>
                    <a:pt x="1083937" y="481726"/>
                  </a:lnTo>
                  <a:lnTo>
                    <a:pt x="1102066" y="466061"/>
                  </a:lnTo>
                  <a:lnTo>
                    <a:pt x="1119742" y="449714"/>
                  </a:lnTo>
                  <a:lnTo>
                    <a:pt x="1137644" y="433141"/>
                  </a:lnTo>
                  <a:lnTo>
                    <a:pt x="1154866" y="416113"/>
                  </a:lnTo>
                  <a:lnTo>
                    <a:pt x="1171862" y="398859"/>
                  </a:lnTo>
                  <a:lnTo>
                    <a:pt x="1184779" y="385236"/>
                  </a:lnTo>
                  <a:lnTo>
                    <a:pt x="1197469" y="371841"/>
                  </a:lnTo>
                  <a:lnTo>
                    <a:pt x="1209480" y="358219"/>
                  </a:lnTo>
                  <a:lnTo>
                    <a:pt x="1221037" y="344597"/>
                  </a:lnTo>
                  <a:lnTo>
                    <a:pt x="1232367" y="331429"/>
                  </a:lnTo>
                  <a:lnTo>
                    <a:pt x="1243245" y="318261"/>
                  </a:lnTo>
                  <a:lnTo>
                    <a:pt x="1253895" y="305093"/>
                  </a:lnTo>
                  <a:lnTo>
                    <a:pt x="1263866" y="292606"/>
                  </a:lnTo>
                  <a:lnTo>
                    <a:pt x="1273384" y="279665"/>
                  </a:lnTo>
                  <a:lnTo>
                    <a:pt x="1282675" y="267178"/>
                  </a:lnTo>
                  <a:lnTo>
                    <a:pt x="1291739" y="255145"/>
                  </a:lnTo>
                  <a:lnTo>
                    <a:pt x="1300124" y="242886"/>
                  </a:lnTo>
                  <a:lnTo>
                    <a:pt x="1308282" y="231307"/>
                  </a:lnTo>
                  <a:lnTo>
                    <a:pt x="1316213" y="219728"/>
                  </a:lnTo>
                  <a:lnTo>
                    <a:pt x="1330263" y="197706"/>
                  </a:lnTo>
                  <a:lnTo>
                    <a:pt x="1107958" y="281027"/>
                  </a:lnTo>
                  <a:lnTo>
                    <a:pt x="1102746" y="282390"/>
                  </a:lnTo>
                  <a:lnTo>
                    <a:pt x="1097534" y="283525"/>
                  </a:lnTo>
                  <a:lnTo>
                    <a:pt x="1092322" y="283979"/>
                  </a:lnTo>
                  <a:lnTo>
                    <a:pt x="1087110" y="283979"/>
                  </a:lnTo>
                  <a:lnTo>
                    <a:pt x="1081898" y="283752"/>
                  </a:lnTo>
                  <a:lnTo>
                    <a:pt x="1076686" y="282844"/>
                  </a:lnTo>
                  <a:lnTo>
                    <a:pt x="1071927" y="281255"/>
                  </a:lnTo>
                  <a:lnTo>
                    <a:pt x="1067168" y="279438"/>
                  </a:lnTo>
                  <a:lnTo>
                    <a:pt x="1062636" y="277168"/>
                  </a:lnTo>
                  <a:lnTo>
                    <a:pt x="1058103" y="274216"/>
                  </a:lnTo>
                  <a:lnTo>
                    <a:pt x="1054251" y="270811"/>
                  </a:lnTo>
                  <a:lnTo>
                    <a:pt x="1050399" y="267178"/>
                  </a:lnTo>
                  <a:lnTo>
                    <a:pt x="1047226" y="263319"/>
                  </a:lnTo>
                  <a:lnTo>
                    <a:pt x="1044054" y="259005"/>
                  </a:lnTo>
                  <a:lnTo>
                    <a:pt x="1041561" y="254237"/>
                  </a:lnTo>
                  <a:lnTo>
                    <a:pt x="1039295" y="249470"/>
                  </a:lnTo>
                  <a:lnTo>
                    <a:pt x="1037482" y="244021"/>
                  </a:lnTo>
                  <a:lnTo>
                    <a:pt x="1036575" y="238799"/>
                  </a:lnTo>
                  <a:lnTo>
                    <a:pt x="1036122" y="233350"/>
                  </a:lnTo>
                  <a:lnTo>
                    <a:pt x="1036122" y="228355"/>
                  </a:lnTo>
                  <a:lnTo>
                    <a:pt x="1036349" y="223134"/>
                  </a:lnTo>
                  <a:lnTo>
                    <a:pt x="1037255" y="218139"/>
                  </a:lnTo>
                  <a:lnTo>
                    <a:pt x="1038841" y="213144"/>
                  </a:lnTo>
                  <a:lnTo>
                    <a:pt x="1040654" y="208376"/>
                  </a:lnTo>
                  <a:lnTo>
                    <a:pt x="1042920" y="203836"/>
                  </a:lnTo>
                  <a:lnTo>
                    <a:pt x="1045866" y="199295"/>
                  </a:lnTo>
                  <a:lnTo>
                    <a:pt x="1049266" y="195435"/>
                  </a:lnTo>
                  <a:lnTo>
                    <a:pt x="1052891" y="191576"/>
                  </a:lnTo>
                  <a:lnTo>
                    <a:pt x="1056744" y="188170"/>
                  </a:lnTo>
                  <a:lnTo>
                    <a:pt x="1061049" y="185219"/>
                  </a:lnTo>
                  <a:lnTo>
                    <a:pt x="1065582" y="182494"/>
                  </a:lnTo>
                  <a:lnTo>
                    <a:pt x="1070567" y="180451"/>
                  </a:lnTo>
                  <a:lnTo>
                    <a:pt x="1443569" y="41279"/>
                  </a:lnTo>
                  <a:lnTo>
                    <a:pt x="1446288" y="40370"/>
                  </a:lnTo>
                  <a:lnTo>
                    <a:pt x="1449461" y="39462"/>
                  </a:lnTo>
                  <a:lnTo>
                    <a:pt x="1452633" y="38781"/>
                  </a:lnTo>
                  <a:lnTo>
                    <a:pt x="1455579" y="38327"/>
                  </a:lnTo>
                  <a:lnTo>
                    <a:pt x="1458752" y="38100"/>
                  </a:lnTo>
                  <a:close/>
                  <a:moveTo>
                    <a:pt x="102528" y="0"/>
                  </a:moveTo>
                  <a:lnTo>
                    <a:pt x="107971" y="454"/>
                  </a:lnTo>
                  <a:lnTo>
                    <a:pt x="113189" y="681"/>
                  </a:lnTo>
                  <a:lnTo>
                    <a:pt x="118406" y="1361"/>
                  </a:lnTo>
                  <a:lnTo>
                    <a:pt x="123169" y="2268"/>
                  </a:lnTo>
                  <a:lnTo>
                    <a:pt x="128386" y="3403"/>
                  </a:lnTo>
                  <a:lnTo>
                    <a:pt x="133376" y="4764"/>
                  </a:lnTo>
                  <a:lnTo>
                    <a:pt x="137913" y="6578"/>
                  </a:lnTo>
                  <a:lnTo>
                    <a:pt x="142450" y="8393"/>
                  </a:lnTo>
                  <a:lnTo>
                    <a:pt x="147213" y="10434"/>
                  </a:lnTo>
                  <a:lnTo>
                    <a:pt x="151523" y="12476"/>
                  </a:lnTo>
                  <a:lnTo>
                    <a:pt x="156059" y="14971"/>
                  </a:lnTo>
                  <a:lnTo>
                    <a:pt x="160143" y="17693"/>
                  </a:lnTo>
                  <a:lnTo>
                    <a:pt x="164225" y="20642"/>
                  </a:lnTo>
                  <a:lnTo>
                    <a:pt x="168082" y="23590"/>
                  </a:lnTo>
                  <a:lnTo>
                    <a:pt x="171711" y="26993"/>
                  </a:lnTo>
                  <a:lnTo>
                    <a:pt x="175340" y="30169"/>
                  </a:lnTo>
                  <a:lnTo>
                    <a:pt x="178743" y="33798"/>
                  </a:lnTo>
                  <a:lnTo>
                    <a:pt x="181918" y="37427"/>
                  </a:lnTo>
                  <a:lnTo>
                    <a:pt x="185094" y="41510"/>
                  </a:lnTo>
                  <a:lnTo>
                    <a:pt x="188043" y="45593"/>
                  </a:lnTo>
                  <a:lnTo>
                    <a:pt x="190538" y="49676"/>
                  </a:lnTo>
                  <a:lnTo>
                    <a:pt x="193033" y="53986"/>
                  </a:lnTo>
                  <a:lnTo>
                    <a:pt x="195074" y="58296"/>
                  </a:lnTo>
                  <a:lnTo>
                    <a:pt x="197343" y="63059"/>
                  </a:lnTo>
                  <a:lnTo>
                    <a:pt x="199157" y="67596"/>
                  </a:lnTo>
                  <a:lnTo>
                    <a:pt x="200745" y="72359"/>
                  </a:lnTo>
                  <a:lnTo>
                    <a:pt x="202106" y="77122"/>
                  </a:lnTo>
                  <a:lnTo>
                    <a:pt x="203467" y="82340"/>
                  </a:lnTo>
                  <a:lnTo>
                    <a:pt x="204148" y="87330"/>
                  </a:lnTo>
                  <a:lnTo>
                    <a:pt x="205055" y="92320"/>
                  </a:lnTo>
                  <a:lnTo>
                    <a:pt x="205282" y="97537"/>
                  </a:lnTo>
                  <a:lnTo>
                    <a:pt x="205509" y="102981"/>
                  </a:lnTo>
                  <a:lnTo>
                    <a:pt x="205509" y="2092965"/>
                  </a:lnTo>
                  <a:lnTo>
                    <a:pt x="2195719" y="2092965"/>
                  </a:lnTo>
                  <a:lnTo>
                    <a:pt x="2201163" y="2093192"/>
                  </a:lnTo>
                  <a:lnTo>
                    <a:pt x="2206380" y="2093419"/>
                  </a:lnTo>
                  <a:lnTo>
                    <a:pt x="2211597" y="2094326"/>
                  </a:lnTo>
                  <a:lnTo>
                    <a:pt x="2216587" y="2095233"/>
                  </a:lnTo>
                  <a:lnTo>
                    <a:pt x="2221578" y="2096367"/>
                  </a:lnTo>
                  <a:lnTo>
                    <a:pt x="2226568" y="2097501"/>
                  </a:lnTo>
                  <a:lnTo>
                    <a:pt x="2231105" y="2099316"/>
                  </a:lnTo>
                  <a:lnTo>
                    <a:pt x="2235868" y="2101131"/>
                  </a:lnTo>
                  <a:lnTo>
                    <a:pt x="2240405" y="2103172"/>
                  </a:lnTo>
                  <a:lnTo>
                    <a:pt x="2244714" y="2105667"/>
                  </a:lnTo>
                  <a:lnTo>
                    <a:pt x="2249251" y="2107936"/>
                  </a:lnTo>
                  <a:lnTo>
                    <a:pt x="2253334" y="2110658"/>
                  </a:lnTo>
                  <a:lnTo>
                    <a:pt x="2257417" y="2113606"/>
                  </a:lnTo>
                  <a:lnTo>
                    <a:pt x="2261273" y="2116328"/>
                  </a:lnTo>
                  <a:lnTo>
                    <a:pt x="2264902" y="2119731"/>
                  </a:lnTo>
                  <a:lnTo>
                    <a:pt x="2268532" y="2123133"/>
                  </a:lnTo>
                  <a:lnTo>
                    <a:pt x="2271934" y="2126763"/>
                  </a:lnTo>
                  <a:lnTo>
                    <a:pt x="2275337" y="2130619"/>
                  </a:lnTo>
                  <a:lnTo>
                    <a:pt x="2278285" y="2134475"/>
                  </a:lnTo>
                  <a:lnTo>
                    <a:pt x="2281234" y="2138331"/>
                  </a:lnTo>
                  <a:lnTo>
                    <a:pt x="2283729" y="2142414"/>
                  </a:lnTo>
                  <a:lnTo>
                    <a:pt x="2286224" y="2146724"/>
                  </a:lnTo>
                  <a:lnTo>
                    <a:pt x="2288720" y="2151260"/>
                  </a:lnTo>
                  <a:lnTo>
                    <a:pt x="2290761" y="2155797"/>
                  </a:lnTo>
                  <a:lnTo>
                    <a:pt x="2292576" y="2160560"/>
                  </a:lnTo>
                  <a:lnTo>
                    <a:pt x="2294164" y="2165324"/>
                  </a:lnTo>
                  <a:lnTo>
                    <a:pt x="2295298" y="2170087"/>
                  </a:lnTo>
                  <a:lnTo>
                    <a:pt x="2296659" y="2175304"/>
                  </a:lnTo>
                  <a:lnTo>
                    <a:pt x="2297339" y="2180068"/>
                  </a:lnTo>
                  <a:lnTo>
                    <a:pt x="2298246" y="2185285"/>
                  </a:lnTo>
                  <a:lnTo>
                    <a:pt x="2298473" y="2190729"/>
                  </a:lnTo>
                  <a:lnTo>
                    <a:pt x="2298700" y="2195946"/>
                  </a:lnTo>
                  <a:lnTo>
                    <a:pt x="2298473" y="2201163"/>
                  </a:lnTo>
                  <a:lnTo>
                    <a:pt x="2298246" y="2206380"/>
                  </a:lnTo>
                  <a:lnTo>
                    <a:pt x="2297339" y="2211597"/>
                  </a:lnTo>
                  <a:lnTo>
                    <a:pt x="2296659" y="2216361"/>
                  </a:lnTo>
                  <a:lnTo>
                    <a:pt x="2295298" y="2221578"/>
                  </a:lnTo>
                  <a:lnTo>
                    <a:pt x="2294164" y="2226568"/>
                  </a:lnTo>
                  <a:lnTo>
                    <a:pt x="2292576" y="2231105"/>
                  </a:lnTo>
                  <a:lnTo>
                    <a:pt x="2290761" y="2235868"/>
                  </a:lnTo>
                  <a:lnTo>
                    <a:pt x="2288720" y="2240405"/>
                  </a:lnTo>
                  <a:lnTo>
                    <a:pt x="2286224" y="2244941"/>
                  </a:lnTo>
                  <a:lnTo>
                    <a:pt x="2283729" y="2249251"/>
                  </a:lnTo>
                  <a:lnTo>
                    <a:pt x="2281234" y="2253334"/>
                  </a:lnTo>
                  <a:lnTo>
                    <a:pt x="2278285" y="2257417"/>
                  </a:lnTo>
                  <a:lnTo>
                    <a:pt x="2275337" y="2261273"/>
                  </a:lnTo>
                  <a:lnTo>
                    <a:pt x="2271934" y="2264902"/>
                  </a:lnTo>
                  <a:lnTo>
                    <a:pt x="2268532" y="2268532"/>
                  </a:lnTo>
                  <a:lnTo>
                    <a:pt x="2264902" y="2271934"/>
                  </a:lnTo>
                  <a:lnTo>
                    <a:pt x="2261273" y="2275337"/>
                  </a:lnTo>
                  <a:lnTo>
                    <a:pt x="2257417" y="2278059"/>
                  </a:lnTo>
                  <a:lnTo>
                    <a:pt x="2253334" y="2281234"/>
                  </a:lnTo>
                  <a:lnTo>
                    <a:pt x="2249251" y="2283729"/>
                  </a:lnTo>
                  <a:lnTo>
                    <a:pt x="2244714" y="2286451"/>
                  </a:lnTo>
                  <a:lnTo>
                    <a:pt x="2240405" y="2288493"/>
                  </a:lnTo>
                  <a:lnTo>
                    <a:pt x="2235868" y="2290534"/>
                  </a:lnTo>
                  <a:lnTo>
                    <a:pt x="2231105" y="2292349"/>
                  </a:lnTo>
                  <a:lnTo>
                    <a:pt x="2226568" y="2294164"/>
                  </a:lnTo>
                  <a:lnTo>
                    <a:pt x="2221578" y="2295298"/>
                  </a:lnTo>
                  <a:lnTo>
                    <a:pt x="2216587" y="2296659"/>
                  </a:lnTo>
                  <a:lnTo>
                    <a:pt x="2211597" y="2297566"/>
                  </a:lnTo>
                  <a:lnTo>
                    <a:pt x="2206380" y="2298246"/>
                  </a:lnTo>
                  <a:lnTo>
                    <a:pt x="2201163" y="2298473"/>
                  </a:lnTo>
                  <a:lnTo>
                    <a:pt x="2195719" y="2298700"/>
                  </a:lnTo>
                  <a:lnTo>
                    <a:pt x="102528" y="2298700"/>
                  </a:lnTo>
                  <a:lnTo>
                    <a:pt x="97310" y="2298473"/>
                  </a:lnTo>
                  <a:lnTo>
                    <a:pt x="92093" y="2298246"/>
                  </a:lnTo>
                  <a:lnTo>
                    <a:pt x="86876" y="2297566"/>
                  </a:lnTo>
                  <a:lnTo>
                    <a:pt x="81886" y="2296659"/>
                  </a:lnTo>
                  <a:lnTo>
                    <a:pt x="77122" y="2295298"/>
                  </a:lnTo>
                  <a:lnTo>
                    <a:pt x="72132" y="2294164"/>
                  </a:lnTo>
                  <a:lnTo>
                    <a:pt x="67142" y="2292349"/>
                  </a:lnTo>
                  <a:lnTo>
                    <a:pt x="62605" y="2290534"/>
                  </a:lnTo>
                  <a:lnTo>
                    <a:pt x="57842" y="2288493"/>
                  </a:lnTo>
                  <a:lnTo>
                    <a:pt x="53532" y="2286451"/>
                  </a:lnTo>
                  <a:lnTo>
                    <a:pt x="49449" y="2283729"/>
                  </a:lnTo>
                  <a:lnTo>
                    <a:pt x="45139" y="2281234"/>
                  </a:lnTo>
                  <a:lnTo>
                    <a:pt x="41283" y="2278059"/>
                  </a:lnTo>
                  <a:lnTo>
                    <a:pt x="37200" y="2275337"/>
                  </a:lnTo>
                  <a:lnTo>
                    <a:pt x="33344" y="2271934"/>
                  </a:lnTo>
                  <a:lnTo>
                    <a:pt x="29715" y="2268532"/>
                  </a:lnTo>
                  <a:lnTo>
                    <a:pt x="26539" y="2264902"/>
                  </a:lnTo>
                  <a:lnTo>
                    <a:pt x="23364" y="2261273"/>
                  </a:lnTo>
                  <a:lnTo>
                    <a:pt x="20188" y="2257417"/>
                  </a:lnTo>
                  <a:lnTo>
                    <a:pt x="17466" y="2253334"/>
                  </a:lnTo>
                  <a:lnTo>
                    <a:pt x="14517" y="2249251"/>
                  </a:lnTo>
                  <a:lnTo>
                    <a:pt x="12249" y="2244941"/>
                  </a:lnTo>
                  <a:lnTo>
                    <a:pt x="9981" y="2240405"/>
                  </a:lnTo>
                  <a:lnTo>
                    <a:pt x="7939" y="2235868"/>
                  </a:lnTo>
                  <a:lnTo>
                    <a:pt x="6125" y="2231105"/>
                  </a:lnTo>
                  <a:lnTo>
                    <a:pt x="4537" y="2226568"/>
                  </a:lnTo>
                  <a:lnTo>
                    <a:pt x="2949" y="2221578"/>
                  </a:lnTo>
                  <a:lnTo>
                    <a:pt x="2042" y="2216361"/>
                  </a:lnTo>
                  <a:lnTo>
                    <a:pt x="907" y="2211597"/>
                  </a:lnTo>
                  <a:lnTo>
                    <a:pt x="454" y="2206380"/>
                  </a:lnTo>
                  <a:lnTo>
                    <a:pt x="0" y="2201163"/>
                  </a:lnTo>
                  <a:lnTo>
                    <a:pt x="0" y="2195946"/>
                  </a:lnTo>
                  <a:lnTo>
                    <a:pt x="0" y="102981"/>
                  </a:lnTo>
                  <a:lnTo>
                    <a:pt x="0" y="97537"/>
                  </a:lnTo>
                  <a:lnTo>
                    <a:pt x="454" y="92320"/>
                  </a:lnTo>
                  <a:lnTo>
                    <a:pt x="907" y="87330"/>
                  </a:lnTo>
                  <a:lnTo>
                    <a:pt x="2042" y="82340"/>
                  </a:lnTo>
                  <a:lnTo>
                    <a:pt x="2949" y="77122"/>
                  </a:lnTo>
                  <a:lnTo>
                    <a:pt x="4537" y="72359"/>
                  </a:lnTo>
                  <a:lnTo>
                    <a:pt x="6125" y="67596"/>
                  </a:lnTo>
                  <a:lnTo>
                    <a:pt x="7939" y="63059"/>
                  </a:lnTo>
                  <a:lnTo>
                    <a:pt x="9981" y="58296"/>
                  </a:lnTo>
                  <a:lnTo>
                    <a:pt x="12249" y="53986"/>
                  </a:lnTo>
                  <a:lnTo>
                    <a:pt x="14517" y="49676"/>
                  </a:lnTo>
                  <a:lnTo>
                    <a:pt x="17466" y="45593"/>
                  </a:lnTo>
                  <a:lnTo>
                    <a:pt x="20188" y="41510"/>
                  </a:lnTo>
                  <a:lnTo>
                    <a:pt x="23364" y="37427"/>
                  </a:lnTo>
                  <a:lnTo>
                    <a:pt x="26539" y="33798"/>
                  </a:lnTo>
                  <a:lnTo>
                    <a:pt x="29715" y="30169"/>
                  </a:lnTo>
                  <a:lnTo>
                    <a:pt x="33344" y="26993"/>
                  </a:lnTo>
                  <a:lnTo>
                    <a:pt x="37200" y="23590"/>
                  </a:lnTo>
                  <a:lnTo>
                    <a:pt x="41283" y="20642"/>
                  </a:lnTo>
                  <a:lnTo>
                    <a:pt x="45139" y="17693"/>
                  </a:lnTo>
                  <a:lnTo>
                    <a:pt x="49449" y="14971"/>
                  </a:lnTo>
                  <a:lnTo>
                    <a:pt x="53532" y="12476"/>
                  </a:lnTo>
                  <a:lnTo>
                    <a:pt x="57842" y="10434"/>
                  </a:lnTo>
                  <a:lnTo>
                    <a:pt x="62605" y="8393"/>
                  </a:lnTo>
                  <a:lnTo>
                    <a:pt x="67142" y="6578"/>
                  </a:lnTo>
                  <a:lnTo>
                    <a:pt x="72132" y="4764"/>
                  </a:lnTo>
                  <a:lnTo>
                    <a:pt x="77122" y="3403"/>
                  </a:lnTo>
                  <a:lnTo>
                    <a:pt x="81886" y="2268"/>
                  </a:lnTo>
                  <a:lnTo>
                    <a:pt x="86876" y="1361"/>
                  </a:lnTo>
                  <a:lnTo>
                    <a:pt x="92093" y="681"/>
                  </a:lnTo>
                  <a:lnTo>
                    <a:pt x="97310" y="454"/>
                  </a:lnTo>
                  <a:lnTo>
                    <a:pt x="10252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kern="0">
                <a:solidFill>
                  <a:srgbClr val="92D050"/>
                </a:solidFill>
                <a:cs typeface="+mn-ea"/>
                <a:sym typeface="+mn-lt"/>
              </a:endParaRPr>
            </a:p>
          </p:txBody>
        </p:sp>
        <p:sp>
          <p:nvSpPr>
            <p:cNvPr id="62" name="KSO_Shape"/>
            <p:cNvSpPr/>
            <p:nvPr/>
          </p:nvSpPr>
          <p:spPr bwMode="auto">
            <a:xfrm>
              <a:off x="8274052" y="3231968"/>
              <a:ext cx="563033" cy="569384"/>
            </a:xfrm>
            <a:custGeom>
              <a:avLst/>
              <a:gdLst>
                <a:gd name="T0" fmla="*/ 2147483646 w 5438"/>
                <a:gd name="T1" fmla="*/ 0 h 5494"/>
                <a:gd name="T2" fmla="*/ 0 w 5438"/>
                <a:gd name="T3" fmla="*/ 2147483646 h 5494"/>
                <a:gd name="T4" fmla="*/ 2147483646 w 5438"/>
                <a:gd name="T5" fmla="*/ 2147483646 h 5494"/>
                <a:gd name="T6" fmla="*/ 2147483646 w 5438"/>
                <a:gd name="T7" fmla="*/ 2147483646 h 5494"/>
                <a:gd name="T8" fmla="*/ 2147483646 w 5438"/>
                <a:gd name="T9" fmla="*/ 2147483646 h 5494"/>
                <a:gd name="T10" fmla="*/ 2147483646 w 5438"/>
                <a:gd name="T11" fmla="*/ 2147483646 h 5494"/>
                <a:gd name="T12" fmla="*/ 2147483646 w 5438"/>
                <a:gd name="T13" fmla="*/ 2147483646 h 5494"/>
                <a:gd name="T14" fmla="*/ 2147483646 w 5438"/>
                <a:gd name="T15" fmla="*/ 2147483646 h 5494"/>
                <a:gd name="T16" fmla="*/ 2147483646 w 5438"/>
                <a:gd name="T17" fmla="*/ 2147483646 h 5494"/>
                <a:gd name="T18" fmla="*/ 2147483646 w 5438"/>
                <a:gd name="T19" fmla="*/ 2147483646 h 5494"/>
                <a:gd name="T20" fmla="*/ 2147483646 w 5438"/>
                <a:gd name="T21" fmla="*/ 2147483646 h 5494"/>
                <a:gd name="T22" fmla="*/ 2147483646 w 5438"/>
                <a:gd name="T23" fmla="*/ 2147483646 h 5494"/>
                <a:gd name="T24" fmla="*/ 2147483646 w 5438"/>
                <a:gd name="T25" fmla="*/ 2147483646 h 5494"/>
                <a:gd name="T26" fmla="*/ 2147483646 w 5438"/>
                <a:gd name="T27" fmla="*/ 2147483646 h 5494"/>
                <a:gd name="T28" fmla="*/ 2147483646 w 5438"/>
                <a:gd name="T29" fmla="*/ 2147483646 h 5494"/>
                <a:gd name="T30" fmla="*/ 2147483646 w 5438"/>
                <a:gd name="T31" fmla="*/ 2147483646 h 5494"/>
                <a:gd name="T32" fmla="*/ 2147483646 w 5438"/>
                <a:gd name="T33" fmla="*/ 2147483646 h 5494"/>
                <a:gd name="T34" fmla="*/ 2147483646 w 5438"/>
                <a:gd name="T35" fmla="*/ 2147483646 h 5494"/>
                <a:gd name="T36" fmla="*/ 2147483646 w 5438"/>
                <a:gd name="T37" fmla="*/ 2147483646 h 5494"/>
                <a:gd name="T38" fmla="*/ 2147483646 w 5438"/>
                <a:gd name="T39" fmla="*/ 2147483646 h 5494"/>
                <a:gd name="T40" fmla="*/ 2147483646 w 5438"/>
                <a:gd name="T41" fmla="*/ 2147483646 h 5494"/>
                <a:gd name="T42" fmla="*/ 2147483646 w 5438"/>
                <a:gd name="T43" fmla="*/ 2147483646 h 5494"/>
                <a:gd name="T44" fmla="*/ 2147483646 w 5438"/>
                <a:gd name="T45" fmla="*/ 2147483646 h 5494"/>
                <a:gd name="T46" fmla="*/ 2147483646 w 5438"/>
                <a:gd name="T47" fmla="*/ 2147483646 h 5494"/>
                <a:gd name="T48" fmla="*/ 2147483646 w 5438"/>
                <a:gd name="T49" fmla="*/ 2147483646 h 5494"/>
                <a:gd name="T50" fmla="*/ 2147483646 w 5438"/>
                <a:gd name="T51" fmla="*/ 2147483646 h 5494"/>
                <a:gd name="T52" fmla="*/ 2147483646 w 5438"/>
                <a:gd name="T53" fmla="*/ 2147483646 h 5494"/>
                <a:gd name="T54" fmla="*/ 2147483646 w 5438"/>
                <a:gd name="T55" fmla="*/ 2147483646 h 5494"/>
                <a:gd name="T56" fmla="*/ 2147483646 w 5438"/>
                <a:gd name="T57" fmla="*/ 2147483646 h 5494"/>
                <a:gd name="T58" fmla="*/ 2147483646 w 5438"/>
                <a:gd name="T59" fmla="*/ 2147483646 h 5494"/>
                <a:gd name="T60" fmla="*/ 2147483646 w 5438"/>
                <a:gd name="T61" fmla="*/ 2147483646 h 5494"/>
                <a:gd name="T62" fmla="*/ 2147483646 w 5438"/>
                <a:gd name="T63" fmla="*/ 2147483646 h 5494"/>
                <a:gd name="T64" fmla="*/ 2147483646 w 5438"/>
                <a:gd name="T65" fmla="*/ 2147483646 h 5494"/>
                <a:gd name="T66" fmla="*/ 2147483646 w 5438"/>
                <a:gd name="T67" fmla="*/ 2147483646 h 5494"/>
                <a:gd name="T68" fmla="*/ 2147483646 w 5438"/>
                <a:gd name="T69" fmla="*/ 2147483646 h 5494"/>
                <a:gd name="T70" fmla="*/ 2147483646 w 5438"/>
                <a:gd name="T71" fmla="*/ 2147483646 h 5494"/>
                <a:gd name="T72" fmla="*/ 2147483646 w 5438"/>
                <a:gd name="T73" fmla="*/ 2147483646 h 5494"/>
                <a:gd name="T74" fmla="*/ 2147483646 w 5438"/>
                <a:gd name="T75" fmla="*/ 2147483646 h 5494"/>
                <a:gd name="T76" fmla="*/ 2147483646 w 5438"/>
                <a:gd name="T77" fmla="*/ 2147483646 h 5494"/>
                <a:gd name="T78" fmla="*/ 2147483646 w 5438"/>
                <a:gd name="T79" fmla="*/ 2147483646 h 5494"/>
                <a:gd name="T80" fmla="*/ 2147483646 w 5438"/>
                <a:gd name="T81" fmla="*/ 2147483646 h 5494"/>
                <a:gd name="T82" fmla="*/ 2147483646 w 5438"/>
                <a:gd name="T83" fmla="*/ 2147483646 h 5494"/>
                <a:gd name="T84" fmla="*/ 2147483646 w 5438"/>
                <a:gd name="T85" fmla="*/ 2147483646 h 5494"/>
                <a:gd name="T86" fmla="*/ 2147483646 w 5438"/>
                <a:gd name="T87" fmla="*/ 2147483646 h 5494"/>
                <a:gd name="T88" fmla="*/ 2147483646 w 5438"/>
                <a:gd name="T89" fmla="*/ 2147483646 h 5494"/>
                <a:gd name="T90" fmla="*/ 2147483646 w 5438"/>
                <a:gd name="T91" fmla="*/ 2147483646 h 5494"/>
                <a:gd name="T92" fmla="*/ 2147483646 w 5438"/>
                <a:gd name="T93" fmla="*/ 2147483646 h 5494"/>
                <a:gd name="T94" fmla="*/ 2147483646 w 5438"/>
                <a:gd name="T95" fmla="*/ 2147483646 h 5494"/>
                <a:gd name="T96" fmla="*/ 2147483646 w 5438"/>
                <a:gd name="T97" fmla="*/ 2147483646 h 5494"/>
                <a:gd name="T98" fmla="*/ 2147483646 w 5438"/>
                <a:gd name="T99" fmla="*/ 2147483646 h 5494"/>
                <a:gd name="T100" fmla="*/ 2147483646 w 5438"/>
                <a:gd name="T101" fmla="*/ 2147483646 h 5494"/>
                <a:gd name="T102" fmla="*/ 2147483646 w 5438"/>
                <a:gd name="T103" fmla="*/ 2147483646 h 5494"/>
                <a:gd name="T104" fmla="*/ 2147483646 w 5438"/>
                <a:gd name="T105" fmla="*/ 2147483646 h 5494"/>
                <a:gd name="T106" fmla="*/ 2147483646 w 5438"/>
                <a:gd name="T107" fmla="*/ 2147483646 h 5494"/>
                <a:gd name="T108" fmla="*/ 2147483646 w 5438"/>
                <a:gd name="T109" fmla="*/ 2147483646 h 5494"/>
                <a:gd name="T110" fmla="*/ 2147483646 w 5438"/>
                <a:gd name="T111" fmla="*/ 2147483646 h 5494"/>
                <a:gd name="T112" fmla="*/ 2147483646 w 5438"/>
                <a:gd name="T113" fmla="*/ 2147483646 h 5494"/>
                <a:gd name="T114" fmla="*/ 2147483646 w 5438"/>
                <a:gd name="T115" fmla="*/ 2147483646 h 5494"/>
                <a:gd name="T116" fmla="*/ 2147483646 w 5438"/>
                <a:gd name="T117" fmla="*/ 2147483646 h 5494"/>
                <a:gd name="T118" fmla="*/ 2147483646 w 5438"/>
                <a:gd name="T119" fmla="*/ 2147483646 h 549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5438" h="5494">
                  <a:moveTo>
                    <a:pt x="2825" y="454"/>
                  </a:moveTo>
                  <a:lnTo>
                    <a:pt x="2825" y="0"/>
                  </a:lnTo>
                  <a:lnTo>
                    <a:pt x="2514" y="0"/>
                  </a:lnTo>
                  <a:lnTo>
                    <a:pt x="2514" y="454"/>
                  </a:lnTo>
                  <a:lnTo>
                    <a:pt x="0" y="454"/>
                  </a:lnTo>
                  <a:lnTo>
                    <a:pt x="0" y="1259"/>
                  </a:lnTo>
                  <a:lnTo>
                    <a:pt x="276" y="1259"/>
                  </a:lnTo>
                  <a:lnTo>
                    <a:pt x="276" y="4295"/>
                  </a:lnTo>
                  <a:lnTo>
                    <a:pt x="2197" y="4295"/>
                  </a:lnTo>
                  <a:lnTo>
                    <a:pt x="1028" y="5252"/>
                  </a:lnTo>
                  <a:lnTo>
                    <a:pt x="1225" y="5494"/>
                  </a:lnTo>
                  <a:lnTo>
                    <a:pt x="2689" y="4295"/>
                  </a:lnTo>
                  <a:lnTo>
                    <a:pt x="2699" y="4295"/>
                  </a:lnTo>
                  <a:lnTo>
                    <a:pt x="4163" y="5494"/>
                  </a:lnTo>
                  <a:lnTo>
                    <a:pt x="4360" y="5252"/>
                  </a:lnTo>
                  <a:lnTo>
                    <a:pt x="3192" y="4295"/>
                  </a:lnTo>
                  <a:lnTo>
                    <a:pt x="5105" y="4295"/>
                  </a:lnTo>
                  <a:lnTo>
                    <a:pt x="5105" y="1259"/>
                  </a:lnTo>
                  <a:lnTo>
                    <a:pt x="5438" y="1259"/>
                  </a:lnTo>
                  <a:lnTo>
                    <a:pt x="5438" y="454"/>
                  </a:lnTo>
                  <a:lnTo>
                    <a:pt x="2825" y="454"/>
                  </a:lnTo>
                  <a:close/>
                  <a:moveTo>
                    <a:pt x="4793" y="3983"/>
                  </a:moveTo>
                  <a:lnTo>
                    <a:pt x="587" y="3983"/>
                  </a:lnTo>
                  <a:lnTo>
                    <a:pt x="587" y="1259"/>
                  </a:lnTo>
                  <a:lnTo>
                    <a:pt x="4793" y="1259"/>
                  </a:lnTo>
                  <a:lnTo>
                    <a:pt x="4793" y="3983"/>
                  </a:lnTo>
                  <a:close/>
                  <a:moveTo>
                    <a:pt x="1611" y="3281"/>
                  </a:moveTo>
                  <a:lnTo>
                    <a:pt x="1611" y="2471"/>
                  </a:lnTo>
                  <a:lnTo>
                    <a:pt x="2422" y="2471"/>
                  </a:lnTo>
                  <a:lnTo>
                    <a:pt x="2420" y="2429"/>
                  </a:lnTo>
                  <a:lnTo>
                    <a:pt x="2417" y="2388"/>
                  </a:lnTo>
                  <a:lnTo>
                    <a:pt x="2412" y="2347"/>
                  </a:lnTo>
                  <a:lnTo>
                    <a:pt x="2405" y="2308"/>
                  </a:lnTo>
                  <a:lnTo>
                    <a:pt x="2396" y="2268"/>
                  </a:lnTo>
                  <a:lnTo>
                    <a:pt x="2385" y="2230"/>
                  </a:lnTo>
                  <a:lnTo>
                    <a:pt x="2373" y="2192"/>
                  </a:lnTo>
                  <a:lnTo>
                    <a:pt x="2358" y="2156"/>
                  </a:lnTo>
                  <a:lnTo>
                    <a:pt x="2341" y="2120"/>
                  </a:lnTo>
                  <a:lnTo>
                    <a:pt x="2324" y="2085"/>
                  </a:lnTo>
                  <a:lnTo>
                    <a:pt x="2304" y="2051"/>
                  </a:lnTo>
                  <a:lnTo>
                    <a:pt x="2284" y="2018"/>
                  </a:lnTo>
                  <a:lnTo>
                    <a:pt x="2260" y="1986"/>
                  </a:lnTo>
                  <a:lnTo>
                    <a:pt x="2237" y="1956"/>
                  </a:lnTo>
                  <a:lnTo>
                    <a:pt x="2210" y="1926"/>
                  </a:lnTo>
                  <a:lnTo>
                    <a:pt x="2184" y="1898"/>
                  </a:lnTo>
                  <a:lnTo>
                    <a:pt x="2156" y="1871"/>
                  </a:lnTo>
                  <a:lnTo>
                    <a:pt x="2126" y="1846"/>
                  </a:lnTo>
                  <a:lnTo>
                    <a:pt x="2096" y="1822"/>
                  </a:lnTo>
                  <a:lnTo>
                    <a:pt x="2064" y="1799"/>
                  </a:lnTo>
                  <a:lnTo>
                    <a:pt x="2031" y="1778"/>
                  </a:lnTo>
                  <a:lnTo>
                    <a:pt x="1997" y="1759"/>
                  </a:lnTo>
                  <a:lnTo>
                    <a:pt x="1962" y="1741"/>
                  </a:lnTo>
                  <a:lnTo>
                    <a:pt x="1926" y="1724"/>
                  </a:lnTo>
                  <a:lnTo>
                    <a:pt x="1890" y="1710"/>
                  </a:lnTo>
                  <a:lnTo>
                    <a:pt x="1852" y="1697"/>
                  </a:lnTo>
                  <a:lnTo>
                    <a:pt x="1814" y="1686"/>
                  </a:lnTo>
                  <a:lnTo>
                    <a:pt x="1774" y="1677"/>
                  </a:lnTo>
                  <a:lnTo>
                    <a:pt x="1735" y="1670"/>
                  </a:lnTo>
                  <a:lnTo>
                    <a:pt x="1694" y="1665"/>
                  </a:lnTo>
                  <a:lnTo>
                    <a:pt x="1653" y="1662"/>
                  </a:lnTo>
                  <a:lnTo>
                    <a:pt x="1611" y="1660"/>
                  </a:lnTo>
                  <a:lnTo>
                    <a:pt x="1569" y="1662"/>
                  </a:lnTo>
                  <a:lnTo>
                    <a:pt x="1528" y="1665"/>
                  </a:lnTo>
                  <a:lnTo>
                    <a:pt x="1487" y="1670"/>
                  </a:lnTo>
                  <a:lnTo>
                    <a:pt x="1448" y="1677"/>
                  </a:lnTo>
                  <a:lnTo>
                    <a:pt x="1408" y="1686"/>
                  </a:lnTo>
                  <a:lnTo>
                    <a:pt x="1369" y="1697"/>
                  </a:lnTo>
                  <a:lnTo>
                    <a:pt x="1332" y="1710"/>
                  </a:lnTo>
                  <a:lnTo>
                    <a:pt x="1295" y="1724"/>
                  </a:lnTo>
                  <a:lnTo>
                    <a:pt x="1260" y="1741"/>
                  </a:lnTo>
                  <a:lnTo>
                    <a:pt x="1224" y="1759"/>
                  </a:lnTo>
                  <a:lnTo>
                    <a:pt x="1191" y="1778"/>
                  </a:lnTo>
                  <a:lnTo>
                    <a:pt x="1157" y="1799"/>
                  </a:lnTo>
                  <a:lnTo>
                    <a:pt x="1126" y="1822"/>
                  </a:lnTo>
                  <a:lnTo>
                    <a:pt x="1096" y="1846"/>
                  </a:lnTo>
                  <a:lnTo>
                    <a:pt x="1066" y="1871"/>
                  </a:lnTo>
                  <a:lnTo>
                    <a:pt x="1038" y="1898"/>
                  </a:lnTo>
                  <a:lnTo>
                    <a:pt x="1011" y="1926"/>
                  </a:lnTo>
                  <a:lnTo>
                    <a:pt x="986" y="1956"/>
                  </a:lnTo>
                  <a:lnTo>
                    <a:pt x="962" y="1986"/>
                  </a:lnTo>
                  <a:lnTo>
                    <a:pt x="939" y="2018"/>
                  </a:lnTo>
                  <a:lnTo>
                    <a:pt x="918" y="2051"/>
                  </a:lnTo>
                  <a:lnTo>
                    <a:pt x="899" y="2085"/>
                  </a:lnTo>
                  <a:lnTo>
                    <a:pt x="881" y="2120"/>
                  </a:lnTo>
                  <a:lnTo>
                    <a:pt x="864" y="2156"/>
                  </a:lnTo>
                  <a:lnTo>
                    <a:pt x="850" y="2192"/>
                  </a:lnTo>
                  <a:lnTo>
                    <a:pt x="837" y="2230"/>
                  </a:lnTo>
                  <a:lnTo>
                    <a:pt x="826" y="2268"/>
                  </a:lnTo>
                  <a:lnTo>
                    <a:pt x="817" y="2308"/>
                  </a:lnTo>
                  <a:lnTo>
                    <a:pt x="809" y="2347"/>
                  </a:lnTo>
                  <a:lnTo>
                    <a:pt x="804" y="2388"/>
                  </a:lnTo>
                  <a:lnTo>
                    <a:pt x="801" y="2429"/>
                  </a:lnTo>
                  <a:lnTo>
                    <a:pt x="800" y="2471"/>
                  </a:lnTo>
                  <a:lnTo>
                    <a:pt x="801" y="2513"/>
                  </a:lnTo>
                  <a:lnTo>
                    <a:pt x="804" y="2554"/>
                  </a:lnTo>
                  <a:lnTo>
                    <a:pt x="809" y="2595"/>
                  </a:lnTo>
                  <a:lnTo>
                    <a:pt x="817" y="2634"/>
                  </a:lnTo>
                  <a:lnTo>
                    <a:pt x="826" y="2674"/>
                  </a:lnTo>
                  <a:lnTo>
                    <a:pt x="837" y="2712"/>
                  </a:lnTo>
                  <a:lnTo>
                    <a:pt x="850" y="2750"/>
                  </a:lnTo>
                  <a:lnTo>
                    <a:pt x="864" y="2786"/>
                  </a:lnTo>
                  <a:lnTo>
                    <a:pt x="881" y="2822"/>
                  </a:lnTo>
                  <a:lnTo>
                    <a:pt x="899" y="2857"/>
                  </a:lnTo>
                  <a:lnTo>
                    <a:pt x="918" y="2891"/>
                  </a:lnTo>
                  <a:lnTo>
                    <a:pt x="939" y="2924"/>
                  </a:lnTo>
                  <a:lnTo>
                    <a:pt x="962" y="2956"/>
                  </a:lnTo>
                  <a:lnTo>
                    <a:pt x="986" y="2986"/>
                  </a:lnTo>
                  <a:lnTo>
                    <a:pt x="1011" y="3016"/>
                  </a:lnTo>
                  <a:lnTo>
                    <a:pt x="1038" y="3044"/>
                  </a:lnTo>
                  <a:lnTo>
                    <a:pt x="1066" y="3070"/>
                  </a:lnTo>
                  <a:lnTo>
                    <a:pt x="1096" y="3097"/>
                  </a:lnTo>
                  <a:lnTo>
                    <a:pt x="1126" y="3120"/>
                  </a:lnTo>
                  <a:lnTo>
                    <a:pt x="1157" y="3144"/>
                  </a:lnTo>
                  <a:lnTo>
                    <a:pt x="1191" y="3164"/>
                  </a:lnTo>
                  <a:lnTo>
                    <a:pt x="1224" y="3184"/>
                  </a:lnTo>
                  <a:lnTo>
                    <a:pt x="1260" y="3201"/>
                  </a:lnTo>
                  <a:lnTo>
                    <a:pt x="1295" y="3218"/>
                  </a:lnTo>
                  <a:lnTo>
                    <a:pt x="1332" y="3233"/>
                  </a:lnTo>
                  <a:lnTo>
                    <a:pt x="1369" y="3245"/>
                  </a:lnTo>
                  <a:lnTo>
                    <a:pt x="1408" y="3256"/>
                  </a:lnTo>
                  <a:lnTo>
                    <a:pt x="1448" y="3265"/>
                  </a:lnTo>
                  <a:lnTo>
                    <a:pt x="1487" y="3272"/>
                  </a:lnTo>
                  <a:lnTo>
                    <a:pt x="1528" y="3277"/>
                  </a:lnTo>
                  <a:lnTo>
                    <a:pt x="1569" y="3280"/>
                  </a:lnTo>
                  <a:lnTo>
                    <a:pt x="1611" y="3281"/>
                  </a:lnTo>
                  <a:close/>
                  <a:moveTo>
                    <a:pt x="1838" y="3503"/>
                  </a:moveTo>
                  <a:lnTo>
                    <a:pt x="1838" y="3503"/>
                  </a:lnTo>
                  <a:lnTo>
                    <a:pt x="1881" y="3502"/>
                  </a:lnTo>
                  <a:lnTo>
                    <a:pt x="1921" y="3499"/>
                  </a:lnTo>
                  <a:lnTo>
                    <a:pt x="1962" y="3493"/>
                  </a:lnTo>
                  <a:lnTo>
                    <a:pt x="2002" y="3486"/>
                  </a:lnTo>
                  <a:lnTo>
                    <a:pt x="2041" y="3477"/>
                  </a:lnTo>
                  <a:lnTo>
                    <a:pt x="2080" y="3466"/>
                  </a:lnTo>
                  <a:lnTo>
                    <a:pt x="2117" y="3453"/>
                  </a:lnTo>
                  <a:lnTo>
                    <a:pt x="2154" y="3439"/>
                  </a:lnTo>
                  <a:lnTo>
                    <a:pt x="2190" y="3422"/>
                  </a:lnTo>
                  <a:lnTo>
                    <a:pt x="2225" y="3404"/>
                  </a:lnTo>
                  <a:lnTo>
                    <a:pt x="2259" y="3385"/>
                  </a:lnTo>
                  <a:lnTo>
                    <a:pt x="2292" y="3364"/>
                  </a:lnTo>
                  <a:lnTo>
                    <a:pt x="2323" y="3341"/>
                  </a:lnTo>
                  <a:lnTo>
                    <a:pt x="2355" y="3317"/>
                  </a:lnTo>
                  <a:lnTo>
                    <a:pt x="2384" y="3292"/>
                  </a:lnTo>
                  <a:lnTo>
                    <a:pt x="2411" y="3265"/>
                  </a:lnTo>
                  <a:lnTo>
                    <a:pt x="2439" y="3237"/>
                  </a:lnTo>
                  <a:lnTo>
                    <a:pt x="2464" y="3207"/>
                  </a:lnTo>
                  <a:lnTo>
                    <a:pt x="2488" y="3177"/>
                  </a:lnTo>
                  <a:lnTo>
                    <a:pt x="2511" y="3146"/>
                  </a:lnTo>
                  <a:lnTo>
                    <a:pt x="2532" y="3112"/>
                  </a:lnTo>
                  <a:lnTo>
                    <a:pt x="2551" y="3079"/>
                  </a:lnTo>
                  <a:lnTo>
                    <a:pt x="2570" y="3043"/>
                  </a:lnTo>
                  <a:lnTo>
                    <a:pt x="2586" y="3008"/>
                  </a:lnTo>
                  <a:lnTo>
                    <a:pt x="2600" y="2971"/>
                  </a:lnTo>
                  <a:lnTo>
                    <a:pt x="2612" y="2933"/>
                  </a:lnTo>
                  <a:lnTo>
                    <a:pt x="2623" y="2895"/>
                  </a:lnTo>
                  <a:lnTo>
                    <a:pt x="2633" y="2855"/>
                  </a:lnTo>
                  <a:lnTo>
                    <a:pt x="2640" y="2816"/>
                  </a:lnTo>
                  <a:lnTo>
                    <a:pt x="2645" y="2775"/>
                  </a:lnTo>
                  <a:lnTo>
                    <a:pt x="2648" y="2734"/>
                  </a:lnTo>
                  <a:lnTo>
                    <a:pt x="2649" y="2692"/>
                  </a:lnTo>
                  <a:lnTo>
                    <a:pt x="1838" y="2692"/>
                  </a:lnTo>
                  <a:lnTo>
                    <a:pt x="1838" y="3503"/>
                  </a:lnTo>
                  <a:close/>
                  <a:moveTo>
                    <a:pt x="4318" y="1839"/>
                  </a:moveTo>
                  <a:lnTo>
                    <a:pt x="3281" y="1839"/>
                  </a:lnTo>
                  <a:lnTo>
                    <a:pt x="3281" y="2150"/>
                  </a:lnTo>
                  <a:lnTo>
                    <a:pt x="4318" y="2150"/>
                  </a:lnTo>
                  <a:lnTo>
                    <a:pt x="4318" y="1839"/>
                  </a:lnTo>
                  <a:close/>
                  <a:moveTo>
                    <a:pt x="4318" y="2411"/>
                  </a:moveTo>
                  <a:lnTo>
                    <a:pt x="3281" y="2411"/>
                  </a:lnTo>
                  <a:lnTo>
                    <a:pt x="3281" y="2723"/>
                  </a:lnTo>
                  <a:lnTo>
                    <a:pt x="4318" y="2723"/>
                  </a:lnTo>
                  <a:lnTo>
                    <a:pt x="4318" y="2411"/>
                  </a:lnTo>
                  <a:close/>
                  <a:moveTo>
                    <a:pt x="4318" y="2983"/>
                  </a:moveTo>
                  <a:lnTo>
                    <a:pt x="3281" y="2983"/>
                  </a:lnTo>
                  <a:lnTo>
                    <a:pt x="3281" y="3295"/>
                  </a:lnTo>
                  <a:lnTo>
                    <a:pt x="4318" y="3295"/>
                  </a:lnTo>
                  <a:lnTo>
                    <a:pt x="4318" y="29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kern="0">
                <a:solidFill>
                  <a:srgbClr val="92D050"/>
                </a:solidFill>
                <a:cs typeface="+mn-ea"/>
                <a:sym typeface="+mn-lt"/>
              </a:endParaRPr>
            </a:p>
          </p:txBody>
        </p:sp>
        <p:sp>
          <p:nvSpPr>
            <p:cNvPr id="63" name="KSO_Shape"/>
            <p:cNvSpPr/>
            <p:nvPr/>
          </p:nvSpPr>
          <p:spPr>
            <a:xfrm>
              <a:off x="10289118" y="3253135"/>
              <a:ext cx="550333" cy="527051"/>
            </a:xfrm>
            <a:custGeom>
              <a:avLst/>
              <a:gdLst/>
              <a:ahLst/>
              <a:cxnLst/>
              <a:rect l="l" t="t" r="r" b="b"/>
              <a:pathLst>
                <a:path w="1889279" h="1810503">
                  <a:moveTo>
                    <a:pt x="1408636" y="1462945"/>
                  </a:moveTo>
                  <a:cubicBezTo>
                    <a:pt x="1471912" y="1494489"/>
                    <a:pt x="1528819" y="1532588"/>
                    <a:pt x="1575786" y="1578162"/>
                  </a:cubicBezTo>
                  <a:cubicBezTo>
                    <a:pt x="1467281" y="1672800"/>
                    <a:pt x="1335058" y="1742507"/>
                    <a:pt x="1188886" y="1779443"/>
                  </a:cubicBezTo>
                  <a:cubicBezTo>
                    <a:pt x="1278166" y="1700386"/>
                    <a:pt x="1353810" y="1592053"/>
                    <a:pt x="1408636" y="1462945"/>
                  </a:cubicBezTo>
                  <a:close/>
                  <a:moveTo>
                    <a:pt x="494888" y="1445849"/>
                  </a:moveTo>
                  <a:cubicBezTo>
                    <a:pt x="556747" y="1590569"/>
                    <a:pt x="643865" y="1709702"/>
                    <a:pt x="747068" y="1790925"/>
                  </a:cubicBezTo>
                  <a:cubicBezTo>
                    <a:pt x="576321" y="1756303"/>
                    <a:pt x="422614" y="1677538"/>
                    <a:pt x="300900" y="1566189"/>
                  </a:cubicBezTo>
                  <a:cubicBezTo>
                    <a:pt x="355309" y="1517036"/>
                    <a:pt x="421005" y="1476420"/>
                    <a:pt x="494888" y="1445849"/>
                  </a:cubicBezTo>
                  <a:close/>
                  <a:moveTo>
                    <a:pt x="900586" y="1355871"/>
                  </a:moveTo>
                  <a:lnTo>
                    <a:pt x="900586" y="1808904"/>
                  </a:lnTo>
                  <a:lnTo>
                    <a:pt x="884222" y="1808113"/>
                  </a:lnTo>
                  <a:cubicBezTo>
                    <a:pt x="745280" y="1742581"/>
                    <a:pt x="627378" y="1604992"/>
                    <a:pt x="551037" y="1423344"/>
                  </a:cubicBezTo>
                  <a:cubicBezTo>
                    <a:pt x="655969" y="1381011"/>
                    <a:pt x="774745" y="1357337"/>
                    <a:pt x="900586" y="1355871"/>
                  </a:cubicBezTo>
                  <a:close/>
                  <a:moveTo>
                    <a:pt x="953521" y="1355186"/>
                  </a:moveTo>
                  <a:cubicBezTo>
                    <a:pt x="1099660" y="1356509"/>
                    <a:pt x="1236550" y="1386650"/>
                    <a:pt x="1354036" y="1440083"/>
                  </a:cubicBezTo>
                  <a:cubicBezTo>
                    <a:pt x="1283551" y="1605630"/>
                    <a:pt x="1178611" y="1734316"/>
                    <a:pt x="1054486" y="1804443"/>
                  </a:cubicBezTo>
                  <a:lnTo>
                    <a:pt x="953521" y="1810503"/>
                  </a:lnTo>
                  <a:close/>
                  <a:moveTo>
                    <a:pt x="1517159" y="931303"/>
                  </a:moveTo>
                  <a:lnTo>
                    <a:pt x="1889279" y="931303"/>
                  </a:lnTo>
                  <a:cubicBezTo>
                    <a:pt x="1883282" y="1167646"/>
                    <a:pt x="1781715" y="1381244"/>
                    <a:pt x="1618873" y="1536894"/>
                  </a:cubicBezTo>
                  <a:cubicBezTo>
                    <a:pt x="1566437" y="1485571"/>
                    <a:pt x="1502786" y="1442774"/>
                    <a:pt x="1431939" y="1407715"/>
                  </a:cubicBezTo>
                  <a:cubicBezTo>
                    <a:pt x="1485774" y="1266553"/>
                    <a:pt x="1516428" y="1104135"/>
                    <a:pt x="1517159" y="931303"/>
                  </a:cubicBezTo>
                  <a:close/>
                  <a:moveTo>
                    <a:pt x="953521" y="931303"/>
                  </a:moveTo>
                  <a:lnTo>
                    <a:pt x="1456842" y="931303"/>
                  </a:lnTo>
                  <a:cubicBezTo>
                    <a:pt x="1456123" y="1096196"/>
                    <a:pt x="1427268" y="1250986"/>
                    <a:pt x="1375819" y="1384691"/>
                  </a:cubicBezTo>
                  <a:cubicBezTo>
                    <a:pt x="1251537" y="1327928"/>
                    <a:pt x="1107288" y="1296191"/>
                    <a:pt x="953521" y="1294902"/>
                  </a:cubicBezTo>
                  <a:close/>
                  <a:moveTo>
                    <a:pt x="448568" y="931303"/>
                  </a:moveTo>
                  <a:lnTo>
                    <a:pt x="900586" y="931303"/>
                  </a:lnTo>
                  <a:lnTo>
                    <a:pt x="900586" y="1295603"/>
                  </a:lnTo>
                  <a:cubicBezTo>
                    <a:pt x="766605" y="1297053"/>
                    <a:pt x="640053" y="1322469"/>
                    <a:pt x="528061" y="1368046"/>
                  </a:cubicBezTo>
                  <a:cubicBezTo>
                    <a:pt x="478984" y="1238632"/>
                    <a:pt x="450499" y="1089843"/>
                    <a:pt x="448568" y="931303"/>
                  </a:cubicBezTo>
                  <a:close/>
                  <a:moveTo>
                    <a:pt x="0" y="931303"/>
                  </a:moveTo>
                  <a:lnTo>
                    <a:pt x="388264" y="931303"/>
                  </a:lnTo>
                  <a:cubicBezTo>
                    <a:pt x="390220" y="1097785"/>
                    <a:pt x="420532" y="1254193"/>
                    <a:pt x="473139" y="1390578"/>
                  </a:cubicBezTo>
                  <a:cubicBezTo>
                    <a:pt x="391203" y="1423988"/>
                    <a:pt x="318506" y="1469260"/>
                    <a:pt x="258353" y="1524144"/>
                  </a:cubicBezTo>
                  <a:cubicBezTo>
                    <a:pt x="102364" y="1370026"/>
                    <a:pt x="5849" y="1161456"/>
                    <a:pt x="0" y="931303"/>
                  </a:cubicBezTo>
                  <a:close/>
                  <a:moveTo>
                    <a:pt x="536834" y="421694"/>
                  </a:moveTo>
                  <a:cubicBezTo>
                    <a:pt x="646682" y="464986"/>
                    <a:pt x="770110" y="489176"/>
                    <a:pt x="900586" y="490537"/>
                  </a:cubicBezTo>
                  <a:lnTo>
                    <a:pt x="900586" y="875390"/>
                  </a:lnTo>
                  <a:lnTo>
                    <a:pt x="448805" y="875390"/>
                  </a:lnTo>
                  <a:cubicBezTo>
                    <a:pt x="451150" y="709592"/>
                    <a:pt x="482649" y="554587"/>
                    <a:pt x="536834" y="421694"/>
                  </a:cubicBezTo>
                  <a:close/>
                  <a:moveTo>
                    <a:pt x="1356131" y="409527"/>
                  </a:moveTo>
                  <a:cubicBezTo>
                    <a:pt x="1415590" y="544412"/>
                    <a:pt x="1451132" y="703874"/>
                    <a:pt x="1455052" y="875390"/>
                  </a:cubicBezTo>
                  <a:lnTo>
                    <a:pt x="953521" y="875390"/>
                  </a:lnTo>
                  <a:lnTo>
                    <a:pt x="953521" y="491238"/>
                  </a:lnTo>
                  <a:cubicBezTo>
                    <a:pt x="1099303" y="490092"/>
                    <a:pt x="1236528" y="461431"/>
                    <a:pt x="1356131" y="409527"/>
                  </a:cubicBezTo>
                  <a:close/>
                  <a:moveTo>
                    <a:pt x="271202" y="273767"/>
                  </a:moveTo>
                  <a:cubicBezTo>
                    <a:pt x="330895" y="324894"/>
                    <a:pt x="401533" y="367494"/>
                    <a:pt x="480768" y="398692"/>
                  </a:cubicBezTo>
                  <a:cubicBezTo>
                    <a:pt x="424147" y="539118"/>
                    <a:pt x="390867" y="701724"/>
                    <a:pt x="388496" y="875390"/>
                  </a:cubicBezTo>
                  <a:lnTo>
                    <a:pt x="238" y="875390"/>
                  </a:lnTo>
                  <a:cubicBezTo>
                    <a:pt x="7162" y="640451"/>
                    <a:pt x="108645" y="428248"/>
                    <a:pt x="271202" y="273767"/>
                  </a:cubicBezTo>
                  <a:close/>
                  <a:moveTo>
                    <a:pt x="1605567" y="261436"/>
                  </a:moveTo>
                  <a:cubicBezTo>
                    <a:pt x="1775300" y="417133"/>
                    <a:pt x="1881942" y="634296"/>
                    <a:pt x="1889035" y="875390"/>
                  </a:cubicBezTo>
                  <a:lnTo>
                    <a:pt x="1515364" y="875390"/>
                  </a:lnTo>
                  <a:cubicBezTo>
                    <a:pt x="1511419" y="696081"/>
                    <a:pt x="1474168" y="529014"/>
                    <a:pt x="1413107" y="386152"/>
                  </a:cubicBezTo>
                  <a:cubicBezTo>
                    <a:pt x="1485941" y="353453"/>
                    <a:pt x="1551126" y="311628"/>
                    <a:pt x="1605567" y="261436"/>
                  </a:cubicBezTo>
                  <a:close/>
                  <a:moveTo>
                    <a:pt x="748157" y="19413"/>
                  </a:moveTo>
                  <a:cubicBezTo>
                    <a:pt x="649482" y="96557"/>
                    <a:pt x="565491" y="208310"/>
                    <a:pt x="504779" y="344256"/>
                  </a:cubicBezTo>
                  <a:cubicBezTo>
                    <a:pt x="432706" y="315858"/>
                    <a:pt x="368354" y="277545"/>
                    <a:pt x="313920" y="231604"/>
                  </a:cubicBezTo>
                  <a:cubicBezTo>
                    <a:pt x="434240" y="127070"/>
                    <a:pt x="583275" y="52667"/>
                    <a:pt x="748157" y="19413"/>
                  </a:cubicBezTo>
                  <a:close/>
                  <a:moveTo>
                    <a:pt x="1137621" y="18543"/>
                  </a:moveTo>
                  <a:cubicBezTo>
                    <a:pt x="1297904" y="50310"/>
                    <a:pt x="1443338" y="120918"/>
                    <a:pt x="1562575" y="219802"/>
                  </a:cubicBezTo>
                  <a:cubicBezTo>
                    <a:pt x="1512842" y="265093"/>
                    <a:pt x="1453308" y="302843"/>
                    <a:pt x="1386970" y="332857"/>
                  </a:cubicBezTo>
                  <a:cubicBezTo>
                    <a:pt x="1323718" y="199817"/>
                    <a:pt x="1237626" y="91674"/>
                    <a:pt x="1137621" y="18543"/>
                  </a:cubicBezTo>
                  <a:close/>
                  <a:moveTo>
                    <a:pt x="900586" y="1702"/>
                  </a:moveTo>
                  <a:lnTo>
                    <a:pt x="900586" y="430269"/>
                  </a:lnTo>
                  <a:cubicBezTo>
                    <a:pt x="778345" y="428899"/>
                    <a:pt x="662774" y="406468"/>
                    <a:pt x="560047" y="366408"/>
                  </a:cubicBezTo>
                  <a:cubicBezTo>
                    <a:pt x="637783" y="193348"/>
                    <a:pt x="753999" y="63227"/>
                    <a:pt x="890213" y="2203"/>
                  </a:cubicBezTo>
                  <a:close/>
                  <a:moveTo>
                    <a:pt x="953521" y="0"/>
                  </a:moveTo>
                  <a:lnTo>
                    <a:pt x="981035" y="1330"/>
                  </a:lnTo>
                  <a:cubicBezTo>
                    <a:pt x="1124068" y="53565"/>
                    <a:pt x="1247786" y="180867"/>
                    <a:pt x="1332000" y="354889"/>
                  </a:cubicBezTo>
                  <a:cubicBezTo>
                    <a:pt x="1219743" y="403080"/>
                    <a:pt x="1090709" y="429800"/>
                    <a:pt x="953521" y="430954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kern="0">
                <a:solidFill>
                  <a:srgbClr val="92D050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5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6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65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7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782218" y="504102"/>
            <a:ext cx="4369300" cy="76944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4400" spc="300" dirty="0">
                <a:solidFill>
                  <a:srgbClr val="007F9E"/>
                </a:solidFill>
                <a:cs typeface="+mn-ea"/>
                <a:sym typeface="+mn-lt"/>
              </a:rPr>
              <a:t>CONTENTS</a:t>
            </a:r>
            <a:endParaRPr lang="zh-CN" altLang="en-US" sz="4400" spc="300" dirty="0">
              <a:solidFill>
                <a:srgbClr val="007F9E"/>
              </a:solidFill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778502" y="1273543"/>
            <a:ext cx="5633188" cy="540433"/>
            <a:chOff x="2778502" y="1273543"/>
            <a:chExt cx="5633188" cy="540433"/>
          </a:xfrm>
        </p:grpSpPr>
        <p:sp>
          <p:nvSpPr>
            <p:cNvPr id="38" name="文本框 37"/>
            <p:cNvSpPr txBox="1"/>
            <p:nvPr/>
          </p:nvSpPr>
          <p:spPr>
            <a:xfrm>
              <a:off x="2778502" y="1273543"/>
              <a:ext cx="615553" cy="52322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altLang="zh-CN" sz="2800" spc="300" dirty="0">
                  <a:solidFill>
                    <a:srgbClr val="45A587"/>
                  </a:solidFill>
                  <a:cs typeface="+mn-ea"/>
                  <a:sym typeface="+mn-lt"/>
                </a:rPr>
                <a:t>1</a:t>
              </a:r>
              <a:endParaRPr lang="zh-CN" altLang="en-US" sz="2800" spc="300" dirty="0">
                <a:solidFill>
                  <a:srgbClr val="45A587"/>
                </a:solidFill>
                <a:cs typeface="+mn-ea"/>
                <a:sym typeface="+mn-lt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3482641" y="1321533"/>
              <a:ext cx="4929049" cy="492443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altLang="zh-CN" sz="2600" spc="300" dirty="0">
                  <a:solidFill>
                    <a:srgbClr val="45A587"/>
                  </a:solidFill>
                  <a:cs typeface="+mn-ea"/>
                  <a:sym typeface="+mn-lt"/>
                </a:rPr>
                <a:t>Add title text here</a:t>
              </a:r>
              <a:endParaRPr lang="zh-CN" altLang="en-US" sz="2600" spc="300" dirty="0">
                <a:solidFill>
                  <a:srgbClr val="45A587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2778502" y="1826183"/>
            <a:ext cx="5633188" cy="540433"/>
            <a:chOff x="2778502" y="1273543"/>
            <a:chExt cx="5633188" cy="540433"/>
          </a:xfrm>
        </p:grpSpPr>
        <p:sp>
          <p:nvSpPr>
            <p:cNvPr id="41" name="文本框 40"/>
            <p:cNvSpPr txBox="1"/>
            <p:nvPr/>
          </p:nvSpPr>
          <p:spPr>
            <a:xfrm>
              <a:off x="2778502" y="1273543"/>
              <a:ext cx="615553" cy="52322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altLang="zh-CN" sz="2800" spc="300" dirty="0">
                  <a:solidFill>
                    <a:srgbClr val="FF9C8C"/>
                  </a:solidFill>
                  <a:cs typeface="+mn-ea"/>
                  <a:sym typeface="+mn-lt"/>
                </a:rPr>
                <a:t>2</a:t>
              </a:r>
              <a:endParaRPr lang="zh-CN" altLang="en-US" sz="2800" spc="300" dirty="0">
                <a:solidFill>
                  <a:srgbClr val="FF9C8C"/>
                </a:solidFill>
                <a:cs typeface="+mn-ea"/>
                <a:sym typeface="+mn-lt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3482641" y="1321533"/>
              <a:ext cx="4929049" cy="492443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altLang="zh-CN" sz="2600" spc="300" dirty="0">
                  <a:solidFill>
                    <a:srgbClr val="FF9C8C"/>
                  </a:solidFill>
                  <a:cs typeface="+mn-ea"/>
                  <a:sym typeface="+mn-lt"/>
                </a:rPr>
                <a:t>Add title text here</a:t>
              </a:r>
              <a:endParaRPr lang="zh-CN" altLang="en-US" sz="2600" spc="300" dirty="0">
                <a:solidFill>
                  <a:srgbClr val="FF9C8C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2778502" y="2378823"/>
            <a:ext cx="5633188" cy="540433"/>
            <a:chOff x="2778502" y="1273543"/>
            <a:chExt cx="5633188" cy="540433"/>
          </a:xfrm>
        </p:grpSpPr>
        <p:sp>
          <p:nvSpPr>
            <p:cNvPr id="44" name="文本框 43"/>
            <p:cNvSpPr txBox="1"/>
            <p:nvPr/>
          </p:nvSpPr>
          <p:spPr>
            <a:xfrm>
              <a:off x="2778502" y="1273543"/>
              <a:ext cx="615553" cy="52322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altLang="zh-CN" sz="2800" spc="300" dirty="0">
                  <a:solidFill>
                    <a:srgbClr val="007F9E"/>
                  </a:solidFill>
                  <a:cs typeface="+mn-ea"/>
                  <a:sym typeface="+mn-lt"/>
                </a:rPr>
                <a:t>3</a:t>
              </a:r>
              <a:endParaRPr lang="zh-CN" altLang="en-US" sz="2800" spc="300" dirty="0">
                <a:solidFill>
                  <a:srgbClr val="007F9E"/>
                </a:solidFill>
                <a:cs typeface="+mn-ea"/>
                <a:sym typeface="+mn-lt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3482641" y="1321533"/>
              <a:ext cx="4929049" cy="492443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altLang="zh-CN" sz="2600" spc="300" dirty="0">
                  <a:solidFill>
                    <a:srgbClr val="007F9E"/>
                  </a:solidFill>
                  <a:cs typeface="+mn-ea"/>
                  <a:sym typeface="+mn-lt"/>
                </a:rPr>
                <a:t>Add title text here</a:t>
              </a:r>
              <a:endParaRPr lang="zh-CN" altLang="en-US" sz="2600" spc="300" dirty="0">
                <a:solidFill>
                  <a:srgbClr val="007F9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778502" y="2931464"/>
            <a:ext cx="5633188" cy="540433"/>
            <a:chOff x="2778502" y="1273543"/>
            <a:chExt cx="5633188" cy="540433"/>
          </a:xfrm>
        </p:grpSpPr>
        <p:sp>
          <p:nvSpPr>
            <p:cNvPr id="47" name="文本框 46"/>
            <p:cNvSpPr txBox="1"/>
            <p:nvPr/>
          </p:nvSpPr>
          <p:spPr>
            <a:xfrm>
              <a:off x="2778502" y="1273543"/>
              <a:ext cx="615553" cy="52322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altLang="zh-CN" sz="2800" spc="300" dirty="0">
                  <a:solidFill>
                    <a:srgbClr val="1C2C57"/>
                  </a:solidFill>
                  <a:cs typeface="+mn-ea"/>
                  <a:sym typeface="+mn-lt"/>
                </a:rPr>
                <a:t>4</a:t>
              </a:r>
              <a:endParaRPr lang="zh-CN" altLang="en-US" sz="2800" spc="300" dirty="0">
                <a:solidFill>
                  <a:srgbClr val="1C2C57"/>
                </a:solidFill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3482641" y="1321533"/>
              <a:ext cx="4929049" cy="492443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altLang="zh-CN" sz="2600" spc="300" dirty="0">
                  <a:solidFill>
                    <a:srgbClr val="1C2C57"/>
                  </a:solidFill>
                  <a:cs typeface="+mn-ea"/>
                  <a:sym typeface="+mn-lt"/>
                </a:rPr>
                <a:t>Add title text here</a:t>
              </a:r>
              <a:endParaRPr lang="zh-CN" altLang="en-US" sz="2600" spc="300" dirty="0">
                <a:solidFill>
                  <a:srgbClr val="1C2C57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7" name="TextBox 4">
            <a:extLst>
              <a:ext uri="{FF2B5EF4-FFF2-40B4-BE49-F238E27FC236}">
                <a16:creationId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0" y="0"/>
            <a:ext cx="453650" cy="117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http://www.1ppt.com/hangye/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文本框 47"/>
          <p:cNvSpPr txBox="1"/>
          <p:nvPr/>
        </p:nvSpPr>
        <p:spPr>
          <a:xfrm>
            <a:off x="1420961" y="1215553"/>
            <a:ext cx="161607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defRPr/>
            </a:pPr>
            <a:r>
              <a:rPr lang="en-US" altLang="zh-CN" sz="1600" noProof="1">
                <a:cs typeface="+mn-ea"/>
                <a:sym typeface="+mn-lt"/>
              </a:rPr>
              <a:t>Add title text</a:t>
            </a:r>
            <a:endParaRPr lang="zh-CN" altLang="en-US" sz="1600" noProof="1">
              <a:cs typeface="+mn-ea"/>
              <a:sym typeface="+mn-lt"/>
            </a:endParaRPr>
          </a:p>
        </p:txBody>
      </p:sp>
      <p:sp>
        <p:nvSpPr>
          <p:cNvPr id="49" name="文本框 48"/>
          <p:cNvSpPr txBox="1">
            <a:spLocks noChangeArrowheads="1"/>
          </p:cNvSpPr>
          <p:nvPr/>
        </p:nvSpPr>
        <p:spPr bwMode="auto">
          <a:xfrm>
            <a:off x="1201886" y="1566517"/>
            <a:ext cx="1835150" cy="78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6051051" y="1213802"/>
            <a:ext cx="1617663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defRPr/>
            </a:pPr>
            <a:r>
              <a:rPr lang="en-US" altLang="zh-CN" sz="1600" noProof="1">
                <a:cs typeface="+mn-ea"/>
                <a:sym typeface="+mn-lt"/>
              </a:rPr>
              <a:t>Add title text</a:t>
            </a:r>
            <a:endParaRPr lang="zh-CN" altLang="en-US" sz="1600" noProof="1">
              <a:cs typeface="+mn-ea"/>
              <a:sym typeface="+mn-lt"/>
            </a:endParaRPr>
          </a:p>
        </p:txBody>
      </p:sp>
      <p:sp>
        <p:nvSpPr>
          <p:cNvPr id="51" name="文本框 50"/>
          <p:cNvSpPr txBox="1">
            <a:spLocks noChangeArrowheads="1"/>
          </p:cNvSpPr>
          <p:nvPr/>
        </p:nvSpPr>
        <p:spPr bwMode="auto">
          <a:xfrm>
            <a:off x="6058989" y="1566517"/>
            <a:ext cx="1927225" cy="5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1420961" y="2856956"/>
            <a:ext cx="161607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defRPr/>
            </a:pPr>
            <a:r>
              <a:rPr lang="en-US" altLang="zh-CN" sz="1600" noProof="1">
                <a:cs typeface="+mn-ea"/>
                <a:sym typeface="+mn-lt"/>
              </a:rPr>
              <a:t>Add title text</a:t>
            </a:r>
            <a:endParaRPr lang="zh-CN" altLang="en-US" sz="1600" noProof="1">
              <a:cs typeface="+mn-ea"/>
              <a:sym typeface="+mn-lt"/>
            </a:endParaRPr>
          </a:p>
        </p:txBody>
      </p:sp>
      <p:sp>
        <p:nvSpPr>
          <p:cNvPr id="53" name="文本框 52"/>
          <p:cNvSpPr txBox="1">
            <a:spLocks noChangeArrowheads="1"/>
          </p:cNvSpPr>
          <p:nvPr/>
        </p:nvSpPr>
        <p:spPr bwMode="auto">
          <a:xfrm>
            <a:off x="1092349" y="3222081"/>
            <a:ext cx="1944687" cy="5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6058989" y="2842359"/>
            <a:ext cx="161607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defRPr/>
            </a:pPr>
            <a:r>
              <a:rPr lang="en-US" altLang="zh-CN" sz="1600" noProof="1">
                <a:cs typeface="+mn-ea"/>
                <a:sym typeface="+mn-lt"/>
              </a:rPr>
              <a:t>Add title text</a:t>
            </a:r>
            <a:endParaRPr lang="zh-CN" altLang="en-US" sz="1600" noProof="1">
              <a:cs typeface="+mn-ea"/>
              <a:sym typeface="+mn-lt"/>
            </a:endParaRPr>
          </a:p>
        </p:txBody>
      </p:sp>
      <p:sp>
        <p:nvSpPr>
          <p:cNvPr id="55" name="文本框 54"/>
          <p:cNvSpPr txBox="1">
            <a:spLocks noChangeArrowheads="1"/>
          </p:cNvSpPr>
          <p:nvPr/>
        </p:nvSpPr>
        <p:spPr bwMode="auto">
          <a:xfrm>
            <a:off x="6065339" y="3207484"/>
            <a:ext cx="1895475" cy="5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18" name="直接箭头连接符 17"/>
          <p:cNvCxnSpPr/>
          <p:nvPr/>
        </p:nvCxnSpPr>
        <p:spPr>
          <a:xfrm>
            <a:off x="4527373" y="1081413"/>
            <a:ext cx="0" cy="2980674"/>
          </a:xfrm>
          <a:prstGeom prst="straightConnector1">
            <a:avLst/>
          </a:prstGeom>
          <a:ln w="38100" cap="rnd">
            <a:solidFill>
              <a:srgbClr val="FF7761"/>
            </a:solidFill>
            <a:round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rot="5400000">
            <a:off x="4527373" y="1081413"/>
            <a:ext cx="0" cy="2980674"/>
          </a:xfrm>
          <a:prstGeom prst="straightConnector1">
            <a:avLst/>
          </a:prstGeom>
          <a:ln w="38100" cap="rnd">
            <a:solidFill>
              <a:srgbClr val="206779"/>
            </a:solidFill>
            <a:round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图片 2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9604" y="1326843"/>
            <a:ext cx="1169581" cy="1169581"/>
          </a:xfrm>
          <a:custGeom>
            <a:avLst/>
            <a:gdLst>
              <a:gd name="connsiteX0" fmla="*/ 0 w 2571750"/>
              <a:gd name="connsiteY0" fmla="*/ 0 h 2571750"/>
              <a:gd name="connsiteX1" fmla="*/ 2571750 w 2571750"/>
              <a:gd name="connsiteY1" fmla="*/ 0 h 2571750"/>
              <a:gd name="connsiteX2" fmla="*/ 2571750 w 2571750"/>
              <a:gd name="connsiteY2" fmla="*/ 2571750 h 2571750"/>
              <a:gd name="connsiteX3" fmla="*/ 0 w 2571750"/>
              <a:gd name="connsiteY3" fmla="*/ 2571750 h 257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1750" h="2571750">
                <a:moveTo>
                  <a:pt x="0" y="0"/>
                </a:moveTo>
                <a:lnTo>
                  <a:pt x="2571750" y="0"/>
                </a:lnTo>
                <a:lnTo>
                  <a:pt x="2571750" y="2571750"/>
                </a:lnTo>
                <a:lnTo>
                  <a:pt x="0" y="2571750"/>
                </a:lnTo>
                <a:close/>
              </a:path>
            </a:pathLst>
          </a:cu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45562" y="1326843"/>
            <a:ext cx="1169581" cy="1169581"/>
          </a:xfrm>
          <a:custGeom>
            <a:avLst/>
            <a:gdLst>
              <a:gd name="connsiteX0" fmla="*/ 0 w 2571750"/>
              <a:gd name="connsiteY0" fmla="*/ 0 h 2571750"/>
              <a:gd name="connsiteX1" fmla="*/ 2571750 w 2571750"/>
              <a:gd name="connsiteY1" fmla="*/ 0 h 2571750"/>
              <a:gd name="connsiteX2" fmla="*/ 2571750 w 2571750"/>
              <a:gd name="connsiteY2" fmla="*/ 2571750 h 2571750"/>
              <a:gd name="connsiteX3" fmla="*/ 0 w 2571750"/>
              <a:gd name="connsiteY3" fmla="*/ 2571750 h 257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1750" h="2571750">
                <a:moveTo>
                  <a:pt x="0" y="0"/>
                </a:moveTo>
                <a:lnTo>
                  <a:pt x="2571750" y="0"/>
                </a:lnTo>
                <a:lnTo>
                  <a:pt x="2571750" y="2571750"/>
                </a:lnTo>
                <a:lnTo>
                  <a:pt x="0" y="2571750"/>
                </a:lnTo>
                <a:close/>
              </a:path>
            </a:pathLst>
          </a:cu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9604" y="2644418"/>
            <a:ext cx="1169581" cy="1169581"/>
          </a:xfrm>
          <a:custGeom>
            <a:avLst/>
            <a:gdLst>
              <a:gd name="connsiteX0" fmla="*/ 0 w 2571750"/>
              <a:gd name="connsiteY0" fmla="*/ 0 h 2571750"/>
              <a:gd name="connsiteX1" fmla="*/ 2571750 w 2571750"/>
              <a:gd name="connsiteY1" fmla="*/ 0 h 2571750"/>
              <a:gd name="connsiteX2" fmla="*/ 2571750 w 2571750"/>
              <a:gd name="connsiteY2" fmla="*/ 2571750 h 2571750"/>
              <a:gd name="connsiteX3" fmla="*/ 0 w 2571750"/>
              <a:gd name="connsiteY3" fmla="*/ 2571750 h 257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1750" h="2571750">
                <a:moveTo>
                  <a:pt x="0" y="0"/>
                </a:moveTo>
                <a:lnTo>
                  <a:pt x="2571750" y="0"/>
                </a:lnTo>
                <a:lnTo>
                  <a:pt x="2571750" y="2571750"/>
                </a:lnTo>
                <a:lnTo>
                  <a:pt x="0" y="2571750"/>
                </a:lnTo>
                <a:close/>
              </a:path>
            </a:pathLst>
          </a:cu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45562" y="2644418"/>
            <a:ext cx="1169581" cy="1169581"/>
          </a:xfrm>
          <a:custGeom>
            <a:avLst/>
            <a:gdLst>
              <a:gd name="connsiteX0" fmla="*/ 0 w 2571750"/>
              <a:gd name="connsiteY0" fmla="*/ 0 h 2571750"/>
              <a:gd name="connsiteX1" fmla="*/ 2571750 w 2571750"/>
              <a:gd name="connsiteY1" fmla="*/ 0 h 2571750"/>
              <a:gd name="connsiteX2" fmla="*/ 2571750 w 2571750"/>
              <a:gd name="connsiteY2" fmla="*/ 2571750 h 2571750"/>
              <a:gd name="connsiteX3" fmla="*/ 0 w 2571750"/>
              <a:gd name="connsiteY3" fmla="*/ 2571750 h 257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1750" h="2571750">
                <a:moveTo>
                  <a:pt x="0" y="0"/>
                </a:moveTo>
                <a:lnTo>
                  <a:pt x="2571750" y="0"/>
                </a:lnTo>
                <a:lnTo>
                  <a:pt x="2571750" y="2571750"/>
                </a:lnTo>
                <a:lnTo>
                  <a:pt x="0" y="2571750"/>
                </a:lnTo>
                <a:close/>
              </a:path>
            </a:pathLst>
          </a:cu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9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1" name="文本框 30"/>
          <p:cNvSpPr txBox="1"/>
          <p:nvPr>
            <p:custDataLst>
              <p:tags r:id="rId1"/>
            </p:custDataLst>
          </p:nvPr>
        </p:nvSpPr>
        <p:spPr>
          <a:xfrm>
            <a:off x="4868979" y="1410468"/>
            <a:ext cx="2084387" cy="704901"/>
          </a:xfrm>
          <a:prstGeom prst="rect">
            <a:avLst/>
          </a:prstGeom>
          <a:noFill/>
        </p:spPr>
        <p:txBody>
          <a:bodyPr wrap="none"/>
          <a:lstStyle/>
          <a:p>
            <a:pPr>
              <a:defRPr/>
            </a:pPr>
            <a:r>
              <a:rPr lang="en-US" altLang="zh-CN" sz="2800" kern="0" spc="300" dirty="0">
                <a:solidFill>
                  <a:srgbClr val="FF7761"/>
                </a:solidFill>
                <a:cs typeface="+mn-ea"/>
                <a:sym typeface="+mn-lt"/>
              </a:rPr>
              <a:t>PART 04</a:t>
            </a:r>
            <a:endParaRPr lang="zh-CN" altLang="en-US" sz="2800" kern="0" spc="300" dirty="0">
              <a:solidFill>
                <a:srgbClr val="FF7761"/>
              </a:solidFill>
              <a:cs typeface="+mn-ea"/>
              <a:sym typeface="+mn-lt"/>
            </a:endParaRPr>
          </a:p>
        </p:txBody>
      </p:sp>
      <p:cxnSp>
        <p:nvCxnSpPr>
          <p:cNvPr id="32" name="直接连接符 1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>
            <a:off x="2891234" y="1952305"/>
            <a:ext cx="2219423" cy="0"/>
          </a:xfrm>
          <a:prstGeom prst="line">
            <a:avLst/>
          </a:prstGeom>
          <a:noFill/>
          <a:ln w="6350" algn="ctr">
            <a:solidFill>
              <a:srgbClr val="FF776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直接连接符 20"/>
          <p:cNvCxnSpPr>
            <a:cxnSpLocks noChangeShapeType="1"/>
          </p:cNvCxnSpPr>
          <p:nvPr>
            <p:custDataLst>
              <p:tags r:id="rId3"/>
            </p:custDataLst>
          </p:nvPr>
        </p:nvCxnSpPr>
        <p:spPr bwMode="auto">
          <a:xfrm>
            <a:off x="4598589" y="2549115"/>
            <a:ext cx="2056210" cy="0"/>
          </a:xfrm>
          <a:prstGeom prst="line">
            <a:avLst/>
          </a:prstGeom>
          <a:noFill/>
          <a:ln w="6350" algn="ctr">
            <a:solidFill>
              <a:srgbClr val="007F9E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文本框 34"/>
          <p:cNvSpPr txBox="1"/>
          <p:nvPr>
            <p:custDataLst>
              <p:tags r:id="rId4"/>
            </p:custDataLst>
          </p:nvPr>
        </p:nvSpPr>
        <p:spPr>
          <a:xfrm>
            <a:off x="2891234" y="1977232"/>
            <a:ext cx="3763565" cy="577453"/>
          </a:xfrm>
          <a:prstGeom prst="rect">
            <a:avLst/>
          </a:prstGeom>
          <a:solidFill>
            <a:schemeClr val="bg1">
              <a:alpha val="76000"/>
            </a:schemeClr>
          </a:solidFill>
        </p:spPr>
        <p:txBody>
          <a:bodyPr wrap="none"/>
          <a:lstStyle>
            <a:defPPr>
              <a:defRPr lang="zh-CN"/>
            </a:defPPr>
            <a:lvl1pPr>
              <a:defRPr sz="3200" b="1" kern="0" spc="300">
                <a:solidFill>
                  <a:srgbClr val="FF7761"/>
                </a:solidFill>
                <a:latin typeface="Arial"/>
                <a:ea typeface="微软雅黑"/>
                <a:cs typeface="Microsoft New Tai Lue" panose="020B0502040204020203" pitchFamily="34" charset="0"/>
              </a:defRPr>
            </a:lvl1pPr>
          </a:lstStyle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6" name="文本框 35"/>
          <p:cNvSpPr txBox="1"/>
          <p:nvPr>
            <p:custDataLst>
              <p:tags r:id="rId5"/>
            </p:custDataLst>
          </p:nvPr>
        </p:nvSpPr>
        <p:spPr>
          <a:xfrm>
            <a:off x="2891234" y="2542728"/>
            <a:ext cx="4062132" cy="310753"/>
          </a:xfrm>
          <a:prstGeom prst="rect">
            <a:avLst/>
          </a:prstGeom>
          <a:noFill/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altLang="zh-CN" sz="1400" kern="0" dirty="0">
                <a:solidFill>
                  <a:srgbClr val="FF7761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 animBg="1"/>
      <p:bldP spid="3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淘宝店chenying0907 9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5851" y="1258716"/>
            <a:ext cx="3020187" cy="1296988"/>
          </a:xfrm>
          <a:prstGeom prst="rect">
            <a:avLst/>
          </a:prstGeom>
          <a:solidFill>
            <a:srgbClr val="FF7761"/>
          </a:solidFill>
          <a:ln>
            <a:noFill/>
          </a:ln>
        </p:spPr>
        <p:txBody>
          <a:bodyPr wrap="none" anchor="ctr"/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noProof="1">
              <a:solidFill>
                <a:srgbClr val="7F7F7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" name="PA_淘宝店chenying0907 1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15239" y="1643167"/>
            <a:ext cx="2661412" cy="758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4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400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PA_淘宝店chenying0907 1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5851" y="2773812"/>
            <a:ext cx="3020187" cy="75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" name="PA_淘宝店chenying0907 1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5850" y="3660701"/>
            <a:ext cx="3020187" cy="75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PA_文本框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81751" y="1332362"/>
            <a:ext cx="3834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“</a:t>
            </a:r>
            <a:endParaRPr lang="zh-CN" altLang="zh-CN" sz="3200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" name="PA_淘宝店chenying0907 3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555932" y="1528035"/>
            <a:ext cx="2286000" cy="758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PA_淘宝店chenying0907 17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711489" y="3324289"/>
            <a:ext cx="2286000" cy="758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39" name="图片 38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601937" y="960992"/>
            <a:ext cx="2743263" cy="1928480"/>
          </a:xfrm>
          <a:custGeom>
            <a:avLst/>
            <a:gdLst>
              <a:gd name="connsiteX0" fmla="*/ 0 w 2743263"/>
              <a:gd name="connsiteY0" fmla="*/ 0 h 1928480"/>
              <a:gd name="connsiteX1" fmla="*/ 2743263 w 2743263"/>
              <a:gd name="connsiteY1" fmla="*/ 0 h 1928480"/>
              <a:gd name="connsiteX2" fmla="*/ 2743263 w 2743263"/>
              <a:gd name="connsiteY2" fmla="*/ 1928480 h 1928480"/>
              <a:gd name="connsiteX3" fmla="*/ 0 w 2743263"/>
              <a:gd name="connsiteY3" fmla="*/ 1928480 h 1928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63" h="1928480">
                <a:moveTo>
                  <a:pt x="0" y="0"/>
                </a:moveTo>
                <a:lnTo>
                  <a:pt x="2743263" y="0"/>
                </a:lnTo>
                <a:lnTo>
                  <a:pt x="2743263" y="1928480"/>
                </a:lnTo>
                <a:lnTo>
                  <a:pt x="0" y="1928480"/>
                </a:lnTo>
                <a:close/>
              </a:path>
            </a:pathLst>
          </a:custGeom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098669" y="2928023"/>
            <a:ext cx="2743263" cy="1928480"/>
          </a:xfrm>
          <a:custGeom>
            <a:avLst/>
            <a:gdLst>
              <a:gd name="connsiteX0" fmla="*/ 0 w 2743263"/>
              <a:gd name="connsiteY0" fmla="*/ 0 h 1928480"/>
              <a:gd name="connsiteX1" fmla="*/ 2743263 w 2743263"/>
              <a:gd name="connsiteY1" fmla="*/ 0 h 1928480"/>
              <a:gd name="connsiteX2" fmla="*/ 2743263 w 2743263"/>
              <a:gd name="connsiteY2" fmla="*/ 1928480 h 1928480"/>
              <a:gd name="connsiteX3" fmla="*/ 0 w 2743263"/>
              <a:gd name="connsiteY3" fmla="*/ 1928480 h 1928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63" h="1928480">
                <a:moveTo>
                  <a:pt x="0" y="0"/>
                </a:moveTo>
                <a:lnTo>
                  <a:pt x="2743263" y="0"/>
                </a:lnTo>
                <a:lnTo>
                  <a:pt x="2743263" y="1928480"/>
                </a:lnTo>
                <a:lnTo>
                  <a:pt x="0" y="1928480"/>
                </a:lnTo>
                <a:close/>
              </a:path>
            </a:pathLst>
          </a:cu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"/>
          <p:cNvSpPr>
            <a:spLocks noChangeArrowheads="1"/>
          </p:cNvSpPr>
          <p:nvPr/>
        </p:nvSpPr>
        <p:spPr bwMode="auto">
          <a:xfrm>
            <a:off x="5685127" y="2108171"/>
            <a:ext cx="2065337" cy="1205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lIns="109723" tIns="54861" rIns="109723" bIns="5486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fontAlgn="auto" hangingPunct="1">
              <a:lnSpc>
                <a:spcPct val="150000"/>
              </a:lnSpc>
              <a:defRPr/>
            </a:pPr>
            <a:r>
              <a:rPr lang="en-US" altLang="zh-CN" sz="1400" b="1" noProof="1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US" sz="1400" b="1" noProof="1">
              <a:latin typeface="+mn-lt"/>
              <a:ea typeface="+mn-ea"/>
              <a:cs typeface="+mn-ea"/>
              <a:sym typeface="+mn-lt"/>
            </a:endParaRPr>
          </a:p>
          <a:p>
            <a:pPr algn="just" eaLnBrk="1" fontAlgn="auto" hangingPunct="1">
              <a:lnSpc>
                <a:spcPct val="150000"/>
              </a:lnSpc>
              <a:defRPr/>
            </a:pPr>
            <a:r>
              <a:rPr lang="en-US" altLang="zh-CN" sz="1200" noProof="1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noProof="1">
              <a:latin typeface="+mn-lt"/>
              <a:ea typeface="+mn-ea"/>
              <a:cs typeface="+mn-ea"/>
              <a:sym typeface="+mn-lt"/>
            </a:endParaRPr>
          </a:p>
          <a:p>
            <a:pPr algn="just" eaLnBrk="1" fontAlgn="auto" hangingPunct="1">
              <a:lnSpc>
                <a:spcPct val="150000"/>
              </a:lnSpc>
              <a:defRPr/>
            </a:pPr>
            <a:endParaRPr lang="zh-CN" altLang="en-US" sz="1050" b="1" noProof="1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任意多边形 51"/>
          <p:cNvSpPr/>
          <p:nvPr/>
        </p:nvSpPr>
        <p:spPr bwMode="auto">
          <a:xfrm flipH="1" flipV="1">
            <a:off x="976312" y="1835137"/>
            <a:ext cx="3355535" cy="157176"/>
          </a:xfrm>
          <a:custGeom>
            <a:avLst/>
            <a:gdLst>
              <a:gd name="T0" fmla="*/ 0 w 2896333"/>
              <a:gd name="T1" fmla="*/ 1902124 h 581025"/>
              <a:gd name="T2" fmla="*/ 383012 w 2896333"/>
              <a:gd name="T3" fmla="*/ 0 h 581025"/>
              <a:gd name="T4" fmla="*/ 3327576 w 2896333"/>
              <a:gd name="T5" fmla="*/ 0 h 581025"/>
              <a:gd name="T6" fmla="*/ 0 60000 65536"/>
              <a:gd name="T7" fmla="*/ 0 60000 65536"/>
              <a:gd name="T8" fmla="*/ 0 60000 65536"/>
              <a:gd name="T9" fmla="*/ 0 w 2896333"/>
              <a:gd name="T10" fmla="*/ 0 h 581025"/>
              <a:gd name="T11" fmla="*/ 2896333 w 2896333"/>
              <a:gd name="T12" fmla="*/ 581025 h 5810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6333" h="581025">
                <a:moveTo>
                  <a:pt x="0" y="581025"/>
                </a:moveTo>
                <a:lnTo>
                  <a:pt x="333375" y="0"/>
                </a:lnTo>
                <a:lnTo>
                  <a:pt x="2896333" y="0"/>
                </a:lnTo>
              </a:path>
            </a:pathLst>
          </a:custGeom>
          <a:noFill/>
          <a:ln w="12700">
            <a:solidFill>
              <a:schemeClr val="bg1">
                <a:lumMod val="65000"/>
              </a:schemeClr>
            </a:solidFill>
            <a:prstDash val="dash"/>
            <a:bevel/>
            <a:head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723" tIns="54861" rIns="109723" bIns="54861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7" name="矩形 1"/>
          <p:cNvSpPr>
            <a:spLocks noChangeArrowheads="1"/>
          </p:cNvSpPr>
          <p:nvPr/>
        </p:nvSpPr>
        <p:spPr bwMode="auto">
          <a:xfrm>
            <a:off x="1335088" y="1600200"/>
            <a:ext cx="2305050" cy="1205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lIns="109723" tIns="54861" rIns="109723" bIns="5486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fontAlgn="auto" hangingPunct="1">
              <a:lnSpc>
                <a:spcPct val="150000"/>
              </a:lnSpc>
              <a:defRPr/>
            </a:pPr>
            <a:r>
              <a:rPr lang="en-US" altLang="zh-CN" sz="1400" b="1" noProof="1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US" sz="1400" b="1" noProof="1">
              <a:latin typeface="+mn-lt"/>
              <a:ea typeface="+mn-ea"/>
              <a:cs typeface="+mn-ea"/>
              <a:sym typeface="+mn-lt"/>
            </a:endParaRPr>
          </a:p>
          <a:p>
            <a:pPr algn="just" eaLnBrk="1" fontAlgn="auto" hangingPunct="1">
              <a:lnSpc>
                <a:spcPct val="150000"/>
              </a:lnSpc>
              <a:defRPr/>
            </a:pPr>
            <a:r>
              <a:rPr lang="en-US" altLang="zh-CN" sz="1200" noProof="1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noProof="1">
              <a:latin typeface="+mn-lt"/>
              <a:ea typeface="+mn-ea"/>
              <a:cs typeface="+mn-ea"/>
              <a:sym typeface="+mn-lt"/>
            </a:endParaRPr>
          </a:p>
          <a:p>
            <a:pPr algn="just" eaLnBrk="1" fontAlgn="auto" hangingPunct="1">
              <a:lnSpc>
                <a:spcPct val="150000"/>
              </a:lnSpc>
              <a:defRPr/>
            </a:pPr>
            <a:endParaRPr lang="zh-CN" altLang="en-US" sz="1050" b="1" noProof="1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" name="任意多边形 53"/>
          <p:cNvSpPr/>
          <p:nvPr/>
        </p:nvSpPr>
        <p:spPr bwMode="auto">
          <a:xfrm flipH="1">
            <a:off x="976311" y="3406776"/>
            <a:ext cx="3467159" cy="399954"/>
          </a:xfrm>
          <a:custGeom>
            <a:avLst/>
            <a:gdLst>
              <a:gd name="T0" fmla="*/ 0 w 2528430"/>
              <a:gd name="T1" fmla="*/ 1897056 h 587027"/>
              <a:gd name="T2" fmla="*/ 411871 w 2528430"/>
              <a:gd name="T3" fmla="*/ 19396 h 587027"/>
              <a:gd name="T4" fmla="*/ 3123777 w 2528430"/>
              <a:gd name="T5" fmla="*/ 0 h 587027"/>
              <a:gd name="T6" fmla="*/ 0 60000 65536"/>
              <a:gd name="T7" fmla="*/ 0 60000 65536"/>
              <a:gd name="T8" fmla="*/ 0 60000 65536"/>
              <a:gd name="T9" fmla="*/ 0 w 2528430"/>
              <a:gd name="T10" fmla="*/ 0 h 587027"/>
              <a:gd name="T11" fmla="*/ 2528430 w 2528430"/>
              <a:gd name="T12" fmla="*/ 587027 h 5870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28430" h="587027">
                <a:moveTo>
                  <a:pt x="0" y="587027"/>
                </a:moveTo>
                <a:lnTo>
                  <a:pt x="333375" y="6002"/>
                </a:lnTo>
                <a:lnTo>
                  <a:pt x="2528430" y="0"/>
                </a:lnTo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  <a:prstDash val="dash"/>
            <a:bevel/>
            <a:head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723" tIns="54861" rIns="109723" bIns="54861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矩形 1"/>
          <p:cNvSpPr>
            <a:spLocks noChangeArrowheads="1"/>
          </p:cNvSpPr>
          <p:nvPr/>
        </p:nvSpPr>
        <p:spPr bwMode="auto">
          <a:xfrm>
            <a:off x="1347788" y="2971800"/>
            <a:ext cx="2297112" cy="959359"/>
          </a:xfrm>
          <a:prstGeom prst="rect">
            <a:avLst/>
          </a:prstGeom>
          <a:noFill/>
          <a:ln w="9525">
            <a:noFill/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723" tIns="54861" rIns="109723" bIns="5486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fontAlgn="auto" hangingPunct="1">
              <a:lnSpc>
                <a:spcPct val="150000"/>
              </a:lnSpc>
              <a:defRPr/>
            </a:pPr>
            <a:r>
              <a:rPr lang="en-US" altLang="zh-CN" sz="1400" b="1" noProof="1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US" sz="1400" b="1" noProof="1">
              <a:latin typeface="+mn-lt"/>
              <a:ea typeface="+mn-ea"/>
              <a:cs typeface="+mn-ea"/>
              <a:sym typeface="+mn-lt"/>
            </a:endParaRPr>
          </a:p>
          <a:p>
            <a:pPr algn="just" eaLnBrk="1" fontAlgn="auto" hangingPunct="1">
              <a:lnSpc>
                <a:spcPct val="150000"/>
              </a:lnSpc>
              <a:defRPr/>
            </a:pPr>
            <a:r>
              <a:rPr lang="en-US" altLang="zh-CN" sz="1200" noProof="1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noProof="1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矩形 1"/>
          <p:cNvSpPr>
            <a:spLocks noChangeArrowheads="1"/>
          </p:cNvSpPr>
          <p:nvPr/>
        </p:nvSpPr>
        <p:spPr bwMode="auto">
          <a:xfrm>
            <a:off x="6453188" y="3154363"/>
            <a:ext cx="1989343" cy="1277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wrap="square" lIns="109723" tIns="54861" rIns="109723" bIns="5486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fontAlgn="auto" hangingPunct="1">
              <a:lnSpc>
                <a:spcPct val="150000"/>
              </a:lnSpc>
              <a:defRPr/>
            </a:pPr>
            <a:r>
              <a:rPr lang="en-US" altLang="zh-CN" sz="1400" b="1" noProof="1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US" sz="1400" b="1" noProof="1">
              <a:latin typeface="+mn-lt"/>
              <a:ea typeface="+mn-ea"/>
              <a:cs typeface="+mn-ea"/>
              <a:sym typeface="+mn-lt"/>
            </a:endParaRPr>
          </a:p>
          <a:p>
            <a:pPr algn="just" eaLnBrk="1" fontAlgn="auto" hangingPunct="1">
              <a:lnSpc>
                <a:spcPct val="150000"/>
              </a:lnSpc>
              <a:defRPr/>
            </a:pPr>
            <a:r>
              <a:rPr lang="en-US" altLang="zh-CN" sz="1200" noProof="1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noProof="1">
              <a:latin typeface="+mn-lt"/>
              <a:ea typeface="+mn-ea"/>
              <a:cs typeface="+mn-ea"/>
              <a:sym typeface="+mn-lt"/>
            </a:endParaRPr>
          </a:p>
          <a:p>
            <a:pPr algn="just" eaLnBrk="1" fontAlgn="auto" hangingPunct="1">
              <a:lnSpc>
                <a:spcPct val="150000"/>
              </a:lnSpc>
              <a:defRPr/>
            </a:pPr>
            <a:endParaRPr lang="zh-CN" altLang="en-US" sz="1400" noProof="1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Freeform 11"/>
          <p:cNvSpPr>
            <a:spLocks noChangeArrowheads="1"/>
          </p:cNvSpPr>
          <p:nvPr/>
        </p:nvSpPr>
        <p:spPr bwMode="auto">
          <a:xfrm>
            <a:off x="5442791" y="2192397"/>
            <a:ext cx="322263" cy="282575"/>
          </a:xfrm>
          <a:custGeom>
            <a:avLst/>
            <a:gdLst>
              <a:gd name="T0" fmla="*/ 2147483646 w 478"/>
              <a:gd name="T1" fmla="*/ 2147483646 h 420"/>
              <a:gd name="T2" fmla="*/ 2147483646 w 478"/>
              <a:gd name="T3" fmla="*/ 2147483646 h 420"/>
              <a:gd name="T4" fmla="*/ 2147483646 w 478"/>
              <a:gd name="T5" fmla="*/ 2147483646 h 420"/>
              <a:gd name="T6" fmla="*/ 2147483646 w 478"/>
              <a:gd name="T7" fmla="*/ 2147483646 h 420"/>
              <a:gd name="T8" fmla="*/ 2147483646 w 478"/>
              <a:gd name="T9" fmla="*/ 0 h 420"/>
              <a:gd name="T10" fmla="*/ 2147483646 w 478"/>
              <a:gd name="T11" fmla="*/ 0 h 420"/>
              <a:gd name="T12" fmla="*/ 2147483646 w 478"/>
              <a:gd name="T13" fmla="*/ 2147483646 h 420"/>
              <a:gd name="T14" fmla="*/ 2147483646 w 478"/>
              <a:gd name="T15" fmla="*/ 2147483646 h 420"/>
              <a:gd name="T16" fmla="*/ 2147483646 w 478"/>
              <a:gd name="T17" fmla="*/ 2147483646 h 420"/>
              <a:gd name="T18" fmla="*/ 2147483646 w 478"/>
              <a:gd name="T19" fmla="*/ 2147483646 h 420"/>
              <a:gd name="T20" fmla="*/ 2147483646 w 478"/>
              <a:gd name="T21" fmla="*/ 2147483646 h 420"/>
              <a:gd name="T22" fmla="*/ 2147483646 w 478"/>
              <a:gd name="T23" fmla="*/ 2147483646 h 420"/>
              <a:gd name="T24" fmla="*/ 2147483646 w 478"/>
              <a:gd name="T25" fmla="*/ 2147483646 h 420"/>
              <a:gd name="T26" fmla="*/ 2147483646 w 478"/>
              <a:gd name="T27" fmla="*/ 2147483646 h 420"/>
              <a:gd name="T28" fmla="*/ 2147483646 w 478"/>
              <a:gd name="T29" fmla="*/ 2147483646 h 420"/>
              <a:gd name="T30" fmla="*/ 2147483646 w 478"/>
              <a:gd name="T31" fmla="*/ 2147483646 h 420"/>
              <a:gd name="T32" fmla="*/ 2147483646 w 478"/>
              <a:gd name="T33" fmla="*/ 2147483646 h 420"/>
              <a:gd name="T34" fmla="*/ 2147483646 w 478"/>
              <a:gd name="T35" fmla="*/ 2147483646 h 420"/>
              <a:gd name="T36" fmla="*/ 2147483646 w 478"/>
              <a:gd name="T37" fmla="*/ 2147483646 h 420"/>
              <a:gd name="T38" fmla="*/ 0 w 478"/>
              <a:gd name="T39" fmla="*/ 2147483646 h 420"/>
              <a:gd name="T40" fmla="*/ 2147483646 w 478"/>
              <a:gd name="T41" fmla="*/ 2147483646 h 420"/>
              <a:gd name="T42" fmla="*/ 2147483646 w 478"/>
              <a:gd name="T43" fmla="*/ 2147483646 h 420"/>
              <a:gd name="T44" fmla="*/ 2147483646 w 478"/>
              <a:gd name="T45" fmla="*/ 2147483646 h 420"/>
              <a:gd name="T46" fmla="*/ 2147483646 w 478"/>
              <a:gd name="T47" fmla="*/ 2147483646 h 420"/>
              <a:gd name="T48" fmla="*/ 2147483646 w 478"/>
              <a:gd name="T49" fmla="*/ 2147483646 h 420"/>
              <a:gd name="T50" fmla="*/ 2147483646 w 478"/>
              <a:gd name="T51" fmla="*/ 2147483646 h 420"/>
              <a:gd name="T52" fmla="*/ 2147483646 w 478"/>
              <a:gd name="T53" fmla="*/ 2147483646 h 420"/>
              <a:gd name="T54" fmla="*/ 2147483646 w 478"/>
              <a:gd name="T55" fmla="*/ 2147483646 h 420"/>
              <a:gd name="T56" fmla="*/ 2147483646 w 478"/>
              <a:gd name="T57" fmla="*/ 2147483646 h 420"/>
              <a:gd name="T58" fmla="*/ 2147483646 w 478"/>
              <a:gd name="T59" fmla="*/ 2147483646 h 420"/>
              <a:gd name="T60" fmla="*/ 2147483646 w 478"/>
              <a:gd name="T61" fmla="*/ 2147483646 h 420"/>
              <a:gd name="T62" fmla="*/ 2147483646 w 478"/>
              <a:gd name="T63" fmla="*/ 2147483646 h 420"/>
              <a:gd name="T64" fmla="*/ 2147483646 w 478"/>
              <a:gd name="T65" fmla="*/ 2147483646 h 420"/>
              <a:gd name="T66" fmla="*/ 2147483646 w 478"/>
              <a:gd name="T67" fmla="*/ 2147483646 h 420"/>
              <a:gd name="T68" fmla="*/ 2147483646 w 478"/>
              <a:gd name="T69" fmla="*/ 2147483646 h 420"/>
              <a:gd name="T70" fmla="*/ 2147483646 w 478"/>
              <a:gd name="T71" fmla="*/ 2147483646 h 420"/>
              <a:gd name="T72" fmla="*/ 2147483646 w 478"/>
              <a:gd name="T73" fmla="*/ 2147483646 h 42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78"/>
              <a:gd name="T112" fmla="*/ 0 h 420"/>
              <a:gd name="T113" fmla="*/ 478 w 478"/>
              <a:gd name="T114" fmla="*/ 420 h 42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78" h="420">
                <a:moveTo>
                  <a:pt x="478" y="72"/>
                </a:moveTo>
                <a:lnTo>
                  <a:pt x="478" y="72"/>
                </a:lnTo>
                <a:lnTo>
                  <a:pt x="478" y="56"/>
                </a:lnTo>
                <a:lnTo>
                  <a:pt x="474" y="44"/>
                </a:lnTo>
                <a:lnTo>
                  <a:pt x="466" y="30"/>
                </a:lnTo>
                <a:lnTo>
                  <a:pt x="458" y="20"/>
                </a:lnTo>
                <a:lnTo>
                  <a:pt x="448" y="12"/>
                </a:lnTo>
                <a:lnTo>
                  <a:pt x="434" y="4"/>
                </a:lnTo>
                <a:lnTo>
                  <a:pt x="422" y="0"/>
                </a:lnTo>
                <a:lnTo>
                  <a:pt x="406" y="0"/>
                </a:lnTo>
                <a:lnTo>
                  <a:pt x="392" y="0"/>
                </a:lnTo>
                <a:lnTo>
                  <a:pt x="378" y="4"/>
                </a:lnTo>
                <a:lnTo>
                  <a:pt x="366" y="12"/>
                </a:lnTo>
                <a:lnTo>
                  <a:pt x="356" y="20"/>
                </a:lnTo>
                <a:lnTo>
                  <a:pt x="348" y="30"/>
                </a:lnTo>
                <a:lnTo>
                  <a:pt x="340" y="44"/>
                </a:lnTo>
                <a:lnTo>
                  <a:pt x="336" y="56"/>
                </a:lnTo>
                <a:lnTo>
                  <a:pt x="336" y="72"/>
                </a:lnTo>
                <a:lnTo>
                  <a:pt x="336" y="86"/>
                </a:lnTo>
                <a:lnTo>
                  <a:pt x="342" y="100"/>
                </a:lnTo>
                <a:lnTo>
                  <a:pt x="348" y="112"/>
                </a:lnTo>
                <a:lnTo>
                  <a:pt x="358" y="124"/>
                </a:lnTo>
                <a:lnTo>
                  <a:pt x="276" y="318"/>
                </a:lnTo>
                <a:lnTo>
                  <a:pt x="208" y="168"/>
                </a:lnTo>
                <a:lnTo>
                  <a:pt x="148" y="160"/>
                </a:lnTo>
                <a:lnTo>
                  <a:pt x="96" y="226"/>
                </a:lnTo>
                <a:lnTo>
                  <a:pt x="84" y="222"/>
                </a:lnTo>
                <a:lnTo>
                  <a:pt x="72" y="222"/>
                </a:lnTo>
                <a:lnTo>
                  <a:pt x="58" y="222"/>
                </a:lnTo>
                <a:lnTo>
                  <a:pt x="44" y="226"/>
                </a:lnTo>
                <a:lnTo>
                  <a:pt x="32" y="234"/>
                </a:lnTo>
                <a:lnTo>
                  <a:pt x="22" y="242"/>
                </a:lnTo>
                <a:lnTo>
                  <a:pt x="14" y="252"/>
                </a:lnTo>
                <a:lnTo>
                  <a:pt x="6" y="264"/>
                </a:lnTo>
                <a:lnTo>
                  <a:pt x="2" y="278"/>
                </a:lnTo>
                <a:lnTo>
                  <a:pt x="0" y="292"/>
                </a:lnTo>
                <a:lnTo>
                  <a:pt x="2" y="308"/>
                </a:lnTo>
                <a:lnTo>
                  <a:pt x="6" y="320"/>
                </a:lnTo>
                <a:lnTo>
                  <a:pt x="14" y="334"/>
                </a:lnTo>
                <a:lnTo>
                  <a:pt x="22" y="344"/>
                </a:lnTo>
                <a:lnTo>
                  <a:pt x="32" y="352"/>
                </a:lnTo>
                <a:lnTo>
                  <a:pt x="44" y="360"/>
                </a:lnTo>
                <a:lnTo>
                  <a:pt x="58" y="364"/>
                </a:lnTo>
                <a:lnTo>
                  <a:pt x="72" y="364"/>
                </a:lnTo>
                <a:lnTo>
                  <a:pt x="88" y="364"/>
                </a:lnTo>
                <a:lnTo>
                  <a:pt x="100" y="360"/>
                </a:lnTo>
                <a:lnTo>
                  <a:pt x="112" y="352"/>
                </a:lnTo>
                <a:lnTo>
                  <a:pt x="124" y="344"/>
                </a:lnTo>
                <a:lnTo>
                  <a:pt x="132" y="334"/>
                </a:lnTo>
                <a:lnTo>
                  <a:pt x="138" y="320"/>
                </a:lnTo>
                <a:lnTo>
                  <a:pt x="144" y="308"/>
                </a:lnTo>
                <a:lnTo>
                  <a:pt x="144" y="292"/>
                </a:lnTo>
                <a:lnTo>
                  <a:pt x="144" y="278"/>
                </a:lnTo>
                <a:lnTo>
                  <a:pt x="168" y="248"/>
                </a:lnTo>
                <a:lnTo>
                  <a:pt x="244" y="420"/>
                </a:lnTo>
                <a:lnTo>
                  <a:pt x="308" y="418"/>
                </a:lnTo>
                <a:lnTo>
                  <a:pt x="426" y="140"/>
                </a:lnTo>
                <a:lnTo>
                  <a:pt x="436" y="136"/>
                </a:lnTo>
                <a:lnTo>
                  <a:pt x="448" y="130"/>
                </a:lnTo>
                <a:lnTo>
                  <a:pt x="456" y="124"/>
                </a:lnTo>
                <a:lnTo>
                  <a:pt x="464" y="114"/>
                </a:lnTo>
                <a:lnTo>
                  <a:pt x="470" y="106"/>
                </a:lnTo>
                <a:lnTo>
                  <a:pt x="474" y="94"/>
                </a:lnTo>
                <a:lnTo>
                  <a:pt x="478" y="84"/>
                </a:lnTo>
                <a:lnTo>
                  <a:pt x="478" y="72"/>
                </a:lnTo>
                <a:close/>
              </a:path>
            </a:pathLst>
          </a:custGeom>
          <a:solidFill>
            <a:srgbClr val="FF7761"/>
          </a:solidFill>
          <a:ln>
            <a:noFill/>
          </a:ln>
        </p:spPr>
        <p:txBody>
          <a:bodyPr lIns="109723" tIns="54861" rIns="109723" bIns="54861"/>
          <a:lstStyle/>
          <a:p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2" name="组合 122"/>
          <p:cNvGrpSpPr/>
          <p:nvPr/>
        </p:nvGrpSpPr>
        <p:grpSpPr bwMode="auto">
          <a:xfrm>
            <a:off x="1085850" y="1705928"/>
            <a:ext cx="231458" cy="232887"/>
            <a:chOff x="0" y="0"/>
            <a:chExt cx="319708" cy="324921"/>
          </a:xfrm>
          <a:solidFill>
            <a:srgbClr val="206779"/>
          </a:solidFill>
        </p:grpSpPr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0" y="33013"/>
              <a:ext cx="128578" cy="126841"/>
            </a:xfrm>
            <a:prstGeom prst="rect">
              <a:avLst/>
            </a:prstGeom>
            <a:grpFill/>
            <a:ln w="9525">
              <a:noFill/>
              <a:beve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auto" hangingPunct="1">
                <a:defRPr/>
              </a:pPr>
              <a:endParaRPr lang="zh-CN" altLang="zh-CN" sz="2160" noProof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159854" y="0"/>
              <a:ext cx="159854" cy="159854"/>
            </a:xfrm>
            <a:prstGeom prst="rect">
              <a:avLst/>
            </a:prstGeom>
            <a:grpFill/>
            <a:ln w="9525">
              <a:noFill/>
              <a:beve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auto" hangingPunct="1">
                <a:defRPr/>
              </a:pPr>
              <a:endParaRPr lang="zh-CN" altLang="zh-CN" sz="2160" noProof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0" y="198080"/>
              <a:ext cx="128578" cy="126841"/>
            </a:xfrm>
            <a:prstGeom prst="rect">
              <a:avLst/>
            </a:prstGeom>
            <a:grpFill/>
            <a:ln w="9525">
              <a:noFill/>
              <a:beve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auto" hangingPunct="1">
                <a:defRPr/>
              </a:pPr>
              <a:endParaRPr lang="zh-CN" altLang="zh-CN" sz="2160" noProof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159854" y="198080"/>
              <a:ext cx="126841" cy="126841"/>
            </a:xfrm>
            <a:prstGeom prst="rect">
              <a:avLst/>
            </a:prstGeom>
            <a:grpFill/>
            <a:ln w="9525">
              <a:noFill/>
              <a:beve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auto" hangingPunct="1">
                <a:defRPr/>
              </a:pPr>
              <a:endParaRPr lang="zh-CN" altLang="zh-CN" sz="2160" noProof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7" name="组合 13321"/>
          <p:cNvGrpSpPr/>
          <p:nvPr/>
        </p:nvGrpSpPr>
        <p:grpSpPr bwMode="auto">
          <a:xfrm>
            <a:off x="6165057" y="3280410"/>
            <a:ext cx="254318" cy="252889"/>
            <a:chOff x="0" y="0"/>
            <a:chExt cx="368300" cy="368300"/>
          </a:xfrm>
          <a:solidFill>
            <a:srgbClr val="206779"/>
          </a:solidFill>
        </p:grpSpPr>
        <p:sp>
          <p:nvSpPr>
            <p:cNvPr id="28" name="Freeform 11"/>
            <p:cNvSpPr>
              <a:spLocks noChangeArrowheads="1"/>
            </p:cNvSpPr>
            <p:nvPr/>
          </p:nvSpPr>
          <p:spPr bwMode="auto">
            <a:xfrm>
              <a:off x="0" y="25400"/>
              <a:ext cx="342900" cy="342900"/>
            </a:xfrm>
            <a:custGeom>
              <a:avLst/>
              <a:gdLst>
                <a:gd name="T0" fmla="*/ 2147483647 w 216"/>
                <a:gd name="T1" fmla="*/ 0 h 216"/>
                <a:gd name="T2" fmla="*/ 2147483647 w 216"/>
                <a:gd name="T3" fmla="*/ 0 h 216"/>
                <a:gd name="T4" fmla="*/ 2147483647 w 216"/>
                <a:gd name="T5" fmla="*/ 2147483647 h 216"/>
                <a:gd name="T6" fmla="*/ 2147483647 w 216"/>
                <a:gd name="T7" fmla="*/ 2147483647 h 216"/>
                <a:gd name="T8" fmla="*/ 2147483647 w 216"/>
                <a:gd name="T9" fmla="*/ 2147483647 h 216"/>
                <a:gd name="T10" fmla="*/ 2147483647 w 216"/>
                <a:gd name="T11" fmla="*/ 2147483647 h 216"/>
                <a:gd name="T12" fmla="*/ 2147483647 w 216"/>
                <a:gd name="T13" fmla="*/ 2147483647 h 216"/>
                <a:gd name="T14" fmla="*/ 2147483647 w 216"/>
                <a:gd name="T15" fmla="*/ 2147483647 h 216"/>
                <a:gd name="T16" fmla="*/ 2147483647 w 216"/>
                <a:gd name="T17" fmla="*/ 2147483647 h 216"/>
                <a:gd name="T18" fmla="*/ 0 w 216"/>
                <a:gd name="T19" fmla="*/ 2147483647 h 216"/>
                <a:gd name="T20" fmla="*/ 0 w 216"/>
                <a:gd name="T21" fmla="*/ 2147483647 h 216"/>
                <a:gd name="T22" fmla="*/ 0 w 216"/>
                <a:gd name="T23" fmla="*/ 2147483647 h 216"/>
                <a:gd name="T24" fmla="*/ 2147483647 w 216"/>
                <a:gd name="T25" fmla="*/ 2147483647 h 216"/>
                <a:gd name="T26" fmla="*/ 2147483647 w 216"/>
                <a:gd name="T27" fmla="*/ 2147483647 h 216"/>
                <a:gd name="T28" fmla="*/ 2147483647 w 216"/>
                <a:gd name="T29" fmla="*/ 2147483647 h 216"/>
                <a:gd name="T30" fmla="*/ 2147483647 w 216"/>
                <a:gd name="T31" fmla="*/ 2147483647 h 216"/>
                <a:gd name="T32" fmla="*/ 2147483647 w 216"/>
                <a:gd name="T33" fmla="*/ 2147483647 h 216"/>
                <a:gd name="T34" fmla="*/ 2147483647 w 216"/>
                <a:gd name="T35" fmla="*/ 2147483647 h 216"/>
                <a:gd name="T36" fmla="*/ 2147483647 w 216"/>
                <a:gd name="T37" fmla="*/ 2147483647 h 216"/>
                <a:gd name="T38" fmla="*/ 2147483647 w 216"/>
                <a:gd name="T39" fmla="*/ 2147483647 h 216"/>
                <a:gd name="T40" fmla="*/ 2147483647 w 216"/>
                <a:gd name="T41" fmla="*/ 2147483647 h 216"/>
                <a:gd name="T42" fmla="*/ 2147483647 w 216"/>
                <a:gd name="T43" fmla="*/ 2147483647 h 216"/>
                <a:gd name="T44" fmla="*/ 2147483647 w 216"/>
                <a:gd name="T45" fmla="*/ 2147483647 h 216"/>
                <a:gd name="T46" fmla="*/ 2147483647 w 216"/>
                <a:gd name="T47" fmla="*/ 2147483647 h 216"/>
                <a:gd name="T48" fmla="*/ 2147483647 w 216"/>
                <a:gd name="T49" fmla="*/ 2147483647 h 216"/>
                <a:gd name="T50" fmla="*/ 2147483647 w 216"/>
                <a:gd name="T51" fmla="*/ 2147483647 h 216"/>
                <a:gd name="T52" fmla="*/ 2147483647 w 216"/>
                <a:gd name="T53" fmla="*/ 2147483647 h 216"/>
                <a:gd name="T54" fmla="*/ 2147483647 w 216"/>
                <a:gd name="T55" fmla="*/ 2147483647 h 216"/>
                <a:gd name="T56" fmla="*/ 2147483647 w 216"/>
                <a:gd name="T57" fmla="*/ 2147483647 h 216"/>
                <a:gd name="T58" fmla="*/ 2147483647 w 216"/>
                <a:gd name="T59" fmla="*/ 2147483647 h 216"/>
                <a:gd name="T60" fmla="*/ 2147483647 w 216"/>
                <a:gd name="T61" fmla="*/ 0 h 21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16"/>
                <a:gd name="T94" fmla="*/ 0 h 216"/>
                <a:gd name="T95" fmla="*/ 216 w 216"/>
                <a:gd name="T96" fmla="*/ 216 h 21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16" h="216">
                  <a:moveTo>
                    <a:pt x="100" y="0"/>
                  </a:moveTo>
                  <a:lnTo>
                    <a:pt x="100" y="0"/>
                  </a:lnTo>
                  <a:lnTo>
                    <a:pt x="80" y="2"/>
                  </a:lnTo>
                  <a:lnTo>
                    <a:pt x="62" y="10"/>
                  </a:lnTo>
                  <a:lnTo>
                    <a:pt x="46" y="18"/>
                  </a:lnTo>
                  <a:lnTo>
                    <a:pt x="30" y="32"/>
                  </a:lnTo>
                  <a:lnTo>
                    <a:pt x="16" y="48"/>
                  </a:lnTo>
                  <a:lnTo>
                    <a:pt x="6" y="68"/>
                  </a:lnTo>
                  <a:lnTo>
                    <a:pt x="0" y="88"/>
                  </a:lnTo>
                  <a:lnTo>
                    <a:pt x="0" y="108"/>
                  </a:lnTo>
                  <a:lnTo>
                    <a:pt x="0" y="128"/>
                  </a:lnTo>
                  <a:lnTo>
                    <a:pt x="6" y="148"/>
                  </a:lnTo>
                  <a:lnTo>
                    <a:pt x="16" y="168"/>
                  </a:lnTo>
                  <a:lnTo>
                    <a:pt x="30" y="184"/>
                  </a:lnTo>
                  <a:lnTo>
                    <a:pt x="48" y="198"/>
                  </a:lnTo>
                  <a:lnTo>
                    <a:pt x="66" y="208"/>
                  </a:lnTo>
                  <a:lnTo>
                    <a:pt x="86" y="214"/>
                  </a:lnTo>
                  <a:lnTo>
                    <a:pt x="108" y="216"/>
                  </a:lnTo>
                  <a:lnTo>
                    <a:pt x="128" y="214"/>
                  </a:lnTo>
                  <a:lnTo>
                    <a:pt x="148" y="208"/>
                  </a:lnTo>
                  <a:lnTo>
                    <a:pt x="168" y="198"/>
                  </a:lnTo>
                  <a:lnTo>
                    <a:pt x="184" y="184"/>
                  </a:lnTo>
                  <a:lnTo>
                    <a:pt x="198" y="170"/>
                  </a:lnTo>
                  <a:lnTo>
                    <a:pt x="206" y="152"/>
                  </a:lnTo>
                  <a:lnTo>
                    <a:pt x="212" y="134"/>
                  </a:lnTo>
                  <a:lnTo>
                    <a:pt x="216" y="116"/>
                  </a:lnTo>
                  <a:lnTo>
                    <a:pt x="100" y="116"/>
                  </a:lnTo>
                  <a:lnTo>
                    <a:pt x="100" y="0"/>
                  </a:lnTo>
                  <a:close/>
                </a:path>
              </a:pathLst>
            </a:custGeom>
            <a:grpFill/>
            <a:ln w="9525">
              <a:noFill/>
              <a:bevel/>
            </a:ln>
          </p:spPr>
          <p:txBody>
            <a:bodyPr/>
            <a:lstStyle/>
            <a:p>
              <a:pPr eaLnBrk="1" fontAlgn="auto" hangingPunct="1">
                <a:defRPr/>
              </a:pPr>
              <a:endParaRPr lang="zh-CN" altLang="en-US" noProof="1">
                <a:cs typeface="+mn-ea"/>
                <a:sym typeface="+mn-lt"/>
              </a:endParaRPr>
            </a:p>
          </p:txBody>
        </p:sp>
        <p:sp>
          <p:nvSpPr>
            <p:cNvPr id="29" name="Freeform 12"/>
            <p:cNvSpPr>
              <a:spLocks noChangeArrowheads="1"/>
            </p:cNvSpPr>
            <p:nvPr/>
          </p:nvSpPr>
          <p:spPr bwMode="auto">
            <a:xfrm>
              <a:off x="180975" y="0"/>
              <a:ext cx="187325" cy="184150"/>
            </a:xfrm>
            <a:custGeom>
              <a:avLst/>
              <a:gdLst>
                <a:gd name="T0" fmla="*/ 2147483647 w 118"/>
                <a:gd name="T1" fmla="*/ 2147483647 h 116"/>
                <a:gd name="T2" fmla="*/ 2147483647 w 118"/>
                <a:gd name="T3" fmla="*/ 2147483647 h 116"/>
                <a:gd name="T4" fmla="*/ 2147483647 w 118"/>
                <a:gd name="T5" fmla="*/ 2147483647 h 116"/>
                <a:gd name="T6" fmla="*/ 2147483647 w 118"/>
                <a:gd name="T7" fmla="*/ 2147483647 h 116"/>
                <a:gd name="T8" fmla="*/ 2147483647 w 118"/>
                <a:gd name="T9" fmla="*/ 2147483647 h 116"/>
                <a:gd name="T10" fmla="*/ 2147483647 w 118"/>
                <a:gd name="T11" fmla="*/ 2147483647 h 116"/>
                <a:gd name="T12" fmla="*/ 2147483647 w 118"/>
                <a:gd name="T13" fmla="*/ 2147483647 h 116"/>
                <a:gd name="T14" fmla="*/ 2147483647 w 118"/>
                <a:gd name="T15" fmla="*/ 0 h 116"/>
                <a:gd name="T16" fmla="*/ 2147483647 w 118"/>
                <a:gd name="T17" fmla="*/ 0 h 116"/>
                <a:gd name="T18" fmla="*/ 0 w 118"/>
                <a:gd name="T19" fmla="*/ 0 h 116"/>
                <a:gd name="T20" fmla="*/ 0 w 118"/>
                <a:gd name="T21" fmla="*/ 2147483647 h 116"/>
                <a:gd name="T22" fmla="*/ 2147483647 w 118"/>
                <a:gd name="T23" fmla="*/ 2147483647 h 116"/>
                <a:gd name="T24" fmla="*/ 2147483647 w 118"/>
                <a:gd name="T25" fmla="*/ 2147483647 h 116"/>
                <a:gd name="T26" fmla="*/ 2147483647 w 118"/>
                <a:gd name="T27" fmla="*/ 2147483647 h 116"/>
                <a:gd name="T28" fmla="*/ 2147483647 w 118"/>
                <a:gd name="T29" fmla="*/ 2147483647 h 116"/>
                <a:gd name="T30" fmla="*/ 2147483647 w 118"/>
                <a:gd name="T31" fmla="*/ 2147483647 h 116"/>
                <a:gd name="T32" fmla="*/ 2147483647 w 118"/>
                <a:gd name="T33" fmla="*/ 2147483647 h 116"/>
                <a:gd name="T34" fmla="*/ 2147483647 w 118"/>
                <a:gd name="T35" fmla="*/ 2147483647 h 116"/>
                <a:gd name="T36" fmla="*/ 2147483647 w 118"/>
                <a:gd name="T37" fmla="*/ 2147483647 h 116"/>
                <a:gd name="T38" fmla="*/ 2147483647 w 118"/>
                <a:gd name="T39" fmla="*/ 2147483647 h 116"/>
                <a:gd name="T40" fmla="*/ 2147483647 w 118"/>
                <a:gd name="T41" fmla="*/ 2147483647 h 116"/>
                <a:gd name="T42" fmla="*/ 2147483647 w 118"/>
                <a:gd name="T43" fmla="*/ 2147483647 h 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8"/>
                <a:gd name="T67" fmla="*/ 0 h 116"/>
                <a:gd name="T68" fmla="*/ 118 w 118"/>
                <a:gd name="T69" fmla="*/ 116 h 11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8" h="116">
                  <a:moveTo>
                    <a:pt x="86" y="32"/>
                  </a:moveTo>
                  <a:lnTo>
                    <a:pt x="86" y="32"/>
                  </a:lnTo>
                  <a:lnTo>
                    <a:pt x="78" y="24"/>
                  </a:lnTo>
                  <a:lnTo>
                    <a:pt x="68" y="16"/>
                  </a:lnTo>
                  <a:lnTo>
                    <a:pt x="56" y="10"/>
                  </a:lnTo>
                  <a:lnTo>
                    <a:pt x="46" y="6"/>
                  </a:lnTo>
                  <a:lnTo>
                    <a:pt x="36" y="2"/>
                  </a:lnTo>
                  <a:lnTo>
                    <a:pt x="24" y="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116"/>
                  </a:lnTo>
                  <a:lnTo>
                    <a:pt x="118" y="116"/>
                  </a:lnTo>
                  <a:lnTo>
                    <a:pt x="118" y="106"/>
                  </a:lnTo>
                  <a:lnTo>
                    <a:pt x="118" y="94"/>
                  </a:lnTo>
                  <a:lnTo>
                    <a:pt x="114" y="82"/>
                  </a:lnTo>
                  <a:lnTo>
                    <a:pt x="112" y="72"/>
                  </a:lnTo>
                  <a:lnTo>
                    <a:pt x="108" y="60"/>
                  </a:lnTo>
                  <a:lnTo>
                    <a:pt x="102" y="50"/>
                  </a:lnTo>
                  <a:lnTo>
                    <a:pt x="94" y="40"/>
                  </a:lnTo>
                  <a:lnTo>
                    <a:pt x="86" y="32"/>
                  </a:lnTo>
                  <a:close/>
                </a:path>
              </a:pathLst>
            </a:custGeom>
            <a:grpFill/>
            <a:ln w="9525">
              <a:noFill/>
              <a:bevel/>
            </a:ln>
          </p:spPr>
          <p:txBody>
            <a:bodyPr/>
            <a:lstStyle/>
            <a:p>
              <a:pPr eaLnBrk="1" fontAlgn="auto" hangingPunct="1">
                <a:defRPr/>
              </a:pPr>
              <a:endParaRPr lang="zh-CN" altLang="en-US" noProof="1">
                <a:cs typeface="+mn-ea"/>
                <a:sym typeface="+mn-lt"/>
              </a:endParaRPr>
            </a:p>
          </p:txBody>
        </p:sp>
      </p:grpSp>
      <p:grpSp>
        <p:nvGrpSpPr>
          <p:cNvPr id="30" name="组合 13322"/>
          <p:cNvGrpSpPr/>
          <p:nvPr/>
        </p:nvGrpSpPr>
        <p:grpSpPr bwMode="auto">
          <a:xfrm>
            <a:off x="1090137" y="3046095"/>
            <a:ext cx="252888" cy="270034"/>
            <a:chOff x="0" y="0"/>
            <a:chExt cx="249236" cy="264850"/>
          </a:xfrm>
          <a:solidFill>
            <a:srgbClr val="FF7761"/>
          </a:solidFill>
        </p:grpSpPr>
        <p:sp>
          <p:nvSpPr>
            <p:cNvPr id="31" name="Rectangle 13"/>
            <p:cNvSpPr>
              <a:spLocks noChangeArrowheads="1"/>
            </p:cNvSpPr>
            <p:nvPr/>
          </p:nvSpPr>
          <p:spPr bwMode="auto">
            <a:xfrm>
              <a:off x="0" y="52970"/>
              <a:ext cx="40474" cy="211880"/>
            </a:xfrm>
            <a:prstGeom prst="rect">
              <a:avLst/>
            </a:prstGeom>
            <a:grpFill/>
            <a:ln w="9525">
              <a:noFill/>
              <a:beve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auto" hangingPunct="1">
                <a:defRPr/>
              </a:pPr>
              <a:endParaRPr lang="zh-CN" altLang="zh-CN" sz="2160" noProof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2" name="Rectangle 14"/>
            <p:cNvSpPr>
              <a:spLocks noChangeArrowheads="1"/>
            </p:cNvSpPr>
            <p:nvPr/>
          </p:nvSpPr>
          <p:spPr bwMode="auto">
            <a:xfrm>
              <a:off x="70297" y="20867"/>
              <a:ext cx="40474" cy="243983"/>
            </a:xfrm>
            <a:prstGeom prst="rect">
              <a:avLst/>
            </a:prstGeom>
            <a:grpFill/>
            <a:ln w="9525">
              <a:noFill/>
              <a:beve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auto" hangingPunct="1">
                <a:defRPr/>
              </a:pPr>
              <a:endParaRPr lang="zh-CN" altLang="zh-CN" sz="2160" noProof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3" name="Rectangle 15"/>
            <p:cNvSpPr>
              <a:spLocks noChangeArrowheads="1"/>
            </p:cNvSpPr>
            <p:nvPr/>
          </p:nvSpPr>
          <p:spPr bwMode="auto">
            <a:xfrm>
              <a:off x="138464" y="0"/>
              <a:ext cx="42604" cy="264850"/>
            </a:xfrm>
            <a:prstGeom prst="rect">
              <a:avLst/>
            </a:prstGeom>
            <a:grpFill/>
            <a:ln w="9525">
              <a:noFill/>
              <a:beve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auto" hangingPunct="1">
                <a:defRPr/>
              </a:pPr>
              <a:endParaRPr lang="zh-CN" altLang="zh-CN" sz="2160" noProof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4" name="Rectangle 16"/>
            <p:cNvSpPr>
              <a:spLocks noChangeArrowheads="1"/>
            </p:cNvSpPr>
            <p:nvPr/>
          </p:nvSpPr>
          <p:spPr bwMode="auto">
            <a:xfrm>
              <a:off x="208762" y="131622"/>
              <a:ext cx="40474" cy="133228"/>
            </a:xfrm>
            <a:prstGeom prst="rect">
              <a:avLst/>
            </a:prstGeom>
            <a:grpFill/>
            <a:ln w="9525">
              <a:noFill/>
              <a:beve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auto" hangingPunct="1">
                <a:defRPr/>
              </a:pPr>
              <a:endParaRPr lang="zh-CN" altLang="zh-CN" sz="2160" noProof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35" name="任意多边形 70"/>
          <p:cNvSpPr/>
          <p:nvPr/>
        </p:nvSpPr>
        <p:spPr bwMode="auto">
          <a:xfrm flipV="1">
            <a:off x="5113431" y="2452113"/>
            <a:ext cx="3054257" cy="45719"/>
          </a:xfrm>
          <a:custGeom>
            <a:avLst/>
            <a:gdLst>
              <a:gd name="T0" fmla="*/ 0 w 2896333"/>
              <a:gd name="T1" fmla="*/ 1917649 h 581025"/>
              <a:gd name="T2" fmla="*/ 400709 w 2896333"/>
              <a:gd name="T3" fmla="*/ 0 h 581025"/>
              <a:gd name="T4" fmla="*/ 3481327 w 2896333"/>
              <a:gd name="T5" fmla="*/ 0 h 581025"/>
              <a:gd name="T6" fmla="*/ 0 60000 65536"/>
              <a:gd name="T7" fmla="*/ 0 60000 65536"/>
              <a:gd name="T8" fmla="*/ 0 60000 65536"/>
              <a:gd name="T9" fmla="*/ 0 w 2896333"/>
              <a:gd name="T10" fmla="*/ 0 h 581025"/>
              <a:gd name="T11" fmla="*/ 2896333 w 2896333"/>
              <a:gd name="T12" fmla="*/ 581025 h 5810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6333" h="581025">
                <a:moveTo>
                  <a:pt x="0" y="581025"/>
                </a:moveTo>
                <a:lnTo>
                  <a:pt x="333375" y="0"/>
                </a:lnTo>
                <a:lnTo>
                  <a:pt x="2896333" y="0"/>
                </a:lnTo>
              </a:path>
            </a:pathLst>
          </a:custGeom>
          <a:noFill/>
          <a:ln w="12700">
            <a:solidFill>
              <a:schemeClr val="bg1">
                <a:lumMod val="65000"/>
              </a:schemeClr>
            </a:solidFill>
            <a:prstDash val="dash"/>
            <a:bevel/>
            <a:head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723" tIns="54861" rIns="109723" bIns="54861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6" name="任意多边形 71"/>
          <p:cNvSpPr/>
          <p:nvPr/>
        </p:nvSpPr>
        <p:spPr bwMode="auto">
          <a:xfrm flipV="1">
            <a:off x="4881157" y="3198204"/>
            <a:ext cx="3286531" cy="384784"/>
          </a:xfrm>
          <a:custGeom>
            <a:avLst/>
            <a:gdLst>
              <a:gd name="T0" fmla="*/ 0 w 2528430"/>
              <a:gd name="T1" fmla="*/ 1905135 h 587027"/>
              <a:gd name="T2" fmla="*/ 811194 w 2528430"/>
              <a:gd name="T3" fmla="*/ 19478 h 587027"/>
              <a:gd name="T4" fmla="*/ 6152379 w 2528430"/>
              <a:gd name="T5" fmla="*/ 0 h 587027"/>
              <a:gd name="T6" fmla="*/ 0 60000 65536"/>
              <a:gd name="T7" fmla="*/ 0 60000 65536"/>
              <a:gd name="T8" fmla="*/ 0 60000 65536"/>
              <a:gd name="T9" fmla="*/ 0 w 2528430"/>
              <a:gd name="T10" fmla="*/ 0 h 587027"/>
              <a:gd name="T11" fmla="*/ 2528430 w 2528430"/>
              <a:gd name="T12" fmla="*/ 587027 h 5870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28430" h="587027">
                <a:moveTo>
                  <a:pt x="0" y="587027"/>
                </a:moveTo>
                <a:lnTo>
                  <a:pt x="333375" y="6002"/>
                </a:lnTo>
                <a:lnTo>
                  <a:pt x="2528430" y="0"/>
                </a:lnTo>
              </a:path>
            </a:pathLst>
          </a:custGeom>
          <a:noFill/>
          <a:ln w="12700">
            <a:solidFill>
              <a:schemeClr val="bg1">
                <a:lumMod val="65000"/>
              </a:schemeClr>
            </a:solidFill>
            <a:prstDash val="dash"/>
            <a:bevel/>
            <a:head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9723" tIns="54861" rIns="109723" bIns="54861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9" name="Oval 54"/>
          <p:cNvSpPr>
            <a:spLocks noChangeArrowheads="1"/>
          </p:cNvSpPr>
          <p:nvPr/>
        </p:nvSpPr>
        <p:spPr bwMode="auto">
          <a:xfrm>
            <a:off x="5103813" y="4286250"/>
            <a:ext cx="98425" cy="100013"/>
          </a:xfrm>
          <a:prstGeom prst="ellipse">
            <a:avLst/>
          </a:prstGeom>
          <a:gradFill rotWithShape="1">
            <a:gsLst>
              <a:gs pos="0">
                <a:srgbClr val="BBBBBB"/>
              </a:gs>
              <a:gs pos="34999">
                <a:srgbClr val="CFCFCF"/>
              </a:gs>
              <a:gs pos="100000">
                <a:srgbClr val="EDEDED"/>
              </a:gs>
            </a:gsLst>
            <a:lin ang="162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lIns="109723" tIns="54861" rIns="109723" bIns="5486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defRPr/>
            </a:pPr>
            <a:endParaRPr lang="zh-CN" altLang="zh-CN" sz="2160" noProof="1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0" name="Oval 54"/>
          <p:cNvSpPr>
            <a:spLocks noChangeArrowheads="1"/>
          </p:cNvSpPr>
          <p:nvPr/>
        </p:nvSpPr>
        <p:spPr bwMode="auto">
          <a:xfrm>
            <a:off x="3451225" y="4110038"/>
            <a:ext cx="100013" cy="98425"/>
          </a:xfrm>
          <a:prstGeom prst="ellipse">
            <a:avLst/>
          </a:prstGeom>
          <a:gradFill rotWithShape="1">
            <a:gsLst>
              <a:gs pos="0">
                <a:srgbClr val="BBBBBB"/>
              </a:gs>
              <a:gs pos="34999">
                <a:srgbClr val="CFCFCF"/>
              </a:gs>
              <a:gs pos="100000">
                <a:srgbClr val="EDEDED"/>
              </a:gs>
            </a:gsLst>
            <a:lin ang="162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lIns="109723" tIns="54861" rIns="109723" bIns="5486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defRPr/>
            </a:pPr>
            <a:endParaRPr lang="zh-CN" altLang="zh-CN" sz="2160" noProof="1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41" name="243707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575631" y="1201305"/>
            <a:ext cx="7847902" cy="3179330"/>
            <a:chOff x="767508" y="1601740"/>
            <a:chExt cx="10463870" cy="4239107"/>
          </a:xfrm>
        </p:grpSpPr>
        <p:grpSp>
          <p:nvGrpSpPr>
            <p:cNvPr id="42" name="ïS1ïḓe"/>
            <p:cNvGrpSpPr/>
            <p:nvPr/>
          </p:nvGrpSpPr>
          <p:grpSpPr>
            <a:xfrm flipH="1">
              <a:off x="9841854" y="1601740"/>
              <a:ext cx="1389524" cy="2166243"/>
              <a:chOff x="784666" y="1317270"/>
              <a:chExt cx="1972568" cy="3075192"/>
            </a:xfrm>
          </p:grpSpPr>
          <p:sp>
            <p:nvSpPr>
              <p:cNvPr id="99" name="îṡľïḋê"/>
              <p:cNvSpPr/>
              <p:nvPr/>
            </p:nvSpPr>
            <p:spPr>
              <a:xfrm rot="21017926" flipH="1">
                <a:off x="2013873" y="2809329"/>
                <a:ext cx="68023" cy="1322336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0" name="î$ḻiḋé"/>
              <p:cNvSpPr/>
              <p:nvPr/>
            </p:nvSpPr>
            <p:spPr>
              <a:xfrm rot="582074">
                <a:off x="1309794" y="3070126"/>
                <a:ext cx="68023" cy="1322336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1" name="íşlîde"/>
              <p:cNvSpPr/>
              <p:nvPr/>
            </p:nvSpPr>
            <p:spPr>
              <a:xfrm>
                <a:off x="784666" y="1317270"/>
                <a:ext cx="1972568" cy="25725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2" name="ï$ḻíďê"/>
              <p:cNvSpPr/>
              <p:nvPr/>
            </p:nvSpPr>
            <p:spPr>
              <a:xfrm>
                <a:off x="987087" y="1546539"/>
                <a:ext cx="1620970" cy="211399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3" name="ïṩ1iḑé"/>
              <p:cNvSpPr/>
              <p:nvPr/>
            </p:nvSpPr>
            <p:spPr>
              <a:xfrm>
                <a:off x="1190759" y="1778151"/>
                <a:ext cx="1265778" cy="165076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4" name="iṡľiḍé"/>
              <p:cNvSpPr/>
              <p:nvPr/>
            </p:nvSpPr>
            <p:spPr>
              <a:xfrm>
                <a:off x="1370207" y="1980623"/>
                <a:ext cx="955274" cy="124582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5" name="íṡḷïde"/>
              <p:cNvSpPr/>
              <p:nvPr/>
            </p:nvSpPr>
            <p:spPr>
              <a:xfrm>
                <a:off x="1526661" y="2151020"/>
                <a:ext cx="693959" cy="9050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6" name="îŝļíḋe"/>
              <p:cNvSpPr/>
              <p:nvPr/>
            </p:nvSpPr>
            <p:spPr>
              <a:xfrm>
                <a:off x="1658212" y="2298067"/>
                <a:ext cx="468453" cy="61093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85000" lnSpcReduction="20000"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7" name="íś1îḋê"/>
              <p:cNvSpPr/>
              <p:nvPr/>
            </p:nvSpPr>
            <p:spPr>
              <a:xfrm>
                <a:off x="1792046" y="2448845"/>
                <a:ext cx="237225" cy="30937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43" name="îṥḷîḋe"/>
            <p:cNvGrpSpPr/>
            <p:nvPr/>
          </p:nvGrpSpPr>
          <p:grpSpPr>
            <a:xfrm flipH="1">
              <a:off x="767508" y="5323788"/>
              <a:ext cx="2172375" cy="517059"/>
              <a:chOff x="3866477" y="2100617"/>
              <a:chExt cx="2455465" cy="584445"/>
            </a:xfrm>
          </p:grpSpPr>
          <p:sp>
            <p:nvSpPr>
              <p:cNvPr id="90" name="î$ļîḓê"/>
              <p:cNvSpPr/>
              <p:nvPr/>
            </p:nvSpPr>
            <p:spPr>
              <a:xfrm rot="5400000">
                <a:off x="5329610" y="1468822"/>
                <a:ext cx="44388" cy="1793289"/>
              </a:xfrm>
              <a:custGeom>
                <a:avLst/>
                <a:gdLst>
                  <a:gd name="connsiteX0" fmla="*/ 44388 w 44388"/>
                  <a:gd name="connsiteY0" fmla="*/ 0 h 1793289"/>
                  <a:gd name="connsiteX1" fmla="*/ 44388 w 44388"/>
                  <a:gd name="connsiteY1" fmla="*/ 1793289 h 1793289"/>
                  <a:gd name="connsiteX2" fmla="*/ 0 w 44388"/>
                  <a:gd name="connsiteY2" fmla="*/ 1748901 h 1793289"/>
                  <a:gd name="connsiteX3" fmla="*/ 0 w 44388"/>
                  <a:gd name="connsiteY3" fmla="*/ 44388 h 1793289"/>
                  <a:gd name="connsiteX4" fmla="*/ 44388 w 44388"/>
                  <a:gd name="connsiteY4" fmla="*/ 0 h 1793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388" h="1793289">
                    <a:moveTo>
                      <a:pt x="44388" y="0"/>
                    </a:moveTo>
                    <a:lnTo>
                      <a:pt x="44388" y="1793289"/>
                    </a:lnTo>
                    <a:cubicBezTo>
                      <a:pt x="19873" y="1793289"/>
                      <a:pt x="0" y="1773416"/>
                      <a:pt x="0" y="1748901"/>
                    </a:cubicBezTo>
                    <a:lnTo>
                      <a:pt x="0" y="44388"/>
                    </a:lnTo>
                    <a:cubicBezTo>
                      <a:pt x="0" y="19873"/>
                      <a:pt x="19873" y="0"/>
                      <a:pt x="4438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1" name="îṥļidê"/>
              <p:cNvSpPr/>
              <p:nvPr/>
            </p:nvSpPr>
            <p:spPr>
              <a:xfrm rot="5400000" flipH="1">
                <a:off x="5329611" y="1513211"/>
                <a:ext cx="44388" cy="1793289"/>
              </a:xfrm>
              <a:custGeom>
                <a:avLst/>
                <a:gdLst>
                  <a:gd name="connsiteX0" fmla="*/ 44388 w 44388"/>
                  <a:gd name="connsiteY0" fmla="*/ 0 h 1793289"/>
                  <a:gd name="connsiteX1" fmla="*/ 44388 w 44388"/>
                  <a:gd name="connsiteY1" fmla="*/ 1793289 h 1793289"/>
                  <a:gd name="connsiteX2" fmla="*/ 0 w 44388"/>
                  <a:gd name="connsiteY2" fmla="*/ 1748901 h 1793289"/>
                  <a:gd name="connsiteX3" fmla="*/ 0 w 44388"/>
                  <a:gd name="connsiteY3" fmla="*/ 44388 h 1793289"/>
                  <a:gd name="connsiteX4" fmla="*/ 44388 w 44388"/>
                  <a:gd name="connsiteY4" fmla="*/ 0 h 1793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388" h="1793289">
                    <a:moveTo>
                      <a:pt x="44388" y="0"/>
                    </a:moveTo>
                    <a:lnTo>
                      <a:pt x="44388" y="1793289"/>
                    </a:lnTo>
                    <a:cubicBezTo>
                      <a:pt x="19873" y="1793289"/>
                      <a:pt x="0" y="1773416"/>
                      <a:pt x="0" y="1748901"/>
                    </a:cubicBezTo>
                    <a:lnTo>
                      <a:pt x="0" y="44388"/>
                    </a:lnTo>
                    <a:cubicBezTo>
                      <a:pt x="0" y="19873"/>
                      <a:pt x="19873" y="0"/>
                      <a:pt x="44388" y="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2" name="isļîḋê"/>
              <p:cNvSpPr/>
              <p:nvPr/>
            </p:nvSpPr>
            <p:spPr>
              <a:xfrm flipV="1">
                <a:off x="5860070" y="2409855"/>
                <a:ext cx="461872" cy="275207"/>
              </a:xfrm>
              <a:prstGeom prst="parallelogram">
                <a:avLst>
                  <a:gd name="adj" fmla="val 57754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3" name="ís1ïḓe"/>
              <p:cNvSpPr/>
              <p:nvPr/>
            </p:nvSpPr>
            <p:spPr>
              <a:xfrm rot="10800000" flipH="1" flipV="1">
                <a:off x="5860070" y="2100617"/>
                <a:ext cx="461872" cy="242655"/>
              </a:xfrm>
              <a:prstGeom prst="parallelogram">
                <a:avLst>
                  <a:gd name="adj" fmla="val 65071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94" name="îsḷïḋe"/>
              <p:cNvGrpSpPr/>
              <p:nvPr/>
            </p:nvGrpSpPr>
            <p:grpSpPr>
              <a:xfrm>
                <a:off x="3866477" y="2203156"/>
                <a:ext cx="694951" cy="369007"/>
                <a:chOff x="4202966" y="2223442"/>
                <a:chExt cx="377885" cy="328441"/>
              </a:xfrm>
            </p:grpSpPr>
            <p:sp>
              <p:nvSpPr>
                <p:cNvPr id="95" name="iṥ1ïḓè"/>
                <p:cNvSpPr/>
                <p:nvPr/>
              </p:nvSpPr>
              <p:spPr>
                <a:xfrm rot="5400000" flipV="1">
                  <a:off x="4320039" y="2291071"/>
                  <a:ext cx="164221" cy="357403"/>
                </a:xfrm>
                <a:prstGeom prst="rtTriangle">
                  <a:avLst/>
                </a:prstGeom>
                <a:solidFill>
                  <a:srgbClr val="000000">
                    <a:alpha val="30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3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6" name="îṡ1íḑe"/>
                <p:cNvSpPr/>
                <p:nvPr/>
              </p:nvSpPr>
              <p:spPr>
                <a:xfrm rot="5400000" flipH="1" flipV="1">
                  <a:off x="4320040" y="2126851"/>
                  <a:ext cx="164220" cy="357403"/>
                </a:xfrm>
                <a:prstGeom prst="rtTriangle">
                  <a:avLst/>
                </a:prstGeom>
                <a:solidFill>
                  <a:srgbClr val="000000">
                    <a:alpha val="30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3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7" name="iṣļïdé"/>
                <p:cNvSpPr/>
                <p:nvPr/>
              </p:nvSpPr>
              <p:spPr>
                <a:xfrm rot="5400000" flipV="1">
                  <a:off x="4299559" y="2291069"/>
                  <a:ext cx="164219" cy="357403"/>
                </a:xfrm>
                <a:prstGeom prst="rtTriangl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3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8" name="îṩļîḋe"/>
                <p:cNvSpPr/>
                <p:nvPr/>
              </p:nvSpPr>
              <p:spPr>
                <a:xfrm rot="5400000" flipH="1" flipV="1">
                  <a:off x="4299558" y="2126850"/>
                  <a:ext cx="164219" cy="357403"/>
                </a:xfrm>
                <a:prstGeom prst="rtTriangl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3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44" name="íṡḻïḍê"/>
            <p:cNvGrpSpPr/>
            <p:nvPr/>
          </p:nvGrpSpPr>
          <p:grpSpPr>
            <a:xfrm>
              <a:off x="6032900" y="4712062"/>
              <a:ext cx="870277" cy="870277"/>
              <a:chOff x="4273197" y="3211513"/>
              <a:chExt cx="1238396" cy="1238396"/>
            </a:xfrm>
          </p:grpSpPr>
          <p:sp>
            <p:nvSpPr>
              <p:cNvPr id="88" name="îşḻíḍe"/>
              <p:cNvSpPr/>
              <p:nvPr/>
            </p:nvSpPr>
            <p:spPr>
              <a:xfrm flipV="1">
                <a:off x="4273197" y="3211513"/>
                <a:ext cx="1238396" cy="1238396"/>
              </a:xfrm>
              <a:prstGeom prst="arc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9" name="ïšľíḍe"/>
              <p:cNvSpPr/>
              <p:nvPr/>
            </p:nvSpPr>
            <p:spPr>
              <a:xfrm>
                <a:off x="4273197" y="3211513"/>
                <a:ext cx="1238395" cy="1238395"/>
              </a:xfrm>
              <a:prstGeom prst="arc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45" name="ïşľîḋé"/>
            <p:cNvGrpSpPr/>
            <p:nvPr/>
          </p:nvGrpSpPr>
          <p:grpSpPr>
            <a:xfrm>
              <a:off x="5722362" y="2600160"/>
              <a:ext cx="870276" cy="626940"/>
              <a:chOff x="4054248" y="3194905"/>
              <a:chExt cx="626939" cy="626940"/>
            </a:xfrm>
          </p:grpSpPr>
          <p:cxnSp>
            <p:nvCxnSpPr>
              <p:cNvPr id="84" name="直接连接符 83"/>
              <p:cNvCxnSpPr/>
              <p:nvPr/>
            </p:nvCxnSpPr>
            <p:spPr>
              <a:xfrm flipH="1">
                <a:off x="4367719" y="3821845"/>
                <a:ext cx="221518" cy="0"/>
              </a:xfrm>
              <a:prstGeom prst="line">
                <a:avLst/>
              </a:prstGeom>
              <a:ln w="28575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5" name="ïśḷiḑê"/>
              <p:cNvGrpSpPr/>
              <p:nvPr/>
            </p:nvGrpSpPr>
            <p:grpSpPr>
              <a:xfrm flipH="1">
                <a:off x="4054248" y="3194905"/>
                <a:ext cx="626939" cy="626939"/>
                <a:chOff x="4273197" y="3211513"/>
                <a:chExt cx="1238396" cy="1238396"/>
              </a:xfrm>
            </p:grpSpPr>
            <p:sp>
              <p:nvSpPr>
                <p:cNvPr id="86" name="îšḷiḑé"/>
                <p:cNvSpPr/>
                <p:nvPr/>
              </p:nvSpPr>
              <p:spPr>
                <a:xfrm flipV="1">
                  <a:off x="4273197" y="3211513"/>
                  <a:ext cx="1238396" cy="1238396"/>
                </a:xfrm>
                <a:prstGeom prst="arc">
                  <a:avLst/>
                </a:pr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7" name="ïŝļíḋé"/>
                <p:cNvSpPr/>
                <p:nvPr/>
              </p:nvSpPr>
              <p:spPr>
                <a:xfrm>
                  <a:off x="4273197" y="3211513"/>
                  <a:ext cx="1238395" cy="1238395"/>
                </a:xfrm>
                <a:prstGeom prst="arc">
                  <a:avLst/>
                </a:pr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46" name="îṩlíḍe"/>
            <p:cNvGrpSpPr/>
            <p:nvPr/>
          </p:nvGrpSpPr>
          <p:grpSpPr>
            <a:xfrm flipH="1">
              <a:off x="6010581" y="3374406"/>
              <a:ext cx="870276" cy="626940"/>
              <a:chOff x="4054248" y="3194905"/>
              <a:chExt cx="626939" cy="626940"/>
            </a:xfrm>
          </p:grpSpPr>
          <p:cxnSp>
            <p:nvCxnSpPr>
              <p:cNvPr id="80" name="直接连接符 79"/>
              <p:cNvCxnSpPr/>
              <p:nvPr/>
            </p:nvCxnSpPr>
            <p:spPr>
              <a:xfrm flipH="1">
                <a:off x="4367719" y="3821845"/>
                <a:ext cx="221518" cy="0"/>
              </a:xfrm>
              <a:prstGeom prst="line">
                <a:avLst/>
              </a:prstGeom>
              <a:ln w="28575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1" name="îSḷíḑê"/>
              <p:cNvGrpSpPr/>
              <p:nvPr/>
            </p:nvGrpSpPr>
            <p:grpSpPr>
              <a:xfrm flipH="1">
                <a:off x="4054248" y="3194905"/>
                <a:ext cx="626939" cy="626939"/>
                <a:chOff x="4273197" y="3211513"/>
                <a:chExt cx="1238396" cy="1238396"/>
              </a:xfrm>
            </p:grpSpPr>
            <p:sp>
              <p:nvSpPr>
                <p:cNvPr id="82" name="iśḻîḋè"/>
                <p:cNvSpPr/>
                <p:nvPr/>
              </p:nvSpPr>
              <p:spPr>
                <a:xfrm flipV="1">
                  <a:off x="4273197" y="3211513"/>
                  <a:ext cx="1238396" cy="1238396"/>
                </a:xfrm>
                <a:prstGeom prst="arc">
                  <a:avLst/>
                </a:pr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îṥliḋê"/>
                <p:cNvSpPr/>
                <p:nvPr/>
              </p:nvSpPr>
              <p:spPr>
                <a:xfrm>
                  <a:off x="4273197" y="3211513"/>
                  <a:ext cx="1238395" cy="1238395"/>
                </a:xfrm>
                <a:prstGeom prst="arc">
                  <a:avLst/>
                </a:pr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47" name="íŝḷíḍe"/>
            <p:cNvGrpSpPr/>
            <p:nvPr/>
          </p:nvGrpSpPr>
          <p:grpSpPr>
            <a:xfrm>
              <a:off x="5779721" y="4085121"/>
              <a:ext cx="870276" cy="626940"/>
              <a:chOff x="4054248" y="3194905"/>
              <a:chExt cx="626939" cy="626940"/>
            </a:xfrm>
          </p:grpSpPr>
          <p:cxnSp>
            <p:nvCxnSpPr>
              <p:cNvPr id="76" name="直接连接符 75"/>
              <p:cNvCxnSpPr/>
              <p:nvPr/>
            </p:nvCxnSpPr>
            <p:spPr>
              <a:xfrm flipH="1">
                <a:off x="4367719" y="3821845"/>
                <a:ext cx="221518" cy="0"/>
              </a:xfrm>
              <a:prstGeom prst="line">
                <a:avLst/>
              </a:prstGeom>
              <a:ln w="28575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7" name="ïşļidé"/>
              <p:cNvGrpSpPr/>
              <p:nvPr/>
            </p:nvGrpSpPr>
            <p:grpSpPr>
              <a:xfrm flipH="1">
                <a:off x="4054248" y="3194905"/>
                <a:ext cx="626939" cy="626939"/>
                <a:chOff x="4273197" y="3211513"/>
                <a:chExt cx="1238396" cy="1238396"/>
              </a:xfrm>
            </p:grpSpPr>
            <p:sp>
              <p:nvSpPr>
                <p:cNvPr id="78" name="íśḻïḑé"/>
                <p:cNvSpPr/>
                <p:nvPr/>
              </p:nvSpPr>
              <p:spPr>
                <a:xfrm flipV="1">
                  <a:off x="4273197" y="3211513"/>
                  <a:ext cx="1238396" cy="1238396"/>
                </a:xfrm>
                <a:prstGeom prst="arc">
                  <a:avLst/>
                </a:pr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îṧlíḋè"/>
                <p:cNvSpPr/>
                <p:nvPr/>
              </p:nvSpPr>
              <p:spPr>
                <a:xfrm>
                  <a:off x="4273197" y="3211513"/>
                  <a:ext cx="1238395" cy="1238395"/>
                </a:xfrm>
                <a:prstGeom prst="arc">
                  <a:avLst/>
                </a:prstGeom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48" name="îSliďê"/>
            <p:cNvGrpSpPr/>
            <p:nvPr/>
          </p:nvGrpSpPr>
          <p:grpSpPr>
            <a:xfrm>
              <a:off x="3215678" y="5582341"/>
              <a:ext cx="3252360" cy="0"/>
              <a:chOff x="2559740" y="4449909"/>
              <a:chExt cx="2342967" cy="0"/>
            </a:xfrm>
          </p:grpSpPr>
          <p:cxnSp>
            <p:nvCxnSpPr>
              <p:cNvPr id="73" name="直接连接符 72"/>
              <p:cNvCxnSpPr/>
              <p:nvPr/>
            </p:nvCxnSpPr>
            <p:spPr>
              <a:xfrm>
                <a:off x="4280170" y="4449909"/>
                <a:ext cx="622537" cy="0"/>
              </a:xfrm>
              <a:prstGeom prst="line">
                <a:avLst/>
              </a:prstGeom>
              <a:ln w="28575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3900791" y="4449909"/>
                <a:ext cx="243159" cy="0"/>
              </a:xfrm>
              <a:prstGeom prst="line">
                <a:avLst/>
              </a:prstGeom>
              <a:ln w="28575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接连接符 74"/>
              <p:cNvCxnSpPr/>
              <p:nvPr/>
            </p:nvCxnSpPr>
            <p:spPr>
              <a:xfrm>
                <a:off x="2559740" y="4449909"/>
                <a:ext cx="1234014" cy="0"/>
              </a:xfrm>
              <a:prstGeom prst="line">
                <a:avLst/>
              </a:prstGeom>
              <a:ln w="28575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íṩľïdê"/>
            <p:cNvGrpSpPr/>
            <p:nvPr/>
          </p:nvGrpSpPr>
          <p:grpSpPr>
            <a:xfrm flipH="1">
              <a:off x="6157506" y="2481370"/>
              <a:ext cx="4230525" cy="0"/>
              <a:chOff x="1855080" y="4449909"/>
              <a:chExt cx="3047627" cy="0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4280170" y="4449909"/>
                <a:ext cx="622537" cy="0"/>
              </a:xfrm>
              <a:prstGeom prst="line">
                <a:avLst/>
              </a:prstGeom>
              <a:ln w="28575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3900791" y="4449909"/>
                <a:ext cx="243159" cy="0"/>
              </a:xfrm>
              <a:prstGeom prst="line">
                <a:avLst/>
              </a:prstGeom>
              <a:ln w="28575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 71"/>
              <p:cNvCxnSpPr/>
              <p:nvPr/>
            </p:nvCxnSpPr>
            <p:spPr>
              <a:xfrm>
                <a:off x="1855080" y="4449909"/>
                <a:ext cx="1938674" cy="0"/>
              </a:xfrm>
              <a:prstGeom prst="line">
                <a:avLst/>
              </a:prstGeom>
              <a:ln w="28575" cap="rnd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ïśḻïďé"/>
            <p:cNvSpPr/>
            <p:nvPr/>
          </p:nvSpPr>
          <p:spPr>
            <a:xfrm>
              <a:off x="6141780" y="4826311"/>
              <a:ext cx="607879" cy="6078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067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 lang="en-US" sz="1400" i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1" name="îsļíde"/>
            <p:cNvSpPr/>
            <p:nvPr/>
          </p:nvSpPr>
          <p:spPr>
            <a:xfrm>
              <a:off x="5792060" y="3781178"/>
              <a:ext cx="607879" cy="6078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77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 lang="en-US" sz="1400" i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2" name="íṡļiďê"/>
            <p:cNvSpPr/>
            <p:nvPr/>
          </p:nvSpPr>
          <p:spPr>
            <a:xfrm>
              <a:off x="6101760" y="2980283"/>
              <a:ext cx="607879" cy="6078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067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 lang="en-US" sz="1400" i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3" name="ïṣļiḓè"/>
            <p:cNvSpPr/>
            <p:nvPr/>
          </p:nvSpPr>
          <p:spPr>
            <a:xfrm>
              <a:off x="5910920" y="2203333"/>
              <a:ext cx="607879" cy="6078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77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 lang="en-US" sz="1400" i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8" name="i$1îďê"/>
            <p:cNvSpPr/>
            <p:nvPr/>
          </p:nvSpPr>
          <p:spPr bwMode="auto">
            <a:xfrm>
              <a:off x="6250050" y="4973080"/>
              <a:ext cx="391338" cy="314342"/>
            </a:xfrm>
            <a:custGeom>
              <a:avLst/>
              <a:gdLst>
                <a:gd name="connsiteX0" fmla="*/ 360943 w 600541"/>
                <a:gd name="connsiteY0" fmla="*/ 344430 h 482385"/>
                <a:gd name="connsiteX1" fmla="*/ 415206 w 600541"/>
                <a:gd name="connsiteY1" fmla="*/ 369480 h 482385"/>
                <a:gd name="connsiteX2" fmla="*/ 334409 w 600541"/>
                <a:gd name="connsiteY2" fmla="*/ 431508 h 482385"/>
                <a:gd name="connsiteX3" fmla="*/ 360943 w 600541"/>
                <a:gd name="connsiteY3" fmla="*/ 344430 h 482385"/>
                <a:gd name="connsiteX4" fmla="*/ 158230 w 600541"/>
                <a:gd name="connsiteY4" fmla="*/ 344430 h 482385"/>
                <a:gd name="connsiteX5" fmla="*/ 184529 w 600541"/>
                <a:gd name="connsiteY5" fmla="*/ 431014 h 482385"/>
                <a:gd name="connsiteX6" fmla="*/ 104437 w 600541"/>
                <a:gd name="connsiteY6" fmla="*/ 369236 h 482385"/>
                <a:gd name="connsiteX7" fmla="*/ 158230 w 600541"/>
                <a:gd name="connsiteY7" fmla="*/ 344430 h 482385"/>
                <a:gd name="connsiteX8" fmla="*/ 272241 w 600541"/>
                <a:gd name="connsiteY8" fmla="*/ 331516 h 482385"/>
                <a:gd name="connsiteX9" fmla="*/ 343018 w 600541"/>
                <a:gd name="connsiteY9" fmla="*/ 339630 h 482385"/>
                <a:gd name="connsiteX10" fmla="*/ 308586 w 600541"/>
                <a:gd name="connsiteY10" fmla="*/ 440343 h 482385"/>
                <a:gd name="connsiteX11" fmla="*/ 272241 w 600541"/>
                <a:gd name="connsiteY11" fmla="*/ 445832 h 482385"/>
                <a:gd name="connsiteX12" fmla="*/ 253118 w 600541"/>
                <a:gd name="connsiteY12" fmla="*/ 331516 h 482385"/>
                <a:gd name="connsiteX13" fmla="*/ 253118 w 600541"/>
                <a:gd name="connsiteY13" fmla="*/ 446044 h 482385"/>
                <a:gd name="connsiteX14" fmla="*/ 212245 w 600541"/>
                <a:gd name="connsiteY14" fmla="*/ 440079 h 482385"/>
                <a:gd name="connsiteX15" fmla="*/ 177825 w 600541"/>
                <a:gd name="connsiteY15" fmla="*/ 339867 h 482385"/>
                <a:gd name="connsiteX16" fmla="*/ 253118 w 600541"/>
                <a:gd name="connsiteY16" fmla="*/ 331516 h 482385"/>
                <a:gd name="connsiteX17" fmla="*/ 368784 w 600541"/>
                <a:gd name="connsiteY17" fmla="*/ 260175 h 482385"/>
                <a:gd name="connsiteX18" fmla="*/ 454583 w 600541"/>
                <a:gd name="connsiteY18" fmla="*/ 260175 h 482385"/>
                <a:gd name="connsiteX19" fmla="*/ 425904 w 600541"/>
                <a:gd name="connsiteY19" fmla="*/ 353251 h 482385"/>
                <a:gd name="connsiteX20" fmla="*/ 363765 w 600541"/>
                <a:gd name="connsiteY20" fmla="*/ 325090 h 482385"/>
                <a:gd name="connsiteX21" fmla="*/ 368784 w 600541"/>
                <a:gd name="connsiteY21" fmla="*/ 260175 h 482385"/>
                <a:gd name="connsiteX22" fmla="*/ 272241 w 600541"/>
                <a:gd name="connsiteY22" fmla="*/ 260175 h 482385"/>
                <a:gd name="connsiteX23" fmla="*/ 349440 w 600541"/>
                <a:gd name="connsiteY23" fmla="*/ 260175 h 482385"/>
                <a:gd name="connsiteX24" fmla="*/ 345616 w 600541"/>
                <a:gd name="connsiteY24" fmla="*/ 320297 h 482385"/>
                <a:gd name="connsiteX25" fmla="*/ 272241 w 600541"/>
                <a:gd name="connsiteY25" fmla="*/ 312185 h 482385"/>
                <a:gd name="connsiteX26" fmla="*/ 169710 w 600541"/>
                <a:gd name="connsiteY26" fmla="*/ 260175 h 482385"/>
                <a:gd name="connsiteX27" fmla="*/ 253118 w 600541"/>
                <a:gd name="connsiteY27" fmla="*/ 260175 h 482385"/>
                <a:gd name="connsiteX28" fmla="*/ 253118 w 600541"/>
                <a:gd name="connsiteY28" fmla="*/ 312185 h 482385"/>
                <a:gd name="connsiteX29" fmla="*/ 174729 w 600541"/>
                <a:gd name="connsiteY29" fmla="*/ 320297 h 482385"/>
                <a:gd name="connsiteX30" fmla="*/ 169710 w 600541"/>
                <a:gd name="connsiteY30" fmla="*/ 260175 h 482385"/>
                <a:gd name="connsiteX31" fmla="*/ 65273 w 600541"/>
                <a:gd name="connsiteY31" fmla="*/ 260175 h 482385"/>
                <a:gd name="connsiteX32" fmla="*/ 150605 w 600541"/>
                <a:gd name="connsiteY32" fmla="*/ 260175 h 482385"/>
                <a:gd name="connsiteX33" fmla="*/ 155385 w 600541"/>
                <a:gd name="connsiteY33" fmla="*/ 325078 h 482385"/>
                <a:gd name="connsiteX34" fmla="*/ 93717 w 600541"/>
                <a:gd name="connsiteY34" fmla="*/ 352757 h 482385"/>
                <a:gd name="connsiteX35" fmla="*/ 65273 w 600541"/>
                <a:gd name="connsiteY35" fmla="*/ 260175 h 482385"/>
                <a:gd name="connsiteX36" fmla="*/ 346333 w 600541"/>
                <a:gd name="connsiteY36" fmla="*/ 186645 h 482385"/>
                <a:gd name="connsiteX37" fmla="*/ 349440 w 600541"/>
                <a:gd name="connsiteY37" fmla="*/ 244367 h 482385"/>
                <a:gd name="connsiteX38" fmla="*/ 272241 w 600541"/>
                <a:gd name="connsiteY38" fmla="*/ 244367 h 482385"/>
                <a:gd name="connsiteX39" fmla="*/ 272241 w 600541"/>
                <a:gd name="connsiteY39" fmla="*/ 193801 h 482385"/>
                <a:gd name="connsiteX40" fmla="*/ 346333 w 600541"/>
                <a:gd name="connsiteY40" fmla="*/ 186645 h 482385"/>
                <a:gd name="connsiteX41" fmla="*/ 174251 w 600541"/>
                <a:gd name="connsiteY41" fmla="*/ 186645 h 482385"/>
                <a:gd name="connsiteX42" fmla="*/ 253118 w 600541"/>
                <a:gd name="connsiteY42" fmla="*/ 193801 h 482385"/>
                <a:gd name="connsiteX43" fmla="*/ 253118 w 600541"/>
                <a:gd name="connsiteY43" fmla="*/ 244367 h 482385"/>
                <a:gd name="connsiteX44" fmla="*/ 169710 w 600541"/>
                <a:gd name="connsiteY44" fmla="*/ 244367 h 482385"/>
                <a:gd name="connsiteX45" fmla="*/ 174251 w 600541"/>
                <a:gd name="connsiteY45" fmla="*/ 186645 h 482385"/>
                <a:gd name="connsiteX46" fmla="*/ 92525 w 600541"/>
                <a:gd name="connsiteY46" fmla="*/ 153974 h 482385"/>
                <a:gd name="connsiteX47" fmla="*/ 154679 w 600541"/>
                <a:gd name="connsiteY47" fmla="*/ 181879 h 482385"/>
                <a:gd name="connsiteX48" fmla="*/ 150376 w 600541"/>
                <a:gd name="connsiteY48" fmla="*/ 244368 h 482385"/>
                <a:gd name="connsiteX49" fmla="*/ 65273 w 600541"/>
                <a:gd name="connsiteY49" fmla="*/ 244368 h 482385"/>
                <a:gd name="connsiteX50" fmla="*/ 92525 w 600541"/>
                <a:gd name="connsiteY50" fmla="*/ 153974 h 482385"/>
                <a:gd name="connsiteX51" fmla="*/ 426413 w 600541"/>
                <a:gd name="connsiteY51" fmla="*/ 153197 h 482385"/>
                <a:gd name="connsiteX52" fmla="*/ 429044 w 600541"/>
                <a:gd name="connsiteY52" fmla="*/ 156061 h 482385"/>
                <a:gd name="connsiteX53" fmla="*/ 444350 w 600541"/>
                <a:gd name="connsiteY53" fmla="*/ 188758 h 482385"/>
                <a:gd name="connsiteX54" fmla="*/ 404410 w 600541"/>
                <a:gd name="connsiteY54" fmla="*/ 212863 h 482385"/>
                <a:gd name="connsiteX55" fmla="*/ 392930 w 600541"/>
                <a:gd name="connsiteY55" fmla="*/ 231002 h 482385"/>
                <a:gd name="connsiteX56" fmla="*/ 394844 w 600541"/>
                <a:gd name="connsiteY56" fmla="*/ 244367 h 482385"/>
                <a:gd name="connsiteX57" fmla="*/ 368775 w 600541"/>
                <a:gd name="connsiteY57" fmla="*/ 244367 h 482385"/>
                <a:gd name="connsiteX58" fmla="*/ 364470 w 600541"/>
                <a:gd name="connsiteY58" fmla="*/ 181837 h 482385"/>
                <a:gd name="connsiteX59" fmla="*/ 426413 w 600541"/>
                <a:gd name="connsiteY59" fmla="*/ 153197 h 482385"/>
                <a:gd name="connsiteX60" fmla="*/ 182835 w 600541"/>
                <a:gd name="connsiteY60" fmla="*/ 72541 h 482385"/>
                <a:gd name="connsiteX61" fmla="*/ 157498 w 600541"/>
                <a:gd name="connsiteY61" fmla="*/ 161101 h 482385"/>
                <a:gd name="connsiteX62" fmla="*/ 103237 w 600541"/>
                <a:gd name="connsiteY62" fmla="*/ 135798 h 482385"/>
                <a:gd name="connsiteX63" fmla="*/ 182835 w 600541"/>
                <a:gd name="connsiteY63" fmla="*/ 72541 h 482385"/>
                <a:gd name="connsiteX64" fmla="*/ 336032 w 600541"/>
                <a:gd name="connsiteY64" fmla="*/ 72330 h 482385"/>
                <a:gd name="connsiteX65" fmla="*/ 374284 w 600541"/>
                <a:gd name="connsiteY65" fmla="*/ 93807 h 482385"/>
                <a:gd name="connsiteX66" fmla="*/ 373806 w 600541"/>
                <a:gd name="connsiteY66" fmla="*/ 94284 h 482385"/>
                <a:gd name="connsiteX67" fmla="*/ 361852 w 600541"/>
                <a:gd name="connsiteY67" fmla="*/ 111943 h 482385"/>
                <a:gd name="connsiteX68" fmla="*/ 368785 w 600541"/>
                <a:gd name="connsiteY68" fmla="*/ 131988 h 482385"/>
                <a:gd name="connsiteX69" fmla="*/ 370220 w 600541"/>
                <a:gd name="connsiteY69" fmla="*/ 133420 h 482385"/>
                <a:gd name="connsiteX70" fmla="*/ 393649 w 600541"/>
                <a:gd name="connsiteY70" fmla="*/ 142726 h 482385"/>
                <a:gd name="connsiteX71" fmla="*/ 396279 w 600541"/>
                <a:gd name="connsiteY71" fmla="*/ 142726 h 482385"/>
                <a:gd name="connsiteX72" fmla="*/ 407515 w 600541"/>
                <a:gd name="connsiteY72" fmla="*/ 141533 h 482385"/>
                <a:gd name="connsiteX73" fmla="*/ 361613 w 600541"/>
                <a:gd name="connsiteY73" fmla="*/ 161101 h 482385"/>
                <a:gd name="connsiteX74" fmla="*/ 336032 w 600541"/>
                <a:gd name="connsiteY74" fmla="*/ 72330 h 482385"/>
                <a:gd name="connsiteX75" fmla="*/ 272241 w 600541"/>
                <a:gd name="connsiteY75" fmla="*/ 57299 h 482385"/>
                <a:gd name="connsiteX76" fmla="*/ 310732 w 600541"/>
                <a:gd name="connsiteY76" fmla="*/ 63263 h 482385"/>
                <a:gd name="connsiteX77" fmla="*/ 343724 w 600541"/>
                <a:gd name="connsiteY77" fmla="*/ 165849 h 482385"/>
                <a:gd name="connsiteX78" fmla="*/ 272241 w 600541"/>
                <a:gd name="connsiteY78" fmla="*/ 174438 h 482385"/>
                <a:gd name="connsiteX79" fmla="*/ 253118 w 600541"/>
                <a:gd name="connsiteY79" fmla="*/ 57017 h 482385"/>
                <a:gd name="connsiteX80" fmla="*/ 253118 w 600541"/>
                <a:gd name="connsiteY80" fmla="*/ 174438 h 482385"/>
                <a:gd name="connsiteX81" fmla="*/ 177119 w 600541"/>
                <a:gd name="connsiteY81" fmla="*/ 165846 h 482385"/>
                <a:gd name="connsiteX82" fmla="*/ 209861 w 600541"/>
                <a:gd name="connsiteY82" fmla="*/ 63461 h 482385"/>
                <a:gd name="connsiteX83" fmla="*/ 253118 w 600541"/>
                <a:gd name="connsiteY83" fmla="*/ 57017 h 482385"/>
                <a:gd name="connsiteX84" fmla="*/ 253128 w 600541"/>
                <a:gd name="connsiteY84" fmla="*/ 0 h 482385"/>
                <a:gd name="connsiteX85" fmla="*/ 424509 w 600541"/>
                <a:gd name="connsiteY85" fmla="*/ 66832 h 482385"/>
                <a:gd name="connsiteX86" fmla="*/ 436699 w 600541"/>
                <a:gd name="connsiteY86" fmla="*/ 45350 h 482385"/>
                <a:gd name="connsiteX87" fmla="*/ 445782 w 600541"/>
                <a:gd name="connsiteY87" fmla="*/ 40099 h 482385"/>
                <a:gd name="connsiteX88" fmla="*/ 453192 w 600541"/>
                <a:gd name="connsiteY88" fmla="*/ 43202 h 482385"/>
                <a:gd name="connsiteX89" fmla="*/ 459168 w 600541"/>
                <a:gd name="connsiteY89" fmla="*/ 48931 h 482385"/>
                <a:gd name="connsiteX90" fmla="*/ 463231 w 600541"/>
                <a:gd name="connsiteY90" fmla="*/ 60865 h 482385"/>
                <a:gd name="connsiteX91" fmla="*/ 461080 w 600541"/>
                <a:gd name="connsiteY91" fmla="*/ 82585 h 482385"/>
                <a:gd name="connsiteX92" fmla="*/ 517251 w 600541"/>
                <a:gd name="connsiteY92" fmla="*/ 138677 h 482385"/>
                <a:gd name="connsiteX93" fmla="*/ 553582 w 600541"/>
                <a:gd name="connsiteY93" fmla="*/ 79005 h 482385"/>
                <a:gd name="connsiteX94" fmla="*/ 564578 w 600541"/>
                <a:gd name="connsiteY94" fmla="*/ 72561 h 482385"/>
                <a:gd name="connsiteX95" fmla="*/ 573900 w 600541"/>
                <a:gd name="connsiteY95" fmla="*/ 76618 h 482385"/>
                <a:gd name="connsiteX96" fmla="*/ 578441 w 600541"/>
                <a:gd name="connsiteY96" fmla="*/ 80915 h 482385"/>
                <a:gd name="connsiteX97" fmla="*/ 582983 w 600541"/>
                <a:gd name="connsiteY97" fmla="*/ 99532 h 482385"/>
                <a:gd name="connsiteX98" fmla="*/ 558841 w 600541"/>
                <a:gd name="connsiteY98" fmla="*/ 180208 h 482385"/>
                <a:gd name="connsiteX99" fmla="*/ 592544 w 600541"/>
                <a:gd name="connsiteY99" fmla="*/ 214102 h 482385"/>
                <a:gd name="connsiteX100" fmla="*/ 589914 w 600541"/>
                <a:gd name="connsiteY100" fmla="*/ 258020 h 482385"/>
                <a:gd name="connsiteX101" fmla="*/ 589675 w 600541"/>
                <a:gd name="connsiteY101" fmla="*/ 258497 h 482385"/>
                <a:gd name="connsiteX102" fmla="*/ 568402 w 600541"/>
                <a:gd name="connsiteY102" fmla="*/ 267567 h 482385"/>
                <a:gd name="connsiteX103" fmla="*/ 547846 w 600541"/>
                <a:gd name="connsiteY103" fmla="*/ 258736 h 482385"/>
                <a:gd name="connsiteX104" fmla="*/ 515338 w 600541"/>
                <a:gd name="connsiteY104" fmla="*/ 226275 h 482385"/>
                <a:gd name="connsiteX105" fmla="*/ 430724 w 600541"/>
                <a:gd name="connsiteY105" fmla="*/ 251575 h 482385"/>
                <a:gd name="connsiteX106" fmla="*/ 425943 w 600541"/>
                <a:gd name="connsiteY106" fmla="*/ 252291 h 482385"/>
                <a:gd name="connsiteX107" fmla="*/ 412319 w 600541"/>
                <a:gd name="connsiteY107" fmla="*/ 246802 h 482385"/>
                <a:gd name="connsiteX108" fmla="*/ 407777 w 600541"/>
                <a:gd name="connsiteY108" fmla="*/ 242267 h 482385"/>
                <a:gd name="connsiteX109" fmla="*/ 403953 w 600541"/>
                <a:gd name="connsiteY109" fmla="*/ 231526 h 482385"/>
                <a:gd name="connsiteX110" fmla="*/ 410167 w 600541"/>
                <a:gd name="connsiteY110" fmla="*/ 222217 h 482385"/>
                <a:gd name="connsiteX111" fmla="*/ 473031 w 600541"/>
                <a:gd name="connsiteY111" fmla="*/ 184027 h 482385"/>
                <a:gd name="connsiteX112" fmla="*/ 418294 w 600541"/>
                <a:gd name="connsiteY112" fmla="*/ 129368 h 482385"/>
                <a:gd name="connsiteX113" fmla="*/ 392001 w 600541"/>
                <a:gd name="connsiteY113" fmla="*/ 131994 h 482385"/>
                <a:gd name="connsiteX114" fmla="*/ 390806 w 600541"/>
                <a:gd name="connsiteY114" fmla="*/ 131994 h 482385"/>
                <a:gd name="connsiteX115" fmla="*/ 380289 w 600541"/>
                <a:gd name="connsiteY115" fmla="*/ 127697 h 482385"/>
                <a:gd name="connsiteX116" fmla="*/ 374314 w 600541"/>
                <a:gd name="connsiteY116" fmla="*/ 121730 h 482385"/>
                <a:gd name="connsiteX117" fmla="*/ 371445 w 600541"/>
                <a:gd name="connsiteY117" fmla="*/ 113137 h 482385"/>
                <a:gd name="connsiteX118" fmla="*/ 376465 w 600541"/>
                <a:gd name="connsiteY118" fmla="*/ 105499 h 482385"/>
                <a:gd name="connsiteX119" fmla="*/ 402997 w 600541"/>
                <a:gd name="connsiteY119" fmla="*/ 90462 h 482385"/>
                <a:gd name="connsiteX120" fmla="*/ 253128 w 600541"/>
                <a:gd name="connsiteY120" fmla="*/ 31745 h 482385"/>
                <a:gd name="connsiteX121" fmla="*/ 31790 w 600541"/>
                <a:gd name="connsiteY121" fmla="*/ 252769 h 482385"/>
                <a:gd name="connsiteX122" fmla="*/ 157518 w 600541"/>
                <a:gd name="connsiteY122" fmla="*/ 452072 h 482385"/>
                <a:gd name="connsiteX123" fmla="*/ 164927 w 600541"/>
                <a:gd name="connsiteY123" fmla="*/ 473315 h 482385"/>
                <a:gd name="connsiteX124" fmla="*/ 150586 w 600541"/>
                <a:gd name="connsiteY124" fmla="*/ 482385 h 482385"/>
                <a:gd name="connsiteX125" fmla="*/ 143654 w 600541"/>
                <a:gd name="connsiteY125" fmla="*/ 480714 h 482385"/>
                <a:gd name="connsiteX126" fmla="*/ 0 w 600541"/>
                <a:gd name="connsiteY126" fmla="*/ 252769 h 482385"/>
                <a:gd name="connsiteX127" fmla="*/ 253128 w 600541"/>
                <a:gd name="connsiteY127" fmla="*/ 0 h 482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</a:cxnLst>
              <a:rect l="l" t="t" r="r" b="b"/>
              <a:pathLst>
                <a:path w="600541" h="482385">
                  <a:moveTo>
                    <a:pt x="360943" y="344430"/>
                  </a:moveTo>
                  <a:cubicBezTo>
                    <a:pt x="383891" y="351110"/>
                    <a:pt x="402537" y="359937"/>
                    <a:pt x="415206" y="369480"/>
                  </a:cubicBezTo>
                  <a:cubicBezTo>
                    <a:pt x="394409" y="396677"/>
                    <a:pt x="366680" y="418148"/>
                    <a:pt x="334409" y="431508"/>
                  </a:cubicBezTo>
                  <a:cubicBezTo>
                    <a:pt x="345883" y="407412"/>
                    <a:pt x="354967" y="377830"/>
                    <a:pt x="360943" y="344430"/>
                  </a:cubicBezTo>
                  <a:close/>
                  <a:moveTo>
                    <a:pt x="158230" y="344430"/>
                  </a:moveTo>
                  <a:cubicBezTo>
                    <a:pt x="164207" y="377823"/>
                    <a:pt x="173292" y="407162"/>
                    <a:pt x="184529" y="431014"/>
                  </a:cubicBezTo>
                  <a:cubicBezTo>
                    <a:pt x="152731" y="417895"/>
                    <a:pt x="125237" y="396190"/>
                    <a:pt x="104437" y="369236"/>
                  </a:cubicBezTo>
                  <a:cubicBezTo>
                    <a:pt x="117108" y="359696"/>
                    <a:pt x="135517" y="351109"/>
                    <a:pt x="158230" y="344430"/>
                  </a:cubicBezTo>
                  <a:close/>
                  <a:moveTo>
                    <a:pt x="272241" y="331516"/>
                  </a:moveTo>
                  <a:cubicBezTo>
                    <a:pt x="297826" y="332232"/>
                    <a:pt x="321976" y="335096"/>
                    <a:pt x="343018" y="339630"/>
                  </a:cubicBezTo>
                  <a:cubicBezTo>
                    <a:pt x="335606" y="382111"/>
                    <a:pt x="323172" y="416477"/>
                    <a:pt x="308586" y="440343"/>
                  </a:cubicBezTo>
                  <a:cubicBezTo>
                    <a:pt x="296630" y="443207"/>
                    <a:pt x="281805" y="445116"/>
                    <a:pt x="272241" y="445832"/>
                  </a:cubicBezTo>
                  <a:close/>
                  <a:moveTo>
                    <a:pt x="253118" y="331516"/>
                  </a:moveTo>
                  <a:lnTo>
                    <a:pt x="253118" y="446044"/>
                  </a:lnTo>
                  <a:cubicBezTo>
                    <a:pt x="237342" y="445328"/>
                    <a:pt x="225152" y="443419"/>
                    <a:pt x="212245" y="440079"/>
                  </a:cubicBezTo>
                  <a:cubicBezTo>
                    <a:pt x="197664" y="416219"/>
                    <a:pt x="184996" y="381861"/>
                    <a:pt x="177825" y="339867"/>
                  </a:cubicBezTo>
                  <a:cubicBezTo>
                    <a:pt x="199815" y="334856"/>
                    <a:pt x="221328" y="331993"/>
                    <a:pt x="253118" y="331516"/>
                  </a:cubicBezTo>
                  <a:close/>
                  <a:moveTo>
                    <a:pt x="368784" y="260175"/>
                  </a:moveTo>
                  <a:lnTo>
                    <a:pt x="454583" y="260175"/>
                  </a:lnTo>
                  <a:cubicBezTo>
                    <a:pt x="453149" y="298360"/>
                    <a:pt x="442872" y="326044"/>
                    <a:pt x="425904" y="353251"/>
                  </a:cubicBezTo>
                  <a:cubicBezTo>
                    <a:pt x="410608" y="341796"/>
                    <a:pt x="389337" y="332249"/>
                    <a:pt x="363765" y="325090"/>
                  </a:cubicBezTo>
                  <a:cubicBezTo>
                    <a:pt x="366633" y="304565"/>
                    <a:pt x="368306" y="282609"/>
                    <a:pt x="368784" y="260175"/>
                  </a:cubicBezTo>
                  <a:close/>
                  <a:moveTo>
                    <a:pt x="272241" y="260175"/>
                  </a:moveTo>
                  <a:lnTo>
                    <a:pt x="349440" y="260175"/>
                  </a:lnTo>
                  <a:cubicBezTo>
                    <a:pt x="348962" y="282601"/>
                    <a:pt x="348006" y="301688"/>
                    <a:pt x="345616" y="320297"/>
                  </a:cubicBezTo>
                  <a:cubicBezTo>
                    <a:pt x="323149" y="315525"/>
                    <a:pt x="297815" y="312901"/>
                    <a:pt x="272241" y="312185"/>
                  </a:cubicBezTo>
                  <a:close/>
                  <a:moveTo>
                    <a:pt x="169710" y="260175"/>
                  </a:moveTo>
                  <a:lnTo>
                    <a:pt x="253118" y="260175"/>
                  </a:lnTo>
                  <a:lnTo>
                    <a:pt x="253118" y="312185"/>
                  </a:lnTo>
                  <a:cubicBezTo>
                    <a:pt x="221332" y="312662"/>
                    <a:pt x="198389" y="315287"/>
                    <a:pt x="174729" y="320297"/>
                  </a:cubicBezTo>
                  <a:cubicBezTo>
                    <a:pt x="172339" y="301688"/>
                    <a:pt x="170188" y="282601"/>
                    <a:pt x="169710" y="260175"/>
                  </a:cubicBezTo>
                  <a:close/>
                  <a:moveTo>
                    <a:pt x="65273" y="260175"/>
                  </a:moveTo>
                  <a:lnTo>
                    <a:pt x="150605" y="260175"/>
                  </a:lnTo>
                  <a:cubicBezTo>
                    <a:pt x="150844" y="282605"/>
                    <a:pt x="152517" y="304557"/>
                    <a:pt x="155385" y="325078"/>
                  </a:cubicBezTo>
                  <a:cubicBezTo>
                    <a:pt x="130048" y="331998"/>
                    <a:pt x="109014" y="341542"/>
                    <a:pt x="93717" y="352757"/>
                  </a:cubicBezTo>
                  <a:cubicBezTo>
                    <a:pt x="76985" y="325794"/>
                    <a:pt x="66707" y="298353"/>
                    <a:pt x="65273" y="260175"/>
                  </a:cubicBezTo>
                  <a:close/>
                  <a:moveTo>
                    <a:pt x="346333" y="186645"/>
                  </a:moveTo>
                  <a:cubicBezTo>
                    <a:pt x="348484" y="204296"/>
                    <a:pt x="349201" y="221946"/>
                    <a:pt x="349440" y="244367"/>
                  </a:cubicBezTo>
                  <a:lnTo>
                    <a:pt x="272241" y="244367"/>
                  </a:lnTo>
                  <a:lnTo>
                    <a:pt x="272241" y="193801"/>
                  </a:lnTo>
                  <a:cubicBezTo>
                    <a:pt x="297815" y="193085"/>
                    <a:pt x="323627" y="191415"/>
                    <a:pt x="346333" y="186645"/>
                  </a:cubicBezTo>
                  <a:close/>
                  <a:moveTo>
                    <a:pt x="174251" y="186645"/>
                  </a:moveTo>
                  <a:cubicBezTo>
                    <a:pt x="197911" y="191654"/>
                    <a:pt x="221332" y="193324"/>
                    <a:pt x="253118" y="193801"/>
                  </a:cubicBezTo>
                  <a:lnTo>
                    <a:pt x="253118" y="244367"/>
                  </a:lnTo>
                  <a:lnTo>
                    <a:pt x="169710" y="244367"/>
                  </a:lnTo>
                  <a:cubicBezTo>
                    <a:pt x="170188" y="221946"/>
                    <a:pt x="172100" y="204296"/>
                    <a:pt x="174251" y="186645"/>
                  </a:cubicBezTo>
                  <a:close/>
                  <a:moveTo>
                    <a:pt x="92525" y="153974"/>
                  </a:moveTo>
                  <a:cubicBezTo>
                    <a:pt x="107825" y="165661"/>
                    <a:pt x="129100" y="174724"/>
                    <a:pt x="154679" y="181879"/>
                  </a:cubicBezTo>
                  <a:cubicBezTo>
                    <a:pt x="152288" y="201198"/>
                    <a:pt x="150854" y="221948"/>
                    <a:pt x="150376" y="244368"/>
                  </a:cubicBezTo>
                  <a:lnTo>
                    <a:pt x="65273" y="244368"/>
                  </a:lnTo>
                  <a:cubicBezTo>
                    <a:pt x="66946" y="209308"/>
                    <a:pt x="76748" y="180448"/>
                    <a:pt x="92525" y="153974"/>
                  </a:cubicBezTo>
                  <a:close/>
                  <a:moveTo>
                    <a:pt x="426413" y="153197"/>
                  </a:moveTo>
                  <a:lnTo>
                    <a:pt x="429044" y="156061"/>
                  </a:lnTo>
                  <a:cubicBezTo>
                    <a:pt x="435262" y="166324"/>
                    <a:pt x="440284" y="177302"/>
                    <a:pt x="444350" y="188758"/>
                  </a:cubicBezTo>
                  <a:lnTo>
                    <a:pt x="404410" y="212863"/>
                  </a:lnTo>
                  <a:cubicBezTo>
                    <a:pt x="397953" y="216921"/>
                    <a:pt x="393648" y="223603"/>
                    <a:pt x="392930" y="231002"/>
                  </a:cubicBezTo>
                  <a:cubicBezTo>
                    <a:pt x="392213" y="235298"/>
                    <a:pt x="392930" y="237923"/>
                    <a:pt x="394844" y="244367"/>
                  </a:cubicBezTo>
                  <a:lnTo>
                    <a:pt x="368775" y="244367"/>
                  </a:lnTo>
                  <a:cubicBezTo>
                    <a:pt x="368297" y="221933"/>
                    <a:pt x="366862" y="201169"/>
                    <a:pt x="364470" y="181837"/>
                  </a:cubicBezTo>
                  <a:cubicBezTo>
                    <a:pt x="389821" y="174677"/>
                    <a:pt x="411107" y="164653"/>
                    <a:pt x="426413" y="153197"/>
                  </a:cubicBezTo>
                  <a:close/>
                  <a:moveTo>
                    <a:pt x="182835" y="72541"/>
                  </a:moveTo>
                  <a:cubicBezTo>
                    <a:pt x="171839" y="97128"/>
                    <a:pt x="162995" y="127205"/>
                    <a:pt x="157498" y="161101"/>
                  </a:cubicBezTo>
                  <a:cubicBezTo>
                    <a:pt x="134072" y="154179"/>
                    <a:pt x="115667" y="145346"/>
                    <a:pt x="103237" y="135798"/>
                  </a:cubicBezTo>
                  <a:cubicBezTo>
                    <a:pt x="123555" y="108108"/>
                    <a:pt x="151044" y="86386"/>
                    <a:pt x="182835" y="72541"/>
                  </a:cubicBezTo>
                  <a:close/>
                  <a:moveTo>
                    <a:pt x="336032" y="72330"/>
                  </a:moveTo>
                  <a:cubicBezTo>
                    <a:pt x="349659" y="78057"/>
                    <a:pt x="362569" y="85216"/>
                    <a:pt x="374284" y="93807"/>
                  </a:cubicBezTo>
                  <a:lnTo>
                    <a:pt x="373806" y="94284"/>
                  </a:lnTo>
                  <a:cubicBezTo>
                    <a:pt x="367112" y="98102"/>
                    <a:pt x="362808" y="104545"/>
                    <a:pt x="361852" y="111943"/>
                  </a:cubicBezTo>
                  <a:cubicBezTo>
                    <a:pt x="360657" y="119102"/>
                    <a:pt x="363286" y="126499"/>
                    <a:pt x="368785" y="131988"/>
                  </a:cubicBezTo>
                  <a:lnTo>
                    <a:pt x="370220" y="133420"/>
                  </a:lnTo>
                  <a:cubicBezTo>
                    <a:pt x="375957" y="139147"/>
                    <a:pt x="385042" y="142726"/>
                    <a:pt x="393649" y="142726"/>
                  </a:cubicBezTo>
                  <a:cubicBezTo>
                    <a:pt x="394605" y="142726"/>
                    <a:pt x="395561" y="142726"/>
                    <a:pt x="396279" y="142726"/>
                  </a:cubicBezTo>
                  <a:lnTo>
                    <a:pt x="407515" y="141533"/>
                  </a:lnTo>
                  <a:cubicBezTo>
                    <a:pt x="395561" y="148931"/>
                    <a:pt x="380261" y="155612"/>
                    <a:pt x="361613" y="161101"/>
                  </a:cubicBezTo>
                  <a:cubicBezTo>
                    <a:pt x="356114" y="127215"/>
                    <a:pt x="347268" y="96909"/>
                    <a:pt x="336032" y="72330"/>
                  </a:cubicBezTo>
                  <a:close/>
                  <a:moveTo>
                    <a:pt x="272241" y="57299"/>
                  </a:moveTo>
                  <a:cubicBezTo>
                    <a:pt x="285151" y="58015"/>
                    <a:pt x="298300" y="59923"/>
                    <a:pt x="310732" y="63263"/>
                  </a:cubicBezTo>
                  <a:cubicBezTo>
                    <a:pt x="325076" y="88075"/>
                    <a:pt x="336791" y="123145"/>
                    <a:pt x="343724" y="165849"/>
                  </a:cubicBezTo>
                  <a:cubicBezTo>
                    <a:pt x="322446" y="170621"/>
                    <a:pt x="297822" y="173722"/>
                    <a:pt x="272241" y="174438"/>
                  </a:cubicBezTo>
                  <a:close/>
                  <a:moveTo>
                    <a:pt x="253118" y="57017"/>
                  </a:moveTo>
                  <a:lnTo>
                    <a:pt x="253118" y="174438"/>
                  </a:lnTo>
                  <a:cubicBezTo>
                    <a:pt x="221332" y="173961"/>
                    <a:pt x="199345" y="170858"/>
                    <a:pt x="177119" y="165846"/>
                  </a:cubicBezTo>
                  <a:cubicBezTo>
                    <a:pt x="184050" y="123126"/>
                    <a:pt x="195521" y="88282"/>
                    <a:pt x="209861" y="63461"/>
                  </a:cubicBezTo>
                  <a:cubicBezTo>
                    <a:pt x="223483" y="59881"/>
                    <a:pt x="237345" y="57494"/>
                    <a:pt x="253118" y="57017"/>
                  </a:cubicBezTo>
                  <a:close/>
                  <a:moveTo>
                    <a:pt x="253128" y="0"/>
                  </a:moveTo>
                  <a:cubicBezTo>
                    <a:pt x="316708" y="0"/>
                    <a:pt x="377899" y="24107"/>
                    <a:pt x="424509" y="66832"/>
                  </a:cubicBezTo>
                  <a:lnTo>
                    <a:pt x="436699" y="45350"/>
                  </a:lnTo>
                  <a:cubicBezTo>
                    <a:pt x="438611" y="42009"/>
                    <a:pt x="441958" y="40099"/>
                    <a:pt x="445782" y="40099"/>
                  </a:cubicBezTo>
                  <a:cubicBezTo>
                    <a:pt x="448411" y="40099"/>
                    <a:pt x="451041" y="41054"/>
                    <a:pt x="453192" y="43202"/>
                  </a:cubicBezTo>
                  <a:lnTo>
                    <a:pt x="459168" y="48931"/>
                  </a:lnTo>
                  <a:cubicBezTo>
                    <a:pt x="462036" y="52034"/>
                    <a:pt x="463709" y="56807"/>
                    <a:pt x="463231" y="60865"/>
                  </a:cubicBezTo>
                  <a:lnTo>
                    <a:pt x="461080" y="82585"/>
                  </a:lnTo>
                  <a:lnTo>
                    <a:pt x="517251" y="138677"/>
                  </a:lnTo>
                  <a:lnTo>
                    <a:pt x="553582" y="79005"/>
                  </a:lnTo>
                  <a:cubicBezTo>
                    <a:pt x="555973" y="74948"/>
                    <a:pt x="560036" y="72561"/>
                    <a:pt x="564578" y="72561"/>
                  </a:cubicBezTo>
                  <a:cubicBezTo>
                    <a:pt x="567924" y="72561"/>
                    <a:pt x="571270" y="73993"/>
                    <a:pt x="573900" y="76618"/>
                  </a:cubicBezTo>
                  <a:lnTo>
                    <a:pt x="578441" y="80915"/>
                  </a:lnTo>
                  <a:cubicBezTo>
                    <a:pt x="582983" y="85450"/>
                    <a:pt x="584895" y="93326"/>
                    <a:pt x="582983" y="99532"/>
                  </a:cubicBezTo>
                  <a:lnTo>
                    <a:pt x="558841" y="180208"/>
                  </a:lnTo>
                  <a:lnTo>
                    <a:pt x="592544" y="214102"/>
                  </a:lnTo>
                  <a:cubicBezTo>
                    <a:pt x="605451" y="226752"/>
                    <a:pt x="601388" y="246324"/>
                    <a:pt x="589914" y="258020"/>
                  </a:cubicBezTo>
                  <a:lnTo>
                    <a:pt x="589675" y="258497"/>
                  </a:lnTo>
                  <a:cubicBezTo>
                    <a:pt x="583461" y="264464"/>
                    <a:pt x="575812" y="267567"/>
                    <a:pt x="568402" y="267567"/>
                  </a:cubicBezTo>
                  <a:cubicBezTo>
                    <a:pt x="560753" y="267567"/>
                    <a:pt x="553582" y="264464"/>
                    <a:pt x="547846" y="258736"/>
                  </a:cubicBezTo>
                  <a:lnTo>
                    <a:pt x="515338" y="226275"/>
                  </a:lnTo>
                  <a:lnTo>
                    <a:pt x="430724" y="251575"/>
                  </a:lnTo>
                  <a:cubicBezTo>
                    <a:pt x="429289" y="252053"/>
                    <a:pt x="427616" y="252291"/>
                    <a:pt x="425943" y="252291"/>
                  </a:cubicBezTo>
                  <a:cubicBezTo>
                    <a:pt x="420924" y="252291"/>
                    <a:pt x="415665" y="250143"/>
                    <a:pt x="412319" y="246802"/>
                  </a:cubicBezTo>
                  <a:lnTo>
                    <a:pt x="407777" y="242267"/>
                  </a:lnTo>
                  <a:cubicBezTo>
                    <a:pt x="404909" y="239402"/>
                    <a:pt x="403475" y="235583"/>
                    <a:pt x="403953" y="231526"/>
                  </a:cubicBezTo>
                  <a:cubicBezTo>
                    <a:pt x="404431" y="227707"/>
                    <a:pt x="406821" y="224365"/>
                    <a:pt x="410167" y="222217"/>
                  </a:cubicBezTo>
                  <a:lnTo>
                    <a:pt x="473031" y="184027"/>
                  </a:lnTo>
                  <a:lnTo>
                    <a:pt x="418294" y="129368"/>
                  </a:lnTo>
                  <a:lnTo>
                    <a:pt x="392001" y="131994"/>
                  </a:lnTo>
                  <a:cubicBezTo>
                    <a:pt x="391762" y="131994"/>
                    <a:pt x="391284" y="131994"/>
                    <a:pt x="390806" y="131994"/>
                  </a:cubicBezTo>
                  <a:cubicBezTo>
                    <a:pt x="386982" y="131994"/>
                    <a:pt x="382918" y="130323"/>
                    <a:pt x="380289" y="127697"/>
                  </a:cubicBezTo>
                  <a:lnTo>
                    <a:pt x="374314" y="121730"/>
                  </a:lnTo>
                  <a:cubicBezTo>
                    <a:pt x="371923" y="119582"/>
                    <a:pt x="370967" y="116240"/>
                    <a:pt x="371445" y="113137"/>
                  </a:cubicBezTo>
                  <a:cubicBezTo>
                    <a:pt x="371684" y="110034"/>
                    <a:pt x="373596" y="107170"/>
                    <a:pt x="376465" y="105499"/>
                  </a:cubicBezTo>
                  <a:lnTo>
                    <a:pt x="402997" y="90462"/>
                  </a:lnTo>
                  <a:cubicBezTo>
                    <a:pt x="362362" y="52988"/>
                    <a:pt x="308582" y="31745"/>
                    <a:pt x="253128" y="31745"/>
                  </a:cubicBezTo>
                  <a:cubicBezTo>
                    <a:pt x="131225" y="31745"/>
                    <a:pt x="31790" y="130800"/>
                    <a:pt x="31790" y="252769"/>
                  </a:cubicBezTo>
                  <a:cubicBezTo>
                    <a:pt x="31790" y="337264"/>
                    <a:pt x="81269" y="415553"/>
                    <a:pt x="157518" y="452072"/>
                  </a:cubicBezTo>
                  <a:cubicBezTo>
                    <a:pt x="165405" y="455891"/>
                    <a:pt x="168752" y="465438"/>
                    <a:pt x="164927" y="473315"/>
                  </a:cubicBezTo>
                  <a:cubicBezTo>
                    <a:pt x="162298" y="479043"/>
                    <a:pt x="156562" y="482385"/>
                    <a:pt x="150586" y="482385"/>
                  </a:cubicBezTo>
                  <a:cubicBezTo>
                    <a:pt x="148196" y="482385"/>
                    <a:pt x="145805" y="481669"/>
                    <a:pt x="143654" y="480714"/>
                  </a:cubicBezTo>
                  <a:cubicBezTo>
                    <a:pt x="56410" y="438944"/>
                    <a:pt x="0" y="349437"/>
                    <a:pt x="0" y="252769"/>
                  </a:cubicBezTo>
                  <a:cubicBezTo>
                    <a:pt x="0" y="113376"/>
                    <a:pt x="113537" y="0"/>
                    <a:pt x="253128" y="0"/>
                  </a:cubicBezTo>
                  <a:close/>
                </a:path>
              </a:pathLst>
            </a:custGeom>
            <a:solidFill>
              <a:srgbClr val="206779"/>
            </a:solidFill>
            <a:ln>
              <a:noFill/>
            </a:ln>
          </p:spPr>
          <p:txBody>
            <a:bodyPr wrap="square" lIns="91440" tIns="45720" rIns="91440" bIns="45720" anchor="ctr">
              <a:normAutofit fontScale="6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9" name="işľïḓè"/>
            <p:cNvSpPr/>
            <p:nvPr/>
          </p:nvSpPr>
          <p:spPr bwMode="auto">
            <a:xfrm>
              <a:off x="6210030" y="3106699"/>
              <a:ext cx="391338" cy="355047"/>
            </a:xfrm>
            <a:custGeom>
              <a:avLst/>
              <a:gdLst>
                <a:gd name="T0" fmla="*/ 314 w 5229"/>
                <a:gd name="T1" fmla="*/ 0 h 4751"/>
                <a:gd name="T2" fmla="*/ 0 w 5229"/>
                <a:gd name="T3" fmla="*/ 4437 h 4751"/>
                <a:gd name="T4" fmla="*/ 4915 w 5229"/>
                <a:gd name="T5" fmla="*/ 4751 h 4751"/>
                <a:gd name="T6" fmla="*/ 5229 w 5229"/>
                <a:gd name="T7" fmla="*/ 315 h 4751"/>
                <a:gd name="T8" fmla="*/ 4507 w 5229"/>
                <a:gd name="T9" fmla="*/ 528 h 4751"/>
                <a:gd name="T10" fmla="*/ 4739 w 5229"/>
                <a:gd name="T11" fmla="*/ 412 h 4751"/>
                <a:gd name="T12" fmla="*/ 4855 w 5229"/>
                <a:gd name="T13" fmla="*/ 660 h 4751"/>
                <a:gd name="T14" fmla="*/ 4623 w 5229"/>
                <a:gd name="T15" fmla="*/ 776 h 4751"/>
                <a:gd name="T16" fmla="*/ 4507 w 5229"/>
                <a:gd name="T17" fmla="*/ 528 h 4751"/>
                <a:gd name="T18" fmla="*/ 4083 w 5229"/>
                <a:gd name="T19" fmla="*/ 412 h 4751"/>
                <a:gd name="T20" fmla="*/ 4316 w 5229"/>
                <a:gd name="T21" fmla="*/ 528 h 4751"/>
                <a:gd name="T22" fmla="*/ 4200 w 5229"/>
                <a:gd name="T23" fmla="*/ 776 h 4751"/>
                <a:gd name="T24" fmla="*/ 3967 w 5229"/>
                <a:gd name="T25" fmla="*/ 660 h 4751"/>
                <a:gd name="T26" fmla="*/ 3428 w 5229"/>
                <a:gd name="T27" fmla="*/ 528 h 4751"/>
                <a:gd name="T28" fmla="*/ 3660 w 5229"/>
                <a:gd name="T29" fmla="*/ 412 h 4751"/>
                <a:gd name="T30" fmla="*/ 3776 w 5229"/>
                <a:gd name="T31" fmla="*/ 660 h 4751"/>
                <a:gd name="T32" fmla="*/ 3544 w 5229"/>
                <a:gd name="T33" fmla="*/ 776 h 4751"/>
                <a:gd name="T34" fmla="*/ 3428 w 5229"/>
                <a:gd name="T35" fmla="*/ 528 h 4751"/>
                <a:gd name="T36" fmla="*/ 4852 w 5229"/>
                <a:gd name="T37" fmla="*/ 1124 h 4751"/>
                <a:gd name="T38" fmla="*/ 4720 w 5229"/>
                <a:gd name="T39" fmla="*/ 2311 h 4751"/>
                <a:gd name="T40" fmla="*/ 4608 w 5229"/>
                <a:gd name="T41" fmla="*/ 2334 h 4751"/>
                <a:gd name="T42" fmla="*/ 4187 w 5229"/>
                <a:gd name="T43" fmla="*/ 2519 h 4751"/>
                <a:gd name="T44" fmla="*/ 4064 w 5229"/>
                <a:gd name="T45" fmla="*/ 2154 h 4751"/>
                <a:gd name="T46" fmla="*/ 3662 w 5229"/>
                <a:gd name="T47" fmla="*/ 2281 h 4751"/>
                <a:gd name="T48" fmla="*/ 3459 w 5229"/>
                <a:gd name="T49" fmla="*/ 2693 h 4751"/>
                <a:gd name="T50" fmla="*/ 3130 w 5229"/>
                <a:gd name="T51" fmla="*/ 2493 h 4751"/>
                <a:gd name="T52" fmla="*/ 2879 w 5229"/>
                <a:gd name="T53" fmla="*/ 2792 h 4751"/>
                <a:gd name="T54" fmla="*/ 3119 w 5229"/>
                <a:gd name="T55" fmla="*/ 3052 h 4751"/>
                <a:gd name="T56" fmla="*/ 2718 w 5229"/>
                <a:gd name="T57" fmla="*/ 3277 h 4751"/>
                <a:gd name="T58" fmla="*/ 2612 w 5229"/>
                <a:gd name="T59" fmla="*/ 3684 h 4751"/>
                <a:gd name="T60" fmla="*/ 2688 w 5229"/>
                <a:gd name="T61" fmla="*/ 3770 h 4751"/>
                <a:gd name="T62" fmla="*/ 3058 w 5229"/>
                <a:gd name="T63" fmla="*/ 4042 h 4751"/>
                <a:gd name="T64" fmla="*/ 2789 w 5229"/>
                <a:gd name="T65" fmla="*/ 4271 h 4751"/>
                <a:gd name="T66" fmla="*/ 2835 w 5229"/>
                <a:gd name="T67" fmla="*/ 4374 h 4751"/>
                <a:gd name="T68" fmla="*/ 377 w 5229"/>
                <a:gd name="T69" fmla="*/ 1124 h 4751"/>
                <a:gd name="T70" fmla="*/ 4010 w 5229"/>
                <a:gd name="T71" fmla="*/ 3151 h 4751"/>
                <a:gd name="T72" fmla="*/ 4111 w 5229"/>
                <a:gd name="T73" fmla="*/ 4037 h 4751"/>
                <a:gd name="T74" fmla="*/ 4010 w 5229"/>
                <a:gd name="T75" fmla="*/ 3151 h 4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29" h="4751">
                  <a:moveTo>
                    <a:pt x="4915" y="0"/>
                  </a:moveTo>
                  <a:lnTo>
                    <a:pt x="314" y="0"/>
                  </a:lnTo>
                  <a:cubicBezTo>
                    <a:pt x="141" y="0"/>
                    <a:pt x="0" y="141"/>
                    <a:pt x="0" y="315"/>
                  </a:cubicBezTo>
                  <a:lnTo>
                    <a:pt x="0" y="4437"/>
                  </a:lnTo>
                  <a:cubicBezTo>
                    <a:pt x="0" y="4610"/>
                    <a:pt x="141" y="4751"/>
                    <a:pt x="314" y="4751"/>
                  </a:cubicBezTo>
                  <a:lnTo>
                    <a:pt x="4915" y="4751"/>
                  </a:lnTo>
                  <a:cubicBezTo>
                    <a:pt x="5088" y="4751"/>
                    <a:pt x="5229" y="4610"/>
                    <a:pt x="5229" y="4437"/>
                  </a:cubicBezTo>
                  <a:lnTo>
                    <a:pt x="5229" y="315"/>
                  </a:lnTo>
                  <a:cubicBezTo>
                    <a:pt x="5229" y="141"/>
                    <a:pt x="5088" y="0"/>
                    <a:pt x="4915" y="0"/>
                  </a:cubicBezTo>
                  <a:close/>
                  <a:moveTo>
                    <a:pt x="4507" y="528"/>
                  </a:moveTo>
                  <a:cubicBezTo>
                    <a:pt x="4507" y="464"/>
                    <a:pt x="4559" y="412"/>
                    <a:pt x="4623" y="412"/>
                  </a:cubicBezTo>
                  <a:lnTo>
                    <a:pt x="4739" y="412"/>
                  </a:lnTo>
                  <a:cubicBezTo>
                    <a:pt x="4803" y="412"/>
                    <a:pt x="4855" y="464"/>
                    <a:pt x="4855" y="528"/>
                  </a:cubicBezTo>
                  <a:lnTo>
                    <a:pt x="4855" y="660"/>
                  </a:lnTo>
                  <a:cubicBezTo>
                    <a:pt x="4855" y="724"/>
                    <a:pt x="4803" y="776"/>
                    <a:pt x="4739" y="776"/>
                  </a:cubicBezTo>
                  <a:lnTo>
                    <a:pt x="4623" y="776"/>
                  </a:lnTo>
                  <a:cubicBezTo>
                    <a:pt x="4559" y="776"/>
                    <a:pt x="4507" y="724"/>
                    <a:pt x="4507" y="660"/>
                  </a:cubicBezTo>
                  <a:lnTo>
                    <a:pt x="4507" y="528"/>
                  </a:lnTo>
                  <a:close/>
                  <a:moveTo>
                    <a:pt x="3967" y="528"/>
                  </a:moveTo>
                  <a:cubicBezTo>
                    <a:pt x="3967" y="464"/>
                    <a:pt x="4019" y="412"/>
                    <a:pt x="4083" y="412"/>
                  </a:cubicBezTo>
                  <a:lnTo>
                    <a:pt x="4200" y="412"/>
                  </a:lnTo>
                  <a:cubicBezTo>
                    <a:pt x="4264" y="412"/>
                    <a:pt x="4316" y="464"/>
                    <a:pt x="4316" y="528"/>
                  </a:cubicBezTo>
                  <a:lnTo>
                    <a:pt x="4316" y="660"/>
                  </a:lnTo>
                  <a:cubicBezTo>
                    <a:pt x="4316" y="724"/>
                    <a:pt x="4264" y="776"/>
                    <a:pt x="4200" y="776"/>
                  </a:cubicBezTo>
                  <a:lnTo>
                    <a:pt x="4083" y="776"/>
                  </a:lnTo>
                  <a:cubicBezTo>
                    <a:pt x="4019" y="776"/>
                    <a:pt x="3967" y="724"/>
                    <a:pt x="3967" y="660"/>
                  </a:cubicBezTo>
                  <a:lnTo>
                    <a:pt x="3967" y="528"/>
                  </a:lnTo>
                  <a:close/>
                  <a:moveTo>
                    <a:pt x="3428" y="528"/>
                  </a:moveTo>
                  <a:cubicBezTo>
                    <a:pt x="3428" y="464"/>
                    <a:pt x="3480" y="412"/>
                    <a:pt x="3544" y="412"/>
                  </a:cubicBezTo>
                  <a:lnTo>
                    <a:pt x="3660" y="412"/>
                  </a:lnTo>
                  <a:cubicBezTo>
                    <a:pt x="3724" y="412"/>
                    <a:pt x="3776" y="464"/>
                    <a:pt x="3776" y="528"/>
                  </a:cubicBezTo>
                  <a:lnTo>
                    <a:pt x="3776" y="660"/>
                  </a:lnTo>
                  <a:cubicBezTo>
                    <a:pt x="3776" y="724"/>
                    <a:pt x="3724" y="776"/>
                    <a:pt x="3660" y="776"/>
                  </a:cubicBezTo>
                  <a:lnTo>
                    <a:pt x="3544" y="776"/>
                  </a:lnTo>
                  <a:cubicBezTo>
                    <a:pt x="3480" y="776"/>
                    <a:pt x="3428" y="724"/>
                    <a:pt x="3428" y="660"/>
                  </a:cubicBezTo>
                  <a:lnTo>
                    <a:pt x="3428" y="528"/>
                  </a:lnTo>
                  <a:close/>
                  <a:moveTo>
                    <a:pt x="377" y="1124"/>
                  </a:moveTo>
                  <a:lnTo>
                    <a:pt x="4852" y="1124"/>
                  </a:lnTo>
                  <a:lnTo>
                    <a:pt x="4852" y="2399"/>
                  </a:lnTo>
                  <a:lnTo>
                    <a:pt x="4720" y="2311"/>
                  </a:lnTo>
                  <a:cubicBezTo>
                    <a:pt x="4702" y="2299"/>
                    <a:pt x="4680" y="2295"/>
                    <a:pt x="4659" y="2299"/>
                  </a:cubicBezTo>
                  <a:cubicBezTo>
                    <a:pt x="4638" y="2304"/>
                    <a:pt x="4619" y="2316"/>
                    <a:pt x="4608" y="2334"/>
                  </a:cubicBezTo>
                  <a:lnTo>
                    <a:pt x="4444" y="2581"/>
                  </a:lnTo>
                  <a:cubicBezTo>
                    <a:pt x="4363" y="2550"/>
                    <a:pt x="4276" y="2529"/>
                    <a:pt x="4187" y="2519"/>
                  </a:cubicBezTo>
                  <a:lnTo>
                    <a:pt x="4154" y="2225"/>
                  </a:lnTo>
                  <a:cubicBezTo>
                    <a:pt x="4148" y="2181"/>
                    <a:pt x="4108" y="2149"/>
                    <a:pt x="4064" y="2154"/>
                  </a:cubicBezTo>
                  <a:lnTo>
                    <a:pt x="3734" y="2191"/>
                  </a:lnTo>
                  <a:cubicBezTo>
                    <a:pt x="3689" y="2197"/>
                    <a:pt x="3657" y="2237"/>
                    <a:pt x="3662" y="2281"/>
                  </a:cubicBezTo>
                  <a:lnTo>
                    <a:pt x="3696" y="2575"/>
                  </a:lnTo>
                  <a:cubicBezTo>
                    <a:pt x="3611" y="2605"/>
                    <a:pt x="3532" y="2645"/>
                    <a:pt x="3459" y="2693"/>
                  </a:cubicBezTo>
                  <a:lnTo>
                    <a:pt x="3244" y="2490"/>
                  </a:lnTo>
                  <a:cubicBezTo>
                    <a:pt x="3212" y="2459"/>
                    <a:pt x="3161" y="2460"/>
                    <a:pt x="3130" y="2493"/>
                  </a:cubicBezTo>
                  <a:lnTo>
                    <a:pt x="2901" y="2734"/>
                  </a:lnTo>
                  <a:cubicBezTo>
                    <a:pt x="2886" y="2749"/>
                    <a:pt x="2878" y="2770"/>
                    <a:pt x="2879" y="2792"/>
                  </a:cubicBezTo>
                  <a:cubicBezTo>
                    <a:pt x="2879" y="2813"/>
                    <a:pt x="2889" y="2834"/>
                    <a:pt x="2904" y="2848"/>
                  </a:cubicBezTo>
                  <a:lnTo>
                    <a:pt x="3119" y="3052"/>
                  </a:lnTo>
                  <a:cubicBezTo>
                    <a:pt x="3074" y="3128"/>
                    <a:pt x="3039" y="3209"/>
                    <a:pt x="3013" y="3294"/>
                  </a:cubicBezTo>
                  <a:lnTo>
                    <a:pt x="2718" y="3277"/>
                  </a:lnTo>
                  <a:cubicBezTo>
                    <a:pt x="2673" y="3274"/>
                    <a:pt x="2635" y="3308"/>
                    <a:pt x="2632" y="3352"/>
                  </a:cubicBezTo>
                  <a:lnTo>
                    <a:pt x="2612" y="3684"/>
                  </a:lnTo>
                  <a:cubicBezTo>
                    <a:pt x="2611" y="3706"/>
                    <a:pt x="2618" y="3727"/>
                    <a:pt x="2632" y="3743"/>
                  </a:cubicBezTo>
                  <a:cubicBezTo>
                    <a:pt x="2647" y="3759"/>
                    <a:pt x="2667" y="3769"/>
                    <a:pt x="2688" y="3770"/>
                  </a:cubicBezTo>
                  <a:lnTo>
                    <a:pt x="2983" y="3788"/>
                  </a:lnTo>
                  <a:cubicBezTo>
                    <a:pt x="2998" y="3877"/>
                    <a:pt x="3024" y="3962"/>
                    <a:pt x="3058" y="4042"/>
                  </a:cubicBezTo>
                  <a:lnTo>
                    <a:pt x="2821" y="4218"/>
                  </a:lnTo>
                  <a:cubicBezTo>
                    <a:pt x="2803" y="4230"/>
                    <a:pt x="2792" y="4250"/>
                    <a:pt x="2789" y="4271"/>
                  </a:cubicBezTo>
                  <a:cubicBezTo>
                    <a:pt x="2786" y="4292"/>
                    <a:pt x="2791" y="4314"/>
                    <a:pt x="2804" y="4331"/>
                  </a:cubicBezTo>
                  <a:lnTo>
                    <a:pt x="2835" y="4374"/>
                  </a:lnTo>
                  <a:lnTo>
                    <a:pt x="377" y="4374"/>
                  </a:lnTo>
                  <a:lnTo>
                    <a:pt x="377" y="1124"/>
                  </a:lnTo>
                  <a:lnTo>
                    <a:pt x="377" y="1124"/>
                  </a:lnTo>
                  <a:close/>
                  <a:moveTo>
                    <a:pt x="4010" y="3151"/>
                  </a:moveTo>
                  <a:cubicBezTo>
                    <a:pt x="4255" y="3123"/>
                    <a:pt x="4476" y="3298"/>
                    <a:pt x="4504" y="3543"/>
                  </a:cubicBezTo>
                  <a:cubicBezTo>
                    <a:pt x="4532" y="3788"/>
                    <a:pt x="4356" y="4009"/>
                    <a:pt x="4111" y="4037"/>
                  </a:cubicBezTo>
                  <a:cubicBezTo>
                    <a:pt x="3867" y="4064"/>
                    <a:pt x="3646" y="3889"/>
                    <a:pt x="3618" y="3644"/>
                  </a:cubicBezTo>
                  <a:cubicBezTo>
                    <a:pt x="3590" y="3400"/>
                    <a:pt x="3766" y="3179"/>
                    <a:pt x="4010" y="3151"/>
                  </a:cubicBezTo>
                  <a:close/>
                </a:path>
              </a:pathLst>
            </a:custGeom>
            <a:solidFill>
              <a:srgbClr val="206779"/>
            </a:solidFill>
            <a:ln>
              <a:noFill/>
            </a:ln>
          </p:spPr>
          <p:txBody>
            <a:bodyPr wrap="square" lIns="91440" tIns="45720" rIns="91440" bIns="45720" anchor="ctr">
              <a:normAutofit fontScale="77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0" name="îSļide"/>
            <p:cNvSpPr/>
            <p:nvPr/>
          </p:nvSpPr>
          <p:spPr bwMode="auto">
            <a:xfrm>
              <a:off x="6088687" y="2311604"/>
              <a:ext cx="252344" cy="391338"/>
            </a:xfrm>
            <a:custGeom>
              <a:avLst/>
              <a:gdLst>
                <a:gd name="connsiteX0" fmla="*/ 253913 w 389774"/>
                <a:gd name="connsiteY0" fmla="*/ 289530 h 604464"/>
                <a:gd name="connsiteX1" fmla="*/ 286640 w 389774"/>
                <a:gd name="connsiteY1" fmla="*/ 289530 h 604464"/>
                <a:gd name="connsiteX2" fmla="*/ 286640 w 389774"/>
                <a:gd name="connsiteY2" fmla="*/ 324339 h 604464"/>
                <a:gd name="connsiteX3" fmla="*/ 319520 w 389774"/>
                <a:gd name="connsiteY3" fmla="*/ 324339 h 604464"/>
                <a:gd name="connsiteX4" fmla="*/ 319520 w 389774"/>
                <a:gd name="connsiteY4" fmla="*/ 357000 h 604464"/>
                <a:gd name="connsiteX5" fmla="*/ 286640 w 389774"/>
                <a:gd name="connsiteY5" fmla="*/ 357000 h 604464"/>
                <a:gd name="connsiteX6" fmla="*/ 286640 w 389774"/>
                <a:gd name="connsiteY6" fmla="*/ 389662 h 604464"/>
                <a:gd name="connsiteX7" fmla="*/ 253913 w 389774"/>
                <a:gd name="connsiteY7" fmla="*/ 389662 h 604464"/>
                <a:gd name="connsiteX8" fmla="*/ 253913 w 389774"/>
                <a:gd name="connsiteY8" fmla="*/ 357000 h 604464"/>
                <a:gd name="connsiteX9" fmla="*/ 219035 w 389774"/>
                <a:gd name="connsiteY9" fmla="*/ 357000 h 604464"/>
                <a:gd name="connsiteX10" fmla="*/ 219035 w 389774"/>
                <a:gd name="connsiteY10" fmla="*/ 324339 h 604464"/>
                <a:gd name="connsiteX11" fmla="*/ 253913 w 389774"/>
                <a:gd name="connsiteY11" fmla="*/ 324339 h 604464"/>
                <a:gd name="connsiteX12" fmla="*/ 271177 w 389774"/>
                <a:gd name="connsiteY12" fmla="*/ 239319 h 604464"/>
                <a:gd name="connsiteX13" fmla="*/ 261037 w 389774"/>
                <a:gd name="connsiteY13" fmla="*/ 248371 h 604464"/>
                <a:gd name="connsiteX14" fmla="*/ 203729 w 389774"/>
                <a:gd name="connsiteY14" fmla="*/ 270923 h 604464"/>
                <a:gd name="connsiteX15" fmla="*/ 189133 w 389774"/>
                <a:gd name="connsiteY15" fmla="*/ 271536 h 604464"/>
                <a:gd name="connsiteX16" fmla="*/ 189133 w 389774"/>
                <a:gd name="connsiteY16" fmla="*/ 289792 h 604464"/>
                <a:gd name="connsiteX17" fmla="*/ 191438 w 389774"/>
                <a:gd name="connsiteY17" fmla="*/ 366500 h 604464"/>
                <a:gd name="connsiteX18" fmla="*/ 208185 w 389774"/>
                <a:gd name="connsiteY18" fmla="*/ 396569 h 604464"/>
                <a:gd name="connsiteX19" fmla="*/ 262420 w 389774"/>
                <a:gd name="connsiteY19" fmla="*/ 438604 h 604464"/>
                <a:gd name="connsiteX20" fmla="*/ 271177 w 389774"/>
                <a:gd name="connsiteY20" fmla="*/ 444741 h 604464"/>
                <a:gd name="connsiteX21" fmla="*/ 279934 w 389774"/>
                <a:gd name="connsiteY21" fmla="*/ 438604 h 604464"/>
                <a:gd name="connsiteX22" fmla="*/ 334169 w 389774"/>
                <a:gd name="connsiteY22" fmla="*/ 396569 h 604464"/>
                <a:gd name="connsiteX23" fmla="*/ 350915 w 389774"/>
                <a:gd name="connsiteY23" fmla="*/ 366500 h 604464"/>
                <a:gd name="connsiteX24" fmla="*/ 353374 w 389774"/>
                <a:gd name="connsiteY24" fmla="*/ 289946 h 604464"/>
                <a:gd name="connsiteX25" fmla="*/ 353220 w 389774"/>
                <a:gd name="connsiteY25" fmla="*/ 271536 h 604464"/>
                <a:gd name="connsiteX26" fmla="*/ 338624 w 389774"/>
                <a:gd name="connsiteY26" fmla="*/ 270923 h 604464"/>
                <a:gd name="connsiteX27" fmla="*/ 281471 w 389774"/>
                <a:gd name="connsiteY27" fmla="*/ 248371 h 604464"/>
                <a:gd name="connsiteX28" fmla="*/ 271177 w 389774"/>
                <a:gd name="connsiteY28" fmla="*/ 185164 h 604464"/>
                <a:gd name="connsiteX29" fmla="*/ 364589 w 389774"/>
                <a:gd name="connsiteY29" fmla="*/ 237632 h 604464"/>
                <a:gd name="connsiteX30" fmla="*/ 389632 w 389774"/>
                <a:gd name="connsiteY30" fmla="*/ 235024 h 604464"/>
                <a:gd name="connsiteX31" fmla="*/ 361209 w 389774"/>
                <a:gd name="connsiteY31" fmla="*/ 420962 h 604464"/>
                <a:gd name="connsiteX32" fmla="*/ 271177 w 389774"/>
                <a:gd name="connsiteY32" fmla="*/ 489231 h 604464"/>
                <a:gd name="connsiteX33" fmla="*/ 181144 w 389774"/>
                <a:gd name="connsiteY33" fmla="*/ 420962 h 604464"/>
                <a:gd name="connsiteX34" fmla="*/ 152875 w 389774"/>
                <a:gd name="connsiteY34" fmla="*/ 235024 h 604464"/>
                <a:gd name="connsiteX35" fmla="*/ 177764 w 389774"/>
                <a:gd name="connsiteY35" fmla="*/ 237632 h 604464"/>
                <a:gd name="connsiteX36" fmla="*/ 271177 w 389774"/>
                <a:gd name="connsiteY36" fmla="*/ 185164 h 604464"/>
                <a:gd name="connsiteX37" fmla="*/ 126893 w 389774"/>
                <a:gd name="connsiteY37" fmla="*/ 0 h 604464"/>
                <a:gd name="connsiteX38" fmla="*/ 209389 w 389774"/>
                <a:gd name="connsiteY38" fmla="*/ 82692 h 604464"/>
                <a:gd name="connsiteX39" fmla="*/ 174363 w 389774"/>
                <a:gd name="connsiteY39" fmla="*/ 150349 h 604464"/>
                <a:gd name="connsiteX40" fmla="*/ 254247 w 389774"/>
                <a:gd name="connsiteY40" fmla="*/ 150349 h 604464"/>
                <a:gd name="connsiteX41" fmla="*/ 243033 w 389774"/>
                <a:gd name="connsiteY41" fmla="*/ 168912 h 604464"/>
                <a:gd name="connsiteX42" fmla="*/ 177742 w 389774"/>
                <a:gd name="connsiteY42" fmla="*/ 204965 h 604464"/>
                <a:gd name="connsiteX43" fmla="*/ 160844 w 389774"/>
                <a:gd name="connsiteY43" fmla="*/ 203278 h 604464"/>
                <a:gd name="connsiteX44" fmla="*/ 119519 w 389774"/>
                <a:gd name="connsiteY44" fmla="*/ 191772 h 604464"/>
                <a:gd name="connsiteX45" fmla="*/ 119980 w 389774"/>
                <a:gd name="connsiteY45" fmla="*/ 235035 h 604464"/>
                <a:gd name="connsiteX46" fmla="*/ 119980 w 389774"/>
                <a:gd name="connsiteY46" fmla="*/ 274463 h 604464"/>
                <a:gd name="connsiteX47" fmla="*/ 123820 w 389774"/>
                <a:gd name="connsiteY47" fmla="*/ 381242 h 604464"/>
                <a:gd name="connsiteX48" fmla="*/ 157771 w 389774"/>
                <a:gd name="connsiteY48" fmla="*/ 444296 h 604464"/>
                <a:gd name="connsiteX49" fmla="*/ 202783 w 389774"/>
                <a:gd name="connsiteY49" fmla="*/ 481423 h 604464"/>
                <a:gd name="connsiteX50" fmla="*/ 202783 w 389774"/>
                <a:gd name="connsiteY50" fmla="*/ 566416 h 604464"/>
                <a:gd name="connsiteX51" fmla="*/ 166067 w 389774"/>
                <a:gd name="connsiteY51" fmla="*/ 604464 h 604464"/>
                <a:gd name="connsiteX52" fmla="*/ 164991 w 389774"/>
                <a:gd name="connsiteY52" fmla="*/ 604464 h 604464"/>
                <a:gd name="connsiteX53" fmla="*/ 127661 w 389774"/>
                <a:gd name="connsiteY53" fmla="*/ 567184 h 604464"/>
                <a:gd name="connsiteX54" fmla="*/ 90330 w 389774"/>
                <a:gd name="connsiteY54" fmla="*/ 604464 h 604464"/>
                <a:gd name="connsiteX55" fmla="*/ 89255 w 389774"/>
                <a:gd name="connsiteY55" fmla="*/ 604464 h 604464"/>
                <a:gd name="connsiteX56" fmla="*/ 51156 w 389774"/>
                <a:gd name="connsiteY56" fmla="*/ 566416 h 604464"/>
                <a:gd name="connsiteX57" fmla="*/ 51156 w 389774"/>
                <a:gd name="connsiteY57" fmla="*/ 389680 h 604464"/>
                <a:gd name="connsiteX58" fmla="*/ 27191 w 389774"/>
                <a:gd name="connsiteY58" fmla="*/ 406095 h 604464"/>
                <a:gd name="connsiteX59" fmla="*/ 26116 w 389774"/>
                <a:gd name="connsiteY59" fmla="*/ 406095 h 604464"/>
                <a:gd name="connsiteX60" fmla="*/ 0 w 389774"/>
                <a:gd name="connsiteY60" fmla="*/ 380321 h 604464"/>
                <a:gd name="connsiteX61" fmla="*/ 0 w 389774"/>
                <a:gd name="connsiteY61" fmla="*/ 175970 h 604464"/>
                <a:gd name="connsiteX62" fmla="*/ 24580 w 389774"/>
                <a:gd name="connsiteY62" fmla="*/ 149735 h 604464"/>
                <a:gd name="connsiteX63" fmla="*/ 24580 w 389774"/>
                <a:gd name="connsiteY63" fmla="*/ 150349 h 604464"/>
                <a:gd name="connsiteX64" fmla="*/ 26116 w 389774"/>
                <a:gd name="connsiteY64" fmla="*/ 150349 h 604464"/>
                <a:gd name="connsiteX65" fmla="*/ 27191 w 389774"/>
                <a:gd name="connsiteY65" fmla="*/ 150349 h 604464"/>
                <a:gd name="connsiteX66" fmla="*/ 79423 w 389774"/>
                <a:gd name="connsiteY66" fmla="*/ 150349 h 604464"/>
                <a:gd name="connsiteX67" fmla="*/ 44397 w 389774"/>
                <a:gd name="connsiteY67" fmla="*/ 82692 h 604464"/>
                <a:gd name="connsiteX68" fmla="*/ 126893 w 389774"/>
                <a:gd name="connsiteY68" fmla="*/ 0 h 604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89774" h="604464">
                  <a:moveTo>
                    <a:pt x="253913" y="289530"/>
                  </a:moveTo>
                  <a:lnTo>
                    <a:pt x="286640" y="289530"/>
                  </a:lnTo>
                  <a:lnTo>
                    <a:pt x="286640" y="324339"/>
                  </a:lnTo>
                  <a:lnTo>
                    <a:pt x="319520" y="324339"/>
                  </a:lnTo>
                  <a:lnTo>
                    <a:pt x="319520" y="357000"/>
                  </a:lnTo>
                  <a:lnTo>
                    <a:pt x="286640" y="357000"/>
                  </a:lnTo>
                  <a:lnTo>
                    <a:pt x="286640" y="389662"/>
                  </a:lnTo>
                  <a:lnTo>
                    <a:pt x="253913" y="389662"/>
                  </a:lnTo>
                  <a:lnTo>
                    <a:pt x="253913" y="357000"/>
                  </a:lnTo>
                  <a:lnTo>
                    <a:pt x="219035" y="357000"/>
                  </a:lnTo>
                  <a:lnTo>
                    <a:pt x="219035" y="324339"/>
                  </a:lnTo>
                  <a:lnTo>
                    <a:pt x="253913" y="324339"/>
                  </a:lnTo>
                  <a:close/>
                  <a:moveTo>
                    <a:pt x="271177" y="239319"/>
                  </a:moveTo>
                  <a:lnTo>
                    <a:pt x="261037" y="248371"/>
                  </a:lnTo>
                  <a:cubicBezTo>
                    <a:pt x="245366" y="262331"/>
                    <a:pt x="226161" y="269849"/>
                    <a:pt x="203729" y="270923"/>
                  </a:cubicBezTo>
                  <a:lnTo>
                    <a:pt x="189133" y="271536"/>
                  </a:lnTo>
                  <a:lnTo>
                    <a:pt x="189133" y="289792"/>
                  </a:lnTo>
                  <a:cubicBezTo>
                    <a:pt x="188980" y="328453"/>
                    <a:pt x="188826" y="351618"/>
                    <a:pt x="191438" y="366500"/>
                  </a:cubicBezTo>
                  <a:cubicBezTo>
                    <a:pt x="193743" y="379080"/>
                    <a:pt x="197584" y="385983"/>
                    <a:pt x="208185" y="396569"/>
                  </a:cubicBezTo>
                  <a:cubicBezTo>
                    <a:pt x="221091" y="409302"/>
                    <a:pt x="247670" y="428326"/>
                    <a:pt x="262420" y="438604"/>
                  </a:cubicBezTo>
                  <a:lnTo>
                    <a:pt x="271177" y="444741"/>
                  </a:lnTo>
                  <a:lnTo>
                    <a:pt x="279934" y="438604"/>
                  </a:lnTo>
                  <a:cubicBezTo>
                    <a:pt x="294684" y="428326"/>
                    <a:pt x="321263" y="409302"/>
                    <a:pt x="334169" y="396569"/>
                  </a:cubicBezTo>
                  <a:cubicBezTo>
                    <a:pt x="344770" y="385983"/>
                    <a:pt x="348764" y="379080"/>
                    <a:pt x="350915" y="366500"/>
                  </a:cubicBezTo>
                  <a:cubicBezTo>
                    <a:pt x="353527" y="351772"/>
                    <a:pt x="353527" y="328453"/>
                    <a:pt x="353374" y="289946"/>
                  </a:cubicBezTo>
                  <a:lnTo>
                    <a:pt x="353220" y="271536"/>
                  </a:lnTo>
                  <a:lnTo>
                    <a:pt x="338624" y="270923"/>
                  </a:lnTo>
                  <a:cubicBezTo>
                    <a:pt x="316347" y="269849"/>
                    <a:pt x="296988" y="262331"/>
                    <a:pt x="281471" y="248371"/>
                  </a:cubicBezTo>
                  <a:close/>
                  <a:moveTo>
                    <a:pt x="271177" y="185164"/>
                  </a:moveTo>
                  <a:cubicBezTo>
                    <a:pt x="297756" y="229654"/>
                    <a:pt x="338471" y="237632"/>
                    <a:pt x="364589" y="237632"/>
                  </a:cubicBezTo>
                  <a:cubicBezTo>
                    <a:pt x="379492" y="237632"/>
                    <a:pt x="389632" y="235024"/>
                    <a:pt x="389632" y="235024"/>
                  </a:cubicBezTo>
                  <a:cubicBezTo>
                    <a:pt x="389632" y="373557"/>
                    <a:pt x="393473" y="389205"/>
                    <a:pt x="361209" y="420962"/>
                  </a:cubicBezTo>
                  <a:cubicBezTo>
                    <a:pt x="335244" y="446582"/>
                    <a:pt x="271177" y="489231"/>
                    <a:pt x="271177" y="489231"/>
                  </a:cubicBezTo>
                  <a:cubicBezTo>
                    <a:pt x="271177" y="489231"/>
                    <a:pt x="207109" y="446582"/>
                    <a:pt x="181144" y="420962"/>
                  </a:cubicBezTo>
                  <a:cubicBezTo>
                    <a:pt x="149034" y="389205"/>
                    <a:pt x="152875" y="373557"/>
                    <a:pt x="152875" y="235024"/>
                  </a:cubicBezTo>
                  <a:cubicBezTo>
                    <a:pt x="152875" y="235024"/>
                    <a:pt x="162861" y="237632"/>
                    <a:pt x="177764" y="237632"/>
                  </a:cubicBezTo>
                  <a:cubicBezTo>
                    <a:pt x="203883" y="237632"/>
                    <a:pt x="244751" y="229654"/>
                    <a:pt x="271177" y="185164"/>
                  </a:cubicBezTo>
                  <a:close/>
                  <a:moveTo>
                    <a:pt x="126893" y="0"/>
                  </a:moveTo>
                  <a:cubicBezTo>
                    <a:pt x="172519" y="0"/>
                    <a:pt x="209389" y="37127"/>
                    <a:pt x="209389" y="82692"/>
                  </a:cubicBezTo>
                  <a:cubicBezTo>
                    <a:pt x="209389" y="110460"/>
                    <a:pt x="195563" y="134087"/>
                    <a:pt x="174363" y="150349"/>
                  </a:cubicBezTo>
                  <a:lnTo>
                    <a:pt x="254247" y="150349"/>
                  </a:lnTo>
                  <a:lnTo>
                    <a:pt x="243033" y="168912"/>
                  </a:lnTo>
                  <a:cubicBezTo>
                    <a:pt x="228592" y="192999"/>
                    <a:pt x="206623" y="204965"/>
                    <a:pt x="177742" y="204965"/>
                  </a:cubicBezTo>
                  <a:cubicBezTo>
                    <a:pt x="168525" y="204965"/>
                    <a:pt x="161919" y="203585"/>
                    <a:pt x="160844" y="203278"/>
                  </a:cubicBezTo>
                  <a:lnTo>
                    <a:pt x="119519" y="191772"/>
                  </a:lnTo>
                  <a:lnTo>
                    <a:pt x="119980" y="235035"/>
                  </a:lnTo>
                  <a:cubicBezTo>
                    <a:pt x="119980" y="249456"/>
                    <a:pt x="119980" y="262497"/>
                    <a:pt x="119980" y="274463"/>
                  </a:cubicBezTo>
                  <a:cubicBezTo>
                    <a:pt x="119826" y="328313"/>
                    <a:pt x="119673" y="358076"/>
                    <a:pt x="123820" y="381242"/>
                  </a:cubicBezTo>
                  <a:cubicBezTo>
                    <a:pt x="128890" y="410545"/>
                    <a:pt x="140412" y="427114"/>
                    <a:pt x="157771" y="444296"/>
                  </a:cubicBezTo>
                  <a:cubicBezTo>
                    <a:pt x="169139" y="455342"/>
                    <a:pt x="186345" y="468997"/>
                    <a:pt x="202783" y="481423"/>
                  </a:cubicBezTo>
                  <a:lnTo>
                    <a:pt x="202783" y="566416"/>
                  </a:lnTo>
                  <a:cubicBezTo>
                    <a:pt x="202783" y="586974"/>
                    <a:pt x="186652" y="604464"/>
                    <a:pt x="166067" y="604464"/>
                  </a:cubicBezTo>
                  <a:lnTo>
                    <a:pt x="164991" y="604464"/>
                  </a:lnTo>
                  <a:cubicBezTo>
                    <a:pt x="144406" y="604464"/>
                    <a:pt x="127661" y="587742"/>
                    <a:pt x="127661" y="567184"/>
                  </a:cubicBezTo>
                  <a:cubicBezTo>
                    <a:pt x="127661" y="587742"/>
                    <a:pt x="110916" y="604464"/>
                    <a:pt x="90330" y="604464"/>
                  </a:cubicBezTo>
                  <a:lnTo>
                    <a:pt x="89255" y="604464"/>
                  </a:lnTo>
                  <a:cubicBezTo>
                    <a:pt x="68669" y="604464"/>
                    <a:pt x="51156" y="586974"/>
                    <a:pt x="51156" y="566416"/>
                  </a:cubicBezTo>
                  <a:lnTo>
                    <a:pt x="51156" y="389680"/>
                  </a:lnTo>
                  <a:cubicBezTo>
                    <a:pt x="47009" y="398885"/>
                    <a:pt x="37791" y="406095"/>
                    <a:pt x="27191" y="406095"/>
                  </a:cubicBezTo>
                  <a:lnTo>
                    <a:pt x="26116" y="406095"/>
                  </a:lnTo>
                  <a:cubicBezTo>
                    <a:pt x="12136" y="406095"/>
                    <a:pt x="0" y="394282"/>
                    <a:pt x="0" y="380321"/>
                  </a:cubicBezTo>
                  <a:lnTo>
                    <a:pt x="0" y="175970"/>
                  </a:lnTo>
                  <a:cubicBezTo>
                    <a:pt x="0" y="162315"/>
                    <a:pt x="12290" y="150196"/>
                    <a:pt x="24580" y="149735"/>
                  </a:cubicBezTo>
                  <a:lnTo>
                    <a:pt x="24580" y="150349"/>
                  </a:lnTo>
                  <a:lnTo>
                    <a:pt x="26116" y="150349"/>
                  </a:lnTo>
                  <a:lnTo>
                    <a:pt x="27191" y="150349"/>
                  </a:lnTo>
                  <a:lnTo>
                    <a:pt x="79423" y="150349"/>
                  </a:lnTo>
                  <a:cubicBezTo>
                    <a:pt x="58223" y="134087"/>
                    <a:pt x="44397" y="110614"/>
                    <a:pt x="44397" y="82692"/>
                  </a:cubicBezTo>
                  <a:cubicBezTo>
                    <a:pt x="44397" y="37127"/>
                    <a:pt x="81267" y="0"/>
                    <a:pt x="126893" y="0"/>
                  </a:cubicBezTo>
                  <a:close/>
                </a:path>
              </a:pathLst>
            </a:custGeom>
            <a:solidFill>
              <a:srgbClr val="FF7761"/>
            </a:solidFill>
            <a:ln>
              <a:noFill/>
            </a:ln>
          </p:spPr>
          <p:txBody>
            <a:bodyPr wrap="square" lIns="91440" tIns="45720" rIns="91440" bIns="45720" anchor="ctr">
              <a:normAutofit fontScale="8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1" name="íşļïḍê"/>
            <p:cNvSpPr/>
            <p:nvPr/>
          </p:nvSpPr>
          <p:spPr bwMode="auto">
            <a:xfrm>
              <a:off x="5900331" y="3912797"/>
              <a:ext cx="391337" cy="344642"/>
            </a:xfrm>
            <a:custGeom>
              <a:avLst/>
              <a:gdLst>
                <a:gd name="connsiteX0" fmla="*/ 405120 w 603762"/>
                <a:gd name="connsiteY0" fmla="*/ 452325 h 531720"/>
                <a:gd name="connsiteX1" fmla="*/ 385544 w 603762"/>
                <a:gd name="connsiteY1" fmla="*/ 471877 h 531720"/>
                <a:gd name="connsiteX2" fmla="*/ 405120 w 603762"/>
                <a:gd name="connsiteY2" fmla="*/ 491430 h 531720"/>
                <a:gd name="connsiteX3" fmla="*/ 424547 w 603762"/>
                <a:gd name="connsiteY3" fmla="*/ 471877 h 531720"/>
                <a:gd name="connsiteX4" fmla="*/ 405120 w 603762"/>
                <a:gd name="connsiteY4" fmla="*/ 452325 h 531720"/>
                <a:gd name="connsiteX5" fmla="*/ 143001 w 603762"/>
                <a:gd name="connsiteY5" fmla="*/ 452325 h 531720"/>
                <a:gd name="connsiteX6" fmla="*/ 123413 w 603762"/>
                <a:gd name="connsiteY6" fmla="*/ 471877 h 531720"/>
                <a:gd name="connsiteX7" fmla="*/ 143001 w 603762"/>
                <a:gd name="connsiteY7" fmla="*/ 491430 h 531720"/>
                <a:gd name="connsiteX8" fmla="*/ 162589 w 603762"/>
                <a:gd name="connsiteY8" fmla="*/ 471877 h 531720"/>
                <a:gd name="connsiteX9" fmla="*/ 143001 w 603762"/>
                <a:gd name="connsiteY9" fmla="*/ 452325 h 531720"/>
                <a:gd name="connsiteX10" fmla="*/ 405120 w 603762"/>
                <a:gd name="connsiteY10" fmla="*/ 412182 h 531720"/>
                <a:gd name="connsiteX11" fmla="*/ 464885 w 603762"/>
                <a:gd name="connsiteY11" fmla="*/ 471877 h 531720"/>
                <a:gd name="connsiteX12" fmla="*/ 405120 w 603762"/>
                <a:gd name="connsiteY12" fmla="*/ 531720 h 531720"/>
                <a:gd name="connsiteX13" fmla="*/ 345206 w 603762"/>
                <a:gd name="connsiteY13" fmla="*/ 471877 h 531720"/>
                <a:gd name="connsiteX14" fmla="*/ 405120 w 603762"/>
                <a:gd name="connsiteY14" fmla="*/ 412182 h 531720"/>
                <a:gd name="connsiteX15" fmla="*/ 143001 w 603762"/>
                <a:gd name="connsiteY15" fmla="*/ 412182 h 531720"/>
                <a:gd name="connsiteX16" fmla="*/ 202805 w 603762"/>
                <a:gd name="connsiteY16" fmla="*/ 471877 h 531720"/>
                <a:gd name="connsiteX17" fmla="*/ 143001 w 603762"/>
                <a:gd name="connsiteY17" fmla="*/ 531720 h 531720"/>
                <a:gd name="connsiteX18" fmla="*/ 83197 w 603762"/>
                <a:gd name="connsiteY18" fmla="*/ 471877 h 531720"/>
                <a:gd name="connsiteX19" fmla="*/ 143001 w 603762"/>
                <a:gd name="connsiteY19" fmla="*/ 412182 h 531720"/>
                <a:gd name="connsiteX20" fmla="*/ 259598 w 603762"/>
                <a:gd name="connsiteY20" fmla="*/ 203766 h 531720"/>
                <a:gd name="connsiteX21" fmla="*/ 259598 w 603762"/>
                <a:gd name="connsiteY21" fmla="*/ 327591 h 531720"/>
                <a:gd name="connsiteX22" fmla="*/ 392215 w 603762"/>
                <a:gd name="connsiteY22" fmla="*/ 327591 h 531720"/>
                <a:gd name="connsiteX23" fmla="*/ 259598 w 603762"/>
                <a:gd name="connsiteY23" fmla="*/ 203766 h 531720"/>
                <a:gd name="connsiteX24" fmla="*/ 239423 w 603762"/>
                <a:gd name="connsiteY24" fmla="*/ 203766 h 531720"/>
                <a:gd name="connsiteX25" fmla="*/ 106658 w 603762"/>
                <a:gd name="connsiteY25" fmla="*/ 327591 h 531720"/>
                <a:gd name="connsiteX26" fmla="*/ 239423 w 603762"/>
                <a:gd name="connsiteY26" fmla="*/ 327591 h 531720"/>
                <a:gd name="connsiteX27" fmla="*/ 600339 w 603762"/>
                <a:gd name="connsiteY27" fmla="*/ 403 h 531720"/>
                <a:gd name="connsiteX28" fmla="*/ 603751 w 603762"/>
                <a:gd name="connsiteY28" fmla="*/ 5587 h 531720"/>
                <a:gd name="connsiteX29" fmla="*/ 557171 w 603762"/>
                <a:gd name="connsiteY29" fmla="*/ 176809 h 531720"/>
                <a:gd name="connsiteX30" fmla="*/ 418324 w 603762"/>
                <a:gd name="connsiteY30" fmla="*/ 193102 h 531720"/>
                <a:gd name="connsiteX31" fmla="*/ 527651 w 603762"/>
                <a:gd name="connsiteY31" fmla="*/ 113712 h 531720"/>
                <a:gd name="connsiteX32" fmla="*/ 527355 w 603762"/>
                <a:gd name="connsiteY32" fmla="*/ 111638 h 531720"/>
                <a:gd name="connsiteX33" fmla="*/ 525278 w 603762"/>
                <a:gd name="connsiteY33" fmla="*/ 111638 h 531720"/>
                <a:gd name="connsiteX34" fmla="*/ 339406 w 603762"/>
                <a:gd name="connsiteY34" fmla="*/ 180216 h 531720"/>
                <a:gd name="connsiteX35" fmla="*/ 436421 w 603762"/>
                <a:gd name="connsiteY35" fmla="*/ 298708 h 531720"/>
                <a:gd name="connsiteX36" fmla="*/ 551831 w 603762"/>
                <a:gd name="connsiteY36" fmla="*/ 412165 h 531720"/>
                <a:gd name="connsiteX37" fmla="*/ 541150 w 603762"/>
                <a:gd name="connsiteY37" fmla="*/ 450527 h 531720"/>
                <a:gd name="connsiteX38" fmla="*/ 516377 w 603762"/>
                <a:gd name="connsiteY38" fmla="*/ 464894 h 531720"/>
                <a:gd name="connsiteX39" fmla="*/ 484336 w 603762"/>
                <a:gd name="connsiteY39" fmla="*/ 464894 h 531720"/>
                <a:gd name="connsiteX40" fmla="*/ 405121 w 603762"/>
                <a:gd name="connsiteY40" fmla="*/ 392021 h 531720"/>
                <a:gd name="connsiteX41" fmla="*/ 325758 w 603762"/>
                <a:gd name="connsiteY41" fmla="*/ 464894 h 531720"/>
                <a:gd name="connsiteX42" fmla="*/ 222364 w 603762"/>
                <a:gd name="connsiteY42" fmla="*/ 464894 h 531720"/>
                <a:gd name="connsiteX43" fmla="*/ 143001 w 603762"/>
                <a:gd name="connsiteY43" fmla="*/ 392021 h 531720"/>
                <a:gd name="connsiteX44" fmla="*/ 63639 w 603762"/>
                <a:gd name="connsiteY44" fmla="*/ 464894 h 531720"/>
                <a:gd name="connsiteX45" fmla="*/ 35454 w 603762"/>
                <a:gd name="connsiteY45" fmla="*/ 464894 h 531720"/>
                <a:gd name="connsiteX46" fmla="*/ 10681 w 603762"/>
                <a:gd name="connsiteY46" fmla="*/ 450527 h 531720"/>
                <a:gd name="connsiteX47" fmla="*/ 0 w 603762"/>
                <a:gd name="connsiteY47" fmla="*/ 412165 h 531720"/>
                <a:gd name="connsiteX48" fmla="*/ 56518 w 603762"/>
                <a:gd name="connsiteY48" fmla="*/ 327591 h 531720"/>
                <a:gd name="connsiteX49" fmla="*/ 249511 w 603762"/>
                <a:gd name="connsiteY49" fmla="*/ 157998 h 531720"/>
                <a:gd name="connsiteX50" fmla="*/ 313298 w 603762"/>
                <a:gd name="connsiteY50" fmla="*/ 168959 h 531720"/>
                <a:gd name="connsiteX51" fmla="*/ 383018 w 603762"/>
                <a:gd name="connsiteY51" fmla="*/ 139632 h 531720"/>
                <a:gd name="connsiteX52" fmla="*/ 384502 w 603762"/>
                <a:gd name="connsiteY52" fmla="*/ 139632 h 531720"/>
                <a:gd name="connsiteX53" fmla="*/ 463419 w 603762"/>
                <a:gd name="connsiteY53" fmla="*/ 43357 h 531720"/>
                <a:gd name="connsiteX54" fmla="*/ 594257 w 603762"/>
                <a:gd name="connsiteY54" fmla="*/ 2033 h 531720"/>
                <a:gd name="connsiteX55" fmla="*/ 600339 w 603762"/>
                <a:gd name="connsiteY55" fmla="*/ 403 h 531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603762" h="531720">
                  <a:moveTo>
                    <a:pt x="405120" y="452325"/>
                  </a:moveTo>
                  <a:cubicBezTo>
                    <a:pt x="394294" y="452325"/>
                    <a:pt x="385544" y="461212"/>
                    <a:pt x="385544" y="471877"/>
                  </a:cubicBezTo>
                  <a:cubicBezTo>
                    <a:pt x="385544" y="482690"/>
                    <a:pt x="394294" y="491430"/>
                    <a:pt x="405120" y="491430"/>
                  </a:cubicBezTo>
                  <a:cubicBezTo>
                    <a:pt x="415797" y="491430"/>
                    <a:pt x="424547" y="482690"/>
                    <a:pt x="424547" y="471877"/>
                  </a:cubicBezTo>
                  <a:cubicBezTo>
                    <a:pt x="424547" y="461212"/>
                    <a:pt x="415797" y="452325"/>
                    <a:pt x="405120" y="452325"/>
                  </a:cubicBezTo>
                  <a:close/>
                  <a:moveTo>
                    <a:pt x="143001" y="452325"/>
                  </a:moveTo>
                  <a:cubicBezTo>
                    <a:pt x="132168" y="452325"/>
                    <a:pt x="123413" y="461212"/>
                    <a:pt x="123413" y="471877"/>
                  </a:cubicBezTo>
                  <a:cubicBezTo>
                    <a:pt x="123413" y="482690"/>
                    <a:pt x="132168" y="491430"/>
                    <a:pt x="143001" y="491430"/>
                  </a:cubicBezTo>
                  <a:cubicBezTo>
                    <a:pt x="153834" y="491430"/>
                    <a:pt x="162589" y="482690"/>
                    <a:pt x="162589" y="471877"/>
                  </a:cubicBezTo>
                  <a:cubicBezTo>
                    <a:pt x="162589" y="461212"/>
                    <a:pt x="153834" y="452325"/>
                    <a:pt x="143001" y="452325"/>
                  </a:cubicBezTo>
                  <a:close/>
                  <a:moveTo>
                    <a:pt x="405120" y="412182"/>
                  </a:moveTo>
                  <a:cubicBezTo>
                    <a:pt x="438042" y="412182"/>
                    <a:pt x="464885" y="438845"/>
                    <a:pt x="464885" y="471877"/>
                  </a:cubicBezTo>
                  <a:cubicBezTo>
                    <a:pt x="464885" y="504909"/>
                    <a:pt x="438042" y="531720"/>
                    <a:pt x="405120" y="531720"/>
                  </a:cubicBezTo>
                  <a:cubicBezTo>
                    <a:pt x="372049" y="531720"/>
                    <a:pt x="345206" y="504909"/>
                    <a:pt x="345206" y="471877"/>
                  </a:cubicBezTo>
                  <a:cubicBezTo>
                    <a:pt x="345206" y="438845"/>
                    <a:pt x="372049" y="412182"/>
                    <a:pt x="405120" y="412182"/>
                  </a:cubicBezTo>
                  <a:close/>
                  <a:moveTo>
                    <a:pt x="143001" y="412182"/>
                  </a:moveTo>
                  <a:cubicBezTo>
                    <a:pt x="176094" y="412182"/>
                    <a:pt x="202805" y="438845"/>
                    <a:pt x="202805" y="471877"/>
                  </a:cubicBezTo>
                  <a:cubicBezTo>
                    <a:pt x="202805" y="504909"/>
                    <a:pt x="176094" y="531720"/>
                    <a:pt x="143001" y="531720"/>
                  </a:cubicBezTo>
                  <a:cubicBezTo>
                    <a:pt x="109908" y="531720"/>
                    <a:pt x="83197" y="504909"/>
                    <a:pt x="83197" y="471877"/>
                  </a:cubicBezTo>
                  <a:cubicBezTo>
                    <a:pt x="83197" y="438845"/>
                    <a:pt x="109908" y="412182"/>
                    <a:pt x="143001" y="412182"/>
                  </a:cubicBezTo>
                  <a:close/>
                  <a:moveTo>
                    <a:pt x="259598" y="203766"/>
                  </a:moveTo>
                  <a:lnTo>
                    <a:pt x="259598" y="327591"/>
                  </a:lnTo>
                  <a:lnTo>
                    <a:pt x="392215" y="327591"/>
                  </a:lnTo>
                  <a:cubicBezTo>
                    <a:pt x="383018" y="260642"/>
                    <a:pt x="327835" y="208506"/>
                    <a:pt x="259598" y="203766"/>
                  </a:cubicBezTo>
                  <a:close/>
                  <a:moveTo>
                    <a:pt x="239423" y="203766"/>
                  </a:moveTo>
                  <a:cubicBezTo>
                    <a:pt x="171038" y="208506"/>
                    <a:pt x="116003" y="260642"/>
                    <a:pt x="106658" y="327591"/>
                  </a:cubicBezTo>
                  <a:lnTo>
                    <a:pt x="239423" y="327591"/>
                  </a:lnTo>
                  <a:close/>
                  <a:moveTo>
                    <a:pt x="600339" y="403"/>
                  </a:moveTo>
                  <a:cubicBezTo>
                    <a:pt x="602564" y="1144"/>
                    <a:pt x="603899" y="3366"/>
                    <a:pt x="603751" y="5587"/>
                  </a:cubicBezTo>
                  <a:cubicBezTo>
                    <a:pt x="600932" y="47208"/>
                    <a:pt x="590993" y="140225"/>
                    <a:pt x="557171" y="176809"/>
                  </a:cubicBezTo>
                  <a:cubicBezTo>
                    <a:pt x="515784" y="221540"/>
                    <a:pt x="459266" y="225095"/>
                    <a:pt x="418324" y="193102"/>
                  </a:cubicBezTo>
                  <a:cubicBezTo>
                    <a:pt x="439388" y="189103"/>
                    <a:pt x="491901" y="171921"/>
                    <a:pt x="527651" y="113712"/>
                  </a:cubicBezTo>
                  <a:cubicBezTo>
                    <a:pt x="528096" y="113119"/>
                    <a:pt x="527948" y="112231"/>
                    <a:pt x="527355" y="111638"/>
                  </a:cubicBezTo>
                  <a:cubicBezTo>
                    <a:pt x="526761" y="111194"/>
                    <a:pt x="525871" y="111194"/>
                    <a:pt x="525278" y="111638"/>
                  </a:cubicBezTo>
                  <a:cubicBezTo>
                    <a:pt x="425592" y="196953"/>
                    <a:pt x="381386" y="141854"/>
                    <a:pt x="339406" y="180216"/>
                  </a:cubicBezTo>
                  <a:cubicBezTo>
                    <a:pt x="386133" y="204507"/>
                    <a:pt x="421587" y="247164"/>
                    <a:pt x="436421" y="298708"/>
                  </a:cubicBezTo>
                  <a:cubicBezTo>
                    <a:pt x="506142" y="324036"/>
                    <a:pt x="551831" y="365360"/>
                    <a:pt x="551831" y="412165"/>
                  </a:cubicBezTo>
                  <a:cubicBezTo>
                    <a:pt x="551831" y="425496"/>
                    <a:pt x="548122" y="438382"/>
                    <a:pt x="541150" y="450527"/>
                  </a:cubicBezTo>
                  <a:cubicBezTo>
                    <a:pt x="536107" y="459414"/>
                    <a:pt x="526613" y="464894"/>
                    <a:pt x="516377" y="464894"/>
                  </a:cubicBezTo>
                  <a:lnTo>
                    <a:pt x="484336" y="464894"/>
                  </a:lnTo>
                  <a:cubicBezTo>
                    <a:pt x="480775" y="424162"/>
                    <a:pt x="446805" y="392021"/>
                    <a:pt x="405121" y="392021"/>
                  </a:cubicBezTo>
                  <a:cubicBezTo>
                    <a:pt x="363289" y="392021"/>
                    <a:pt x="329319" y="424162"/>
                    <a:pt x="325758" y="464894"/>
                  </a:cubicBezTo>
                  <a:lnTo>
                    <a:pt x="222364" y="464894"/>
                  </a:lnTo>
                  <a:cubicBezTo>
                    <a:pt x="218656" y="424162"/>
                    <a:pt x="184685" y="392021"/>
                    <a:pt x="143001" y="392021"/>
                  </a:cubicBezTo>
                  <a:cubicBezTo>
                    <a:pt x="101317" y="392021"/>
                    <a:pt x="67199" y="424162"/>
                    <a:pt x="63639" y="464894"/>
                  </a:cubicBezTo>
                  <a:lnTo>
                    <a:pt x="35454" y="464894"/>
                  </a:lnTo>
                  <a:cubicBezTo>
                    <a:pt x="25218" y="464894"/>
                    <a:pt x="15724" y="459414"/>
                    <a:pt x="10681" y="450527"/>
                  </a:cubicBezTo>
                  <a:cubicBezTo>
                    <a:pt x="3709" y="438382"/>
                    <a:pt x="0" y="425496"/>
                    <a:pt x="0" y="412165"/>
                  </a:cubicBezTo>
                  <a:cubicBezTo>
                    <a:pt x="0" y="380320"/>
                    <a:pt x="21213" y="351141"/>
                    <a:pt x="56518" y="327591"/>
                  </a:cubicBezTo>
                  <a:cubicBezTo>
                    <a:pt x="68831" y="232056"/>
                    <a:pt x="150418" y="157998"/>
                    <a:pt x="249511" y="157998"/>
                  </a:cubicBezTo>
                  <a:cubicBezTo>
                    <a:pt x="271910" y="157998"/>
                    <a:pt x="293272" y="161997"/>
                    <a:pt x="313298" y="168959"/>
                  </a:cubicBezTo>
                  <a:cubicBezTo>
                    <a:pt x="334956" y="150148"/>
                    <a:pt x="358097" y="141261"/>
                    <a:pt x="383018" y="139632"/>
                  </a:cubicBezTo>
                  <a:cubicBezTo>
                    <a:pt x="383612" y="139632"/>
                    <a:pt x="384057" y="139632"/>
                    <a:pt x="384502" y="139632"/>
                  </a:cubicBezTo>
                  <a:cubicBezTo>
                    <a:pt x="376936" y="93272"/>
                    <a:pt x="408830" y="40839"/>
                    <a:pt x="463419" y="43357"/>
                  </a:cubicBezTo>
                  <a:cubicBezTo>
                    <a:pt x="540705" y="52096"/>
                    <a:pt x="578088" y="22176"/>
                    <a:pt x="594257" y="2033"/>
                  </a:cubicBezTo>
                  <a:cubicBezTo>
                    <a:pt x="595740" y="107"/>
                    <a:pt x="598114" y="-485"/>
                    <a:pt x="600339" y="403"/>
                  </a:cubicBezTo>
                  <a:close/>
                </a:path>
              </a:pathLst>
            </a:custGeom>
            <a:solidFill>
              <a:srgbClr val="FF7761"/>
            </a:solidFill>
            <a:ln>
              <a:noFill/>
            </a:ln>
          </p:spPr>
          <p:txBody>
            <a:bodyPr wrap="square" lIns="91440" tIns="45720" rIns="91440" bIns="45720" anchor="ctr">
              <a:normAutofit fontScale="70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/>
      <p:bldP spid="17" grpId="0" bldLvl="0"/>
      <p:bldP spid="19" grpId="0" bldLvl="0"/>
      <p:bldP spid="20" grpId="0" bldLvl="0"/>
      <p:bldP spid="39" grpId="0" bldLvl="0" animBg="1"/>
      <p:bldP spid="40" grpId="0" bldLvl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37"/>
          <p:cNvSpPr txBox="1">
            <a:spLocks noChangeArrowheads="1"/>
          </p:cNvSpPr>
          <p:nvPr/>
        </p:nvSpPr>
        <p:spPr bwMode="auto">
          <a:xfrm>
            <a:off x="458789" y="1774825"/>
            <a:ext cx="2061128" cy="5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defTabSz="914400"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TextBox 38"/>
          <p:cNvSpPr txBox="1">
            <a:spLocks noChangeArrowheads="1"/>
          </p:cNvSpPr>
          <p:nvPr/>
        </p:nvSpPr>
        <p:spPr bwMode="auto">
          <a:xfrm>
            <a:off x="1297225" y="1450130"/>
            <a:ext cx="1773237" cy="288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50000"/>
              </a:lnSpc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TextBox 39"/>
          <p:cNvSpPr txBox="1">
            <a:spLocks noChangeArrowheads="1"/>
          </p:cNvSpPr>
          <p:nvPr/>
        </p:nvSpPr>
        <p:spPr bwMode="auto">
          <a:xfrm>
            <a:off x="4782237" y="1774825"/>
            <a:ext cx="1844969" cy="78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defTabSz="914400"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" name="TextBox 40"/>
          <p:cNvSpPr txBox="1">
            <a:spLocks noChangeArrowheads="1"/>
          </p:cNvSpPr>
          <p:nvPr/>
        </p:nvSpPr>
        <p:spPr bwMode="auto">
          <a:xfrm>
            <a:off x="4817309" y="1450130"/>
            <a:ext cx="1774825" cy="288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50000"/>
              </a:lnSpc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TextBox 41"/>
          <p:cNvSpPr txBox="1">
            <a:spLocks noChangeArrowheads="1"/>
          </p:cNvSpPr>
          <p:nvPr/>
        </p:nvSpPr>
        <p:spPr bwMode="auto">
          <a:xfrm>
            <a:off x="2676710" y="3313465"/>
            <a:ext cx="2105528" cy="5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defTabSz="914400"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TextBox 42"/>
          <p:cNvSpPr txBox="1">
            <a:spLocks noChangeArrowheads="1"/>
          </p:cNvSpPr>
          <p:nvPr/>
        </p:nvSpPr>
        <p:spPr bwMode="auto">
          <a:xfrm>
            <a:off x="2676710" y="2979280"/>
            <a:ext cx="1773237" cy="288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50000"/>
              </a:lnSpc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TextBox 43"/>
          <p:cNvSpPr txBox="1">
            <a:spLocks noChangeArrowheads="1"/>
          </p:cNvSpPr>
          <p:nvPr/>
        </p:nvSpPr>
        <p:spPr bwMode="auto">
          <a:xfrm>
            <a:off x="6904439" y="3268910"/>
            <a:ext cx="1864954" cy="78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defTabSz="914400" eaLnBrk="1" hangingPunct="1">
              <a:lnSpc>
                <a:spcPct val="13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TextBox 44"/>
          <p:cNvSpPr txBox="1">
            <a:spLocks noChangeArrowheads="1"/>
          </p:cNvSpPr>
          <p:nvPr/>
        </p:nvSpPr>
        <p:spPr bwMode="auto">
          <a:xfrm>
            <a:off x="6904439" y="2979279"/>
            <a:ext cx="1774825" cy="288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50000"/>
              </a:lnSpc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604978" y="1415066"/>
            <a:ext cx="2177259" cy="1454398"/>
          </a:xfrm>
          <a:custGeom>
            <a:avLst/>
            <a:gdLst>
              <a:gd name="connsiteX0" fmla="*/ 0 w 2177259"/>
              <a:gd name="connsiteY0" fmla="*/ 0 h 1454398"/>
              <a:gd name="connsiteX1" fmla="*/ 2177259 w 2177259"/>
              <a:gd name="connsiteY1" fmla="*/ 0 h 1454398"/>
              <a:gd name="connsiteX2" fmla="*/ 2177259 w 2177259"/>
              <a:gd name="connsiteY2" fmla="*/ 1454398 h 1454398"/>
              <a:gd name="connsiteX3" fmla="*/ 0 w 2177259"/>
              <a:gd name="connsiteY3" fmla="*/ 1454398 h 1454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7259" h="1454398">
                <a:moveTo>
                  <a:pt x="0" y="0"/>
                </a:moveTo>
                <a:lnTo>
                  <a:pt x="2177259" y="0"/>
                </a:lnTo>
                <a:lnTo>
                  <a:pt x="2177259" y="1454398"/>
                </a:lnTo>
                <a:lnTo>
                  <a:pt x="0" y="1454398"/>
                </a:lnTo>
                <a:close/>
              </a:path>
            </a:pathLst>
          </a:cu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592134" y="1417965"/>
            <a:ext cx="2177259" cy="1454398"/>
          </a:xfrm>
          <a:custGeom>
            <a:avLst/>
            <a:gdLst>
              <a:gd name="connsiteX0" fmla="*/ 0 w 2177259"/>
              <a:gd name="connsiteY0" fmla="*/ 0 h 1454398"/>
              <a:gd name="connsiteX1" fmla="*/ 2177259 w 2177259"/>
              <a:gd name="connsiteY1" fmla="*/ 0 h 1454398"/>
              <a:gd name="connsiteX2" fmla="*/ 2177259 w 2177259"/>
              <a:gd name="connsiteY2" fmla="*/ 1454398 h 1454398"/>
              <a:gd name="connsiteX3" fmla="*/ 0 w 2177259"/>
              <a:gd name="connsiteY3" fmla="*/ 1454398 h 1454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7259" h="1454398">
                <a:moveTo>
                  <a:pt x="0" y="0"/>
                </a:moveTo>
                <a:lnTo>
                  <a:pt x="2177259" y="0"/>
                </a:lnTo>
                <a:lnTo>
                  <a:pt x="2177259" y="1454398"/>
                </a:lnTo>
                <a:lnTo>
                  <a:pt x="0" y="1454398"/>
                </a:lnTo>
                <a:close/>
              </a:path>
            </a:pathLst>
          </a:cu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9451" y="2869464"/>
            <a:ext cx="2177259" cy="1454397"/>
          </a:xfrm>
          <a:custGeom>
            <a:avLst/>
            <a:gdLst>
              <a:gd name="connsiteX0" fmla="*/ 0 w 2177259"/>
              <a:gd name="connsiteY0" fmla="*/ 0 h 1454397"/>
              <a:gd name="connsiteX1" fmla="*/ 2177259 w 2177259"/>
              <a:gd name="connsiteY1" fmla="*/ 0 h 1454397"/>
              <a:gd name="connsiteX2" fmla="*/ 2177259 w 2177259"/>
              <a:gd name="connsiteY2" fmla="*/ 1454397 h 1454397"/>
              <a:gd name="connsiteX3" fmla="*/ 0 w 2177259"/>
              <a:gd name="connsiteY3" fmla="*/ 1454397 h 1454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7259" h="1454397">
                <a:moveTo>
                  <a:pt x="0" y="0"/>
                </a:moveTo>
                <a:lnTo>
                  <a:pt x="2177259" y="0"/>
                </a:lnTo>
                <a:lnTo>
                  <a:pt x="2177259" y="1454397"/>
                </a:lnTo>
                <a:lnTo>
                  <a:pt x="0" y="1454397"/>
                </a:lnTo>
                <a:close/>
              </a:path>
            </a:pathLst>
          </a:cu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82237" y="2869464"/>
            <a:ext cx="2177259" cy="1454397"/>
          </a:xfrm>
          <a:custGeom>
            <a:avLst/>
            <a:gdLst>
              <a:gd name="connsiteX0" fmla="*/ 0 w 2177259"/>
              <a:gd name="connsiteY0" fmla="*/ 0 h 1454397"/>
              <a:gd name="connsiteX1" fmla="*/ 2177259 w 2177259"/>
              <a:gd name="connsiteY1" fmla="*/ 0 h 1454397"/>
              <a:gd name="connsiteX2" fmla="*/ 2177259 w 2177259"/>
              <a:gd name="connsiteY2" fmla="*/ 1454397 h 1454397"/>
              <a:gd name="connsiteX3" fmla="*/ 0 w 2177259"/>
              <a:gd name="connsiteY3" fmla="*/ 1454397 h 1454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7259" h="1454397">
                <a:moveTo>
                  <a:pt x="0" y="0"/>
                </a:moveTo>
                <a:lnTo>
                  <a:pt x="2177259" y="0"/>
                </a:lnTo>
                <a:lnTo>
                  <a:pt x="2177259" y="1454397"/>
                </a:lnTo>
                <a:lnTo>
                  <a:pt x="0" y="1454397"/>
                </a:lnTo>
                <a:close/>
              </a:path>
            </a:pathLst>
          </a:cu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4"/>
          <p:cNvGrpSpPr/>
          <p:nvPr/>
        </p:nvGrpSpPr>
        <p:grpSpPr>
          <a:xfrm>
            <a:off x="1535858" y="1682328"/>
            <a:ext cx="6072282" cy="975176"/>
            <a:chOff x="-1123401" y="2523132"/>
            <a:chExt cx="11282033" cy="1811734"/>
          </a:xfrm>
        </p:grpSpPr>
        <p:sp>
          <p:nvSpPr>
            <p:cNvPr id="104" name="Freeform 23"/>
            <p:cNvSpPr/>
            <p:nvPr/>
          </p:nvSpPr>
          <p:spPr>
            <a:xfrm>
              <a:off x="2125826" y="2523132"/>
              <a:ext cx="1626813" cy="1811734"/>
            </a:xfrm>
            <a:custGeom>
              <a:avLst/>
              <a:gdLst>
                <a:gd name="connsiteX0" fmla="*/ 371862 w 544795"/>
                <a:gd name="connsiteY0" fmla="*/ 453666 h 606722"/>
                <a:gd name="connsiteX1" fmla="*/ 382990 w 544795"/>
                <a:gd name="connsiteY1" fmla="*/ 457577 h 606722"/>
                <a:gd name="connsiteX2" fmla="*/ 397500 w 544795"/>
                <a:gd name="connsiteY2" fmla="*/ 482642 h 606722"/>
                <a:gd name="connsiteX3" fmla="*/ 395275 w 544795"/>
                <a:gd name="connsiteY3" fmla="*/ 494108 h 606722"/>
                <a:gd name="connsiteX4" fmla="*/ 340260 w 544795"/>
                <a:gd name="connsiteY4" fmla="*/ 525839 h 606722"/>
                <a:gd name="connsiteX5" fmla="*/ 272337 w 544795"/>
                <a:gd name="connsiteY5" fmla="*/ 606722 h 606722"/>
                <a:gd name="connsiteX6" fmla="*/ 212782 w 544795"/>
                <a:gd name="connsiteY6" fmla="*/ 503529 h 606722"/>
                <a:gd name="connsiteX7" fmla="*/ 266640 w 544795"/>
                <a:gd name="connsiteY7" fmla="*/ 469576 h 606722"/>
                <a:gd name="connsiteX8" fmla="*/ 266640 w 544795"/>
                <a:gd name="connsiteY8" fmla="*/ 469487 h 606722"/>
                <a:gd name="connsiteX9" fmla="*/ 316847 w 544795"/>
                <a:gd name="connsiteY9" fmla="*/ 485397 h 606722"/>
                <a:gd name="connsiteX10" fmla="*/ 65428 w 544795"/>
                <a:gd name="connsiteY10" fmla="*/ 352069 h 606722"/>
                <a:gd name="connsiteX11" fmla="*/ 124157 w 544795"/>
                <a:gd name="connsiteY11" fmla="*/ 379773 h 606722"/>
                <a:gd name="connsiteX12" fmla="*/ 136704 w 544795"/>
                <a:gd name="connsiteY12" fmla="*/ 432826 h 606722"/>
                <a:gd name="connsiteX13" fmla="*/ 191696 w 544795"/>
                <a:gd name="connsiteY13" fmla="*/ 464551 h 606722"/>
                <a:gd name="connsiteX14" fmla="*/ 193920 w 544795"/>
                <a:gd name="connsiteY14" fmla="*/ 476193 h 606722"/>
                <a:gd name="connsiteX15" fmla="*/ 179416 w 544795"/>
                <a:gd name="connsiteY15" fmla="*/ 501075 h 606722"/>
                <a:gd name="connsiteX16" fmla="*/ 168293 w 544795"/>
                <a:gd name="connsiteY16" fmla="*/ 504985 h 606722"/>
                <a:gd name="connsiteX17" fmla="*/ 113212 w 544795"/>
                <a:gd name="connsiteY17" fmla="*/ 473171 h 606722"/>
                <a:gd name="connsiteX18" fmla="*/ 68987 w 544795"/>
                <a:gd name="connsiteY18" fmla="*/ 489345 h 606722"/>
                <a:gd name="connsiteX19" fmla="*/ 9368 w 544795"/>
                <a:gd name="connsiteY19" fmla="*/ 386349 h 606722"/>
                <a:gd name="connsiteX20" fmla="*/ 65428 w 544795"/>
                <a:gd name="connsiteY20" fmla="*/ 352069 h 606722"/>
                <a:gd name="connsiteX21" fmla="*/ 461474 w 544795"/>
                <a:gd name="connsiteY21" fmla="*/ 284808 h 606722"/>
                <a:gd name="connsiteX22" fmla="*/ 490322 w 544795"/>
                <a:gd name="connsiteY22" fmla="*/ 284808 h 606722"/>
                <a:gd name="connsiteX23" fmla="*/ 499226 w 544795"/>
                <a:gd name="connsiteY23" fmla="*/ 292540 h 606722"/>
                <a:gd name="connsiteX24" fmla="*/ 499226 w 544795"/>
                <a:gd name="connsiteY24" fmla="*/ 355905 h 606722"/>
                <a:gd name="connsiteX25" fmla="*/ 475809 w 544795"/>
                <a:gd name="connsiteY25" fmla="*/ 489301 h 606722"/>
                <a:gd name="connsiteX26" fmla="*/ 413751 w 544795"/>
                <a:gd name="connsiteY26" fmla="*/ 391009 h 606722"/>
                <a:gd name="connsiteX27" fmla="*/ 452482 w 544795"/>
                <a:gd name="connsiteY27" fmla="*/ 355905 h 606722"/>
                <a:gd name="connsiteX28" fmla="*/ 452482 w 544795"/>
                <a:gd name="connsiteY28" fmla="*/ 292451 h 606722"/>
                <a:gd name="connsiteX29" fmla="*/ 461474 w 544795"/>
                <a:gd name="connsiteY29" fmla="*/ 284808 h 606722"/>
                <a:gd name="connsiteX30" fmla="*/ 272398 w 544795"/>
                <a:gd name="connsiteY30" fmla="*/ 203440 h 606722"/>
                <a:gd name="connsiteX31" fmla="*/ 372495 w 544795"/>
                <a:gd name="connsiteY31" fmla="*/ 303361 h 606722"/>
                <a:gd name="connsiteX32" fmla="*/ 272398 w 544795"/>
                <a:gd name="connsiteY32" fmla="*/ 403282 h 606722"/>
                <a:gd name="connsiteX33" fmla="*/ 172301 w 544795"/>
                <a:gd name="connsiteY33" fmla="*/ 303361 h 606722"/>
                <a:gd name="connsiteX34" fmla="*/ 272398 w 544795"/>
                <a:gd name="connsiteY34" fmla="*/ 203440 h 606722"/>
                <a:gd name="connsiteX35" fmla="*/ 68806 w 544795"/>
                <a:gd name="connsiteY35" fmla="*/ 117280 h 606722"/>
                <a:gd name="connsiteX36" fmla="*/ 68984 w 544795"/>
                <a:gd name="connsiteY36" fmla="*/ 117280 h 606722"/>
                <a:gd name="connsiteX37" fmla="*/ 130127 w 544795"/>
                <a:gd name="connsiteY37" fmla="*/ 217295 h 606722"/>
                <a:gd name="connsiteX38" fmla="*/ 92302 w 544795"/>
                <a:gd name="connsiteY38" fmla="*/ 250633 h 606722"/>
                <a:gd name="connsiteX39" fmla="*/ 92302 w 544795"/>
                <a:gd name="connsiteY39" fmla="*/ 314198 h 606722"/>
                <a:gd name="connsiteX40" fmla="*/ 83313 w 544795"/>
                <a:gd name="connsiteY40" fmla="*/ 321933 h 606722"/>
                <a:gd name="connsiteX41" fmla="*/ 54477 w 544795"/>
                <a:gd name="connsiteY41" fmla="*/ 321844 h 606722"/>
                <a:gd name="connsiteX42" fmla="*/ 45489 w 544795"/>
                <a:gd name="connsiteY42" fmla="*/ 314198 h 606722"/>
                <a:gd name="connsiteX43" fmla="*/ 45489 w 544795"/>
                <a:gd name="connsiteY43" fmla="*/ 250722 h 606722"/>
                <a:gd name="connsiteX44" fmla="*/ 9355 w 544795"/>
                <a:gd name="connsiteY44" fmla="*/ 220406 h 606722"/>
                <a:gd name="connsiteX45" fmla="*/ 68806 w 544795"/>
                <a:gd name="connsiteY45" fmla="*/ 117280 h 606722"/>
                <a:gd name="connsiteX46" fmla="*/ 376504 w 544795"/>
                <a:gd name="connsiteY46" fmla="*/ 101756 h 606722"/>
                <a:gd name="connsiteX47" fmla="*/ 431501 w 544795"/>
                <a:gd name="connsiteY47" fmla="*/ 133487 h 606722"/>
                <a:gd name="connsiteX48" fmla="*/ 535444 w 544795"/>
                <a:gd name="connsiteY48" fmla="*/ 151708 h 606722"/>
                <a:gd name="connsiteX49" fmla="*/ 475819 w 544795"/>
                <a:gd name="connsiteY49" fmla="*/ 254812 h 606722"/>
                <a:gd name="connsiteX50" fmla="*/ 416907 w 544795"/>
                <a:gd name="connsiteY50" fmla="*/ 221392 h 606722"/>
                <a:gd name="connsiteX51" fmla="*/ 408185 w 544795"/>
                <a:gd name="connsiteY51" fmla="*/ 173929 h 606722"/>
                <a:gd name="connsiteX52" fmla="*/ 353100 w 544795"/>
                <a:gd name="connsiteY52" fmla="*/ 142109 h 606722"/>
                <a:gd name="connsiteX53" fmla="*/ 350875 w 544795"/>
                <a:gd name="connsiteY53" fmla="*/ 130554 h 606722"/>
                <a:gd name="connsiteX54" fmla="*/ 365380 w 544795"/>
                <a:gd name="connsiteY54" fmla="*/ 105667 h 606722"/>
                <a:gd name="connsiteX55" fmla="*/ 376504 w 544795"/>
                <a:gd name="connsiteY55" fmla="*/ 101756 h 606722"/>
                <a:gd name="connsiteX56" fmla="*/ 272319 w 544795"/>
                <a:gd name="connsiteY56" fmla="*/ 0 h 606722"/>
                <a:gd name="connsiteX57" fmla="*/ 331948 w 544795"/>
                <a:gd name="connsiteY57" fmla="*/ 103104 h 606722"/>
                <a:gd name="connsiteX58" fmla="*/ 266623 w 544795"/>
                <a:gd name="connsiteY58" fmla="*/ 137146 h 606722"/>
                <a:gd name="connsiteX59" fmla="*/ 266623 w 544795"/>
                <a:gd name="connsiteY59" fmla="*/ 137235 h 606722"/>
                <a:gd name="connsiteX60" fmla="*/ 227908 w 544795"/>
                <a:gd name="connsiteY60" fmla="*/ 121325 h 606722"/>
                <a:gd name="connsiteX61" fmla="*/ 172907 w 544795"/>
                <a:gd name="connsiteY61" fmla="*/ 153056 h 606722"/>
                <a:gd name="connsiteX62" fmla="*/ 161693 w 544795"/>
                <a:gd name="connsiteY62" fmla="*/ 149145 h 606722"/>
                <a:gd name="connsiteX63" fmla="*/ 147364 w 544795"/>
                <a:gd name="connsiteY63" fmla="*/ 124169 h 606722"/>
                <a:gd name="connsiteX64" fmla="*/ 149589 w 544795"/>
                <a:gd name="connsiteY64" fmla="*/ 112614 h 606722"/>
                <a:gd name="connsiteX65" fmla="*/ 204501 w 544795"/>
                <a:gd name="connsiteY65" fmla="*/ 80883 h 606722"/>
                <a:gd name="connsiteX66" fmla="*/ 272319 w 544795"/>
                <a:gd name="connsiteY66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544795" h="606722">
                  <a:moveTo>
                    <a:pt x="371862" y="453666"/>
                  </a:moveTo>
                  <a:cubicBezTo>
                    <a:pt x="375957" y="451266"/>
                    <a:pt x="381210" y="453133"/>
                    <a:pt x="382990" y="457577"/>
                  </a:cubicBezTo>
                  <a:cubicBezTo>
                    <a:pt x="386462" y="466198"/>
                    <a:pt x="391358" y="474820"/>
                    <a:pt x="397500" y="482642"/>
                  </a:cubicBezTo>
                  <a:cubicBezTo>
                    <a:pt x="400438" y="486286"/>
                    <a:pt x="399281" y="491708"/>
                    <a:pt x="395275" y="494108"/>
                  </a:cubicBezTo>
                  <a:lnTo>
                    <a:pt x="340260" y="525839"/>
                  </a:lnTo>
                  <a:cubicBezTo>
                    <a:pt x="347470" y="565836"/>
                    <a:pt x="317114" y="606722"/>
                    <a:pt x="272337" y="606722"/>
                  </a:cubicBezTo>
                  <a:cubicBezTo>
                    <a:pt x="219192" y="606722"/>
                    <a:pt x="186343" y="549126"/>
                    <a:pt x="212782" y="503529"/>
                  </a:cubicBezTo>
                  <a:cubicBezTo>
                    <a:pt x="224889" y="482642"/>
                    <a:pt x="245453" y="471354"/>
                    <a:pt x="266640" y="469576"/>
                  </a:cubicBezTo>
                  <a:lnTo>
                    <a:pt x="266640" y="469487"/>
                  </a:lnTo>
                  <a:cubicBezTo>
                    <a:pt x="285067" y="467976"/>
                    <a:pt x="303494" y="474109"/>
                    <a:pt x="316847" y="485397"/>
                  </a:cubicBezTo>
                  <a:close/>
                  <a:moveTo>
                    <a:pt x="65428" y="352069"/>
                  </a:moveTo>
                  <a:cubicBezTo>
                    <a:pt x="87385" y="351003"/>
                    <a:pt x="109786" y="360267"/>
                    <a:pt x="124157" y="379773"/>
                  </a:cubicBezTo>
                  <a:cubicBezTo>
                    <a:pt x="135369" y="395058"/>
                    <a:pt x="140174" y="413898"/>
                    <a:pt x="136704" y="432826"/>
                  </a:cubicBezTo>
                  <a:lnTo>
                    <a:pt x="191696" y="464551"/>
                  </a:lnTo>
                  <a:cubicBezTo>
                    <a:pt x="195878" y="466951"/>
                    <a:pt x="196857" y="472460"/>
                    <a:pt x="193920" y="476193"/>
                  </a:cubicBezTo>
                  <a:cubicBezTo>
                    <a:pt x="187781" y="483835"/>
                    <a:pt x="182975" y="492366"/>
                    <a:pt x="179416" y="501075"/>
                  </a:cubicBezTo>
                  <a:cubicBezTo>
                    <a:pt x="177636" y="505519"/>
                    <a:pt x="172475" y="507296"/>
                    <a:pt x="168293" y="504985"/>
                  </a:cubicBezTo>
                  <a:lnTo>
                    <a:pt x="113212" y="473171"/>
                  </a:lnTo>
                  <a:cubicBezTo>
                    <a:pt x="101466" y="483213"/>
                    <a:pt x="86250" y="489345"/>
                    <a:pt x="68987" y="489345"/>
                  </a:cubicBezTo>
                  <a:cubicBezTo>
                    <a:pt x="16042" y="489345"/>
                    <a:pt x="-17238" y="432293"/>
                    <a:pt x="9368" y="386349"/>
                  </a:cubicBezTo>
                  <a:cubicBezTo>
                    <a:pt x="21959" y="364533"/>
                    <a:pt x="43471" y="353136"/>
                    <a:pt x="65428" y="352069"/>
                  </a:cubicBezTo>
                  <a:close/>
                  <a:moveTo>
                    <a:pt x="461474" y="284808"/>
                  </a:moveTo>
                  <a:cubicBezTo>
                    <a:pt x="471001" y="286141"/>
                    <a:pt x="480706" y="286230"/>
                    <a:pt x="490322" y="284808"/>
                  </a:cubicBezTo>
                  <a:cubicBezTo>
                    <a:pt x="495041" y="284186"/>
                    <a:pt x="499226" y="287741"/>
                    <a:pt x="499226" y="292540"/>
                  </a:cubicBezTo>
                  <a:lnTo>
                    <a:pt x="499226" y="355905"/>
                  </a:lnTo>
                  <a:cubicBezTo>
                    <a:pt x="571701" y="381767"/>
                    <a:pt x="552380" y="489301"/>
                    <a:pt x="475809" y="489301"/>
                  </a:cubicBezTo>
                  <a:cubicBezTo>
                    <a:pt x="425771" y="489301"/>
                    <a:pt x="391759" y="436956"/>
                    <a:pt x="413751" y="391009"/>
                  </a:cubicBezTo>
                  <a:cubicBezTo>
                    <a:pt x="421586" y="374835"/>
                    <a:pt x="435387" y="362037"/>
                    <a:pt x="452482" y="355905"/>
                  </a:cubicBezTo>
                  <a:lnTo>
                    <a:pt x="452482" y="292451"/>
                  </a:lnTo>
                  <a:cubicBezTo>
                    <a:pt x="452482" y="287652"/>
                    <a:pt x="456755" y="284097"/>
                    <a:pt x="461474" y="284808"/>
                  </a:cubicBezTo>
                  <a:close/>
                  <a:moveTo>
                    <a:pt x="272398" y="203440"/>
                  </a:moveTo>
                  <a:cubicBezTo>
                    <a:pt x="327680" y="203440"/>
                    <a:pt x="372495" y="248176"/>
                    <a:pt x="372495" y="303361"/>
                  </a:cubicBezTo>
                  <a:cubicBezTo>
                    <a:pt x="372495" y="358546"/>
                    <a:pt x="327680" y="403282"/>
                    <a:pt x="272398" y="403282"/>
                  </a:cubicBezTo>
                  <a:cubicBezTo>
                    <a:pt x="217116" y="403282"/>
                    <a:pt x="172301" y="358546"/>
                    <a:pt x="172301" y="303361"/>
                  </a:cubicBezTo>
                  <a:cubicBezTo>
                    <a:pt x="172301" y="248176"/>
                    <a:pt x="217116" y="203440"/>
                    <a:pt x="272398" y="203440"/>
                  </a:cubicBezTo>
                  <a:close/>
                  <a:moveTo>
                    <a:pt x="68806" y="117280"/>
                  </a:moveTo>
                  <a:lnTo>
                    <a:pt x="68984" y="117280"/>
                  </a:lnTo>
                  <a:cubicBezTo>
                    <a:pt x="121316" y="117369"/>
                    <a:pt x="153178" y="172488"/>
                    <a:pt x="130127" y="217295"/>
                  </a:cubicBezTo>
                  <a:cubicBezTo>
                    <a:pt x="122028" y="233208"/>
                    <a:pt x="108411" y="244855"/>
                    <a:pt x="92302" y="250633"/>
                  </a:cubicBezTo>
                  <a:lnTo>
                    <a:pt x="92302" y="314198"/>
                  </a:lnTo>
                  <a:cubicBezTo>
                    <a:pt x="92302" y="318999"/>
                    <a:pt x="88030" y="322555"/>
                    <a:pt x="83313" y="321933"/>
                  </a:cubicBezTo>
                  <a:cubicBezTo>
                    <a:pt x="73790" y="320510"/>
                    <a:pt x="64000" y="320510"/>
                    <a:pt x="54477" y="321844"/>
                  </a:cubicBezTo>
                  <a:cubicBezTo>
                    <a:pt x="49760" y="322555"/>
                    <a:pt x="45489" y="318910"/>
                    <a:pt x="45489" y="314198"/>
                  </a:cubicBezTo>
                  <a:lnTo>
                    <a:pt x="45489" y="250722"/>
                  </a:lnTo>
                  <a:cubicBezTo>
                    <a:pt x="31160" y="245655"/>
                    <a:pt x="18166" y="235609"/>
                    <a:pt x="9355" y="220406"/>
                  </a:cubicBezTo>
                  <a:cubicBezTo>
                    <a:pt x="-17167" y="174533"/>
                    <a:pt x="15852" y="117280"/>
                    <a:pt x="68806" y="117280"/>
                  </a:cubicBezTo>
                  <a:close/>
                  <a:moveTo>
                    <a:pt x="376504" y="101756"/>
                  </a:moveTo>
                  <a:lnTo>
                    <a:pt x="431501" y="133487"/>
                  </a:lnTo>
                  <a:cubicBezTo>
                    <a:pt x="462737" y="106911"/>
                    <a:pt x="513285" y="113222"/>
                    <a:pt x="535444" y="151708"/>
                  </a:cubicBezTo>
                  <a:cubicBezTo>
                    <a:pt x="561963" y="197394"/>
                    <a:pt x="528947" y="254812"/>
                    <a:pt x="475819" y="254812"/>
                  </a:cubicBezTo>
                  <a:cubicBezTo>
                    <a:pt x="451791" y="254723"/>
                    <a:pt x="429277" y="242013"/>
                    <a:pt x="416907" y="221392"/>
                  </a:cubicBezTo>
                  <a:cubicBezTo>
                    <a:pt x="408630" y="207704"/>
                    <a:pt x="405071" y="190905"/>
                    <a:pt x="408185" y="173929"/>
                  </a:cubicBezTo>
                  <a:lnTo>
                    <a:pt x="353100" y="142109"/>
                  </a:lnTo>
                  <a:cubicBezTo>
                    <a:pt x="348917" y="139798"/>
                    <a:pt x="347938" y="134287"/>
                    <a:pt x="350875" y="130554"/>
                  </a:cubicBezTo>
                  <a:cubicBezTo>
                    <a:pt x="356926" y="122999"/>
                    <a:pt x="361821" y="114466"/>
                    <a:pt x="365380" y="105667"/>
                  </a:cubicBezTo>
                  <a:cubicBezTo>
                    <a:pt x="367071" y="101223"/>
                    <a:pt x="372322" y="99356"/>
                    <a:pt x="376504" y="101756"/>
                  </a:cubicBezTo>
                  <a:close/>
                  <a:moveTo>
                    <a:pt x="272319" y="0"/>
                  </a:moveTo>
                  <a:cubicBezTo>
                    <a:pt x="325540" y="0"/>
                    <a:pt x="358381" y="57596"/>
                    <a:pt x="331948" y="103104"/>
                  </a:cubicBezTo>
                  <a:cubicBezTo>
                    <a:pt x="317619" y="127813"/>
                    <a:pt x="291631" y="139190"/>
                    <a:pt x="266623" y="137146"/>
                  </a:cubicBezTo>
                  <a:lnTo>
                    <a:pt x="266623" y="137235"/>
                  </a:lnTo>
                  <a:cubicBezTo>
                    <a:pt x="253273" y="136080"/>
                    <a:pt x="239211" y="130835"/>
                    <a:pt x="227908" y="121325"/>
                  </a:cubicBezTo>
                  <a:lnTo>
                    <a:pt x="172907" y="153056"/>
                  </a:lnTo>
                  <a:cubicBezTo>
                    <a:pt x="168724" y="155456"/>
                    <a:pt x="163473" y="153501"/>
                    <a:pt x="161693" y="149145"/>
                  </a:cubicBezTo>
                  <a:cubicBezTo>
                    <a:pt x="158133" y="140079"/>
                    <a:pt x="153149" y="131547"/>
                    <a:pt x="147364" y="124169"/>
                  </a:cubicBezTo>
                  <a:cubicBezTo>
                    <a:pt x="144427" y="120436"/>
                    <a:pt x="145406" y="114925"/>
                    <a:pt x="149589" y="112614"/>
                  </a:cubicBezTo>
                  <a:lnTo>
                    <a:pt x="204501" y="80883"/>
                  </a:lnTo>
                  <a:cubicBezTo>
                    <a:pt x="197203" y="40797"/>
                    <a:pt x="227641" y="0"/>
                    <a:pt x="272319" y="0"/>
                  </a:cubicBezTo>
                  <a:close/>
                </a:path>
              </a:pathLst>
            </a:custGeom>
            <a:solidFill>
              <a:srgbClr val="206779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9513" tIns="289513" rIns="289513" bIns="289513" numCol="1" spcCol="1270" anchor="ctr" anchorCtr="0">
              <a:noAutofit/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 defTabSz="1157605">
                <a:lnSpc>
                  <a:spcPct val="120000"/>
                </a:lnSpc>
                <a:spcAft>
                  <a:spcPct val="35000"/>
                </a:spcAft>
              </a:pPr>
              <a:endParaRPr lang="en-GB" sz="600" dirty="0">
                <a:cs typeface="+mn-ea"/>
                <a:sym typeface="+mn-lt"/>
              </a:endParaRPr>
            </a:p>
          </p:txBody>
        </p:sp>
        <p:sp>
          <p:nvSpPr>
            <p:cNvPr id="105" name="Freeform 24"/>
            <p:cNvSpPr/>
            <p:nvPr/>
          </p:nvSpPr>
          <p:spPr>
            <a:xfrm>
              <a:off x="3992214" y="2903596"/>
              <a:ext cx="1050805" cy="1050805"/>
            </a:xfrm>
            <a:custGeom>
              <a:avLst/>
              <a:gdLst>
                <a:gd name="connsiteX0" fmla="*/ 139284 w 1050805"/>
                <a:gd name="connsiteY0" fmla="*/ 401828 h 1050805"/>
                <a:gd name="connsiteX1" fmla="*/ 401828 w 1050805"/>
                <a:gd name="connsiteY1" fmla="*/ 401828 h 1050805"/>
                <a:gd name="connsiteX2" fmla="*/ 401828 w 1050805"/>
                <a:gd name="connsiteY2" fmla="*/ 139284 h 1050805"/>
                <a:gd name="connsiteX3" fmla="*/ 648977 w 1050805"/>
                <a:gd name="connsiteY3" fmla="*/ 139284 h 1050805"/>
                <a:gd name="connsiteX4" fmla="*/ 648977 w 1050805"/>
                <a:gd name="connsiteY4" fmla="*/ 401828 h 1050805"/>
                <a:gd name="connsiteX5" fmla="*/ 911521 w 1050805"/>
                <a:gd name="connsiteY5" fmla="*/ 401828 h 1050805"/>
                <a:gd name="connsiteX6" fmla="*/ 911521 w 1050805"/>
                <a:gd name="connsiteY6" fmla="*/ 648977 h 1050805"/>
                <a:gd name="connsiteX7" fmla="*/ 648977 w 1050805"/>
                <a:gd name="connsiteY7" fmla="*/ 648977 h 1050805"/>
                <a:gd name="connsiteX8" fmla="*/ 648977 w 1050805"/>
                <a:gd name="connsiteY8" fmla="*/ 911521 h 1050805"/>
                <a:gd name="connsiteX9" fmla="*/ 401828 w 1050805"/>
                <a:gd name="connsiteY9" fmla="*/ 911521 h 1050805"/>
                <a:gd name="connsiteX10" fmla="*/ 401828 w 1050805"/>
                <a:gd name="connsiteY10" fmla="*/ 648977 h 1050805"/>
                <a:gd name="connsiteX11" fmla="*/ 139284 w 1050805"/>
                <a:gd name="connsiteY11" fmla="*/ 648977 h 1050805"/>
                <a:gd name="connsiteX12" fmla="*/ 139284 w 1050805"/>
                <a:gd name="connsiteY12" fmla="*/ 401828 h 105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50805" h="1050805">
                  <a:moveTo>
                    <a:pt x="139284" y="401828"/>
                  </a:moveTo>
                  <a:lnTo>
                    <a:pt x="401828" y="401828"/>
                  </a:lnTo>
                  <a:lnTo>
                    <a:pt x="401828" y="139284"/>
                  </a:lnTo>
                  <a:lnTo>
                    <a:pt x="648977" y="139284"/>
                  </a:lnTo>
                  <a:lnTo>
                    <a:pt x="648977" y="401828"/>
                  </a:lnTo>
                  <a:lnTo>
                    <a:pt x="911521" y="401828"/>
                  </a:lnTo>
                  <a:lnTo>
                    <a:pt x="911521" y="648977"/>
                  </a:lnTo>
                  <a:lnTo>
                    <a:pt x="648977" y="648977"/>
                  </a:lnTo>
                  <a:lnTo>
                    <a:pt x="648977" y="911521"/>
                  </a:lnTo>
                  <a:lnTo>
                    <a:pt x="401828" y="911521"/>
                  </a:lnTo>
                  <a:lnTo>
                    <a:pt x="401828" y="648977"/>
                  </a:lnTo>
                  <a:lnTo>
                    <a:pt x="139284" y="648977"/>
                  </a:lnTo>
                  <a:lnTo>
                    <a:pt x="139284" y="401828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559" tIns="368004" rIns="127559" bIns="368004" numCol="1" spcCol="1270" anchor="ctr" anchorCtr="0">
              <a:noAutofit/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 defTabSz="492125">
                <a:lnSpc>
                  <a:spcPct val="120000"/>
                </a:lnSpc>
                <a:spcAft>
                  <a:spcPct val="35000"/>
                </a:spcAft>
              </a:pPr>
              <a:endParaRPr lang="en-GB" sz="600" dirty="0">
                <a:cs typeface="+mn-ea"/>
                <a:sym typeface="+mn-lt"/>
              </a:endParaRPr>
            </a:p>
          </p:txBody>
        </p:sp>
        <p:sp>
          <p:nvSpPr>
            <p:cNvPr id="106" name="Freeform 25"/>
            <p:cNvSpPr/>
            <p:nvPr/>
          </p:nvSpPr>
          <p:spPr>
            <a:xfrm>
              <a:off x="5424413" y="2523132"/>
              <a:ext cx="1343170" cy="1811734"/>
            </a:xfrm>
            <a:custGeom>
              <a:avLst/>
              <a:gdLst>
                <a:gd name="connsiteX0" fmla="*/ 363366 w 449447"/>
                <a:gd name="connsiteY0" fmla="*/ 179144 h 606236"/>
                <a:gd name="connsiteX1" fmla="*/ 377720 w 449447"/>
                <a:gd name="connsiteY1" fmla="*/ 197780 h 606236"/>
                <a:gd name="connsiteX2" fmla="*/ 376285 w 449447"/>
                <a:gd name="connsiteY2" fmla="*/ 202081 h 606236"/>
                <a:gd name="connsiteX3" fmla="*/ 215517 w 449447"/>
                <a:gd name="connsiteY3" fmla="*/ 424280 h 606236"/>
                <a:gd name="connsiteX4" fmla="*/ 212646 w 449447"/>
                <a:gd name="connsiteY4" fmla="*/ 427147 h 606236"/>
                <a:gd name="connsiteX5" fmla="*/ 211211 w 449447"/>
                <a:gd name="connsiteY5" fmla="*/ 427147 h 606236"/>
                <a:gd name="connsiteX6" fmla="*/ 208340 w 449447"/>
                <a:gd name="connsiteY6" fmla="*/ 425714 h 606236"/>
                <a:gd name="connsiteX7" fmla="*/ 90635 w 449447"/>
                <a:gd name="connsiteY7" fmla="*/ 306729 h 606236"/>
                <a:gd name="connsiteX8" fmla="*/ 126521 w 449447"/>
                <a:gd name="connsiteY8" fmla="*/ 276625 h 606236"/>
                <a:gd name="connsiteX9" fmla="*/ 191115 w 449447"/>
                <a:gd name="connsiteY9" fmla="*/ 326799 h 606236"/>
                <a:gd name="connsiteX10" fmla="*/ 363366 w 449447"/>
                <a:gd name="connsiteY10" fmla="*/ 179144 h 606236"/>
                <a:gd name="connsiteX11" fmla="*/ 224006 w 449447"/>
                <a:gd name="connsiteY11" fmla="*/ 65927 h 606236"/>
                <a:gd name="connsiteX12" fmla="*/ 218262 w 449447"/>
                <a:gd name="connsiteY12" fmla="*/ 70226 h 606236"/>
                <a:gd name="connsiteX13" fmla="*/ 56001 w 449447"/>
                <a:gd name="connsiteY13" fmla="*/ 123254 h 606236"/>
                <a:gd name="connsiteX14" fmla="*/ 48822 w 449447"/>
                <a:gd name="connsiteY14" fmla="*/ 130420 h 606236"/>
                <a:gd name="connsiteX15" fmla="*/ 48822 w 449447"/>
                <a:gd name="connsiteY15" fmla="*/ 365462 h 606236"/>
                <a:gd name="connsiteX16" fmla="*/ 221134 w 449447"/>
                <a:gd name="connsiteY16" fmla="*/ 538877 h 606236"/>
                <a:gd name="connsiteX17" fmla="*/ 224006 w 449447"/>
                <a:gd name="connsiteY17" fmla="*/ 540310 h 606236"/>
                <a:gd name="connsiteX18" fmla="*/ 226877 w 449447"/>
                <a:gd name="connsiteY18" fmla="*/ 538877 h 606236"/>
                <a:gd name="connsiteX19" fmla="*/ 400625 w 449447"/>
                <a:gd name="connsiteY19" fmla="*/ 365462 h 606236"/>
                <a:gd name="connsiteX20" fmla="*/ 400625 w 449447"/>
                <a:gd name="connsiteY20" fmla="*/ 130420 h 606236"/>
                <a:gd name="connsiteX21" fmla="*/ 393446 w 449447"/>
                <a:gd name="connsiteY21" fmla="*/ 123254 h 606236"/>
                <a:gd name="connsiteX22" fmla="*/ 231185 w 449447"/>
                <a:gd name="connsiteY22" fmla="*/ 70226 h 606236"/>
                <a:gd name="connsiteX23" fmla="*/ 224006 w 449447"/>
                <a:gd name="connsiteY23" fmla="*/ 65927 h 606236"/>
                <a:gd name="connsiteX24" fmla="*/ 224006 w 449447"/>
                <a:gd name="connsiteY24" fmla="*/ 0 h 606236"/>
                <a:gd name="connsiteX25" fmla="*/ 232621 w 449447"/>
                <a:gd name="connsiteY25" fmla="*/ 5733 h 606236"/>
                <a:gd name="connsiteX26" fmla="*/ 440831 w 449447"/>
                <a:gd name="connsiteY26" fmla="*/ 73093 h 606236"/>
                <a:gd name="connsiteX27" fmla="*/ 449447 w 449447"/>
                <a:gd name="connsiteY27" fmla="*/ 81692 h 606236"/>
                <a:gd name="connsiteX28" fmla="*/ 449447 w 449447"/>
                <a:gd name="connsiteY28" fmla="*/ 384093 h 606236"/>
                <a:gd name="connsiteX29" fmla="*/ 228313 w 449447"/>
                <a:gd name="connsiteY29" fmla="*/ 604803 h 606236"/>
                <a:gd name="connsiteX30" fmla="*/ 224006 w 449447"/>
                <a:gd name="connsiteY30" fmla="*/ 606236 h 606236"/>
                <a:gd name="connsiteX31" fmla="*/ 221134 w 449447"/>
                <a:gd name="connsiteY31" fmla="*/ 604803 h 606236"/>
                <a:gd name="connsiteX32" fmla="*/ 0 w 449447"/>
                <a:gd name="connsiteY32" fmla="*/ 384093 h 606236"/>
                <a:gd name="connsiteX33" fmla="*/ 0 w 449447"/>
                <a:gd name="connsiteY33" fmla="*/ 81692 h 606236"/>
                <a:gd name="connsiteX34" fmla="*/ 8616 w 449447"/>
                <a:gd name="connsiteY34" fmla="*/ 73093 h 606236"/>
                <a:gd name="connsiteX35" fmla="*/ 216826 w 449447"/>
                <a:gd name="connsiteY35" fmla="*/ 5733 h 606236"/>
                <a:gd name="connsiteX36" fmla="*/ 224006 w 449447"/>
                <a:gd name="connsiteY36" fmla="*/ 0 h 606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49447" h="606236">
                  <a:moveTo>
                    <a:pt x="363366" y="179144"/>
                  </a:moveTo>
                  <a:cubicBezTo>
                    <a:pt x="364801" y="177710"/>
                    <a:pt x="377720" y="197780"/>
                    <a:pt x="377720" y="197780"/>
                  </a:cubicBezTo>
                  <a:cubicBezTo>
                    <a:pt x="377720" y="199213"/>
                    <a:pt x="377720" y="200647"/>
                    <a:pt x="376285" y="202081"/>
                  </a:cubicBezTo>
                  <a:cubicBezTo>
                    <a:pt x="297336" y="275191"/>
                    <a:pt x="234178" y="376973"/>
                    <a:pt x="215517" y="424280"/>
                  </a:cubicBezTo>
                  <a:cubicBezTo>
                    <a:pt x="215517" y="425714"/>
                    <a:pt x="214082" y="427147"/>
                    <a:pt x="212646" y="427147"/>
                  </a:cubicBezTo>
                  <a:cubicBezTo>
                    <a:pt x="211211" y="427147"/>
                    <a:pt x="211211" y="427147"/>
                    <a:pt x="211211" y="427147"/>
                  </a:cubicBezTo>
                  <a:cubicBezTo>
                    <a:pt x="209776" y="427147"/>
                    <a:pt x="208340" y="427147"/>
                    <a:pt x="208340" y="425714"/>
                  </a:cubicBezTo>
                  <a:lnTo>
                    <a:pt x="90635" y="306729"/>
                  </a:lnTo>
                  <a:cubicBezTo>
                    <a:pt x="89200" y="306729"/>
                    <a:pt x="125086" y="275191"/>
                    <a:pt x="126521" y="276625"/>
                  </a:cubicBezTo>
                  <a:lnTo>
                    <a:pt x="191115" y="326799"/>
                  </a:lnTo>
                  <a:cubicBezTo>
                    <a:pt x="216953" y="296695"/>
                    <a:pt x="278676" y="230751"/>
                    <a:pt x="363366" y="179144"/>
                  </a:cubicBezTo>
                  <a:close/>
                  <a:moveTo>
                    <a:pt x="224006" y="65927"/>
                  </a:moveTo>
                  <a:cubicBezTo>
                    <a:pt x="221134" y="65927"/>
                    <a:pt x="219698" y="67360"/>
                    <a:pt x="218262" y="70226"/>
                  </a:cubicBezTo>
                  <a:cubicBezTo>
                    <a:pt x="218262" y="70226"/>
                    <a:pt x="193851" y="123254"/>
                    <a:pt x="56001" y="123254"/>
                  </a:cubicBezTo>
                  <a:cubicBezTo>
                    <a:pt x="51694" y="123254"/>
                    <a:pt x="48822" y="126120"/>
                    <a:pt x="48822" y="130420"/>
                  </a:cubicBezTo>
                  <a:lnTo>
                    <a:pt x="48822" y="365462"/>
                  </a:lnTo>
                  <a:cubicBezTo>
                    <a:pt x="48822" y="462918"/>
                    <a:pt x="213954" y="536010"/>
                    <a:pt x="221134" y="538877"/>
                  </a:cubicBezTo>
                  <a:cubicBezTo>
                    <a:pt x="222570" y="540310"/>
                    <a:pt x="224006" y="540310"/>
                    <a:pt x="224006" y="540310"/>
                  </a:cubicBezTo>
                  <a:cubicBezTo>
                    <a:pt x="225441" y="540310"/>
                    <a:pt x="226877" y="540310"/>
                    <a:pt x="226877" y="538877"/>
                  </a:cubicBezTo>
                  <a:cubicBezTo>
                    <a:pt x="234057" y="536010"/>
                    <a:pt x="400625" y="462918"/>
                    <a:pt x="400625" y="365462"/>
                  </a:cubicBezTo>
                  <a:lnTo>
                    <a:pt x="400625" y="130420"/>
                  </a:lnTo>
                  <a:cubicBezTo>
                    <a:pt x="400625" y="126120"/>
                    <a:pt x="397753" y="123254"/>
                    <a:pt x="393446" y="123254"/>
                  </a:cubicBezTo>
                  <a:cubicBezTo>
                    <a:pt x="254160" y="123254"/>
                    <a:pt x="231185" y="70226"/>
                    <a:pt x="231185" y="70226"/>
                  </a:cubicBezTo>
                  <a:cubicBezTo>
                    <a:pt x="229749" y="67360"/>
                    <a:pt x="226877" y="65927"/>
                    <a:pt x="224006" y="65927"/>
                  </a:cubicBezTo>
                  <a:close/>
                  <a:moveTo>
                    <a:pt x="224006" y="0"/>
                  </a:moveTo>
                  <a:cubicBezTo>
                    <a:pt x="228313" y="0"/>
                    <a:pt x="231185" y="2867"/>
                    <a:pt x="232621" y="5733"/>
                  </a:cubicBezTo>
                  <a:cubicBezTo>
                    <a:pt x="232621" y="5733"/>
                    <a:pt x="262776" y="73093"/>
                    <a:pt x="440831" y="73093"/>
                  </a:cubicBezTo>
                  <a:cubicBezTo>
                    <a:pt x="445139" y="73093"/>
                    <a:pt x="449447" y="77392"/>
                    <a:pt x="449447" y="81692"/>
                  </a:cubicBezTo>
                  <a:lnTo>
                    <a:pt x="449447" y="384093"/>
                  </a:lnTo>
                  <a:cubicBezTo>
                    <a:pt x="449447" y="507347"/>
                    <a:pt x="236929" y="600503"/>
                    <a:pt x="228313" y="604803"/>
                  </a:cubicBezTo>
                  <a:cubicBezTo>
                    <a:pt x="226877" y="604803"/>
                    <a:pt x="225441" y="606236"/>
                    <a:pt x="224006" y="606236"/>
                  </a:cubicBezTo>
                  <a:cubicBezTo>
                    <a:pt x="222570" y="606236"/>
                    <a:pt x="222570" y="604803"/>
                    <a:pt x="221134" y="604803"/>
                  </a:cubicBezTo>
                  <a:cubicBezTo>
                    <a:pt x="212518" y="600503"/>
                    <a:pt x="0" y="507347"/>
                    <a:pt x="0" y="384093"/>
                  </a:cubicBezTo>
                  <a:lnTo>
                    <a:pt x="0" y="81692"/>
                  </a:lnTo>
                  <a:cubicBezTo>
                    <a:pt x="0" y="77392"/>
                    <a:pt x="2872" y="73093"/>
                    <a:pt x="8616" y="73093"/>
                  </a:cubicBezTo>
                  <a:cubicBezTo>
                    <a:pt x="185235" y="73093"/>
                    <a:pt x="215390" y="5733"/>
                    <a:pt x="216826" y="5733"/>
                  </a:cubicBezTo>
                  <a:cubicBezTo>
                    <a:pt x="218262" y="2867"/>
                    <a:pt x="221134" y="0"/>
                    <a:pt x="224006" y="0"/>
                  </a:cubicBezTo>
                  <a:close/>
                </a:path>
              </a:pathLst>
            </a:custGeom>
            <a:solidFill>
              <a:srgbClr val="45A587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9513" tIns="289513" rIns="289513" bIns="289513" numCol="1" spcCol="1270" anchor="ctr" anchorCtr="0">
              <a:noAutofit/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 defTabSz="1157605">
                <a:lnSpc>
                  <a:spcPct val="120000"/>
                </a:lnSpc>
                <a:spcAft>
                  <a:spcPct val="35000"/>
                </a:spcAft>
              </a:pPr>
              <a:endParaRPr lang="en-GB" sz="600" dirty="0">
                <a:cs typeface="+mn-ea"/>
                <a:sym typeface="+mn-lt"/>
              </a:endParaRPr>
            </a:p>
          </p:txBody>
        </p:sp>
        <p:sp>
          <p:nvSpPr>
            <p:cNvPr id="107" name="Freeform 26"/>
            <p:cNvSpPr/>
            <p:nvPr/>
          </p:nvSpPr>
          <p:spPr>
            <a:xfrm>
              <a:off x="7148980" y="2903596"/>
              <a:ext cx="1050805" cy="1050805"/>
            </a:xfrm>
            <a:custGeom>
              <a:avLst/>
              <a:gdLst>
                <a:gd name="connsiteX0" fmla="*/ 139284 w 1050805"/>
                <a:gd name="connsiteY0" fmla="*/ 216466 h 1050805"/>
                <a:gd name="connsiteX1" fmla="*/ 911521 w 1050805"/>
                <a:gd name="connsiteY1" fmla="*/ 216466 h 1050805"/>
                <a:gd name="connsiteX2" fmla="*/ 911521 w 1050805"/>
                <a:gd name="connsiteY2" fmla="*/ 463615 h 1050805"/>
                <a:gd name="connsiteX3" fmla="*/ 139284 w 1050805"/>
                <a:gd name="connsiteY3" fmla="*/ 463615 h 1050805"/>
                <a:gd name="connsiteX4" fmla="*/ 139284 w 1050805"/>
                <a:gd name="connsiteY4" fmla="*/ 216466 h 1050805"/>
                <a:gd name="connsiteX5" fmla="*/ 139284 w 1050805"/>
                <a:gd name="connsiteY5" fmla="*/ 587190 h 1050805"/>
                <a:gd name="connsiteX6" fmla="*/ 911521 w 1050805"/>
                <a:gd name="connsiteY6" fmla="*/ 587190 h 1050805"/>
                <a:gd name="connsiteX7" fmla="*/ 911521 w 1050805"/>
                <a:gd name="connsiteY7" fmla="*/ 834339 h 1050805"/>
                <a:gd name="connsiteX8" fmla="*/ 139284 w 1050805"/>
                <a:gd name="connsiteY8" fmla="*/ 834339 h 1050805"/>
                <a:gd name="connsiteX9" fmla="*/ 139284 w 1050805"/>
                <a:gd name="connsiteY9" fmla="*/ 587190 h 105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50805" h="1050805">
                  <a:moveTo>
                    <a:pt x="139284" y="216466"/>
                  </a:moveTo>
                  <a:lnTo>
                    <a:pt x="911521" y="216466"/>
                  </a:lnTo>
                  <a:lnTo>
                    <a:pt x="911521" y="463615"/>
                  </a:lnTo>
                  <a:lnTo>
                    <a:pt x="139284" y="463615"/>
                  </a:lnTo>
                  <a:lnTo>
                    <a:pt x="139284" y="216466"/>
                  </a:lnTo>
                  <a:close/>
                  <a:moveTo>
                    <a:pt x="139284" y="587190"/>
                  </a:moveTo>
                  <a:lnTo>
                    <a:pt x="911521" y="587190"/>
                  </a:lnTo>
                  <a:lnTo>
                    <a:pt x="911521" y="834339"/>
                  </a:lnTo>
                  <a:lnTo>
                    <a:pt x="139284" y="834339"/>
                  </a:lnTo>
                  <a:lnTo>
                    <a:pt x="139284" y="587190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559" tIns="198245" rIns="127559" bIns="198245" numCol="1" spcCol="1270" anchor="ctr" anchorCtr="0">
              <a:noAutofit/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 defTabSz="1273175">
                <a:lnSpc>
                  <a:spcPct val="120000"/>
                </a:lnSpc>
                <a:spcAft>
                  <a:spcPct val="35000"/>
                </a:spcAft>
              </a:pPr>
              <a:endParaRPr lang="en-GB" sz="600" dirty="0">
                <a:cs typeface="+mn-ea"/>
                <a:sym typeface="+mn-lt"/>
              </a:endParaRPr>
            </a:p>
          </p:txBody>
        </p:sp>
        <p:sp>
          <p:nvSpPr>
            <p:cNvPr id="108" name="Freeform 27"/>
            <p:cNvSpPr/>
            <p:nvPr/>
          </p:nvSpPr>
          <p:spPr>
            <a:xfrm>
              <a:off x="8346898" y="2585829"/>
              <a:ext cx="1811734" cy="1686339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  <a:gd name="connsiteX31" fmla="*/ 373273 h 605239"/>
                <a:gd name="connsiteY31" fmla="*/ 373273 h 605239"/>
                <a:gd name="connsiteX32" fmla="*/ 373273 h 605239"/>
                <a:gd name="connsiteY32" fmla="*/ 373273 h 605239"/>
                <a:gd name="connsiteX33" fmla="*/ 373273 h 605239"/>
                <a:gd name="connsiteY33" fmla="*/ 373273 h 605239"/>
                <a:gd name="connsiteX34" fmla="*/ 373273 h 605239"/>
                <a:gd name="connsiteY34" fmla="*/ 373273 h 605239"/>
                <a:gd name="connsiteX35" fmla="*/ 373273 h 605239"/>
                <a:gd name="connsiteY35" fmla="*/ 373273 h 605239"/>
                <a:gd name="connsiteX36" fmla="*/ 373273 h 605239"/>
                <a:gd name="connsiteY36" fmla="*/ 373273 h 605239"/>
                <a:gd name="connsiteX37" fmla="*/ 373273 h 605239"/>
                <a:gd name="connsiteY37" fmla="*/ 373273 h 605239"/>
                <a:gd name="connsiteX38" fmla="*/ 373273 h 605239"/>
                <a:gd name="connsiteY38" fmla="*/ 373273 h 605239"/>
                <a:gd name="connsiteX39" fmla="*/ 373273 h 605239"/>
                <a:gd name="connsiteY39" fmla="*/ 373273 h 605239"/>
                <a:gd name="connsiteX40" fmla="*/ 373273 h 605239"/>
                <a:gd name="connsiteY40" fmla="*/ 373273 h 605239"/>
                <a:gd name="connsiteX41" fmla="*/ 373273 h 605239"/>
                <a:gd name="connsiteY41" fmla="*/ 373273 h 605239"/>
                <a:gd name="connsiteX42" fmla="*/ 373273 h 605239"/>
                <a:gd name="connsiteY42" fmla="*/ 373273 h 605239"/>
                <a:gd name="connsiteX43" fmla="*/ 373273 h 605239"/>
                <a:gd name="connsiteY43" fmla="*/ 373273 h 605239"/>
                <a:gd name="connsiteX44" fmla="*/ 373273 h 605239"/>
                <a:gd name="connsiteY44" fmla="*/ 373273 h 605239"/>
                <a:gd name="connsiteX45" fmla="*/ 373273 h 605239"/>
                <a:gd name="connsiteY45" fmla="*/ 373273 h 605239"/>
                <a:gd name="connsiteX46" fmla="*/ 373273 h 605239"/>
                <a:gd name="connsiteY46" fmla="*/ 373273 h 605239"/>
                <a:gd name="connsiteX47" fmla="*/ 373273 h 605239"/>
                <a:gd name="connsiteY47" fmla="*/ 373273 h 605239"/>
                <a:gd name="connsiteX48" fmla="*/ 373273 h 605239"/>
                <a:gd name="connsiteY48" fmla="*/ 373273 h 605239"/>
                <a:gd name="connsiteX49" fmla="*/ 373273 h 605239"/>
                <a:gd name="connsiteY49" fmla="*/ 373273 h 605239"/>
                <a:gd name="connsiteX50" fmla="*/ 373273 h 605239"/>
                <a:gd name="connsiteY50" fmla="*/ 373273 h 605239"/>
                <a:gd name="connsiteX51" fmla="*/ 373273 h 605239"/>
                <a:gd name="connsiteY51" fmla="*/ 373273 h 605239"/>
                <a:gd name="connsiteX52" fmla="*/ 373273 h 605239"/>
                <a:gd name="connsiteY52" fmla="*/ 373273 h 605239"/>
                <a:gd name="connsiteX53" fmla="*/ 373273 h 605239"/>
                <a:gd name="connsiteY53" fmla="*/ 373273 h 605239"/>
                <a:gd name="connsiteX54" fmla="*/ 373273 h 605239"/>
                <a:gd name="connsiteY54" fmla="*/ 373273 h 605239"/>
                <a:gd name="connsiteX55" fmla="*/ 373273 h 605239"/>
                <a:gd name="connsiteY55" fmla="*/ 373273 h 605239"/>
                <a:gd name="connsiteX56" fmla="*/ 373273 h 605239"/>
                <a:gd name="connsiteY56" fmla="*/ 373273 h 605239"/>
                <a:gd name="connsiteX57" fmla="*/ 373273 h 605239"/>
                <a:gd name="connsiteY57" fmla="*/ 373273 h 605239"/>
                <a:gd name="connsiteX58" fmla="*/ 373273 h 605239"/>
                <a:gd name="connsiteY58" fmla="*/ 373273 h 605239"/>
                <a:gd name="connsiteX59" fmla="*/ 373273 h 605239"/>
                <a:gd name="connsiteY59" fmla="*/ 373273 h 605239"/>
                <a:gd name="connsiteX60" fmla="*/ 373273 h 605239"/>
                <a:gd name="connsiteY60" fmla="*/ 373273 h 605239"/>
                <a:gd name="connsiteX61" fmla="*/ 373273 h 605239"/>
                <a:gd name="connsiteY61" fmla="*/ 373273 h 605239"/>
                <a:gd name="connsiteX62" fmla="*/ 373273 h 605239"/>
                <a:gd name="connsiteY62" fmla="*/ 373273 h 605239"/>
                <a:gd name="connsiteX63" fmla="*/ 373273 h 605239"/>
                <a:gd name="connsiteY63" fmla="*/ 373273 h 605239"/>
                <a:gd name="connsiteX64" fmla="*/ 373273 h 605239"/>
                <a:gd name="connsiteY64" fmla="*/ 373273 h 605239"/>
                <a:gd name="connsiteX65" fmla="*/ 373273 h 605239"/>
                <a:gd name="connsiteY65" fmla="*/ 373273 h 605239"/>
                <a:gd name="connsiteX66" fmla="*/ 373273 h 605239"/>
                <a:gd name="connsiteY66" fmla="*/ 373273 h 605239"/>
                <a:gd name="connsiteX67" fmla="*/ 373273 h 605239"/>
                <a:gd name="connsiteY67" fmla="*/ 373273 h 605239"/>
                <a:gd name="connsiteX68" fmla="*/ 373273 h 605239"/>
                <a:gd name="connsiteY68" fmla="*/ 373273 h 605239"/>
                <a:gd name="connsiteX69" fmla="*/ 373273 h 605239"/>
                <a:gd name="connsiteY69" fmla="*/ 373273 h 605239"/>
                <a:gd name="connsiteX70" fmla="*/ 373273 h 605239"/>
                <a:gd name="connsiteY70" fmla="*/ 373273 h 605239"/>
                <a:gd name="connsiteX71" fmla="*/ 373273 h 605239"/>
                <a:gd name="connsiteY71" fmla="*/ 373273 h 605239"/>
                <a:gd name="connsiteX72" fmla="*/ 373273 h 605239"/>
                <a:gd name="connsiteY72" fmla="*/ 373273 h 605239"/>
                <a:gd name="connsiteX73" fmla="*/ 373273 h 605239"/>
                <a:gd name="connsiteY73" fmla="*/ 373273 h 605239"/>
                <a:gd name="connsiteX74" fmla="*/ 373273 h 605239"/>
                <a:gd name="connsiteY74" fmla="*/ 373273 h 605239"/>
                <a:gd name="connsiteX75" fmla="*/ 373273 h 605239"/>
                <a:gd name="connsiteY75" fmla="*/ 373273 h 605239"/>
                <a:gd name="connsiteX76" fmla="*/ 373273 h 605239"/>
                <a:gd name="connsiteY76" fmla="*/ 373273 h 605239"/>
                <a:gd name="connsiteX77" fmla="*/ 373273 h 605239"/>
                <a:gd name="connsiteY77" fmla="*/ 373273 h 605239"/>
                <a:gd name="connsiteX78" fmla="*/ 373273 h 605239"/>
                <a:gd name="connsiteY78" fmla="*/ 373273 h 605239"/>
                <a:gd name="connsiteX79" fmla="*/ 373273 h 605239"/>
                <a:gd name="connsiteY79" fmla="*/ 373273 h 605239"/>
                <a:gd name="connsiteX80" fmla="*/ 373273 h 605239"/>
                <a:gd name="connsiteY80" fmla="*/ 373273 h 605239"/>
                <a:gd name="connsiteX81" fmla="*/ 373273 h 605239"/>
                <a:gd name="connsiteY81" fmla="*/ 373273 h 605239"/>
                <a:gd name="connsiteX82" fmla="*/ 373273 h 605239"/>
                <a:gd name="connsiteY82" fmla="*/ 373273 h 605239"/>
                <a:gd name="connsiteX83" fmla="*/ 373273 h 605239"/>
                <a:gd name="connsiteY83" fmla="*/ 373273 h 605239"/>
                <a:gd name="connsiteX84" fmla="*/ 373273 h 605239"/>
                <a:gd name="connsiteY84" fmla="*/ 373273 h 605239"/>
                <a:gd name="connsiteX85" fmla="*/ 373273 h 605239"/>
                <a:gd name="connsiteY85" fmla="*/ 373273 h 605239"/>
                <a:gd name="connsiteX86" fmla="*/ 373273 h 605239"/>
                <a:gd name="connsiteY86" fmla="*/ 373273 h 605239"/>
                <a:gd name="connsiteX87" fmla="*/ 373273 h 605239"/>
                <a:gd name="connsiteY87" fmla="*/ 373273 h 605239"/>
                <a:gd name="connsiteX88" fmla="*/ 373273 h 605239"/>
                <a:gd name="connsiteY88" fmla="*/ 373273 h 605239"/>
                <a:gd name="connsiteX89" fmla="*/ 373273 h 605239"/>
                <a:gd name="connsiteY89" fmla="*/ 373273 h 605239"/>
                <a:gd name="connsiteX90" fmla="*/ 373273 h 605239"/>
                <a:gd name="connsiteY90" fmla="*/ 373273 h 605239"/>
                <a:gd name="connsiteX91" fmla="*/ 373273 h 605239"/>
                <a:gd name="connsiteY91" fmla="*/ 373273 h 605239"/>
                <a:gd name="connsiteX92" fmla="*/ 373273 h 605239"/>
                <a:gd name="connsiteY92" fmla="*/ 373273 h 605239"/>
                <a:gd name="connsiteX93" fmla="*/ 373273 h 605239"/>
                <a:gd name="connsiteY93" fmla="*/ 373273 h 605239"/>
                <a:gd name="connsiteX94" fmla="*/ 373273 h 605239"/>
                <a:gd name="connsiteY94" fmla="*/ 373273 h 605239"/>
                <a:gd name="connsiteX95" fmla="*/ 373273 h 605239"/>
                <a:gd name="connsiteY95" fmla="*/ 373273 h 605239"/>
                <a:gd name="connsiteX96" fmla="*/ 373273 h 605239"/>
                <a:gd name="connsiteY96" fmla="*/ 373273 h 605239"/>
                <a:gd name="connsiteX97" fmla="*/ 373273 h 605239"/>
                <a:gd name="connsiteY97" fmla="*/ 373273 h 605239"/>
                <a:gd name="connsiteX98" fmla="*/ 373273 h 605239"/>
                <a:gd name="connsiteY98" fmla="*/ 373273 h 605239"/>
                <a:gd name="connsiteX99" fmla="*/ 373273 h 605239"/>
                <a:gd name="connsiteY99" fmla="*/ 373273 h 605239"/>
                <a:gd name="connsiteX100" fmla="*/ 373273 h 605239"/>
                <a:gd name="connsiteY100" fmla="*/ 373273 h 605239"/>
                <a:gd name="connsiteX101" fmla="*/ 373273 h 605239"/>
                <a:gd name="connsiteY101" fmla="*/ 373273 h 605239"/>
                <a:gd name="connsiteX102" fmla="*/ 373273 h 605239"/>
                <a:gd name="connsiteY102" fmla="*/ 373273 h 605239"/>
                <a:gd name="connsiteX103" fmla="*/ 373273 h 605239"/>
                <a:gd name="connsiteY103" fmla="*/ 373273 h 605239"/>
                <a:gd name="connsiteX104" fmla="*/ 373273 h 605239"/>
                <a:gd name="connsiteY104" fmla="*/ 373273 h 605239"/>
                <a:gd name="connsiteX105" fmla="*/ 373273 h 605239"/>
                <a:gd name="connsiteY105" fmla="*/ 373273 h 605239"/>
                <a:gd name="connsiteX106" fmla="*/ 373273 h 605239"/>
                <a:gd name="connsiteY106" fmla="*/ 373273 h 605239"/>
                <a:gd name="connsiteX107" fmla="*/ 373273 h 605239"/>
                <a:gd name="connsiteY107" fmla="*/ 373273 h 605239"/>
                <a:gd name="connsiteX108" fmla="*/ 373273 h 605239"/>
                <a:gd name="connsiteY108" fmla="*/ 373273 h 605239"/>
                <a:gd name="connsiteX109" fmla="*/ 373273 h 605239"/>
                <a:gd name="connsiteY109" fmla="*/ 373273 h 605239"/>
                <a:gd name="connsiteX110" fmla="*/ 373273 h 605239"/>
                <a:gd name="connsiteY110" fmla="*/ 373273 h 605239"/>
                <a:gd name="connsiteX111" fmla="*/ 373273 h 605239"/>
                <a:gd name="connsiteY111" fmla="*/ 373273 h 605239"/>
                <a:gd name="connsiteX112" fmla="*/ 373273 h 605239"/>
                <a:gd name="connsiteY112" fmla="*/ 373273 h 605239"/>
                <a:gd name="connsiteX113" fmla="*/ 373273 h 605239"/>
                <a:gd name="connsiteY113" fmla="*/ 373273 h 605239"/>
                <a:gd name="connsiteX114" fmla="*/ 373273 h 605239"/>
                <a:gd name="connsiteY114" fmla="*/ 373273 h 605239"/>
                <a:gd name="connsiteX115" fmla="*/ 373273 h 605239"/>
                <a:gd name="connsiteY115" fmla="*/ 373273 h 605239"/>
                <a:gd name="connsiteX116" fmla="*/ 373273 h 605239"/>
                <a:gd name="connsiteY116" fmla="*/ 373273 h 605239"/>
                <a:gd name="connsiteX117" fmla="*/ 373273 h 605239"/>
                <a:gd name="connsiteY117" fmla="*/ 373273 h 605239"/>
                <a:gd name="connsiteX118" fmla="*/ 373273 h 605239"/>
                <a:gd name="connsiteY118" fmla="*/ 373273 h 605239"/>
                <a:gd name="connsiteX119" fmla="*/ 373273 h 605239"/>
                <a:gd name="connsiteY119" fmla="*/ 373273 h 605239"/>
                <a:gd name="connsiteX120" fmla="*/ 373273 h 605239"/>
                <a:gd name="connsiteY120" fmla="*/ 373273 h 605239"/>
                <a:gd name="connsiteX121" fmla="*/ 373273 h 605239"/>
                <a:gd name="connsiteY121" fmla="*/ 373273 h 605239"/>
                <a:gd name="connsiteX122" fmla="*/ 373273 h 605239"/>
                <a:gd name="connsiteY122" fmla="*/ 373273 h 605239"/>
                <a:gd name="connsiteX123" fmla="*/ 373273 h 605239"/>
                <a:gd name="connsiteY123" fmla="*/ 373273 h 605239"/>
                <a:gd name="connsiteX124" fmla="*/ 373273 h 605239"/>
                <a:gd name="connsiteY124" fmla="*/ 373273 h 605239"/>
                <a:gd name="connsiteX125" fmla="*/ 373273 h 605239"/>
                <a:gd name="connsiteY125" fmla="*/ 373273 h 605239"/>
                <a:gd name="connsiteX126" fmla="*/ 373273 h 605239"/>
                <a:gd name="connsiteY126" fmla="*/ 373273 h 605239"/>
                <a:gd name="connsiteX127" fmla="*/ 373273 h 605239"/>
                <a:gd name="connsiteY127" fmla="*/ 373273 h 605239"/>
                <a:gd name="connsiteX128" fmla="*/ 373273 h 605239"/>
                <a:gd name="connsiteY128" fmla="*/ 373273 h 605239"/>
                <a:gd name="connsiteX129" fmla="*/ 373273 h 605239"/>
                <a:gd name="connsiteY129" fmla="*/ 373273 h 605239"/>
                <a:gd name="connsiteX130" fmla="*/ 373273 h 605239"/>
                <a:gd name="connsiteY130" fmla="*/ 373273 h 605239"/>
                <a:gd name="connsiteX131" fmla="*/ 373273 h 605239"/>
                <a:gd name="connsiteY131" fmla="*/ 373273 h 605239"/>
                <a:gd name="connsiteX132" fmla="*/ 373273 h 605239"/>
                <a:gd name="connsiteY132" fmla="*/ 373273 h 605239"/>
                <a:gd name="connsiteX133" fmla="*/ 373273 h 605239"/>
                <a:gd name="connsiteY133" fmla="*/ 373273 h 605239"/>
                <a:gd name="connsiteX134" fmla="*/ 373273 h 605239"/>
                <a:gd name="connsiteY134" fmla="*/ 373273 h 605239"/>
                <a:gd name="connsiteX135" fmla="*/ 373273 h 605239"/>
                <a:gd name="connsiteY135" fmla="*/ 373273 h 605239"/>
                <a:gd name="connsiteX136" fmla="*/ 373273 h 605239"/>
                <a:gd name="connsiteY136" fmla="*/ 373273 h 605239"/>
                <a:gd name="connsiteX137" fmla="*/ 373273 h 605239"/>
                <a:gd name="connsiteY137" fmla="*/ 373273 h 605239"/>
                <a:gd name="connsiteX138" fmla="*/ 373273 h 605239"/>
                <a:gd name="connsiteY138" fmla="*/ 373273 h 605239"/>
                <a:gd name="connsiteX139" fmla="*/ 373273 h 605239"/>
                <a:gd name="connsiteY139" fmla="*/ 373273 h 605239"/>
                <a:gd name="connsiteX140" fmla="*/ 373273 h 605239"/>
                <a:gd name="connsiteY140" fmla="*/ 373273 h 605239"/>
                <a:gd name="connsiteX141" fmla="*/ 373273 h 605239"/>
                <a:gd name="connsiteY141" fmla="*/ 373273 h 605239"/>
                <a:gd name="connsiteX142" fmla="*/ 373273 h 605239"/>
                <a:gd name="connsiteY142" fmla="*/ 373273 h 605239"/>
                <a:gd name="connsiteX143" fmla="*/ 373273 h 605239"/>
                <a:gd name="connsiteY143" fmla="*/ 373273 h 605239"/>
                <a:gd name="connsiteX144" fmla="*/ 373273 h 605239"/>
                <a:gd name="connsiteY144" fmla="*/ 373273 h 605239"/>
                <a:gd name="connsiteX145" fmla="*/ 373273 h 605239"/>
                <a:gd name="connsiteY145" fmla="*/ 373273 h 605239"/>
                <a:gd name="connsiteX146" fmla="*/ 373273 h 605239"/>
                <a:gd name="connsiteY146" fmla="*/ 373273 h 605239"/>
                <a:gd name="connsiteX147" fmla="*/ 373273 h 605239"/>
                <a:gd name="connsiteY147" fmla="*/ 373273 h 605239"/>
                <a:gd name="connsiteX148" fmla="*/ 373273 h 605239"/>
                <a:gd name="connsiteY148" fmla="*/ 373273 h 605239"/>
                <a:gd name="connsiteX149" fmla="*/ 373273 h 605239"/>
                <a:gd name="connsiteY149" fmla="*/ 373273 h 605239"/>
                <a:gd name="connsiteX150" fmla="*/ 373273 h 605239"/>
                <a:gd name="connsiteY150" fmla="*/ 373273 h 605239"/>
                <a:gd name="connsiteX151" fmla="*/ 373273 h 605239"/>
                <a:gd name="connsiteY151" fmla="*/ 373273 h 605239"/>
                <a:gd name="connsiteX152" fmla="*/ 373273 h 605239"/>
                <a:gd name="connsiteY152" fmla="*/ 373273 h 605239"/>
                <a:gd name="connsiteX153" fmla="*/ 373273 h 605239"/>
                <a:gd name="connsiteY153" fmla="*/ 373273 h 605239"/>
                <a:gd name="connsiteX154" fmla="*/ 373273 h 605239"/>
                <a:gd name="connsiteY154" fmla="*/ 373273 h 605239"/>
                <a:gd name="connsiteX155" fmla="*/ 373273 h 605239"/>
                <a:gd name="connsiteY155" fmla="*/ 373273 h 605239"/>
                <a:gd name="connsiteX156" fmla="*/ 373273 h 605239"/>
                <a:gd name="connsiteY156" fmla="*/ 373273 h 605239"/>
                <a:gd name="connsiteX157" fmla="*/ 373273 h 605239"/>
                <a:gd name="connsiteY157" fmla="*/ 373273 h 605239"/>
                <a:gd name="connsiteX158" fmla="*/ 373273 h 605239"/>
                <a:gd name="connsiteY158" fmla="*/ 373273 h 605239"/>
                <a:gd name="connsiteX159" fmla="*/ 373273 h 605239"/>
                <a:gd name="connsiteY159" fmla="*/ 373273 h 605239"/>
                <a:gd name="connsiteX160" fmla="*/ 373273 h 605239"/>
                <a:gd name="connsiteY160" fmla="*/ 373273 h 605239"/>
                <a:gd name="connsiteX161" fmla="*/ 373273 h 605239"/>
                <a:gd name="connsiteY161" fmla="*/ 373273 h 605239"/>
                <a:gd name="connsiteX162" fmla="*/ 373273 h 605239"/>
                <a:gd name="connsiteY162" fmla="*/ 373273 h 605239"/>
                <a:gd name="connsiteX163" fmla="*/ 373273 h 605239"/>
                <a:gd name="connsiteY163" fmla="*/ 373273 h 605239"/>
                <a:gd name="connsiteX164" fmla="*/ 373273 h 605239"/>
                <a:gd name="connsiteY164" fmla="*/ 373273 h 605239"/>
                <a:gd name="connsiteX165" fmla="*/ 373273 h 605239"/>
                <a:gd name="connsiteY165" fmla="*/ 373273 h 605239"/>
                <a:gd name="connsiteX166" fmla="*/ 373273 h 605239"/>
                <a:gd name="connsiteY166" fmla="*/ 373273 h 605239"/>
                <a:gd name="connsiteX167" fmla="*/ 373273 h 605239"/>
                <a:gd name="connsiteY167" fmla="*/ 373273 h 605239"/>
                <a:gd name="connsiteX168" fmla="*/ 373273 h 605239"/>
                <a:gd name="connsiteY168" fmla="*/ 373273 h 605239"/>
                <a:gd name="connsiteX169" fmla="*/ 373273 h 605239"/>
                <a:gd name="connsiteY169" fmla="*/ 373273 h 605239"/>
                <a:gd name="connsiteX170" fmla="*/ 373273 h 605239"/>
                <a:gd name="connsiteY170" fmla="*/ 373273 h 605239"/>
                <a:gd name="connsiteX171" fmla="*/ 373273 h 605239"/>
                <a:gd name="connsiteY171" fmla="*/ 373273 h 605239"/>
                <a:gd name="connsiteX172" fmla="*/ 373273 h 605239"/>
                <a:gd name="connsiteY172" fmla="*/ 373273 h 605239"/>
                <a:gd name="connsiteX173" fmla="*/ 373273 h 605239"/>
                <a:gd name="connsiteY173" fmla="*/ 373273 h 605239"/>
                <a:gd name="connsiteX174" fmla="*/ 373273 h 605239"/>
                <a:gd name="connsiteY174" fmla="*/ 373273 h 605239"/>
                <a:gd name="connsiteX175" fmla="*/ 373273 h 605239"/>
                <a:gd name="connsiteY175" fmla="*/ 373273 h 605239"/>
                <a:gd name="connsiteX176" fmla="*/ 373273 h 605239"/>
                <a:gd name="connsiteY176" fmla="*/ 373273 h 605239"/>
                <a:gd name="connsiteX177" fmla="*/ 373273 h 605239"/>
                <a:gd name="connsiteY177" fmla="*/ 373273 h 605239"/>
                <a:gd name="connsiteX178" fmla="*/ 373273 h 605239"/>
                <a:gd name="connsiteY178" fmla="*/ 373273 h 605239"/>
                <a:gd name="connsiteX179" fmla="*/ 373273 h 605239"/>
                <a:gd name="connsiteY179" fmla="*/ 373273 h 605239"/>
                <a:gd name="connsiteX180" fmla="*/ 373273 h 605239"/>
                <a:gd name="connsiteY180" fmla="*/ 373273 h 605239"/>
                <a:gd name="connsiteX181" fmla="*/ 373273 h 605239"/>
                <a:gd name="connsiteY181" fmla="*/ 373273 h 605239"/>
                <a:gd name="connsiteX182" fmla="*/ 373273 h 605239"/>
                <a:gd name="connsiteY182" fmla="*/ 373273 h 605239"/>
                <a:gd name="connsiteX183" fmla="*/ 373273 h 605239"/>
                <a:gd name="connsiteY183" fmla="*/ 373273 h 605239"/>
                <a:gd name="connsiteX184" fmla="*/ 373273 h 605239"/>
                <a:gd name="connsiteY184" fmla="*/ 373273 h 605239"/>
                <a:gd name="connsiteX185" fmla="*/ 373273 h 605239"/>
                <a:gd name="connsiteY185" fmla="*/ 373273 h 605239"/>
                <a:gd name="connsiteX186" fmla="*/ 373273 h 605239"/>
                <a:gd name="connsiteY186" fmla="*/ 373273 h 605239"/>
                <a:gd name="connsiteX187" fmla="*/ 373273 h 605239"/>
                <a:gd name="connsiteY187" fmla="*/ 373273 h 605239"/>
                <a:gd name="connsiteX188" fmla="*/ 373273 h 605239"/>
                <a:gd name="connsiteY188" fmla="*/ 373273 h 605239"/>
                <a:gd name="connsiteX189" fmla="*/ 373273 h 605239"/>
                <a:gd name="connsiteY189" fmla="*/ 373273 h 605239"/>
                <a:gd name="connsiteX190" fmla="*/ 373273 h 605239"/>
                <a:gd name="connsiteY190" fmla="*/ 373273 h 605239"/>
                <a:gd name="connsiteX191" fmla="*/ 373273 h 605239"/>
                <a:gd name="connsiteY191" fmla="*/ 373273 h 605239"/>
                <a:gd name="connsiteX192" fmla="*/ 373273 h 605239"/>
                <a:gd name="connsiteY192" fmla="*/ 373273 h 605239"/>
                <a:gd name="connsiteX193" fmla="*/ 373273 h 605239"/>
                <a:gd name="connsiteY193" fmla="*/ 373273 h 605239"/>
                <a:gd name="connsiteX194" fmla="*/ 373273 h 605239"/>
                <a:gd name="connsiteY194" fmla="*/ 373273 h 605239"/>
                <a:gd name="connsiteX195" fmla="*/ 373273 h 605239"/>
                <a:gd name="connsiteY195" fmla="*/ 373273 h 605239"/>
                <a:gd name="connsiteX196" fmla="*/ 373273 h 605239"/>
                <a:gd name="connsiteY196" fmla="*/ 373273 h 605239"/>
                <a:gd name="connsiteX197" fmla="*/ 373273 h 605239"/>
                <a:gd name="connsiteY197" fmla="*/ 373273 h 605239"/>
                <a:gd name="connsiteX198" fmla="*/ 373273 h 605239"/>
                <a:gd name="connsiteY198" fmla="*/ 373273 h 605239"/>
                <a:gd name="connsiteX199" fmla="*/ 373273 h 605239"/>
                <a:gd name="connsiteY199" fmla="*/ 373273 h 605239"/>
                <a:gd name="connsiteX200" fmla="*/ 373273 h 605239"/>
                <a:gd name="connsiteY200" fmla="*/ 373273 h 605239"/>
                <a:gd name="connsiteX201" fmla="*/ 373273 h 605239"/>
                <a:gd name="connsiteY201" fmla="*/ 373273 h 605239"/>
                <a:gd name="connsiteX202" fmla="*/ 373273 h 605239"/>
                <a:gd name="connsiteY202" fmla="*/ 373273 h 605239"/>
                <a:gd name="connsiteX203" fmla="*/ 373273 h 605239"/>
                <a:gd name="connsiteY203" fmla="*/ 373273 h 605239"/>
                <a:gd name="connsiteX204" fmla="*/ 373273 h 605239"/>
                <a:gd name="connsiteY204" fmla="*/ 373273 h 605239"/>
                <a:gd name="connsiteX205" fmla="*/ 373273 h 605239"/>
                <a:gd name="connsiteY205" fmla="*/ 373273 h 605239"/>
                <a:gd name="connsiteX206" fmla="*/ 373273 h 605239"/>
                <a:gd name="connsiteY206" fmla="*/ 373273 h 605239"/>
                <a:gd name="connsiteX207" fmla="*/ 373273 h 605239"/>
                <a:gd name="connsiteY207" fmla="*/ 373273 h 605239"/>
                <a:gd name="connsiteX208" fmla="*/ 373273 h 605239"/>
                <a:gd name="connsiteY208" fmla="*/ 373273 h 605239"/>
                <a:gd name="connsiteX209" fmla="*/ 373273 h 605239"/>
                <a:gd name="connsiteY209" fmla="*/ 373273 h 605239"/>
                <a:gd name="connsiteX210" fmla="*/ 373273 h 605239"/>
                <a:gd name="connsiteY210" fmla="*/ 373273 h 605239"/>
                <a:gd name="connsiteX211" fmla="*/ 373273 h 605239"/>
                <a:gd name="connsiteY211" fmla="*/ 373273 h 605239"/>
                <a:gd name="connsiteX212" fmla="*/ 373273 h 605239"/>
                <a:gd name="connsiteY212" fmla="*/ 373273 h 605239"/>
                <a:gd name="connsiteX213" fmla="*/ 373273 h 605239"/>
                <a:gd name="connsiteY213" fmla="*/ 373273 h 605239"/>
                <a:gd name="connsiteX214" fmla="*/ 373273 h 605239"/>
                <a:gd name="connsiteY214" fmla="*/ 373273 h 605239"/>
                <a:gd name="connsiteX215" fmla="*/ 373273 h 605239"/>
                <a:gd name="connsiteY215" fmla="*/ 373273 h 605239"/>
                <a:gd name="connsiteX216" fmla="*/ 373273 h 605239"/>
                <a:gd name="connsiteY216" fmla="*/ 373273 h 605239"/>
                <a:gd name="connsiteX217" fmla="*/ 373273 h 605239"/>
                <a:gd name="connsiteY217" fmla="*/ 373273 h 605239"/>
                <a:gd name="connsiteX218" fmla="*/ 373273 h 605239"/>
                <a:gd name="connsiteY218" fmla="*/ 373273 h 605239"/>
                <a:gd name="connsiteX219" fmla="*/ 373273 h 605239"/>
                <a:gd name="connsiteY219" fmla="*/ 373273 h 605239"/>
                <a:gd name="connsiteX220" fmla="*/ 373273 h 605239"/>
                <a:gd name="connsiteY220" fmla="*/ 373273 h 605239"/>
                <a:gd name="connsiteX221" fmla="*/ 373273 h 605239"/>
                <a:gd name="connsiteY221" fmla="*/ 373273 h 605239"/>
                <a:gd name="connsiteX222" fmla="*/ 373273 h 605239"/>
                <a:gd name="connsiteY222" fmla="*/ 373273 h 605239"/>
                <a:gd name="connsiteX223" fmla="*/ 373273 h 605239"/>
                <a:gd name="connsiteY223" fmla="*/ 373273 h 605239"/>
                <a:gd name="connsiteX224" fmla="*/ 373273 h 605239"/>
                <a:gd name="connsiteY224" fmla="*/ 373273 h 605239"/>
                <a:gd name="connsiteX225" fmla="*/ 373273 h 605239"/>
                <a:gd name="connsiteY225" fmla="*/ 373273 h 605239"/>
                <a:gd name="connsiteX226" fmla="*/ 373273 h 605239"/>
                <a:gd name="connsiteY226" fmla="*/ 373273 h 605239"/>
                <a:gd name="connsiteX227" fmla="*/ 373273 h 605239"/>
                <a:gd name="connsiteY227" fmla="*/ 373273 h 605239"/>
                <a:gd name="connsiteX228" fmla="*/ 373273 h 605239"/>
                <a:gd name="connsiteY228" fmla="*/ 373273 h 605239"/>
                <a:gd name="connsiteX229" fmla="*/ 373273 h 605239"/>
                <a:gd name="connsiteY229" fmla="*/ 373273 h 605239"/>
                <a:gd name="connsiteX230" fmla="*/ 373273 h 605239"/>
                <a:gd name="connsiteY230" fmla="*/ 373273 h 605239"/>
                <a:gd name="connsiteX231" fmla="*/ 373273 h 605239"/>
                <a:gd name="connsiteY231" fmla="*/ 373273 h 605239"/>
                <a:gd name="connsiteX232" fmla="*/ 373273 h 605239"/>
                <a:gd name="connsiteY232" fmla="*/ 373273 h 605239"/>
                <a:gd name="connsiteX233" fmla="*/ 373273 h 605239"/>
                <a:gd name="connsiteY233" fmla="*/ 373273 h 605239"/>
                <a:gd name="connsiteX234" fmla="*/ 373273 h 605239"/>
                <a:gd name="connsiteY234" fmla="*/ 373273 h 605239"/>
                <a:gd name="connsiteX235" fmla="*/ 373273 h 605239"/>
                <a:gd name="connsiteY235" fmla="*/ 373273 h 605239"/>
                <a:gd name="connsiteX236" fmla="*/ 373273 h 605239"/>
                <a:gd name="connsiteY236" fmla="*/ 373273 h 605239"/>
                <a:gd name="connsiteX237" fmla="*/ 373273 h 605239"/>
                <a:gd name="connsiteY237" fmla="*/ 373273 h 605239"/>
                <a:gd name="connsiteX238" fmla="*/ 373273 h 605239"/>
                <a:gd name="connsiteY238" fmla="*/ 373273 h 605239"/>
                <a:gd name="connsiteX239" fmla="*/ 373273 h 605239"/>
                <a:gd name="connsiteY239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</a:cxnLst>
              <a:rect l="l" t="t" r="r" b="b"/>
              <a:pathLst>
                <a:path w="608129" h="566039">
                  <a:moveTo>
                    <a:pt x="69339" y="293275"/>
                  </a:moveTo>
                  <a:cubicBezTo>
                    <a:pt x="75096" y="291328"/>
                    <a:pt x="77789" y="295871"/>
                    <a:pt x="80203" y="299580"/>
                  </a:cubicBezTo>
                  <a:cubicBezTo>
                    <a:pt x="89396" y="313115"/>
                    <a:pt x="97567" y="327208"/>
                    <a:pt x="107595" y="340187"/>
                  </a:cubicBezTo>
                  <a:cubicBezTo>
                    <a:pt x="117531" y="352981"/>
                    <a:pt x="128395" y="365127"/>
                    <a:pt x="140094" y="376345"/>
                  </a:cubicBezTo>
                  <a:cubicBezTo>
                    <a:pt x="166094" y="401470"/>
                    <a:pt x="195993" y="421495"/>
                    <a:pt x="228306" y="437535"/>
                  </a:cubicBezTo>
                  <a:cubicBezTo>
                    <a:pt x="240841" y="443653"/>
                    <a:pt x="254119" y="448289"/>
                    <a:pt x="267119" y="453574"/>
                  </a:cubicBezTo>
                  <a:cubicBezTo>
                    <a:pt x="267119" y="454130"/>
                    <a:pt x="267212" y="454686"/>
                    <a:pt x="267212" y="455335"/>
                  </a:cubicBezTo>
                  <a:cubicBezTo>
                    <a:pt x="249662" y="460991"/>
                    <a:pt x="232299" y="467851"/>
                    <a:pt x="214378" y="472023"/>
                  </a:cubicBezTo>
                  <a:cubicBezTo>
                    <a:pt x="193300" y="476844"/>
                    <a:pt x="173522" y="472487"/>
                    <a:pt x="157922" y="455984"/>
                  </a:cubicBezTo>
                  <a:cubicBezTo>
                    <a:pt x="142601" y="439760"/>
                    <a:pt x="128859" y="422423"/>
                    <a:pt x="112424" y="407681"/>
                  </a:cubicBezTo>
                  <a:cubicBezTo>
                    <a:pt x="112331" y="407681"/>
                    <a:pt x="112331" y="407681"/>
                    <a:pt x="112331" y="407681"/>
                  </a:cubicBezTo>
                  <a:cubicBezTo>
                    <a:pt x="111310" y="406569"/>
                    <a:pt x="110195" y="405364"/>
                    <a:pt x="109174" y="404251"/>
                  </a:cubicBezTo>
                  <a:cubicBezTo>
                    <a:pt x="98588" y="392847"/>
                    <a:pt x="84660" y="386821"/>
                    <a:pt x="70918" y="380517"/>
                  </a:cubicBezTo>
                  <a:cubicBezTo>
                    <a:pt x="70732" y="380517"/>
                    <a:pt x="70639" y="380424"/>
                    <a:pt x="70454" y="380331"/>
                  </a:cubicBezTo>
                  <a:cubicBezTo>
                    <a:pt x="58197" y="374305"/>
                    <a:pt x="45383" y="369113"/>
                    <a:pt x="32662" y="364107"/>
                  </a:cubicBezTo>
                  <a:cubicBezTo>
                    <a:pt x="32105" y="363921"/>
                    <a:pt x="31548" y="363643"/>
                    <a:pt x="30991" y="363458"/>
                  </a:cubicBezTo>
                  <a:cubicBezTo>
                    <a:pt x="30991" y="363458"/>
                    <a:pt x="30991" y="363458"/>
                    <a:pt x="30898" y="363458"/>
                  </a:cubicBezTo>
                  <a:cubicBezTo>
                    <a:pt x="23748" y="359935"/>
                    <a:pt x="16505" y="356319"/>
                    <a:pt x="9448" y="352703"/>
                  </a:cubicBezTo>
                  <a:cubicBezTo>
                    <a:pt x="8148" y="352147"/>
                    <a:pt x="6941" y="351405"/>
                    <a:pt x="5827" y="350571"/>
                  </a:cubicBezTo>
                  <a:cubicBezTo>
                    <a:pt x="5827" y="350571"/>
                    <a:pt x="5827" y="350571"/>
                    <a:pt x="5734" y="350478"/>
                  </a:cubicBezTo>
                  <a:cubicBezTo>
                    <a:pt x="3691" y="348809"/>
                    <a:pt x="1927" y="346770"/>
                    <a:pt x="906" y="344267"/>
                  </a:cubicBezTo>
                  <a:cubicBezTo>
                    <a:pt x="-301" y="341393"/>
                    <a:pt x="-208" y="338240"/>
                    <a:pt x="627" y="335181"/>
                  </a:cubicBezTo>
                  <a:cubicBezTo>
                    <a:pt x="5270" y="325910"/>
                    <a:pt x="13255" y="320440"/>
                    <a:pt x="21334" y="314877"/>
                  </a:cubicBezTo>
                  <a:cubicBezTo>
                    <a:pt x="36005" y="304586"/>
                    <a:pt x="52626" y="298838"/>
                    <a:pt x="69339" y="293275"/>
                  </a:cubicBezTo>
                  <a:close/>
                  <a:moveTo>
                    <a:pt x="76486" y="212337"/>
                  </a:moveTo>
                  <a:cubicBezTo>
                    <a:pt x="86060" y="211885"/>
                    <a:pt x="95715" y="212557"/>
                    <a:pt x="105277" y="213855"/>
                  </a:cubicBezTo>
                  <a:cubicBezTo>
                    <a:pt x="125423" y="216729"/>
                    <a:pt x="144919" y="223218"/>
                    <a:pt x="163207" y="231839"/>
                  </a:cubicBezTo>
                  <a:cubicBezTo>
                    <a:pt x="171934" y="235918"/>
                    <a:pt x="180289" y="240461"/>
                    <a:pt x="188552" y="245282"/>
                  </a:cubicBezTo>
                  <a:cubicBezTo>
                    <a:pt x="257437" y="291819"/>
                    <a:pt x="323537" y="336132"/>
                    <a:pt x="406718" y="350872"/>
                  </a:cubicBezTo>
                  <a:cubicBezTo>
                    <a:pt x="408575" y="351150"/>
                    <a:pt x="410153" y="351799"/>
                    <a:pt x="411453" y="352726"/>
                  </a:cubicBezTo>
                  <a:cubicBezTo>
                    <a:pt x="422315" y="360328"/>
                    <a:pt x="417487" y="386100"/>
                    <a:pt x="412753" y="394999"/>
                  </a:cubicBezTo>
                  <a:cubicBezTo>
                    <a:pt x="401984" y="415209"/>
                    <a:pt x="381002" y="429393"/>
                    <a:pt x="357515" y="437087"/>
                  </a:cubicBezTo>
                  <a:cubicBezTo>
                    <a:pt x="362157" y="469534"/>
                    <a:pt x="367355" y="519409"/>
                    <a:pt x="364663" y="566039"/>
                  </a:cubicBezTo>
                  <a:lnTo>
                    <a:pt x="314439" y="563165"/>
                  </a:lnTo>
                  <a:cubicBezTo>
                    <a:pt x="316945" y="520614"/>
                    <a:pt x="311932" y="473706"/>
                    <a:pt x="307569" y="443577"/>
                  </a:cubicBezTo>
                  <a:cubicBezTo>
                    <a:pt x="300977" y="443113"/>
                    <a:pt x="294664" y="442093"/>
                    <a:pt x="288723" y="440517"/>
                  </a:cubicBezTo>
                  <a:cubicBezTo>
                    <a:pt x="269877" y="435511"/>
                    <a:pt x="251774" y="428466"/>
                    <a:pt x="235156" y="418175"/>
                  </a:cubicBezTo>
                  <a:cubicBezTo>
                    <a:pt x="227172" y="413355"/>
                    <a:pt x="219281" y="408998"/>
                    <a:pt x="211575" y="403435"/>
                  </a:cubicBezTo>
                  <a:cubicBezTo>
                    <a:pt x="203499" y="397595"/>
                    <a:pt x="195608" y="391569"/>
                    <a:pt x="187902" y="385358"/>
                  </a:cubicBezTo>
                  <a:cubicBezTo>
                    <a:pt x="172584" y="372936"/>
                    <a:pt x="158009" y="359772"/>
                    <a:pt x="144176" y="345773"/>
                  </a:cubicBezTo>
                  <a:cubicBezTo>
                    <a:pt x="130622" y="332053"/>
                    <a:pt x="117903" y="317591"/>
                    <a:pt x="105927" y="302480"/>
                  </a:cubicBezTo>
                  <a:cubicBezTo>
                    <a:pt x="93673" y="287091"/>
                    <a:pt x="80954" y="271146"/>
                    <a:pt x="72042" y="253347"/>
                  </a:cubicBezTo>
                  <a:cubicBezTo>
                    <a:pt x="72042" y="253347"/>
                    <a:pt x="71949" y="253254"/>
                    <a:pt x="71949" y="253161"/>
                  </a:cubicBezTo>
                  <a:cubicBezTo>
                    <a:pt x="71763" y="252791"/>
                    <a:pt x="71763" y="252234"/>
                    <a:pt x="71578" y="251307"/>
                  </a:cubicBezTo>
                  <a:cubicBezTo>
                    <a:pt x="74548" y="253625"/>
                    <a:pt x="81883" y="253440"/>
                    <a:pt x="85503" y="253996"/>
                  </a:cubicBezTo>
                  <a:cubicBezTo>
                    <a:pt x="105185" y="256962"/>
                    <a:pt x="124495" y="260392"/>
                    <a:pt x="143712" y="265862"/>
                  </a:cubicBezTo>
                  <a:cubicBezTo>
                    <a:pt x="153645" y="268643"/>
                    <a:pt x="163486" y="271888"/>
                    <a:pt x="173234" y="275503"/>
                  </a:cubicBezTo>
                  <a:cubicBezTo>
                    <a:pt x="178061" y="277265"/>
                    <a:pt x="182889" y="279119"/>
                    <a:pt x="187716" y="281158"/>
                  </a:cubicBezTo>
                  <a:cubicBezTo>
                    <a:pt x="189295" y="281807"/>
                    <a:pt x="200435" y="287740"/>
                    <a:pt x="201363" y="287091"/>
                  </a:cubicBezTo>
                  <a:cubicBezTo>
                    <a:pt x="203127" y="285793"/>
                    <a:pt x="200806" y="284774"/>
                    <a:pt x="199599" y="283754"/>
                  </a:cubicBezTo>
                  <a:cubicBezTo>
                    <a:pt x="193472" y="278377"/>
                    <a:pt x="188273" y="272907"/>
                    <a:pt x="181311" y="268736"/>
                  </a:cubicBezTo>
                  <a:cubicBezTo>
                    <a:pt x="174069" y="264471"/>
                    <a:pt x="166550" y="260763"/>
                    <a:pt x="158844" y="257519"/>
                  </a:cubicBezTo>
                  <a:cubicBezTo>
                    <a:pt x="143619" y="251122"/>
                    <a:pt x="127558" y="246672"/>
                    <a:pt x="111405" y="242964"/>
                  </a:cubicBezTo>
                  <a:cubicBezTo>
                    <a:pt x="98222" y="239997"/>
                    <a:pt x="84946" y="237587"/>
                    <a:pt x="71763" y="235177"/>
                  </a:cubicBezTo>
                  <a:cubicBezTo>
                    <a:pt x="59045" y="232859"/>
                    <a:pt x="45026" y="231561"/>
                    <a:pt x="32865" y="227390"/>
                  </a:cubicBezTo>
                  <a:cubicBezTo>
                    <a:pt x="37321" y="222013"/>
                    <a:pt x="41499" y="219788"/>
                    <a:pt x="48183" y="217563"/>
                  </a:cubicBezTo>
                  <a:cubicBezTo>
                    <a:pt x="57420" y="214365"/>
                    <a:pt x="66913" y="212789"/>
                    <a:pt x="76486" y="212337"/>
                  </a:cubicBezTo>
                  <a:close/>
                  <a:moveTo>
                    <a:pt x="405523" y="206457"/>
                  </a:moveTo>
                  <a:cubicBezTo>
                    <a:pt x="407079" y="205565"/>
                    <a:pt x="408611" y="205565"/>
                    <a:pt x="410933" y="207373"/>
                  </a:cubicBezTo>
                  <a:cubicBezTo>
                    <a:pt x="421333" y="215623"/>
                    <a:pt x="422726" y="241764"/>
                    <a:pt x="423098" y="253815"/>
                  </a:cubicBezTo>
                  <a:cubicBezTo>
                    <a:pt x="423655" y="270501"/>
                    <a:pt x="420776" y="287465"/>
                    <a:pt x="414369" y="302945"/>
                  </a:cubicBezTo>
                  <a:cubicBezTo>
                    <a:pt x="410283" y="312772"/>
                    <a:pt x="404525" y="322412"/>
                    <a:pt x="395425" y="327696"/>
                  </a:cubicBezTo>
                  <a:cubicBezTo>
                    <a:pt x="388831" y="331497"/>
                    <a:pt x="381402" y="332609"/>
                    <a:pt x="373788" y="331960"/>
                  </a:cubicBezTo>
                  <a:cubicBezTo>
                    <a:pt x="365895" y="331404"/>
                    <a:pt x="357908" y="328901"/>
                    <a:pt x="350665" y="325657"/>
                  </a:cubicBezTo>
                  <a:cubicBezTo>
                    <a:pt x="328750" y="315831"/>
                    <a:pt x="306927" y="306005"/>
                    <a:pt x="285662" y="294881"/>
                  </a:cubicBezTo>
                  <a:cubicBezTo>
                    <a:pt x="266718" y="284962"/>
                    <a:pt x="332186" y="245101"/>
                    <a:pt x="340636" y="241208"/>
                  </a:cubicBezTo>
                  <a:cubicBezTo>
                    <a:pt x="360787" y="231938"/>
                    <a:pt x="382053" y="224244"/>
                    <a:pt x="399975" y="210895"/>
                  </a:cubicBezTo>
                  <a:cubicBezTo>
                    <a:pt x="402389" y="209134"/>
                    <a:pt x="403968" y="207350"/>
                    <a:pt x="405523" y="206457"/>
                  </a:cubicBezTo>
                  <a:close/>
                  <a:moveTo>
                    <a:pt x="519774" y="196355"/>
                  </a:moveTo>
                  <a:cubicBezTo>
                    <a:pt x="533794" y="198054"/>
                    <a:pt x="550242" y="210224"/>
                    <a:pt x="559015" y="217179"/>
                  </a:cubicBezTo>
                  <a:cubicBezTo>
                    <a:pt x="571268" y="226915"/>
                    <a:pt x="583707" y="236466"/>
                    <a:pt x="592805" y="249633"/>
                  </a:cubicBezTo>
                  <a:cubicBezTo>
                    <a:pt x="597075" y="255753"/>
                    <a:pt x="601716" y="261502"/>
                    <a:pt x="605522" y="267807"/>
                  </a:cubicBezTo>
                  <a:cubicBezTo>
                    <a:pt x="610442" y="275874"/>
                    <a:pt x="608400" y="281067"/>
                    <a:pt x="599396" y="283849"/>
                  </a:cubicBezTo>
                  <a:cubicBezTo>
                    <a:pt x="574332" y="291545"/>
                    <a:pt x="550660" y="302301"/>
                    <a:pt x="529309" y="317694"/>
                  </a:cubicBezTo>
                  <a:cubicBezTo>
                    <a:pt x="518727" y="325297"/>
                    <a:pt x="508701" y="333550"/>
                    <a:pt x="498768" y="341895"/>
                  </a:cubicBezTo>
                  <a:cubicBezTo>
                    <a:pt x="480109" y="357566"/>
                    <a:pt x="462750" y="375091"/>
                    <a:pt x="439450" y="384456"/>
                  </a:cubicBezTo>
                  <a:cubicBezTo>
                    <a:pt x="438986" y="384642"/>
                    <a:pt x="438336" y="384549"/>
                    <a:pt x="436758" y="384827"/>
                  </a:cubicBezTo>
                  <a:cubicBezTo>
                    <a:pt x="443163" y="364613"/>
                    <a:pt x="441678" y="347088"/>
                    <a:pt x="421256" y="336981"/>
                  </a:cubicBezTo>
                  <a:cubicBezTo>
                    <a:pt x="427661" y="340133"/>
                    <a:pt x="485215" y="228955"/>
                    <a:pt x="491063" y="218570"/>
                  </a:cubicBezTo>
                  <a:cubicBezTo>
                    <a:pt x="495241" y="211059"/>
                    <a:pt x="499696" y="203270"/>
                    <a:pt x="506938" y="198727"/>
                  </a:cubicBezTo>
                  <a:cubicBezTo>
                    <a:pt x="510697" y="196385"/>
                    <a:pt x="515101" y="195788"/>
                    <a:pt x="519774" y="196355"/>
                  </a:cubicBezTo>
                  <a:close/>
                  <a:moveTo>
                    <a:pt x="179065" y="137742"/>
                  </a:moveTo>
                  <a:cubicBezTo>
                    <a:pt x="194109" y="150909"/>
                    <a:pt x="209803" y="162315"/>
                    <a:pt x="223825" y="175576"/>
                  </a:cubicBezTo>
                  <a:cubicBezTo>
                    <a:pt x="240169" y="190969"/>
                    <a:pt x="260042" y="196440"/>
                    <a:pt x="280844" y="197089"/>
                  </a:cubicBezTo>
                  <a:cubicBezTo>
                    <a:pt x="293102" y="197460"/>
                    <a:pt x="306103" y="193566"/>
                    <a:pt x="317804" y="189022"/>
                  </a:cubicBezTo>
                  <a:cubicBezTo>
                    <a:pt x="326347" y="185683"/>
                    <a:pt x="335262" y="180398"/>
                    <a:pt x="339813" y="169177"/>
                  </a:cubicBezTo>
                  <a:cubicBezTo>
                    <a:pt x="330248" y="171125"/>
                    <a:pt x="321983" y="173536"/>
                    <a:pt x="313439" y="174463"/>
                  </a:cubicBezTo>
                  <a:cubicBezTo>
                    <a:pt x="293195" y="176596"/>
                    <a:pt x="273136" y="176039"/>
                    <a:pt x="252985" y="170847"/>
                  </a:cubicBezTo>
                  <a:cubicBezTo>
                    <a:pt x="230604" y="164912"/>
                    <a:pt x="210546" y="154990"/>
                    <a:pt x="191230" y="142656"/>
                  </a:cubicBezTo>
                  <a:cubicBezTo>
                    <a:pt x="187608" y="140338"/>
                    <a:pt x="183151" y="139318"/>
                    <a:pt x="179065" y="137742"/>
                  </a:cubicBezTo>
                  <a:close/>
                  <a:moveTo>
                    <a:pt x="385409" y="118917"/>
                  </a:moveTo>
                  <a:cubicBezTo>
                    <a:pt x="385037" y="123368"/>
                    <a:pt x="385130" y="128005"/>
                    <a:pt x="383273" y="132178"/>
                  </a:cubicBezTo>
                  <a:cubicBezTo>
                    <a:pt x="375101" y="150631"/>
                    <a:pt x="363771" y="167137"/>
                    <a:pt x="350120" y="181974"/>
                  </a:cubicBezTo>
                  <a:cubicBezTo>
                    <a:pt x="341670" y="191155"/>
                    <a:pt x="333498" y="200706"/>
                    <a:pt x="324304" y="209052"/>
                  </a:cubicBezTo>
                  <a:cubicBezTo>
                    <a:pt x="312882" y="219438"/>
                    <a:pt x="300160" y="228432"/>
                    <a:pt x="288552" y="238633"/>
                  </a:cubicBezTo>
                  <a:cubicBezTo>
                    <a:pt x="278894" y="247071"/>
                    <a:pt x="269700" y="256159"/>
                    <a:pt x="261064" y="265525"/>
                  </a:cubicBezTo>
                  <a:cubicBezTo>
                    <a:pt x="255492" y="271552"/>
                    <a:pt x="254378" y="271923"/>
                    <a:pt x="248063" y="266638"/>
                  </a:cubicBezTo>
                  <a:cubicBezTo>
                    <a:pt x="238962" y="258848"/>
                    <a:pt x="229862" y="251059"/>
                    <a:pt x="219925" y="244382"/>
                  </a:cubicBezTo>
                  <a:cubicBezTo>
                    <a:pt x="213889" y="240302"/>
                    <a:pt x="214539" y="235665"/>
                    <a:pt x="215653" y="230380"/>
                  </a:cubicBezTo>
                  <a:cubicBezTo>
                    <a:pt x="217046" y="223147"/>
                    <a:pt x="219554" y="216099"/>
                    <a:pt x="220482" y="208866"/>
                  </a:cubicBezTo>
                  <a:cubicBezTo>
                    <a:pt x="222061" y="196255"/>
                    <a:pt x="217789" y="185498"/>
                    <a:pt x="208039" y="177245"/>
                  </a:cubicBezTo>
                  <a:cubicBezTo>
                    <a:pt x="200981" y="171310"/>
                    <a:pt x="193366" y="165932"/>
                    <a:pt x="185287" y="160739"/>
                  </a:cubicBezTo>
                  <a:cubicBezTo>
                    <a:pt x="199774" y="182902"/>
                    <a:pt x="212217" y="205342"/>
                    <a:pt x="205624" y="234089"/>
                  </a:cubicBezTo>
                  <a:cubicBezTo>
                    <a:pt x="196802" y="229082"/>
                    <a:pt x="188723" y="224538"/>
                    <a:pt x="180736" y="219808"/>
                  </a:cubicBezTo>
                  <a:cubicBezTo>
                    <a:pt x="179808" y="219252"/>
                    <a:pt x="179158" y="217954"/>
                    <a:pt x="178693" y="216841"/>
                  </a:cubicBezTo>
                  <a:cubicBezTo>
                    <a:pt x="174329" y="204137"/>
                    <a:pt x="170057" y="191433"/>
                    <a:pt x="165693" y="178821"/>
                  </a:cubicBezTo>
                  <a:cubicBezTo>
                    <a:pt x="162349" y="169085"/>
                    <a:pt x="158913" y="159348"/>
                    <a:pt x="155663" y="149611"/>
                  </a:cubicBezTo>
                  <a:cubicBezTo>
                    <a:pt x="153249" y="142193"/>
                    <a:pt x="154085" y="134774"/>
                    <a:pt x="156870" y="127727"/>
                  </a:cubicBezTo>
                  <a:cubicBezTo>
                    <a:pt x="159656" y="120865"/>
                    <a:pt x="170800" y="117526"/>
                    <a:pt x="178043" y="121421"/>
                  </a:cubicBezTo>
                  <a:cubicBezTo>
                    <a:pt x="211382" y="139225"/>
                    <a:pt x="242491" y="151466"/>
                    <a:pt x="281494" y="151002"/>
                  </a:cubicBezTo>
                  <a:cubicBezTo>
                    <a:pt x="300160" y="150724"/>
                    <a:pt x="318732" y="147849"/>
                    <a:pt x="336562" y="142285"/>
                  </a:cubicBezTo>
                  <a:cubicBezTo>
                    <a:pt x="345477" y="139596"/>
                    <a:pt x="354206" y="136165"/>
                    <a:pt x="362564" y="132085"/>
                  </a:cubicBezTo>
                  <a:cubicBezTo>
                    <a:pt x="365907" y="130509"/>
                    <a:pt x="385037" y="122534"/>
                    <a:pt x="385409" y="118917"/>
                  </a:cubicBezTo>
                  <a:close/>
                  <a:moveTo>
                    <a:pt x="376039" y="73422"/>
                  </a:moveTo>
                  <a:cubicBezTo>
                    <a:pt x="376039" y="73422"/>
                    <a:pt x="376039" y="73422"/>
                    <a:pt x="376131" y="73422"/>
                  </a:cubicBezTo>
                  <a:cubicBezTo>
                    <a:pt x="377431" y="74349"/>
                    <a:pt x="377431" y="76851"/>
                    <a:pt x="377153" y="79352"/>
                  </a:cubicBezTo>
                  <a:cubicBezTo>
                    <a:pt x="376874" y="81762"/>
                    <a:pt x="376410" y="84171"/>
                    <a:pt x="376596" y="85561"/>
                  </a:cubicBezTo>
                  <a:cubicBezTo>
                    <a:pt x="377153" y="89730"/>
                    <a:pt x="378917" y="93715"/>
                    <a:pt x="381517" y="96865"/>
                  </a:cubicBezTo>
                  <a:cubicBezTo>
                    <a:pt x="382817" y="98440"/>
                    <a:pt x="384395" y="99830"/>
                    <a:pt x="385416" y="101591"/>
                  </a:cubicBezTo>
                  <a:cubicBezTo>
                    <a:pt x="391266" y="110579"/>
                    <a:pt x="377338" y="113544"/>
                    <a:pt x="371767" y="116139"/>
                  </a:cubicBezTo>
                  <a:cubicBezTo>
                    <a:pt x="363318" y="119938"/>
                    <a:pt x="355148" y="124107"/>
                    <a:pt x="346420" y="127350"/>
                  </a:cubicBezTo>
                  <a:cubicBezTo>
                    <a:pt x="346327" y="127443"/>
                    <a:pt x="346327" y="127443"/>
                    <a:pt x="346327" y="127443"/>
                  </a:cubicBezTo>
                  <a:cubicBezTo>
                    <a:pt x="344191" y="127814"/>
                    <a:pt x="342520" y="127350"/>
                    <a:pt x="342613" y="125127"/>
                  </a:cubicBezTo>
                  <a:cubicBezTo>
                    <a:pt x="342613" y="125127"/>
                    <a:pt x="342613" y="125127"/>
                    <a:pt x="342613" y="125034"/>
                  </a:cubicBezTo>
                  <a:cubicBezTo>
                    <a:pt x="344656" y="120957"/>
                    <a:pt x="347627" y="115861"/>
                    <a:pt x="347070" y="111135"/>
                  </a:cubicBezTo>
                  <a:cubicBezTo>
                    <a:pt x="346605" y="107243"/>
                    <a:pt x="344191" y="103722"/>
                    <a:pt x="340849" y="101776"/>
                  </a:cubicBezTo>
                  <a:cubicBezTo>
                    <a:pt x="336485" y="99182"/>
                    <a:pt x="330821" y="99460"/>
                    <a:pt x="325807" y="100757"/>
                  </a:cubicBezTo>
                  <a:cubicBezTo>
                    <a:pt x="318565" y="102518"/>
                    <a:pt x="311787" y="106131"/>
                    <a:pt x="306216" y="111135"/>
                  </a:cubicBezTo>
                  <a:cubicBezTo>
                    <a:pt x="304081" y="112988"/>
                    <a:pt x="302131" y="115119"/>
                    <a:pt x="300924" y="117621"/>
                  </a:cubicBezTo>
                  <a:cubicBezTo>
                    <a:pt x="299717" y="120216"/>
                    <a:pt x="299345" y="123273"/>
                    <a:pt x="300460" y="125868"/>
                  </a:cubicBezTo>
                  <a:cubicBezTo>
                    <a:pt x="304545" y="120030"/>
                    <a:pt x="308352" y="114100"/>
                    <a:pt x="316151" y="113173"/>
                  </a:cubicBezTo>
                  <a:cubicBezTo>
                    <a:pt x="320886" y="112617"/>
                    <a:pt x="325993" y="114563"/>
                    <a:pt x="328871" y="118362"/>
                  </a:cubicBezTo>
                  <a:cubicBezTo>
                    <a:pt x="331657" y="122254"/>
                    <a:pt x="331842" y="127999"/>
                    <a:pt x="328778" y="131705"/>
                  </a:cubicBezTo>
                  <a:cubicBezTo>
                    <a:pt x="326086" y="135041"/>
                    <a:pt x="321722" y="136246"/>
                    <a:pt x="317544" y="136894"/>
                  </a:cubicBezTo>
                  <a:cubicBezTo>
                    <a:pt x="303709" y="139118"/>
                    <a:pt x="286347" y="138933"/>
                    <a:pt x="275669" y="128370"/>
                  </a:cubicBezTo>
                  <a:cubicBezTo>
                    <a:pt x="270655" y="123366"/>
                    <a:pt x="267777" y="115953"/>
                    <a:pt x="269169" y="109004"/>
                  </a:cubicBezTo>
                  <a:cubicBezTo>
                    <a:pt x="270284" y="103629"/>
                    <a:pt x="273719" y="99089"/>
                    <a:pt x="277990" y="95568"/>
                  </a:cubicBezTo>
                  <a:cubicBezTo>
                    <a:pt x="293403" y="82781"/>
                    <a:pt x="317172" y="75368"/>
                    <a:pt x="336949" y="74442"/>
                  </a:cubicBezTo>
                  <a:cubicBezTo>
                    <a:pt x="344006" y="74164"/>
                    <a:pt x="351155" y="74627"/>
                    <a:pt x="358212" y="74534"/>
                  </a:cubicBezTo>
                  <a:cubicBezTo>
                    <a:pt x="364247" y="74442"/>
                    <a:pt x="370096" y="73422"/>
                    <a:pt x="376039" y="73422"/>
                  </a:cubicBezTo>
                  <a:close/>
                  <a:moveTo>
                    <a:pt x="402415" y="73061"/>
                  </a:moveTo>
                  <a:cubicBezTo>
                    <a:pt x="412150" y="73948"/>
                    <a:pt x="424288" y="86100"/>
                    <a:pt x="426448" y="92776"/>
                  </a:cubicBezTo>
                  <a:cubicBezTo>
                    <a:pt x="429513" y="102234"/>
                    <a:pt x="428120" y="112526"/>
                    <a:pt x="426262" y="122262"/>
                  </a:cubicBezTo>
                  <a:cubicBezTo>
                    <a:pt x="422640" y="141085"/>
                    <a:pt x="417159" y="159908"/>
                    <a:pt x="406757" y="176042"/>
                  </a:cubicBezTo>
                  <a:cubicBezTo>
                    <a:pt x="392267" y="198481"/>
                    <a:pt x="369511" y="213595"/>
                    <a:pt x="346012" y="225464"/>
                  </a:cubicBezTo>
                  <a:cubicBezTo>
                    <a:pt x="335145" y="231028"/>
                    <a:pt x="322699" y="234922"/>
                    <a:pt x="312853" y="241876"/>
                  </a:cubicBezTo>
                  <a:cubicBezTo>
                    <a:pt x="301615" y="249851"/>
                    <a:pt x="291769" y="260236"/>
                    <a:pt x="283038" y="270806"/>
                  </a:cubicBezTo>
                  <a:cubicBezTo>
                    <a:pt x="280716" y="273588"/>
                    <a:pt x="278673" y="277111"/>
                    <a:pt x="275886" y="279429"/>
                  </a:cubicBezTo>
                  <a:cubicBezTo>
                    <a:pt x="275793" y="279522"/>
                    <a:pt x="275608" y="279708"/>
                    <a:pt x="275515" y="279800"/>
                  </a:cubicBezTo>
                  <a:cubicBezTo>
                    <a:pt x="274679" y="280357"/>
                    <a:pt x="270128" y="281933"/>
                    <a:pt x="270035" y="282860"/>
                  </a:cubicBezTo>
                  <a:cubicBezTo>
                    <a:pt x="272078" y="265892"/>
                    <a:pt x="287218" y="253559"/>
                    <a:pt x="298735" y="242525"/>
                  </a:cubicBezTo>
                  <a:cubicBezTo>
                    <a:pt x="312110" y="229822"/>
                    <a:pt x="326878" y="218603"/>
                    <a:pt x="340996" y="206734"/>
                  </a:cubicBezTo>
                  <a:cubicBezTo>
                    <a:pt x="359759" y="190878"/>
                    <a:pt x="377870" y="173446"/>
                    <a:pt x="388923" y="151563"/>
                  </a:cubicBezTo>
                  <a:cubicBezTo>
                    <a:pt x="395890" y="137747"/>
                    <a:pt x="399605" y="121892"/>
                    <a:pt x="398490" y="106407"/>
                  </a:cubicBezTo>
                  <a:cubicBezTo>
                    <a:pt x="397840" y="98525"/>
                    <a:pt x="388087" y="83875"/>
                    <a:pt x="393939" y="76550"/>
                  </a:cubicBezTo>
                  <a:cubicBezTo>
                    <a:pt x="396192" y="73722"/>
                    <a:pt x="399170" y="72765"/>
                    <a:pt x="402415" y="73061"/>
                  </a:cubicBezTo>
                  <a:close/>
                  <a:moveTo>
                    <a:pt x="283819" y="59394"/>
                  </a:moveTo>
                  <a:cubicBezTo>
                    <a:pt x="289819" y="59615"/>
                    <a:pt x="295761" y="60449"/>
                    <a:pt x="301563" y="62858"/>
                  </a:cubicBezTo>
                  <a:cubicBezTo>
                    <a:pt x="303513" y="63599"/>
                    <a:pt x="305369" y="64711"/>
                    <a:pt x="307505" y="65823"/>
                  </a:cubicBezTo>
                  <a:cubicBezTo>
                    <a:pt x="296086" y="71383"/>
                    <a:pt x="285223" y="76110"/>
                    <a:pt x="274918" y="81855"/>
                  </a:cubicBezTo>
                  <a:cubicBezTo>
                    <a:pt x="269905" y="84728"/>
                    <a:pt x="265449" y="88898"/>
                    <a:pt x="261642" y="93346"/>
                  </a:cubicBezTo>
                  <a:cubicBezTo>
                    <a:pt x="253380" y="103261"/>
                    <a:pt x="254958" y="114011"/>
                    <a:pt x="260157" y="124853"/>
                  </a:cubicBezTo>
                  <a:cubicBezTo>
                    <a:pt x="261921" y="128467"/>
                    <a:pt x="263313" y="132266"/>
                    <a:pt x="265542" y="137919"/>
                  </a:cubicBezTo>
                  <a:cubicBezTo>
                    <a:pt x="244189" y="134676"/>
                    <a:pt x="226178" y="126706"/>
                    <a:pt x="206032" y="121517"/>
                  </a:cubicBezTo>
                  <a:cubicBezTo>
                    <a:pt x="209374" y="117347"/>
                    <a:pt x="212252" y="113826"/>
                    <a:pt x="214573" y="111045"/>
                  </a:cubicBezTo>
                  <a:cubicBezTo>
                    <a:pt x="225064" y="113362"/>
                    <a:pt x="235090" y="115586"/>
                    <a:pt x="245024" y="117810"/>
                  </a:cubicBezTo>
                  <a:cubicBezTo>
                    <a:pt x="245210" y="117440"/>
                    <a:pt x="245303" y="117162"/>
                    <a:pt x="245488" y="116791"/>
                  </a:cubicBezTo>
                  <a:cubicBezTo>
                    <a:pt x="240382" y="112899"/>
                    <a:pt x="234998" y="109377"/>
                    <a:pt x="230263" y="105207"/>
                  </a:cubicBezTo>
                  <a:cubicBezTo>
                    <a:pt x="216894" y="93068"/>
                    <a:pt x="220329" y="89361"/>
                    <a:pt x="229799" y="76202"/>
                  </a:cubicBezTo>
                  <a:cubicBezTo>
                    <a:pt x="238061" y="64619"/>
                    <a:pt x="251337" y="59707"/>
                    <a:pt x="265727" y="59615"/>
                  </a:cubicBezTo>
                  <a:cubicBezTo>
                    <a:pt x="271762" y="59568"/>
                    <a:pt x="277820" y="59174"/>
                    <a:pt x="283819" y="59394"/>
                  </a:cubicBezTo>
                  <a:close/>
                  <a:moveTo>
                    <a:pt x="504100" y="25438"/>
                  </a:moveTo>
                  <a:cubicBezTo>
                    <a:pt x="504379" y="25438"/>
                    <a:pt x="504658" y="25438"/>
                    <a:pt x="504844" y="25531"/>
                  </a:cubicBezTo>
                  <a:cubicBezTo>
                    <a:pt x="505680" y="25623"/>
                    <a:pt x="506424" y="25809"/>
                    <a:pt x="507168" y="25901"/>
                  </a:cubicBezTo>
                  <a:cubicBezTo>
                    <a:pt x="510328" y="27012"/>
                    <a:pt x="513303" y="28123"/>
                    <a:pt x="516277" y="29604"/>
                  </a:cubicBezTo>
                  <a:cubicBezTo>
                    <a:pt x="524086" y="33585"/>
                    <a:pt x="529291" y="40251"/>
                    <a:pt x="532916" y="48028"/>
                  </a:cubicBezTo>
                  <a:cubicBezTo>
                    <a:pt x="533009" y="48213"/>
                    <a:pt x="533102" y="48398"/>
                    <a:pt x="533102" y="48583"/>
                  </a:cubicBezTo>
                  <a:cubicBezTo>
                    <a:pt x="529477" y="40714"/>
                    <a:pt x="524179" y="33956"/>
                    <a:pt x="516277" y="29882"/>
                  </a:cubicBezTo>
                  <a:cubicBezTo>
                    <a:pt x="512373" y="27938"/>
                    <a:pt x="508283" y="26549"/>
                    <a:pt x="504100" y="25438"/>
                  </a:cubicBezTo>
                  <a:close/>
                  <a:moveTo>
                    <a:pt x="383309" y="7751"/>
                  </a:moveTo>
                  <a:cubicBezTo>
                    <a:pt x="392678" y="7377"/>
                    <a:pt x="401932" y="7771"/>
                    <a:pt x="410194" y="8350"/>
                  </a:cubicBezTo>
                  <a:cubicBezTo>
                    <a:pt x="442314" y="10575"/>
                    <a:pt x="476012" y="17620"/>
                    <a:pt x="506647" y="27724"/>
                  </a:cubicBezTo>
                  <a:cubicBezTo>
                    <a:pt x="528927" y="35047"/>
                    <a:pt x="541923" y="59982"/>
                    <a:pt x="541552" y="83433"/>
                  </a:cubicBezTo>
                  <a:cubicBezTo>
                    <a:pt x="541273" y="106885"/>
                    <a:pt x="530226" y="128947"/>
                    <a:pt x="517230" y="148505"/>
                  </a:cubicBezTo>
                  <a:cubicBezTo>
                    <a:pt x="504605" y="167600"/>
                    <a:pt x="490494" y="185398"/>
                    <a:pt x="479632" y="205605"/>
                  </a:cubicBezTo>
                  <a:cubicBezTo>
                    <a:pt x="468678" y="226091"/>
                    <a:pt x="457631" y="246669"/>
                    <a:pt x="446770" y="267247"/>
                  </a:cubicBezTo>
                  <a:cubicBezTo>
                    <a:pt x="441943" y="276424"/>
                    <a:pt x="438508" y="286157"/>
                    <a:pt x="434330" y="295612"/>
                  </a:cubicBezTo>
                  <a:cubicBezTo>
                    <a:pt x="433681" y="297095"/>
                    <a:pt x="432474" y="300154"/>
                    <a:pt x="430896" y="300432"/>
                  </a:cubicBezTo>
                  <a:cubicBezTo>
                    <a:pt x="429875" y="295890"/>
                    <a:pt x="432102" y="288660"/>
                    <a:pt x="432752" y="283840"/>
                  </a:cubicBezTo>
                  <a:cubicBezTo>
                    <a:pt x="433588" y="278185"/>
                    <a:pt x="434423" y="272531"/>
                    <a:pt x="435352" y="266877"/>
                  </a:cubicBezTo>
                  <a:cubicBezTo>
                    <a:pt x="437301" y="255846"/>
                    <a:pt x="439715" y="244815"/>
                    <a:pt x="443057" y="234063"/>
                  </a:cubicBezTo>
                  <a:cubicBezTo>
                    <a:pt x="443892" y="231467"/>
                    <a:pt x="444728" y="228964"/>
                    <a:pt x="445656" y="226369"/>
                  </a:cubicBezTo>
                  <a:cubicBezTo>
                    <a:pt x="452247" y="208201"/>
                    <a:pt x="461623" y="191052"/>
                    <a:pt x="472484" y="175109"/>
                  </a:cubicBezTo>
                  <a:cubicBezTo>
                    <a:pt x="482139" y="160834"/>
                    <a:pt x="498849" y="145910"/>
                    <a:pt x="496806" y="127093"/>
                  </a:cubicBezTo>
                  <a:cubicBezTo>
                    <a:pt x="496806" y="126722"/>
                    <a:pt x="496806" y="126444"/>
                    <a:pt x="496714" y="126166"/>
                  </a:cubicBezTo>
                  <a:cubicBezTo>
                    <a:pt x="496714" y="118101"/>
                    <a:pt x="494486" y="110500"/>
                    <a:pt x="492165" y="102899"/>
                  </a:cubicBezTo>
                  <a:cubicBezTo>
                    <a:pt x="483439" y="103363"/>
                    <a:pt x="482046" y="111335"/>
                    <a:pt x="481303" y="118379"/>
                  </a:cubicBezTo>
                  <a:cubicBezTo>
                    <a:pt x="479540" y="136177"/>
                    <a:pt x="470349" y="152306"/>
                    <a:pt x="460602" y="167230"/>
                  </a:cubicBezTo>
                  <a:cubicBezTo>
                    <a:pt x="454661" y="176406"/>
                    <a:pt x="448441" y="185305"/>
                    <a:pt x="443149" y="194760"/>
                  </a:cubicBezTo>
                  <a:cubicBezTo>
                    <a:pt x="437858" y="204308"/>
                    <a:pt x="435352" y="213948"/>
                    <a:pt x="431824" y="224144"/>
                  </a:cubicBezTo>
                  <a:cubicBezTo>
                    <a:pt x="430524" y="221920"/>
                    <a:pt x="429225" y="219788"/>
                    <a:pt x="428204" y="217656"/>
                  </a:cubicBezTo>
                  <a:cubicBezTo>
                    <a:pt x="422634" y="205698"/>
                    <a:pt x="417992" y="193462"/>
                    <a:pt x="422169" y="180114"/>
                  </a:cubicBezTo>
                  <a:cubicBezTo>
                    <a:pt x="424490" y="172699"/>
                    <a:pt x="427554" y="165468"/>
                    <a:pt x="430524" y="158238"/>
                  </a:cubicBezTo>
                  <a:cubicBezTo>
                    <a:pt x="434423" y="148691"/>
                    <a:pt x="440086" y="139977"/>
                    <a:pt x="443057" y="130152"/>
                  </a:cubicBezTo>
                  <a:cubicBezTo>
                    <a:pt x="445842" y="120790"/>
                    <a:pt x="446584" y="110778"/>
                    <a:pt x="445099" y="101046"/>
                  </a:cubicBezTo>
                  <a:cubicBezTo>
                    <a:pt x="443706" y="91961"/>
                    <a:pt x="440365" y="83155"/>
                    <a:pt x="435444" y="75369"/>
                  </a:cubicBezTo>
                  <a:cubicBezTo>
                    <a:pt x="432938" y="71476"/>
                    <a:pt x="430060" y="67768"/>
                    <a:pt x="426904" y="64524"/>
                  </a:cubicBezTo>
                  <a:cubicBezTo>
                    <a:pt x="424119" y="61650"/>
                    <a:pt x="421798" y="60074"/>
                    <a:pt x="421055" y="56181"/>
                  </a:cubicBezTo>
                  <a:cubicBezTo>
                    <a:pt x="428761" y="56088"/>
                    <a:pt x="436930" y="54513"/>
                    <a:pt x="444542" y="56552"/>
                  </a:cubicBezTo>
                  <a:cubicBezTo>
                    <a:pt x="456796" y="59796"/>
                    <a:pt x="468493" y="65451"/>
                    <a:pt x="480468" y="69715"/>
                  </a:cubicBezTo>
                  <a:cubicBezTo>
                    <a:pt x="484460" y="71105"/>
                    <a:pt x="488823" y="71383"/>
                    <a:pt x="494764" y="72403"/>
                  </a:cubicBezTo>
                  <a:cubicBezTo>
                    <a:pt x="492443" y="69900"/>
                    <a:pt x="491515" y="68510"/>
                    <a:pt x="490308" y="67675"/>
                  </a:cubicBezTo>
                  <a:cubicBezTo>
                    <a:pt x="477126" y="59426"/>
                    <a:pt x="464130" y="51083"/>
                    <a:pt x="450762" y="43204"/>
                  </a:cubicBezTo>
                  <a:cubicBezTo>
                    <a:pt x="435723" y="34305"/>
                    <a:pt x="418271" y="32544"/>
                    <a:pt x="401189" y="35232"/>
                  </a:cubicBezTo>
                  <a:cubicBezTo>
                    <a:pt x="386615" y="37550"/>
                    <a:pt x="374732" y="45799"/>
                    <a:pt x="360622" y="49229"/>
                  </a:cubicBezTo>
                  <a:cubicBezTo>
                    <a:pt x="358580" y="49785"/>
                    <a:pt x="342984" y="50898"/>
                    <a:pt x="331658" y="50527"/>
                  </a:cubicBezTo>
                  <a:cubicBezTo>
                    <a:pt x="324603" y="50249"/>
                    <a:pt x="319219" y="49414"/>
                    <a:pt x="319590" y="47561"/>
                  </a:cubicBezTo>
                  <a:cubicBezTo>
                    <a:pt x="326065" y="16901"/>
                    <a:pt x="355203" y="8872"/>
                    <a:pt x="383309" y="7751"/>
                  </a:cubicBezTo>
                  <a:close/>
                  <a:moveTo>
                    <a:pt x="248614" y="3"/>
                  </a:moveTo>
                  <a:cubicBezTo>
                    <a:pt x="259364" y="-90"/>
                    <a:pt x="270090" y="1602"/>
                    <a:pt x="280120" y="5357"/>
                  </a:cubicBezTo>
                  <a:cubicBezTo>
                    <a:pt x="292101" y="9900"/>
                    <a:pt x="319219" y="20841"/>
                    <a:pt x="298137" y="35770"/>
                  </a:cubicBezTo>
                  <a:cubicBezTo>
                    <a:pt x="293122" y="39293"/>
                    <a:pt x="286807" y="40313"/>
                    <a:pt x="280677" y="39850"/>
                  </a:cubicBezTo>
                  <a:cubicBezTo>
                    <a:pt x="265261" y="38644"/>
                    <a:pt x="255602" y="35399"/>
                    <a:pt x="240465" y="42446"/>
                  </a:cubicBezTo>
                  <a:cubicBezTo>
                    <a:pt x="228484" y="47916"/>
                    <a:pt x="218268" y="57466"/>
                    <a:pt x="212603" y="69335"/>
                  </a:cubicBezTo>
                  <a:cubicBezTo>
                    <a:pt x="208238" y="78607"/>
                    <a:pt x="206288" y="88991"/>
                    <a:pt x="200995" y="97707"/>
                  </a:cubicBezTo>
                  <a:cubicBezTo>
                    <a:pt x="197094" y="104290"/>
                    <a:pt x="189757" y="110688"/>
                    <a:pt x="181678" y="110873"/>
                  </a:cubicBezTo>
                  <a:cubicBezTo>
                    <a:pt x="173784" y="111151"/>
                    <a:pt x="166632" y="105496"/>
                    <a:pt x="158460" y="105496"/>
                  </a:cubicBezTo>
                  <a:cubicBezTo>
                    <a:pt x="150102" y="105496"/>
                    <a:pt x="141093" y="109390"/>
                    <a:pt x="137564" y="117086"/>
                  </a:cubicBezTo>
                  <a:cubicBezTo>
                    <a:pt x="134778" y="123020"/>
                    <a:pt x="135892" y="130066"/>
                    <a:pt x="137285" y="136557"/>
                  </a:cubicBezTo>
                  <a:cubicBezTo>
                    <a:pt x="142672" y="160942"/>
                    <a:pt x="152516" y="184030"/>
                    <a:pt x="160689" y="207581"/>
                  </a:cubicBezTo>
                  <a:cubicBezTo>
                    <a:pt x="160967" y="208508"/>
                    <a:pt x="160875" y="209528"/>
                    <a:pt x="161153" y="211660"/>
                  </a:cubicBezTo>
                  <a:cubicBezTo>
                    <a:pt x="155024" y="210084"/>
                    <a:pt x="149637" y="208415"/>
                    <a:pt x="144251" y="207210"/>
                  </a:cubicBezTo>
                  <a:cubicBezTo>
                    <a:pt x="136357" y="205541"/>
                    <a:pt x="128556" y="203964"/>
                    <a:pt x="120662" y="202945"/>
                  </a:cubicBezTo>
                  <a:cubicBezTo>
                    <a:pt x="111839" y="201739"/>
                    <a:pt x="103016" y="201183"/>
                    <a:pt x="94286" y="200348"/>
                  </a:cubicBezTo>
                  <a:cubicBezTo>
                    <a:pt x="93265" y="200256"/>
                    <a:pt x="92243" y="199792"/>
                    <a:pt x="91314" y="199421"/>
                  </a:cubicBezTo>
                  <a:cubicBezTo>
                    <a:pt x="71347" y="189407"/>
                    <a:pt x="62432" y="164095"/>
                    <a:pt x="72648" y="144253"/>
                  </a:cubicBezTo>
                  <a:cubicBezTo>
                    <a:pt x="77570" y="134702"/>
                    <a:pt x="85092" y="127007"/>
                    <a:pt x="92243" y="119033"/>
                  </a:cubicBezTo>
                  <a:cubicBezTo>
                    <a:pt x="111375" y="97892"/>
                    <a:pt x="128091" y="74620"/>
                    <a:pt x="147594" y="53850"/>
                  </a:cubicBezTo>
                  <a:cubicBezTo>
                    <a:pt x="167004" y="32988"/>
                    <a:pt x="189943" y="14351"/>
                    <a:pt x="216968" y="5357"/>
                  </a:cubicBezTo>
                  <a:cubicBezTo>
                    <a:pt x="227091" y="1973"/>
                    <a:pt x="237864" y="95"/>
                    <a:pt x="248614" y="3"/>
                  </a:cubicBezTo>
                  <a:close/>
                </a:path>
              </a:pathLst>
            </a:custGeom>
            <a:solidFill>
              <a:srgbClr val="FF7761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9513" tIns="289513" rIns="289513" bIns="289513" numCol="1" spcCol="1270" anchor="ctr" anchorCtr="0">
              <a:noAutofit/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 defTabSz="1157605">
                <a:lnSpc>
                  <a:spcPct val="120000"/>
                </a:lnSpc>
                <a:spcAft>
                  <a:spcPct val="35000"/>
                </a:spcAft>
              </a:pPr>
              <a:endParaRPr lang="en-GB" sz="600" dirty="0">
                <a:cs typeface="+mn-ea"/>
                <a:sym typeface="+mn-lt"/>
              </a:endParaRPr>
            </a:p>
          </p:txBody>
        </p:sp>
        <p:sp>
          <p:nvSpPr>
            <p:cNvPr id="109" name="Freeform 28"/>
            <p:cNvSpPr/>
            <p:nvPr/>
          </p:nvSpPr>
          <p:spPr>
            <a:xfrm>
              <a:off x="-1123401" y="2568518"/>
              <a:ext cx="1811734" cy="1720961"/>
            </a:xfrm>
            <a:custGeom>
              <a:avLst/>
              <a:gdLst>
                <a:gd name="connsiteX0" fmla="*/ 398806 w 605835"/>
                <a:gd name="connsiteY0" fmla="*/ 496297 h 575481"/>
                <a:gd name="connsiteX1" fmla="*/ 391430 w 605835"/>
                <a:gd name="connsiteY1" fmla="*/ 511029 h 575481"/>
                <a:gd name="connsiteX2" fmla="*/ 406643 w 605835"/>
                <a:gd name="connsiteY2" fmla="*/ 500901 h 575481"/>
                <a:gd name="connsiteX3" fmla="*/ 398806 w 605835"/>
                <a:gd name="connsiteY3" fmla="*/ 496297 h 575481"/>
                <a:gd name="connsiteX4" fmla="*/ 207031 w 605835"/>
                <a:gd name="connsiteY4" fmla="*/ 496297 h 575481"/>
                <a:gd name="connsiteX5" fmla="*/ 199194 w 605835"/>
                <a:gd name="connsiteY5" fmla="*/ 500901 h 575481"/>
                <a:gd name="connsiteX6" fmla="*/ 214407 w 605835"/>
                <a:gd name="connsiteY6" fmla="*/ 511029 h 575481"/>
                <a:gd name="connsiteX7" fmla="*/ 207031 w 605835"/>
                <a:gd name="connsiteY7" fmla="*/ 496297 h 575481"/>
                <a:gd name="connsiteX8" fmla="*/ 321819 w 605835"/>
                <a:gd name="connsiteY8" fmla="*/ 473278 h 575481"/>
                <a:gd name="connsiteX9" fmla="*/ 321819 w 605835"/>
                <a:gd name="connsiteY9" fmla="*/ 529904 h 575481"/>
                <a:gd name="connsiteX10" fmla="*/ 363309 w 605835"/>
                <a:gd name="connsiteY10" fmla="*/ 481105 h 575481"/>
                <a:gd name="connsiteX11" fmla="*/ 321819 w 605835"/>
                <a:gd name="connsiteY11" fmla="*/ 473278 h 575481"/>
                <a:gd name="connsiteX12" fmla="*/ 284017 w 605835"/>
                <a:gd name="connsiteY12" fmla="*/ 473278 h 575481"/>
                <a:gd name="connsiteX13" fmla="*/ 242528 w 605835"/>
                <a:gd name="connsiteY13" fmla="*/ 481105 h 575481"/>
                <a:gd name="connsiteX14" fmla="*/ 284017 w 605835"/>
                <a:gd name="connsiteY14" fmla="*/ 529904 h 575481"/>
                <a:gd name="connsiteX15" fmla="*/ 424161 w 605835"/>
                <a:gd name="connsiteY15" fmla="*/ 383966 h 575481"/>
                <a:gd name="connsiteX16" fmla="*/ 412636 w 605835"/>
                <a:gd name="connsiteY16" fmla="*/ 457165 h 575481"/>
                <a:gd name="connsiteX17" fmla="*/ 437069 w 605835"/>
                <a:gd name="connsiteY17" fmla="*/ 472818 h 575481"/>
                <a:gd name="connsiteX18" fmla="*/ 476253 w 605835"/>
                <a:gd name="connsiteY18" fmla="*/ 383966 h 575481"/>
                <a:gd name="connsiteX19" fmla="*/ 321819 w 605835"/>
                <a:gd name="connsiteY19" fmla="*/ 383966 h 575481"/>
                <a:gd name="connsiteX20" fmla="*/ 321819 w 605835"/>
                <a:gd name="connsiteY20" fmla="*/ 432305 h 575481"/>
                <a:gd name="connsiteX21" fmla="*/ 377139 w 605835"/>
                <a:gd name="connsiteY21" fmla="*/ 442894 h 575481"/>
                <a:gd name="connsiteX22" fmla="*/ 386820 w 605835"/>
                <a:gd name="connsiteY22" fmla="*/ 383966 h 575481"/>
                <a:gd name="connsiteX23" fmla="*/ 219017 w 605835"/>
                <a:gd name="connsiteY23" fmla="*/ 383966 h 575481"/>
                <a:gd name="connsiteX24" fmla="*/ 228698 w 605835"/>
                <a:gd name="connsiteY24" fmla="*/ 442433 h 575481"/>
                <a:gd name="connsiteX25" fmla="*/ 284017 w 605835"/>
                <a:gd name="connsiteY25" fmla="*/ 432305 h 575481"/>
                <a:gd name="connsiteX26" fmla="*/ 284017 w 605835"/>
                <a:gd name="connsiteY26" fmla="*/ 383966 h 575481"/>
                <a:gd name="connsiteX27" fmla="*/ 129122 w 605835"/>
                <a:gd name="connsiteY27" fmla="*/ 383966 h 575481"/>
                <a:gd name="connsiteX28" fmla="*/ 168768 w 605835"/>
                <a:gd name="connsiteY28" fmla="*/ 472818 h 575481"/>
                <a:gd name="connsiteX29" fmla="*/ 193201 w 605835"/>
                <a:gd name="connsiteY29" fmla="*/ 457165 h 575481"/>
                <a:gd name="connsiteX30" fmla="*/ 181676 w 605835"/>
                <a:gd name="connsiteY30" fmla="*/ 383966 h 575481"/>
                <a:gd name="connsiteX31" fmla="*/ 377139 w 605835"/>
                <a:gd name="connsiteY31" fmla="*/ 284065 h 575481"/>
                <a:gd name="connsiteX32" fmla="*/ 321819 w 605835"/>
                <a:gd name="connsiteY32" fmla="*/ 294653 h 575481"/>
                <a:gd name="connsiteX33" fmla="*/ 321819 w 605835"/>
                <a:gd name="connsiteY33" fmla="*/ 342993 h 575481"/>
                <a:gd name="connsiteX34" fmla="*/ 386820 w 605835"/>
                <a:gd name="connsiteY34" fmla="*/ 342993 h 575481"/>
                <a:gd name="connsiteX35" fmla="*/ 377139 w 605835"/>
                <a:gd name="connsiteY35" fmla="*/ 284065 h 575481"/>
                <a:gd name="connsiteX36" fmla="*/ 228237 w 605835"/>
                <a:gd name="connsiteY36" fmla="*/ 284065 h 575481"/>
                <a:gd name="connsiteX37" fmla="*/ 219017 w 605835"/>
                <a:gd name="connsiteY37" fmla="*/ 342993 h 575481"/>
                <a:gd name="connsiteX38" fmla="*/ 284017 w 605835"/>
                <a:gd name="connsiteY38" fmla="*/ 342993 h 575481"/>
                <a:gd name="connsiteX39" fmla="*/ 284017 w 605835"/>
                <a:gd name="connsiteY39" fmla="*/ 294653 h 575481"/>
                <a:gd name="connsiteX40" fmla="*/ 228237 w 605835"/>
                <a:gd name="connsiteY40" fmla="*/ 284065 h 575481"/>
                <a:gd name="connsiteX41" fmla="*/ 437069 w 605835"/>
                <a:gd name="connsiteY41" fmla="*/ 254141 h 575481"/>
                <a:gd name="connsiteX42" fmla="*/ 412636 w 605835"/>
                <a:gd name="connsiteY42" fmla="*/ 269333 h 575481"/>
                <a:gd name="connsiteX43" fmla="*/ 424161 w 605835"/>
                <a:gd name="connsiteY43" fmla="*/ 342993 h 575481"/>
                <a:gd name="connsiteX44" fmla="*/ 476253 w 605835"/>
                <a:gd name="connsiteY44" fmla="*/ 342993 h 575481"/>
                <a:gd name="connsiteX45" fmla="*/ 437069 w 605835"/>
                <a:gd name="connsiteY45" fmla="*/ 254141 h 575481"/>
                <a:gd name="connsiteX46" fmla="*/ 168768 w 605835"/>
                <a:gd name="connsiteY46" fmla="*/ 254141 h 575481"/>
                <a:gd name="connsiteX47" fmla="*/ 129122 w 605835"/>
                <a:gd name="connsiteY47" fmla="*/ 342993 h 575481"/>
                <a:gd name="connsiteX48" fmla="*/ 181676 w 605835"/>
                <a:gd name="connsiteY48" fmla="*/ 342993 h 575481"/>
                <a:gd name="connsiteX49" fmla="*/ 193201 w 605835"/>
                <a:gd name="connsiteY49" fmla="*/ 269793 h 575481"/>
                <a:gd name="connsiteX50" fmla="*/ 168768 w 605835"/>
                <a:gd name="connsiteY50" fmla="*/ 254141 h 575481"/>
                <a:gd name="connsiteX51" fmla="*/ 391430 w 605835"/>
                <a:gd name="connsiteY51" fmla="*/ 215930 h 575481"/>
                <a:gd name="connsiteX52" fmla="*/ 398806 w 605835"/>
                <a:gd name="connsiteY52" fmla="*/ 230661 h 575481"/>
                <a:gd name="connsiteX53" fmla="*/ 406643 w 605835"/>
                <a:gd name="connsiteY53" fmla="*/ 226058 h 575481"/>
                <a:gd name="connsiteX54" fmla="*/ 391430 w 605835"/>
                <a:gd name="connsiteY54" fmla="*/ 215930 h 575481"/>
                <a:gd name="connsiteX55" fmla="*/ 214407 w 605835"/>
                <a:gd name="connsiteY55" fmla="*/ 215930 h 575481"/>
                <a:gd name="connsiteX56" fmla="*/ 199194 w 605835"/>
                <a:gd name="connsiteY56" fmla="*/ 226058 h 575481"/>
                <a:gd name="connsiteX57" fmla="*/ 207031 w 605835"/>
                <a:gd name="connsiteY57" fmla="*/ 230661 h 575481"/>
                <a:gd name="connsiteX58" fmla="*/ 214407 w 605835"/>
                <a:gd name="connsiteY58" fmla="*/ 215930 h 575481"/>
                <a:gd name="connsiteX59" fmla="*/ 321819 w 605835"/>
                <a:gd name="connsiteY59" fmla="*/ 197054 h 575481"/>
                <a:gd name="connsiteX60" fmla="*/ 321819 w 605835"/>
                <a:gd name="connsiteY60" fmla="*/ 253680 h 575481"/>
                <a:gd name="connsiteX61" fmla="*/ 363309 w 605835"/>
                <a:gd name="connsiteY61" fmla="*/ 245854 h 575481"/>
                <a:gd name="connsiteX62" fmla="*/ 321819 w 605835"/>
                <a:gd name="connsiteY62" fmla="*/ 197054 h 575481"/>
                <a:gd name="connsiteX63" fmla="*/ 284017 w 605835"/>
                <a:gd name="connsiteY63" fmla="*/ 197054 h 575481"/>
                <a:gd name="connsiteX64" fmla="*/ 242528 w 605835"/>
                <a:gd name="connsiteY64" fmla="*/ 245854 h 575481"/>
                <a:gd name="connsiteX65" fmla="*/ 284017 w 605835"/>
                <a:gd name="connsiteY65" fmla="*/ 253680 h 575481"/>
                <a:gd name="connsiteX66" fmla="*/ 302918 w 605835"/>
                <a:gd name="connsiteY66" fmla="*/ 151477 h 575481"/>
                <a:gd name="connsiteX67" fmla="*/ 515438 w 605835"/>
                <a:gd name="connsiteY67" fmla="*/ 363249 h 575481"/>
                <a:gd name="connsiteX68" fmla="*/ 302918 w 605835"/>
                <a:gd name="connsiteY68" fmla="*/ 575481 h 575481"/>
                <a:gd name="connsiteX69" fmla="*/ 90398 w 605835"/>
                <a:gd name="connsiteY69" fmla="*/ 363249 h 575481"/>
                <a:gd name="connsiteX70" fmla="*/ 302918 w 605835"/>
                <a:gd name="connsiteY70" fmla="*/ 151477 h 575481"/>
                <a:gd name="connsiteX71" fmla="*/ 259578 w 605835"/>
                <a:gd name="connsiteY71" fmla="*/ 0 h 575481"/>
                <a:gd name="connsiteX72" fmla="*/ 349024 w 605835"/>
                <a:gd name="connsiteY72" fmla="*/ 29927 h 575481"/>
                <a:gd name="connsiteX73" fmla="*/ 359167 w 605835"/>
                <a:gd name="connsiteY73" fmla="*/ 32689 h 575481"/>
                <a:gd name="connsiteX74" fmla="*/ 367005 w 605835"/>
                <a:gd name="connsiteY74" fmla="*/ 32689 h 575481"/>
                <a:gd name="connsiteX75" fmla="*/ 473511 w 605835"/>
                <a:gd name="connsiteY75" fmla="*/ 86557 h 575481"/>
                <a:gd name="connsiteX76" fmla="*/ 484576 w 605835"/>
                <a:gd name="connsiteY76" fmla="*/ 92543 h 575481"/>
                <a:gd name="connsiteX77" fmla="*/ 605835 w 605835"/>
                <a:gd name="connsiteY77" fmla="*/ 224220 h 575481"/>
                <a:gd name="connsiteX78" fmla="*/ 538520 w 605835"/>
                <a:gd name="connsiteY78" fmla="*/ 338862 h 575481"/>
                <a:gd name="connsiteX79" fmla="*/ 526072 w 605835"/>
                <a:gd name="connsiteY79" fmla="*/ 284534 h 575481"/>
                <a:gd name="connsiteX80" fmla="*/ 553735 w 605835"/>
                <a:gd name="connsiteY80" fmla="*/ 224220 h 575481"/>
                <a:gd name="connsiteX81" fmla="*/ 473511 w 605835"/>
                <a:gd name="connsiteY81" fmla="*/ 144109 h 575481"/>
                <a:gd name="connsiteX82" fmla="*/ 465211 w 605835"/>
                <a:gd name="connsiteY82" fmla="*/ 144569 h 575481"/>
                <a:gd name="connsiteX83" fmla="*/ 439392 w 605835"/>
                <a:gd name="connsiteY83" fmla="*/ 129836 h 575481"/>
                <a:gd name="connsiteX84" fmla="*/ 367005 w 605835"/>
                <a:gd name="connsiteY84" fmla="*/ 84716 h 575481"/>
                <a:gd name="connsiteX85" fmla="*/ 350868 w 605835"/>
                <a:gd name="connsiteY85" fmla="*/ 86097 h 575481"/>
                <a:gd name="connsiteX86" fmla="*/ 327354 w 605835"/>
                <a:gd name="connsiteY86" fmla="*/ 79191 h 575481"/>
                <a:gd name="connsiteX87" fmla="*/ 260039 w 605835"/>
                <a:gd name="connsiteY87" fmla="*/ 52027 h 575481"/>
                <a:gd name="connsiteX88" fmla="*/ 166443 w 605835"/>
                <a:gd name="connsiteY88" fmla="*/ 124771 h 575481"/>
                <a:gd name="connsiteX89" fmla="*/ 138780 w 605835"/>
                <a:gd name="connsiteY89" fmla="*/ 144569 h 575481"/>
                <a:gd name="connsiteX90" fmla="*/ 132325 w 605835"/>
                <a:gd name="connsiteY90" fmla="*/ 144109 h 575481"/>
                <a:gd name="connsiteX91" fmla="*/ 52100 w 605835"/>
                <a:gd name="connsiteY91" fmla="*/ 224220 h 575481"/>
                <a:gd name="connsiteX92" fmla="*/ 79764 w 605835"/>
                <a:gd name="connsiteY92" fmla="*/ 284534 h 575481"/>
                <a:gd name="connsiteX93" fmla="*/ 67315 w 605835"/>
                <a:gd name="connsiteY93" fmla="*/ 338862 h 575481"/>
                <a:gd name="connsiteX94" fmla="*/ 0 w 605835"/>
                <a:gd name="connsiteY94" fmla="*/ 224220 h 575481"/>
                <a:gd name="connsiteX95" fmla="*/ 113882 w 605835"/>
                <a:gd name="connsiteY95" fmla="*/ 93464 h 575481"/>
                <a:gd name="connsiteX96" fmla="*/ 125409 w 605835"/>
                <a:gd name="connsiteY96" fmla="*/ 84716 h 575481"/>
                <a:gd name="connsiteX97" fmla="*/ 259578 w 605835"/>
                <a:gd name="connsiteY97" fmla="*/ 0 h 57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605835" h="575481">
                  <a:moveTo>
                    <a:pt x="398806" y="496297"/>
                  </a:moveTo>
                  <a:cubicBezTo>
                    <a:pt x="396501" y="501361"/>
                    <a:pt x="393735" y="506425"/>
                    <a:pt x="391430" y="511029"/>
                  </a:cubicBezTo>
                  <a:cubicBezTo>
                    <a:pt x="396501" y="507806"/>
                    <a:pt x="401572" y="504584"/>
                    <a:pt x="406643" y="500901"/>
                  </a:cubicBezTo>
                  <a:cubicBezTo>
                    <a:pt x="404338" y="499520"/>
                    <a:pt x="401572" y="497678"/>
                    <a:pt x="398806" y="496297"/>
                  </a:cubicBezTo>
                  <a:close/>
                  <a:moveTo>
                    <a:pt x="207031" y="496297"/>
                  </a:moveTo>
                  <a:cubicBezTo>
                    <a:pt x="204265" y="497678"/>
                    <a:pt x="201499" y="499059"/>
                    <a:pt x="199194" y="500901"/>
                  </a:cubicBezTo>
                  <a:cubicBezTo>
                    <a:pt x="203804" y="504584"/>
                    <a:pt x="208875" y="507806"/>
                    <a:pt x="214407" y="511029"/>
                  </a:cubicBezTo>
                  <a:cubicBezTo>
                    <a:pt x="211641" y="505965"/>
                    <a:pt x="209336" y="501361"/>
                    <a:pt x="207031" y="496297"/>
                  </a:cubicBezTo>
                  <a:close/>
                  <a:moveTo>
                    <a:pt x="321819" y="473278"/>
                  </a:moveTo>
                  <a:lnTo>
                    <a:pt x="321819" y="529904"/>
                  </a:lnTo>
                  <a:cubicBezTo>
                    <a:pt x="337032" y="522078"/>
                    <a:pt x="351784" y="505044"/>
                    <a:pt x="363309" y="481105"/>
                  </a:cubicBezTo>
                  <a:cubicBezTo>
                    <a:pt x="349940" y="477422"/>
                    <a:pt x="336110" y="474659"/>
                    <a:pt x="321819" y="473278"/>
                  </a:cubicBezTo>
                  <a:close/>
                  <a:moveTo>
                    <a:pt x="284017" y="473278"/>
                  </a:moveTo>
                  <a:cubicBezTo>
                    <a:pt x="269726" y="474659"/>
                    <a:pt x="255896" y="477422"/>
                    <a:pt x="242528" y="481105"/>
                  </a:cubicBezTo>
                  <a:cubicBezTo>
                    <a:pt x="254052" y="505044"/>
                    <a:pt x="268804" y="522078"/>
                    <a:pt x="284017" y="529904"/>
                  </a:cubicBezTo>
                  <a:close/>
                  <a:moveTo>
                    <a:pt x="424161" y="383966"/>
                  </a:moveTo>
                  <a:cubicBezTo>
                    <a:pt x="422778" y="409747"/>
                    <a:pt x="419090" y="434607"/>
                    <a:pt x="412636" y="457165"/>
                  </a:cubicBezTo>
                  <a:cubicBezTo>
                    <a:pt x="421395" y="461769"/>
                    <a:pt x="429693" y="467293"/>
                    <a:pt x="437069" y="472818"/>
                  </a:cubicBezTo>
                  <a:cubicBezTo>
                    <a:pt x="458736" y="447497"/>
                    <a:pt x="472565" y="416652"/>
                    <a:pt x="476253" y="383966"/>
                  </a:cubicBezTo>
                  <a:close/>
                  <a:moveTo>
                    <a:pt x="321819" y="383966"/>
                  </a:moveTo>
                  <a:lnTo>
                    <a:pt x="321819" y="432305"/>
                  </a:lnTo>
                  <a:cubicBezTo>
                    <a:pt x="341181" y="433686"/>
                    <a:pt x="359621" y="436909"/>
                    <a:pt x="377139" y="442894"/>
                  </a:cubicBezTo>
                  <a:cubicBezTo>
                    <a:pt x="382210" y="424018"/>
                    <a:pt x="385437" y="404683"/>
                    <a:pt x="386820" y="383966"/>
                  </a:cubicBezTo>
                  <a:close/>
                  <a:moveTo>
                    <a:pt x="219017" y="383966"/>
                  </a:moveTo>
                  <a:cubicBezTo>
                    <a:pt x="220400" y="404683"/>
                    <a:pt x="223627" y="424018"/>
                    <a:pt x="228698" y="442433"/>
                  </a:cubicBezTo>
                  <a:cubicBezTo>
                    <a:pt x="246216" y="436909"/>
                    <a:pt x="264655" y="433686"/>
                    <a:pt x="284017" y="432305"/>
                  </a:cubicBezTo>
                  <a:lnTo>
                    <a:pt x="284017" y="383966"/>
                  </a:lnTo>
                  <a:close/>
                  <a:moveTo>
                    <a:pt x="129122" y="383966"/>
                  </a:moveTo>
                  <a:cubicBezTo>
                    <a:pt x="133271" y="416652"/>
                    <a:pt x="146640" y="447497"/>
                    <a:pt x="168768" y="472818"/>
                  </a:cubicBezTo>
                  <a:cubicBezTo>
                    <a:pt x="176144" y="467293"/>
                    <a:pt x="184442" y="461769"/>
                    <a:pt x="193201" y="457165"/>
                  </a:cubicBezTo>
                  <a:cubicBezTo>
                    <a:pt x="186747" y="434607"/>
                    <a:pt x="183059" y="409747"/>
                    <a:pt x="181676" y="383966"/>
                  </a:cubicBezTo>
                  <a:close/>
                  <a:moveTo>
                    <a:pt x="377139" y="284065"/>
                  </a:moveTo>
                  <a:cubicBezTo>
                    <a:pt x="359621" y="289589"/>
                    <a:pt x="341181" y="293272"/>
                    <a:pt x="321819" y="294653"/>
                  </a:cubicBezTo>
                  <a:lnTo>
                    <a:pt x="321819" y="342993"/>
                  </a:lnTo>
                  <a:lnTo>
                    <a:pt x="386820" y="342993"/>
                  </a:lnTo>
                  <a:cubicBezTo>
                    <a:pt x="385437" y="322276"/>
                    <a:pt x="382210" y="302480"/>
                    <a:pt x="377139" y="284065"/>
                  </a:cubicBezTo>
                  <a:close/>
                  <a:moveTo>
                    <a:pt x="228237" y="284065"/>
                  </a:moveTo>
                  <a:cubicBezTo>
                    <a:pt x="223627" y="302480"/>
                    <a:pt x="220400" y="322276"/>
                    <a:pt x="219017" y="342993"/>
                  </a:cubicBezTo>
                  <a:lnTo>
                    <a:pt x="284017" y="342993"/>
                  </a:lnTo>
                  <a:lnTo>
                    <a:pt x="284017" y="294653"/>
                  </a:lnTo>
                  <a:cubicBezTo>
                    <a:pt x="264655" y="293272"/>
                    <a:pt x="246216" y="289589"/>
                    <a:pt x="228237" y="284065"/>
                  </a:cubicBezTo>
                  <a:close/>
                  <a:moveTo>
                    <a:pt x="437069" y="254141"/>
                  </a:moveTo>
                  <a:cubicBezTo>
                    <a:pt x="429232" y="259665"/>
                    <a:pt x="421395" y="264729"/>
                    <a:pt x="412636" y="269333"/>
                  </a:cubicBezTo>
                  <a:cubicBezTo>
                    <a:pt x="419090" y="292352"/>
                    <a:pt x="422778" y="317212"/>
                    <a:pt x="424161" y="342993"/>
                  </a:cubicBezTo>
                  <a:lnTo>
                    <a:pt x="476253" y="342993"/>
                  </a:lnTo>
                  <a:cubicBezTo>
                    <a:pt x="472565" y="309846"/>
                    <a:pt x="458736" y="279461"/>
                    <a:pt x="437069" y="254141"/>
                  </a:cubicBezTo>
                  <a:close/>
                  <a:moveTo>
                    <a:pt x="168768" y="254141"/>
                  </a:moveTo>
                  <a:cubicBezTo>
                    <a:pt x="146640" y="279461"/>
                    <a:pt x="133271" y="310306"/>
                    <a:pt x="129122" y="342993"/>
                  </a:cubicBezTo>
                  <a:lnTo>
                    <a:pt x="181676" y="342993"/>
                  </a:lnTo>
                  <a:cubicBezTo>
                    <a:pt x="183059" y="316751"/>
                    <a:pt x="186747" y="292352"/>
                    <a:pt x="193201" y="269793"/>
                  </a:cubicBezTo>
                  <a:cubicBezTo>
                    <a:pt x="184442" y="264729"/>
                    <a:pt x="176144" y="259665"/>
                    <a:pt x="168768" y="254141"/>
                  </a:cubicBezTo>
                  <a:close/>
                  <a:moveTo>
                    <a:pt x="391430" y="215930"/>
                  </a:moveTo>
                  <a:cubicBezTo>
                    <a:pt x="393735" y="220533"/>
                    <a:pt x="396501" y="225597"/>
                    <a:pt x="398806" y="230661"/>
                  </a:cubicBezTo>
                  <a:cubicBezTo>
                    <a:pt x="401572" y="229280"/>
                    <a:pt x="403877" y="227439"/>
                    <a:pt x="406643" y="226058"/>
                  </a:cubicBezTo>
                  <a:cubicBezTo>
                    <a:pt x="401572" y="222375"/>
                    <a:pt x="396501" y="219152"/>
                    <a:pt x="391430" y="215930"/>
                  </a:cubicBezTo>
                  <a:close/>
                  <a:moveTo>
                    <a:pt x="214407" y="215930"/>
                  </a:moveTo>
                  <a:cubicBezTo>
                    <a:pt x="208875" y="219152"/>
                    <a:pt x="203804" y="222375"/>
                    <a:pt x="199194" y="226058"/>
                  </a:cubicBezTo>
                  <a:cubicBezTo>
                    <a:pt x="201499" y="227439"/>
                    <a:pt x="204265" y="229280"/>
                    <a:pt x="207031" y="230661"/>
                  </a:cubicBezTo>
                  <a:cubicBezTo>
                    <a:pt x="209336" y="225597"/>
                    <a:pt x="211641" y="220533"/>
                    <a:pt x="214407" y="215930"/>
                  </a:cubicBezTo>
                  <a:close/>
                  <a:moveTo>
                    <a:pt x="321819" y="197054"/>
                  </a:moveTo>
                  <a:lnTo>
                    <a:pt x="321819" y="253680"/>
                  </a:lnTo>
                  <a:cubicBezTo>
                    <a:pt x="336110" y="252299"/>
                    <a:pt x="349940" y="249537"/>
                    <a:pt x="363309" y="245854"/>
                  </a:cubicBezTo>
                  <a:cubicBezTo>
                    <a:pt x="351784" y="221454"/>
                    <a:pt x="337032" y="204881"/>
                    <a:pt x="321819" y="197054"/>
                  </a:cubicBezTo>
                  <a:close/>
                  <a:moveTo>
                    <a:pt x="284017" y="197054"/>
                  </a:moveTo>
                  <a:cubicBezTo>
                    <a:pt x="268804" y="204881"/>
                    <a:pt x="254052" y="221454"/>
                    <a:pt x="242528" y="245854"/>
                  </a:cubicBezTo>
                  <a:cubicBezTo>
                    <a:pt x="255896" y="249537"/>
                    <a:pt x="269726" y="252299"/>
                    <a:pt x="284017" y="253680"/>
                  </a:cubicBezTo>
                  <a:close/>
                  <a:moveTo>
                    <a:pt x="302918" y="151477"/>
                  </a:moveTo>
                  <a:cubicBezTo>
                    <a:pt x="420012" y="151477"/>
                    <a:pt x="515438" y="246314"/>
                    <a:pt x="515438" y="363249"/>
                  </a:cubicBezTo>
                  <a:cubicBezTo>
                    <a:pt x="515438" y="480184"/>
                    <a:pt x="420012" y="575481"/>
                    <a:pt x="302918" y="575481"/>
                  </a:cubicBezTo>
                  <a:cubicBezTo>
                    <a:pt x="185825" y="575481"/>
                    <a:pt x="90398" y="480184"/>
                    <a:pt x="90398" y="363249"/>
                  </a:cubicBezTo>
                  <a:cubicBezTo>
                    <a:pt x="90398" y="246314"/>
                    <a:pt x="185825" y="151477"/>
                    <a:pt x="302918" y="151477"/>
                  </a:cubicBezTo>
                  <a:close/>
                  <a:moveTo>
                    <a:pt x="259578" y="0"/>
                  </a:moveTo>
                  <a:cubicBezTo>
                    <a:pt x="292313" y="0"/>
                    <a:pt x="323666" y="10590"/>
                    <a:pt x="349024" y="29927"/>
                  </a:cubicBezTo>
                  <a:cubicBezTo>
                    <a:pt x="351790" y="31769"/>
                    <a:pt x="355479" y="33150"/>
                    <a:pt x="359167" y="32689"/>
                  </a:cubicBezTo>
                  <a:cubicBezTo>
                    <a:pt x="361934" y="32689"/>
                    <a:pt x="364700" y="32689"/>
                    <a:pt x="367005" y="32689"/>
                  </a:cubicBezTo>
                  <a:cubicBezTo>
                    <a:pt x="409423" y="32689"/>
                    <a:pt x="449074" y="52947"/>
                    <a:pt x="473511" y="86557"/>
                  </a:cubicBezTo>
                  <a:cubicBezTo>
                    <a:pt x="476277" y="89780"/>
                    <a:pt x="479965" y="92082"/>
                    <a:pt x="484576" y="92543"/>
                  </a:cubicBezTo>
                  <a:cubicBezTo>
                    <a:pt x="552352" y="98068"/>
                    <a:pt x="605835" y="155159"/>
                    <a:pt x="605835" y="224220"/>
                  </a:cubicBezTo>
                  <a:cubicBezTo>
                    <a:pt x="605835" y="273484"/>
                    <a:pt x="578633" y="316302"/>
                    <a:pt x="538520" y="338862"/>
                  </a:cubicBezTo>
                  <a:cubicBezTo>
                    <a:pt x="536676" y="319985"/>
                    <a:pt x="532526" y="301569"/>
                    <a:pt x="526072" y="284534"/>
                  </a:cubicBezTo>
                  <a:cubicBezTo>
                    <a:pt x="543131" y="269801"/>
                    <a:pt x="553735" y="248161"/>
                    <a:pt x="553735" y="224220"/>
                  </a:cubicBezTo>
                  <a:cubicBezTo>
                    <a:pt x="553735" y="180021"/>
                    <a:pt x="517772" y="144109"/>
                    <a:pt x="473511" y="144109"/>
                  </a:cubicBezTo>
                  <a:cubicBezTo>
                    <a:pt x="470744" y="144109"/>
                    <a:pt x="467978" y="144109"/>
                    <a:pt x="465211" y="144569"/>
                  </a:cubicBezTo>
                  <a:cubicBezTo>
                    <a:pt x="454607" y="145490"/>
                    <a:pt x="444003" y="139965"/>
                    <a:pt x="439392" y="129836"/>
                  </a:cubicBezTo>
                  <a:cubicBezTo>
                    <a:pt x="425560" y="101751"/>
                    <a:pt x="397896" y="84716"/>
                    <a:pt x="367005" y="84716"/>
                  </a:cubicBezTo>
                  <a:cubicBezTo>
                    <a:pt x="361473" y="84716"/>
                    <a:pt x="355940" y="85176"/>
                    <a:pt x="350868" y="86097"/>
                  </a:cubicBezTo>
                  <a:cubicBezTo>
                    <a:pt x="342108" y="87939"/>
                    <a:pt x="333348" y="85637"/>
                    <a:pt x="327354" y="79191"/>
                  </a:cubicBezTo>
                  <a:cubicBezTo>
                    <a:pt x="308912" y="61695"/>
                    <a:pt x="284936" y="52027"/>
                    <a:pt x="260039" y="52027"/>
                  </a:cubicBezTo>
                  <a:cubicBezTo>
                    <a:pt x="215777" y="52027"/>
                    <a:pt x="177048" y="81953"/>
                    <a:pt x="166443" y="124771"/>
                  </a:cubicBezTo>
                  <a:cubicBezTo>
                    <a:pt x="163216" y="137203"/>
                    <a:pt x="151690" y="145490"/>
                    <a:pt x="138780" y="144569"/>
                  </a:cubicBezTo>
                  <a:cubicBezTo>
                    <a:pt x="136936" y="144109"/>
                    <a:pt x="134630" y="144109"/>
                    <a:pt x="132325" y="144109"/>
                  </a:cubicBezTo>
                  <a:cubicBezTo>
                    <a:pt x="88063" y="144109"/>
                    <a:pt x="52100" y="180021"/>
                    <a:pt x="52100" y="224220"/>
                  </a:cubicBezTo>
                  <a:cubicBezTo>
                    <a:pt x="52100" y="248161"/>
                    <a:pt x="62705" y="269801"/>
                    <a:pt x="79764" y="284534"/>
                  </a:cubicBezTo>
                  <a:cubicBezTo>
                    <a:pt x="73309" y="301569"/>
                    <a:pt x="69159" y="319985"/>
                    <a:pt x="67315" y="338862"/>
                  </a:cubicBezTo>
                  <a:cubicBezTo>
                    <a:pt x="27203" y="316302"/>
                    <a:pt x="0" y="273484"/>
                    <a:pt x="0" y="224220"/>
                  </a:cubicBezTo>
                  <a:cubicBezTo>
                    <a:pt x="0" y="157461"/>
                    <a:pt x="49795" y="102211"/>
                    <a:pt x="113882" y="93464"/>
                  </a:cubicBezTo>
                  <a:cubicBezTo>
                    <a:pt x="118954" y="92543"/>
                    <a:pt x="123565" y="89320"/>
                    <a:pt x="125409" y="84716"/>
                  </a:cubicBezTo>
                  <a:cubicBezTo>
                    <a:pt x="149845" y="33610"/>
                    <a:pt x="201484" y="0"/>
                    <a:pt x="259578" y="0"/>
                  </a:cubicBezTo>
                  <a:close/>
                </a:path>
              </a:pathLst>
            </a:custGeom>
            <a:solidFill>
              <a:srgbClr val="FF7761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9513" tIns="289513" rIns="289513" bIns="289513" numCol="1" spcCol="1270" anchor="ctr" anchorCtr="0">
              <a:noAutofit/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 defTabSz="1157605">
                <a:lnSpc>
                  <a:spcPct val="120000"/>
                </a:lnSpc>
                <a:spcAft>
                  <a:spcPct val="35000"/>
                </a:spcAft>
              </a:pPr>
              <a:endParaRPr lang="en-GB" sz="600" dirty="0">
                <a:cs typeface="+mn-ea"/>
                <a:sym typeface="+mn-lt"/>
              </a:endParaRPr>
            </a:p>
          </p:txBody>
        </p:sp>
        <p:sp>
          <p:nvSpPr>
            <p:cNvPr id="110" name="Freeform 29"/>
            <p:cNvSpPr/>
            <p:nvPr/>
          </p:nvSpPr>
          <p:spPr>
            <a:xfrm>
              <a:off x="835447" y="2903596"/>
              <a:ext cx="1050805" cy="1050805"/>
            </a:xfrm>
            <a:custGeom>
              <a:avLst/>
              <a:gdLst>
                <a:gd name="connsiteX0" fmla="*/ 139284 w 1050805"/>
                <a:gd name="connsiteY0" fmla="*/ 401828 h 1050805"/>
                <a:gd name="connsiteX1" fmla="*/ 401828 w 1050805"/>
                <a:gd name="connsiteY1" fmla="*/ 401828 h 1050805"/>
                <a:gd name="connsiteX2" fmla="*/ 401828 w 1050805"/>
                <a:gd name="connsiteY2" fmla="*/ 139284 h 1050805"/>
                <a:gd name="connsiteX3" fmla="*/ 648977 w 1050805"/>
                <a:gd name="connsiteY3" fmla="*/ 139284 h 1050805"/>
                <a:gd name="connsiteX4" fmla="*/ 648977 w 1050805"/>
                <a:gd name="connsiteY4" fmla="*/ 401828 h 1050805"/>
                <a:gd name="connsiteX5" fmla="*/ 911521 w 1050805"/>
                <a:gd name="connsiteY5" fmla="*/ 401828 h 1050805"/>
                <a:gd name="connsiteX6" fmla="*/ 911521 w 1050805"/>
                <a:gd name="connsiteY6" fmla="*/ 648977 h 1050805"/>
                <a:gd name="connsiteX7" fmla="*/ 648977 w 1050805"/>
                <a:gd name="connsiteY7" fmla="*/ 648977 h 1050805"/>
                <a:gd name="connsiteX8" fmla="*/ 648977 w 1050805"/>
                <a:gd name="connsiteY8" fmla="*/ 911521 h 1050805"/>
                <a:gd name="connsiteX9" fmla="*/ 401828 w 1050805"/>
                <a:gd name="connsiteY9" fmla="*/ 911521 h 1050805"/>
                <a:gd name="connsiteX10" fmla="*/ 401828 w 1050805"/>
                <a:gd name="connsiteY10" fmla="*/ 648977 h 1050805"/>
                <a:gd name="connsiteX11" fmla="*/ 139284 w 1050805"/>
                <a:gd name="connsiteY11" fmla="*/ 648977 h 1050805"/>
                <a:gd name="connsiteX12" fmla="*/ 139284 w 1050805"/>
                <a:gd name="connsiteY12" fmla="*/ 401828 h 105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50805" h="1050805">
                  <a:moveTo>
                    <a:pt x="139284" y="401828"/>
                  </a:moveTo>
                  <a:lnTo>
                    <a:pt x="401828" y="401828"/>
                  </a:lnTo>
                  <a:lnTo>
                    <a:pt x="401828" y="139284"/>
                  </a:lnTo>
                  <a:lnTo>
                    <a:pt x="648977" y="139284"/>
                  </a:lnTo>
                  <a:lnTo>
                    <a:pt x="648977" y="401828"/>
                  </a:lnTo>
                  <a:lnTo>
                    <a:pt x="911521" y="401828"/>
                  </a:lnTo>
                  <a:lnTo>
                    <a:pt x="911521" y="648977"/>
                  </a:lnTo>
                  <a:lnTo>
                    <a:pt x="648977" y="648977"/>
                  </a:lnTo>
                  <a:lnTo>
                    <a:pt x="648977" y="911521"/>
                  </a:lnTo>
                  <a:lnTo>
                    <a:pt x="401828" y="911521"/>
                  </a:lnTo>
                  <a:lnTo>
                    <a:pt x="401828" y="648977"/>
                  </a:lnTo>
                  <a:lnTo>
                    <a:pt x="139284" y="648977"/>
                  </a:lnTo>
                  <a:lnTo>
                    <a:pt x="139284" y="401828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559" tIns="368004" rIns="127559" bIns="368004" numCol="1" spcCol="1270" anchor="ctr" anchorCtr="0">
              <a:noAutofit/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 defTabSz="492125">
                <a:lnSpc>
                  <a:spcPct val="120000"/>
                </a:lnSpc>
                <a:spcAft>
                  <a:spcPct val="35000"/>
                </a:spcAft>
              </a:pPr>
              <a:endParaRPr lang="en-GB" sz="600" dirty="0">
                <a:cs typeface="+mn-ea"/>
                <a:sym typeface="+mn-lt"/>
              </a:endParaRPr>
            </a:p>
          </p:txBody>
        </p:sp>
      </p:grpSp>
      <p:grpSp>
        <p:nvGrpSpPr>
          <p:cNvPr id="8" name="Group 36"/>
          <p:cNvGrpSpPr/>
          <p:nvPr/>
        </p:nvGrpSpPr>
        <p:grpSpPr>
          <a:xfrm>
            <a:off x="1299832" y="2984973"/>
            <a:ext cx="1447173" cy="922655"/>
            <a:chOff x="520106" y="2243168"/>
            <a:chExt cx="2513428" cy="1416655"/>
          </a:xfrm>
        </p:grpSpPr>
        <p:sp>
          <p:nvSpPr>
            <p:cNvPr id="38" name="TextBox 37"/>
            <p:cNvSpPr txBox="1"/>
            <p:nvPr/>
          </p:nvSpPr>
          <p:spPr>
            <a:xfrm>
              <a:off x="887922" y="2243168"/>
              <a:ext cx="1777797" cy="36279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b="1" dirty="0">
                  <a:cs typeface="+mn-ea"/>
                  <a:sym typeface="+mn-lt"/>
                </a:rPr>
                <a:t>Add title text</a:t>
              </a:r>
              <a:endParaRPr lang="en-GB" sz="1400" b="1" dirty="0">
                <a:cs typeface="+mn-ea"/>
                <a:sym typeface="+mn-lt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0106" y="2661729"/>
              <a:ext cx="2513428" cy="99809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altLang="zh-CN" sz="12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800" dirty="0">
                <a:cs typeface="+mn-ea"/>
                <a:sym typeface="+mn-lt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1188211" y="3749762"/>
            <a:ext cx="676806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50"/>
          <p:cNvGrpSpPr/>
          <p:nvPr/>
        </p:nvGrpSpPr>
        <p:grpSpPr>
          <a:xfrm>
            <a:off x="6396992" y="2984978"/>
            <a:ext cx="1447173" cy="922653"/>
            <a:chOff x="520106" y="2243170"/>
            <a:chExt cx="2513428" cy="1416652"/>
          </a:xfrm>
        </p:grpSpPr>
        <p:sp>
          <p:nvSpPr>
            <p:cNvPr id="52" name="TextBox 51"/>
            <p:cNvSpPr txBox="1"/>
            <p:nvPr/>
          </p:nvSpPr>
          <p:spPr>
            <a:xfrm>
              <a:off x="763475" y="2243170"/>
              <a:ext cx="2026694" cy="4146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en-GB" sz="1600" b="1" dirty="0">
                <a:cs typeface="+mn-ea"/>
                <a:sym typeface="+mn-lt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0106" y="2661728"/>
              <a:ext cx="2513428" cy="99809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altLang="zh-CN" sz="12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cs typeface="+mn-ea"/>
                <a:sym typeface="+mn-lt"/>
              </a:endParaRPr>
            </a:p>
          </p:txBody>
        </p:sp>
      </p:grpSp>
      <p:grpSp>
        <p:nvGrpSpPr>
          <p:cNvPr id="31" name="Group 53"/>
          <p:cNvGrpSpPr/>
          <p:nvPr/>
        </p:nvGrpSpPr>
        <p:grpSpPr>
          <a:xfrm>
            <a:off x="4697938" y="2984975"/>
            <a:ext cx="1447173" cy="922654"/>
            <a:chOff x="520106" y="2243170"/>
            <a:chExt cx="2513428" cy="1416656"/>
          </a:xfrm>
        </p:grpSpPr>
        <p:sp>
          <p:nvSpPr>
            <p:cNvPr id="55" name="TextBox 54"/>
            <p:cNvSpPr txBox="1"/>
            <p:nvPr/>
          </p:nvSpPr>
          <p:spPr>
            <a:xfrm>
              <a:off x="763475" y="2243170"/>
              <a:ext cx="2026694" cy="4146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en-GB" sz="1600" b="1" dirty="0">
                <a:cs typeface="+mn-ea"/>
                <a:sym typeface="+mn-lt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20106" y="2661730"/>
              <a:ext cx="2513428" cy="99809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altLang="zh-CN" sz="12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cs typeface="+mn-ea"/>
                <a:sym typeface="+mn-lt"/>
              </a:endParaRPr>
            </a:p>
          </p:txBody>
        </p:sp>
      </p:grpSp>
      <p:grpSp>
        <p:nvGrpSpPr>
          <p:cNvPr id="32" name="Group 56"/>
          <p:cNvGrpSpPr/>
          <p:nvPr/>
        </p:nvGrpSpPr>
        <p:grpSpPr>
          <a:xfrm>
            <a:off x="2998885" y="2984975"/>
            <a:ext cx="1447173" cy="922654"/>
            <a:chOff x="520106" y="2243170"/>
            <a:chExt cx="2513428" cy="1416656"/>
          </a:xfrm>
        </p:grpSpPr>
        <p:sp>
          <p:nvSpPr>
            <p:cNvPr id="58" name="TextBox 57"/>
            <p:cNvSpPr txBox="1"/>
            <p:nvPr/>
          </p:nvSpPr>
          <p:spPr>
            <a:xfrm>
              <a:off x="763475" y="2243170"/>
              <a:ext cx="2026694" cy="4146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  <a:endParaRPr lang="en-GB" sz="1600" b="1" dirty="0">
                <a:cs typeface="+mn-ea"/>
                <a:sym typeface="+mn-lt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20106" y="2661730"/>
              <a:ext cx="2513428" cy="99809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altLang="zh-CN" sz="12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050" dirty="0">
                <a:cs typeface="+mn-ea"/>
                <a:sym typeface="+mn-lt"/>
              </a:endParaRPr>
            </a:p>
          </p:txBody>
        </p:sp>
      </p:grpSp>
      <p:sp>
        <p:nvSpPr>
          <p:cNvPr id="60" name="Rectangle 59"/>
          <p:cNvSpPr/>
          <p:nvPr/>
        </p:nvSpPr>
        <p:spPr>
          <a:xfrm>
            <a:off x="1343315" y="4031119"/>
            <a:ext cx="670924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en-US" altLang="zh-CN" sz="1400" dirty="0"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400" dirty="0">
              <a:cs typeface="+mn-ea"/>
              <a:sym typeface="+mn-lt"/>
            </a:endParaRPr>
          </a:p>
          <a:p>
            <a:pPr algn="just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endParaRPr lang="zh-CN" altLang="en-US" sz="10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953692" y="1094187"/>
            <a:ext cx="1162071" cy="28467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59" tIns="34280" rIns="68559" bIns="34280">
            <a:spAutoFit/>
          </a:bodyPr>
          <a:lstStyle/>
          <a:p>
            <a:r>
              <a:rPr lang="en-US" altLang="zh-CN" sz="1400" b="1" dirty="0">
                <a:cs typeface="+mn-ea"/>
                <a:sym typeface="+mn-lt"/>
              </a:rPr>
              <a:t>Add title text</a:t>
            </a:r>
            <a:endParaRPr lang="zh-CN" altLang="id-ID" sz="1400" b="1" dirty="0">
              <a:cs typeface="+mn-ea"/>
              <a:sym typeface="+mn-lt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953692" y="1341467"/>
            <a:ext cx="6372017" cy="2943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59" tIns="34280" rIns="68559" bIns="34280">
            <a:sp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zh-CN" sz="1400" dirty="0"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400" dirty="0">
              <a:cs typeface="+mn-ea"/>
              <a:sym typeface="+mn-lt"/>
            </a:endParaRPr>
          </a:p>
        </p:txBody>
      </p:sp>
      <p:cxnSp>
        <p:nvCxnSpPr>
          <p:cNvPr id="154645" name="Straight Connector 82"/>
          <p:cNvCxnSpPr>
            <a:cxnSpLocks noChangeShapeType="1"/>
          </p:cNvCxnSpPr>
          <p:nvPr/>
        </p:nvCxnSpPr>
        <p:spPr bwMode="auto">
          <a:xfrm>
            <a:off x="3762378" y="4192191"/>
            <a:ext cx="2070497" cy="0"/>
          </a:xfrm>
          <a:prstGeom prst="line">
            <a:avLst/>
          </a:prstGeom>
          <a:noFill/>
          <a:ln w="25400" algn="ctr">
            <a:solidFill>
              <a:schemeClr val="tx1">
                <a:lumMod val="65000"/>
                <a:lumOff val="35000"/>
              </a:schemeClr>
            </a:solidFill>
            <a:prstDash val="sysDot"/>
            <a:miter lim="800000"/>
            <a:tailEnd type="oval" w="med" len="med"/>
          </a:ln>
        </p:spPr>
      </p:cxnSp>
      <p:grpSp>
        <p:nvGrpSpPr>
          <p:cNvPr id="2" name="Group 83"/>
          <p:cNvGrpSpPr/>
          <p:nvPr/>
        </p:nvGrpSpPr>
        <p:grpSpPr bwMode="auto">
          <a:xfrm>
            <a:off x="3903837" y="1885222"/>
            <a:ext cx="2020491" cy="1766650"/>
            <a:chOff x="8198838" y="2976912"/>
            <a:chExt cx="2694701" cy="2352971"/>
          </a:xfrm>
        </p:grpSpPr>
        <p:sp>
          <p:nvSpPr>
            <p:cNvPr id="52248" name="TextBox 84"/>
            <p:cNvSpPr txBox="1">
              <a:spLocks noChangeArrowheads="1"/>
            </p:cNvSpPr>
            <p:nvPr/>
          </p:nvSpPr>
          <p:spPr bwMode="auto">
            <a:xfrm>
              <a:off x="8198838" y="2976912"/>
              <a:ext cx="1611465" cy="4099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altLang="zh-CN" sz="1400" b="1" dirty="0">
                  <a:cs typeface="+mn-ea"/>
                  <a:sym typeface="+mn-lt"/>
                </a:rPr>
                <a:t>Add title text</a:t>
              </a:r>
              <a:endParaRPr lang="zh-CN" altLang="id-ID" sz="1400" b="1" dirty="0">
                <a:cs typeface="+mn-ea"/>
                <a:sym typeface="+mn-lt"/>
              </a:endParaRPr>
            </a:p>
          </p:txBody>
        </p:sp>
        <p:sp>
          <p:nvSpPr>
            <p:cNvPr id="52249" name="TextBox 85"/>
            <p:cNvSpPr txBox="1">
              <a:spLocks noChangeArrowheads="1"/>
            </p:cNvSpPr>
            <p:nvPr/>
          </p:nvSpPr>
          <p:spPr bwMode="auto">
            <a:xfrm>
              <a:off x="8198838" y="3362255"/>
              <a:ext cx="2694701" cy="196762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en-US" altLang="zh-CN" sz="1200" dirty="0"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cs typeface="+mn-ea"/>
                <a:sym typeface="+mn-lt"/>
              </a:endParaRPr>
            </a:p>
            <a:p>
              <a:pPr>
                <a:lnSpc>
                  <a:spcPct val="110000"/>
                </a:lnSpc>
                <a:buFont typeface="Arial" panose="020B0604020202020204" pitchFamily="34" charset="0"/>
                <a:buNone/>
              </a:pPr>
              <a:endParaRPr lang="en-US" altLang="zh-CN" sz="1200" dirty="0">
                <a:cs typeface="+mn-ea"/>
                <a:sym typeface="+mn-lt"/>
              </a:endParaRPr>
            </a:p>
            <a:p>
              <a:endParaRPr lang="en-US" altLang="zh-CN" sz="1200" dirty="0">
                <a:cs typeface="+mn-ea"/>
                <a:sym typeface="+mn-lt"/>
              </a:endParaRPr>
            </a:p>
            <a:p>
              <a:endParaRPr lang="zh-CN" altLang="en-US" sz="1200" dirty="0">
                <a:cs typeface="+mn-ea"/>
                <a:sym typeface="+mn-lt"/>
              </a:endParaRPr>
            </a:p>
          </p:txBody>
        </p:sp>
      </p:grpSp>
      <p:grpSp>
        <p:nvGrpSpPr>
          <p:cNvPr id="3" name="Group 86"/>
          <p:cNvGrpSpPr/>
          <p:nvPr/>
        </p:nvGrpSpPr>
        <p:grpSpPr bwMode="auto">
          <a:xfrm>
            <a:off x="6241118" y="1748350"/>
            <a:ext cx="2020491" cy="1179759"/>
            <a:chOff x="8198838" y="3752829"/>
            <a:chExt cx="2694701" cy="1573973"/>
          </a:xfrm>
        </p:grpSpPr>
        <p:sp>
          <p:nvSpPr>
            <p:cNvPr id="52246" name="TextBox 87"/>
            <p:cNvSpPr txBox="1">
              <a:spLocks noChangeArrowheads="1"/>
            </p:cNvSpPr>
            <p:nvPr/>
          </p:nvSpPr>
          <p:spPr bwMode="auto">
            <a:xfrm>
              <a:off x="8198838" y="3752829"/>
              <a:ext cx="1611465" cy="4106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altLang="zh-CN" sz="1400" b="1" dirty="0">
                  <a:cs typeface="+mn-ea"/>
                  <a:sym typeface="+mn-lt"/>
                </a:rPr>
                <a:t>Add title text</a:t>
              </a:r>
              <a:endParaRPr lang="zh-CN" altLang="id-ID" sz="1400" b="1" dirty="0">
                <a:cs typeface="+mn-ea"/>
                <a:sym typeface="+mn-lt"/>
              </a:endParaRPr>
            </a:p>
          </p:txBody>
        </p:sp>
        <p:sp>
          <p:nvSpPr>
            <p:cNvPr id="52247" name="TextBox 88"/>
            <p:cNvSpPr txBox="1">
              <a:spLocks noChangeArrowheads="1"/>
            </p:cNvSpPr>
            <p:nvPr/>
          </p:nvSpPr>
          <p:spPr bwMode="auto">
            <a:xfrm>
              <a:off x="8198838" y="4138827"/>
              <a:ext cx="2694701" cy="11879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  <a:buFont typeface="Arial" panose="020B0604020202020204" pitchFamily="34" charset="0"/>
                <a:buNone/>
              </a:pPr>
              <a:r>
                <a:rPr lang="en-US" altLang="zh-CN" sz="1200" dirty="0"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</p:grpSp>
      <p:sp>
        <p:nvSpPr>
          <p:cNvPr id="117778" name="TextBox 89"/>
          <p:cNvSpPr txBox="1">
            <a:spLocks noChangeArrowheads="1"/>
          </p:cNvSpPr>
          <p:nvPr/>
        </p:nvSpPr>
        <p:spPr bwMode="auto">
          <a:xfrm>
            <a:off x="3903837" y="3258606"/>
            <a:ext cx="2018575" cy="8673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68559" tIns="34280" rIns="68559" bIns="34280">
            <a:sp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zh-CN" sz="1200" dirty="0">
                <a:cs typeface="+mn-ea"/>
                <a:sym typeface="+mn-lt"/>
              </a:rPr>
              <a:t>Click here to add text content, such as keywords, some brief introductions, etc.</a:t>
            </a:r>
            <a:endParaRPr lang="id-ID" altLang="zh-CN" sz="1200" dirty="0">
              <a:cs typeface="+mn-ea"/>
              <a:sym typeface="+mn-lt"/>
            </a:endParaRPr>
          </a:p>
        </p:txBody>
      </p:sp>
      <p:grpSp>
        <p:nvGrpSpPr>
          <p:cNvPr id="18" name="íşḻïḑè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882391" y="1672534"/>
            <a:ext cx="2567213" cy="3205275"/>
            <a:chOff x="4189413" y="1044575"/>
            <a:chExt cx="3813175" cy="4760913"/>
          </a:xfrm>
        </p:grpSpPr>
        <p:sp>
          <p:nvSpPr>
            <p:cNvPr id="19" name="ïṥ1ïde"/>
            <p:cNvSpPr/>
            <p:nvPr/>
          </p:nvSpPr>
          <p:spPr bwMode="auto">
            <a:xfrm>
              <a:off x="4189413" y="1119188"/>
              <a:ext cx="3646488" cy="4686300"/>
            </a:xfrm>
            <a:custGeom>
              <a:avLst/>
              <a:gdLst>
                <a:gd name="T0" fmla="*/ 419 w 437"/>
                <a:gd name="T1" fmla="*/ 563 h 563"/>
                <a:gd name="T2" fmla="*/ 19 w 437"/>
                <a:gd name="T3" fmla="*/ 563 h 563"/>
                <a:gd name="T4" fmla="*/ 0 w 437"/>
                <a:gd name="T5" fmla="*/ 544 h 563"/>
                <a:gd name="T6" fmla="*/ 0 w 437"/>
                <a:gd name="T7" fmla="*/ 19 h 563"/>
                <a:gd name="T8" fmla="*/ 19 w 437"/>
                <a:gd name="T9" fmla="*/ 0 h 563"/>
                <a:gd name="T10" fmla="*/ 419 w 437"/>
                <a:gd name="T11" fmla="*/ 0 h 563"/>
                <a:gd name="T12" fmla="*/ 437 w 437"/>
                <a:gd name="T13" fmla="*/ 19 h 563"/>
                <a:gd name="T14" fmla="*/ 437 w 437"/>
                <a:gd name="T15" fmla="*/ 544 h 563"/>
                <a:gd name="T16" fmla="*/ 419 w 437"/>
                <a:gd name="T17" fmla="*/ 563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7" h="563">
                  <a:moveTo>
                    <a:pt x="419" y="563"/>
                  </a:moveTo>
                  <a:cubicBezTo>
                    <a:pt x="19" y="563"/>
                    <a:pt x="19" y="563"/>
                    <a:pt x="19" y="563"/>
                  </a:cubicBezTo>
                  <a:cubicBezTo>
                    <a:pt x="8" y="563"/>
                    <a:pt x="0" y="555"/>
                    <a:pt x="0" y="54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8"/>
                    <a:pt x="8" y="0"/>
                    <a:pt x="19" y="0"/>
                  </a:cubicBezTo>
                  <a:cubicBezTo>
                    <a:pt x="419" y="0"/>
                    <a:pt x="419" y="0"/>
                    <a:pt x="419" y="0"/>
                  </a:cubicBezTo>
                  <a:cubicBezTo>
                    <a:pt x="429" y="0"/>
                    <a:pt x="437" y="8"/>
                    <a:pt x="437" y="19"/>
                  </a:cubicBezTo>
                  <a:cubicBezTo>
                    <a:pt x="437" y="544"/>
                    <a:pt x="437" y="544"/>
                    <a:pt x="437" y="544"/>
                  </a:cubicBezTo>
                  <a:cubicBezTo>
                    <a:pt x="437" y="555"/>
                    <a:pt x="429" y="563"/>
                    <a:pt x="419" y="563"/>
                  </a:cubicBezTo>
                  <a:close/>
                </a:path>
              </a:pathLst>
            </a:custGeom>
            <a:solidFill>
              <a:srgbClr val="F767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íṡļïḍè"/>
            <p:cNvSpPr/>
            <p:nvPr/>
          </p:nvSpPr>
          <p:spPr bwMode="auto">
            <a:xfrm>
              <a:off x="4389438" y="1511300"/>
              <a:ext cx="2978150" cy="4002088"/>
            </a:xfrm>
            <a:prstGeom prst="rect">
              <a:avLst/>
            </a:prstGeom>
            <a:solidFill>
              <a:srgbClr val="E9E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isḷidé"/>
            <p:cNvSpPr/>
            <p:nvPr/>
          </p:nvSpPr>
          <p:spPr bwMode="auto">
            <a:xfrm>
              <a:off x="5249863" y="1044575"/>
              <a:ext cx="1525588" cy="633413"/>
            </a:xfrm>
            <a:custGeom>
              <a:avLst/>
              <a:gdLst>
                <a:gd name="T0" fmla="*/ 178 w 183"/>
                <a:gd name="T1" fmla="*/ 76 h 76"/>
                <a:gd name="T2" fmla="*/ 6 w 183"/>
                <a:gd name="T3" fmla="*/ 76 h 76"/>
                <a:gd name="T4" fmla="*/ 0 w 183"/>
                <a:gd name="T5" fmla="*/ 70 h 76"/>
                <a:gd name="T6" fmla="*/ 0 w 183"/>
                <a:gd name="T7" fmla="*/ 6 h 76"/>
                <a:gd name="T8" fmla="*/ 6 w 183"/>
                <a:gd name="T9" fmla="*/ 0 h 76"/>
                <a:gd name="T10" fmla="*/ 178 w 183"/>
                <a:gd name="T11" fmla="*/ 0 h 76"/>
                <a:gd name="T12" fmla="*/ 183 w 183"/>
                <a:gd name="T13" fmla="*/ 6 h 76"/>
                <a:gd name="T14" fmla="*/ 183 w 183"/>
                <a:gd name="T15" fmla="*/ 70 h 76"/>
                <a:gd name="T16" fmla="*/ 178 w 183"/>
                <a:gd name="T1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76">
                  <a:moveTo>
                    <a:pt x="178" y="76"/>
                  </a:moveTo>
                  <a:cubicBezTo>
                    <a:pt x="6" y="76"/>
                    <a:pt x="6" y="76"/>
                    <a:pt x="6" y="76"/>
                  </a:cubicBezTo>
                  <a:cubicBezTo>
                    <a:pt x="2" y="76"/>
                    <a:pt x="0" y="73"/>
                    <a:pt x="0" y="7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178" y="0"/>
                    <a:pt x="178" y="0"/>
                    <a:pt x="178" y="0"/>
                  </a:cubicBezTo>
                  <a:cubicBezTo>
                    <a:pt x="181" y="0"/>
                    <a:pt x="183" y="3"/>
                    <a:pt x="183" y="6"/>
                  </a:cubicBezTo>
                  <a:cubicBezTo>
                    <a:pt x="183" y="70"/>
                    <a:pt x="183" y="70"/>
                    <a:pt x="183" y="70"/>
                  </a:cubicBezTo>
                  <a:cubicBezTo>
                    <a:pt x="183" y="73"/>
                    <a:pt x="181" y="76"/>
                    <a:pt x="178" y="76"/>
                  </a:cubicBezTo>
                  <a:close/>
                </a:path>
              </a:pathLst>
            </a:custGeom>
            <a:solidFill>
              <a:srgbClr val="FFD5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íSḷïdè"/>
            <p:cNvSpPr/>
            <p:nvPr/>
          </p:nvSpPr>
          <p:spPr bwMode="auto">
            <a:xfrm>
              <a:off x="4522788" y="1360488"/>
              <a:ext cx="2978150" cy="4019550"/>
            </a:xfrm>
            <a:custGeom>
              <a:avLst/>
              <a:gdLst>
                <a:gd name="T0" fmla="*/ 357 w 357"/>
                <a:gd name="T1" fmla="*/ 483 h 483"/>
                <a:gd name="T2" fmla="*/ 62 w 357"/>
                <a:gd name="T3" fmla="*/ 483 h 483"/>
                <a:gd name="T4" fmla="*/ 0 w 357"/>
                <a:gd name="T5" fmla="*/ 421 h 483"/>
                <a:gd name="T6" fmla="*/ 0 w 357"/>
                <a:gd name="T7" fmla="*/ 0 h 483"/>
                <a:gd name="T8" fmla="*/ 357 w 357"/>
                <a:gd name="T9" fmla="*/ 0 h 483"/>
                <a:gd name="T10" fmla="*/ 357 w 357"/>
                <a:gd name="T11" fmla="*/ 483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7" h="483">
                  <a:moveTo>
                    <a:pt x="357" y="483"/>
                  </a:moveTo>
                  <a:cubicBezTo>
                    <a:pt x="62" y="483"/>
                    <a:pt x="62" y="483"/>
                    <a:pt x="62" y="483"/>
                  </a:cubicBezTo>
                  <a:cubicBezTo>
                    <a:pt x="28" y="483"/>
                    <a:pt x="0" y="455"/>
                    <a:pt x="0" y="4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57" y="0"/>
                    <a:pt x="357" y="0"/>
                    <a:pt x="357" y="0"/>
                  </a:cubicBezTo>
                  <a:lnTo>
                    <a:pt x="357" y="4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iṩlïḑé"/>
            <p:cNvSpPr/>
            <p:nvPr/>
          </p:nvSpPr>
          <p:spPr bwMode="auto">
            <a:xfrm>
              <a:off x="5307013" y="1185863"/>
              <a:ext cx="1393825" cy="358775"/>
            </a:xfrm>
            <a:custGeom>
              <a:avLst/>
              <a:gdLst>
                <a:gd name="T0" fmla="*/ 160 w 167"/>
                <a:gd name="T1" fmla="*/ 0 h 43"/>
                <a:gd name="T2" fmla="*/ 7 w 167"/>
                <a:gd name="T3" fmla="*/ 0 h 43"/>
                <a:gd name="T4" fmla="*/ 0 w 167"/>
                <a:gd name="T5" fmla="*/ 7 h 43"/>
                <a:gd name="T6" fmla="*/ 0 w 167"/>
                <a:gd name="T7" fmla="*/ 36 h 43"/>
                <a:gd name="T8" fmla="*/ 7 w 167"/>
                <a:gd name="T9" fmla="*/ 43 h 43"/>
                <a:gd name="T10" fmla="*/ 60 w 167"/>
                <a:gd name="T11" fmla="*/ 43 h 43"/>
                <a:gd name="T12" fmla="*/ 77 w 167"/>
                <a:gd name="T13" fmla="*/ 35 h 43"/>
                <a:gd name="T14" fmla="*/ 85 w 167"/>
                <a:gd name="T15" fmla="*/ 32 h 43"/>
                <a:gd name="T16" fmla="*/ 93 w 167"/>
                <a:gd name="T17" fmla="*/ 35 h 43"/>
                <a:gd name="T18" fmla="*/ 109 w 167"/>
                <a:gd name="T19" fmla="*/ 43 h 43"/>
                <a:gd name="T20" fmla="*/ 160 w 167"/>
                <a:gd name="T21" fmla="*/ 43 h 43"/>
                <a:gd name="T22" fmla="*/ 167 w 167"/>
                <a:gd name="T23" fmla="*/ 36 h 43"/>
                <a:gd name="T24" fmla="*/ 167 w 167"/>
                <a:gd name="T25" fmla="*/ 7 h 43"/>
                <a:gd name="T26" fmla="*/ 160 w 167"/>
                <a:gd name="T2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7" h="43">
                  <a:moveTo>
                    <a:pt x="16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40"/>
                    <a:pt x="4" y="43"/>
                    <a:pt x="7" y="43"/>
                  </a:cubicBezTo>
                  <a:cubicBezTo>
                    <a:pt x="60" y="43"/>
                    <a:pt x="60" y="43"/>
                    <a:pt x="60" y="43"/>
                  </a:cubicBezTo>
                  <a:cubicBezTo>
                    <a:pt x="67" y="43"/>
                    <a:pt x="72" y="40"/>
                    <a:pt x="77" y="35"/>
                  </a:cubicBezTo>
                  <a:cubicBezTo>
                    <a:pt x="79" y="33"/>
                    <a:pt x="81" y="32"/>
                    <a:pt x="85" y="32"/>
                  </a:cubicBezTo>
                  <a:cubicBezTo>
                    <a:pt x="88" y="32"/>
                    <a:pt x="91" y="33"/>
                    <a:pt x="93" y="35"/>
                  </a:cubicBezTo>
                  <a:cubicBezTo>
                    <a:pt x="97" y="40"/>
                    <a:pt x="103" y="43"/>
                    <a:pt x="109" y="43"/>
                  </a:cubicBezTo>
                  <a:cubicBezTo>
                    <a:pt x="160" y="43"/>
                    <a:pt x="160" y="43"/>
                    <a:pt x="160" y="43"/>
                  </a:cubicBezTo>
                  <a:cubicBezTo>
                    <a:pt x="164" y="43"/>
                    <a:pt x="167" y="40"/>
                    <a:pt x="167" y="36"/>
                  </a:cubicBezTo>
                  <a:cubicBezTo>
                    <a:pt x="167" y="7"/>
                    <a:pt x="167" y="7"/>
                    <a:pt x="167" y="7"/>
                  </a:cubicBezTo>
                  <a:cubicBezTo>
                    <a:pt x="167" y="3"/>
                    <a:pt x="164" y="0"/>
                    <a:pt x="160" y="0"/>
                  </a:cubicBezTo>
                  <a:close/>
                </a:path>
              </a:pathLst>
            </a:custGeom>
            <a:noFill/>
            <a:ln w="66675" cap="rnd">
              <a:solidFill>
                <a:srgbClr val="242D3C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1440" tIns="45720" rIns="91440" bIns="45720" anchor="ctr">
              <a:normAutofit fontScale="92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íṡlîďé"/>
            <p:cNvSpPr/>
            <p:nvPr/>
          </p:nvSpPr>
          <p:spPr bwMode="auto">
            <a:xfrm>
              <a:off x="5365750" y="1085850"/>
              <a:ext cx="1293813" cy="200025"/>
            </a:xfrm>
            <a:custGeom>
              <a:avLst/>
              <a:gdLst>
                <a:gd name="T0" fmla="*/ 149 w 155"/>
                <a:gd name="T1" fmla="*/ 24 h 24"/>
                <a:gd name="T2" fmla="*/ 7 w 155"/>
                <a:gd name="T3" fmla="*/ 24 h 24"/>
                <a:gd name="T4" fmla="*/ 0 w 155"/>
                <a:gd name="T5" fmla="*/ 17 h 24"/>
                <a:gd name="T6" fmla="*/ 0 w 155"/>
                <a:gd name="T7" fmla="*/ 7 h 24"/>
                <a:gd name="T8" fmla="*/ 7 w 155"/>
                <a:gd name="T9" fmla="*/ 0 h 24"/>
                <a:gd name="T10" fmla="*/ 149 w 155"/>
                <a:gd name="T11" fmla="*/ 0 h 24"/>
                <a:gd name="T12" fmla="*/ 155 w 155"/>
                <a:gd name="T13" fmla="*/ 7 h 24"/>
                <a:gd name="T14" fmla="*/ 155 w 155"/>
                <a:gd name="T15" fmla="*/ 17 h 24"/>
                <a:gd name="T16" fmla="*/ 149 w 155"/>
                <a:gd name="T1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24">
                  <a:moveTo>
                    <a:pt x="149" y="24"/>
                  </a:moveTo>
                  <a:cubicBezTo>
                    <a:pt x="7" y="24"/>
                    <a:pt x="7" y="24"/>
                    <a:pt x="7" y="24"/>
                  </a:cubicBezTo>
                  <a:cubicBezTo>
                    <a:pt x="3" y="24"/>
                    <a:pt x="0" y="21"/>
                    <a:pt x="0" y="1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2" y="0"/>
                    <a:pt x="155" y="3"/>
                    <a:pt x="155" y="7"/>
                  </a:cubicBezTo>
                  <a:cubicBezTo>
                    <a:pt x="155" y="17"/>
                    <a:pt x="155" y="17"/>
                    <a:pt x="155" y="17"/>
                  </a:cubicBezTo>
                  <a:cubicBezTo>
                    <a:pt x="155" y="21"/>
                    <a:pt x="152" y="24"/>
                    <a:pt x="149" y="2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í$ľídê"/>
            <p:cNvSpPr/>
            <p:nvPr/>
          </p:nvSpPr>
          <p:spPr bwMode="auto">
            <a:xfrm>
              <a:off x="5040313" y="4864100"/>
              <a:ext cx="2962275" cy="515938"/>
            </a:xfrm>
            <a:custGeom>
              <a:avLst/>
              <a:gdLst>
                <a:gd name="T0" fmla="*/ 63 w 355"/>
                <a:gd name="T1" fmla="*/ 0 h 62"/>
                <a:gd name="T2" fmla="*/ 0 w 355"/>
                <a:gd name="T3" fmla="*/ 62 h 62"/>
                <a:gd name="T4" fmla="*/ 293 w 355"/>
                <a:gd name="T5" fmla="*/ 62 h 62"/>
                <a:gd name="T6" fmla="*/ 355 w 355"/>
                <a:gd name="T7" fmla="*/ 0 h 62"/>
                <a:gd name="T8" fmla="*/ 63 w 355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5" h="62">
                  <a:moveTo>
                    <a:pt x="63" y="0"/>
                  </a:moveTo>
                  <a:cubicBezTo>
                    <a:pt x="63" y="34"/>
                    <a:pt x="35" y="62"/>
                    <a:pt x="0" y="62"/>
                  </a:cubicBezTo>
                  <a:cubicBezTo>
                    <a:pt x="293" y="62"/>
                    <a:pt x="293" y="62"/>
                    <a:pt x="293" y="62"/>
                  </a:cubicBezTo>
                  <a:cubicBezTo>
                    <a:pt x="328" y="62"/>
                    <a:pt x="355" y="34"/>
                    <a:pt x="355" y="0"/>
                  </a:cubicBezTo>
                  <a:lnTo>
                    <a:pt x="63" y="0"/>
                  </a:lnTo>
                  <a:close/>
                </a:path>
              </a:pathLst>
            </a:custGeom>
            <a:solidFill>
              <a:srgbClr val="F5F1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ïs1íḓe"/>
            <p:cNvSpPr/>
            <p:nvPr/>
          </p:nvSpPr>
          <p:spPr bwMode="auto">
            <a:xfrm>
              <a:off x="4848225" y="2001838"/>
              <a:ext cx="701675" cy="690563"/>
            </a:xfrm>
            <a:prstGeom prst="rect">
              <a:avLst/>
            </a:prstGeom>
            <a:solidFill>
              <a:srgbClr val="FFC1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ïslïdê"/>
            <p:cNvSpPr/>
            <p:nvPr/>
          </p:nvSpPr>
          <p:spPr bwMode="auto">
            <a:xfrm>
              <a:off x="4848225" y="3025775"/>
              <a:ext cx="701675" cy="690563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îSľîḓé"/>
            <p:cNvSpPr/>
            <p:nvPr/>
          </p:nvSpPr>
          <p:spPr bwMode="auto">
            <a:xfrm>
              <a:off x="4848225" y="4049713"/>
              <a:ext cx="701675" cy="698500"/>
            </a:xfrm>
            <a:prstGeom prst="rect">
              <a:avLst/>
            </a:prstGeom>
            <a:solidFill>
              <a:srgbClr val="F767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ïṣḷïḍê"/>
            <p:cNvSpPr/>
            <p:nvPr/>
          </p:nvSpPr>
          <p:spPr bwMode="auto">
            <a:xfrm>
              <a:off x="5775325" y="2001838"/>
              <a:ext cx="1384300" cy="690563"/>
            </a:xfrm>
            <a:prstGeom prst="rect">
              <a:avLst/>
            </a:prstGeom>
            <a:solidFill>
              <a:srgbClr val="E9E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íṥlïďê"/>
            <p:cNvSpPr/>
            <p:nvPr/>
          </p:nvSpPr>
          <p:spPr bwMode="auto">
            <a:xfrm>
              <a:off x="5775325" y="3025775"/>
              <a:ext cx="1384300" cy="698500"/>
            </a:xfrm>
            <a:prstGeom prst="rect">
              <a:avLst/>
            </a:prstGeom>
            <a:solidFill>
              <a:srgbClr val="E9E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iSḻîďê"/>
            <p:cNvSpPr/>
            <p:nvPr/>
          </p:nvSpPr>
          <p:spPr bwMode="auto">
            <a:xfrm>
              <a:off x="5775325" y="4049713"/>
              <a:ext cx="1384300" cy="698500"/>
            </a:xfrm>
            <a:prstGeom prst="rect">
              <a:avLst/>
            </a:prstGeom>
            <a:solidFill>
              <a:srgbClr val="E9E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íšḷiďè"/>
            <p:cNvSpPr/>
            <p:nvPr/>
          </p:nvSpPr>
          <p:spPr bwMode="auto">
            <a:xfrm>
              <a:off x="5040313" y="2001838"/>
              <a:ext cx="509588" cy="482600"/>
            </a:xfrm>
            <a:custGeom>
              <a:avLst/>
              <a:gdLst>
                <a:gd name="T0" fmla="*/ 0 w 321"/>
                <a:gd name="T1" fmla="*/ 199 h 304"/>
                <a:gd name="T2" fmla="*/ 100 w 321"/>
                <a:gd name="T3" fmla="*/ 304 h 304"/>
                <a:gd name="T4" fmla="*/ 321 w 321"/>
                <a:gd name="T5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1" h="304">
                  <a:moveTo>
                    <a:pt x="0" y="199"/>
                  </a:moveTo>
                  <a:lnTo>
                    <a:pt x="100" y="304"/>
                  </a:lnTo>
                  <a:lnTo>
                    <a:pt x="321" y="0"/>
                  </a:lnTo>
                </a:path>
              </a:pathLst>
            </a:custGeom>
            <a:noFill/>
            <a:ln w="66675" cap="rnd">
              <a:solidFill>
                <a:schemeClr val="bg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íṥlíďê"/>
            <p:cNvSpPr/>
            <p:nvPr/>
          </p:nvSpPr>
          <p:spPr bwMode="auto">
            <a:xfrm>
              <a:off x="5040313" y="3025775"/>
              <a:ext cx="509588" cy="490538"/>
            </a:xfrm>
            <a:custGeom>
              <a:avLst/>
              <a:gdLst>
                <a:gd name="T0" fmla="*/ 0 w 321"/>
                <a:gd name="T1" fmla="*/ 199 h 309"/>
                <a:gd name="T2" fmla="*/ 100 w 321"/>
                <a:gd name="T3" fmla="*/ 309 h 309"/>
                <a:gd name="T4" fmla="*/ 321 w 321"/>
                <a:gd name="T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1" h="309">
                  <a:moveTo>
                    <a:pt x="0" y="199"/>
                  </a:moveTo>
                  <a:lnTo>
                    <a:pt x="100" y="309"/>
                  </a:lnTo>
                  <a:lnTo>
                    <a:pt x="321" y="0"/>
                  </a:lnTo>
                </a:path>
              </a:pathLst>
            </a:custGeom>
            <a:noFill/>
            <a:ln w="66675" cap="rnd">
              <a:solidFill>
                <a:schemeClr val="bg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íṥļïḍè"/>
            <p:cNvSpPr/>
            <p:nvPr/>
          </p:nvSpPr>
          <p:spPr bwMode="auto">
            <a:xfrm>
              <a:off x="5891213" y="2151063"/>
              <a:ext cx="584200" cy="58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işļide"/>
            <p:cNvSpPr/>
            <p:nvPr/>
          </p:nvSpPr>
          <p:spPr bwMode="auto">
            <a:xfrm>
              <a:off x="5891213" y="2317750"/>
              <a:ext cx="292100" cy="666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ïşlíḑe"/>
            <p:cNvSpPr/>
            <p:nvPr/>
          </p:nvSpPr>
          <p:spPr bwMode="auto">
            <a:xfrm>
              <a:off x="6275388" y="2317750"/>
              <a:ext cx="392113" cy="666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ïş1îḍê"/>
            <p:cNvSpPr/>
            <p:nvPr/>
          </p:nvSpPr>
          <p:spPr bwMode="auto">
            <a:xfrm>
              <a:off x="6716713" y="2317750"/>
              <a:ext cx="342900" cy="666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ïṧḷíḑê"/>
            <p:cNvSpPr/>
            <p:nvPr/>
          </p:nvSpPr>
          <p:spPr bwMode="auto">
            <a:xfrm>
              <a:off x="5891213" y="2492375"/>
              <a:ext cx="384175" cy="58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ïṧļíḓè"/>
            <p:cNvSpPr/>
            <p:nvPr/>
          </p:nvSpPr>
          <p:spPr bwMode="auto">
            <a:xfrm>
              <a:off x="6367463" y="2492375"/>
              <a:ext cx="382588" cy="58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íṩļíḑê"/>
            <p:cNvSpPr/>
            <p:nvPr/>
          </p:nvSpPr>
          <p:spPr bwMode="auto">
            <a:xfrm>
              <a:off x="6559550" y="2151063"/>
              <a:ext cx="333375" cy="58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íśḷîdê"/>
            <p:cNvSpPr/>
            <p:nvPr/>
          </p:nvSpPr>
          <p:spPr bwMode="auto">
            <a:xfrm>
              <a:off x="6951663" y="2151063"/>
              <a:ext cx="107950" cy="58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išḻiḑê"/>
            <p:cNvSpPr/>
            <p:nvPr/>
          </p:nvSpPr>
          <p:spPr bwMode="auto">
            <a:xfrm>
              <a:off x="5891213" y="3175000"/>
              <a:ext cx="584200" cy="58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ïŝ1îďé"/>
            <p:cNvSpPr/>
            <p:nvPr/>
          </p:nvSpPr>
          <p:spPr bwMode="auto">
            <a:xfrm>
              <a:off x="5891213" y="3341688"/>
              <a:ext cx="292100" cy="58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îšlîḋè"/>
            <p:cNvSpPr/>
            <p:nvPr/>
          </p:nvSpPr>
          <p:spPr bwMode="auto">
            <a:xfrm>
              <a:off x="6275388" y="3341688"/>
              <a:ext cx="392113" cy="58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îṣlïde"/>
            <p:cNvSpPr/>
            <p:nvPr/>
          </p:nvSpPr>
          <p:spPr bwMode="auto">
            <a:xfrm>
              <a:off x="6716713" y="3341688"/>
              <a:ext cx="342900" cy="58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îṡľiḋe"/>
            <p:cNvSpPr/>
            <p:nvPr/>
          </p:nvSpPr>
          <p:spPr bwMode="auto">
            <a:xfrm>
              <a:off x="5891213" y="3516313"/>
              <a:ext cx="384175" cy="58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" name="iśḷïdê"/>
            <p:cNvSpPr/>
            <p:nvPr/>
          </p:nvSpPr>
          <p:spPr bwMode="auto">
            <a:xfrm>
              <a:off x="6367463" y="3516313"/>
              <a:ext cx="382588" cy="58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" name="iṣ1ïḑê"/>
            <p:cNvSpPr/>
            <p:nvPr/>
          </p:nvSpPr>
          <p:spPr bwMode="auto">
            <a:xfrm>
              <a:off x="6559550" y="3175000"/>
              <a:ext cx="333375" cy="58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iṣľïḓé"/>
            <p:cNvSpPr/>
            <p:nvPr/>
          </p:nvSpPr>
          <p:spPr bwMode="auto">
            <a:xfrm>
              <a:off x="6951663" y="3167063"/>
              <a:ext cx="107950" cy="666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îṥ1îďè"/>
            <p:cNvSpPr/>
            <p:nvPr/>
          </p:nvSpPr>
          <p:spPr bwMode="auto">
            <a:xfrm>
              <a:off x="5891213" y="4191000"/>
              <a:ext cx="584200" cy="666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" name="îśḷîḍè"/>
            <p:cNvSpPr/>
            <p:nvPr/>
          </p:nvSpPr>
          <p:spPr bwMode="auto">
            <a:xfrm>
              <a:off x="5891213" y="4365625"/>
              <a:ext cx="292100" cy="58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" name="îṣľiḑé"/>
            <p:cNvSpPr/>
            <p:nvPr/>
          </p:nvSpPr>
          <p:spPr bwMode="auto">
            <a:xfrm>
              <a:off x="6275388" y="4365625"/>
              <a:ext cx="392113" cy="58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" name="ïšḷîḓé"/>
            <p:cNvSpPr/>
            <p:nvPr/>
          </p:nvSpPr>
          <p:spPr bwMode="auto">
            <a:xfrm>
              <a:off x="6716713" y="4365625"/>
              <a:ext cx="342900" cy="58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4" name="iṧ1iḓè"/>
            <p:cNvSpPr/>
            <p:nvPr/>
          </p:nvSpPr>
          <p:spPr bwMode="auto">
            <a:xfrm>
              <a:off x="5891213" y="4532313"/>
              <a:ext cx="384175" cy="666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5" name="îṧļîḍé"/>
            <p:cNvSpPr/>
            <p:nvPr/>
          </p:nvSpPr>
          <p:spPr bwMode="auto">
            <a:xfrm>
              <a:off x="6367463" y="4532313"/>
              <a:ext cx="382588" cy="666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6" name="ïṥľíḋê"/>
            <p:cNvSpPr/>
            <p:nvPr/>
          </p:nvSpPr>
          <p:spPr bwMode="auto">
            <a:xfrm>
              <a:off x="6559550" y="4191000"/>
              <a:ext cx="333375" cy="666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7" name="ïślïḋê"/>
            <p:cNvSpPr/>
            <p:nvPr/>
          </p:nvSpPr>
          <p:spPr bwMode="auto">
            <a:xfrm>
              <a:off x="6951663" y="4191000"/>
              <a:ext cx="107950" cy="571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  <p:bldP spid="11777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E43E27-F1B0-02E8-1946-73FF63AFFE33}"/>
              </a:ext>
            </a:extLst>
          </p:cNvPr>
          <p:cNvGrpSpPr/>
          <p:nvPr/>
        </p:nvGrpSpPr>
        <p:grpSpPr>
          <a:xfrm>
            <a:off x="1244943" y="1452542"/>
            <a:ext cx="6654113" cy="2469057"/>
            <a:chOff x="1659924" y="1982779"/>
            <a:chExt cx="8872151" cy="329207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D85D155-BED2-ACEB-3769-8DCFF91CDB3A}"/>
                </a:ext>
              </a:extLst>
            </p:cNvPr>
            <p:cNvSpPr txBox="1"/>
            <p:nvPr/>
          </p:nvSpPr>
          <p:spPr>
            <a:xfrm>
              <a:off x="1659924" y="1982779"/>
              <a:ext cx="8872151" cy="7797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cs typeface="+mn-ea"/>
                  <a:sym typeface="+mn-lt"/>
                </a:rPr>
                <a:t>We respect your valuable time with </a:t>
              </a:r>
              <a:r>
                <a:rPr lang="en-US" altLang="zh-CN" sz="1600" dirty="0">
                  <a:cs typeface="+mn-ea"/>
                  <a:sym typeface="+mn-lt"/>
                </a:rPr>
                <a:t>freeppt7</a:t>
              </a:r>
              <a:r>
                <a:rPr lang="en-US" sz="1600" dirty="0">
                  <a:cs typeface="+mn-ea"/>
                  <a:sym typeface="+mn-lt"/>
                </a:rPr>
                <a:t>!</a:t>
              </a:r>
            </a:p>
            <a:p>
              <a:pPr algn="ctr">
                <a:defRPr/>
              </a:pPr>
              <a:r>
                <a:rPr lang="en-US" sz="1600" dirty="0">
                  <a:cs typeface="+mn-ea"/>
                  <a:sym typeface="+mn-lt"/>
                </a:rPr>
                <a:t>If you have any questions, please reach us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45DEF97-E3F3-DD1E-C544-B2026124D939}"/>
                </a:ext>
              </a:extLst>
            </p:cNvPr>
            <p:cNvGrpSpPr/>
            <p:nvPr/>
          </p:nvGrpSpPr>
          <p:grpSpPr>
            <a:xfrm>
              <a:off x="4889500" y="3372853"/>
              <a:ext cx="2878228" cy="444235"/>
              <a:chOff x="3889500" y="3338261"/>
              <a:chExt cx="4767228" cy="735789"/>
            </a:xfrm>
          </p:grpSpPr>
          <p:pic>
            <p:nvPicPr>
              <p:cNvPr id="8" name="Picture 4" descr="Facebook icon circle Logo PNG Vector (EPS) Free Download">
                <a:hlinkClick r:id="rId2"/>
                <a:extLst>
                  <a:ext uri="{FF2B5EF4-FFF2-40B4-BE49-F238E27FC236}">
                    <a16:creationId xmlns:a16="http://schemas.microsoft.com/office/drawing/2014/main" id="{602876B6-B1F8-A41A-F81C-A10A3E7EDB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89500" y="3338261"/>
                <a:ext cx="730592" cy="7305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nstagram Logo Icon Png #96303 - Free Icons Library">
                <a:hlinkClick r:id="rId4"/>
                <a:extLst>
                  <a:ext uri="{FF2B5EF4-FFF2-40B4-BE49-F238E27FC236}">
                    <a16:creationId xmlns:a16="http://schemas.microsoft.com/office/drawing/2014/main" id="{6041D0AE-538D-F0DF-C0B2-6B86D00F12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40970" y="3338261"/>
                <a:ext cx="730592" cy="72118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8" descr="Youtube PNG images free download">
                <a:hlinkClick r:id="rId6"/>
                <a:extLst>
                  <a:ext uri="{FF2B5EF4-FFF2-40B4-BE49-F238E27FC236}">
                    <a16:creationId xmlns:a16="http://schemas.microsoft.com/office/drawing/2014/main" id="{6D36331A-0349-69CC-F35A-C6E152B11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18313" y="3352865"/>
                <a:ext cx="1019843" cy="72118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10" descr="Download Twitter Logo Png Transparent Background - Logo Twitter Png PNG  Image with No Background - PNGkey.com">
                <a:hlinkClick r:id="rId8"/>
                <a:extLst>
                  <a:ext uri="{FF2B5EF4-FFF2-40B4-BE49-F238E27FC236}">
                    <a16:creationId xmlns:a16="http://schemas.microsoft.com/office/drawing/2014/main" id="{DEFC2ED4-7A85-4B63-AA58-3742E8C4C6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87856" y="3352866"/>
                <a:ext cx="715989" cy="7159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2" descr="LinkedIn Logo – Free PNG format download (2022)">
                <a:hlinkClick r:id="rId10"/>
                <a:extLst>
                  <a:ext uri="{FF2B5EF4-FFF2-40B4-BE49-F238E27FC236}">
                    <a16:creationId xmlns:a16="http://schemas.microsoft.com/office/drawing/2014/main" id="{6305F8BE-4A1B-D495-8890-5153C8455B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63296" y="3344440"/>
                <a:ext cx="1293432" cy="72755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23B166-2FB1-3537-5651-CEDA59A06144}"/>
                </a:ext>
              </a:extLst>
            </p:cNvPr>
            <p:cNvSpPr/>
            <p:nvPr/>
          </p:nvSpPr>
          <p:spPr>
            <a:xfrm>
              <a:off x="2668858" y="4659302"/>
              <a:ext cx="6854283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>
                  <a:cs typeface="+mn-ea"/>
                  <a:sym typeface="+mn-lt"/>
                </a:rPr>
                <a:t>CREDIT:</a:t>
              </a:r>
              <a:r>
                <a:rPr lang="en-US" sz="1200" dirty="0">
                  <a:cs typeface="+mn-ea"/>
                  <a:sym typeface="+mn-lt"/>
                </a:rPr>
                <a:t> Freeppt7.com created this PowerPoint template.</a:t>
              </a:r>
            </a:p>
            <a:p>
              <a:pPr algn="ctr">
                <a:defRPr/>
              </a:pPr>
              <a:r>
                <a:rPr lang="en-US" sz="1200" dirty="0">
                  <a:cs typeface="+mn-ea"/>
                  <a:sym typeface="+mn-lt"/>
                </a:rPr>
                <a:t>Let this slide be kept for attribution.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D92F99-F9BB-4F0B-8C48-7B2315895202}"/>
                </a:ext>
              </a:extLst>
            </p:cNvPr>
            <p:cNvSpPr/>
            <p:nvPr/>
          </p:nvSpPr>
          <p:spPr>
            <a:xfrm>
              <a:off x="2129246" y="4098910"/>
              <a:ext cx="8255726" cy="3488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100" dirty="0">
                  <a:cs typeface="+mn-ea"/>
                  <a:sym typeface="+mn-lt"/>
                </a:rPr>
                <a:t>Do you have a design request, please visit our </a:t>
              </a:r>
              <a:r>
                <a:rPr lang="en-US" sz="1100" b="1" u="sng" dirty="0">
                  <a:cs typeface="+mn-ea"/>
                  <a:sym typeface="+mn-lt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lang="en-US" sz="1100" dirty="0">
                  <a:cs typeface="+mn-ea"/>
                  <a:sym typeface="+mn-lt"/>
                </a:rPr>
                <a:t> page.</a:t>
              </a:r>
            </a:p>
          </p:txBody>
        </p:sp>
      </p:grpSp>
      <p:sp>
        <p:nvSpPr>
          <p:cNvPr id="13" name="TextBox 3">
            <a:hlinkClick r:id="rId13"/>
            <a:extLst>
              <a:ext uri="{FF2B5EF4-FFF2-40B4-BE49-F238E27FC236}">
                <a16:creationId xmlns:a16="http://schemas.microsoft.com/office/drawing/2014/main" id="{BD3C2092-DA25-3AA4-C25B-983997217607}"/>
              </a:ext>
            </a:extLst>
          </p:cNvPr>
          <p:cNvSpPr txBox="1"/>
          <p:nvPr/>
        </p:nvSpPr>
        <p:spPr>
          <a:xfrm>
            <a:off x="2754226" y="4252386"/>
            <a:ext cx="3877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>
                <a:cs typeface="+mn-ea"/>
                <a:sym typeface="+mn-lt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ko-KR" altLang="en-US" sz="18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296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488095" y="1088688"/>
            <a:ext cx="493276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800" dirty="0">
                <a:solidFill>
                  <a:srgbClr val="45A587"/>
                </a:solidFill>
                <a:cs typeface="+mn-ea"/>
                <a:sym typeface="+mn-lt"/>
              </a:rPr>
              <a:t>THANKS </a:t>
            </a:r>
            <a:endParaRPr lang="zh-CN" altLang="en-US" sz="1600" dirty="0">
              <a:solidFill>
                <a:srgbClr val="45A587"/>
              </a:solidFill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D426E0EC-2308-B760-2D4D-856CB742F9CA}"/>
              </a:ext>
            </a:extLst>
          </p:cNvPr>
          <p:cNvGrpSpPr/>
          <p:nvPr/>
        </p:nvGrpSpPr>
        <p:grpSpPr>
          <a:xfrm>
            <a:off x="2705961" y="2884303"/>
            <a:ext cx="3860318" cy="318653"/>
            <a:chOff x="4414802" y="4741055"/>
            <a:chExt cx="3860318" cy="318653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386B8987-B182-FC14-E311-AEAD08C9C2AF}"/>
                </a:ext>
              </a:extLst>
            </p:cNvPr>
            <p:cNvGrpSpPr/>
            <p:nvPr/>
          </p:nvGrpSpPr>
          <p:grpSpPr>
            <a:xfrm>
              <a:off x="6816060" y="4763888"/>
              <a:ext cx="290407" cy="290407"/>
              <a:chOff x="2794389" y="5543873"/>
              <a:chExt cx="290407" cy="290407"/>
            </a:xfrm>
            <a:solidFill>
              <a:schemeClr val="bg1"/>
            </a:solidFill>
          </p:grpSpPr>
          <p:sp>
            <p:nvSpPr>
              <p:cNvPr id="22" name="Oval 15">
                <a:extLst>
                  <a:ext uri="{FF2B5EF4-FFF2-40B4-BE49-F238E27FC236}">
                    <a16:creationId xmlns:a16="http://schemas.microsoft.com/office/drawing/2014/main" id="{C11B7647-621A-5E73-8E5F-ED6D35AE84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389" y="5543873"/>
                <a:ext cx="290407" cy="290407"/>
              </a:xfrm>
              <a:prstGeom prst="ellipse">
                <a:avLst/>
              </a:prstGeom>
              <a:solidFill>
                <a:srgbClr val="B8D9D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3" name="Group 16">
                <a:extLst>
                  <a:ext uri="{FF2B5EF4-FFF2-40B4-BE49-F238E27FC236}">
                    <a16:creationId xmlns:a16="http://schemas.microsoft.com/office/drawing/2014/main" id="{FEBD78FC-F99B-B958-2260-6B6876CFE29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9067" y="5602052"/>
                <a:ext cx="104062" cy="167263"/>
                <a:chOff x="4777" y="3144"/>
                <a:chExt cx="215" cy="345"/>
              </a:xfrm>
              <a:grpFill/>
            </p:grpSpPr>
            <p:sp>
              <p:nvSpPr>
                <p:cNvPr id="24" name="Freeform 17">
                  <a:extLst>
                    <a:ext uri="{FF2B5EF4-FFF2-40B4-BE49-F238E27FC236}">
                      <a16:creationId xmlns:a16="http://schemas.microsoft.com/office/drawing/2014/main" id="{BED4B0BD-1275-B6BE-314A-D082C2ECEA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10" y="3144"/>
                  <a:ext cx="149" cy="253"/>
                </a:xfrm>
                <a:custGeom>
                  <a:avLst/>
                  <a:gdLst>
                    <a:gd name="T0" fmla="*/ 31 w 63"/>
                    <a:gd name="T1" fmla="*/ 107 h 107"/>
                    <a:gd name="T2" fmla="*/ 63 w 63"/>
                    <a:gd name="T3" fmla="*/ 78 h 107"/>
                    <a:gd name="T4" fmla="*/ 63 w 63"/>
                    <a:gd name="T5" fmla="*/ 29 h 107"/>
                    <a:gd name="T6" fmla="*/ 31 w 63"/>
                    <a:gd name="T7" fmla="*/ 0 h 107"/>
                    <a:gd name="T8" fmla="*/ 0 w 63"/>
                    <a:gd name="T9" fmla="*/ 29 h 107"/>
                    <a:gd name="T10" fmla="*/ 0 w 63"/>
                    <a:gd name="T11" fmla="*/ 78 h 107"/>
                    <a:gd name="T12" fmla="*/ 31 w 63"/>
                    <a:gd name="T13" fmla="*/ 107 h 107"/>
                    <a:gd name="T14" fmla="*/ 10 w 63"/>
                    <a:gd name="T15" fmla="*/ 29 h 107"/>
                    <a:gd name="T16" fmla="*/ 31 w 63"/>
                    <a:gd name="T17" fmla="*/ 10 h 107"/>
                    <a:gd name="T18" fmla="*/ 53 w 63"/>
                    <a:gd name="T19" fmla="*/ 29 h 107"/>
                    <a:gd name="T20" fmla="*/ 53 w 63"/>
                    <a:gd name="T21" fmla="*/ 78 h 107"/>
                    <a:gd name="T22" fmla="*/ 31 w 63"/>
                    <a:gd name="T23" fmla="*/ 97 h 107"/>
                    <a:gd name="T24" fmla="*/ 10 w 63"/>
                    <a:gd name="T25" fmla="*/ 78 h 107"/>
                    <a:gd name="T26" fmla="*/ 10 w 63"/>
                    <a:gd name="T27" fmla="*/ 2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3" h="107">
                      <a:moveTo>
                        <a:pt x="31" y="107"/>
                      </a:moveTo>
                      <a:cubicBezTo>
                        <a:pt x="49" y="107"/>
                        <a:pt x="63" y="94"/>
                        <a:pt x="63" y="78"/>
                      </a:cubicBezTo>
                      <a:cubicBezTo>
                        <a:pt x="63" y="29"/>
                        <a:pt x="63" y="29"/>
                        <a:pt x="63" y="29"/>
                      </a:cubicBezTo>
                      <a:cubicBezTo>
                        <a:pt x="63" y="13"/>
                        <a:pt x="49" y="0"/>
                        <a:pt x="31" y="0"/>
                      </a:cubicBezTo>
                      <a:cubicBezTo>
                        <a:pt x="14" y="0"/>
                        <a:pt x="0" y="13"/>
                        <a:pt x="0" y="29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94"/>
                        <a:pt x="14" y="107"/>
                        <a:pt x="31" y="107"/>
                      </a:cubicBezTo>
                      <a:close/>
                      <a:moveTo>
                        <a:pt x="10" y="29"/>
                      </a:moveTo>
                      <a:cubicBezTo>
                        <a:pt x="10" y="18"/>
                        <a:pt x="19" y="10"/>
                        <a:pt x="31" y="10"/>
                      </a:cubicBezTo>
                      <a:cubicBezTo>
                        <a:pt x="43" y="10"/>
                        <a:pt x="53" y="18"/>
                        <a:pt x="53" y="29"/>
                      </a:cubicBezTo>
                      <a:cubicBezTo>
                        <a:pt x="53" y="78"/>
                        <a:pt x="53" y="78"/>
                        <a:pt x="53" y="78"/>
                      </a:cubicBezTo>
                      <a:cubicBezTo>
                        <a:pt x="53" y="88"/>
                        <a:pt x="43" y="97"/>
                        <a:pt x="31" y="97"/>
                      </a:cubicBezTo>
                      <a:cubicBezTo>
                        <a:pt x="19" y="97"/>
                        <a:pt x="10" y="88"/>
                        <a:pt x="10" y="78"/>
                      </a:cubicBezTo>
                      <a:lnTo>
                        <a:pt x="10" y="29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Freeform 18">
                  <a:extLst>
                    <a:ext uri="{FF2B5EF4-FFF2-40B4-BE49-F238E27FC236}">
                      <a16:creationId xmlns:a16="http://schemas.microsoft.com/office/drawing/2014/main" id="{8A0BC339-B00F-5BCC-7600-E2EF4301C8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77" y="3267"/>
                  <a:ext cx="215" cy="222"/>
                </a:xfrm>
                <a:custGeom>
                  <a:avLst/>
                  <a:gdLst>
                    <a:gd name="T0" fmla="*/ 86 w 91"/>
                    <a:gd name="T1" fmla="*/ 0 h 94"/>
                    <a:gd name="T2" fmla="*/ 81 w 91"/>
                    <a:gd name="T3" fmla="*/ 5 h 94"/>
                    <a:gd name="T4" fmla="*/ 81 w 91"/>
                    <a:gd name="T5" fmla="*/ 28 h 94"/>
                    <a:gd name="T6" fmla="*/ 45 w 91"/>
                    <a:gd name="T7" fmla="*/ 59 h 94"/>
                    <a:gd name="T8" fmla="*/ 10 w 91"/>
                    <a:gd name="T9" fmla="*/ 28 h 94"/>
                    <a:gd name="T10" fmla="*/ 10 w 91"/>
                    <a:gd name="T11" fmla="*/ 5 h 94"/>
                    <a:gd name="T12" fmla="*/ 5 w 91"/>
                    <a:gd name="T13" fmla="*/ 0 h 94"/>
                    <a:gd name="T14" fmla="*/ 0 w 91"/>
                    <a:gd name="T15" fmla="*/ 5 h 94"/>
                    <a:gd name="T16" fmla="*/ 0 w 91"/>
                    <a:gd name="T17" fmla="*/ 28 h 94"/>
                    <a:gd name="T18" fmla="*/ 40 w 91"/>
                    <a:gd name="T19" fmla="*/ 69 h 94"/>
                    <a:gd name="T20" fmla="*/ 40 w 91"/>
                    <a:gd name="T21" fmla="*/ 84 h 94"/>
                    <a:gd name="T22" fmla="*/ 20 w 91"/>
                    <a:gd name="T23" fmla="*/ 84 h 94"/>
                    <a:gd name="T24" fmla="*/ 15 w 91"/>
                    <a:gd name="T25" fmla="*/ 89 h 94"/>
                    <a:gd name="T26" fmla="*/ 20 w 91"/>
                    <a:gd name="T27" fmla="*/ 94 h 94"/>
                    <a:gd name="T28" fmla="*/ 70 w 91"/>
                    <a:gd name="T29" fmla="*/ 94 h 94"/>
                    <a:gd name="T30" fmla="*/ 75 w 91"/>
                    <a:gd name="T31" fmla="*/ 89 h 94"/>
                    <a:gd name="T32" fmla="*/ 70 w 91"/>
                    <a:gd name="T33" fmla="*/ 84 h 94"/>
                    <a:gd name="T34" fmla="*/ 50 w 91"/>
                    <a:gd name="T35" fmla="*/ 84 h 94"/>
                    <a:gd name="T36" fmla="*/ 50 w 91"/>
                    <a:gd name="T37" fmla="*/ 69 h 94"/>
                    <a:gd name="T38" fmla="*/ 91 w 91"/>
                    <a:gd name="T39" fmla="*/ 28 h 94"/>
                    <a:gd name="T40" fmla="*/ 91 w 91"/>
                    <a:gd name="T41" fmla="*/ 5 h 94"/>
                    <a:gd name="T42" fmla="*/ 86 w 91"/>
                    <a:gd name="T43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1" h="94">
                      <a:moveTo>
                        <a:pt x="86" y="0"/>
                      </a:moveTo>
                      <a:cubicBezTo>
                        <a:pt x="83" y="0"/>
                        <a:pt x="81" y="3"/>
                        <a:pt x="81" y="5"/>
                      </a:cubicBezTo>
                      <a:cubicBezTo>
                        <a:pt x="81" y="28"/>
                        <a:pt x="81" y="28"/>
                        <a:pt x="81" y="28"/>
                      </a:cubicBezTo>
                      <a:cubicBezTo>
                        <a:pt x="81" y="45"/>
                        <a:pt x="65" y="59"/>
                        <a:pt x="45" y="59"/>
                      </a:cubicBezTo>
                      <a:cubicBezTo>
                        <a:pt x="26" y="59"/>
                        <a:pt x="10" y="45"/>
                        <a:pt x="10" y="28"/>
                      </a:cubicBezTo>
                      <a:cubicBezTo>
                        <a:pt x="10" y="5"/>
                        <a:pt x="10" y="5"/>
                        <a:pt x="10" y="5"/>
                      </a:cubicBezTo>
                      <a:cubicBezTo>
                        <a:pt x="10" y="2"/>
                        <a:pt x="8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49"/>
                        <a:pt x="18" y="67"/>
                        <a:pt x="40" y="69"/>
                      </a:cubicBezTo>
                      <a:cubicBezTo>
                        <a:pt x="40" y="84"/>
                        <a:pt x="40" y="84"/>
                        <a:pt x="40" y="84"/>
                      </a:cubicBezTo>
                      <a:cubicBezTo>
                        <a:pt x="20" y="84"/>
                        <a:pt x="20" y="84"/>
                        <a:pt x="20" y="84"/>
                      </a:cubicBezTo>
                      <a:cubicBezTo>
                        <a:pt x="18" y="84"/>
                        <a:pt x="15" y="86"/>
                        <a:pt x="15" y="89"/>
                      </a:cubicBezTo>
                      <a:cubicBezTo>
                        <a:pt x="15" y="92"/>
                        <a:pt x="18" y="94"/>
                        <a:pt x="20" y="94"/>
                      </a:cubicBezTo>
                      <a:cubicBezTo>
                        <a:pt x="70" y="94"/>
                        <a:pt x="70" y="94"/>
                        <a:pt x="70" y="94"/>
                      </a:cubicBezTo>
                      <a:cubicBezTo>
                        <a:pt x="73" y="94"/>
                        <a:pt x="75" y="92"/>
                        <a:pt x="75" y="89"/>
                      </a:cubicBezTo>
                      <a:cubicBezTo>
                        <a:pt x="75" y="86"/>
                        <a:pt x="73" y="84"/>
                        <a:pt x="70" y="84"/>
                      </a:cubicBezTo>
                      <a:cubicBezTo>
                        <a:pt x="50" y="84"/>
                        <a:pt x="50" y="84"/>
                        <a:pt x="50" y="84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73" y="67"/>
                        <a:pt x="91" y="49"/>
                        <a:pt x="91" y="28"/>
                      </a:cubicBezTo>
                      <a:cubicBezTo>
                        <a:pt x="91" y="5"/>
                        <a:pt x="91" y="5"/>
                        <a:pt x="91" y="5"/>
                      </a:cubicBezTo>
                      <a:cubicBezTo>
                        <a:pt x="91" y="3"/>
                        <a:pt x="88" y="0"/>
                        <a:pt x="86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57B8D78E-2138-9C04-8F0C-B011B600E8A2}"/>
                </a:ext>
              </a:extLst>
            </p:cNvPr>
            <p:cNvGrpSpPr/>
            <p:nvPr/>
          </p:nvGrpSpPr>
          <p:grpSpPr>
            <a:xfrm>
              <a:off x="4414802" y="4745227"/>
              <a:ext cx="290407" cy="290407"/>
              <a:chOff x="732769" y="5535598"/>
              <a:chExt cx="290407" cy="290407"/>
            </a:xfrm>
            <a:solidFill>
              <a:schemeClr val="bg1"/>
            </a:solidFill>
          </p:grpSpPr>
          <p:sp>
            <p:nvSpPr>
              <p:cNvPr id="18" name="Oval 10">
                <a:extLst>
                  <a:ext uri="{FF2B5EF4-FFF2-40B4-BE49-F238E27FC236}">
                    <a16:creationId xmlns:a16="http://schemas.microsoft.com/office/drawing/2014/main" id="{550E4679-D292-A213-DC6C-298838A81A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69" y="5535598"/>
                <a:ext cx="290407" cy="290407"/>
              </a:xfrm>
              <a:prstGeom prst="ellipse">
                <a:avLst/>
              </a:prstGeom>
              <a:solidFill>
                <a:srgbClr val="B8D9D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id="{C11C1D26-1FE9-7372-9F95-D8E9A3E146CC}"/>
                  </a:ext>
                </a:extLst>
              </p:cNvPr>
              <p:cNvGrpSpPr/>
              <p:nvPr/>
            </p:nvGrpSpPr>
            <p:grpSpPr>
              <a:xfrm>
                <a:off x="811795" y="5598991"/>
                <a:ext cx="132841" cy="151011"/>
                <a:chOff x="860980" y="3583766"/>
                <a:chExt cx="100336" cy="114060"/>
              </a:xfrm>
              <a:grpFill/>
            </p:grpSpPr>
            <p:sp>
              <p:nvSpPr>
                <p:cNvPr id="20" name="Freeform 12">
                  <a:extLst>
                    <a:ext uri="{FF2B5EF4-FFF2-40B4-BE49-F238E27FC236}">
                      <a16:creationId xmlns:a16="http://schemas.microsoft.com/office/drawing/2014/main" id="{60D0F377-8889-2F2E-7C6F-E04CDA78DC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050" y="3583766"/>
                  <a:ext cx="53830" cy="53740"/>
                </a:xfrm>
                <a:custGeom>
                  <a:avLst/>
                  <a:gdLst>
                    <a:gd name="T0" fmla="*/ 31 w 62"/>
                    <a:gd name="T1" fmla="*/ 62 h 62"/>
                    <a:gd name="T2" fmla="*/ 0 w 62"/>
                    <a:gd name="T3" fmla="*/ 31 h 62"/>
                    <a:gd name="T4" fmla="*/ 31 w 62"/>
                    <a:gd name="T5" fmla="*/ 0 h 62"/>
                    <a:gd name="T6" fmla="*/ 62 w 62"/>
                    <a:gd name="T7" fmla="*/ 31 h 62"/>
                    <a:gd name="T8" fmla="*/ 31 w 62"/>
                    <a:gd name="T9" fmla="*/ 62 h 62"/>
                    <a:gd name="T10" fmla="*/ 31 w 62"/>
                    <a:gd name="T11" fmla="*/ 11 h 62"/>
                    <a:gd name="T12" fmla="*/ 11 w 62"/>
                    <a:gd name="T13" fmla="*/ 31 h 62"/>
                    <a:gd name="T14" fmla="*/ 31 w 62"/>
                    <a:gd name="T15" fmla="*/ 51 h 62"/>
                    <a:gd name="T16" fmla="*/ 51 w 62"/>
                    <a:gd name="T17" fmla="*/ 31 h 62"/>
                    <a:gd name="T18" fmla="*/ 31 w 62"/>
                    <a:gd name="T19" fmla="*/ 1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62">
                      <a:moveTo>
                        <a:pt x="31" y="62"/>
                      </a:move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ubicBezTo>
                        <a:pt x="62" y="48"/>
                        <a:pt x="48" y="62"/>
                        <a:pt x="31" y="62"/>
                      </a:cubicBezTo>
                      <a:close/>
                      <a:moveTo>
                        <a:pt x="31" y="11"/>
                      </a:moveTo>
                      <a:cubicBezTo>
                        <a:pt x="20" y="11"/>
                        <a:pt x="11" y="20"/>
                        <a:pt x="11" y="31"/>
                      </a:cubicBezTo>
                      <a:cubicBezTo>
                        <a:pt x="11" y="42"/>
                        <a:pt x="20" y="51"/>
                        <a:pt x="31" y="51"/>
                      </a:cubicBezTo>
                      <a:cubicBezTo>
                        <a:pt x="42" y="51"/>
                        <a:pt x="51" y="42"/>
                        <a:pt x="51" y="31"/>
                      </a:cubicBezTo>
                      <a:cubicBezTo>
                        <a:pt x="51" y="20"/>
                        <a:pt x="42" y="11"/>
                        <a:pt x="31" y="11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Freeform 13">
                  <a:extLst>
                    <a:ext uri="{FF2B5EF4-FFF2-40B4-BE49-F238E27FC236}">
                      <a16:creationId xmlns:a16="http://schemas.microsoft.com/office/drawing/2014/main" id="{441EA18D-C59C-AA35-DC0D-5ABD778151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980" y="3643355"/>
                  <a:ext cx="100336" cy="54471"/>
                </a:xfrm>
                <a:custGeom>
                  <a:avLst/>
                  <a:gdLst>
                    <a:gd name="T0" fmla="*/ 111 w 116"/>
                    <a:gd name="T1" fmla="*/ 63 h 63"/>
                    <a:gd name="T2" fmla="*/ 105 w 116"/>
                    <a:gd name="T3" fmla="*/ 58 h 63"/>
                    <a:gd name="T4" fmla="*/ 58 w 116"/>
                    <a:gd name="T5" fmla="*/ 11 h 63"/>
                    <a:gd name="T6" fmla="*/ 11 w 116"/>
                    <a:gd name="T7" fmla="*/ 58 h 63"/>
                    <a:gd name="T8" fmla="*/ 6 w 116"/>
                    <a:gd name="T9" fmla="*/ 63 h 63"/>
                    <a:gd name="T10" fmla="*/ 0 w 116"/>
                    <a:gd name="T11" fmla="*/ 58 h 63"/>
                    <a:gd name="T12" fmla="*/ 58 w 116"/>
                    <a:gd name="T13" fmla="*/ 0 h 63"/>
                    <a:gd name="T14" fmla="*/ 116 w 116"/>
                    <a:gd name="T15" fmla="*/ 58 h 63"/>
                    <a:gd name="T16" fmla="*/ 111 w 116"/>
                    <a:gd name="T17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6" h="63">
                      <a:moveTo>
                        <a:pt x="111" y="63"/>
                      </a:moveTo>
                      <a:cubicBezTo>
                        <a:pt x="108" y="63"/>
                        <a:pt x="105" y="61"/>
                        <a:pt x="105" y="58"/>
                      </a:cubicBezTo>
                      <a:cubicBezTo>
                        <a:pt x="105" y="32"/>
                        <a:pt x="84" y="11"/>
                        <a:pt x="58" y="11"/>
                      </a:cubicBezTo>
                      <a:cubicBezTo>
                        <a:pt x="32" y="11"/>
                        <a:pt x="11" y="32"/>
                        <a:pt x="11" y="58"/>
                      </a:cubicBezTo>
                      <a:cubicBezTo>
                        <a:pt x="11" y="61"/>
                        <a:pt x="9" y="63"/>
                        <a:pt x="6" y="63"/>
                      </a:cubicBezTo>
                      <a:cubicBezTo>
                        <a:pt x="3" y="63"/>
                        <a:pt x="0" y="61"/>
                        <a:pt x="0" y="58"/>
                      </a:cubicBezTo>
                      <a:cubicBezTo>
                        <a:pt x="0" y="26"/>
                        <a:pt x="26" y="0"/>
                        <a:pt x="58" y="0"/>
                      </a:cubicBezTo>
                      <a:cubicBezTo>
                        <a:pt x="90" y="0"/>
                        <a:pt x="116" y="26"/>
                        <a:pt x="116" y="58"/>
                      </a:cubicBezTo>
                      <a:cubicBezTo>
                        <a:pt x="116" y="61"/>
                        <a:pt x="114" y="63"/>
                        <a:pt x="111" y="63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6" name="Text Box 20">
              <a:extLst>
                <a:ext uri="{FF2B5EF4-FFF2-40B4-BE49-F238E27FC236}">
                  <a16:creationId xmlns:a16="http://schemas.microsoft.com/office/drawing/2014/main" id="{9677B209-9A35-3036-2826-AE97EFFF782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067738" y="4751931"/>
              <a:ext cx="120738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cs typeface="+mn-ea"/>
                  <a:sym typeface="+mn-lt"/>
                </a:rPr>
                <a:t>XX.XX.20XX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28AD8847-DBE2-01DF-36BF-5266101A57E2}"/>
                </a:ext>
              </a:extLst>
            </p:cNvPr>
            <p:cNvSpPr/>
            <p:nvPr/>
          </p:nvSpPr>
          <p:spPr>
            <a:xfrm>
              <a:off x="4680881" y="4741055"/>
              <a:ext cx="2003369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cs typeface="+mn-ea"/>
                  <a:sym typeface="+mn-lt"/>
                </a:rPr>
                <a:t>freeppt7.com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1" name="文本框 30"/>
          <p:cNvSpPr txBox="1"/>
          <p:nvPr>
            <p:custDataLst>
              <p:tags r:id="rId1"/>
            </p:custDataLst>
          </p:nvPr>
        </p:nvSpPr>
        <p:spPr>
          <a:xfrm>
            <a:off x="4868979" y="1410468"/>
            <a:ext cx="2084387" cy="704901"/>
          </a:xfrm>
          <a:prstGeom prst="rect">
            <a:avLst/>
          </a:prstGeom>
          <a:noFill/>
        </p:spPr>
        <p:txBody>
          <a:bodyPr wrap="none"/>
          <a:lstStyle/>
          <a:p>
            <a:pPr>
              <a:defRPr/>
            </a:pPr>
            <a:r>
              <a:rPr lang="en-US" altLang="zh-CN" sz="2800" kern="0" spc="300" dirty="0">
                <a:solidFill>
                  <a:srgbClr val="FF7761"/>
                </a:solidFill>
                <a:cs typeface="+mn-ea"/>
                <a:sym typeface="+mn-lt"/>
              </a:rPr>
              <a:t>PART 01</a:t>
            </a:r>
            <a:endParaRPr lang="zh-CN" altLang="en-US" sz="2800" kern="0" spc="300" dirty="0">
              <a:solidFill>
                <a:srgbClr val="FF7761"/>
              </a:solidFill>
              <a:cs typeface="+mn-ea"/>
              <a:sym typeface="+mn-lt"/>
            </a:endParaRPr>
          </a:p>
        </p:txBody>
      </p:sp>
      <p:cxnSp>
        <p:nvCxnSpPr>
          <p:cNvPr id="32" name="直接连接符 1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>
            <a:off x="2891234" y="1952305"/>
            <a:ext cx="2219423" cy="0"/>
          </a:xfrm>
          <a:prstGeom prst="line">
            <a:avLst/>
          </a:prstGeom>
          <a:noFill/>
          <a:ln w="6350" algn="ctr">
            <a:solidFill>
              <a:srgbClr val="FF776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直接连接符 20"/>
          <p:cNvCxnSpPr>
            <a:cxnSpLocks noChangeShapeType="1"/>
          </p:cNvCxnSpPr>
          <p:nvPr>
            <p:custDataLst>
              <p:tags r:id="rId3"/>
            </p:custDataLst>
          </p:nvPr>
        </p:nvCxnSpPr>
        <p:spPr bwMode="auto">
          <a:xfrm>
            <a:off x="4598589" y="2549115"/>
            <a:ext cx="2056210" cy="0"/>
          </a:xfrm>
          <a:prstGeom prst="line">
            <a:avLst/>
          </a:prstGeom>
          <a:noFill/>
          <a:ln w="6350" algn="ctr">
            <a:solidFill>
              <a:srgbClr val="007F9E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文本框 34"/>
          <p:cNvSpPr txBox="1"/>
          <p:nvPr>
            <p:custDataLst>
              <p:tags r:id="rId4"/>
            </p:custDataLst>
          </p:nvPr>
        </p:nvSpPr>
        <p:spPr>
          <a:xfrm>
            <a:off x="2891234" y="1977232"/>
            <a:ext cx="3763565" cy="577453"/>
          </a:xfrm>
          <a:prstGeom prst="rect">
            <a:avLst/>
          </a:prstGeom>
          <a:solidFill>
            <a:schemeClr val="bg1">
              <a:alpha val="76000"/>
            </a:schemeClr>
          </a:solidFill>
        </p:spPr>
        <p:txBody>
          <a:bodyPr wrap="none"/>
          <a:lstStyle/>
          <a:p>
            <a:pPr>
              <a:defRPr/>
            </a:pPr>
            <a:r>
              <a:rPr lang="en-US" altLang="zh-CN" sz="3200" b="1" kern="0" spc="300" dirty="0">
                <a:solidFill>
                  <a:srgbClr val="FF7761"/>
                </a:solidFill>
                <a:cs typeface="+mn-ea"/>
                <a:sym typeface="+mn-lt"/>
              </a:rPr>
              <a:t>Add title text here</a:t>
            </a:r>
            <a:endParaRPr lang="zh-CN" altLang="en-US" sz="3200" b="1" kern="0" spc="300" dirty="0">
              <a:solidFill>
                <a:srgbClr val="FF7761"/>
              </a:solidFill>
              <a:cs typeface="+mn-ea"/>
              <a:sym typeface="+mn-lt"/>
            </a:endParaRPr>
          </a:p>
        </p:txBody>
      </p:sp>
      <p:sp>
        <p:nvSpPr>
          <p:cNvPr id="36" name="文本框 35"/>
          <p:cNvSpPr txBox="1"/>
          <p:nvPr>
            <p:custDataLst>
              <p:tags r:id="rId5"/>
            </p:custDataLst>
          </p:nvPr>
        </p:nvSpPr>
        <p:spPr>
          <a:xfrm>
            <a:off x="2891234" y="2542728"/>
            <a:ext cx="4497538" cy="310753"/>
          </a:xfrm>
          <a:prstGeom prst="rect">
            <a:avLst/>
          </a:prstGeom>
          <a:noFill/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altLang="zh-CN" sz="1400" kern="0" dirty="0">
                <a:solidFill>
                  <a:srgbClr val="FF7761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 animBg="1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>
            <a:spLocks noChangeArrowheads="1"/>
          </p:cNvSpPr>
          <p:nvPr/>
        </p:nvSpPr>
        <p:spPr bwMode="auto">
          <a:xfrm>
            <a:off x="6740526" y="1919385"/>
            <a:ext cx="776287" cy="723900"/>
          </a:xfrm>
          <a:prstGeom prst="ellipse">
            <a:avLst/>
          </a:prstGeom>
          <a:solidFill>
            <a:srgbClr val="FF7761"/>
          </a:solidFill>
          <a:ln>
            <a:noFill/>
          </a:ln>
        </p:spPr>
        <p:txBody>
          <a:bodyPr lIns="68580" tIns="34290" rIns="68580" bIns="34290" anchor="ctr"/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05</a:t>
            </a:r>
            <a:endParaRPr lang="zh-CN" altLang="en-US" sz="2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椭圆 7"/>
          <p:cNvSpPr>
            <a:spLocks noChangeArrowheads="1"/>
          </p:cNvSpPr>
          <p:nvPr/>
        </p:nvSpPr>
        <p:spPr bwMode="auto">
          <a:xfrm>
            <a:off x="5451080" y="2651654"/>
            <a:ext cx="774700" cy="722313"/>
          </a:xfrm>
          <a:prstGeom prst="ellipse">
            <a:avLst/>
          </a:prstGeom>
          <a:solidFill>
            <a:srgbClr val="007F9E"/>
          </a:solidFill>
          <a:ln>
            <a:noFill/>
          </a:ln>
        </p:spPr>
        <p:txBody>
          <a:bodyPr lIns="68580" tIns="34290" rIns="68580" bIns="34290" anchor="ctr"/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04</a:t>
            </a:r>
            <a:endParaRPr lang="zh-CN" altLang="en-US" sz="2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椭圆 8"/>
          <p:cNvSpPr>
            <a:spLocks noChangeArrowheads="1"/>
          </p:cNvSpPr>
          <p:nvPr/>
        </p:nvSpPr>
        <p:spPr bwMode="auto">
          <a:xfrm>
            <a:off x="4160045" y="1919385"/>
            <a:ext cx="776288" cy="723900"/>
          </a:xfrm>
          <a:prstGeom prst="ellipse">
            <a:avLst/>
          </a:prstGeom>
          <a:solidFill>
            <a:srgbClr val="FF7761"/>
          </a:solidFill>
          <a:ln>
            <a:noFill/>
          </a:ln>
        </p:spPr>
        <p:txBody>
          <a:bodyPr lIns="68580" tIns="34290" rIns="68580" bIns="34290" anchor="ctr"/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03</a:t>
            </a:r>
            <a:endParaRPr lang="zh-CN" altLang="en-US" sz="2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" name="椭圆 9"/>
          <p:cNvSpPr>
            <a:spLocks noChangeArrowheads="1"/>
          </p:cNvSpPr>
          <p:nvPr/>
        </p:nvSpPr>
        <p:spPr bwMode="auto">
          <a:xfrm>
            <a:off x="2869010" y="2651654"/>
            <a:ext cx="776288" cy="722313"/>
          </a:xfrm>
          <a:prstGeom prst="ellipse">
            <a:avLst/>
          </a:prstGeom>
          <a:solidFill>
            <a:srgbClr val="007F9E"/>
          </a:solidFill>
          <a:ln>
            <a:noFill/>
          </a:ln>
        </p:spPr>
        <p:txBody>
          <a:bodyPr lIns="68580" tIns="34290" rIns="68580" bIns="34290" anchor="ctr"/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02</a:t>
            </a:r>
            <a:endParaRPr lang="zh-CN" altLang="en-US" sz="2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椭圆 10"/>
          <p:cNvSpPr>
            <a:spLocks noChangeArrowheads="1"/>
          </p:cNvSpPr>
          <p:nvPr/>
        </p:nvSpPr>
        <p:spPr bwMode="auto">
          <a:xfrm>
            <a:off x="1579563" y="1919385"/>
            <a:ext cx="774700" cy="723900"/>
          </a:xfrm>
          <a:prstGeom prst="ellipse">
            <a:avLst/>
          </a:prstGeom>
          <a:solidFill>
            <a:srgbClr val="FF7761"/>
          </a:solidFill>
          <a:ln>
            <a:noFill/>
          </a:ln>
        </p:spPr>
        <p:txBody>
          <a:bodyPr lIns="68580" tIns="34290" rIns="68580" bIns="34290" anchor="ctr"/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01</a:t>
            </a:r>
            <a:endParaRPr lang="zh-CN" altLang="en-US" sz="27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文本框 1"/>
          <p:cNvSpPr txBox="1">
            <a:spLocks noChangeArrowheads="1"/>
          </p:cNvSpPr>
          <p:nvPr/>
        </p:nvSpPr>
        <p:spPr bwMode="auto">
          <a:xfrm>
            <a:off x="874891" y="3520622"/>
            <a:ext cx="2249211" cy="62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文本框 33"/>
          <p:cNvSpPr txBox="1">
            <a:spLocks noChangeArrowheads="1"/>
          </p:cNvSpPr>
          <p:nvPr/>
        </p:nvSpPr>
        <p:spPr bwMode="auto">
          <a:xfrm>
            <a:off x="2165132" y="1167004"/>
            <a:ext cx="2249212" cy="62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文本框 34"/>
          <p:cNvSpPr txBox="1">
            <a:spLocks noChangeArrowheads="1"/>
          </p:cNvSpPr>
          <p:nvPr/>
        </p:nvSpPr>
        <p:spPr bwMode="auto">
          <a:xfrm>
            <a:off x="3476790" y="3520622"/>
            <a:ext cx="2255777" cy="62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文本框 35"/>
          <p:cNvSpPr txBox="1">
            <a:spLocks noChangeArrowheads="1"/>
          </p:cNvSpPr>
          <p:nvPr/>
        </p:nvSpPr>
        <p:spPr bwMode="auto">
          <a:xfrm>
            <a:off x="4746408" y="1167005"/>
            <a:ext cx="2249211" cy="62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4" name="文本框 36"/>
          <p:cNvSpPr txBox="1">
            <a:spLocks noChangeArrowheads="1"/>
          </p:cNvSpPr>
          <p:nvPr/>
        </p:nvSpPr>
        <p:spPr bwMode="auto">
          <a:xfrm>
            <a:off x="6033458" y="3520622"/>
            <a:ext cx="2255779" cy="62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3" name="直接连接符 2"/>
          <p:cNvCxnSpPr>
            <a:stCxn id="11" idx="4"/>
            <a:endCxn id="20" idx="0"/>
          </p:cNvCxnSpPr>
          <p:nvPr/>
        </p:nvCxnSpPr>
        <p:spPr>
          <a:xfrm>
            <a:off x="1966913" y="2643285"/>
            <a:ext cx="32584" cy="877337"/>
          </a:xfrm>
          <a:prstGeom prst="line">
            <a:avLst/>
          </a:prstGeom>
          <a:ln>
            <a:solidFill>
              <a:srgbClr val="FF77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4530358" y="2643285"/>
            <a:ext cx="0" cy="879526"/>
          </a:xfrm>
          <a:prstGeom prst="line">
            <a:avLst/>
          </a:prstGeom>
          <a:ln>
            <a:solidFill>
              <a:srgbClr val="FF77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7128668" y="2643285"/>
            <a:ext cx="0" cy="879526"/>
          </a:xfrm>
          <a:prstGeom prst="line">
            <a:avLst/>
          </a:prstGeom>
          <a:ln>
            <a:solidFill>
              <a:srgbClr val="FF77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3257154" y="1763759"/>
            <a:ext cx="0" cy="879526"/>
          </a:xfrm>
          <a:prstGeom prst="line">
            <a:avLst/>
          </a:prstGeom>
          <a:ln>
            <a:solidFill>
              <a:srgbClr val="007F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5838429" y="1763759"/>
            <a:ext cx="0" cy="879526"/>
          </a:xfrm>
          <a:prstGeom prst="line">
            <a:avLst/>
          </a:prstGeom>
          <a:ln>
            <a:solidFill>
              <a:srgbClr val="007F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 bwMode="auto">
          <a:xfrm>
            <a:off x="1398588" y="1131888"/>
            <a:ext cx="2354262" cy="1058862"/>
            <a:chOff x="1865715" y="1486761"/>
            <a:chExt cx="3137526" cy="1412803"/>
          </a:xfrm>
        </p:grpSpPr>
        <p:sp>
          <p:nvSpPr>
            <p:cNvPr id="15379" name="MH_SubTitle_4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865715" y="1486761"/>
              <a:ext cx="3105271" cy="600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/>
              <a:r>
                <a:rPr lang="en-US" altLang="zh-CN" sz="1500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5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9" name="MH_SubTitle_1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888987" y="1923099"/>
              <a:ext cx="3114254" cy="976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9pPr>
            </a:lstStyle>
            <a:p>
              <a:pPr algn="r" eaLnBrk="1" fontAlgn="auto" hangingPunct="1">
                <a:lnSpc>
                  <a:spcPct val="150000"/>
                </a:lnSpc>
                <a:defRPr/>
              </a:pPr>
              <a:r>
                <a:rPr lang="en-US" altLang="zh-CN" sz="1200" noProof="1"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30" name="组合 29"/>
          <p:cNvGrpSpPr/>
          <p:nvPr/>
        </p:nvGrpSpPr>
        <p:grpSpPr bwMode="auto">
          <a:xfrm>
            <a:off x="1427493" y="3050136"/>
            <a:ext cx="2378075" cy="1143000"/>
            <a:chOff x="1961067" y="4310326"/>
            <a:chExt cx="3169838" cy="1524162"/>
          </a:xfrm>
        </p:grpSpPr>
        <p:sp>
          <p:nvSpPr>
            <p:cNvPr id="15377" name="MH_SubTitle_3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025634" y="4310326"/>
              <a:ext cx="3105271" cy="600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/>
              <a:r>
                <a:rPr lang="en-US" altLang="zh-CN" sz="1500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5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2" name="MH_SubTitle_1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961067" y="4856484"/>
              <a:ext cx="3114821" cy="9780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9pPr>
            </a:lstStyle>
            <a:p>
              <a:pPr algn="r" eaLnBrk="1" fontAlgn="auto" hangingPunct="1">
                <a:lnSpc>
                  <a:spcPct val="150000"/>
                </a:lnSpc>
                <a:defRPr/>
              </a:pPr>
              <a:r>
                <a:rPr lang="en-US" altLang="zh-CN" sz="1200" noProof="1"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33" name="组合 32"/>
          <p:cNvGrpSpPr/>
          <p:nvPr/>
        </p:nvGrpSpPr>
        <p:grpSpPr bwMode="auto">
          <a:xfrm>
            <a:off x="4803254" y="1141412"/>
            <a:ext cx="2359025" cy="1049338"/>
            <a:chOff x="7175505" y="1663946"/>
            <a:chExt cx="3146359" cy="1398689"/>
          </a:xfrm>
        </p:grpSpPr>
        <p:sp>
          <p:nvSpPr>
            <p:cNvPr id="15375" name="MH_SubTitle_1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7175505" y="1663946"/>
              <a:ext cx="3098442" cy="600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500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5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5" name="MH_SubTitle_1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7207266" y="2085034"/>
              <a:ext cx="3114598" cy="97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9pPr>
            </a:lstStyle>
            <a:p>
              <a:pPr eaLnBrk="1" fontAlgn="auto" hangingPunct="1">
                <a:lnSpc>
                  <a:spcPct val="150000"/>
                </a:lnSpc>
                <a:defRPr/>
              </a:pPr>
              <a:r>
                <a:rPr lang="en-US" altLang="zh-CN" sz="1200" noProof="1"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36" name="组合 35"/>
          <p:cNvGrpSpPr/>
          <p:nvPr/>
        </p:nvGrpSpPr>
        <p:grpSpPr bwMode="auto">
          <a:xfrm>
            <a:off x="4902330" y="3063630"/>
            <a:ext cx="2359025" cy="1116012"/>
            <a:chOff x="7063256" y="4514968"/>
            <a:chExt cx="3145437" cy="1486609"/>
          </a:xfrm>
        </p:grpSpPr>
        <p:sp>
          <p:nvSpPr>
            <p:cNvPr id="15373" name="MH_SubTitle_2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7063256" y="4514968"/>
              <a:ext cx="3098442" cy="600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500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5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8" name="MH_SubTitle_1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095006" y="5024602"/>
              <a:ext cx="3113687" cy="976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defRPr>
              </a:lvl9pPr>
            </a:lstStyle>
            <a:p>
              <a:pPr eaLnBrk="1" fontAlgn="auto" hangingPunct="1">
                <a:lnSpc>
                  <a:spcPct val="150000"/>
                </a:lnSpc>
                <a:defRPr/>
              </a:pPr>
              <a:r>
                <a:rPr lang="en-US" altLang="zh-CN" sz="1200" noProof="1"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182484" y="1493613"/>
            <a:ext cx="2277985" cy="2291133"/>
            <a:chOff x="3182484" y="1493613"/>
            <a:chExt cx="2277985" cy="2291133"/>
          </a:xfrm>
        </p:grpSpPr>
        <p:grpSp>
          <p:nvGrpSpPr>
            <p:cNvPr id="34" name="308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  <p:cNvGrpSpPr>
              <a:grpSpLocks noChangeAspect="1"/>
            </p:cNvGrpSpPr>
            <p:nvPr>
              <p:custDataLst>
                <p:tags r:id="rId1"/>
              </p:custDataLst>
            </p:nvPr>
          </p:nvGrpSpPr>
          <p:grpSpPr>
            <a:xfrm>
              <a:off x="3182484" y="1493613"/>
              <a:ext cx="2277985" cy="2291133"/>
              <a:chOff x="4312418" y="1623397"/>
              <a:chExt cx="3586535" cy="3607233"/>
            </a:xfrm>
          </p:grpSpPr>
          <p:sp>
            <p:nvSpPr>
              <p:cNvPr id="48" name="îṧ1íḓe"/>
              <p:cNvSpPr/>
              <p:nvPr/>
            </p:nvSpPr>
            <p:spPr>
              <a:xfrm>
                <a:off x="6474042" y="2675607"/>
                <a:ext cx="1424911" cy="1347836"/>
              </a:xfrm>
              <a:prstGeom prst="wedgeEllipseCallout">
                <a:avLst>
                  <a:gd name="adj1" fmla="val -29"/>
                  <a:gd name="adj2" fmla="val 65817"/>
                </a:avLst>
              </a:prstGeom>
              <a:solidFill>
                <a:srgbClr val="FF776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6" name="iṡľídè"/>
              <p:cNvSpPr/>
              <p:nvPr/>
            </p:nvSpPr>
            <p:spPr>
              <a:xfrm rot="5400000">
                <a:off x="5477838" y="3844255"/>
                <a:ext cx="1424912" cy="1347837"/>
              </a:xfrm>
              <a:prstGeom prst="wedgeEllipseCallout">
                <a:avLst>
                  <a:gd name="adj1" fmla="val -29"/>
                  <a:gd name="adj2" fmla="val 65817"/>
                </a:avLst>
              </a:prstGeom>
              <a:solidFill>
                <a:srgbClr val="45A587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4" name="íṣḻíḋè"/>
              <p:cNvSpPr/>
              <p:nvPr/>
            </p:nvSpPr>
            <p:spPr>
              <a:xfrm rot="16200000" flipH="1">
                <a:off x="5289250" y="1661934"/>
                <a:ext cx="1424911" cy="1347837"/>
              </a:xfrm>
              <a:prstGeom prst="wedgeEllipseCallout">
                <a:avLst>
                  <a:gd name="adj1" fmla="val -29"/>
                  <a:gd name="adj2" fmla="val 65817"/>
                </a:avLst>
              </a:prstGeom>
              <a:solidFill>
                <a:srgbClr val="45A587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2" name="ïsḷïďê"/>
              <p:cNvSpPr/>
              <p:nvPr/>
            </p:nvSpPr>
            <p:spPr>
              <a:xfrm flipV="1">
                <a:off x="4312418" y="2834557"/>
                <a:ext cx="1424910" cy="1347837"/>
              </a:xfrm>
              <a:prstGeom prst="wedgeEllipseCallout">
                <a:avLst>
                  <a:gd name="adj1" fmla="val -29"/>
                  <a:gd name="adj2" fmla="val 65817"/>
                </a:avLst>
              </a:prstGeom>
              <a:solidFill>
                <a:srgbClr val="FF776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2" name="文本框 1"/>
            <p:cNvSpPr txBox="1"/>
            <p:nvPr/>
          </p:nvSpPr>
          <p:spPr>
            <a:xfrm>
              <a:off x="3397043" y="2335647"/>
              <a:ext cx="5022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lang="zh-CN" altLang="en-US" sz="4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4004320" y="1627761"/>
              <a:ext cx="5022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dirty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endParaRPr lang="zh-CN" altLang="en-US" sz="4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4103607" y="3010810"/>
              <a:ext cx="5022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dirty="0">
                  <a:solidFill>
                    <a:schemeClr val="bg1"/>
                  </a:solidFill>
                  <a:cs typeface="+mn-ea"/>
                  <a:sym typeface="+mn-lt"/>
                </a:rPr>
                <a:t>4</a:t>
              </a:r>
              <a:endParaRPr lang="zh-CN" altLang="en-US" sz="4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4750072" y="2270401"/>
              <a:ext cx="5022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dirty="0">
                  <a:solidFill>
                    <a:schemeClr val="bg1"/>
                  </a:solidFill>
                  <a:cs typeface="+mn-ea"/>
                  <a:sym typeface="+mn-lt"/>
                </a:rPr>
                <a:t>3</a:t>
              </a:r>
              <a:endParaRPr lang="zh-CN" altLang="en-US" sz="4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直接连接符 27"/>
          <p:cNvCxnSpPr/>
          <p:nvPr/>
        </p:nvCxnSpPr>
        <p:spPr>
          <a:xfrm>
            <a:off x="2631165" y="2024367"/>
            <a:ext cx="0" cy="158689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1129745" y="2024367"/>
            <a:ext cx="1330425" cy="1586891"/>
            <a:chOff x="1129745" y="2024367"/>
            <a:chExt cx="1330425" cy="1586891"/>
          </a:xfrm>
        </p:grpSpPr>
        <p:grpSp>
          <p:nvGrpSpPr>
            <p:cNvPr id="5" name="组合 4"/>
            <p:cNvGrpSpPr/>
            <p:nvPr/>
          </p:nvGrpSpPr>
          <p:grpSpPr>
            <a:xfrm>
              <a:off x="1647251" y="3511202"/>
              <a:ext cx="295412" cy="100056"/>
              <a:chOff x="1756895" y="3377560"/>
              <a:chExt cx="295412" cy="100056"/>
            </a:xfrm>
          </p:grpSpPr>
          <p:sp>
            <p:nvSpPr>
              <p:cNvPr id="24" name="íṡľîḑè"/>
              <p:cNvSpPr/>
              <p:nvPr/>
            </p:nvSpPr>
            <p:spPr>
              <a:xfrm>
                <a:off x="1854572" y="3377560"/>
                <a:ext cx="100058" cy="100056"/>
              </a:xfrm>
              <a:prstGeom prst="ellipse">
                <a:avLst/>
              </a:prstGeom>
              <a:solidFill>
                <a:srgbClr val="FF77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î$líḓè"/>
              <p:cNvSpPr/>
              <p:nvPr/>
            </p:nvSpPr>
            <p:spPr>
              <a:xfrm>
                <a:off x="1756895" y="3399293"/>
                <a:ext cx="56591" cy="56591"/>
              </a:xfrm>
              <a:prstGeom prst="ellipse">
                <a:avLst/>
              </a:prstGeom>
              <a:solidFill>
                <a:srgbClr val="FF7761">
                  <a:alpha val="4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îṣḷïḍé"/>
              <p:cNvSpPr/>
              <p:nvPr/>
            </p:nvSpPr>
            <p:spPr>
              <a:xfrm>
                <a:off x="1995716" y="3399293"/>
                <a:ext cx="56591" cy="56591"/>
              </a:xfrm>
              <a:prstGeom prst="ellipse">
                <a:avLst/>
              </a:prstGeom>
              <a:solidFill>
                <a:srgbClr val="FF7761">
                  <a:alpha val="4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7" name="iSľiḍé"/>
            <p:cNvSpPr/>
            <p:nvPr/>
          </p:nvSpPr>
          <p:spPr bwMode="auto">
            <a:xfrm>
              <a:off x="1622052" y="2024367"/>
              <a:ext cx="345810" cy="315235"/>
            </a:xfrm>
            <a:custGeom>
              <a:avLst/>
              <a:gdLst>
                <a:gd name="T0" fmla="*/ 3495 w 7671"/>
                <a:gd name="T1" fmla="*/ 13 h 7004"/>
                <a:gd name="T2" fmla="*/ 1231 w 7671"/>
                <a:gd name="T3" fmla="*/ 2655 h 7004"/>
                <a:gd name="T4" fmla="*/ 72 w 7671"/>
                <a:gd name="T5" fmla="*/ 2932 h 7004"/>
                <a:gd name="T6" fmla="*/ 847 w 7671"/>
                <a:gd name="T7" fmla="*/ 5568 h 7004"/>
                <a:gd name="T8" fmla="*/ 3486 w 7671"/>
                <a:gd name="T9" fmla="*/ 6995 h 7004"/>
                <a:gd name="T10" fmla="*/ 7670 w 7671"/>
                <a:gd name="T11" fmla="*/ 2832 h 7004"/>
                <a:gd name="T12" fmla="*/ 151 w 7671"/>
                <a:gd name="T13" fmla="*/ 4560 h 7004"/>
                <a:gd name="T14" fmla="*/ 336 w 7671"/>
                <a:gd name="T15" fmla="*/ 4160 h 7004"/>
                <a:gd name="T16" fmla="*/ 162 w 7671"/>
                <a:gd name="T17" fmla="*/ 3813 h 7004"/>
                <a:gd name="T18" fmla="*/ 321 w 7671"/>
                <a:gd name="T19" fmla="*/ 3331 h 7004"/>
                <a:gd name="T20" fmla="*/ 689 w 7671"/>
                <a:gd name="T21" fmla="*/ 4708 h 7004"/>
                <a:gd name="T22" fmla="*/ 509 w 7671"/>
                <a:gd name="T23" fmla="*/ 4140 h 7004"/>
                <a:gd name="T24" fmla="*/ 692 w 7671"/>
                <a:gd name="T25" fmla="*/ 3769 h 7004"/>
                <a:gd name="T26" fmla="*/ 495 w 7671"/>
                <a:gd name="T27" fmla="*/ 3269 h 7004"/>
                <a:gd name="T28" fmla="*/ 1721 w 7671"/>
                <a:gd name="T29" fmla="*/ 4980 h 7004"/>
                <a:gd name="T30" fmla="*/ 1432 w 7671"/>
                <a:gd name="T31" fmla="*/ 4244 h 7004"/>
                <a:gd name="T32" fmla="*/ 1700 w 7671"/>
                <a:gd name="T33" fmla="*/ 3686 h 7004"/>
                <a:gd name="T34" fmla="*/ 1449 w 7671"/>
                <a:gd name="T35" fmla="*/ 3018 h 7004"/>
                <a:gd name="T36" fmla="*/ 1713 w 7671"/>
                <a:gd name="T37" fmla="*/ 2381 h 7004"/>
                <a:gd name="T38" fmla="*/ 1438 w 7671"/>
                <a:gd name="T39" fmla="*/ 1807 h 7004"/>
                <a:gd name="T40" fmla="*/ 2329 w 7671"/>
                <a:gd name="T41" fmla="*/ 5112 h 7004"/>
                <a:gd name="T42" fmla="*/ 1930 w 7671"/>
                <a:gd name="T43" fmla="*/ 4323 h 7004"/>
                <a:gd name="T44" fmla="*/ 2329 w 7671"/>
                <a:gd name="T45" fmla="*/ 3597 h 7004"/>
                <a:gd name="T46" fmla="*/ 1930 w 7671"/>
                <a:gd name="T47" fmla="*/ 2923 h 7004"/>
                <a:gd name="T48" fmla="*/ 2329 w 7671"/>
                <a:gd name="T49" fmla="*/ 3597 h 7004"/>
                <a:gd name="T50" fmla="*/ 1930 w 7671"/>
                <a:gd name="T51" fmla="*/ 2223 h 7004"/>
                <a:gd name="T52" fmla="*/ 2329 w 7671"/>
                <a:gd name="T53" fmla="*/ 2082 h 7004"/>
                <a:gd name="T54" fmla="*/ 2650 w 7671"/>
                <a:gd name="T55" fmla="*/ 5254 h 7004"/>
                <a:gd name="T56" fmla="*/ 3152 w 7671"/>
                <a:gd name="T57" fmla="*/ 4435 h 7004"/>
                <a:gd name="T58" fmla="*/ 2636 w 7671"/>
                <a:gd name="T59" fmla="*/ 3595 h 7004"/>
                <a:gd name="T60" fmla="*/ 3152 w 7671"/>
                <a:gd name="T61" fmla="*/ 2623 h 7004"/>
                <a:gd name="T62" fmla="*/ 2663 w 7671"/>
                <a:gd name="T63" fmla="*/ 1956 h 7004"/>
                <a:gd name="T64" fmla="*/ 3131 w 7671"/>
                <a:gd name="T65" fmla="*/ 776 h 7004"/>
                <a:gd name="T66" fmla="*/ 4990 w 7671"/>
                <a:gd name="T67" fmla="*/ 1229 h 7004"/>
                <a:gd name="T68" fmla="*/ 5441 w 7671"/>
                <a:gd name="T69" fmla="*/ 2226 h 7004"/>
                <a:gd name="T70" fmla="*/ 4948 w 7671"/>
                <a:gd name="T71" fmla="*/ 2784 h 7004"/>
                <a:gd name="T72" fmla="*/ 5453 w 7671"/>
                <a:gd name="T73" fmla="*/ 3664 h 7004"/>
                <a:gd name="T74" fmla="*/ 3706 w 7671"/>
                <a:gd name="T75" fmla="*/ 694 h 7004"/>
                <a:gd name="T76" fmla="*/ 4408 w 7671"/>
                <a:gd name="T77" fmla="*/ 1907 h 7004"/>
                <a:gd name="T78" fmla="*/ 3688 w 7671"/>
                <a:gd name="T79" fmla="*/ 3518 h 7004"/>
                <a:gd name="T80" fmla="*/ 4448 w 7671"/>
                <a:gd name="T81" fmla="*/ 3557 h 7004"/>
                <a:gd name="T82" fmla="*/ 5014 w 7671"/>
                <a:gd name="T83" fmla="*/ 6300 h 7004"/>
                <a:gd name="T84" fmla="*/ 4045 w 7671"/>
                <a:gd name="T85" fmla="*/ 4424 h 7004"/>
                <a:gd name="T86" fmla="*/ 5014 w 7671"/>
                <a:gd name="T87" fmla="*/ 6300 h 7004"/>
                <a:gd name="T88" fmla="*/ 5413 w 7671"/>
                <a:gd name="T89" fmla="*/ 6118 h 7004"/>
                <a:gd name="T90" fmla="*/ 6087 w 7671"/>
                <a:gd name="T91" fmla="*/ 5892 h 7004"/>
                <a:gd name="T92" fmla="*/ 5822 w 7671"/>
                <a:gd name="T93" fmla="*/ 3640 h 7004"/>
                <a:gd name="T94" fmla="*/ 6258 w 7671"/>
                <a:gd name="T95" fmla="*/ 3660 h 7004"/>
                <a:gd name="T96" fmla="*/ 5851 w 7671"/>
                <a:gd name="T97" fmla="*/ 2352 h 7004"/>
                <a:gd name="T98" fmla="*/ 6258 w 7671"/>
                <a:gd name="T99" fmla="*/ 1803 h 7004"/>
                <a:gd name="T100" fmla="*/ 6669 w 7671"/>
                <a:gd name="T101" fmla="*/ 4852 h 7004"/>
                <a:gd name="T102" fmla="*/ 6955 w 7671"/>
                <a:gd name="T103" fmla="*/ 4202 h 7004"/>
                <a:gd name="T104" fmla="*/ 6927 w 7671"/>
                <a:gd name="T105" fmla="*/ 3741 h 7004"/>
                <a:gd name="T106" fmla="*/ 6677 w 7671"/>
                <a:gd name="T107" fmla="*/ 3084 h 7004"/>
                <a:gd name="T108" fmla="*/ 7371 w 7671"/>
                <a:gd name="T109" fmla="*/ 4717 h 7004"/>
                <a:gd name="T110" fmla="*/ 7155 w 7671"/>
                <a:gd name="T111" fmla="*/ 4176 h 7004"/>
                <a:gd name="T112" fmla="*/ 7404 w 7671"/>
                <a:gd name="T113" fmla="*/ 3726 h 7004"/>
                <a:gd name="T114" fmla="*/ 7117 w 7671"/>
                <a:gd name="T115" fmla="*/ 3219 h 7004"/>
                <a:gd name="T116" fmla="*/ 7404 w 7671"/>
                <a:gd name="T117" fmla="*/ 3726 h 7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671" h="7004">
                  <a:moveTo>
                    <a:pt x="7585" y="2716"/>
                  </a:moveTo>
                  <a:lnTo>
                    <a:pt x="6499" y="2383"/>
                  </a:lnTo>
                  <a:lnTo>
                    <a:pt x="6499" y="1573"/>
                  </a:lnTo>
                  <a:cubicBezTo>
                    <a:pt x="6499" y="1527"/>
                    <a:pt x="6473" y="1485"/>
                    <a:pt x="6432" y="1465"/>
                  </a:cubicBezTo>
                  <a:lnTo>
                    <a:pt x="3498" y="13"/>
                  </a:lnTo>
                  <a:cubicBezTo>
                    <a:pt x="3497" y="13"/>
                    <a:pt x="3497" y="13"/>
                    <a:pt x="3495" y="13"/>
                  </a:cubicBezTo>
                  <a:cubicBezTo>
                    <a:pt x="3490" y="10"/>
                    <a:pt x="3468" y="0"/>
                    <a:pt x="3436" y="2"/>
                  </a:cubicBezTo>
                  <a:cubicBezTo>
                    <a:pt x="3403" y="4"/>
                    <a:pt x="3379" y="20"/>
                    <a:pt x="3374" y="23"/>
                  </a:cubicBezTo>
                  <a:lnTo>
                    <a:pt x="3374" y="23"/>
                  </a:lnTo>
                  <a:lnTo>
                    <a:pt x="1282" y="1515"/>
                  </a:lnTo>
                  <a:cubicBezTo>
                    <a:pt x="1250" y="1538"/>
                    <a:pt x="1231" y="1574"/>
                    <a:pt x="1231" y="1613"/>
                  </a:cubicBezTo>
                  <a:lnTo>
                    <a:pt x="1231" y="2655"/>
                  </a:lnTo>
                  <a:lnTo>
                    <a:pt x="842" y="2609"/>
                  </a:lnTo>
                  <a:cubicBezTo>
                    <a:pt x="842" y="2609"/>
                    <a:pt x="841" y="2609"/>
                    <a:pt x="839" y="2609"/>
                  </a:cubicBezTo>
                  <a:cubicBezTo>
                    <a:pt x="834" y="2609"/>
                    <a:pt x="822" y="2608"/>
                    <a:pt x="811" y="2610"/>
                  </a:cubicBezTo>
                  <a:cubicBezTo>
                    <a:pt x="797" y="2612"/>
                    <a:pt x="785" y="2616"/>
                    <a:pt x="780" y="2618"/>
                  </a:cubicBezTo>
                  <a:cubicBezTo>
                    <a:pt x="780" y="2618"/>
                    <a:pt x="779" y="2618"/>
                    <a:pt x="779" y="2618"/>
                  </a:cubicBezTo>
                  <a:lnTo>
                    <a:pt x="72" y="2932"/>
                  </a:lnTo>
                  <a:cubicBezTo>
                    <a:pt x="28" y="2951"/>
                    <a:pt x="0" y="2994"/>
                    <a:pt x="0" y="3042"/>
                  </a:cubicBezTo>
                  <a:lnTo>
                    <a:pt x="0" y="5060"/>
                  </a:lnTo>
                  <a:cubicBezTo>
                    <a:pt x="0" y="5105"/>
                    <a:pt x="24" y="5145"/>
                    <a:pt x="63" y="5166"/>
                  </a:cubicBezTo>
                  <a:lnTo>
                    <a:pt x="772" y="5555"/>
                  </a:lnTo>
                  <a:cubicBezTo>
                    <a:pt x="772" y="5555"/>
                    <a:pt x="790" y="5566"/>
                    <a:pt x="813" y="5568"/>
                  </a:cubicBezTo>
                  <a:cubicBezTo>
                    <a:pt x="833" y="5571"/>
                    <a:pt x="847" y="5568"/>
                    <a:pt x="847" y="5568"/>
                  </a:cubicBezTo>
                  <a:lnTo>
                    <a:pt x="1231" y="5513"/>
                  </a:lnTo>
                  <a:lnTo>
                    <a:pt x="1231" y="5735"/>
                  </a:lnTo>
                  <a:cubicBezTo>
                    <a:pt x="1231" y="5779"/>
                    <a:pt x="1255" y="5820"/>
                    <a:pt x="1294" y="5841"/>
                  </a:cubicBezTo>
                  <a:lnTo>
                    <a:pt x="3386" y="6987"/>
                  </a:lnTo>
                  <a:cubicBezTo>
                    <a:pt x="3386" y="6987"/>
                    <a:pt x="3409" y="7001"/>
                    <a:pt x="3440" y="7002"/>
                  </a:cubicBezTo>
                  <a:cubicBezTo>
                    <a:pt x="3463" y="7004"/>
                    <a:pt x="3486" y="6995"/>
                    <a:pt x="3486" y="6995"/>
                  </a:cubicBezTo>
                  <a:lnTo>
                    <a:pt x="3486" y="6994"/>
                  </a:lnTo>
                  <a:lnTo>
                    <a:pt x="3486" y="6994"/>
                  </a:lnTo>
                  <a:lnTo>
                    <a:pt x="6420" y="5879"/>
                  </a:lnTo>
                  <a:lnTo>
                    <a:pt x="7592" y="5433"/>
                  </a:lnTo>
                  <a:cubicBezTo>
                    <a:pt x="7639" y="5416"/>
                    <a:pt x="7670" y="5371"/>
                    <a:pt x="7670" y="5321"/>
                  </a:cubicBezTo>
                  <a:lnTo>
                    <a:pt x="7670" y="2832"/>
                  </a:lnTo>
                  <a:cubicBezTo>
                    <a:pt x="7671" y="2779"/>
                    <a:pt x="7636" y="2732"/>
                    <a:pt x="7585" y="2716"/>
                  </a:cubicBezTo>
                  <a:close/>
                  <a:moveTo>
                    <a:pt x="337" y="4559"/>
                  </a:moveTo>
                  <a:cubicBezTo>
                    <a:pt x="337" y="4571"/>
                    <a:pt x="331" y="4583"/>
                    <a:pt x="321" y="4591"/>
                  </a:cubicBezTo>
                  <a:cubicBezTo>
                    <a:pt x="313" y="4596"/>
                    <a:pt x="305" y="4599"/>
                    <a:pt x="296" y="4599"/>
                  </a:cubicBezTo>
                  <a:cubicBezTo>
                    <a:pt x="293" y="4599"/>
                    <a:pt x="289" y="4598"/>
                    <a:pt x="286" y="4597"/>
                  </a:cubicBezTo>
                  <a:lnTo>
                    <a:pt x="151" y="4560"/>
                  </a:lnTo>
                  <a:cubicBezTo>
                    <a:pt x="134" y="4555"/>
                    <a:pt x="122" y="4539"/>
                    <a:pt x="122" y="4521"/>
                  </a:cubicBezTo>
                  <a:lnTo>
                    <a:pt x="122" y="4147"/>
                  </a:lnTo>
                  <a:cubicBezTo>
                    <a:pt x="122" y="4136"/>
                    <a:pt x="126" y="4125"/>
                    <a:pt x="135" y="4117"/>
                  </a:cubicBezTo>
                  <a:cubicBezTo>
                    <a:pt x="143" y="4109"/>
                    <a:pt x="155" y="4106"/>
                    <a:pt x="166" y="4107"/>
                  </a:cubicBezTo>
                  <a:lnTo>
                    <a:pt x="300" y="4120"/>
                  </a:lnTo>
                  <a:cubicBezTo>
                    <a:pt x="321" y="4122"/>
                    <a:pt x="336" y="4139"/>
                    <a:pt x="336" y="4160"/>
                  </a:cubicBezTo>
                  <a:lnTo>
                    <a:pt x="336" y="4559"/>
                  </a:lnTo>
                  <a:lnTo>
                    <a:pt x="337" y="4559"/>
                  </a:lnTo>
                  <a:close/>
                  <a:moveTo>
                    <a:pt x="337" y="3761"/>
                  </a:moveTo>
                  <a:cubicBezTo>
                    <a:pt x="337" y="3782"/>
                    <a:pt x="321" y="3800"/>
                    <a:pt x="300" y="3802"/>
                  </a:cubicBezTo>
                  <a:lnTo>
                    <a:pt x="165" y="3813"/>
                  </a:lnTo>
                  <a:lnTo>
                    <a:pt x="162" y="3813"/>
                  </a:lnTo>
                  <a:cubicBezTo>
                    <a:pt x="152" y="3813"/>
                    <a:pt x="142" y="3809"/>
                    <a:pt x="135" y="3802"/>
                  </a:cubicBezTo>
                  <a:cubicBezTo>
                    <a:pt x="126" y="3795"/>
                    <a:pt x="122" y="3784"/>
                    <a:pt x="122" y="3773"/>
                  </a:cubicBezTo>
                  <a:lnTo>
                    <a:pt x="122" y="3398"/>
                  </a:lnTo>
                  <a:cubicBezTo>
                    <a:pt x="122" y="3380"/>
                    <a:pt x="134" y="3364"/>
                    <a:pt x="152" y="3359"/>
                  </a:cubicBezTo>
                  <a:lnTo>
                    <a:pt x="286" y="3324"/>
                  </a:lnTo>
                  <a:cubicBezTo>
                    <a:pt x="298" y="3321"/>
                    <a:pt x="311" y="3323"/>
                    <a:pt x="321" y="3331"/>
                  </a:cubicBezTo>
                  <a:cubicBezTo>
                    <a:pt x="331" y="3339"/>
                    <a:pt x="337" y="3350"/>
                    <a:pt x="337" y="3363"/>
                  </a:cubicBezTo>
                  <a:lnTo>
                    <a:pt x="337" y="3761"/>
                  </a:lnTo>
                  <a:lnTo>
                    <a:pt x="337" y="3761"/>
                  </a:lnTo>
                  <a:close/>
                  <a:moveTo>
                    <a:pt x="729" y="4668"/>
                  </a:moveTo>
                  <a:cubicBezTo>
                    <a:pt x="729" y="4680"/>
                    <a:pt x="723" y="4692"/>
                    <a:pt x="714" y="4700"/>
                  </a:cubicBezTo>
                  <a:cubicBezTo>
                    <a:pt x="706" y="4705"/>
                    <a:pt x="698" y="4708"/>
                    <a:pt x="689" y="4708"/>
                  </a:cubicBezTo>
                  <a:cubicBezTo>
                    <a:pt x="686" y="4708"/>
                    <a:pt x="682" y="4707"/>
                    <a:pt x="678" y="4706"/>
                  </a:cubicBezTo>
                  <a:lnTo>
                    <a:pt x="494" y="4655"/>
                  </a:lnTo>
                  <a:cubicBezTo>
                    <a:pt x="477" y="4651"/>
                    <a:pt x="465" y="4635"/>
                    <a:pt x="465" y="4617"/>
                  </a:cubicBezTo>
                  <a:lnTo>
                    <a:pt x="465" y="4180"/>
                  </a:lnTo>
                  <a:cubicBezTo>
                    <a:pt x="465" y="4169"/>
                    <a:pt x="470" y="4158"/>
                    <a:pt x="478" y="4150"/>
                  </a:cubicBezTo>
                  <a:cubicBezTo>
                    <a:pt x="486" y="4143"/>
                    <a:pt x="498" y="4139"/>
                    <a:pt x="509" y="4140"/>
                  </a:cubicBezTo>
                  <a:lnTo>
                    <a:pt x="693" y="4158"/>
                  </a:lnTo>
                  <a:cubicBezTo>
                    <a:pt x="714" y="4160"/>
                    <a:pt x="729" y="4178"/>
                    <a:pt x="729" y="4198"/>
                  </a:cubicBezTo>
                  <a:lnTo>
                    <a:pt x="729" y="4668"/>
                  </a:lnTo>
                  <a:lnTo>
                    <a:pt x="729" y="4668"/>
                  </a:lnTo>
                  <a:close/>
                  <a:moveTo>
                    <a:pt x="729" y="3729"/>
                  </a:moveTo>
                  <a:cubicBezTo>
                    <a:pt x="729" y="3750"/>
                    <a:pt x="713" y="3767"/>
                    <a:pt x="692" y="3769"/>
                  </a:cubicBezTo>
                  <a:lnTo>
                    <a:pt x="508" y="3784"/>
                  </a:lnTo>
                  <a:lnTo>
                    <a:pt x="505" y="3784"/>
                  </a:lnTo>
                  <a:cubicBezTo>
                    <a:pt x="495" y="3784"/>
                    <a:pt x="485" y="3781"/>
                    <a:pt x="478" y="3774"/>
                  </a:cubicBezTo>
                  <a:cubicBezTo>
                    <a:pt x="469" y="3766"/>
                    <a:pt x="465" y="3756"/>
                    <a:pt x="465" y="3744"/>
                  </a:cubicBezTo>
                  <a:lnTo>
                    <a:pt x="465" y="3308"/>
                  </a:lnTo>
                  <a:cubicBezTo>
                    <a:pt x="465" y="3290"/>
                    <a:pt x="477" y="3274"/>
                    <a:pt x="495" y="3269"/>
                  </a:cubicBezTo>
                  <a:lnTo>
                    <a:pt x="679" y="3221"/>
                  </a:lnTo>
                  <a:cubicBezTo>
                    <a:pt x="691" y="3217"/>
                    <a:pt x="704" y="3220"/>
                    <a:pt x="714" y="3228"/>
                  </a:cubicBezTo>
                  <a:cubicBezTo>
                    <a:pt x="723" y="3235"/>
                    <a:pt x="729" y="3247"/>
                    <a:pt x="729" y="3260"/>
                  </a:cubicBezTo>
                  <a:lnTo>
                    <a:pt x="729" y="3729"/>
                  </a:lnTo>
                  <a:close/>
                  <a:moveTo>
                    <a:pt x="1737" y="4948"/>
                  </a:moveTo>
                  <a:cubicBezTo>
                    <a:pt x="1737" y="4960"/>
                    <a:pt x="1731" y="4972"/>
                    <a:pt x="1721" y="4980"/>
                  </a:cubicBezTo>
                  <a:cubicBezTo>
                    <a:pt x="1714" y="4985"/>
                    <a:pt x="1706" y="4988"/>
                    <a:pt x="1697" y="4988"/>
                  </a:cubicBezTo>
                  <a:cubicBezTo>
                    <a:pt x="1693" y="4988"/>
                    <a:pt x="1690" y="4987"/>
                    <a:pt x="1686" y="4986"/>
                  </a:cubicBezTo>
                  <a:lnTo>
                    <a:pt x="1449" y="4920"/>
                  </a:lnTo>
                  <a:cubicBezTo>
                    <a:pt x="1431" y="4916"/>
                    <a:pt x="1419" y="4900"/>
                    <a:pt x="1419" y="4882"/>
                  </a:cubicBezTo>
                  <a:lnTo>
                    <a:pt x="1419" y="4274"/>
                  </a:lnTo>
                  <a:cubicBezTo>
                    <a:pt x="1419" y="4262"/>
                    <a:pt x="1424" y="4251"/>
                    <a:pt x="1432" y="4244"/>
                  </a:cubicBezTo>
                  <a:cubicBezTo>
                    <a:pt x="1441" y="4236"/>
                    <a:pt x="1452" y="4232"/>
                    <a:pt x="1463" y="4233"/>
                  </a:cubicBezTo>
                  <a:lnTo>
                    <a:pt x="1701" y="4257"/>
                  </a:lnTo>
                  <a:cubicBezTo>
                    <a:pt x="1721" y="4259"/>
                    <a:pt x="1737" y="4276"/>
                    <a:pt x="1737" y="4297"/>
                  </a:cubicBezTo>
                  <a:lnTo>
                    <a:pt x="1737" y="4948"/>
                  </a:lnTo>
                  <a:close/>
                  <a:moveTo>
                    <a:pt x="1737" y="3646"/>
                  </a:moveTo>
                  <a:cubicBezTo>
                    <a:pt x="1737" y="3667"/>
                    <a:pt x="1721" y="3684"/>
                    <a:pt x="1700" y="3686"/>
                  </a:cubicBezTo>
                  <a:lnTo>
                    <a:pt x="1463" y="3705"/>
                  </a:lnTo>
                  <a:cubicBezTo>
                    <a:pt x="1462" y="3706"/>
                    <a:pt x="1461" y="3706"/>
                    <a:pt x="1459" y="3706"/>
                  </a:cubicBezTo>
                  <a:cubicBezTo>
                    <a:pt x="1449" y="3706"/>
                    <a:pt x="1440" y="3702"/>
                    <a:pt x="1432" y="3695"/>
                  </a:cubicBezTo>
                  <a:cubicBezTo>
                    <a:pt x="1424" y="3687"/>
                    <a:pt x="1419" y="3677"/>
                    <a:pt x="1419" y="3665"/>
                  </a:cubicBezTo>
                  <a:lnTo>
                    <a:pt x="1419" y="3057"/>
                  </a:lnTo>
                  <a:cubicBezTo>
                    <a:pt x="1419" y="3039"/>
                    <a:pt x="1432" y="3023"/>
                    <a:pt x="1449" y="3018"/>
                  </a:cubicBezTo>
                  <a:lnTo>
                    <a:pt x="1687" y="2956"/>
                  </a:lnTo>
                  <a:cubicBezTo>
                    <a:pt x="1699" y="2953"/>
                    <a:pt x="1712" y="2955"/>
                    <a:pt x="1721" y="2963"/>
                  </a:cubicBezTo>
                  <a:cubicBezTo>
                    <a:pt x="1731" y="2970"/>
                    <a:pt x="1737" y="2982"/>
                    <a:pt x="1737" y="2995"/>
                  </a:cubicBezTo>
                  <a:lnTo>
                    <a:pt x="1737" y="3646"/>
                  </a:lnTo>
                  <a:close/>
                  <a:moveTo>
                    <a:pt x="1737" y="2344"/>
                  </a:moveTo>
                  <a:cubicBezTo>
                    <a:pt x="1737" y="2360"/>
                    <a:pt x="1728" y="2374"/>
                    <a:pt x="1713" y="2381"/>
                  </a:cubicBezTo>
                  <a:lnTo>
                    <a:pt x="1476" y="2486"/>
                  </a:lnTo>
                  <a:cubicBezTo>
                    <a:pt x="1471" y="2488"/>
                    <a:pt x="1465" y="2489"/>
                    <a:pt x="1460" y="2489"/>
                  </a:cubicBezTo>
                  <a:cubicBezTo>
                    <a:pt x="1452" y="2489"/>
                    <a:pt x="1444" y="2487"/>
                    <a:pt x="1437" y="2483"/>
                  </a:cubicBezTo>
                  <a:cubicBezTo>
                    <a:pt x="1426" y="2475"/>
                    <a:pt x="1419" y="2463"/>
                    <a:pt x="1419" y="2449"/>
                  </a:cubicBezTo>
                  <a:lnTo>
                    <a:pt x="1419" y="1841"/>
                  </a:lnTo>
                  <a:cubicBezTo>
                    <a:pt x="1419" y="1827"/>
                    <a:pt x="1426" y="1814"/>
                    <a:pt x="1438" y="1807"/>
                  </a:cubicBezTo>
                  <a:lnTo>
                    <a:pt x="1676" y="1659"/>
                  </a:lnTo>
                  <a:cubicBezTo>
                    <a:pt x="1688" y="1651"/>
                    <a:pt x="1704" y="1651"/>
                    <a:pt x="1716" y="1658"/>
                  </a:cubicBezTo>
                  <a:cubicBezTo>
                    <a:pt x="1729" y="1665"/>
                    <a:pt x="1737" y="1678"/>
                    <a:pt x="1737" y="1693"/>
                  </a:cubicBezTo>
                  <a:lnTo>
                    <a:pt x="1737" y="2344"/>
                  </a:lnTo>
                  <a:lnTo>
                    <a:pt x="1737" y="2344"/>
                  </a:lnTo>
                  <a:close/>
                  <a:moveTo>
                    <a:pt x="2329" y="5112"/>
                  </a:moveTo>
                  <a:cubicBezTo>
                    <a:pt x="2329" y="5124"/>
                    <a:pt x="2323" y="5136"/>
                    <a:pt x="2313" y="5144"/>
                  </a:cubicBezTo>
                  <a:cubicBezTo>
                    <a:pt x="2306" y="5149"/>
                    <a:pt x="2297" y="5152"/>
                    <a:pt x="2289" y="5152"/>
                  </a:cubicBezTo>
                  <a:cubicBezTo>
                    <a:pt x="2285" y="5152"/>
                    <a:pt x="2281" y="5152"/>
                    <a:pt x="2278" y="5151"/>
                  </a:cubicBezTo>
                  <a:lnTo>
                    <a:pt x="1960" y="5062"/>
                  </a:lnTo>
                  <a:cubicBezTo>
                    <a:pt x="1942" y="5058"/>
                    <a:pt x="1930" y="5042"/>
                    <a:pt x="1930" y="5024"/>
                  </a:cubicBezTo>
                  <a:lnTo>
                    <a:pt x="1930" y="4323"/>
                  </a:lnTo>
                  <a:cubicBezTo>
                    <a:pt x="1930" y="4312"/>
                    <a:pt x="1935" y="4301"/>
                    <a:pt x="1943" y="4293"/>
                  </a:cubicBezTo>
                  <a:cubicBezTo>
                    <a:pt x="1952" y="4286"/>
                    <a:pt x="1963" y="4282"/>
                    <a:pt x="1974" y="4283"/>
                  </a:cubicBezTo>
                  <a:lnTo>
                    <a:pt x="2292" y="4314"/>
                  </a:lnTo>
                  <a:cubicBezTo>
                    <a:pt x="2313" y="4316"/>
                    <a:pt x="2329" y="4334"/>
                    <a:pt x="2329" y="4354"/>
                  </a:cubicBezTo>
                  <a:lnTo>
                    <a:pt x="2329" y="5112"/>
                  </a:lnTo>
                  <a:close/>
                  <a:moveTo>
                    <a:pt x="2329" y="3597"/>
                  </a:moveTo>
                  <a:cubicBezTo>
                    <a:pt x="2329" y="3618"/>
                    <a:pt x="2313" y="3635"/>
                    <a:pt x="2292" y="3637"/>
                  </a:cubicBezTo>
                  <a:lnTo>
                    <a:pt x="1974" y="3663"/>
                  </a:lnTo>
                  <a:cubicBezTo>
                    <a:pt x="1973" y="3663"/>
                    <a:pt x="1971" y="3664"/>
                    <a:pt x="1970" y="3664"/>
                  </a:cubicBezTo>
                  <a:cubicBezTo>
                    <a:pt x="1960" y="3664"/>
                    <a:pt x="1951" y="3660"/>
                    <a:pt x="1943" y="3653"/>
                  </a:cubicBezTo>
                  <a:cubicBezTo>
                    <a:pt x="1935" y="3645"/>
                    <a:pt x="1930" y="3634"/>
                    <a:pt x="1930" y="3623"/>
                  </a:cubicBezTo>
                  <a:lnTo>
                    <a:pt x="1930" y="2923"/>
                  </a:lnTo>
                  <a:cubicBezTo>
                    <a:pt x="1930" y="2905"/>
                    <a:pt x="1942" y="2889"/>
                    <a:pt x="1960" y="2884"/>
                  </a:cubicBezTo>
                  <a:lnTo>
                    <a:pt x="2278" y="2800"/>
                  </a:lnTo>
                  <a:cubicBezTo>
                    <a:pt x="2290" y="2797"/>
                    <a:pt x="2303" y="2800"/>
                    <a:pt x="2313" y="2807"/>
                  </a:cubicBezTo>
                  <a:cubicBezTo>
                    <a:pt x="2323" y="2815"/>
                    <a:pt x="2329" y="2827"/>
                    <a:pt x="2329" y="2839"/>
                  </a:cubicBezTo>
                  <a:lnTo>
                    <a:pt x="2329" y="3597"/>
                  </a:lnTo>
                  <a:lnTo>
                    <a:pt x="2329" y="3597"/>
                  </a:lnTo>
                  <a:close/>
                  <a:moveTo>
                    <a:pt x="2329" y="2082"/>
                  </a:moveTo>
                  <a:cubicBezTo>
                    <a:pt x="2329" y="2098"/>
                    <a:pt x="2319" y="2112"/>
                    <a:pt x="2305" y="2119"/>
                  </a:cubicBezTo>
                  <a:lnTo>
                    <a:pt x="1987" y="2260"/>
                  </a:lnTo>
                  <a:cubicBezTo>
                    <a:pt x="1982" y="2262"/>
                    <a:pt x="1976" y="2263"/>
                    <a:pt x="1970" y="2263"/>
                  </a:cubicBezTo>
                  <a:cubicBezTo>
                    <a:pt x="1963" y="2263"/>
                    <a:pt x="1955" y="2261"/>
                    <a:pt x="1949" y="2257"/>
                  </a:cubicBezTo>
                  <a:cubicBezTo>
                    <a:pt x="1937" y="2249"/>
                    <a:pt x="1930" y="2236"/>
                    <a:pt x="1930" y="2223"/>
                  </a:cubicBezTo>
                  <a:lnTo>
                    <a:pt x="1930" y="1523"/>
                  </a:lnTo>
                  <a:cubicBezTo>
                    <a:pt x="1930" y="1509"/>
                    <a:pt x="1938" y="1496"/>
                    <a:pt x="1949" y="1489"/>
                  </a:cubicBezTo>
                  <a:lnTo>
                    <a:pt x="2267" y="1290"/>
                  </a:lnTo>
                  <a:cubicBezTo>
                    <a:pt x="2280" y="1282"/>
                    <a:pt x="2295" y="1282"/>
                    <a:pt x="2308" y="1289"/>
                  </a:cubicBezTo>
                  <a:cubicBezTo>
                    <a:pt x="2321" y="1296"/>
                    <a:pt x="2329" y="1310"/>
                    <a:pt x="2329" y="1324"/>
                  </a:cubicBezTo>
                  <a:lnTo>
                    <a:pt x="2329" y="2082"/>
                  </a:lnTo>
                  <a:lnTo>
                    <a:pt x="2329" y="2082"/>
                  </a:lnTo>
                  <a:close/>
                  <a:moveTo>
                    <a:pt x="3152" y="5341"/>
                  </a:moveTo>
                  <a:cubicBezTo>
                    <a:pt x="3152" y="5352"/>
                    <a:pt x="3147" y="5364"/>
                    <a:pt x="3139" y="5372"/>
                  </a:cubicBezTo>
                  <a:cubicBezTo>
                    <a:pt x="3124" y="5387"/>
                    <a:pt x="3104" y="5387"/>
                    <a:pt x="3098" y="5387"/>
                  </a:cubicBezTo>
                  <a:lnTo>
                    <a:pt x="3097" y="5387"/>
                  </a:lnTo>
                  <a:cubicBezTo>
                    <a:pt x="3018" y="5387"/>
                    <a:pt x="2710" y="5276"/>
                    <a:pt x="2650" y="5254"/>
                  </a:cubicBezTo>
                  <a:cubicBezTo>
                    <a:pt x="2634" y="5248"/>
                    <a:pt x="2623" y="5233"/>
                    <a:pt x="2623" y="5216"/>
                  </a:cubicBezTo>
                  <a:lnTo>
                    <a:pt x="2623" y="4391"/>
                  </a:lnTo>
                  <a:cubicBezTo>
                    <a:pt x="2623" y="4380"/>
                    <a:pt x="2628" y="4369"/>
                    <a:pt x="2636" y="4361"/>
                  </a:cubicBezTo>
                  <a:cubicBezTo>
                    <a:pt x="2645" y="4354"/>
                    <a:pt x="2656" y="4350"/>
                    <a:pt x="2667" y="4351"/>
                  </a:cubicBezTo>
                  <a:lnTo>
                    <a:pt x="3115" y="4395"/>
                  </a:lnTo>
                  <a:cubicBezTo>
                    <a:pt x="3136" y="4397"/>
                    <a:pt x="3152" y="4414"/>
                    <a:pt x="3152" y="4435"/>
                  </a:cubicBezTo>
                  <a:cubicBezTo>
                    <a:pt x="3152" y="4444"/>
                    <a:pt x="3152" y="5302"/>
                    <a:pt x="3152" y="5341"/>
                  </a:cubicBezTo>
                  <a:close/>
                  <a:moveTo>
                    <a:pt x="3152" y="3529"/>
                  </a:moveTo>
                  <a:cubicBezTo>
                    <a:pt x="3152" y="3550"/>
                    <a:pt x="3136" y="3567"/>
                    <a:pt x="3115" y="3569"/>
                  </a:cubicBezTo>
                  <a:lnTo>
                    <a:pt x="2667" y="3606"/>
                  </a:lnTo>
                  <a:cubicBezTo>
                    <a:pt x="2665" y="3606"/>
                    <a:pt x="2664" y="3606"/>
                    <a:pt x="2663" y="3606"/>
                  </a:cubicBezTo>
                  <a:cubicBezTo>
                    <a:pt x="2653" y="3606"/>
                    <a:pt x="2643" y="3602"/>
                    <a:pt x="2636" y="3595"/>
                  </a:cubicBezTo>
                  <a:cubicBezTo>
                    <a:pt x="2628" y="3588"/>
                    <a:pt x="2623" y="3577"/>
                    <a:pt x="2623" y="3566"/>
                  </a:cubicBezTo>
                  <a:lnTo>
                    <a:pt x="2623" y="2741"/>
                  </a:lnTo>
                  <a:cubicBezTo>
                    <a:pt x="2623" y="2722"/>
                    <a:pt x="2635" y="2706"/>
                    <a:pt x="2653" y="2702"/>
                  </a:cubicBezTo>
                  <a:lnTo>
                    <a:pt x="3101" y="2584"/>
                  </a:lnTo>
                  <a:cubicBezTo>
                    <a:pt x="3113" y="2581"/>
                    <a:pt x="3126" y="2583"/>
                    <a:pt x="3136" y="2591"/>
                  </a:cubicBezTo>
                  <a:cubicBezTo>
                    <a:pt x="3146" y="2599"/>
                    <a:pt x="3152" y="2610"/>
                    <a:pt x="3152" y="2623"/>
                  </a:cubicBezTo>
                  <a:lnTo>
                    <a:pt x="3152" y="3529"/>
                  </a:lnTo>
                  <a:lnTo>
                    <a:pt x="3152" y="3529"/>
                  </a:lnTo>
                  <a:close/>
                  <a:moveTo>
                    <a:pt x="3152" y="1717"/>
                  </a:moveTo>
                  <a:cubicBezTo>
                    <a:pt x="3152" y="1733"/>
                    <a:pt x="3142" y="1748"/>
                    <a:pt x="3128" y="1754"/>
                  </a:cubicBezTo>
                  <a:lnTo>
                    <a:pt x="2680" y="1953"/>
                  </a:lnTo>
                  <a:cubicBezTo>
                    <a:pt x="2674" y="1955"/>
                    <a:pt x="2669" y="1956"/>
                    <a:pt x="2663" y="1956"/>
                  </a:cubicBezTo>
                  <a:cubicBezTo>
                    <a:pt x="2656" y="1956"/>
                    <a:pt x="2648" y="1954"/>
                    <a:pt x="2641" y="1950"/>
                  </a:cubicBezTo>
                  <a:cubicBezTo>
                    <a:pt x="2630" y="1942"/>
                    <a:pt x="2623" y="1930"/>
                    <a:pt x="2623" y="1916"/>
                  </a:cubicBezTo>
                  <a:lnTo>
                    <a:pt x="2623" y="1091"/>
                  </a:lnTo>
                  <a:cubicBezTo>
                    <a:pt x="2623" y="1077"/>
                    <a:pt x="2630" y="1064"/>
                    <a:pt x="2642" y="1057"/>
                  </a:cubicBezTo>
                  <a:lnTo>
                    <a:pt x="3090" y="777"/>
                  </a:lnTo>
                  <a:cubicBezTo>
                    <a:pt x="3103" y="769"/>
                    <a:pt x="3118" y="769"/>
                    <a:pt x="3131" y="776"/>
                  </a:cubicBezTo>
                  <a:cubicBezTo>
                    <a:pt x="3144" y="783"/>
                    <a:pt x="3152" y="797"/>
                    <a:pt x="3152" y="811"/>
                  </a:cubicBezTo>
                  <a:lnTo>
                    <a:pt x="3152" y="1717"/>
                  </a:lnTo>
                  <a:lnTo>
                    <a:pt x="3152" y="1717"/>
                  </a:lnTo>
                  <a:close/>
                  <a:moveTo>
                    <a:pt x="4934" y="1266"/>
                  </a:moveTo>
                  <a:cubicBezTo>
                    <a:pt x="4934" y="1252"/>
                    <a:pt x="4941" y="1240"/>
                    <a:pt x="4952" y="1232"/>
                  </a:cubicBezTo>
                  <a:cubicBezTo>
                    <a:pt x="4963" y="1225"/>
                    <a:pt x="4978" y="1224"/>
                    <a:pt x="4990" y="1229"/>
                  </a:cubicBezTo>
                  <a:lnTo>
                    <a:pt x="5469" y="1436"/>
                  </a:lnTo>
                  <a:cubicBezTo>
                    <a:pt x="5483" y="1442"/>
                    <a:pt x="5493" y="1457"/>
                    <a:pt x="5493" y="1473"/>
                  </a:cubicBezTo>
                  <a:lnTo>
                    <a:pt x="5493" y="2187"/>
                  </a:lnTo>
                  <a:cubicBezTo>
                    <a:pt x="5493" y="2200"/>
                    <a:pt x="5487" y="2212"/>
                    <a:pt x="5477" y="2220"/>
                  </a:cubicBezTo>
                  <a:cubicBezTo>
                    <a:pt x="5470" y="2225"/>
                    <a:pt x="5461" y="2228"/>
                    <a:pt x="5453" y="2228"/>
                  </a:cubicBezTo>
                  <a:cubicBezTo>
                    <a:pt x="5449" y="2228"/>
                    <a:pt x="5445" y="2227"/>
                    <a:pt x="5441" y="2226"/>
                  </a:cubicBezTo>
                  <a:lnTo>
                    <a:pt x="4963" y="2079"/>
                  </a:lnTo>
                  <a:cubicBezTo>
                    <a:pt x="4946" y="2074"/>
                    <a:pt x="4934" y="2058"/>
                    <a:pt x="4934" y="2040"/>
                  </a:cubicBezTo>
                  <a:lnTo>
                    <a:pt x="4934" y="1266"/>
                  </a:lnTo>
                  <a:lnTo>
                    <a:pt x="4934" y="1266"/>
                  </a:lnTo>
                  <a:close/>
                  <a:moveTo>
                    <a:pt x="4934" y="2815"/>
                  </a:moveTo>
                  <a:cubicBezTo>
                    <a:pt x="4934" y="2803"/>
                    <a:pt x="4939" y="2791"/>
                    <a:pt x="4948" y="2784"/>
                  </a:cubicBezTo>
                  <a:cubicBezTo>
                    <a:pt x="4958" y="2776"/>
                    <a:pt x="4970" y="2773"/>
                    <a:pt x="4981" y="2775"/>
                  </a:cubicBezTo>
                  <a:lnTo>
                    <a:pt x="5460" y="2862"/>
                  </a:lnTo>
                  <a:cubicBezTo>
                    <a:pt x="5479" y="2866"/>
                    <a:pt x="5493" y="2882"/>
                    <a:pt x="5493" y="2902"/>
                  </a:cubicBezTo>
                  <a:lnTo>
                    <a:pt x="5493" y="3623"/>
                  </a:lnTo>
                  <a:cubicBezTo>
                    <a:pt x="5493" y="3634"/>
                    <a:pt x="5488" y="3645"/>
                    <a:pt x="5480" y="3653"/>
                  </a:cubicBezTo>
                  <a:cubicBezTo>
                    <a:pt x="5473" y="3660"/>
                    <a:pt x="5463" y="3664"/>
                    <a:pt x="5453" y="3664"/>
                  </a:cubicBezTo>
                  <a:cubicBezTo>
                    <a:pt x="5452" y="3664"/>
                    <a:pt x="5451" y="3663"/>
                    <a:pt x="5450" y="3663"/>
                  </a:cubicBezTo>
                  <a:lnTo>
                    <a:pt x="4971" y="3629"/>
                  </a:lnTo>
                  <a:cubicBezTo>
                    <a:pt x="4950" y="3628"/>
                    <a:pt x="4934" y="3610"/>
                    <a:pt x="4934" y="3589"/>
                  </a:cubicBezTo>
                  <a:lnTo>
                    <a:pt x="4934" y="2815"/>
                  </a:lnTo>
                  <a:close/>
                  <a:moveTo>
                    <a:pt x="3688" y="727"/>
                  </a:moveTo>
                  <a:cubicBezTo>
                    <a:pt x="3688" y="714"/>
                    <a:pt x="3695" y="701"/>
                    <a:pt x="3706" y="694"/>
                  </a:cubicBezTo>
                  <a:cubicBezTo>
                    <a:pt x="3718" y="686"/>
                    <a:pt x="3732" y="685"/>
                    <a:pt x="3744" y="690"/>
                  </a:cubicBezTo>
                  <a:lnTo>
                    <a:pt x="4424" y="984"/>
                  </a:lnTo>
                  <a:cubicBezTo>
                    <a:pt x="4439" y="991"/>
                    <a:pt x="4449" y="1005"/>
                    <a:pt x="4449" y="1021"/>
                  </a:cubicBezTo>
                  <a:lnTo>
                    <a:pt x="4449" y="1867"/>
                  </a:lnTo>
                  <a:cubicBezTo>
                    <a:pt x="4449" y="1879"/>
                    <a:pt x="4442" y="1891"/>
                    <a:pt x="4432" y="1899"/>
                  </a:cubicBezTo>
                  <a:cubicBezTo>
                    <a:pt x="4425" y="1904"/>
                    <a:pt x="4417" y="1907"/>
                    <a:pt x="4408" y="1907"/>
                  </a:cubicBezTo>
                  <a:cubicBezTo>
                    <a:pt x="4404" y="1907"/>
                    <a:pt x="4400" y="1906"/>
                    <a:pt x="4396" y="1905"/>
                  </a:cubicBezTo>
                  <a:lnTo>
                    <a:pt x="3717" y="1696"/>
                  </a:lnTo>
                  <a:cubicBezTo>
                    <a:pt x="3700" y="1691"/>
                    <a:pt x="3688" y="1675"/>
                    <a:pt x="3688" y="1658"/>
                  </a:cubicBezTo>
                  <a:lnTo>
                    <a:pt x="3688" y="727"/>
                  </a:lnTo>
                  <a:lnTo>
                    <a:pt x="3688" y="727"/>
                  </a:lnTo>
                  <a:close/>
                  <a:moveTo>
                    <a:pt x="3688" y="3518"/>
                  </a:moveTo>
                  <a:lnTo>
                    <a:pt x="3688" y="2588"/>
                  </a:lnTo>
                  <a:cubicBezTo>
                    <a:pt x="3688" y="2576"/>
                    <a:pt x="3694" y="2564"/>
                    <a:pt x="3703" y="2557"/>
                  </a:cubicBezTo>
                  <a:cubicBezTo>
                    <a:pt x="3712" y="2549"/>
                    <a:pt x="3724" y="2546"/>
                    <a:pt x="3736" y="2548"/>
                  </a:cubicBezTo>
                  <a:lnTo>
                    <a:pt x="4415" y="2672"/>
                  </a:lnTo>
                  <a:cubicBezTo>
                    <a:pt x="4434" y="2676"/>
                    <a:pt x="4448" y="2692"/>
                    <a:pt x="4448" y="2712"/>
                  </a:cubicBezTo>
                  <a:lnTo>
                    <a:pt x="4448" y="3557"/>
                  </a:lnTo>
                  <a:cubicBezTo>
                    <a:pt x="4448" y="3568"/>
                    <a:pt x="4444" y="3579"/>
                    <a:pt x="4436" y="3586"/>
                  </a:cubicBezTo>
                  <a:cubicBezTo>
                    <a:pt x="4428" y="3593"/>
                    <a:pt x="4418" y="3597"/>
                    <a:pt x="4408" y="3597"/>
                  </a:cubicBezTo>
                  <a:cubicBezTo>
                    <a:pt x="4407" y="3597"/>
                    <a:pt x="4407" y="3597"/>
                    <a:pt x="4406" y="3597"/>
                  </a:cubicBezTo>
                  <a:lnTo>
                    <a:pt x="3726" y="3558"/>
                  </a:lnTo>
                  <a:cubicBezTo>
                    <a:pt x="3705" y="3557"/>
                    <a:pt x="3688" y="3539"/>
                    <a:pt x="3688" y="3518"/>
                  </a:cubicBezTo>
                  <a:close/>
                  <a:moveTo>
                    <a:pt x="5014" y="6300"/>
                  </a:moveTo>
                  <a:cubicBezTo>
                    <a:pt x="5014" y="6317"/>
                    <a:pt x="5004" y="6331"/>
                    <a:pt x="4989" y="6338"/>
                  </a:cubicBezTo>
                  <a:lnTo>
                    <a:pt x="4099" y="6676"/>
                  </a:lnTo>
                  <a:cubicBezTo>
                    <a:pt x="4094" y="6677"/>
                    <a:pt x="4089" y="6678"/>
                    <a:pt x="4085" y="6678"/>
                  </a:cubicBezTo>
                  <a:cubicBezTo>
                    <a:pt x="4077" y="6678"/>
                    <a:pt x="4069" y="6676"/>
                    <a:pt x="4062" y="6671"/>
                  </a:cubicBezTo>
                  <a:cubicBezTo>
                    <a:pt x="4051" y="6664"/>
                    <a:pt x="4045" y="6651"/>
                    <a:pt x="4045" y="6638"/>
                  </a:cubicBezTo>
                  <a:lnTo>
                    <a:pt x="4045" y="4424"/>
                  </a:lnTo>
                  <a:cubicBezTo>
                    <a:pt x="4045" y="4403"/>
                    <a:pt x="4061" y="4385"/>
                    <a:pt x="4082" y="4384"/>
                  </a:cubicBezTo>
                  <a:lnTo>
                    <a:pt x="4972" y="4323"/>
                  </a:lnTo>
                  <a:cubicBezTo>
                    <a:pt x="4983" y="4323"/>
                    <a:pt x="4994" y="4327"/>
                    <a:pt x="5002" y="4334"/>
                  </a:cubicBezTo>
                  <a:cubicBezTo>
                    <a:pt x="5010" y="4342"/>
                    <a:pt x="5015" y="4352"/>
                    <a:pt x="5015" y="4364"/>
                  </a:cubicBezTo>
                  <a:lnTo>
                    <a:pt x="5015" y="6300"/>
                  </a:lnTo>
                  <a:lnTo>
                    <a:pt x="5014" y="6300"/>
                  </a:lnTo>
                  <a:close/>
                  <a:moveTo>
                    <a:pt x="6087" y="5892"/>
                  </a:moveTo>
                  <a:cubicBezTo>
                    <a:pt x="6087" y="5909"/>
                    <a:pt x="6076" y="5924"/>
                    <a:pt x="6061" y="5930"/>
                  </a:cubicBezTo>
                  <a:lnTo>
                    <a:pt x="5467" y="6156"/>
                  </a:lnTo>
                  <a:cubicBezTo>
                    <a:pt x="5462" y="6157"/>
                    <a:pt x="5458" y="6158"/>
                    <a:pt x="5453" y="6158"/>
                  </a:cubicBezTo>
                  <a:cubicBezTo>
                    <a:pt x="5445" y="6158"/>
                    <a:pt x="5437" y="6156"/>
                    <a:pt x="5430" y="6151"/>
                  </a:cubicBezTo>
                  <a:cubicBezTo>
                    <a:pt x="5419" y="6144"/>
                    <a:pt x="5413" y="6131"/>
                    <a:pt x="5413" y="6118"/>
                  </a:cubicBezTo>
                  <a:lnTo>
                    <a:pt x="5413" y="4331"/>
                  </a:lnTo>
                  <a:cubicBezTo>
                    <a:pt x="5413" y="4310"/>
                    <a:pt x="5429" y="4293"/>
                    <a:pt x="5450" y="4291"/>
                  </a:cubicBezTo>
                  <a:lnTo>
                    <a:pt x="6044" y="4251"/>
                  </a:lnTo>
                  <a:cubicBezTo>
                    <a:pt x="6055" y="4250"/>
                    <a:pt x="6066" y="4254"/>
                    <a:pt x="6074" y="4262"/>
                  </a:cubicBezTo>
                  <a:cubicBezTo>
                    <a:pt x="6082" y="4269"/>
                    <a:pt x="6087" y="4280"/>
                    <a:pt x="6087" y="4291"/>
                  </a:cubicBezTo>
                  <a:lnTo>
                    <a:pt x="6087" y="5892"/>
                  </a:lnTo>
                  <a:close/>
                  <a:moveTo>
                    <a:pt x="6258" y="3660"/>
                  </a:moveTo>
                  <a:cubicBezTo>
                    <a:pt x="6258" y="3671"/>
                    <a:pt x="6253" y="3682"/>
                    <a:pt x="6245" y="3690"/>
                  </a:cubicBezTo>
                  <a:cubicBezTo>
                    <a:pt x="6238" y="3697"/>
                    <a:pt x="6228" y="3701"/>
                    <a:pt x="6218" y="3701"/>
                  </a:cubicBezTo>
                  <a:lnTo>
                    <a:pt x="6215" y="3701"/>
                  </a:lnTo>
                  <a:lnTo>
                    <a:pt x="5860" y="3680"/>
                  </a:lnTo>
                  <a:cubicBezTo>
                    <a:pt x="5839" y="3679"/>
                    <a:pt x="5822" y="3662"/>
                    <a:pt x="5822" y="3640"/>
                  </a:cubicBezTo>
                  <a:lnTo>
                    <a:pt x="5822" y="2977"/>
                  </a:lnTo>
                  <a:cubicBezTo>
                    <a:pt x="5822" y="2965"/>
                    <a:pt x="5828" y="2953"/>
                    <a:pt x="5837" y="2946"/>
                  </a:cubicBezTo>
                  <a:cubicBezTo>
                    <a:pt x="5846" y="2938"/>
                    <a:pt x="5858" y="2935"/>
                    <a:pt x="5870" y="2937"/>
                  </a:cubicBezTo>
                  <a:lnTo>
                    <a:pt x="6225" y="3002"/>
                  </a:lnTo>
                  <a:cubicBezTo>
                    <a:pt x="6244" y="3005"/>
                    <a:pt x="6258" y="3022"/>
                    <a:pt x="6258" y="3041"/>
                  </a:cubicBezTo>
                  <a:lnTo>
                    <a:pt x="6258" y="3660"/>
                  </a:lnTo>
                  <a:lnTo>
                    <a:pt x="6258" y="3660"/>
                  </a:lnTo>
                  <a:close/>
                  <a:moveTo>
                    <a:pt x="6258" y="2422"/>
                  </a:moveTo>
                  <a:cubicBezTo>
                    <a:pt x="6258" y="2435"/>
                    <a:pt x="6252" y="2447"/>
                    <a:pt x="6242" y="2455"/>
                  </a:cubicBezTo>
                  <a:cubicBezTo>
                    <a:pt x="6235" y="2460"/>
                    <a:pt x="6226" y="2463"/>
                    <a:pt x="6218" y="2463"/>
                  </a:cubicBezTo>
                  <a:cubicBezTo>
                    <a:pt x="6214" y="2463"/>
                    <a:pt x="6210" y="2462"/>
                    <a:pt x="6206" y="2461"/>
                  </a:cubicBezTo>
                  <a:lnTo>
                    <a:pt x="5851" y="2352"/>
                  </a:lnTo>
                  <a:cubicBezTo>
                    <a:pt x="5834" y="2346"/>
                    <a:pt x="5823" y="2331"/>
                    <a:pt x="5823" y="2313"/>
                  </a:cubicBezTo>
                  <a:lnTo>
                    <a:pt x="5823" y="1650"/>
                  </a:lnTo>
                  <a:cubicBezTo>
                    <a:pt x="5823" y="1636"/>
                    <a:pt x="5829" y="1624"/>
                    <a:pt x="5841" y="1616"/>
                  </a:cubicBezTo>
                  <a:cubicBezTo>
                    <a:pt x="5852" y="1609"/>
                    <a:pt x="5866" y="1608"/>
                    <a:pt x="5879" y="1613"/>
                  </a:cubicBezTo>
                  <a:lnTo>
                    <a:pt x="6234" y="1766"/>
                  </a:lnTo>
                  <a:cubicBezTo>
                    <a:pt x="6249" y="1773"/>
                    <a:pt x="6258" y="1787"/>
                    <a:pt x="6258" y="1803"/>
                  </a:cubicBezTo>
                  <a:lnTo>
                    <a:pt x="6258" y="2422"/>
                  </a:lnTo>
                  <a:lnTo>
                    <a:pt x="6258" y="2422"/>
                  </a:lnTo>
                  <a:close/>
                  <a:moveTo>
                    <a:pt x="6968" y="4762"/>
                  </a:moveTo>
                  <a:cubicBezTo>
                    <a:pt x="6968" y="4781"/>
                    <a:pt x="6954" y="4798"/>
                    <a:pt x="6935" y="4801"/>
                  </a:cubicBezTo>
                  <a:lnTo>
                    <a:pt x="6677" y="4851"/>
                  </a:lnTo>
                  <a:cubicBezTo>
                    <a:pt x="6674" y="4852"/>
                    <a:pt x="6672" y="4852"/>
                    <a:pt x="6669" y="4852"/>
                  </a:cubicBezTo>
                  <a:cubicBezTo>
                    <a:pt x="6660" y="4852"/>
                    <a:pt x="6651" y="4848"/>
                    <a:pt x="6644" y="4842"/>
                  </a:cubicBezTo>
                  <a:cubicBezTo>
                    <a:pt x="6635" y="4835"/>
                    <a:pt x="6629" y="4824"/>
                    <a:pt x="6629" y="4812"/>
                  </a:cubicBezTo>
                  <a:lnTo>
                    <a:pt x="6629" y="4249"/>
                  </a:lnTo>
                  <a:cubicBezTo>
                    <a:pt x="6629" y="4228"/>
                    <a:pt x="6646" y="4210"/>
                    <a:pt x="6667" y="4209"/>
                  </a:cubicBezTo>
                  <a:lnTo>
                    <a:pt x="6925" y="4191"/>
                  </a:lnTo>
                  <a:cubicBezTo>
                    <a:pt x="6936" y="4191"/>
                    <a:pt x="6947" y="4195"/>
                    <a:pt x="6955" y="4202"/>
                  </a:cubicBezTo>
                  <a:cubicBezTo>
                    <a:pt x="6963" y="4210"/>
                    <a:pt x="6968" y="4220"/>
                    <a:pt x="6968" y="4232"/>
                  </a:cubicBezTo>
                  <a:lnTo>
                    <a:pt x="6968" y="4762"/>
                  </a:lnTo>
                  <a:lnTo>
                    <a:pt x="6968" y="4762"/>
                  </a:lnTo>
                  <a:close/>
                  <a:moveTo>
                    <a:pt x="6968" y="3701"/>
                  </a:moveTo>
                  <a:cubicBezTo>
                    <a:pt x="6968" y="3712"/>
                    <a:pt x="6963" y="3723"/>
                    <a:pt x="6955" y="3730"/>
                  </a:cubicBezTo>
                  <a:cubicBezTo>
                    <a:pt x="6947" y="3737"/>
                    <a:pt x="6938" y="3741"/>
                    <a:pt x="6927" y="3741"/>
                  </a:cubicBezTo>
                  <a:lnTo>
                    <a:pt x="6925" y="3741"/>
                  </a:lnTo>
                  <a:lnTo>
                    <a:pt x="6667" y="3726"/>
                  </a:lnTo>
                  <a:cubicBezTo>
                    <a:pt x="6646" y="3725"/>
                    <a:pt x="6629" y="3708"/>
                    <a:pt x="6629" y="3686"/>
                  </a:cubicBezTo>
                  <a:lnTo>
                    <a:pt x="6629" y="3124"/>
                  </a:lnTo>
                  <a:cubicBezTo>
                    <a:pt x="6629" y="3112"/>
                    <a:pt x="6634" y="3101"/>
                    <a:pt x="6644" y="3093"/>
                  </a:cubicBezTo>
                  <a:cubicBezTo>
                    <a:pt x="6653" y="3085"/>
                    <a:pt x="6665" y="3082"/>
                    <a:pt x="6677" y="3084"/>
                  </a:cubicBezTo>
                  <a:lnTo>
                    <a:pt x="6934" y="3131"/>
                  </a:lnTo>
                  <a:cubicBezTo>
                    <a:pt x="6953" y="3135"/>
                    <a:pt x="6967" y="3151"/>
                    <a:pt x="6967" y="3171"/>
                  </a:cubicBezTo>
                  <a:lnTo>
                    <a:pt x="6967" y="3701"/>
                  </a:lnTo>
                  <a:lnTo>
                    <a:pt x="6968" y="3701"/>
                  </a:lnTo>
                  <a:close/>
                  <a:moveTo>
                    <a:pt x="7404" y="4678"/>
                  </a:moveTo>
                  <a:cubicBezTo>
                    <a:pt x="7404" y="4697"/>
                    <a:pt x="7390" y="4714"/>
                    <a:pt x="7371" y="4717"/>
                  </a:cubicBezTo>
                  <a:lnTo>
                    <a:pt x="7165" y="4757"/>
                  </a:lnTo>
                  <a:cubicBezTo>
                    <a:pt x="7162" y="4757"/>
                    <a:pt x="7160" y="4758"/>
                    <a:pt x="7157" y="4758"/>
                  </a:cubicBezTo>
                  <a:cubicBezTo>
                    <a:pt x="7148" y="4758"/>
                    <a:pt x="7139" y="4754"/>
                    <a:pt x="7132" y="4748"/>
                  </a:cubicBezTo>
                  <a:cubicBezTo>
                    <a:pt x="7122" y="4741"/>
                    <a:pt x="7117" y="4729"/>
                    <a:pt x="7117" y="4717"/>
                  </a:cubicBezTo>
                  <a:lnTo>
                    <a:pt x="7117" y="4216"/>
                  </a:lnTo>
                  <a:cubicBezTo>
                    <a:pt x="7117" y="4195"/>
                    <a:pt x="7134" y="4177"/>
                    <a:pt x="7155" y="4176"/>
                  </a:cubicBezTo>
                  <a:lnTo>
                    <a:pt x="7361" y="4162"/>
                  </a:lnTo>
                  <a:cubicBezTo>
                    <a:pt x="7372" y="4161"/>
                    <a:pt x="7383" y="4165"/>
                    <a:pt x="7391" y="4172"/>
                  </a:cubicBezTo>
                  <a:cubicBezTo>
                    <a:pt x="7399" y="4180"/>
                    <a:pt x="7404" y="4191"/>
                    <a:pt x="7404" y="4202"/>
                  </a:cubicBezTo>
                  <a:lnTo>
                    <a:pt x="7404" y="4678"/>
                  </a:lnTo>
                  <a:lnTo>
                    <a:pt x="7404" y="4678"/>
                  </a:lnTo>
                  <a:close/>
                  <a:moveTo>
                    <a:pt x="7404" y="3726"/>
                  </a:moveTo>
                  <a:cubicBezTo>
                    <a:pt x="7404" y="3737"/>
                    <a:pt x="7399" y="3748"/>
                    <a:pt x="7391" y="3755"/>
                  </a:cubicBezTo>
                  <a:cubicBezTo>
                    <a:pt x="7384" y="3762"/>
                    <a:pt x="7374" y="3766"/>
                    <a:pt x="7364" y="3766"/>
                  </a:cubicBezTo>
                  <a:cubicBezTo>
                    <a:pt x="7363" y="3766"/>
                    <a:pt x="7362" y="3766"/>
                    <a:pt x="7361" y="3766"/>
                  </a:cubicBezTo>
                  <a:lnTo>
                    <a:pt x="7155" y="3754"/>
                  </a:lnTo>
                  <a:cubicBezTo>
                    <a:pt x="7134" y="3753"/>
                    <a:pt x="7117" y="3736"/>
                    <a:pt x="7117" y="3714"/>
                  </a:cubicBezTo>
                  <a:lnTo>
                    <a:pt x="7117" y="3219"/>
                  </a:lnTo>
                  <a:cubicBezTo>
                    <a:pt x="7117" y="3207"/>
                    <a:pt x="7122" y="3196"/>
                    <a:pt x="7131" y="3188"/>
                  </a:cubicBezTo>
                  <a:cubicBezTo>
                    <a:pt x="7140" y="3181"/>
                    <a:pt x="7152" y="3177"/>
                    <a:pt x="7164" y="3179"/>
                  </a:cubicBezTo>
                  <a:lnTo>
                    <a:pt x="7370" y="3210"/>
                  </a:lnTo>
                  <a:cubicBezTo>
                    <a:pt x="7390" y="3213"/>
                    <a:pt x="7404" y="3230"/>
                    <a:pt x="7404" y="3250"/>
                  </a:cubicBezTo>
                  <a:lnTo>
                    <a:pt x="7404" y="3726"/>
                  </a:lnTo>
                  <a:lnTo>
                    <a:pt x="7404" y="3726"/>
                  </a:lnTo>
                  <a:close/>
                </a:path>
              </a:pathLst>
            </a:custGeom>
            <a:solidFill>
              <a:srgbClr val="FF776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1129745" y="2414214"/>
              <a:ext cx="1330425" cy="89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200" noProof="1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noProof="1">
                <a:cs typeface="+mn-ea"/>
                <a:sym typeface="+mn-lt"/>
              </a:endParaRPr>
            </a:p>
          </p:txBody>
        </p:sp>
      </p:grpSp>
      <p:cxnSp>
        <p:nvCxnSpPr>
          <p:cNvPr id="29" name="直接连接符 28"/>
          <p:cNvCxnSpPr/>
          <p:nvPr/>
        </p:nvCxnSpPr>
        <p:spPr>
          <a:xfrm>
            <a:off x="4694991" y="2024367"/>
            <a:ext cx="0" cy="158689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6758818" y="2024367"/>
            <a:ext cx="0" cy="158689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>
            <a:off x="5067232" y="2024367"/>
            <a:ext cx="1330425" cy="1586891"/>
            <a:chOff x="5067232" y="2024367"/>
            <a:chExt cx="1330425" cy="1586891"/>
          </a:xfrm>
        </p:grpSpPr>
        <p:grpSp>
          <p:nvGrpSpPr>
            <p:cNvPr id="31" name="组合 30"/>
            <p:cNvGrpSpPr/>
            <p:nvPr/>
          </p:nvGrpSpPr>
          <p:grpSpPr>
            <a:xfrm>
              <a:off x="5584738" y="3511202"/>
              <a:ext cx="295412" cy="100056"/>
              <a:chOff x="1756895" y="3377560"/>
              <a:chExt cx="295412" cy="100056"/>
            </a:xfrm>
          </p:grpSpPr>
          <p:sp>
            <p:nvSpPr>
              <p:cNvPr id="32" name="íṡľîḑè"/>
              <p:cNvSpPr/>
              <p:nvPr/>
            </p:nvSpPr>
            <p:spPr>
              <a:xfrm>
                <a:off x="1854572" y="3377560"/>
                <a:ext cx="100058" cy="100056"/>
              </a:xfrm>
              <a:prstGeom prst="ellipse">
                <a:avLst/>
              </a:prstGeom>
              <a:solidFill>
                <a:srgbClr val="FF77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î$líḓè"/>
              <p:cNvSpPr/>
              <p:nvPr/>
            </p:nvSpPr>
            <p:spPr>
              <a:xfrm>
                <a:off x="1756895" y="3399293"/>
                <a:ext cx="56591" cy="56591"/>
              </a:xfrm>
              <a:prstGeom prst="ellipse">
                <a:avLst/>
              </a:prstGeom>
              <a:solidFill>
                <a:srgbClr val="FF7761">
                  <a:alpha val="4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4" name="îṣḷïḍé"/>
              <p:cNvSpPr/>
              <p:nvPr/>
            </p:nvSpPr>
            <p:spPr>
              <a:xfrm>
                <a:off x="1995716" y="3399293"/>
                <a:ext cx="56591" cy="56591"/>
              </a:xfrm>
              <a:prstGeom prst="ellipse">
                <a:avLst/>
              </a:prstGeom>
              <a:solidFill>
                <a:srgbClr val="FF7761">
                  <a:alpha val="4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35" name="iSľiḍé"/>
            <p:cNvSpPr/>
            <p:nvPr/>
          </p:nvSpPr>
          <p:spPr bwMode="auto">
            <a:xfrm>
              <a:off x="5559539" y="2024367"/>
              <a:ext cx="345810" cy="315235"/>
            </a:xfrm>
            <a:custGeom>
              <a:avLst/>
              <a:gdLst>
                <a:gd name="T0" fmla="*/ 3495 w 7671"/>
                <a:gd name="T1" fmla="*/ 13 h 7004"/>
                <a:gd name="T2" fmla="*/ 1231 w 7671"/>
                <a:gd name="T3" fmla="*/ 2655 h 7004"/>
                <a:gd name="T4" fmla="*/ 72 w 7671"/>
                <a:gd name="T5" fmla="*/ 2932 h 7004"/>
                <a:gd name="T6" fmla="*/ 847 w 7671"/>
                <a:gd name="T7" fmla="*/ 5568 h 7004"/>
                <a:gd name="T8" fmla="*/ 3486 w 7671"/>
                <a:gd name="T9" fmla="*/ 6995 h 7004"/>
                <a:gd name="T10" fmla="*/ 7670 w 7671"/>
                <a:gd name="T11" fmla="*/ 2832 h 7004"/>
                <a:gd name="T12" fmla="*/ 151 w 7671"/>
                <a:gd name="T13" fmla="*/ 4560 h 7004"/>
                <a:gd name="T14" fmla="*/ 336 w 7671"/>
                <a:gd name="T15" fmla="*/ 4160 h 7004"/>
                <a:gd name="T16" fmla="*/ 162 w 7671"/>
                <a:gd name="T17" fmla="*/ 3813 h 7004"/>
                <a:gd name="T18" fmla="*/ 321 w 7671"/>
                <a:gd name="T19" fmla="*/ 3331 h 7004"/>
                <a:gd name="T20" fmla="*/ 689 w 7671"/>
                <a:gd name="T21" fmla="*/ 4708 h 7004"/>
                <a:gd name="T22" fmla="*/ 509 w 7671"/>
                <a:gd name="T23" fmla="*/ 4140 h 7004"/>
                <a:gd name="T24" fmla="*/ 692 w 7671"/>
                <a:gd name="T25" fmla="*/ 3769 h 7004"/>
                <a:gd name="T26" fmla="*/ 495 w 7671"/>
                <a:gd name="T27" fmla="*/ 3269 h 7004"/>
                <a:gd name="T28" fmla="*/ 1721 w 7671"/>
                <a:gd name="T29" fmla="*/ 4980 h 7004"/>
                <a:gd name="T30" fmla="*/ 1432 w 7671"/>
                <a:gd name="T31" fmla="*/ 4244 h 7004"/>
                <a:gd name="T32" fmla="*/ 1700 w 7671"/>
                <a:gd name="T33" fmla="*/ 3686 h 7004"/>
                <a:gd name="T34" fmla="*/ 1449 w 7671"/>
                <a:gd name="T35" fmla="*/ 3018 h 7004"/>
                <a:gd name="T36" fmla="*/ 1713 w 7671"/>
                <a:gd name="T37" fmla="*/ 2381 h 7004"/>
                <a:gd name="T38" fmla="*/ 1438 w 7671"/>
                <a:gd name="T39" fmla="*/ 1807 h 7004"/>
                <a:gd name="T40" fmla="*/ 2329 w 7671"/>
                <a:gd name="T41" fmla="*/ 5112 h 7004"/>
                <a:gd name="T42" fmla="*/ 1930 w 7671"/>
                <a:gd name="T43" fmla="*/ 4323 h 7004"/>
                <a:gd name="T44" fmla="*/ 2329 w 7671"/>
                <a:gd name="T45" fmla="*/ 3597 h 7004"/>
                <a:gd name="T46" fmla="*/ 1930 w 7671"/>
                <a:gd name="T47" fmla="*/ 2923 h 7004"/>
                <a:gd name="T48" fmla="*/ 2329 w 7671"/>
                <a:gd name="T49" fmla="*/ 3597 h 7004"/>
                <a:gd name="T50" fmla="*/ 1930 w 7671"/>
                <a:gd name="T51" fmla="*/ 2223 h 7004"/>
                <a:gd name="T52" fmla="*/ 2329 w 7671"/>
                <a:gd name="T53" fmla="*/ 2082 h 7004"/>
                <a:gd name="T54" fmla="*/ 2650 w 7671"/>
                <a:gd name="T55" fmla="*/ 5254 h 7004"/>
                <a:gd name="T56" fmla="*/ 3152 w 7671"/>
                <a:gd name="T57" fmla="*/ 4435 h 7004"/>
                <a:gd name="T58" fmla="*/ 2636 w 7671"/>
                <a:gd name="T59" fmla="*/ 3595 h 7004"/>
                <a:gd name="T60" fmla="*/ 3152 w 7671"/>
                <a:gd name="T61" fmla="*/ 2623 h 7004"/>
                <a:gd name="T62" fmla="*/ 2663 w 7671"/>
                <a:gd name="T63" fmla="*/ 1956 h 7004"/>
                <a:gd name="T64" fmla="*/ 3131 w 7671"/>
                <a:gd name="T65" fmla="*/ 776 h 7004"/>
                <a:gd name="T66" fmla="*/ 4990 w 7671"/>
                <a:gd name="T67" fmla="*/ 1229 h 7004"/>
                <a:gd name="T68" fmla="*/ 5441 w 7671"/>
                <a:gd name="T69" fmla="*/ 2226 h 7004"/>
                <a:gd name="T70" fmla="*/ 4948 w 7671"/>
                <a:gd name="T71" fmla="*/ 2784 h 7004"/>
                <a:gd name="T72" fmla="*/ 5453 w 7671"/>
                <a:gd name="T73" fmla="*/ 3664 h 7004"/>
                <a:gd name="T74" fmla="*/ 3706 w 7671"/>
                <a:gd name="T75" fmla="*/ 694 h 7004"/>
                <a:gd name="T76" fmla="*/ 4408 w 7671"/>
                <a:gd name="T77" fmla="*/ 1907 h 7004"/>
                <a:gd name="T78" fmla="*/ 3688 w 7671"/>
                <a:gd name="T79" fmla="*/ 3518 h 7004"/>
                <a:gd name="T80" fmla="*/ 4448 w 7671"/>
                <a:gd name="T81" fmla="*/ 3557 h 7004"/>
                <a:gd name="T82" fmla="*/ 5014 w 7671"/>
                <a:gd name="T83" fmla="*/ 6300 h 7004"/>
                <a:gd name="T84" fmla="*/ 4045 w 7671"/>
                <a:gd name="T85" fmla="*/ 4424 h 7004"/>
                <a:gd name="T86" fmla="*/ 5014 w 7671"/>
                <a:gd name="T87" fmla="*/ 6300 h 7004"/>
                <a:gd name="T88" fmla="*/ 5413 w 7671"/>
                <a:gd name="T89" fmla="*/ 6118 h 7004"/>
                <a:gd name="T90" fmla="*/ 6087 w 7671"/>
                <a:gd name="T91" fmla="*/ 5892 h 7004"/>
                <a:gd name="T92" fmla="*/ 5822 w 7671"/>
                <a:gd name="T93" fmla="*/ 3640 h 7004"/>
                <a:gd name="T94" fmla="*/ 6258 w 7671"/>
                <a:gd name="T95" fmla="*/ 3660 h 7004"/>
                <a:gd name="T96" fmla="*/ 5851 w 7671"/>
                <a:gd name="T97" fmla="*/ 2352 h 7004"/>
                <a:gd name="T98" fmla="*/ 6258 w 7671"/>
                <a:gd name="T99" fmla="*/ 1803 h 7004"/>
                <a:gd name="T100" fmla="*/ 6669 w 7671"/>
                <a:gd name="T101" fmla="*/ 4852 h 7004"/>
                <a:gd name="T102" fmla="*/ 6955 w 7671"/>
                <a:gd name="T103" fmla="*/ 4202 h 7004"/>
                <a:gd name="T104" fmla="*/ 6927 w 7671"/>
                <a:gd name="T105" fmla="*/ 3741 h 7004"/>
                <a:gd name="T106" fmla="*/ 6677 w 7671"/>
                <a:gd name="T107" fmla="*/ 3084 h 7004"/>
                <a:gd name="T108" fmla="*/ 7371 w 7671"/>
                <a:gd name="T109" fmla="*/ 4717 h 7004"/>
                <a:gd name="T110" fmla="*/ 7155 w 7671"/>
                <a:gd name="T111" fmla="*/ 4176 h 7004"/>
                <a:gd name="T112" fmla="*/ 7404 w 7671"/>
                <a:gd name="T113" fmla="*/ 3726 h 7004"/>
                <a:gd name="T114" fmla="*/ 7117 w 7671"/>
                <a:gd name="T115" fmla="*/ 3219 h 7004"/>
                <a:gd name="T116" fmla="*/ 7404 w 7671"/>
                <a:gd name="T117" fmla="*/ 3726 h 7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671" h="7004">
                  <a:moveTo>
                    <a:pt x="7585" y="2716"/>
                  </a:moveTo>
                  <a:lnTo>
                    <a:pt x="6499" y="2383"/>
                  </a:lnTo>
                  <a:lnTo>
                    <a:pt x="6499" y="1573"/>
                  </a:lnTo>
                  <a:cubicBezTo>
                    <a:pt x="6499" y="1527"/>
                    <a:pt x="6473" y="1485"/>
                    <a:pt x="6432" y="1465"/>
                  </a:cubicBezTo>
                  <a:lnTo>
                    <a:pt x="3498" y="13"/>
                  </a:lnTo>
                  <a:cubicBezTo>
                    <a:pt x="3497" y="13"/>
                    <a:pt x="3497" y="13"/>
                    <a:pt x="3495" y="13"/>
                  </a:cubicBezTo>
                  <a:cubicBezTo>
                    <a:pt x="3490" y="10"/>
                    <a:pt x="3468" y="0"/>
                    <a:pt x="3436" y="2"/>
                  </a:cubicBezTo>
                  <a:cubicBezTo>
                    <a:pt x="3403" y="4"/>
                    <a:pt x="3379" y="20"/>
                    <a:pt x="3374" y="23"/>
                  </a:cubicBezTo>
                  <a:lnTo>
                    <a:pt x="3374" y="23"/>
                  </a:lnTo>
                  <a:lnTo>
                    <a:pt x="1282" y="1515"/>
                  </a:lnTo>
                  <a:cubicBezTo>
                    <a:pt x="1250" y="1538"/>
                    <a:pt x="1231" y="1574"/>
                    <a:pt x="1231" y="1613"/>
                  </a:cubicBezTo>
                  <a:lnTo>
                    <a:pt x="1231" y="2655"/>
                  </a:lnTo>
                  <a:lnTo>
                    <a:pt x="842" y="2609"/>
                  </a:lnTo>
                  <a:cubicBezTo>
                    <a:pt x="842" y="2609"/>
                    <a:pt x="841" y="2609"/>
                    <a:pt x="839" y="2609"/>
                  </a:cubicBezTo>
                  <a:cubicBezTo>
                    <a:pt x="834" y="2609"/>
                    <a:pt x="822" y="2608"/>
                    <a:pt x="811" y="2610"/>
                  </a:cubicBezTo>
                  <a:cubicBezTo>
                    <a:pt x="797" y="2612"/>
                    <a:pt x="785" y="2616"/>
                    <a:pt x="780" y="2618"/>
                  </a:cubicBezTo>
                  <a:cubicBezTo>
                    <a:pt x="780" y="2618"/>
                    <a:pt x="779" y="2618"/>
                    <a:pt x="779" y="2618"/>
                  </a:cubicBezTo>
                  <a:lnTo>
                    <a:pt x="72" y="2932"/>
                  </a:lnTo>
                  <a:cubicBezTo>
                    <a:pt x="28" y="2951"/>
                    <a:pt x="0" y="2994"/>
                    <a:pt x="0" y="3042"/>
                  </a:cubicBezTo>
                  <a:lnTo>
                    <a:pt x="0" y="5060"/>
                  </a:lnTo>
                  <a:cubicBezTo>
                    <a:pt x="0" y="5105"/>
                    <a:pt x="24" y="5145"/>
                    <a:pt x="63" y="5166"/>
                  </a:cubicBezTo>
                  <a:lnTo>
                    <a:pt x="772" y="5555"/>
                  </a:lnTo>
                  <a:cubicBezTo>
                    <a:pt x="772" y="5555"/>
                    <a:pt x="790" y="5566"/>
                    <a:pt x="813" y="5568"/>
                  </a:cubicBezTo>
                  <a:cubicBezTo>
                    <a:pt x="833" y="5571"/>
                    <a:pt x="847" y="5568"/>
                    <a:pt x="847" y="5568"/>
                  </a:cubicBezTo>
                  <a:lnTo>
                    <a:pt x="1231" y="5513"/>
                  </a:lnTo>
                  <a:lnTo>
                    <a:pt x="1231" y="5735"/>
                  </a:lnTo>
                  <a:cubicBezTo>
                    <a:pt x="1231" y="5779"/>
                    <a:pt x="1255" y="5820"/>
                    <a:pt x="1294" y="5841"/>
                  </a:cubicBezTo>
                  <a:lnTo>
                    <a:pt x="3386" y="6987"/>
                  </a:lnTo>
                  <a:cubicBezTo>
                    <a:pt x="3386" y="6987"/>
                    <a:pt x="3409" y="7001"/>
                    <a:pt x="3440" y="7002"/>
                  </a:cubicBezTo>
                  <a:cubicBezTo>
                    <a:pt x="3463" y="7004"/>
                    <a:pt x="3486" y="6995"/>
                    <a:pt x="3486" y="6995"/>
                  </a:cubicBezTo>
                  <a:lnTo>
                    <a:pt x="3486" y="6994"/>
                  </a:lnTo>
                  <a:lnTo>
                    <a:pt x="3486" y="6994"/>
                  </a:lnTo>
                  <a:lnTo>
                    <a:pt x="6420" y="5879"/>
                  </a:lnTo>
                  <a:lnTo>
                    <a:pt x="7592" y="5433"/>
                  </a:lnTo>
                  <a:cubicBezTo>
                    <a:pt x="7639" y="5416"/>
                    <a:pt x="7670" y="5371"/>
                    <a:pt x="7670" y="5321"/>
                  </a:cubicBezTo>
                  <a:lnTo>
                    <a:pt x="7670" y="2832"/>
                  </a:lnTo>
                  <a:cubicBezTo>
                    <a:pt x="7671" y="2779"/>
                    <a:pt x="7636" y="2732"/>
                    <a:pt x="7585" y="2716"/>
                  </a:cubicBezTo>
                  <a:close/>
                  <a:moveTo>
                    <a:pt x="337" y="4559"/>
                  </a:moveTo>
                  <a:cubicBezTo>
                    <a:pt x="337" y="4571"/>
                    <a:pt x="331" y="4583"/>
                    <a:pt x="321" y="4591"/>
                  </a:cubicBezTo>
                  <a:cubicBezTo>
                    <a:pt x="313" y="4596"/>
                    <a:pt x="305" y="4599"/>
                    <a:pt x="296" y="4599"/>
                  </a:cubicBezTo>
                  <a:cubicBezTo>
                    <a:pt x="293" y="4599"/>
                    <a:pt x="289" y="4598"/>
                    <a:pt x="286" y="4597"/>
                  </a:cubicBezTo>
                  <a:lnTo>
                    <a:pt x="151" y="4560"/>
                  </a:lnTo>
                  <a:cubicBezTo>
                    <a:pt x="134" y="4555"/>
                    <a:pt x="122" y="4539"/>
                    <a:pt x="122" y="4521"/>
                  </a:cubicBezTo>
                  <a:lnTo>
                    <a:pt x="122" y="4147"/>
                  </a:lnTo>
                  <a:cubicBezTo>
                    <a:pt x="122" y="4136"/>
                    <a:pt x="126" y="4125"/>
                    <a:pt x="135" y="4117"/>
                  </a:cubicBezTo>
                  <a:cubicBezTo>
                    <a:pt x="143" y="4109"/>
                    <a:pt x="155" y="4106"/>
                    <a:pt x="166" y="4107"/>
                  </a:cubicBezTo>
                  <a:lnTo>
                    <a:pt x="300" y="4120"/>
                  </a:lnTo>
                  <a:cubicBezTo>
                    <a:pt x="321" y="4122"/>
                    <a:pt x="336" y="4139"/>
                    <a:pt x="336" y="4160"/>
                  </a:cubicBezTo>
                  <a:lnTo>
                    <a:pt x="336" y="4559"/>
                  </a:lnTo>
                  <a:lnTo>
                    <a:pt x="337" y="4559"/>
                  </a:lnTo>
                  <a:close/>
                  <a:moveTo>
                    <a:pt x="337" y="3761"/>
                  </a:moveTo>
                  <a:cubicBezTo>
                    <a:pt x="337" y="3782"/>
                    <a:pt x="321" y="3800"/>
                    <a:pt x="300" y="3802"/>
                  </a:cubicBezTo>
                  <a:lnTo>
                    <a:pt x="165" y="3813"/>
                  </a:lnTo>
                  <a:lnTo>
                    <a:pt x="162" y="3813"/>
                  </a:lnTo>
                  <a:cubicBezTo>
                    <a:pt x="152" y="3813"/>
                    <a:pt x="142" y="3809"/>
                    <a:pt x="135" y="3802"/>
                  </a:cubicBezTo>
                  <a:cubicBezTo>
                    <a:pt x="126" y="3795"/>
                    <a:pt x="122" y="3784"/>
                    <a:pt x="122" y="3773"/>
                  </a:cubicBezTo>
                  <a:lnTo>
                    <a:pt x="122" y="3398"/>
                  </a:lnTo>
                  <a:cubicBezTo>
                    <a:pt x="122" y="3380"/>
                    <a:pt x="134" y="3364"/>
                    <a:pt x="152" y="3359"/>
                  </a:cubicBezTo>
                  <a:lnTo>
                    <a:pt x="286" y="3324"/>
                  </a:lnTo>
                  <a:cubicBezTo>
                    <a:pt x="298" y="3321"/>
                    <a:pt x="311" y="3323"/>
                    <a:pt x="321" y="3331"/>
                  </a:cubicBezTo>
                  <a:cubicBezTo>
                    <a:pt x="331" y="3339"/>
                    <a:pt x="337" y="3350"/>
                    <a:pt x="337" y="3363"/>
                  </a:cubicBezTo>
                  <a:lnTo>
                    <a:pt x="337" y="3761"/>
                  </a:lnTo>
                  <a:lnTo>
                    <a:pt x="337" y="3761"/>
                  </a:lnTo>
                  <a:close/>
                  <a:moveTo>
                    <a:pt x="729" y="4668"/>
                  </a:moveTo>
                  <a:cubicBezTo>
                    <a:pt x="729" y="4680"/>
                    <a:pt x="723" y="4692"/>
                    <a:pt x="714" y="4700"/>
                  </a:cubicBezTo>
                  <a:cubicBezTo>
                    <a:pt x="706" y="4705"/>
                    <a:pt x="698" y="4708"/>
                    <a:pt x="689" y="4708"/>
                  </a:cubicBezTo>
                  <a:cubicBezTo>
                    <a:pt x="686" y="4708"/>
                    <a:pt x="682" y="4707"/>
                    <a:pt x="678" y="4706"/>
                  </a:cubicBezTo>
                  <a:lnTo>
                    <a:pt x="494" y="4655"/>
                  </a:lnTo>
                  <a:cubicBezTo>
                    <a:pt x="477" y="4651"/>
                    <a:pt x="465" y="4635"/>
                    <a:pt x="465" y="4617"/>
                  </a:cubicBezTo>
                  <a:lnTo>
                    <a:pt x="465" y="4180"/>
                  </a:lnTo>
                  <a:cubicBezTo>
                    <a:pt x="465" y="4169"/>
                    <a:pt x="470" y="4158"/>
                    <a:pt x="478" y="4150"/>
                  </a:cubicBezTo>
                  <a:cubicBezTo>
                    <a:pt x="486" y="4143"/>
                    <a:pt x="498" y="4139"/>
                    <a:pt x="509" y="4140"/>
                  </a:cubicBezTo>
                  <a:lnTo>
                    <a:pt x="693" y="4158"/>
                  </a:lnTo>
                  <a:cubicBezTo>
                    <a:pt x="714" y="4160"/>
                    <a:pt x="729" y="4178"/>
                    <a:pt x="729" y="4198"/>
                  </a:cubicBezTo>
                  <a:lnTo>
                    <a:pt x="729" y="4668"/>
                  </a:lnTo>
                  <a:lnTo>
                    <a:pt x="729" y="4668"/>
                  </a:lnTo>
                  <a:close/>
                  <a:moveTo>
                    <a:pt x="729" y="3729"/>
                  </a:moveTo>
                  <a:cubicBezTo>
                    <a:pt x="729" y="3750"/>
                    <a:pt x="713" y="3767"/>
                    <a:pt x="692" y="3769"/>
                  </a:cubicBezTo>
                  <a:lnTo>
                    <a:pt x="508" y="3784"/>
                  </a:lnTo>
                  <a:lnTo>
                    <a:pt x="505" y="3784"/>
                  </a:lnTo>
                  <a:cubicBezTo>
                    <a:pt x="495" y="3784"/>
                    <a:pt x="485" y="3781"/>
                    <a:pt x="478" y="3774"/>
                  </a:cubicBezTo>
                  <a:cubicBezTo>
                    <a:pt x="469" y="3766"/>
                    <a:pt x="465" y="3756"/>
                    <a:pt x="465" y="3744"/>
                  </a:cubicBezTo>
                  <a:lnTo>
                    <a:pt x="465" y="3308"/>
                  </a:lnTo>
                  <a:cubicBezTo>
                    <a:pt x="465" y="3290"/>
                    <a:pt x="477" y="3274"/>
                    <a:pt x="495" y="3269"/>
                  </a:cubicBezTo>
                  <a:lnTo>
                    <a:pt x="679" y="3221"/>
                  </a:lnTo>
                  <a:cubicBezTo>
                    <a:pt x="691" y="3217"/>
                    <a:pt x="704" y="3220"/>
                    <a:pt x="714" y="3228"/>
                  </a:cubicBezTo>
                  <a:cubicBezTo>
                    <a:pt x="723" y="3235"/>
                    <a:pt x="729" y="3247"/>
                    <a:pt x="729" y="3260"/>
                  </a:cubicBezTo>
                  <a:lnTo>
                    <a:pt x="729" y="3729"/>
                  </a:lnTo>
                  <a:close/>
                  <a:moveTo>
                    <a:pt x="1737" y="4948"/>
                  </a:moveTo>
                  <a:cubicBezTo>
                    <a:pt x="1737" y="4960"/>
                    <a:pt x="1731" y="4972"/>
                    <a:pt x="1721" y="4980"/>
                  </a:cubicBezTo>
                  <a:cubicBezTo>
                    <a:pt x="1714" y="4985"/>
                    <a:pt x="1706" y="4988"/>
                    <a:pt x="1697" y="4988"/>
                  </a:cubicBezTo>
                  <a:cubicBezTo>
                    <a:pt x="1693" y="4988"/>
                    <a:pt x="1690" y="4987"/>
                    <a:pt x="1686" y="4986"/>
                  </a:cubicBezTo>
                  <a:lnTo>
                    <a:pt x="1449" y="4920"/>
                  </a:lnTo>
                  <a:cubicBezTo>
                    <a:pt x="1431" y="4916"/>
                    <a:pt x="1419" y="4900"/>
                    <a:pt x="1419" y="4882"/>
                  </a:cubicBezTo>
                  <a:lnTo>
                    <a:pt x="1419" y="4274"/>
                  </a:lnTo>
                  <a:cubicBezTo>
                    <a:pt x="1419" y="4262"/>
                    <a:pt x="1424" y="4251"/>
                    <a:pt x="1432" y="4244"/>
                  </a:cubicBezTo>
                  <a:cubicBezTo>
                    <a:pt x="1441" y="4236"/>
                    <a:pt x="1452" y="4232"/>
                    <a:pt x="1463" y="4233"/>
                  </a:cubicBezTo>
                  <a:lnTo>
                    <a:pt x="1701" y="4257"/>
                  </a:lnTo>
                  <a:cubicBezTo>
                    <a:pt x="1721" y="4259"/>
                    <a:pt x="1737" y="4276"/>
                    <a:pt x="1737" y="4297"/>
                  </a:cubicBezTo>
                  <a:lnTo>
                    <a:pt x="1737" y="4948"/>
                  </a:lnTo>
                  <a:close/>
                  <a:moveTo>
                    <a:pt x="1737" y="3646"/>
                  </a:moveTo>
                  <a:cubicBezTo>
                    <a:pt x="1737" y="3667"/>
                    <a:pt x="1721" y="3684"/>
                    <a:pt x="1700" y="3686"/>
                  </a:cubicBezTo>
                  <a:lnTo>
                    <a:pt x="1463" y="3705"/>
                  </a:lnTo>
                  <a:cubicBezTo>
                    <a:pt x="1462" y="3706"/>
                    <a:pt x="1461" y="3706"/>
                    <a:pt x="1459" y="3706"/>
                  </a:cubicBezTo>
                  <a:cubicBezTo>
                    <a:pt x="1449" y="3706"/>
                    <a:pt x="1440" y="3702"/>
                    <a:pt x="1432" y="3695"/>
                  </a:cubicBezTo>
                  <a:cubicBezTo>
                    <a:pt x="1424" y="3687"/>
                    <a:pt x="1419" y="3677"/>
                    <a:pt x="1419" y="3665"/>
                  </a:cubicBezTo>
                  <a:lnTo>
                    <a:pt x="1419" y="3057"/>
                  </a:lnTo>
                  <a:cubicBezTo>
                    <a:pt x="1419" y="3039"/>
                    <a:pt x="1432" y="3023"/>
                    <a:pt x="1449" y="3018"/>
                  </a:cubicBezTo>
                  <a:lnTo>
                    <a:pt x="1687" y="2956"/>
                  </a:lnTo>
                  <a:cubicBezTo>
                    <a:pt x="1699" y="2953"/>
                    <a:pt x="1712" y="2955"/>
                    <a:pt x="1721" y="2963"/>
                  </a:cubicBezTo>
                  <a:cubicBezTo>
                    <a:pt x="1731" y="2970"/>
                    <a:pt x="1737" y="2982"/>
                    <a:pt x="1737" y="2995"/>
                  </a:cubicBezTo>
                  <a:lnTo>
                    <a:pt x="1737" y="3646"/>
                  </a:lnTo>
                  <a:close/>
                  <a:moveTo>
                    <a:pt x="1737" y="2344"/>
                  </a:moveTo>
                  <a:cubicBezTo>
                    <a:pt x="1737" y="2360"/>
                    <a:pt x="1728" y="2374"/>
                    <a:pt x="1713" y="2381"/>
                  </a:cubicBezTo>
                  <a:lnTo>
                    <a:pt x="1476" y="2486"/>
                  </a:lnTo>
                  <a:cubicBezTo>
                    <a:pt x="1471" y="2488"/>
                    <a:pt x="1465" y="2489"/>
                    <a:pt x="1460" y="2489"/>
                  </a:cubicBezTo>
                  <a:cubicBezTo>
                    <a:pt x="1452" y="2489"/>
                    <a:pt x="1444" y="2487"/>
                    <a:pt x="1437" y="2483"/>
                  </a:cubicBezTo>
                  <a:cubicBezTo>
                    <a:pt x="1426" y="2475"/>
                    <a:pt x="1419" y="2463"/>
                    <a:pt x="1419" y="2449"/>
                  </a:cubicBezTo>
                  <a:lnTo>
                    <a:pt x="1419" y="1841"/>
                  </a:lnTo>
                  <a:cubicBezTo>
                    <a:pt x="1419" y="1827"/>
                    <a:pt x="1426" y="1814"/>
                    <a:pt x="1438" y="1807"/>
                  </a:cubicBezTo>
                  <a:lnTo>
                    <a:pt x="1676" y="1659"/>
                  </a:lnTo>
                  <a:cubicBezTo>
                    <a:pt x="1688" y="1651"/>
                    <a:pt x="1704" y="1651"/>
                    <a:pt x="1716" y="1658"/>
                  </a:cubicBezTo>
                  <a:cubicBezTo>
                    <a:pt x="1729" y="1665"/>
                    <a:pt x="1737" y="1678"/>
                    <a:pt x="1737" y="1693"/>
                  </a:cubicBezTo>
                  <a:lnTo>
                    <a:pt x="1737" y="2344"/>
                  </a:lnTo>
                  <a:lnTo>
                    <a:pt x="1737" y="2344"/>
                  </a:lnTo>
                  <a:close/>
                  <a:moveTo>
                    <a:pt x="2329" y="5112"/>
                  </a:moveTo>
                  <a:cubicBezTo>
                    <a:pt x="2329" y="5124"/>
                    <a:pt x="2323" y="5136"/>
                    <a:pt x="2313" y="5144"/>
                  </a:cubicBezTo>
                  <a:cubicBezTo>
                    <a:pt x="2306" y="5149"/>
                    <a:pt x="2297" y="5152"/>
                    <a:pt x="2289" y="5152"/>
                  </a:cubicBezTo>
                  <a:cubicBezTo>
                    <a:pt x="2285" y="5152"/>
                    <a:pt x="2281" y="5152"/>
                    <a:pt x="2278" y="5151"/>
                  </a:cubicBezTo>
                  <a:lnTo>
                    <a:pt x="1960" y="5062"/>
                  </a:lnTo>
                  <a:cubicBezTo>
                    <a:pt x="1942" y="5058"/>
                    <a:pt x="1930" y="5042"/>
                    <a:pt x="1930" y="5024"/>
                  </a:cubicBezTo>
                  <a:lnTo>
                    <a:pt x="1930" y="4323"/>
                  </a:lnTo>
                  <a:cubicBezTo>
                    <a:pt x="1930" y="4312"/>
                    <a:pt x="1935" y="4301"/>
                    <a:pt x="1943" y="4293"/>
                  </a:cubicBezTo>
                  <a:cubicBezTo>
                    <a:pt x="1952" y="4286"/>
                    <a:pt x="1963" y="4282"/>
                    <a:pt x="1974" y="4283"/>
                  </a:cubicBezTo>
                  <a:lnTo>
                    <a:pt x="2292" y="4314"/>
                  </a:lnTo>
                  <a:cubicBezTo>
                    <a:pt x="2313" y="4316"/>
                    <a:pt x="2329" y="4334"/>
                    <a:pt x="2329" y="4354"/>
                  </a:cubicBezTo>
                  <a:lnTo>
                    <a:pt x="2329" y="5112"/>
                  </a:lnTo>
                  <a:close/>
                  <a:moveTo>
                    <a:pt x="2329" y="3597"/>
                  </a:moveTo>
                  <a:cubicBezTo>
                    <a:pt x="2329" y="3618"/>
                    <a:pt x="2313" y="3635"/>
                    <a:pt x="2292" y="3637"/>
                  </a:cubicBezTo>
                  <a:lnTo>
                    <a:pt x="1974" y="3663"/>
                  </a:lnTo>
                  <a:cubicBezTo>
                    <a:pt x="1973" y="3663"/>
                    <a:pt x="1971" y="3664"/>
                    <a:pt x="1970" y="3664"/>
                  </a:cubicBezTo>
                  <a:cubicBezTo>
                    <a:pt x="1960" y="3664"/>
                    <a:pt x="1951" y="3660"/>
                    <a:pt x="1943" y="3653"/>
                  </a:cubicBezTo>
                  <a:cubicBezTo>
                    <a:pt x="1935" y="3645"/>
                    <a:pt x="1930" y="3634"/>
                    <a:pt x="1930" y="3623"/>
                  </a:cubicBezTo>
                  <a:lnTo>
                    <a:pt x="1930" y="2923"/>
                  </a:lnTo>
                  <a:cubicBezTo>
                    <a:pt x="1930" y="2905"/>
                    <a:pt x="1942" y="2889"/>
                    <a:pt x="1960" y="2884"/>
                  </a:cubicBezTo>
                  <a:lnTo>
                    <a:pt x="2278" y="2800"/>
                  </a:lnTo>
                  <a:cubicBezTo>
                    <a:pt x="2290" y="2797"/>
                    <a:pt x="2303" y="2800"/>
                    <a:pt x="2313" y="2807"/>
                  </a:cubicBezTo>
                  <a:cubicBezTo>
                    <a:pt x="2323" y="2815"/>
                    <a:pt x="2329" y="2827"/>
                    <a:pt x="2329" y="2839"/>
                  </a:cubicBezTo>
                  <a:lnTo>
                    <a:pt x="2329" y="3597"/>
                  </a:lnTo>
                  <a:lnTo>
                    <a:pt x="2329" y="3597"/>
                  </a:lnTo>
                  <a:close/>
                  <a:moveTo>
                    <a:pt x="2329" y="2082"/>
                  </a:moveTo>
                  <a:cubicBezTo>
                    <a:pt x="2329" y="2098"/>
                    <a:pt x="2319" y="2112"/>
                    <a:pt x="2305" y="2119"/>
                  </a:cubicBezTo>
                  <a:lnTo>
                    <a:pt x="1987" y="2260"/>
                  </a:lnTo>
                  <a:cubicBezTo>
                    <a:pt x="1982" y="2262"/>
                    <a:pt x="1976" y="2263"/>
                    <a:pt x="1970" y="2263"/>
                  </a:cubicBezTo>
                  <a:cubicBezTo>
                    <a:pt x="1963" y="2263"/>
                    <a:pt x="1955" y="2261"/>
                    <a:pt x="1949" y="2257"/>
                  </a:cubicBezTo>
                  <a:cubicBezTo>
                    <a:pt x="1937" y="2249"/>
                    <a:pt x="1930" y="2236"/>
                    <a:pt x="1930" y="2223"/>
                  </a:cubicBezTo>
                  <a:lnTo>
                    <a:pt x="1930" y="1523"/>
                  </a:lnTo>
                  <a:cubicBezTo>
                    <a:pt x="1930" y="1509"/>
                    <a:pt x="1938" y="1496"/>
                    <a:pt x="1949" y="1489"/>
                  </a:cubicBezTo>
                  <a:lnTo>
                    <a:pt x="2267" y="1290"/>
                  </a:lnTo>
                  <a:cubicBezTo>
                    <a:pt x="2280" y="1282"/>
                    <a:pt x="2295" y="1282"/>
                    <a:pt x="2308" y="1289"/>
                  </a:cubicBezTo>
                  <a:cubicBezTo>
                    <a:pt x="2321" y="1296"/>
                    <a:pt x="2329" y="1310"/>
                    <a:pt x="2329" y="1324"/>
                  </a:cubicBezTo>
                  <a:lnTo>
                    <a:pt x="2329" y="2082"/>
                  </a:lnTo>
                  <a:lnTo>
                    <a:pt x="2329" y="2082"/>
                  </a:lnTo>
                  <a:close/>
                  <a:moveTo>
                    <a:pt x="3152" y="5341"/>
                  </a:moveTo>
                  <a:cubicBezTo>
                    <a:pt x="3152" y="5352"/>
                    <a:pt x="3147" y="5364"/>
                    <a:pt x="3139" y="5372"/>
                  </a:cubicBezTo>
                  <a:cubicBezTo>
                    <a:pt x="3124" y="5387"/>
                    <a:pt x="3104" y="5387"/>
                    <a:pt x="3098" y="5387"/>
                  </a:cubicBezTo>
                  <a:lnTo>
                    <a:pt x="3097" y="5387"/>
                  </a:lnTo>
                  <a:cubicBezTo>
                    <a:pt x="3018" y="5387"/>
                    <a:pt x="2710" y="5276"/>
                    <a:pt x="2650" y="5254"/>
                  </a:cubicBezTo>
                  <a:cubicBezTo>
                    <a:pt x="2634" y="5248"/>
                    <a:pt x="2623" y="5233"/>
                    <a:pt x="2623" y="5216"/>
                  </a:cubicBezTo>
                  <a:lnTo>
                    <a:pt x="2623" y="4391"/>
                  </a:lnTo>
                  <a:cubicBezTo>
                    <a:pt x="2623" y="4380"/>
                    <a:pt x="2628" y="4369"/>
                    <a:pt x="2636" y="4361"/>
                  </a:cubicBezTo>
                  <a:cubicBezTo>
                    <a:pt x="2645" y="4354"/>
                    <a:pt x="2656" y="4350"/>
                    <a:pt x="2667" y="4351"/>
                  </a:cubicBezTo>
                  <a:lnTo>
                    <a:pt x="3115" y="4395"/>
                  </a:lnTo>
                  <a:cubicBezTo>
                    <a:pt x="3136" y="4397"/>
                    <a:pt x="3152" y="4414"/>
                    <a:pt x="3152" y="4435"/>
                  </a:cubicBezTo>
                  <a:cubicBezTo>
                    <a:pt x="3152" y="4444"/>
                    <a:pt x="3152" y="5302"/>
                    <a:pt x="3152" y="5341"/>
                  </a:cubicBezTo>
                  <a:close/>
                  <a:moveTo>
                    <a:pt x="3152" y="3529"/>
                  </a:moveTo>
                  <a:cubicBezTo>
                    <a:pt x="3152" y="3550"/>
                    <a:pt x="3136" y="3567"/>
                    <a:pt x="3115" y="3569"/>
                  </a:cubicBezTo>
                  <a:lnTo>
                    <a:pt x="2667" y="3606"/>
                  </a:lnTo>
                  <a:cubicBezTo>
                    <a:pt x="2665" y="3606"/>
                    <a:pt x="2664" y="3606"/>
                    <a:pt x="2663" y="3606"/>
                  </a:cubicBezTo>
                  <a:cubicBezTo>
                    <a:pt x="2653" y="3606"/>
                    <a:pt x="2643" y="3602"/>
                    <a:pt x="2636" y="3595"/>
                  </a:cubicBezTo>
                  <a:cubicBezTo>
                    <a:pt x="2628" y="3588"/>
                    <a:pt x="2623" y="3577"/>
                    <a:pt x="2623" y="3566"/>
                  </a:cubicBezTo>
                  <a:lnTo>
                    <a:pt x="2623" y="2741"/>
                  </a:lnTo>
                  <a:cubicBezTo>
                    <a:pt x="2623" y="2722"/>
                    <a:pt x="2635" y="2706"/>
                    <a:pt x="2653" y="2702"/>
                  </a:cubicBezTo>
                  <a:lnTo>
                    <a:pt x="3101" y="2584"/>
                  </a:lnTo>
                  <a:cubicBezTo>
                    <a:pt x="3113" y="2581"/>
                    <a:pt x="3126" y="2583"/>
                    <a:pt x="3136" y="2591"/>
                  </a:cubicBezTo>
                  <a:cubicBezTo>
                    <a:pt x="3146" y="2599"/>
                    <a:pt x="3152" y="2610"/>
                    <a:pt x="3152" y="2623"/>
                  </a:cubicBezTo>
                  <a:lnTo>
                    <a:pt x="3152" y="3529"/>
                  </a:lnTo>
                  <a:lnTo>
                    <a:pt x="3152" y="3529"/>
                  </a:lnTo>
                  <a:close/>
                  <a:moveTo>
                    <a:pt x="3152" y="1717"/>
                  </a:moveTo>
                  <a:cubicBezTo>
                    <a:pt x="3152" y="1733"/>
                    <a:pt x="3142" y="1748"/>
                    <a:pt x="3128" y="1754"/>
                  </a:cubicBezTo>
                  <a:lnTo>
                    <a:pt x="2680" y="1953"/>
                  </a:lnTo>
                  <a:cubicBezTo>
                    <a:pt x="2674" y="1955"/>
                    <a:pt x="2669" y="1956"/>
                    <a:pt x="2663" y="1956"/>
                  </a:cubicBezTo>
                  <a:cubicBezTo>
                    <a:pt x="2656" y="1956"/>
                    <a:pt x="2648" y="1954"/>
                    <a:pt x="2641" y="1950"/>
                  </a:cubicBezTo>
                  <a:cubicBezTo>
                    <a:pt x="2630" y="1942"/>
                    <a:pt x="2623" y="1930"/>
                    <a:pt x="2623" y="1916"/>
                  </a:cubicBezTo>
                  <a:lnTo>
                    <a:pt x="2623" y="1091"/>
                  </a:lnTo>
                  <a:cubicBezTo>
                    <a:pt x="2623" y="1077"/>
                    <a:pt x="2630" y="1064"/>
                    <a:pt x="2642" y="1057"/>
                  </a:cubicBezTo>
                  <a:lnTo>
                    <a:pt x="3090" y="777"/>
                  </a:lnTo>
                  <a:cubicBezTo>
                    <a:pt x="3103" y="769"/>
                    <a:pt x="3118" y="769"/>
                    <a:pt x="3131" y="776"/>
                  </a:cubicBezTo>
                  <a:cubicBezTo>
                    <a:pt x="3144" y="783"/>
                    <a:pt x="3152" y="797"/>
                    <a:pt x="3152" y="811"/>
                  </a:cubicBezTo>
                  <a:lnTo>
                    <a:pt x="3152" y="1717"/>
                  </a:lnTo>
                  <a:lnTo>
                    <a:pt x="3152" y="1717"/>
                  </a:lnTo>
                  <a:close/>
                  <a:moveTo>
                    <a:pt x="4934" y="1266"/>
                  </a:moveTo>
                  <a:cubicBezTo>
                    <a:pt x="4934" y="1252"/>
                    <a:pt x="4941" y="1240"/>
                    <a:pt x="4952" y="1232"/>
                  </a:cubicBezTo>
                  <a:cubicBezTo>
                    <a:pt x="4963" y="1225"/>
                    <a:pt x="4978" y="1224"/>
                    <a:pt x="4990" y="1229"/>
                  </a:cubicBezTo>
                  <a:lnTo>
                    <a:pt x="5469" y="1436"/>
                  </a:lnTo>
                  <a:cubicBezTo>
                    <a:pt x="5483" y="1442"/>
                    <a:pt x="5493" y="1457"/>
                    <a:pt x="5493" y="1473"/>
                  </a:cubicBezTo>
                  <a:lnTo>
                    <a:pt x="5493" y="2187"/>
                  </a:lnTo>
                  <a:cubicBezTo>
                    <a:pt x="5493" y="2200"/>
                    <a:pt x="5487" y="2212"/>
                    <a:pt x="5477" y="2220"/>
                  </a:cubicBezTo>
                  <a:cubicBezTo>
                    <a:pt x="5470" y="2225"/>
                    <a:pt x="5461" y="2228"/>
                    <a:pt x="5453" y="2228"/>
                  </a:cubicBezTo>
                  <a:cubicBezTo>
                    <a:pt x="5449" y="2228"/>
                    <a:pt x="5445" y="2227"/>
                    <a:pt x="5441" y="2226"/>
                  </a:cubicBezTo>
                  <a:lnTo>
                    <a:pt x="4963" y="2079"/>
                  </a:lnTo>
                  <a:cubicBezTo>
                    <a:pt x="4946" y="2074"/>
                    <a:pt x="4934" y="2058"/>
                    <a:pt x="4934" y="2040"/>
                  </a:cubicBezTo>
                  <a:lnTo>
                    <a:pt x="4934" y="1266"/>
                  </a:lnTo>
                  <a:lnTo>
                    <a:pt x="4934" y="1266"/>
                  </a:lnTo>
                  <a:close/>
                  <a:moveTo>
                    <a:pt x="4934" y="2815"/>
                  </a:moveTo>
                  <a:cubicBezTo>
                    <a:pt x="4934" y="2803"/>
                    <a:pt x="4939" y="2791"/>
                    <a:pt x="4948" y="2784"/>
                  </a:cubicBezTo>
                  <a:cubicBezTo>
                    <a:pt x="4958" y="2776"/>
                    <a:pt x="4970" y="2773"/>
                    <a:pt x="4981" y="2775"/>
                  </a:cubicBezTo>
                  <a:lnTo>
                    <a:pt x="5460" y="2862"/>
                  </a:lnTo>
                  <a:cubicBezTo>
                    <a:pt x="5479" y="2866"/>
                    <a:pt x="5493" y="2882"/>
                    <a:pt x="5493" y="2902"/>
                  </a:cubicBezTo>
                  <a:lnTo>
                    <a:pt x="5493" y="3623"/>
                  </a:lnTo>
                  <a:cubicBezTo>
                    <a:pt x="5493" y="3634"/>
                    <a:pt x="5488" y="3645"/>
                    <a:pt x="5480" y="3653"/>
                  </a:cubicBezTo>
                  <a:cubicBezTo>
                    <a:pt x="5473" y="3660"/>
                    <a:pt x="5463" y="3664"/>
                    <a:pt x="5453" y="3664"/>
                  </a:cubicBezTo>
                  <a:cubicBezTo>
                    <a:pt x="5452" y="3664"/>
                    <a:pt x="5451" y="3663"/>
                    <a:pt x="5450" y="3663"/>
                  </a:cubicBezTo>
                  <a:lnTo>
                    <a:pt x="4971" y="3629"/>
                  </a:lnTo>
                  <a:cubicBezTo>
                    <a:pt x="4950" y="3628"/>
                    <a:pt x="4934" y="3610"/>
                    <a:pt x="4934" y="3589"/>
                  </a:cubicBezTo>
                  <a:lnTo>
                    <a:pt x="4934" y="2815"/>
                  </a:lnTo>
                  <a:close/>
                  <a:moveTo>
                    <a:pt x="3688" y="727"/>
                  </a:moveTo>
                  <a:cubicBezTo>
                    <a:pt x="3688" y="714"/>
                    <a:pt x="3695" y="701"/>
                    <a:pt x="3706" y="694"/>
                  </a:cubicBezTo>
                  <a:cubicBezTo>
                    <a:pt x="3718" y="686"/>
                    <a:pt x="3732" y="685"/>
                    <a:pt x="3744" y="690"/>
                  </a:cubicBezTo>
                  <a:lnTo>
                    <a:pt x="4424" y="984"/>
                  </a:lnTo>
                  <a:cubicBezTo>
                    <a:pt x="4439" y="991"/>
                    <a:pt x="4449" y="1005"/>
                    <a:pt x="4449" y="1021"/>
                  </a:cubicBezTo>
                  <a:lnTo>
                    <a:pt x="4449" y="1867"/>
                  </a:lnTo>
                  <a:cubicBezTo>
                    <a:pt x="4449" y="1879"/>
                    <a:pt x="4442" y="1891"/>
                    <a:pt x="4432" y="1899"/>
                  </a:cubicBezTo>
                  <a:cubicBezTo>
                    <a:pt x="4425" y="1904"/>
                    <a:pt x="4417" y="1907"/>
                    <a:pt x="4408" y="1907"/>
                  </a:cubicBezTo>
                  <a:cubicBezTo>
                    <a:pt x="4404" y="1907"/>
                    <a:pt x="4400" y="1906"/>
                    <a:pt x="4396" y="1905"/>
                  </a:cubicBezTo>
                  <a:lnTo>
                    <a:pt x="3717" y="1696"/>
                  </a:lnTo>
                  <a:cubicBezTo>
                    <a:pt x="3700" y="1691"/>
                    <a:pt x="3688" y="1675"/>
                    <a:pt x="3688" y="1658"/>
                  </a:cubicBezTo>
                  <a:lnTo>
                    <a:pt x="3688" y="727"/>
                  </a:lnTo>
                  <a:lnTo>
                    <a:pt x="3688" y="727"/>
                  </a:lnTo>
                  <a:close/>
                  <a:moveTo>
                    <a:pt x="3688" y="3518"/>
                  </a:moveTo>
                  <a:lnTo>
                    <a:pt x="3688" y="2588"/>
                  </a:lnTo>
                  <a:cubicBezTo>
                    <a:pt x="3688" y="2576"/>
                    <a:pt x="3694" y="2564"/>
                    <a:pt x="3703" y="2557"/>
                  </a:cubicBezTo>
                  <a:cubicBezTo>
                    <a:pt x="3712" y="2549"/>
                    <a:pt x="3724" y="2546"/>
                    <a:pt x="3736" y="2548"/>
                  </a:cubicBezTo>
                  <a:lnTo>
                    <a:pt x="4415" y="2672"/>
                  </a:lnTo>
                  <a:cubicBezTo>
                    <a:pt x="4434" y="2676"/>
                    <a:pt x="4448" y="2692"/>
                    <a:pt x="4448" y="2712"/>
                  </a:cubicBezTo>
                  <a:lnTo>
                    <a:pt x="4448" y="3557"/>
                  </a:lnTo>
                  <a:cubicBezTo>
                    <a:pt x="4448" y="3568"/>
                    <a:pt x="4444" y="3579"/>
                    <a:pt x="4436" y="3586"/>
                  </a:cubicBezTo>
                  <a:cubicBezTo>
                    <a:pt x="4428" y="3593"/>
                    <a:pt x="4418" y="3597"/>
                    <a:pt x="4408" y="3597"/>
                  </a:cubicBezTo>
                  <a:cubicBezTo>
                    <a:pt x="4407" y="3597"/>
                    <a:pt x="4407" y="3597"/>
                    <a:pt x="4406" y="3597"/>
                  </a:cubicBezTo>
                  <a:lnTo>
                    <a:pt x="3726" y="3558"/>
                  </a:lnTo>
                  <a:cubicBezTo>
                    <a:pt x="3705" y="3557"/>
                    <a:pt x="3688" y="3539"/>
                    <a:pt x="3688" y="3518"/>
                  </a:cubicBezTo>
                  <a:close/>
                  <a:moveTo>
                    <a:pt x="5014" y="6300"/>
                  </a:moveTo>
                  <a:cubicBezTo>
                    <a:pt x="5014" y="6317"/>
                    <a:pt x="5004" y="6331"/>
                    <a:pt x="4989" y="6338"/>
                  </a:cubicBezTo>
                  <a:lnTo>
                    <a:pt x="4099" y="6676"/>
                  </a:lnTo>
                  <a:cubicBezTo>
                    <a:pt x="4094" y="6677"/>
                    <a:pt x="4089" y="6678"/>
                    <a:pt x="4085" y="6678"/>
                  </a:cubicBezTo>
                  <a:cubicBezTo>
                    <a:pt x="4077" y="6678"/>
                    <a:pt x="4069" y="6676"/>
                    <a:pt x="4062" y="6671"/>
                  </a:cubicBezTo>
                  <a:cubicBezTo>
                    <a:pt x="4051" y="6664"/>
                    <a:pt x="4045" y="6651"/>
                    <a:pt x="4045" y="6638"/>
                  </a:cubicBezTo>
                  <a:lnTo>
                    <a:pt x="4045" y="4424"/>
                  </a:lnTo>
                  <a:cubicBezTo>
                    <a:pt x="4045" y="4403"/>
                    <a:pt x="4061" y="4385"/>
                    <a:pt x="4082" y="4384"/>
                  </a:cubicBezTo>
                  <a:lnTo>
                    <a:pt x="4972" y="4323"/>
                  </a:lnTo>
                  <a:cubicBezTo>
                    <a:pt x="4983" y="4323"/>
                    <a:pt x="4994" y="4327"/>
                    <a:pt x="5002" y="4334"/>
                  </a:cubicBezTo>
                  <a:cubicBezTo>
                    <a:pt x="5010" y="4342"/>
                    <a:pt x="5015" y="4352"/>
                    <a:pt x="5015" y="4364"/>
                  </a:cubicBezTo>
                  <a:lnTo>
                    <a:pt x="5015" y="6300"/>
                  </a:lnTo>
                  <a:lnTo>
                    <a:pt x="5014" y="6300"/>
                  </a:lnTo>
                  <a:close/>
                  <a:moveTo>
                    <a:pt x="6087" y="5892"/>
                  </a:moveTo>
                  <a:cubicBezTo>
                    <a:pt x="6087" y="5909"/>
                    <a:pt x="6076" y="5924"/>
                    <a:pt x="6061" y="5930"/>
                  </a:cubicBezTo>
                  <a:lnTo>
                    <a:pt x="5467" y="6156"/>
                  </a:lnTo>
                  <a:cubicBezTo>
                    <a:pt x="5462" y="6157"/>
                    <a:pt x="5458" y="6158"/>
                    <a:pt x="5453" y="6158"/>
                  </a:cubicBezTo>
                  <a:cubicBezTo>
                    <a:pt x="5445" y="6158"/>
                    <a:pt x="5437" y="6156"/>
                    <a:pt x="5430" y="6151"/>
                  </a:cubicBezTo>
                  <a:cubicBezTo>
                    <a:pt x="5419" y="6144"/>
                    <a:pt x="5413" y="6131"/>
                    <a:pt x="5413" y="6118"/>
                  </a:cubicBezTo>
                  <a:lnTo>
                    <a:pt x="5413" y="4331"/>
                  </a:lnTo>
                  <a:cubicBezTo>
                    <a:pt x="5413" y="4310"/>
                    <a:pt x="5429" y="4293"/>
                    <a:pt x="5450" y="4291"/>
                  </a:cubicBezTo>
                  <a:lnTo>
                    <a:pt x="6044" y="4251"/>
                  </a:lnTo>
                  <a:cubicBezTo>
                    <a:pt x="6055" y="4250"/>
                    <a:pt x="6066" y="4254"/>
                    <a:pt x="6074" y="4262"/>
                  </a:cubicBezTo>
                  <a:cubicBezTo>
                    <a:pt x="6082" y="4269"/>
                    <a:pt x="6087" y="4280"/>
                    <a:pt x="6087" y="4291"/>
                  </a:cubicBezTo>
                  <a:lnTo>
                    <a:pt x="6087" y="5892"/>
                  </a:lnTo>
                  <a:close/>
                  <a:moveTo>
                    <a:pt x="6258" y="3660"/>
                  </a:moveTo>
                  <a:cubicBezTo>
                    <a:pt x="6258" y="3671"/>
                    <a:pt x="6253" y="3682"/>
                    <a:pt x="6245" y="3690"/>
                  </a:cubicBezTo>
                  <a:cubicBezTo>
                    <a:pt x="6238" y="3697"/>
                    <a:pt x="6228" y="3701"/>
                    <a:pt x="6218" y="3701"/>
                  </a:cubicBezTo>
                  <a:lnTo>
                    <a:pt x="6215" y="3701"/>
                  </a:lnTo>
                  <a:lnTo>
                    <a:pt x="5860" y="3680"/>
                  </a:lnTo>
                  <a:cubicBezTo>
                    <a:pt x="5839" y="3679"/>
                    <a:pt x="5822" y="3662"/>
                    <a:pt x="5822" y="3640"/>
                  </a:cubicBezTo>
                  <a:lnTo>
                    <a:pt x="5822" y="2977"/>
                  </a:lnTo>
                  <a:cubicBezTo>
                    <a:pt x="5822" y="2965"/>
                    <a:pt x="5828" y="2953"/>
                    <a:pt x="5837" y="2946"/>
                  </a:cubicBezTo>
                  <a:cubicBezTo>
                    <a:pt x="5846" y="2938"/>
                    <a:pt x="5858" y="2935"/>
                    <a:pt x="5870" y="2937"/>
                  </a:cubicBezTo>
                  <a:lnTo>
                    <a:pt x="6225" y="3002"/>
                  </a:lnTo>
                  <a:cubicBezTo>
                    <a:pt x="6244" y="3005"/>
                    <a:pt x="6258" y="3022"/>
                    <a:pt x="6258" y="3041"/>
                  </a:cubicBezTo>
                  <a:lnTo>
                    <a:pt x="6258" y="3660"/>
                  </a:lnTo>
                  <a:lnTo>
                    <a:pt x="6258" y="3660"/>
                  </a:lnTo>
                  <a:close/>
                  <a:moveTo>
                    <a:pt x="6258" y="2422"/>
                  </a:moveTo>
                  <a:cubicBezTo>
                    <a:pt x="6258" y="2435"/>
                    <a:pt x="6252" y="2447"/>
                    <a:pt x="6242" y="2455"/>
                  </a:cubicBezTo>
                  <a:cubicBezTo>
                    <a:pt x="6235" y="2460"/>
                    <a:pt x="6226" y="2463"/>
                    <a:pt x="6218" y="2463"/>
                  </a:cubicBezTo>
                  <a:cubicBezTo>
                    <a:pt x="6214" y="2463"/>
                    <a:pt x="6210" y="2462"/>
                    <a:pt x="6206" y="2461"/>
                  </a:cubicBezTo>
                  <a:lnTo>
                    <a:pt x="5851" y="2352"/>
                  </a:lnTo>
                  <a:cubicBezTo>
                    <a:pt x="5834" y="2346"/>
                    <a:pt x="5823" y="2331"/>
                    <a:pt x="5823" y="2313"/>
                  </a:cubicBezTo>
                  <a:lnTo>
                    <a:pt x="5823" y="1650"/>
                  </a:lnTo>
                  <a:cubicBezTo>
                    <a:pt x="5823" y="1636"/>
                    <a:pt x="5829" y="1624"/>
                    <a:pt x="5841" y="1616"/>
                  </a:cubicBezTo>
                  <a:cubicBezTo>
                    <a:pt x="5852" y="1609"/>
                    <a:pt x="5866" y="1608"/>
                    <a:pt x="5879" y="1613"/>
                  </a:cubicBezTo>
                  <a:lnTo>
                    <a:pt x="6234" y="1766"/>
                  </a:lnTo>
                  <a:cubicBezTo>
                    <a:pt x="6249" y="1773"/>
                    <a:pt x="6258" y="1787"/>
                    <a:pt x="6258" y="1803"/>
                  </a:cubicBezTo>
                  <a:lnTo>
                    <a:pt x="6258" y="2422"/>
                  </a:lnTo>
                  <a:lnTo>
                    <a:pt x="6258" y="2422"/>
                  </a:lnTo>
                  <a:close/>
                  <a:moveTo>
                    <a:pt x="6968" y="4762"/>
                  </a:moveTo>
                  <a:cubicBezTo>
                    <a:pt x="6968" y="4781"/>
                    <a:pt x="6954" y="4798"/>
                    <a:pt x="6935" y="4801"/>
                  </a:cubicBezTo>
                  <a:lnTo>
                    <a:pt x="6677" y="4851"/>
                  </a:lnTo>
                  <a:cubicBezTo>
                    <a:pt x="6674" y="4852"/>
                    <a:pt x="6672" y="4852"/>
                    <a:pt x="6669" y="4852"/>
                  </a:cubicBezTo>
                  <a:cubicBezTo>
                    <a:pt x="6660" y="4852"/>
                    <a:pt x="6651" y="4848"/>
                    <a:pt x="6644" y="4842"/>
                  </a:cubicBezTo>
                  <a:cubicBezTo>
                    <a:pt x="6635" y="4835"/>
                    <a:pt x="6629" y="4824"/>
                    <a:pt x="6629" y="4812"/>
                  </a:cubicBezTo>
                  <a:lnTo>
                    <a:pt x="6629" y="4249"/>
                  </a:lnTo>
                  <a:cubicBezTo>
                    <a:pt x="6629" y="4228"/>
                    <a:pt x="6646" y="4210"/>
                    <a:pt x="6667" y="4209"/>
                  </a:cubicBezTo>
                  <a:lnTo>
                    <a:pt x="6925" y="4191"/>
                  </a:lnTo>
                  <a:cubicBezTo>
                    <a:pt x="6936" y="4191"/>
                    <a:pt x="6947" y="4195"/>
                    <a:pt x="6955" y="4202"/>
                  </a:cubicBezTo>
                  <a:cubicBezTo>
                    <a:pt x="6963" y="4210"/>
                    <a:pt x="6968" y="4220"/>
                    <a:pt x="6968" y="4232"/>
                  </a:cubicBezTo>
                  <a:lnTo>
                    <a:pt x="6968" y="4762"/>
                  </a:lnTo>
                  <a:lnTo>
                    <a:pt x="6968" y="4762"/>
                  </a:lnTo>
                  <a:close/>
                  <a:moveTo>
                    <a:pt x="6968" y="3701"/>
                  </a:moveTo>
                  <a:cubicBezTo>
                    <a:pt x="6968" y="3712"/>
                    <a:pt x="6963" y="3723"/>
                    <a:pt x="6955" y="3730"/>
                  </a:cubicBezTo>
                  <a:cubicBezTo>
                    <a:pt x="6947" y="3737"/>
                    <a:pt x="6938" y="3741"/>
                    <a:pt x="6927" y="3741"/>
                  </a:cubicBezTo>
                  <a:lnTo>
                    <a:pt x="6925" y="3741"/>
                  </a:lnTo>
                  <a:lnTo>
                    <a:pt x="6667" y="3726"/>
                  </a:lnTo>
                  <a:cubicBezTo>
                    <a:pt x="6646" y="3725"/>
                    <a:pt x="6629" y="3708"/>
                    <a:pt x="6629" y="3686"/>
                  </a:cubicBezTo>
                  <a:lnTo>
                    <a:pt x="6629" y="3124"/>
                  </a:lnTo>
                  <a:cubicBezTo>
                    <a:pt x="6629" y="3112"/>
                    <a:pt x="6634" y="3101"/>
                    <a:pt x="6644" y="3093"/>
                  </a:cubicBezTo>
                  <a:cubicBezTo>
                    <a:pt x="6653" y="3085"/>
                    <a:pt x="6665" y="3082"/>
                    <a:pt x="6677" y="3084"/>
                  </a:cubicBezTo>
                  <a:lnTo>
                    <a:pt x="6934" y="3131"/>
                  </a:lnTo>
                  <a:cubicBezTo>
                    <a:pt x="6953" y="3135"/>
                    <a:pt x="6967" y="3151"/>
                    <a:pt x="6967" y="3171"/>
                  </a:cubicBezTo>
                  <a:lnTo>
                    <a:pt x="6967" y="3701"/>
                  </a:lnTo>
                  <a:lnTo>
                    <a:pt x="6968" y="3701"/>
                  </a:lnTo>
                  <a:close/>
                  <a:moveTo>
                    <a:pt x="7404" y="4678"/>
                  </a:moveTo>
                  <a:cubicBezTo>
                    <a:pt x="7404" y="4697"/>
                    <a:pt x="7390" y="4714"/>
                    <a:pt x="7371" y="4717"/>
                  </a:cubicBezTo>
                  <a:lnTo>
                    <a:pt x="7165" y="4757"/>
                  </a:lnTo>
                  <a:cubicBezTo>
                    <a:pt x="7162" y="4757"/>
                    <a:pt x="7160" y="4758"/>
                    <a:pt x="7157" y="4758"/>
                  </a:cubicBezTo>
                  <a:cubicBezTo>
                    <a:pt x="7148" y="4758"/>
                    <a:pt x="7139" y="4754"/>
                    <a:pt x="7132" y="4748"/>
                  </a:cubicBezTo>
                  <a:cubicBezTo>
                    <a:pt x="7122" y="4741"/>
                    <a:pt x="7117" y="4729"/>
                    <a:pt x="7117" y="4717"/>
                  </a:cubicBezTo>
                  <a:lnTo>
                    <a:pt x="7117" y="4216"/>
                  </a:lnTo>
                  <a:cubicBezTo>
                    <a:pt x="7117" y="4195"/>
                    <a:pt x="7134" y="4177"/>
                    <a:pt x="7155" y="4176"/>
                  </a:cubicBezTo>
                  <a:lnTo>
                    <a:pt x="7361" y="4162"/>
                  </a:lnTo>
                  <a:cubicBezTo>
                    <a:pt x="7372" y="4161"/>
                    <a:pt x="7383" y="4165"/>
                    <a:pt x="7391" y="4172"/>
                  </a:cubicBezTo>
                  <a:cubicBezTo>
                    <a:pt x="7399" y="4180"/>
                    <a:pt x="7404" y="4191"/>
                    <a:pt x="7404" y="4202"/>
                  </a:cubicBezTo>
                  <a:lnTo>
                    <a:pt x="7404" y="4678"/>
                  </a:lnTo>
                  <a:lnTo>
                    <a:pt x="7404" y="4678"/>
                  </a:lnTo>
                  <a:close/>
                  <a:moveTo>
                    <a:pt x="7404" y="3726"/>
                  </a:moveTo>
                  <a:cubicBezTo>
                    <a:pt x="7404" y="3737"/>
                    <a:pt x="7399" y="3748"/>
                    <a:pt x="7391" y="3755"/>
                  </a:cubicBezTo>
                  <a:cubicBezTo>
                    <a:pt x="7384" y="3762"/>
                    <a:pt x="7374" y="3766"/>
                    <a:pt x="7364" y="3766"/>
                  </a:cubicBezTo>
                  <a:cubicBezTo>
                    <a:pt x="7363" y="3766"/>
                    <a:pt x="7362" y="3766"/>
                    <a:pt x="7361" y="3766"/>
                  </a:cubicBezTo>
                  <a:lnTo>
                    <a:pt x="7155" y="3754"/>
                  </a:lnTo>
                  <a:cubicBezTo>
                    <a:pt x="7134" y="3753"/>
                    <a:pt x="7117" y="3736"/>
                    <a:pt x="7117" y="3714"/>
                  </a:cubicBezTo>
                  <a:lnTo>
                    <a:pt x="7117" y="3219"/>
                  </a:lnTo>
                  <a:cubicBezTo>
                    <a:pt x="7117" y="3207"/>
                    <a:pt x="7122" y="3196"/>
                    <a:pt x="7131" y="3188"/>
                  </a:cubicBezTo>
                  <a:cubicBezTo>
                    <a:pt x="7140" y="3181"/>
                    <a:pt x="7152" y="3177"/>
                    <a:pt x="7164" y="3179"/>
                  </a:cubicBezTo>
                  <a:lnTo>
                    <a:pt x="7370" y="3210"/>
                  </a:lnTo>
                  <a:cubicBezTo>
                    <a:pt x="7390" y="3213"/>
                    <a:pt x="7404" y="3230"/>
                    <a:pt x="7404" y="3250"/>
                  </a:cubicBezTo>
                  <a:lnTo>
                    <a:pt x="7404" y="3726"/>
                  </a:lnTo>
                  <a:lnTo>
                    <a:pt x="7404" y="3726"/>
                  </a:lnTo>
                  <a:close/>
                </a:path>
              </a:pathLst>
            </a:custGeom>
            <a:solidFill>
              <a:srgbClr val="FF776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5067232" y="2414214"/>
              <a:ext cx="1330425" cy="89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200" noProof="1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noProof="1"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042355" y="2024367"/>
            <a:ext cx="1330425" cy="1586891"/>
            <a:chOff x="3042355" y="2024367"/>
            <a:chExt cx="1330425" cy="1586891"/>
          </a:xfrm>
        </p:grpSpPr>
        <p:grpSp>
          <p:nvGrpSpPr>
            <p:cNvPr id="37" name="组合 36"/>
            <p:cNvGrpSpPr/>
            <p:nvPr/>
          </p:nvGrpSpPr>
          <p:grpSpPr>
            <a:xfrm>
              <a:off x="3559861" y="3511202"/>
              <a:ext cx="295412" cy="100056"/>
              <a:chOff x="1756895" y="3377560"/>
              <a:chExt cx="295412" cy="100056"/>
            </a:xfrm>
          </p:grpSpPr>
          <p:sp>
            <p:nvSpPr>
              <p:cNvPr id="38" name="íṡľîḑè"/>
              <p:cNvSpPr/>
              <p:nvPr/>
            </p:nvSpPr>
            <p:spPr>
              <a:xfrm>
                <a:off x="1854572" y="3377560"/>
                <a:ext cx="100058" cy="100056"/>
              </a:xfrm>
              <a:prstGeom prst="ellipse">
                <a:avLst/>
              </a:prstGeom>
              <a:solidFill>
                <a:srgbClr val="20677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9" name="î$líḓè"/>
              <p:cNvSpPr/>
              <p:nvPr/>
            </p:nvSpPr>
            <p:spPr>
              <a:xfrm>
                <a:off x="1756895" y="3399293"/>
                <a:ext cx="56591" cy="56591"/>
              </a:xfrm>
              <a:prstGeom prst="ellipse">
                <a:avLst/>
              </a:prstGeom>
              <a:solidFill>
                <a:srgbClr val="206779">
                  <a:alpha val="4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0" name="îṣḷïḍé"/>
              <p:cNvSpPr/>
              <p:nvPr/>
            </p:nvSpPr>
            <p:spPr>
              <a:xfrm>
                <a:off x="1995716" y="3399293"/>
                <a:ext cx="56591" cy="56591"/>
              </a:xfrm>
              <a:prstGeom prst="ellipse">
                <a:avLst/>
              </a:prstGeom>
              <a:solidFill>
                <a:srgbClr val="206779">
                  <a:alpha val="4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41" name="iSľiḍé"/>
            <p:cNvSpPr/>
            <p:nvPr/>
          </p:nvSpPr>
          <p:spPr bwMode="auto">
            <a:xfrm>
              <a:off x="3534662" y="2024367"/>
              <a:ext cx="345810" cy="315235"/>
            </a:xfrm>
            <a:custGeom>
              <a:avLst/>
              <a:gdLst>
                <a:gd name="T0" fmla="*/ 3495 w 7671"/>
                <a:gd name="T1" fmla="*/ 13 h 7004"/>
                <a:gd name="T2" fmla="*/ 1231 w 7671"/>
                <a:gd name="T3" fmla="*/ 2655 h 7004"/>
                <a:gd name="T4" fmla="*/ 72 w 7671"/>
                <a:gd name="T5" fmla="*/ 2932 h 7004"/>
                <a:gd name="T6" fmla="*/ 847 w 7671"/>
                <a:gd name="T7" fmla="*/ 5568 h 7004"/>
                <a:gd name="T8" fmla="*/ 3486 w 7671"/>
                <a:gd name="T9" fmla="*/ 6995 h 7004"/>
                <a:gd name="T10" fmla="*/ 7670 w 7671"/>
                <a:gd name="T11" fmla="*/ 2832 h 7004"/>
                <a:gd name="T12" fmla="*/ 151 w 7671"/>
                <a:gd name="T13" fmla="*/ 4560 h 7004"/>
                <a:gd name="T14" fmla="*/ 336 w 7671"/>
                <a:gd name="T15" fmla="*/ 4160 h 7004"/>
                <a:gd name="T16" fmla="*/ 162 w 7671"/>
                <a:gd name="T17" fmla="*/ 3813 h 7004"/>
                <a:gd name="T18" fmla="*/ 321 w 7671"/>
                <a:gd name="T19" fmla="*/ 3331 h 7004"/>
                <a:gd name="T20" fmla="*/ 689 w 7671"/>
                <a:gd name="T21" fmla="*/ 4708 h 7004"/>
                <a:gd name="T22" fmla="*/ 509 w 7671"/>
                <a:gd name="T23" fmla="*/ 4140 h 7004"/>
                <a:gd name="T24" fmla="*/ 692 w 7671"/>
                <a:gd name="T25" fmla="*/ 3769 h 7004"/>
                <a:gd name="T26" fmla="*/ 495 w 7671"/>
                <a:gd name="T27" fmla="*/ 3269 h 7004"/>
                <a:gd name="T28" fmla="*/ 1721 w 7671"/>
                <a:gd name="T29" fmla="*/ 4980 h 7004"/>
                <a:gd name="T30" fmla="*/ 1432 w 7671"/>
                <a:gd name="T31" fmla="*/ 4244 h 7004"/>
                <a:gd name="T32" fmla="*/ 1700 w 7671"/>
                <a:gd name="T33" fmla="*/ 3686 h 7004"/>
                <a:gd name="T34" fmla="*/ 1449 w 7671"/>
                <a:gd name="T35" fmla="*/ 3018 h 7004"/>
                <a:gd name="T36" fmla="*/ 1713 w 7671"/>
                <a:gd name="T37" fmla="*/ 2381 h 7004"/>
                <a:gd name="T38" fmla="*/ 1438 w 7671"/>
                <a:gd name="T39" fmla="*/ 1807 h 7004"/>
                <a:gd name="T40" fmla="*/ 2329 w 7671"/>
                <a:gd name="T41" fmla="*/ 5112 h 7004"/>
                <a:gd name="T42" fmla="*/ 1930 w 7671"/>
                <a:gd name="T43" fmla="*/ 4323 h 7004"/>
                <a:gd name="T44" fmla="*/ 2329 w 7671"/>
                <a:gd name="T45" fmla="*/ 3597 h 7004"/>
                <a:gd name="T46" fmla="*/ 1930 w 7671"/>
                <a:gd name="T47" fmla="*/ 2923 h 7004"/>
                <a:gd name="T48" fmla="*/ 2329 w 7671"/>
                <a:gd name="T49" fmla="*/ 3597 h 7004"/>
                <a:gd name="T50" fmla="*/ 1930 w 7671"/>
                <a:gd name="T51" fmla="*/ 2223 h 7004"/>
                <a:gd name="T52" fmla="*/ 2329 w 7671"/>
                <a:gd name="T53" fmla="*/ 2082 h 7004"/>
                <a:gd name="T54" fmla="*/ 2650 w 7671"/>
                <a:gd name="T55" fmla="*/ 5254 h 7004"/>
                <a:gd name="T56" fmla="*/ 3152 w 7671"/>
                <a:gd name="T57" fmla="*/ 4435 h 7004"/>
                <a:gd name="T58" fmla="*/ 2636 w 7671"/>
                <a:gd name="T59" fmla="*/ 3595 h 7004"/>
                <a:gd name="T60" fmla="*/ 3152 w 7671"/>
                <a:gd name="T61" fmla="*/ 2623 h 7004"/>
                <a:gd name="T62" fmla="*/ 2663 w 7671"/>
                <a:gd name="T63" fmla="*/ 1956 h 7004"/>
                <a:gd name="T64" fmla="*/ 3131 w 7671"/>
                <a:gd name="T65" fmla="*/ 776 h 7004"/>
                <a:gd name="T66" fmla="*/ 4990 w 7671"/>
                <a:gd name="T67" fmla="*/ 1229 h 7004"/>
                <a:gd name="T68" fmla="*/ 5441 w 7671"/>
                <a:gd name="T69" fmla="*/ 2226 h 7004"/>
                <a:gd name="T70" fmla="*/ 4948 w 7671"/>
                <a:gd name="T71" fmla="*/ 2784 h 7004"/>
                <a:gd name="T72" fmla="*/ 5453 w 7671"/>
                <a:gd name="T73" fmla="*/ 3664 h 7004"/>
                <a:gd name="T74" fmla="*/ 3706 w 7671"/>
                <a:gd name="T75" fmla="*/ 694 h 7004"/>
                <a:gd name="T76" fmla="*/ 4408 w 7671"/>
                <a:gd name="T77" fmla="*/ 1907 h 7004"/>
                <a:gd name="T78" fmla="*/ 3688 w 7671"/>
                <a:gd name="T79" fmla="*/ 3518 h 7004"/>
                <a:gd name="T80" fmla="*/ 4448 w 7671"/>
                <a:gd name="T81" fmla="*/ 3557 h 7004"/>
                <a:gd name="T82" fmla="*/ 5014 w 7671"/>
                <a:gd name="T83" fmla="*/ 6300 h 7004"/>
                <a:gd name="T84" fmla="*/ 4045 w 7671"/>
                <a:gd name="T85" fmla="*/ 4424 h 7004"/>
                <a:gd name="T86" fmla="*/ 5014 w 7671"/>
                <a:gd name="T87" fmla="*/ 6300 h 7004"/>
                <a:gd name="T88" fmla="*/ 5413 w 7671"/>
                <a:gd name="T89" fmla="*/ 6118 h 7004"/>
                <a:gd name="T90" fmla="*/ 6087 w 7671"/>
                <a:gd name="T91" fmla="*/ 5892 h 7004"/>
                <a:gd name="T92" fmla="*/ 5822 w 7671"/>
                <a:gd name="T93" fmla="*/ 3640 h 7004"/>
                <a:gd name="T94" fmla="*/ 6258 w 7671"/>
                <a:gd name="T95" fmla="*/ 3660 h 7004"/>
                <a:gd name="T96" fmla="*/ 5851 w 7671"/>
                <a:gd name="T97" fmla="*/ 2352 h 7004"/>
                <a:gd name="T98" fmla="*/ 6258 w 7671"/>
                <a:gd name="T99" fmla="*/ 1803 h 7004"/>
                <a:gd name="T100" fmla="*/ 6669 w 7671"/>
                <a:gd name="T101" fmla="*/ 4852 h 7004"/>
                <a:gd name="T102" fmla="*/ 6955 w 7671"/>
                <a:gd name="T103" fmla="*/ 4202 h 7004"/>
                <a:gd name="T104" fmla="*/ 6927 w 7671"/>
                <a:gd name="T105" fmla="*/ 3741 h 7004"/>
                <a:gd name="T106" fmla="*/ 6677 w 7671"/>
                <a:gd name="T107" fmla="*/ 3084 h 7004"/>
                <a:gd name="T108" fmla="*/ 7371 w 7671"/>
                <a:gd name="T109" fmla="*/ 4717 h 7004"/>
                <a:gd name="T110" fmla="*/ 7155 w 7671"/>
                <a:gd name="T111" fmla="*/ 4176 h 7004"/>
                <a:gd name="T112" fmla="*/ 7404 w 7671"/>
                <a:gd name="T113" fmla="*/ 3726 h 7004"/>
                <a:gd name="T114" fmla="*/ 7117 w 7671"/>
                <a:gd name="T115" fmla="*/ 3219 h 7004"/>
                <a:gd name="T116" fmla="*/ 7404 w 7671"/>
                <a:gd name="T117" fmla="*/ 3726 h 7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671" h="7004">
                  <a:moveTo>
                    <a:pt x="7585" y="2716"/>
                  </a:moveTo>
                  <a:lnTo>
                    <a:pt x="6499" y="2383"/>
                  </a:lnTo>
                  <a:lnTo>
                    <a:pt x="6499" y="1573"/>
                  </a:lnTo>
                  <a:cubicBezTo>
                    <a:pt x="6499" y="1527"/>
                    <a:pt x="6473" y="1485"/>
                    <a:pt x="6432" y="1465"/>
                  </a:cubicBezTo>
                  <a:lnTo>
                    <a:pt x="3498" y="13"/>
                  </a:lnTo>
                  <a:cubicBezTo>
                    <a:pt x="3497" y="13"/>
                    <a:pt x="3497" y="13"/>
                    <a:pt x="3495" y="13"/>
                  </a:cubicBezTo>
                  <a:cubicBezTo>
                    <a:pt x="3490" y="10"/>
                    <a:pt x="3468" y="0"/>
                    <a:pt x="3436" y="2"/>
                  </a:cubicBezTo>
                  <a:cubicBezTo>
                    <a:pt x="3403" y="4"/>
                    <a:pt x="3379" y="20"/>
                    <a:pt x="3374" y="23"/>
                  </a:cubicBezTo>
                  <a:lnTo>
                    <a:pt x="3374" y="23"/>
                  </a:lnTo>
                  <a:lnTo>
                    <a:pt x="1282" y="1515"/>
                  </a:lnTo>
                  <a:cubicBezTo>
                    <a:pt x="1250" y="1538"/>
                    <a:pt x="1231" y="1574"/>
                    <a:pt x="1231" y="1613"/>
                  </a:cubicBezTo>
                  <a:lnTo>
                    <a:pt x="1231" y="2655"/>
                  </a:lnTo>
                  <a:lnTo>
                    <a:pt x="842" y="2609"/>
                  </a:lnTo>
                  <a:cubicBezTo>
                    <a:pt x="842" y="2609"/>
                    <a:pt x="841" y="2609"/>
                    <a:pt x="839" y="2609"/>
                  </a:cubicBezTo>
                  <a:cubicBezTo>
                    <a:pt x="834" y="2609"/>
                    <a:pt x="822" y="2608"/>
                    <a:pt x="811" y="2610"/>
                  </a:cubicBezTo>
                  <a:cubicBezTo>
                    <a:pt x="797" y="2612"/>
                    <a:pt x="785" y="2616"/>
                    <a:pt x="780" y="2618"/>
                  </a:cubicBezTo>
                  <a:cubicBezTo>
                    <a:pt x="780" y="2618"/>
                    <a:pt x="779" y="2618"/>
                    <a:pt x="779" y="2618"/>
                  </a:cubicBezTo>
                  <a:lnTo>
                    <a:pt x="72" y="2932"/>
                  </a:lnTo>
                  <a:cubicBezTo>
                    <a:pt x="28" y="2951"/>
                    <a:pt x="0" y="2994"/>
                    <a:pt x="0" y="3042"/>
                  </a:cubicBezTo>
                  <a:lnTo>
                    <a:pt x="0" y="5060"/>
                  </a:lnTo>
                  <a:cubicBezTo>
                    <a:pt x="0" y="5105"/>
                    <a:pt x="24" y="5145"/>
                    <a:pt x="63" y="5166"/>
                  </a:cubicBezTo>
                  <a:lnTo>
                    <a:pt x="772" y="5555"/>
                  </a:lnTo>
                  <a:cubicBezTo>
                    <a:pt x="772" y="5555"/>
                    <a:pt x="790" y="5566"/>
                    <a:pt x="813" y="5568"/>
                  </a:cubicBezTo>
                  <a:cubicBezTo>
                    <a:pt x="833" y="5571"/>
                    <a:pt x="847" y="5568"/>
                    <a:pt x="847" y="5568"/>
                  </a:cubicBezTo>
                  <a:lnTo>
                    <a:pt x="1231" y="5513"/>
                  </a:lnTo>
                  <a:lnTo>
                    <a:pt x="1231" y="5735"/>
                  </a:lnTo>
                  <a:cubicBezTo>
                    <a:pt x="1231" y="5779"/>
                    <a:pt x="1255" y="5820"/>
                    <a:pt x="1294" y="5841"/>
                  </a:cubicBezTo>
                  <a:lnTo>
                    <a:pt x="3386" y="6987"/>
                  </a:lnTo>
                  <a:cubicBezTo>
                    <a:pt x="3386" y="6987"/>
                    <a:pt x="3409" y="7001"/>
                    <a:pt x="3440" y="7002"/>
                  </a:cubicBezTo>
                  <a:cubicBezTo>
                    <a:pt x="3463" y="7004"/>
                    <a:pt x="3486" y="6995"/>
                    <a:pt x="3486" y="6995"/>
                  </a:cubicBezTo>
                  <a:lnTo>
                    <a:pt x="3486" y="6994"/>
                  </a:lnTo>
                  <a:lnTo>
                    <a:pt x="3486" y="6994"/>
                  </a:lnTo>
                  <a:lnTo>
                    <a:pt x="6420" y="5879"/>
                  </a:lnTo>
                  <a:lnTo>
                    <a:pt x="7592" y="5433"/>
                  </a:lnTo>
                  <a:cubicBezTo>
                    <a:pt x="7639" y="5416"/>
                    <a:pt x="7670" y="5371"/>
                    <a:pt x="7670" y="5321"/>
                  </a:cubicBezTo>
                  <a:lnTo>
                    <a:pt x="7670" y="2832"/>
                  </a:lnTo>
                  <a:cubicBezTo>
                    <a:pt x="7671" y="2779"/>
                    <a:pt x="7636" y="2732"/>
                    <a:pt x="7585" y="2716"/>
                  </a:cubicBezTo>
                  <a:close/>
                  <a:moveTo>
                    <a:pt x="337" y="4559"/>
                  </a:moveTo>
                  <a:cubicBezTo>
                    <a:pt x="337" y="4571"/>
                    <a:pt x="331" y="4583"/>
                    <a:pt x="321" y="4591"/>
                  </a:cubicBezTo>
                  <a:cubicBezTo>
                    <a:pt x="313" y="4596"/>
                    <a:pt x="305" y="4599"/>
                    <a:pt x="296" y="4599"/>
                  </a:cubicBezTo>
                  <a:cubicBezTo>
                    <a:pt x="293" y="4599"/>
                    <a:pt x="289" y="4598"/>
                    <a:pt x="286" y="4597"/>
                  </a:cubicBezTo>
                  <a:lnTo>
                    <a:pt x="151" y="4560"/>
                  </a:lnTo>
                  <a:cubicBezTo>
                    <a:pt x="134" y="4555"/>
                    <a:pt x="122" y="4539"/>
                    <a:pt x="122" y="4521"/>
                  </a:cubicBezTo>
                  <a:lnTo>
                    <a:pt x="122" y="4147"/>
                  </a:lnTo>
                  <a:cubicBezTo>
                    <a:pt x="122" y="4136"/>
                    <a:pt x="126" y="4125"/>
                    <a:pt x="135" y="4117"/>
                  </a:cubicBezTo>
                  <a:cubicBezTo>
                    <a:pt x="143" y="4109"/>
                    <a:pt x="155" y="4106"/>
                    <a:pt x="166" y="4107"/>
                  </a:cubicBezTo>
                  <a:lnTo>
                    <a:pt x="300" y="4120"/>
                  </a:lnTo>
                  <a:cubicBezTo>
                    <a:pt x="321" y="4122"/>
                    <a:pt x="336" y="4139"/>
                    <a:pt x="336" y="4160"/>
                  </a:cubicBezTo>
                  <a:lnTo>
                    <a:pt x="336" y="4559"/>
                  </a:lnTo>
                  <a:lnTo>
                    <a:pt x="337" y="4559"/>
                  </a:lnTo>
                  <a:close/>
                  <a:moveTo>
                    <a:pt x="337" y="3761"/>
                  </a:moveTo>
                  <a:cubicBezTo>
                    <a:pt x="337" y="3782"/>
                    <a:pt x="321" y="3800"/>
                    <a:pt x="300" y="3802"/>
                  </a:cubicBezTo>
                  <a:lnTo>
                    <a:pt x="165" y="3813"/>
                  </a:lnTo>
                  <a:lnTo>
                    <a:pt x="162" y="3813"/>
                  </a:lnTo>
                  <a:cubicBezTo>
                    <a:pt x="152" y="3813"/>
                    <a:pt x="142" y="3809"/>
                    <a:pt x="135" y="3802"/>
                  </a:cubicBezTo>
                  <a:cubicBezTo>
                    <a:pt x="126" y="3795"/>
                    <a:pt x="122" y="3784"/>
                    <a:pt x="122" y="3773"/>
                  </a:cubicBezTo>
                  <a:lnTo>
                    <a:pt x="122" y="3398"/>
                  </a:lnTo>
                  <a:cubicBezTo>
                    <a:pt x="122" y="3380"/>
                    <a:pt x="134" y="3364"/>
                    <a:pt x="152" y="3359"/>
                  </a:cubicBezTo>
                  <a:lnTo>
                    <a:pt x="286" y="3324"/>
                  </a:lnTo>
                  <a:cubicBezTo>
                    <a:pt x="298" y="3321"/>
                    <a:pt x="311" y="3323"/>
                    <a:pt x="321" y="3331"/>
                  </a:cubicBezTo>
                  <a:cubicBezTo>
                    <a:pt x="331" y="3339"/>
                    <a:pt x="337" y="3350"/>
                    <a:pt x="337" y="3363"/>
                  </a:cubicBezTo>
                  <a:lnTo>
                    <a:pt x="337" y="3761"/>
                  </a:lnTo>
                  <a:lnTo>
                    <a:pt x="337" y="3761"/>
                  </a:lnTo>
                  <a:close/>
                  <a:moveTo>
                    <a:pt x="729" y="4668"/>
                  </a:moveTo>
                  <a:cubicBezTo>
                    <a:pt x="729" y="4680"/>
                    <a:pt x="723" y="4692"/>
                    <a:pt x="714" y="4700"/>
                  </a:cubicBezTo>
                  <a:cubicBezTo>
                    <a:pt x="706" y="4705"/>
                    <a:pt x="698" y="4708"/>
                    <a:pt x="689" y="4708"/>
                  </a:cubicBezTo>
                  <a:cubicBezTo>
                    <a:pt x="686" y="4708"/>
                    <a:pt x="682" y="4707"/>
                    <a:pt x="678" y="4706"/>
                  </a:cubicBezTo>
                  <a:lnTo>
                    <a:pt x="494" y="4655"/>
                  </a:lnTo>
                  <a:cubicBezTo>
                    <a:pt x="477" y="4651"/>
                    <a:pt x="465" y="4635"/>
                    <a:pt x="465" y="4617"/>
                  </a:cubicBezTo>
                  <a:lnTo>
                    <a:pt x="465" y="4180"/>
                  </a:lnTo>
                  <a:cubicBezTo>
                    <a:pt x="465" y="4169"/>
                    <a:pt x="470" y="4158"/>
                    <a:pt x="478" y="4150"/>
                  </a:cubicBezTo>
                  <a:cubicBezTo>
                    <a:pt x="486" y="4143"/>
                    <a:pt x="498" y="4139"/>
                    <a:pt x="509" y="4140"/>
                  </a:cubicBezTo>
                  <a:lnTo>
                    <a:pt x="693" y="4158"/>
                  </a:lnTo>
                  <a:cubicBezTo>
                    <a:pt x="714" y="4160"/>
                    <a:pt x="729" y="4178"/>
                    <a:pt x="729" y="4198"/>
                  </a:cubicBezTo>
                  <a:lnTo>
                    <a:pt x="729" y="4668"/>
                  </a:lnTo>
                  <a:lnTo>
                    <a:pt x="729" y="4668"/>
                  </a:lnTo>
                  <a:close/>
                  <a:moveTo>
                    <a:pt x="729" y="3729"/>
                  </a:moveTo>
                  <a:cubicBezTo>
                    <a:pt x="729" y="3750"/>
                    <a:pt x="713" y="3767"/>
                    <a:pt x="692" y="3769"/>
                  </a:cubicBezTo>
                  <a:lnTo>
                    <a:pt x="508" y="3784"/>
                  </a:lnTo>
                  <a:lnTo>
                    <a:pt x="505" y="3784"/>
                  </a:lnTo>
                  <a:cubicBezTo>
                    <a:pt x="495" y="3784"/>
                    <a:pt x="485" y="3781"/>
                    <a:pt x="478" y="3774"/>
                  </a:cubicBezTo>
                  <a:cubicBezTo>
                    <a:pt x="469" y="3766"/>
                    <a:pt x="465" y="3756"/>
                    <a:pt x="465" y="3744"/>
                  </a:cubicBezTo>
                  <a:lnTo>
                    <a:pt x="465" y="3308"/>
                  </a:lnTo>
                  <a:cubicBezTo>
                    <a:pt x="465" y="3290"/>
                    <a:pt x="477" y="3274"/>
                    <a:pt x="495" y="3269"/>
                  </a:cubicBezTo>
                  <a:lnTo>
                    <a:pt x="679" y="3221"/>
                  </a:lnTo>
                  <a:cubicBezTo>
                    <a:pt x="691" y="3217"/>
                    <a:pt x="704" y="3220"/>
                    <a:pt x="714" y="3228"/>
                  </a:cubicBezTo>
                  <a:cubicBezTo>
                    <a:pt x="723" y="3235"/>
                    <a:pt x="729" y="3247"/>
                    <a:pt x="729" y="3260"/>
                  </a:cubicBezTo>
                  <a:lnTo>
                    <a:pt x="729" y="3729"/>
                  </a:lnTo>
                  <a:close/>
                  <a:moveTo>
                    <a:pt x="1737" y="4948"/>
                  </a:moveTo>
                  <a:cubicBezTo>
                    <a:pt x="1737" y="4960"/>
                    <a:pt x="1731" y="4972"/>
                    <a:pt x="1721" y="4980"/>
                  </a:cubicBezTo>
                  <a:cubicBezTo>
                    <a:pt x="1714" y="4985"/>
                    <a:pt x="1706" y="4988"/>
                    <a:pt x="1697" y="4988"/>
                  </a:cubicBezTo>
                  <a:cubicBezTo>
                    <a:pt x="1693" y="4988"/>
                    <a:pt x="1690" y="4987"/>
                    <a:pt x="1686" y="4986"/>
                  </a:cubicBezTo>
                  <a:lnTo>
                    <a:pt x="1449" y="4920"/>
                  </a:lnTo>
                  <a:cubicBezTo>
                    <a:pt x="1431" y="4916"/>
                    <a:pt x="1419" y="4900"/>
                    <a:pt x="1419" y="4882"/>
                  </a:cubicBezTo>
                  <a:lnTo>
                    <a:pt x="1419" y="4274"/>
                  </a:lnTo>
                  <a:cubicBezTo>
                    <a:pt x="1419" y="4262"/>
                    <a:pt x="1424" y="4251"/>
                    <a:pt x="1432" y="4244"/>
                  </a:cubicBezTo>
                  <a:cubicBezTo>
                    <a:pt x="1441" y="4236"/>
                    <a:pt x="1452" y="4232"/>
                    <a:pt x="1463" y="4233"/>
                  </a:cubicBezTo>
                  <a:lnTo>
                    <a:pt x="1701" y="4257"/>
                  </a:lnTo>
                  <a:cubicBezTo>
                    <a:pt x="1721" y="4259"/>
                    <a:pt x="1737" y="4276"/>
                    <a:pt x="1737" y="4297"/>
                  </a:cubicBezTo>
                  <a:lnTo>
                    <a:pt x="1737" y="4948"/>
                  </a:lnTo>
                  <a:close/>
                  <a:moveTo>
                    <a:pt x="1737" y="3646"/>
                  </a:moveTo>
                  <a:cubicBezTo>
                    <a:pt x="1737" y="3667"/>
                    <a:pt x="1721" y="3684"/>
                    <a:pt x="1700" y="3686"/>
                  </a:cubicBezTo>
                  <a:lnTo>
                    <a:pt x="1463" y="3705"/>
                  </a:lnTo>
                  <a:cubicBezTo>
                    <a:pt x="1462" y="3706"/>
                    <a:pt x="1461" y="3706"/>
                    <a:pt x="1459" y="3706"/>
                  </a:cubicBezTo>
                  <a:cubicBezTo>
                    <a:pt x="1449" y="3706"/>
                    <a:pt x="1440" y="3702"/>
                    <a:pt x="1432" y="3695"/>
                  </a:cubicBezTo>
                  <a:cubicBezTo>
                    <a:pt x="1424" y="3687"/>
                    <a:pt x="1419" y="3677"/>
                    <a:pt x="1419" y="3665"/>
                  </a:cubicBezTo>
                  <a:lnTo>
                    <a:pt x="1419" y="3057"/>
                  </a:lnTo>
                  <a:cubicBezTo>
                    <a:pt x="1419" y="3039"/>
                    <a:pt x="1432" y="3023"/>
                    <a:pt x="1449" y="3018"/>
                  </a:cubicBezTo>
                  <a:lnTo>
                    <a:pt x="1687" y="2956"/>
                  </a:lnTo>
                  <a:cubicBezTo>
                    <a:pt x="1699" y="2953"/>
                    <a:pt x="1712" y="2955"/>
                    <a:pt x="1721" y="2963"/>
                  </a:cubicBezTo>
                  <a:cubicBezTo>
                    <a:pt x="1731" y="2970"/>
                    <a:pt x="1737" y="2982"/>
                    <a:pt x="1737" y="2995"/>
                  </a:cubicBezTo>
                  <a:lnTo>
                    <a:pt x="1737" y="3646"/>
                  </a:lnTo>
                  <a:close/>
                  <a:moveTo>
                    <a:pt x="1737" y="2344"/>
                  </a:moveTo>
                  <a:cubicBezTo>
                    <a:pt x="1737" y="2360"/>
                    <a:pt x="1728" y="2374"/>
                    <a:pt x="1713" y="2381"/>
                  </a:cubicBezTo>
                  <a:lnTo>
                    <a:pt x="1476" y="2486"/>
                  </a:lnTo>
                  <a:cubicBezTo>
                    <a:pt x="1471" y="2488"/>
                    <a:pt x="1465" y="2489"/>
                    <a:pt x="1460" y="2489"/>
                  </a:cubicBezTo>
                  <a:cubicBezTo>
                    <a:pt x="1452" y="2489"/>
                    <a:pt x="1444" y="2487"/>
                    <a:pt x="1437" y="2483"/>
                  </a:cubicBezTo>
                  <a:cubicBezTo>
                    <a:pt x="1426" y="2475"/>
                    <a:pt x="1419" y="2463"/>
                    <a:pt x="1419" y="2449"/>
                  </a:cubicBezTo>
                  <a:lnTo>
                    <a:pt x="1419" y="1841"/>
                  </a:lnTo>
                  <a:cubicBezTo>
                    <a:pt x="1419" y="1827"/>
                    <a:pt x="1426" y="1814"/>
                    <a:pt x="1438" y="1807"/>
                  </a:cubicBezTo>
                  <a:lnTo>
                    <a:pt x="1676" y="1659"/>
                  </a:lnTo>
                  <a:cubicBezTo>
                    <a:pt x="1688" y="1651"/>
                    <a:pt x="1704" y="1651"/>
                    <a:pt x="1716" y="1658"/>
                  </a:cubicBezTo>
                  <a:cubicBezTo>
                    <a:pt x="1729" y="1665"/>
                    <a:pt x="1737" y="1678"/>
                    <a:pt x="1737" y="1693"/>
                  </a:cubicBezTo>
                  <a:lnTo>
                    <a:pt x="1737" y="2344"/>
                  </a:lnTo>
                  <a:lnTo>
                    <a:pt x="1737" y="2344"/>
                  </a:lnTo>
                  <a:close/>
                  <a:moveTo>
                    <a:pt x="2329" y="5112"/>
                  </a:moveTo>
                  <a:cubicBezTo>
                    <a:pt x="2329" y="5124"/>
                    <a:pt x="2323" y="5136"/>
                    <a:pt x="2313" y="5144"/>
                  </a:cubicBezTo>
                  <a:cubicBezTo>
                    <a:pt x="2306" y="5149"/>
                    <a:pt x="2297" y="5152"/>
                    <a:pt x="2289" y="5152"/>
                  </a:cubicBezTo>
                  <a:cubicBezTo>
                    <a:pt x="2285" y="5152"/>
                    <a:pt x="2281" y="5152"/>
                    <a:pt x="2278" y="5151"/>
                  </a:cubicBezTo>
                  <a:lnTo>
                    <a:pt x="1960" y="5062"/>
                  </a:lnTo>
                  <a:cubicBezTo>
                    <a:pt x="1942" y="5058"/>
                    <a:pt x="1930" y="5042"/>
                    <a:pt x="1930" y="5024"/>
                  </a:cubicBezTo>
                  <a:lnTo>
                    <a:pt x="1930" y="4323"/>
                  </a:lnTo>
                  <a:cubicBezTo>
                    <a:pt x="1930" y="4312"/>
                    <a:pt x="1935" y="4301"/>
                    <a:pt x="1943" y="4293"/>
                  </a:cubicBezTo>
                  <a:cubicBezTo>
                    <a:pt x="1952" y="4286"/>
                    <a:pt x="1963" y="4282"/>
                    <a:pt x="1974" y="4283"/>
                  </a:cubicBezTo>
                  <a:lnTo>
                    <a:pt x="2292" y="4314"/>
                  </a:lnTo>
                  <a:cubicBezTo>
                    <a:pt x="2313" y="4316"/>
                    <a:pt x="2329" y="4334"/>
                    <a:pt x="2329" y="4354"/>
                  </a:cubicBezTo>
                  <a:lnTo>
                    <a:pt x="2329" y="5112"/>
                  </a:lnTo>
                  <a:close/>
                  <a:moveTo>
                    <a:pt x="2329" y="3597"/>
                  </a:moveTo>
                  <a:cubicBezTo>
                    <a:pt x="2329" y="3618"/>
                    <a:pt x="2313" y="3635"/>
                    <a:pt x="2292" y="3637"/>
                  </a:cubicBezTo>
                  <a:lnTo>
                    <a:pt x="1974" y="3663"/>
                  </a:lnTo>
                  <a:cubicBezTo>
                    <a:pt x="1973" y="3663"/>
                    <a:pt x="1971" y="3664"/>
                    <a:pt x="1970" y="3664"/>
                  </a:cubicBezTo>
                  <a:cubicBezTo>
                    <a:pt x="1960" y="3664"/>
                    <a:pt x="1951" y="3660"/>
                    <a:pt x="1943" y="3653"/>
                  </a:cubicBezTo>
                  <a:cubicBezTo>
                    <a:pt x="1935" y="3645"/>
                    <a:pt x="1930" y="3634"/>
                    <a:pt x="1930" y="3623"/>
                  </a:cubicBezTo>
                  <a:lnTo>
                    <a:pt x="1930" y="2923"/>
                  </a:lnTo>
                  <a:cubicBezTo>
                    <a:pt x="1930" y="2905"/>
                    <a:pt x="1942" y="2889"/>
                    <a:pt x="1960" y="2884"/>
                  </a:cubicBezTo>
                  <a:lnTo>
                    <a:pt x="2278" y="2800"/>
                  </a:lnTo>
                  <a:cubicBezTo>
                    <a:pt x="2290" y="2797"/>
                    <a:pt x="2303" y="2800"/>
                    <a:pt x="2313" y="2807"/>
                  </a:cubicBezTo>
                  <a:cubicBezTo>
                    <a:pt x="2323" y="2815"/>
                    <a:pt x="2329" y="2827"/>
                    <a:pt x="2329" y="2839"/>
                  </a:cubicBezTo>
                  <a:lnTo>
                    <a:pt x="2329" y="3597"/>
                  </a:lnTo>
                  <a:lnTo>
                    <a:pt x="2329" y="3597"/>
                  </a:lnTo>
                  <a:close/>
                  <a:moveTo>
                    <a:pt x="2329" y="2082"/>
                  </a:moveTo>
                  <a:cubicBezTo>
                    <a:pt x="2329" y="2098"/>
                    <a:pt x="2319" y="2112"/>
                    <a:pt x="2305" y="2119"/>
                  </a:cubicBezTo>
                  <a:lnTo>
                    <a:pt x="1987" y="2260"/>
                  </a:lnTo>
                  <a:cubicBezTo>
                    <a:pt x="1982" y="2262"/>
                    <a:pt x="1976" y="2263"/>
                    <a:pt x="1970" y="2263"/>
                  </a:cubicBezTo>
                  <a:cubicBezTo>
                    <a:pt x="1963" y="2263"/>
                    <a:pt x="1955" y="2261"/>
                    <a:pt x="1949" y="2257"/>
                  </a:cubicBezTo>
                  <a:cubicBezTo>
                    <a:pt x="1937" y="2249"/>
                    <a:pt x="1930" y="2236"/>
                    <a:pt x="1930" y="2223"/>
                  </a:cubicBezTo>
                  <a:lnTo>
                    <a:pt x="1930" y="1523"/>
                  </a:lnTo>
                  <a:cubicBezTo>
                    <a:pt x="1930" y="1509"/>
                    <a:pt x="1938" y="1496"/>
                    <a:pt x="1949" y="1489"/>
                  </a:cubicBezTo>
                  <a:lnTo>
                    <a:pt x="2267" y="1290"/>
                  </a:lnTo>
                  <a:cubicBezTo>
                    <a:pt x="2280" y="1282"/>
                    <a:pt x="2295" y="1282"/>
                    <a:pt x="2308" y="1289"/>
                  </a:cubicBezTo>
                  <a:cubicBezTo>
                    <a:pt x="2321" y="1296"/>
                    <a:pt x="2329" y="1310"/>
                    <a:pt x="2329" y="1324"/>
                  </a:cubicBezTo>
                  <a:lnTo>
                    <a:pt x="2329" y="2082"/>
                  </a:lnTo>
                  <a:lnTo>
                    <a:pt x="2329" y="2082"/>
                  </a:lnTo>
                  <a:close/>
                  <a:moveTo>
                    <a:pt x="3152" y="5341"/>
                  </a:moveTo>
                  <a:cubicBezTo>
                    <a:pt x="3152" y="5352"/>
                    <a:pt x="3147" y="5364"/>
                    <a:pt x="3139" y="5372"/>
                  </a:cubicBezTo>
                  <a:cubicBezTo>
                    <a:pt x="3124" y="5387"/>
                    <a:pt x="3104" y="5387"/>
                    <a:pt x="3098" y="5387"/>
                  </a:cubicBezTo>
                  <a:lnTo>
                    <a:pt x="3097" y="5387"/>
                  </a:lnTo>
                  <a:cubicBezTo>
                    <a:pt x="3018" y="5387"/>
                    <a:pt x="2710" y="5276"/>
                    <a:pt x="2650" y="5254"/>
                  </a:cubicBezTo>
                  <a:cubicBezTo>
                    <a:pt x="2634" y="5248"/>
                    <a:pt x="2623" y="5233"/>
                    <a:pt x="2623" y="5216"/>
                  </a:cubicBezTo>
                  <a:lnTo>
                    <a:pt x="2623" y="4391"/>
                  </a:lnTo>
                  <a:cubicBezTo>
                    <a:pt x="2623" y="4380"/>
                    <a:pt x="2628" y="4369"/>
                    <a:pt x="2636" y="4361"/>
                  </a:cubicBezTo>
                  <a:cubicBezTo>
                    <a:pt x="2645" y="4354"/>
                    <a:pt x="2656" y="4350"/>
                    <a:pt x="2667" y="4351"/>
                  </a:cubicBezTo>
                  <a:lnTo>
                    <a:pt x="3115" y="4395"/>
                  </a:lnTo>
                  <a:cubicBezTo>
                    <a:pt x="3136" y="4397"/>
                    <a:pt x="3152" y="4414"/>
                    <a:pt x="3152" y="4435"/>
                  </a:cubicBezTo>
                  <a:cubicBezTo>
                    <a:pt x="3152" y="4444"/>
                    <a:pt x="3152" y="5302"/>
                    <a:pt x="3152" y="5341"/>
                  </a:cubicBezTo>
                  <a:close/>
                  <a:moveTo>
                    <a:pt x="3152" y="3529"/>
                  </a:moveTo>
                  <a:cubicBezTo>
                    <a:pt x="3152" y="3550"/>
                    <a:pt x="3136" y="3567"/>
                    <a:pt x="3115" y="3569"/>
                  </a:cubicBezTo>
                  <a:lnTo>
                    <a:pt x="2667" y="3606"/>
                  </a:lnTo>
                  <a:cubicBezTo>
                    <a:pt x="2665" y="3606"/>
                    <a:pt x="2664" y="3606"/>
                    <a:pt x="2663" y="3606"/>
                  </a:cubicBezTo>
                  <a:cubicBezTo>
                    <a:pt x="2653" y="3606"/>
                    <a:pt x="2643" y="3602"/>
                    <a:pt x="2636" y="3595"/>
                  </a:cubicBezTo>
                  <a:cubicBezTo>
                    <a:pt x="2628" y="3588"/>
                    <a:pt x="2623" y="3577"/>
                    <a:pt x="2623" y="3566"/>
                  </a:cubicBezTo>
                  <a:lnTo>
                    <a:pt x="2623" y="2741"/>
                  </a:lnTo>
                  <a:cubicBezTo>
                    <a:pt x="2623" y="2722"/>
                    <a:pt x="2635" y="2706"/>
                    <a:pt x="2653" y="2702"/>
                  </a:cubicBezTo>
                  <a:lnTo>
                    <a:pt x="3101" y="2584"/>
                  </a:lnTo>
                  <a:cubicBezTo>
                    <a:pt x="3113" y="2581"/>
                    <a:pt x="3126" y="2583"/>
                    <a:pt x="3136" y="2591"/>
                  </a:cubicBezTo>
                  <a:cubicBezTo>
                    <a:pt x="3146" y="2599"/>
                    <a:pt x="3152" y="2610"/>
                    <a:pt x="3152" y="2623"/>
                  </a:cubicBezTo>
                  <a:lnTo>
                    <a:pt x="3152" y="3529"/>
                  </a:lnTo>
                  <a:lnTo>
                    <a:pt x="3152" y="3529"/>
                  </a:lnTo>
                  <a:close/>
                  <a:moveTo>
                    <a:pt x="3152" y="1717"/>
                  </a:moveTo>
                  <a:cubicBezTo>
                    <a:pt x="3152" y="1733"/>
                    <a:pt x="3142" y="1748"/>
                    <a:pt x="3128" y="1754"/>
                  </a:cubicBezTo>
                  <a:lnTo>
                    <a:pt x="2680" y="1953"/>
                  </a:lnTo>
                  <a:cubicBezTo>
                    <a:pt x="2674" y="1955"/>
                    <a:pt x="2669" y="1956"/>
                    <a:pt x="2663" y="1956"/>
                  </a:cubicBezTo>
                  <a:cubicBezTo>
                    <a:pt x="2656" y="1956"/>
                    <a:pt x="2648" y="1954"/>
                    <a:pt x="2641" y="1950"/>
                  </a:cubicBezTo>
                  <a:cubicBezTo>
                    <a:pt x="2630" y="1942"/>
                    <a:pt x="2623" y="1930"/>
                    <a:pt x="2623" y="1916"/>
                  </a:cubicBezTo>
                  <a:lnTo>
                    <a:pt x="2623" y="1091"/>
                  </a:lnTo>
                  <a:cubicBezTo>
                    <a:pt x="2623" y="1077"/>
                    <a:pt x="2630" y="1064"/>
                    <a:pt x="2642" y="1057"/>
                  </a:cubicBezTo>
                  <a:lnTo>
                    <a:pt x="3090" y="777"/>
                  </a:lnTo>
                  <a:cubicBezTo>
                    <a:pt x="3103" y="769"/>
                    <a:pt x="3118" y="769"/>
                    <a:pt x="3131" y="776"/>
                  </a:cubicBezTo>
                  <a:cubicBezTo>
                    <a:pt x="3144" y="783"/>
                    <a:pt x="3152" y="797"/>
                    <a:pt x="3152" y="811"/>
                  </a:cubicBezTo>
                  <a:lnTo>
                    <a:pt x="3152" y="1717"/>
                  </a:lnTo>
                  <a:lnTo>
                    <a:pt x="3152" y="1717"/>
                  </a:lnTo>
                  <a:close/>
                  <a:moveTo>
                    <a:pt x="4934" y="1266"/>
                  </a:moveTo>
                  <a:cubicBezTo>
                    <a:pt x="4934" y="1252"/>
                    <a:pt x="4941" y="1240"/>
                    <a:pt x="4952" y="1232"/>
                  </a:cubicBezTo>
                  <a:cubicBezTo>
                    <a:pt x="4963" y="1225"/>
                    <a:pt x="4978" y="1224"/>
                    <a:pt x="4990" y="1229"/>
                  </a:cubicBezTo>
                  <a:lnTo>
                    <a:pt x="5469" y="1436"/>
                  </a:lnTo>
                  <a:cubicBezTo>
                    <a:pt x="5483" y="1442"/>
                    <a:pt x="5493" y="1457"/>
                    <a:pt x="5493" y="1473"/>
                  </a:cubicBezTo>
                  <a:lnTo>
                    <a:pt x="5493" y="2187"/>
                  </a:lnTo>
                  <a:cubicBezTo>
                    <a:pt x="5493" y="2200"/>
                    <a:pt x="5487" y="2212"/>
                    <a:pt x="5477" y="2220"/>
                  </a:cubicBezTo>
                  <a:cubicBezTo>
                    <a:pt x="5470" y="2225"/>
                    <a:pt x="5461" y="2228"/>
                    <a:pt x="5453" y="2228"/>
                  </a:cubicBezTo>
                  <a:cubicBezTo>
                    <a:pt x="5449" y="2228"/>
                    <a:pt x="5445" y="2227"/>
                    <a:pt x="5441" y="2226"/>
                  </a:cubicBezTo>
                  <a:lnTo>
                    <a:pt x="4963" y="2079"/>
                  </a:lnTo>
                  <a:cubicBezTo>
                    <a:pt x="4946" y="2074"/>
                    <a:pt x="4934" y="2058"/>
                    <a:pt x="4934" y="2040"/>
                  </a:cubicBezTo>
                  <a:lnTo>
                    <a:pt x="4934" y="1266"/>
                  </a:lnTo>
                  <a:lnTo>
                    <a:pt x="4934" y="1266"/>
                  </a:lnTo>
                  <a:close/>
                  <a:moveTo>
                    <a:pt x="4934" y="2815"/>
                  </a:moveTo>
                  <a:cubicBezTo>
                    <a:pt x="4934" y="2803"/>
                    <a:pt x="4939" y="2791"/>
                    <a:pt x="4948" y="2784"/>
                  </a:cubicBezTo>
                  <a:cubicBezTo>
                    <a:pt x="4958" y="2776"/>
                    <a:pt x="4970" y="2773"/>
                    <a:pt x="4981" y="2775"/>
                  </a:cubicBezTo>
                  <a:lnTo>
                    <a:pt x="5460" y="2862"/>
                  </a:lnTo>
                  <a:cubicBezTo>
                    <a:pt x="5479" y="2866"/>
                    <a:pt x="5493" y="2882"/>
                    <a:pt x="5493" y="2902"/>
                  </a:cubicBezTo>
                  <a:lnTo>
                    <a:pt x="5493" y="3623"/>
                  </a:lnTo>
                  <a:cubicBezTo>
                    <a:pt x="5493" y="3634"/>
                    <a:pt x="5488" y="3645"/>
                    <a:pt x="5480" y="3653"/>
                  </a:cubicBezTo>
                  <a:cubicBezTo>
                    <a:pt x="5473" y="3660"/>
                    <a:pt x="5463" y="3664"/>
                    <a:pt x="5453" y="3664"/>
                  </a:cubicBezTo>
                  <a:cubicBezTo>
                    <a:pt x="5452" y="3664"/>
                    <a:pt x="5451" y="3663"/>
                    <a:pt x="5450" y="3663"/>
                  </a:cubicBezTo>
                  <a:lnTo>
                    <a:pt x="4971" y="3629"/>
                  </a:lnTo>
                  <a:cubicBezTo>
                    <a:pt x="4950" y="3628"/>
                    <a:pt x="4934" y="3610"/>
                    <a:pt x="4934" y="3589"/>
                  </a:cubicBezTo>
                  <a:lnTo>
                    <a:pt x="4934" y="2815"/>
                  </a:lnTo>
                  <a:close/>
                  <a:moveTo>
                    <a:pt x="3688" y="727"/>
                  </a:moveTo>
                  <a:cubicBezTo>
                    <a:pt x="3688" y="714"/>
                    <a:pt x="3695" y="701"/>
                    <a:pt x="3706" y="694"/>
                  </a:cubicBezTo>
                  <a:cubicBezTo>
                    <a:pt x="3718" y="686"/>
                    <a:pt x="3732" y="685"/>
                    <a:pt x="3744" y="690"/>
                  </a:cubicBezTo>
                  <a:lnTo>
                    <a:pt x="4424" y="984"/>
                  </a:lnTo>
                  <a:cubicBezTo>
                    <a:pt x="4439" y="991"/>
                    <a:pt x="4449" y="1005"/>
                    <a:pt x="4449" y="1021"/>
                  </a:cubicBezTo>
                  <a:lnTo>
                    <a:pt x="4449" y="1867"/>
                  </a:lnTo>
                  <a:cubicBezTo>
                    <a:pt x="4449" y="1879"/>
                    <a:pt x="4442" y="1891"/>
                    <a:pt x="4432" y="1899"/>
                  </a:cubicBezTo>
                  <a:cubicBezTo>
                    <a:pt x="4425" y="1904"/>
                    <a:pt x="4417" y="1907"/>
                    <a:pt x="4408" y="1907"/>
                  </a:cubicBezTo>
                  <a:cubicBezTo>
                    <a:pt x="4404" y="1907"/>
                    <a:pt x="4400" y="1906"/>
                    <a:pt x="4396" y="1905"/>
                  </a:cubicBezTo>
                  <a:lnTo>
                    <a:pt x="3717" y="1696"/>
                  </a:lnTo>
                  <a:cubicBezTo>
                    <a:pt x="3700" y="1691"/>
                    <a:pt x="3688" y="1675"/>
                    <a:pt x="3688" y="1658"/>
                  </a:cubicBezTo>
                  <a:lnTo>
                    <a:pt x="3688" y="727"/>
                  </a:lnTo>
                  <a:lnTo>
                    <a:pt x="3688" y="727"/>
                  </a:lnTo>
                  <a:close/>
                  <a:moveTo>
                    <a:pt x="3688" y="3518"/>
                  </a:moveTo>
                  <a:lnTo>
                    <a:pt x="3688" y="2588"/>
                  </a:lnTo>
                  <a:cubicBezTo>
                    <a:pt x="3688" y="2576"/>
                    <a:pt x="3694" y="2564"/>
                    <a:pt x="3703" y="2557"/>
                  </a:cubicBezTo>
                  <a:cubicBezTo>
                    <a:pt x="3712" y="2549"/>
                    <a:pt x="3724" y="2546"/>
                    <a:pt x="3736" y="2548"/>
                  </a:cubicBezTo>
                  <a:lnTo>
                    <a:pt x="4415" y="2672"/>
                  </a:lnTo>
                  <a:cubicBezTo>
                    <a:pt x="4434" y="2676"/>
                    <a:pt x="4448" y="2692"/>
                    <a:pt x="4448" y="2712"/>
                  </a:cubicBezTo>
                  <a:lnTo>
                    <a:pt x="4448" y="3557"/>
                  </a:lnTo>
                  <a:cubicBezTo>
                    <a:pt x="4448" y="3568"/>
                    <a:pt x="4444" y="3579"/>
                    <a:pt x="4436" y="3586"/>
                  </a:cubicBezTo>
                  <a:cubicBezTo>
                    <a:pt x="4428" y="3593"/>
                    <a:pt x="4418" y="3597"/>
                    <a:pt x="4408" y="3597"/>
                  </a:cubicBezTo>
                  <a:cubicBezTo>
                    <a:pt x="4407" y="3597"/>
                    <a:pt x="4407" y="3597"/>
                    <a:pt x="4406" y="3597"/>
                  </a:cubicBezTo>
                  <a:lnTo>
                    <a:pt x="3726" y="3558"/>
                  </a:lnTo>
                  <a:cubicBezTo>
                    <a:pt x="3705" y="3557"/>
                    <a:pt x="3688" y="3539"/>
                    <a:pt x="3688" y="3518"/>
                  </a:cubicBezTo>
                  <a:close/>
                  <a:moveTo>
                    <a:pt x="5014" y="6300"/>
                  </a:moveTo>
                  <a:cubicBezTo>
                    <a:pt x="5014" y="6317"/>
                    <a:pt x="5004" y="6331"/>
                    <a:pt x="4989" y="6338"/>
                  </a:cubicBezTo>
                  <a:lnTo>
                    <a:pt x="4099" y="6676"/>
                  </a:lnTo>
                  <a:cubicBezTo>
                    <a:pt x="4094" y="6677"/>
                    <a:pt x="4089" y="6678"/>
                    <a:pt x="4085" y="6678"/>
                  </a:cubicBezTo>
                  <a:cubicBezTo>
                    <a:pt x="4077" y="6678"/>
                    <a:pt x="4069" y="6676"/>
                    <a:pt x="4062" y="6671"/>
                  </a:cubicBezTo>
                  <a:cubicBezTo>
                    <a:pt x="4051" y="6664"/>
                    <a:pt x="4045" y="6651"/>
                    <a:pt x="4045" y="6638"/>
                  </a:cubicBezTo>
                  <a:lnTo>
                    <a:pt x="4045" y="4424"/>
                  </a:lnTo>
                  <a:cubicBezTo>
                    <a:pt x="4045" y="4403"/>
                    <a:pt x="4061" y="4385"/>
                    <a:pt x="4082" y="4384"/>
                  </a:cubicBezTo>
                  <a:lnTo>
                    <a:pt x="4972" y="4323"/>
                  </a:lnTo>
                  <a:cubicBezTo>
                    <a:pt x="4983" y="4323"/>
                    <a:pt x="4994" y="4327"/>
                    <a:pt x="5002" y="4334"/>
                  </a:cubicBezTo>
                  <a:cubicBezTo>
                    <a:pt x="5010" y="4342"/>
                    <a:pt x="5015" y="4352"/>
                    <a:pt x="5015" y="4364"/>
                  </a:cubicBezTo>
                  <a:lnTo>
                    <a:pt x="5015" y="6300"/>
                  </a:lnTo>
                  <a:lnTo>
                    <a:pt x="5014" y="6300"/>
                  </a:lnTo>
                  <a:close/>
                  <a:moveTo>
                    <a:pt x="6087" y="5892"/>
                  </a:moveTo>
                  <a:cubicBezTo>
                    <a:pt x="6087" y="5909"/>
                    <a:pt x="6076" y="5924"/>
                    <a:pt x="6061" y="5930"/>
                  </a:cubicBezTo>
                  <a:lnTo>
                    <a:pt x="5467" y="6156"/>
                  </a:lnTo>
                  <a:cubicBezTo>
                    <a:pt x="5462" y="6157"/>
                    <a:pt x="5458" y="6158"/>
                    <a:pt x="5453" y="6158"/>
                  </a:cubicBezTo>
                  <a:cubicBezTo>
                    <a:pt x="5445" y="6158"/>
                    <a:pt x="5437" y="6156"/>
                    <a:pt x="5430" y="6151"/>
                  </a:cubicBezTo>
                  <a:cubicBezTo>
                    <a:pt x="5419" y="6144"/>
                    <a:pt x="5413" y="6131"/>
                    <a:pt x="5413" y="6118"/>
                  </a:cubicBezTo>
                  <a:lnTo>
                    <a:pt x="5413" y="4331"/>
                  </a:lnTo>
                  <a:cubicBezTo>
                    <a:pt x="5413" y="4310"/>
                    <a:pt x="5429" y="4293"/>
                    <a:pt x="5450" y="4291"/>
                  </a:cubicBezTo>
                  <a:lnTo>
                    <a:pt x="6044" y="4251"/>
                  </a:lnTo>
                  <a:cubicBezTo>
                    <a:pt x="6055" y="4250"/>
                    <a:pt x="6066" y="4254"/>
                    <a:pt x="6074" y="4262"/>
                  </a:cubicBezTo>
                  <a:cubicBezTo>
                    <a:pt x="6082" y="4269"/>
                    <a:pt x="6087" y="4280"/>
                    <a:pt x="6087" y="4291"/>
                  </a:cubicBezTo>
                  <a:lnTo>
                    <a:pt x="6087" y="5892"/>
                  </a:lnTo>
                  <a:close/>
                  <a:moveTo>
                    <a:pt x="6258" y="3660"/>
                  </a:moveTo>
                  <a:cubicBezTo>
                    <a:pt x="6258" y="3671"/>
                    <a:pt x="6253" y="3682"/>
                    <a:pt x="6245" y="3690"/>
                  </a:cubicBezTo>
                  <a:cubicBezTo>
                    <a:pt x="6238" y="3697"/>
                    <a:pt x="6228" y="3701"/>
                    <a:pt x="6218" y="3701"/>
                  </a:cubicBezTo>
                  <a:lnTo>
                    <a:pt x="6215" y="3701"/>
                  </a:lnTo>
                  <a:lnTo>
                    <a:pt x="5860" y="3680"/>
                  </a:lnTo>
                  <a:cubicBezTo>
                    <a:pt x="5839" y="3679"/>
                    <a:pt x="5822" y="3662"/>
                    <a:pt x="5822" y="3640"/>
                  </a:cubicBezTo>
                  <a:lnTo>
                    <a:pt x="5822" y="2977"/>
                  </a:lnTo>
                  <a:cubicBezTo>
                    <a:pt x="5822" y="2965"/>
                    <a:pt x="5828" y="2953"/>
                    <a:pt x="5837" y="2946"/>
                  </a:cubicBezTo>
                  <a:cubicBezTo>
                    <a:pt x="5846" y="2938"/>
                    <a:pt x="5858" y="2935"/>
                    <a:pt x="5870" y="2937"/>
                  </a:cubicBezTo>
                  <a:lnTo>
                    <a:pt x="6225" y="3002"/>
                  </a:lnTo>
                  <a:cubicBezTo>
                    <a:pt x="6244" y="3005"/>
                    <a:pt x="6258" y="3022"/>
                    <a:pt x="6258" y="3041"/>
                  </a:cubicBezTo>
                  <a:lnTo>
                    <a:pt x="6258" y="3660"/>
                  </a:lnTo>
                  <a:lnTo>
                    <a:pt x="6258" y="3660"/>
                  </a:lnTo>
                  <a:close/>
                  <a:moveTo>
                    <a:pt x="6258" y="2422"/>
                  </a:moveTo>
                  <a:cubicBezTo>
                    <a:pt x="6258" y="2435"/>
                    <a:pt x="6252" y="2447"/>
                    <a:pt x="6242" y="2455"/>
                  </a:cubicBezTo>
                  <a:cubicBezTo>
                    <a:pt x="6235" y="2460"/>
                    <a:pt x="6226" y="2463"/>
                    <a:pt x="6218" y="2463"/>
                  </a:cubicBezTo>
                  <a:cubicBezTo>
                    <a:pt x="6214" y="2463"/>
                    <a:pt x="6210" y="2462"/>
                    <a:pt x="6206" y="2461"/>
                  </a:cubicBezTo>
                  <a:lnTo>
                    <a:pt x="5851" y="2352"/>
                  </a:lnTo>
                  <a:cubicBezTo>
                    <a:pt x="5834" y="2346"/>
                    <a:pt x="5823" y="2331"/>
                    <a:pt x="5823" y="2313"/>
                  </a:cubicBezTo>
                  <a:lnTo>
                    <a:pt x="5823" y="1650"/>
                  </a:lnTo>
                  <a:cubicBezTo>
                    <a:pt x="5823" y="1636"/>
                    <a:pt x="5829" y="1624"/>
                    <a:pt x="5841" y="1616"/>
                  </a:cubicBezTo>
                  <a:cubicBezTo>
                    <a:pt x="5852" y="1609"/>
                    <a:pt x="5866" y="1608"/>
                    <a:pt x="5879" y="1613"/>
                  </a:cubicBezTo>
                  <a:lnTo>
                    <a:pt x="6234" y="1766"/>
                  </a:lnTo>
                  <a:cubicBezTo>
                    <a:pt x="6249" y="1773"/>
                    <a:pt x="6258" y="1787"/>
                    <a:pt x="6258" y="1803"/>
                  </a:cubicBezTo>
                  <a:lnTo>
                    <a:pt x="6258" y="2422"/>
                  </a:lnTo>
                  <a:lnTo>
                    <a:pt x="6258" y="2422"/>
                  </a:lnTo>
                  <a:close/>
                  <a:moveTo>
                    <a:pt x="6968" y="4762"/>
                  </a:moveTo>
                  <a:cubicBezTo>
                    <a:pt x="6968" y="4781"/>
                    <a:pt x="6954" y="4798"/>
                    <a:pt x="6935" y="4801"/>
                  </a:cubicBezTo>
                  <a:lnTo>
                    <a:pt x="6677" y="4851"/>
                  </a:lnTo>
                  <a:cubicBezTo>
                    <a:pt x="6674" y="4852"/>
                    <a:pt x="6672" y="4852"/>
                    <a:pt x="6669" y="4852"/>
                  </a:cubicBezTo>
                  <a:cubicBezTo>
                    <a:pt x="6660" y="4852"/>
                    <a:pt x="6651" y="4848"/>
                    <a:pt x="6644" y="4842"/>
                  </a:cubicBezTo>
                  <a:cubicBezTo>
                    <a:pt x="6635" y="4835"/>
                    <a:pt x="6629" y="4824"/>
                    <a:pt x="6629" y="4812"/>
                  </a:cubicBezTo>
                  <a:lnTo>
                    <a:pt x="6629" y="4249"/>
                  </a:lnTo>
                  <a:cubicBezTo>
                    <a:pt x="6629" y="4228"/>
                    <a:pt x="6646" y="4210"/>
                    <a:pt x="6667" y="4209"/>
                  </a:cubicBezTo>
                  <a:lnTo>
                    <a:pt x="6925" y="4191"/>
                  </a:lnTo>
                  <a:cubicBezTo>
                    <a:pt x="6936" y="4191"/>
                    <a:pt x="6947" y="4195"/>
                    <a:pt x="6955" y="4202"/>
                  </a:cubicBezTo>
                  <a:cubicBezTo>
                    <a:pt x="6963" y="4210"/>
                    <a:pt x="6968" y="4220"/>
                    <a:pt x="6968" y="4232"/>
                  </a:cubicBezTo>
                  <a:lnTo>
                    <a:pt x="6968" y="4762"/>
                  </a:lnTo>
                  <a:lnTo>
                    <a:pt x="6968" y="4762"/>
                  </a:lnTo>
                  <a:close/>
                  <a:moveTo>
                    <a:pt x="6968" y="3701"/>
                  </a:moveTo>
                  <a:cubicBezTo>
                    <a:pt x="6968" y="3712"/>
                    <a:pt x="6963" y="3723"/>
                    <a:pt x="6955" y="3730"/>
                  </a:cubicBezTo>
                  <a:cubicBezTo>
                    <a:pt x="6947" y="3737"/>
                    <a:pt x="6938" y="3741"/>
                    <a:pt x="6927" y="3741"/>
                  </a:cubicBezTo>
                  <a:lnTo>
                    <a:pt x="6925" y="3741"/>
                  </a:lnTo>
                  <a:lnTo>
                    <a:pt x="6667" y="3726"/>
                  </a:lnTo>
                  <a:cubicBezTo>
                    <a:pt x="6646" y="3725"/>
                    <a:pt x="6629" y="3708"/>
                    <a:pt x="6629" y="3686"/>
                  </a:cubicBezTo>
                  <a:lnTo>
                    <a:pt x="6629" y="3124"/>
                  </a:lnTo>
                  <a:cubicBezTo>
                    <a:pt x="6629" y="3112"/>
                    <a:pt x="6634" y="3101"/>
                    <a:pt x="6644" y="3093"/>
                  </a:cubicBezTo>
                  <a:cubicBezTo>
                    <a:pt x="6653" y="3085"/>
                    <a:pt x="6665" y="3082"/>
                    <a:pt x="6677" y="3084"/>
                  </a:cubicBezTo>
                  <a:lnTo>
                    <a:pt x="6934" y="3131"/>
                  </a:lnTo>
                  <a:cubicBezTo>
                    <a:pt x="6953" y="3135"/>
                    <a:pt x="6967" y="3151"/>
                    <a:pt x="6967" y="3171"/>
                  </a:cubicBezTo>
                  <a:lnTo>
                    <a:pt x="6967" y="3701"/>
                  </a:lnTo>
                  <a:lnTo>
                    <a:pt x="6968" y="3701"/>
                  </a:lnTo>
                  <a:close/>
                  <a:moveTo>
                    <a:pt x="7404" y="4678"/>
                  </a:moveTo>
                  <a:cubicBezTo>
                    <a:pt x="7404" y="4697"/>
                    <a:pt x="7390" y="4714"/>
                    <a:pt x="7371" y="4717"/>
                  </a:cubicBezTo>
                  <a:lnTo>
                    <a:pt x="7165" y="4757"/>
                  </a:lnTo>
                  <a:cubicBezTo>
                    <a:pt x="7162" y="4757"/>
                    <a:pt x="7160" y="4758"/>
                    <a:pt x="7157" y="4758"/>
                  </a:cubicBezTo>
                  <a:cubicBezTo>
                    <a:pt x="7148" y="4758"/>
                    <a:pt x="7139" y="4754"/>
                    <a:pt x="7132" y="4748"/>
                  </a:cubicBezTo>
                  <a:cubicBezTo>
                    <a:pt x="7122" y="4741"/>
                    <a:pt x="7117" y="4729"/>
                    <a:pt x="7117" y="4717"/>
                  </a:cubicBezTo>
                  <a:lnTo>
                    <a:pt x="7117" y="4216"/>
                  </a:lnTo>
                  <a:cubicBezTo>
                    <a:pt x="7117" y="4195"/>
                    <a:pt x="7134" y="4177"/>
                    <a:pt x="7155" y="4176"/>
                  </a:cubicBezTo>
                  <a:lnTo>
                    <a:pt x="7361" y="4162"/>
                  </a:lnTo>
                  <a:cubicBezTo>
                    <a:pt x="7372" y="4161"/>
                    <a:pt x="7383" y="4165"/>
                    <a:pt x="7391" y="4172"/>
                  </a:cubicBezTo>
                  <a:cubicBezTo>
                    <a:pt x="7399" y="4180"/>
                    <a:pt x="7404" y="4191"/>
                    <a:pt x="7404" y="4202"/>
                  </a:cubicBezTo>
                  <a:lnTo>
                    <a:pt x="7404" y="4678"/>
                  </a:lnTo>
                  <a:lnTo>
                    <a:pt x="7404" y="4678"/>
                  </a:lnTo>
                  <a:close/>
                  <a:moveTo>
                    <a:pt x="7404" y="3726"/>
                  </a:moveTo>
                  <a:cubicBezTo>
                    <a:pt x="7404" y="3737"/>
                    <a:pt x="7399" y="3748"/>
                    <a:pt x="7391" y="3755"/>
                  </a:cubicBezTo>
                  <a:cubicBezTo>
                    <a:pt x="7384" y="3762"/>
                    <a:pt x="7374" y="3766"/>
                    <a:pt x="7364" y="3766"/>
                  </a:cubicBezTo>
                  <a:cubicBezTo>
                    <a:pt x="7363" y="3766"/>
                    <a:pt x="7362" y="3766"/>
                    <a:pt x="7361" y="3766"/>
                  </a:cubicBezTo>
                  <a:lnTo>
                    <a:pt x="7155" y="3754"/>
                  </a:lnTo>
                  <a:cubicBezTo>
                    <a:pt x="7134" y="3753"/>
                    <a:pt x="7117" y="3736"/>
                    <a:pt x="7117" y="3714"/>
                  </a:cubicBezTo>
                  <a:lnTo>
                    <a:pt x="7117" y="3219"/>
                  </a:lnTo>
                  <a:cubicBezTo>
                    <a:pt x="7117" y="3207"/>
                    <a:pt x="7122" y="3196"/>
                    <a:pt x="7131" y="3188"/>
                  </a:cubicBezTo>
                  <a:cubicBezTo>
                    <a:pt x="7140" y="3181"/>
                    <a:pt x="7152" y="3177"/>
                    <a:pt x="7164" y="3179"/>
                  </a:cubicBezTo>
                  <a:lnTo>
                    <a:pt x="7370" y="3210"/>
                  </a:lnTo>
                  <a:cubicBezTo>
                    <a:pt x="7390" y="3213"/>
                    <a:pt x="7404" y="3230"/>
                    <a:pt x="7404" y="3250"/>
                  </a:cubicBezTo>
                  <a:lnTo>
                    <a:pt x="7404" y="3726"/>
                  </a:lnTo>
                  <a:lnTo>
                    <a:pt x="7404" y="3726"/>
                  </a:lnTo>
                  <a:close/>
                </a:path>
              </a:pathLst>
            </a:custGeom>
            <a:solidFill>
              <a:srgbClr val="20677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3042355" y="2414214"/>
              <a:ext cx="1330425" cy="89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200" noProof="1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noProof="1"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972274" y="2024367"/>
            <a:ext cx="1330425" cy="1586891"/>
            <a:chOff x="6972274" y="2024367"/>
            <a:chExt cx="1330425" cy="1586891"/>
          </a:xfrm>
        </p:grpSpPr>
        <p:grpSp>
          <p:nvGrpSpPr>
            <p:cNvPr id="43" name="组合 42"/>
            <p:cNvGrpSpPr/>
            <p:nvPr/>
          </p:nvGrpSpPr>
          <p:grpSpPr>
            <a:xfrm>
              <a:off x="7489780" y="3511202"/>
              <a:ext cx="295412" cy="100056"/>
              <a:chOff x="1756895" y="3377560"/>
              <a:chExt cx="295412" cy="100056"/>
            </a:xfrm>
          </p:grpSpPr>
          <p:sp>
            <p:nvSpPr>
              <p:cNvPr id="44" name="íṡľîḑè"/>
              <p:cNvSpPr/>
              <p:nvPr/>
            </p:nvSpPr>
            <p:spPr>
              <a:xfrm>
                <a:off x="1854572" y="3377560"/>
                <a:ext cx="100058" cy="100056"/>
              </a:xfrm>
              <a:prstGeom prst="ellipse">
                <a:avLst/>
              </a:prstGeom>
              <a:solidFill>
                <a:srgbClr val="20677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5" name="î$líḓè"/>
              <p:cNvSpPr/>
              <p:nvPr/>
            </p:nvSpPr>
            <p:spPr>
              <a:xfrm>
                <a:off x="1756895" y="3399293"/>
                <a:ext cx="56591" cy="56591"/>
              </a:xfrm>
              <a:prstGeom prst="ellipse">
                <a:avLst/>
              </a:prstGeom>
              <a:solidFill>
                <a:srgbClr val="206779">
                  <a:alpha val="4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6" name="îṣḷïḍé"/>
              <p:cNvSpPr/>
              <p:nvPr/>
            </p:nvSpPr>
            <p:spPr>
              <a:xfrm>
                <a:off x="1995716" y="3399293"/>
                <a:ext cx="56591" cy="56591"/>
              </a:xfrm>
              <a:prstGeom prst="ellipse">
                <a:avLst/>
              </a:prstGeom>
              <a:solidFill>
                <a:srgbClr val="206779">
                  <a:alpha val="4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47" name="iSľiḍé"/>
            <p:cNvSpPr/>
            <p:nvPr/>
          </p:nvSpPr>
          <p:spPr bwMode="auto">
            <a:xfrm>
              <a:off x="7464581" y="2024367"/>
              <a:ext cx="345810" cy="315235"/>
            </a:xfrm>
            <a:custGeom>
              <a:avLst/>
              <a:gdLst>
                <a:gd name="T0" fmla="*/ 3495 w 7671"/>
                <a:gd name="T1" fmla="*/ 13 h 7004"/>
                <a:gd name="T2" fmla="*/ 1231 w 7671"/>
                <a:gd name="T3" fmla="*/ 2655 h 7004"/>
                <a:gd name="T4" fmla="*/ 72 w 7671"/>
                <a:gd name="T5" fmla="*/ 2932 h 7004"/>
                <a:gd name="T6" fmla="*/ 847 w 7671"/>
                <a:gd name="T7" fmla="*/ 5568 h 7004"/>
                <a:gd name="T8" fmla="*/ 3486 w 7671"/>
                <a:gd name="T9" fmla="*/ 6995 h 7004"/>
                <a:gd name="T10" fmla="*/ 7670 w 7671"/>
                <a:gd name="T11" fmla="*/ 2832 h 7004"/>
                <a:gd name="T12" fmla="*/ 151 w 7671"/>
                <a:gd name="T13" fmla="*/ 4560 h 7004"/>
                <a:gd name="T14" fmla="*/ 336 w 7671"/>
                <a:gd name="T15" fmla="*/ 4160 h 7004"/>
                <a:gd name="T16" fmla="*/ 162 w 7671"/>
                <a:gd name="T17" fmla="*/ 3813 h 7004"/>
                <a:gd name="T18" fmla="*/ 321 w 7671"/>
                <a:gd name="T19" fmla="*/ 3331 h 7004"/>
                <a:gd name="T20" fmla="*/ 689 w 7671"/>
                <a:gd name="T21" fmla="*/ 4708 h 7004"/>
                <a:gd name="T22" fmla="*/ 509 w 7671"/>
                <a:gd name="T23" fmla="*/ 4140 h 7004"/>
                <a:gd name="T24" fmla="*/ 692 w 7671"/>
                <a:gd name="T25" fmla="*/ 3769 h 7004"/>
                <a:gd name="T26" fmla="*/ 495 w 7671"/>
                <a:gd name="T27" fmla="*/ 3269 h 7004"/>
                <a:gd name="T28" fmla="*/ 1721 w 7671"/>
                <a:gd name="T29" fmla="*/ 4980 h 7004"/>
                <a:gd name="T30" fmla="*/ 1432 w 7671"/>
                <a:gd name="T31" fmla="*/ 4244 h 7004"/>
                <a:gd name="T32" fmla="*/ 1700 w 7671"/>
                <a:gd name="T33" fmla="*/ 3686 h 7004"/>
                <a:gd name="T34" fmla="*/ 1449 w 7671"/>
                <a:gd name="T35" fmla="*/ 3018 h 7004"/>
                <a:gd name="T36" fmla="*/ 1713 w 7671"/>
                <a:gd name="T37" fmla="*/ 2381 h 7004"/>
                <a:gd name="T38" fmla="*/ 1438 w 7671"/>
                <a:gd name="T39" fmla="*/ 1807 h 7004"/>
                <a:gd name="T40" fmla="*/ 2329 w 7671"/>
                <a:gd name="T41" fmla="*/ 5112 h 7004"/>
                <a:gd name="T42" fmla="*/ 1930 w 7671"/>
                <a:gd name="T43" fmla="*/ 4323 h 7004"/>
                <a:gd name="T44" fmla="*/ 2329 w 7671"/>
                <a:gd name="T45" fmla="*/ 3597 h 7004"/>
                <a:gd name="T46" fmla="*/ 1930 w 7671"/>
                <a:gd name="T47" fmla="*/ 2923 h 7004"/>
                <a:gd name="T48" fmla="*/ 2329 w 7671"/>
                <a:gd name="T49" fmla="*/ 3597 h 7004"/>
                <a:gd name="T50" fmla="*/ 1930 w 7671"/>
                <a:gd name="T51" fmla="*/ 2223 h 7004"/>
                <a:gd name="T52" fmla="*/ 2329 w 7671"/>
                <a:gd name="T53" fmla="*/ 2082 h 7004"/>
                <a:gd name="T54" fmla="*/ 2650 w 7671"/>
                <a:gd name="T55" fmla="*/ 5254 h 7004"/>
                <a:gd name="T56" fmla="*/ 3152 w 7671"/>
                <a:gd name="T57" fmla="*/ 4435 h 7004"/>
                <a:gd name="T58" fmla="*/ 2636 w 7671"/>
                <a:gd name="T59" fmla="*/ 3595 h 7004"/>
                <a:gd name="T60" fmla="*/ 3152 w 7671"/>
                <a:gd name="T61" fmla="*/ 2623 h 7004"/>
                <a:gd name="T62" fmla="*/ 2663 w 7671"/>
                <a:gd name="T63" fmla="*/ 1956 h 7004"/>
                <a:gd name="T64" fmla="*/ 3131 w 7671"/>
                <a:gd name="T65" fmla="*/ 776 h 7004"/>
                <a:gd name="T66" fmla="*/ 4990 w 7671"/>
                <a:gd name="T67" fmla="*/ 1229 h 7004"/>
                <a:gd name="T68" fmla="*/ 5441 w 7671"/>
                <a:gd name="T69" fmla="*/ 2226 h 7004"/>
                <a:gd name="T70" fmla="*/ 4948 w 7671"/>
                <a:gd name="T71" fmla="*/ 2784 h 7004"/>
                <a:gd name="T72" fmla="*/ 5453 w 7671"/>
                <a:gd name="T73" fmla="*/ 3664 h 7004"/>
                <a:gd name="T74" fmla="*/ 3706 w 7671"/>
                <a:gd name="T75" fmla="*/ 694 h 7004"/>
                <a:gd name="T76" fmla="*/ 4408 w 7671"/>
                <a:gd name="T77" fmla="*/ 1907 h 7004"/>
                <a:gd name="T78" fmla="*/ 3688 w 7671"/>
                <a:gd name="T79" fmla="*/ 3518 h 7004"/>
                <a:gd name="T80" fmla="*/ 4448 w 7671"/>
                <a:gd name="T81" fmla="*/ 3557 h 7004"/>
                <a:gd name="T82" fmla="*/ 5014 w 7671"/>
                <a:gd name="T83" fmla="*/ 6300 h 7004"/>
                <a:gd name="T84" fmla="*/ 4045 w 7671"/>
                <a:gd name="T85" fmla="*/ 4424 h 7004"/>
                <a:gd name="T86" fmla="*/ 5014 w 7671"/>
                <a:gd name="T87" fmla="*/ 6300 h 7004"/>
                <a:gd name="T88" fmla="*/ 5413 w 7671"/>
                <a:gd name="T89" fmla="*/ 6118 h 7004"/>
                <a:gd name="T90" fmla="*/ 6087 w 7671"/>
                <a:gd name="T91" fmla="*/ 5892 h 7004"/>
                <a:gd name="T92" fmla="*/ 5822 w 7671"/>
                <a:gd name="T93" fmla="*/ 3640 h 7004"/>
                <a:gd name="T94" fmla="*/ 6258 w 7671"/>
                <a:gd name="T95" fmla="*/ 3660 h 7004"/>
                <a:gd name="T96" fmla="*/ 5851 w 7671"/>
                <a:gd name="T97" fmla="*/ 2352 h 7004"/>
                <a:gd name="T98" fmla="*/ 6258 w 7671"/>
                <a:gd name="T99" fmla="*/ 1803 h 7004"/>
                <a:gd name="T100" fmla="*/ 6669 w 7671"/>
                <a:gd name="T101" fmla="*/ 4852 h 7004"/>
                <a:gd name="T102" fmla="*/ 6955 w 7671"/>
                <a:gd name="T103" fmla="*/ 4202 h 7004"/>
                <a:gd name="T104" fmla="*/ 6927 w 7671"/>
                <a:gd name="T105" fmla="*/ 3741 h 7004"/>
                <a:gd name="T106" fmla="*/ 6677 w 7671"/>
                <a:gd name="T107" fmla="*/ 3084 h 7004"/>
                <a:gd name="T108" fmla="*/ 7371 w 7671"/>
                <a:gd name="T109" fmla="*/ 4717 h 7004"/>
                <a:gd name="T110" fmla="*/ 7155 w 7671"/>
                <a:gd name="T111" fmla="*/ 4176 h 7004"/>
                <a:gd name="T112" fmla="*/ 7404 w 7671"/>
                <a:gd name="T113" fmla="*/ 3726 h 7004"/>
                <a:gd name="T114" fmla="*/ 7117 w 7671"/>
                <a:gd name="T115" fmla="*/ 3219 h 7004"/>
                <a:gd name="T116" fmla="*/ 7404 w 7671"/>
                <a:gd name="T117" fmla="*/ 3726 h 7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671" h="7004">
                  <a:moveTo>
                    <a:pt x="7585" y="2716"/>
                  </a:moveTo>
                  <a:lnTo>
                    <a:pt x="6499" y="2383"/>
                  </a:lnTo>
                  <a:lnTo>
                    <a:pt x="6499" y="1573"/>
                  </a:lnTo>
                  <a:cubicBezTo>
                    <a:pt x="6499" y="1527"/>
                    <a:pt x="6473" y="1485"/>
                    <a:pt x="6432" y="1465"/>
                  </a:cubicBezTo>
                  <a:lnTo>
                    <a:pt x="3498" y="13"/>
                  </a:lnTo>
                  <a:cubicBezTo>
                    <a:pt x="3497" y="13"/>
                    <a:pt x="3497" y="13"/>
                    <a:pt x="3495" y="13"/>
                  </a:cubicBezTo>
                  <a:cubicBezTo>
                    <a:pt x="3490" y="10"/>
                    <a:pt x="3468" y="0"/>
                    <a:pt x="3436" y="2"/>
                  </a:cubicBezTo>
                  <a:cubicBezTo>
                    <a:pt x="3403" y="4"/>
                    <a:pt x="3379" y="20"/>
                    <a:pt x="3374" y="23"/>
                  </a:cubicBezTo>
                  <a:lnTo>
                    <a:pt x="3374" y="23"/>
                  </a:lnTo>
                  <a:lnTo>
                    <a:pt x="1282" y="1515"/>
                  </a:lnTo>
                  <a:cubicBezTo>
                    <a:pt x="1250" y="1538"/>
                    <a:pt x="1231" y="1574"/>
                    <a:pt x="1231" y="1613"/>
                  </a:cubicBezTo>
                  <a:lnTo>
                    <a:pt x="1231" y="2655"/>
                  </a:lnTo>
                  <a:lnTo>
                    <a:pt x="842" y="2609"/>
                  </a:lnTo>
                  <a:cubicBezTo>
                    <a:pt x="842" y="2609"/>
                    <a:pt x="841" y="2609"/>
                    <a:pt x="839" y="2609"/>
                  </a:cubicBezTo>
                  <a:cubicBezTo>
                    <a:pt x="834" y="2609"/>
                    <a:pt x="822" y="2608"/>
                    <a:pt x="811" y="2610"/>
                  </a:cubicBezTo>
                  <a:cubicBezTo>
                    <a:pt x="797" y="2612"/>
                    <a:pt x="785" y="2616"/>
                    <a:pt x="780" y="2618"/>
                  </a:cubicBezTo>
                  <a:cubicBezTo>
                    <a:pt x="780" y="2618"/>
                    <a:pt x="779" y="2618"/>
                    <a:pt x="779" y="2618"/>
                  </a:cubicBezTo>
                  <a:lnTo>
                    <a:pt x="72" y="2932"/>
                  </a:lnTo>
                  <a:cubicBezTo>
                    <a:pt x="28" y="2951"/>
                    <a:pt x="0" y="2994"/>
                    <a:pt x="0" y="3042"/>
                  </a:cubicBezTo>
                  <a:lnTo>
                    <a:pt x="0" y="5060"/>
                  </a:lnTo>
                  <a:cubicBezTo>
                    <a:pt x="0" y="5105"/>
                    <a:pt x="24" y="5145"/>
                    <a:pt x="63" y="5166"/>
                  </a:cubicBezTo>
                  <a:lnTo>
                    <a:pt x="772" y="5555"/>
                  </a:lnTo>
                  <a:cubicBezTo>
                    <a:pt x="772" y="5555"/>
                    <a:pt x="790" y="5566"/>
                    <a:pt x="813" y="5568"/>
                  </a:cubicBezTo>
                  <a:cubicBezTo>
                    <a:pt x="833" y="5571"/>
                    <a:pt x="847" y="5568"/>
                    <a:pt x="847" y="5568"/>
                  </a:cubicBezTo>
                  <a:lnTo>
                    <a:pt x="1231" y="5513"/>
                  </a:lnTo>
                  <a:lnTo>
                    <a:pt x="1231" y="5735"/>
                  </a:lnTo>
                  <a:cubicBezTo>
                    <a:pt x="1231" y="5779"/>
                    <a:pt x="1255" y="5820"/>
                    <a:pt x="1294" y="5841"/>
                  </a:cubicBezTo>
                  <a:lnTo>
                    <a:pt x="3386" y="6987"/>
                  </a:lnTo>
                  <a:cubicBezTo>
                    <a:pt x="3386" y="6987"/>
                    <a:pt x="3409" y="7001"/>
                    <a:pt x="3440" y="7002"/>
                  </a:cubicBezTo>
                  <a:cubicBezTo>
                    <a:pt x="3463" y="7004"/>
                    <a:pt x="3486" y="6995"/>
                    <a:pt x="3486" y="6995"/>
                  </a:cubicBezTo>
                  <a:lnTo>
                    <a:pt x="3486" y="6994"/>
                  </a:lnTo>
                  <a:lnTo>
                    <a:pt x="3486" y="6994"/>
                  </a:lnTo>
                  <a:lnTo>
                    <a:pt x="6420" y="5879"/>
                  </a:lnTo>
                  <a:lnTo>
                    <a:pt x="7592" y="5433"/>
                  </a:lnTo>
                  <a:cubicBezTo>
                    <a:pt x="7639" y="5416"/>
                    <a:pt x="7670" y="5371"/>
                    <a:pt x="7670" y="5321"/>
                  </a:cubicBezTo>
                  <a:lnTo>
                    <a:pt x="7670" y="2832"/>
                  </a:lnTo>
                  <a:cubicBezTo>
                    <a:pt x="7671" y="2779"/>
                    <a:pt x="7636" y="2732"/>
                    <a:pt x="7585" y="2716"/>
                  </a:cubicBezTo>
                  <a:close/>
                  <a:moveTo>
                    <a:pt x="337" y="4559"/>
                  </a:moveTo>
                  <a:cubicBezTo>
                    <a:pt x="337" y="4571"/>
                    <a:pt x="331" y="4583"/>
                    <a:pt x="321" y="4591"/>
                  </a:cubicBezTo>
                  <a:cubicBezTo>
                    <a:pt x="313" y="4596"/>
                    <a:pt x="305" y="4599"/>
                    <a:pt x="296" y="4599"/>
                  </a:cubicBezTo>
                  <a:cubicBezTo>
                    <a:pt x="293" y="4599"/>
                    <a:pt x="289" y="4598"/>
                    <a:pt x="286" y="4597"/>
                  </a:cubicBezTo>
                  <a:lnTo>
                    <a:pt x="151" y="4560"/>
                  </a:lnTo>
                  <a:cubicBezTo>
                    <a:pt x="134" y="4555"/>
                    <a:pt x="122" y="4539"/>
                    <a:pt x="122" y="4521"/>
                  </a:cubicBezTo>
                  <a:lnTo>
                    <a:pt x="122" y="4147"/>
                  </a:lnTo>
                  <a:cubicBezTo>
                    <a:pt x="122" y="4136"/>
                    <a:pt x="126" y="4125"/>
                    <a:pt x="135" y="4117"/>
                  </a:cubicBezTo>
                  <a:cubicBezTo>
                    <a:pt x="143" y="4109"/>
                    <a:pt x="155" y="4106"/>
                    <a:pt x="166" y="4107"/>
                  </a:cubicBezTo>
                  <a:lnTo>
                    <a:pt x="300" y="4120"/>
                  </a:lnTo>
                  <a:cubicBezTo>
                    <a:pt x="321" y="4122"/>
                    <a:pt x="336" y="4139"/>
                    <a:pt x="336" y="4160"/>
                  </a:cubicBezTo>
                  <a:lnTo>
                    <a:pt x="336" y="4559"/>
                  </a:lnTo>
                  <a:lnTo>
                    <a:pt x="337" y="4559"/>
                  </a:lnTo>
                  <a:close/>
                  <a:moveTo>
                    <a:pt x="337" y="3761"/>
                  </a:moveTo>
                  <a:cubicBezTo>
                    <a:pt x="337" y="3782"/>
                    <a:pt x="321" y="3800"/>
                    <a:pt x="300" y="3802"/>
                  </a:cubicBezTo>
                  <a:lnTo>
                    <a:pt x="165" y="3813"/>
                  </a:lnTo>
                  <a:lnTo>
                    <a:pt x="162" y="3813"/>
                  </a:lnTo>
                  <a:cubicBezTo>
                    <a:pt x="152" y="3813"/>
                    <a:pt x="142" y="3809"/>
                    <a:pt x="135" y="3802"/>
                  </a:cubicBezTo>
                  <a:cubicBezTo>
                    <a:pt x="126" y="3795"/>
                    <a:pt x="122" y="3784"/>
                    <a:pt x="122" y="3773"/>
                  </a:cubicBezTo>
                  <a:lnTo>
                    <a:pt x="122" y="3398"/>
                  </a:lnTo>
                  <a:cubicBezTo>
                    <a:pt x="122" y="3380"/>
                    <a:pt x="134" y="3364"/>
                    <a:pt x="152" y="3359"/>
                  </a:cubicBezTo>
                  <a:lnTo>
                    <a:pt x="286" y="3324"/>
                  </a:lnTo>
                  <a:cubicBezTo>
                    <a:pt x="298" y="3321"/>
                    <a:pt x="311" y="3323"/>
                    <a:pt x="321" y="3331"/>
                  </a:cubicBezTo>
                  <a:cubicBezTo>
                    <a:pt x="331" y="3339"/>
                    <a:pt x="337" y="3350"/>
                    <a:pt x="337" y="3363"/>
                  </a:cubicBezTo>
                  <a:lnTo>
                    <a:pt x="337" y="3761"/>
                  </a:lnTo>
                  <a:lnTo>
                    <a:pt x="337" y="3761"/>
                  </a:lnTo>
                  <a:close/>
                  <a:moveTo>
                    <a:pt x="729" y="4668"/>
                  </a:moveTo>
                  <a:cubicBezTo>
                    <a:pt x="729" y="4680"/>
                    <a:pt x="723" y="4692"/>
                    <a:pt x="714" y="4700"/>
                  </a:cubicBezTo>
                  <a:cubicBezTo>
                    <a:pt x="706" y="4705"/>
                    <a:pt x="698" y="4708"/>
                    <a:pt x="689" y="4708"/>
                  </a:cubicBezTo>
                  <a:cubicBezTo>
                    <a:pt x="686" y="4708"/>
                    <a:pt x="682" y="4707"/>
                    <a:pt x="678" y="4706"/>
                  </a:cubicBezTo>
                  <a:lnTo>
                    <a:pt x="494" y="4655"/>
                  </a:lnTo>
                  <a:cubicBezTo>
                    <a:pt x="477" y="4651"/>
                    <a:pt x="465" y="4635"/>
                    <a:pt x="465" y="4617"/>
                  </a:cubicBezTo>
                  <a:lnTo>
                    <a:pt x="465" y="4180"/>
                  </a:lnTo>
                  <a:cubicBezTo>
                    <a:pt x="465" y="4169"/>
                    <a:pt x="470" y="4158"/>
                    <a:pt x="478" y="4150"/>
                  </a:cubicBezTo>
                  <a:cubicBezTo>
                    <a:pt x="486" y="4143"/>
                    <a:pt x="498" y="4139"/>
                    <a:pt x="509" y="4140"/>
                  </a:cubicBezTo>
                  <a:lnTo>
                    <a:pt x="693" y="4158"/>
                  </a:lnTo>
                  <a:cubicBezTo>
                    <a:pt x="714" y="4160"/>
                    <a:pt x="729" y="4178"/>
                    <a:pt x="729" y="4198"/>
                  </a:cubicBezTo>
                  <a:lnTo>
                    <a:pt x="729" y="4668"/>
                  </a:lnTo>
                  <a:lnTo>
                    <a:pt x="729" y="4668"/>
                  </a:lnTo>
                  <a:close/>
                  <a:moveTo>
                    <a:pt x="729" y="3729"/>
                  </a:moveTo>
                  <a:cubicBezTo>
                    <a:pt x="729" y="3750"/>
                    <a:pt x="713" y="3767"/>
                    <a:pt x="692" y="3769"/>
                  </a:cubicBezTo>
                  <a:lnTo>
                    <a:pt x="508" y="3784"/>
                  </a:lnTo>
                  <a:lnTo>
                    <a:pt x="505" y="3784"/>
                  </a:lnTo>
                  <a:cubicBezTo>
                    <a:pt x="495" y="3784"/>
                    <a:pt x="485" y="3781"/>
                    <a:pt x="478" y="3774"/>
                  </a:cubicBezTo>
                  <a:cubicBezTo>
                    <a:pt x="469" y="3766"/>
                    <a:pt x="465" y="3756"/>
                    <a:pt x="465" y="3744"/>
                  </a:cubicBezTo>
                  <a:lnTo>
                    <a:pt x="465" y="3308"/>
                  </a:lnTo>
                  <a:cubicBezTo>
                    <a:pt x="465" y="3290"/>
                    <a:pt x="477" y="3274"/>
                    <a:pt x="495" y="3269"/>
                  </a:cubicBezTo>
                  <a:lnTo>
                    <a:pt x="679" y="3221"/>
                  </a:lnTo>
                  <a:cubicBezTo>
                    <a:pt x="691" y="3217"/>
                    <a:pt x="704" y="3220"/>
                    <a:pt x="714" y="3228"/>
                  </a:cubicBezTo>
                  <a:cubicBezTo>
                    <a:pt x="723" y="3235"/>
                    <a:pt x="729" y="3247"/>
                    <a:pt x="729" y="3260"/>
                  </a:cubicBezTo>
                  <a:lnTo>
                    <a:pt x="729" y="3729"/>
                  </a:lnTo>
                  <a:close/>
                  <a:moveTo>
                    <a:pt x="1737" y="4948"/>
                  </a:moveTo>
                  <a:cubicBezTo>
                    <a:pt x="1737" y="4960"/>
                    <a:pt x="1731" y="4972"/>
                    <a:pt x="1721" y="4980"/>
                  </a:cubicBezTo>
                  <a:cubicBezTo>
                    <a:pt x="1714" y="4985"/>
                    <a:pt x="1706" y="4988"/>
                    <a:pt x="1697" y="4988"/>
                  </a:cubicBezTo>
                  <a:cubicBezTo>
                    <a:pt x="1693" y="4988"/>
                    <a:pt x="1690" y="4987"/>
                    <a:pt x="1686" y="4986"/>
                  </a:cubicBezTo>
                  <a:lnTo>
                    <a:pt x="1449" y="4920"/>
                  </a:lnTo>
                  <a:cubicBezTo>
                    <a:pt x="1431" y="4916"/>
                    <a:pt x="1419" y="4900"/>
                    <a:pt x="1419" y="4882"/>
                  </a:cubicBezTo>
                  <a:lnTo>
                    <a:pt x="1419" y="4274"/>
                  </a:lnTo>
                  <a:cubicBezTo>
                    <a:pt x="1419" y="4262"/>
                    <a:pt x="1424" y="4251"/>
                    <a:pt x="1432" y="4244"/>
                  </a:cubicBezTo>
                  <a:cubicBezTo>
                    <a:pt x="1441" y="4236"/>
                    <a:pt x="1452" y="4232"/>
                    <a:pt x="1463" y="4233"/>
                  </a:cubicBezTo>
                  <a:lnTo>
                    <a:pt x="1701" y="4257"/>
                  </a:lnTo>
                  <a:cubicBezTo>
                    <a:pt x="1721" y="4259"/>
                    <a:pt x="1737" y="4276"/>
                    <a:pt x="1737" y="4297"/>
                  </a:cubicBezTo>
                  <a:lnTo>
                    <a:pt x="1737" y="4948"/>
                  </a:lnTo>
                  <a:close/>
                  <a:moveTo>
                    <a:pt x="1737" y="3646"/>
                  </a:moveTo>
                  <a:cubicBezTo>
                    <a:pt x="1737" y="3667"/>
                    <a:pt x="1721" y="3684"/>
                    <a:pt x="1700" y="3686"/>
                  </a:cubicBezTo>
                  <a:lnTo>
                    <a:pt x="1463" y="3705"/>
                  </a:lnTo>
                  <a:cubicBezTo>
                    <a:pt x="1462" y="3706"/>
                    <a:pt x="1461" y="3706"/>
                    <a:pt x="1459" y="3706"/>
                  </a:cubicBezTo>
                  <a:cubicBezTo>
                    <a:pt x="1449" y="3706"/>
                    <a:pt x="1440" y="3702"/>
                    <a:pt x="1432" y="3695"/>
                  </a:cubicBezTo>
                  <a:cubicBezTo>
                    <a:pt x="1424" y="3687"/>
                    <a:pt x="1419" y="3677"/>
                    <a:pt x="1419" y="3665"/>
                  </a:cubicBezTo>
                  <a:lnTo>
                    <a:pt x="1419" y="3057"/>
                  </a:lnTo>
                  <a:cubicBezTo>
                    <a:pt x="1419" y="3039"/>
                    <a:pt x="1432" y="3023"/>
                    <a:pt x="1449" y="3018"/>
                  </a:cubicBezTo>
                  <a:lnTo>
                    <a:pt x="1687" y="2956"/>
                  </a:lnTo>
                  <a:cubicBezTo>
                    <a:pt x="1699" y="2953"/>
                    <a:pt x="1712" y="2955"/>
                    <a:pt x="1721" y="2963"/>
                  </a:cubicBezTo>
                  <a:cubicBezTo>
                    <a:pt x="1731" y="2970"/>
                    <a:pt x="1737" y="2982"/>
                    <a:pt x="1737" y="2995"/>
                  </a:cubicBezTo>
                  <a:lnTo>
                    <a:pt x="1737" y="3646"/>
                  </a:lnTo>
                  <a:close/>
                  <a:moveTo>
                    <a:pt x="1737" y="2344"/>
                  </a:moveTo>
                  <a:cubicBezTo>
                    <a:pt x="1737" y="2360"/>
                    <a:pt x="1728" y="2374"/>
                    <a:pt x="1713" y="2381"/>
                  </a:cubicBezTo>
                  <a:lnTo>
                    <a:pt x="1476" y="2486"/>
                  </a:lnTo>
                  <a:cubicBezTo>
                    <a:pt x="1471" y="2488"/>
                    <a:pt x="1465" y="2489"/>
                    <a:pt x="1460" y="2489"/>
                  </a:cubicBezTo>
                  <a:cubicBezTo>
                    <a:pt x="1452" y="2489"/>
                    <a:pt x="1444" y="2487"/>
                    <a:pt x="1437" y="2483"/>
                  </a:cubicBezTo>
                  <a:cubicBezTo>
                    <a:pt x="1426" y="2475"/>
                    <a:pt x="1419" y="2463"/>
                    <a:pt x="1419" y="2449"/>
                  </a:cubicBezTo>
                  <a:lnTo>
                    <a:pt x="1419" y="1841"/>
                  </a:lnTo>
                  <a:cubicBezTo>
                    <a:pt x="1419" y="1827"/>
                    <a:pt x="1426" y="1814"/>
                    <a:pt x="1438" y="1807"/>
                  </a:cubicBezTo>
                  <a:lnTo>
                    <a:pt x="1676" y="1659"/>
                  </a:lnTo>
                  <a:cubicBezTo>
                    <a:pt x="1688" y="1651"/>
                    <a:pt x="1704" y="1651"/>
                    <a:pt x="1716" y="1658"/>
                  </a:cubicBezTo>
                  <a:cubicBezTo>
                    <a:pt x="1729" y="1665"/>
                    <a:pt x="1737" y="1678"/>
                    <a:pt x="1737" y="1693"/>
                  </a:cubicBezTo>
                  <a:lnTo>
                    <a:pt x="1737" y="2344"/>
                  </a:lnTo>
                  <a:lnTo>
                    <a:pt x="1737" y="2344"/>
                  </a:lnTo>
                  <a:close/>
                  <a:moveTo>
                    <a:pt x="2329" y="5112"/>
                  </a:moveTo>
                  <a:cubicBezTo>
                    <a:pt x="2329" y="5124"/>
                    <a:pt x="2323" y="5136"/>
                    <a:pt x="2313" y="5144"/>
                  </a:cubicBezTo>
                  <a:cubicBezTo>
                    <a:pt x="2306" y="5149"/>
                    <a:pt x="2297" y="5152"/>
                    <a:pt x="2289" y="5152"/>
                  </a:cubicBezTo>
                  <a:cubicBezTo>
                    <a:pt x="2285" y="5152"/>
                    <a:pt x="2281" y="5152"/>
                    <a:pt x="2278" y="5151"/>
                  </a:cubicBezTo>
                  <a:lnTo>
                    <a:pt x="1960" y="5062"/>
                  </a:lnTo>
                  <a:cubicBezTo>
                    <a:pt x="1942" y="5058"/>
                    <a:pt x="1930" y="5042"/>
                    <a:pt x="1930" y="5024"/>
                  </a:cubicBezTo>
                  <a:lnTo>
                    <a:pt x="1930" y="4323"/>
                  </a:lnTo>
                  <a:cubicBezTo>
                    <a:pt x="1930" y="4312"/>
                    <a:pt x="1935" y="4301"/>
                    <a:pt x="1943" y="4293"/>
                  </a:cubicBezTo>
                  <a:cubicBezTo>
                    <a:pt x="1952" y="4286"/>
                    <a:pt x="1963" y="4282"/>
                    <a:pt x="1974" y="4283"/>
                  </a:cubicBezTo>
                  <a:lnTo>
                    <a:pt x="2292" y="4314"/>
                  </a:lnTo>
                  <a:cubicBezTo>
                    <a:pt x="2313" y="4316"/>
                    <a:pt x="2329" y="4334"/>
                    <a:pt x="2329" y="4354"/>
                  </a:cubicBezTo>
                  <a:lnTo>
                    <a:pt x="2329" y="5112"/>
                  </a:lnTo>
                  <a:close/>
                  <a:moveTo>
                    <a:pt x="2329" y="3597"/>
                  </a:moveTo>
                  <a:cubicBezTo>
                    <a:pt x="2329" y="3618"/>
                    <a:pt x="2313" y="3635"/>
                    <a:pt x="2292" y="3637"/>
                  </a:cubicBezTo>
                  <a:lnTo>
                    <a:pt x="1974" y="3663"/>
                  </a:lnTo>
                  <a:cubicBezTo>
                    <a:pt x="1973" y="3663"/>
                    <a:pt x="1971" y="3664"/>
                    <a:pt x="1970" y="3664"/>
                  </a:cubicBezTo>
                  <a:cubicBezTo>
                    <a:pt x="1960" y="3664"/>
                    <a:pt x="1951" y="3660"/>
                    <a:pt x="1943" y="3653"/>
                  </a:cubicBezTo>
                  <a:cubicBezTo>
                    <a:pt x="1935" y="3645"/>
                    <a:pt x="1930" y="3634"/>
                    <a:pt x="1930" y="3623"/>
                  </a:cubicBezTo>
                  <a:lnTo>
                    <a:pt x="1930" y="2923"/>
                  </a:lnTo>
                  <a:cubicBezTo>
                    <a:pt x="1930" y="2905"/>
                    <a:pt x="1942" y="2889"/>
                    <a:pt x="1960" y="2884"/>
                  </a:cubicBezTo>
                  <a:lnTo>
                    <a:pt x="2278" y="2800"/>
                  </a:lnTo>
                  <a:cubicBezTo>
                    <a:pt x="2290" y="2797"/>
                    <a:pt x="2303" y="2800"/>
                    <a:pt x="2313" y="2807"/>
                  </a:cubicBezTo>
                  <a:cubicBezTo>
                    <a:pt x="2323" y="2815"/>
                    <a:pt x="2329" y="2827"/>
                    <a:pt x="2329" y="2839"/>
                  </a:cubicBezTo>
                  <a:lnTo>
                    <a:pt x="2329" y="3597"/>
                  </a:lnTo>
                  <a:lnTo>
                    <a:pt x="2329" y="3597"/>
                  </a:lnTo>
                  <a:close/>
                  <a:moveTo>
                    <a:pt x="2329" y="2082"/>
                  </a:moveTo>
                  <a:cubicBezTo>
                    <a:pt x="2329" y="2098"/>
                    <a:pt x="2319" y="2112"/>
                    <a:pt x="2305" y="2119"/>
                  </a:cubicBezTo>
                  <a:lnTo>
                    <a:pt x="1987" y="2260"/>
                  </a:lnTo>
                  <a:cubicBezTo>
                    <a:pt x="1982" y="2262"/>
                    <a:pt x="1976" y="2263"/>
                    <a:pt x="1970" y="2263"/>
                  </a:cubicBezTo>
                  <a:cubicBezTo>
                    <a:pt x="1963" y="2263"/>
                    <a:pt x="1955" y="2261"/>
                    <a:pt x="1949" y="2257"/>
                  </a:cubicBezTo>
                  <a:cubicBezTo>
                    <a:pt x="1937" y="2249"/>
                    <a:pt x="1930" y="2236"/>
                    <a:pt x="1930" y="2223"/>
                  </a:cubicBezTo>
                  <a:lnTo>
                    <a:pt x="1930" y="1523"/>
                  </a:lnTo>
                  <a:cubicBezTo>
                    <a:pt x="1930" y="1509"/>
                    <a:pt x="1938" y="1496"/>
                    <a:pt x="1949" y="1489"/>
                  </a:cubicBezTo>
                  <a:lnTo>
                    <a:pt x="2267" y="1290"/>
                  </a:lnTo>
                  <a:cubicBezTo>
                    <a:pt x="2280" y="1282"/>
                    <a:pt x="2295" y="1282"/>
                    <a:pt x="2308" y="1289"/>
                  </a:cubicBezTo>
                  <a:cubicBezTo>
                    <a:pt x="2321" y="1296"/>
                    <a:pt x="2329" y="1310"/>
                    <a:pt x="2329" y="1324"/>
                  </a:cubicBezTo>
                  <a:lnTo>
                    <a:pt x="2329" y="2082"/>
                  </a:lnTo>
                  <a:lnTo>
                    <a:pt x="2329" y="2082"/>
                  </a:lnTo>
                  <a:close/>
                  <a:moveTo>
                    <a:pt x="3152" y="5341"/>
                  </a:moveTo>
                  <a:cubicBezTo>
                    <a:pt x="3152" y="5352"/>
                    <a:pt x="3147" y="5364"/>
                    <a:pt x="3139" y="5372"/>
                  </a:cubicBezTo>
                  <a:cubicBezTo>
                    <a:pt x="3124" y="5387"/>
                    <a:pt x="3104" y="5387"/>
                    <a:pt x="3098" y="5387"/>
                  </a:cubicBezTo>
                  <a:lnTo>
                    <a:pt x="3097" y="5387"/>
                  </a:lnTo>
                  <a:cubicBezTo>
                    <a:pt x="3018" y="5387"/>
                    <a:pt x="2710" y="5276"/>
                    <a:pt x="2650" y="5254"/>
                  </a:cubicBezTo>
                  <a:cubicBezTo>
                    <a:pt x="2634" y="5248"/>
                    <a:pt x="2623" y="5233"/>
                    <a:pt x="2623" y="5216"/>
                  </a:cubicBezTo>
                  <a:lnTo>
                    <a:pt x="2623" y="4391"/>
                  </a:lnTo>
                  <a:cubicBezTo>
                    <a:pt x="2623" y="4380"/>
                    <a:pt x="2628" y="4369"/>
                    <a:pt x="2636" y="4361"/>
                  </a:cubicBezTo>
                  <a:cubicBezTo>
                    <a:pt x="2645" y="4354"/>
                    <a:pt x="2656" y="4350"/>
                    <a:pt x="2667" y="4351"/>
                  </a:cubicBezTo>
                  <a:lnTo>
                    <a:pt x="3115" y="4395"/>
                  </a:lnTo>
                  <a:cubicBezTo>
                    <a:pt x="3136" y="4397"/>
                    <a:pt x="3152" y="4414"/>
                    <a:pt x="3152" y="4435"/>
                  </a:cubicBezTo>
                  <a:cubicBezTo>
                    <a:pt x="3152" y="4444"/>
                    <a:pt x="3152" y="5302"/>
                    <a:pt x="3152" y="5341"/>
                  </a:cubicBezTo>
                  <a:close/>
                  <a:moveTo>
                    <a:pt x="3152" y="3529"/>
                  </a:moveTo>
                  <a:cubicBezTo>
                    <a:pt x="3152" y="3550"/>
                    <a:pt x="3136" y="3567"/>
                    <a:pt x="3115" y="3569"/>
                  </a:cubicBezTo>
                  <a:lnTo>
                    <a:pt x="2667" y="3606"/>
                  </a:lnTo>
                  <a:cubicBezTo>
                    <a:pt x="2665" y="3606"/>
                    <a:pt x="2664" y="3606"/>
                    <a:pt x="2663" y="3606"/>
                  </a:cubicBezTo>
                  <a:cubicBezTo>
                    <a:pt x="2653" y="3606"/>
                    <a:pt x="2643" y="3602"/>
                    <a:pt x="2636" y="3595"/>
                  </a:cubicBezTo>
                  <a:cubicBezTo>
                    <a:pt x="2628" y="3588"/>
                    <a:pt x="2623" y="3577"/>
                    <a:pt x="2623" y="3566"/>
                  </a:cubicBezTo>
                  <a:lnTo>
                    <a:pt x="2623" y="2741"/>
                  </a:lnTo>
                  <a:cubicBezTo>
                    <a:pt x="2623" y="2722"/>
                    <a:pt x="2635" y="2706"/>
                    <a:pt x="2653" y="2702"/>
                  </a:cubicBezTo>
                  <a:lnTo>
                    <a:pt x="3101" y="2584"/>
                  </a:lnTo>
                  <a:cubicBezTo>
                    <a:pt x="3113" y="2581"/>
                    <a:pt x="3126" y="2583"/>
                    <a:pt x="3136" y="2591"/>
                  </a:cubicBezTo>
                  <a:cubicBezTo>
                    <a:pt x="3146" y="2599"/>
                    <a:pt x="3152" y="2610"/>
                    <a:pt x="3152" y="2623"/>
                  </a:cubicBezTo>
                  <a:lnTo>
                    <a:pt x="3152" y="3529"/>
                  </a:lnTo>
                  <a:lnTo>
                    <a:pt x="3152" y="3529"/>
                  </a:lnTo>
                  <a:close/>
                  <a:moveTo>
                    <a:pt x="3152" y="1717"/>
                  </a:moveTo>
                  <a:cubicBezTo>
                    <a:pt x="3152" y="1733"/>
                    <a:pt x="3142" y="1748"/>
                    <a:pt x="3128" y="1754"/>
                  </a:cubicBezTo>
                  <a:lnTo>
                    <a:pt x="2680" y="1953"/>
                  </a:lnTo>
                  <a:cubicBezTo>
                    <a:pt x="2674" y="1955"/>
                    <a:pt x="2669" y="1956"/>
                    <a:pt x="2663" y="1956"/>
                  </a:cubicBezTo>
                  <a:cubicBezTo>
                    <a:pt x="2656" y="1956"/>
                    <a:pt x="2648" y="1954"/>
                    <a:pt x="2641" y="1950"/>
                  </a:cubicBezTo>
                  <a:cubicBezTo>
                    <a:pt x="2630" y="1942"/>
                    <a:pt x="2623" y="1930"/>
                    <a:pt x="2623" y="1916"/>
                  </a:cubicBezTo>
                  <a:lnTo>
                    <a:pt x="2623" y="1091"/>
                  </a:lnTo>
                  <a:cubicBezTo>
                    <a:pt x="2623" y="1077"/>
                    <a:pt x="2630" y="1064"/>
                    <a:pt x="2642" y="1057"/>
                  </a:cubicBezTo>
                  <a:lnTo>
                    <a:pt x="3090" y="777"/>
                  </a:lnTo>
                  <a:cubicBezTo>
                    <a:pt x="3103" y="769"/>
                    <a:pt x="3118" y="769"/>
                    <a:pt x="3131" y="776"/>
                  </a:cubicBezTo>
                  <a:cubicBezTo>
                    <a:pt x="3144" y="783"/>
                    <a:pt x="3152" y="797"/>
                    <a:pt x="3152" y="811"/>
                  </a:cubicBezTo>
                  <a:lnTo>
                    <a:pt x="3152" y="1717"/>
                  </a:lnTo>
                  <a:lnTo>
                    <a:pt x="3152" y="1717"/>
                  </a:lnTo>
                  <a:close/>
                  <a:moveTo>
                    <a:pt x="4934" y="1266"/>
                  </a:moveTo>
                  <a:cubicBezTo>
                    <a:pt x="4934" y="1252"/>
                    <a:pt x="4941" y="1240"/>
                    <a:pt x="4952" y="1232"/>
                  </a:cubicBezTo>
                  <a:cubicBezTo>
                    <a:pt x="4963" y="1225"/>
                    <a:pt x="4978" y="1224"/>
                    <a:pt x="4990" y="1229"/>
                  </a:cubicBezTo>
                  <a:lnTo>
                    <a:pt x="5469" y="1436"/>
                  </a:lnTo>
                  <a:cubicBezTo>
                    <a:pt x="5483" y="1442"/>
                    <a:pt x="5493" y="1457"/>
                    <a:pt x="5493" y="1473"/>
                  </a:cubicBezTo>
                  <a:lnTo>
                    <a:pt x="5493" y="2187"/>
                  </a:lnTo>
                  <a:cubicBezTo>
                    <a:pt x="5493" y="2200"/>
                    <a:pt x="5487" y="2212"/>
                    <a:pt x="5477" y="2220"/>
                  </a:cubicBezTo>
                  <a:cubicBezTo>
                    <a:pt x="5470" y="2225"/>
                    <a:pt x="5461" y="2228"/>
                    <a:pt x="5453" y="2228"/>
                  </a:cubicBezTo>
                  <a:cubicBezTo>
                    <a:pt x="5449" y="2228"/>
                    <a:pt x="5445" y="2227"/>
                    <a:pt x="5441" y="2226"/>
                  </a:cubicBezTo>
                  <a:lnTo>
                    <a:pt x="4963" y="2079"/>
                  </a:lnTo>
                  <a:cubicBezTo>
                    <a:pt x="4946" y="2074"/>
                    <a:pt x="4934" y="2058"/>
                    <a:pt x="4934" y="2040"/>
                  </a:cubicBezTo>
                  <a:lnTo>
                    <a:pt x="4934" y="1266"/>
                  </a:lnTo>
                  <a:lnTo>
                    <a:pt x="4934" y="1266"/>
                  </a:lnTo>
                  <a:close/>
                  <a:moveTo>
                    <a:pt x="4934" y="2815"/>
                  </a:moveTo>
                  <a:cubicBezTo>
                    <a:pt x="4934" y="2803"/>
                    <a:pt x="4939" y="2791"/>
                    <a:pt x="4948" y="2784"/>
                  </a:cubicBezTo>
                  <a:cubicBezTo>
                    <a:pt x="4958" y="2776"/>
                    <a:pt x="4970" y="2773"/>
                    <a:pt x="4981" y="2775"/>
                  </a:cubicBezTo>
                  <a:lnTo>
                    <a:pt x="5460" y="2862"/>
                  </a:lnTo>
                  <a:cubicBezTo>
                    <a:pt x="5479" y="2866"/>
                    <a:pt x="5493" y="2882"/>
                    <a:pt x="5493" y="2902"/>
                  </a:cubicBezTo>
                  <a:lnTo>
                    <a:pt x="5493" y="3623"/>
                  </a:lnTo>
                  <a:cubicBezTo>
                    <a:pt x="5493" y="3634"/>
                    <a:pt x="5488" y="3645"/>
                    <a:pt x="5480" y="3653"/>
                  </a:cubicBezTo>
                  <a:cubicBezTo>
                    <a:pt x="5473" y="3660"/>
                    <a:pt x="5463" y="3664"/>
                    <a:pt x="5453" y="3664"/>
                  </a:cubicBezTo>
                  <a:cubicBezTo>
                    <a:pt x="5452" y="3664"/>
                    <a:pt x="5451" y="3663"/>
                    <a:pt x="5450" y="3663"/>
                  </a:cubicBezTo>
                  <a:lnTo>
                    <a:pt x="4971" y="3629"/>
                  </a:lnTo>
                  <a:cubicBezTo>
                    <a:pt x="4950" y="3628"/>
                    <a:pt x="4934" y="3610"/>
                    <a:pt x="4934" y="3589"/>
                  </a:cubicBezTo>
                  <a:lnTo>
                    <a:pt x="4934" y="2815"/>
                  </a:lnTo>
                  <a:close/>
                  <a:moveTo>
                    <a:pt x="3688" y="727"/>
                  </a:moveTo>
                  <a:cubicBezTo>
                    <a:pt x="3688" y="714"/>
                    <a:pt x="3695" y="701"/>
                    <a:pt x="3706" y="694"/>
                  </a:cubicBezTo>
                  <a:cubicBezTo>
                    <a:pt x="3718" y="686"/>
                    <a:pt x="3732" y="685"/>
                    <a:pt x="3744" y="690"/>
                  </a:cubicBezTo>
                  <a:lnTo>
                    <a:pt x="4424" y="984"/>
                  </a:lnTo>
                  <a:cubicBezTo>
                    <a:pt x="4439" y="991"/>
                    <a:pt x="4449" y="1005"/>
                    <a:pt x="4449" y="1021"/>
                  </a:cubicBezTo>
                  <a:lnTo>
                    <a:pt x="4449" y="1867"/>
                  </a:lnTo>
                  <a:cubicBezTo>
                    <a:pt x="4449" y="1879"/>
                    <a:pt x="4442" y="1891"/>
                    <a:pt x="4432" y="1899"/>
                  </a:cubicBezTo>
                  <a:cubicBezTo>
                    <a:pt x="4425" y="1904"/>
                    <a:pt x="4417" y="1907"/>
                    <a:pt x="4408" y="1907"/>
                  </a:cubicBezTo>
                  <a:cubicBezTo>
                    <a:pt x="4404" y="1907"/>
                    <a:pt x="4400" y="1906"/>
                    <a:pt x="4396" y="1905"/>
                  </a:cubicBezTo>
                  <a:lnTo>
                    <a:pt x="3717" y="1696"/>
                  </a:lnTo>
                  <a:cubicBezTo>
                    <a:pt x="3700" y="1691"/>
                    <a:pt x="3688" y="1675"/>
                    <a:pt x="3688" y="1658"/>
                  </a:cubicBezTo>
                  <a:lnTo>
                    <a:pt x="3688" y="727"/>
                  </a:lnTo>
                  <a:lnTo>
                    <a:pt x="3688" y="727"/>
                  </a:lnTo>
                  <a:close/>
                  <a:moveTo>
                    <a:pt x="3688" y="3518"/>
                  </a:moveTo>
                  <a:lnTo>
                    <a:pt x="3688" y="2588"/>
                  </a:lnTo>
                  <a:cubicBezTo>
                    <a:pt x="3688" y="2576"/>
                    <a:pt x="3694" y="2564"/>
                    <a:pt x="3703" y="2557"/>
                  </a:cubicBezTo>
                  <a:cubicBezTo>
                    <a:pt x="3712" y="2549"/>
                    <a:pt x="3724" y="2546"/>
                    <a:pt x="3736" y="2548"/>
                  </a:cubicBezTo>
                  <a:lnTo>
                    <a:pt x="4415" y="2672"/>
                  </a:lnTo>
                  <a:cubicBezTo>
                    <a:pt x="4434" y="2676"/>
                    <a:pt x="4448" y="2692"/>
                    <a:pt x="4448" y="2712"/>
                  </a:cubicBezTo>
                  <a:lnTo>
                    <a:pt x="4448" y="3557"/>
                  </a:lnTo>
                  <a:cubicBezTo>
                    <a:pt x="4448" y="3568"/>
                    <a:pt x="4444" y="3579"/>
                    <a:pt x="4436" y="3586"/>
                  </a:cubicBezTo>
                  <a:cubicBezTo>
                    <a:pt x="4428" y="3593"/>
                    <a:pt x="4418" y="3597"/>
                    <a:pt x="4408" y="3597"/>
                  </a:cubicBezTo>
                  <a:cubicBezTo>
                    <a:pt x="4407" y="3597"/>
                    <a:pt x="4407" y="3597"/>
                    <a:pt x="4406" y="3597"/>
                  </a:cubicBezTo>
                  <a:lnTo>
                    <a:pt x="3726" y="3558"/>
                  </a:lnTo>
                  <a:cubicBezTo>
                    <a:pt x="3705" y="3557"/>
                    <a:pt x="3688" y="3539"/>
                    <a:pt x="3688" y="3518"/>
                  </a:cubicBezTo>
                  <a:close/>
                  <a:moveTo>
                    <a:pt x="5014" y="6300"/>
                  </a:moveTo>
                  <a:cubicBezTo>
                    <a:pt x="5014" y="6317"/>
                    <a:pt x="5004" y="6331"/>
                    <a:pt x="4989" y="6338"/>
                  </a:cubicBezTo>
                  <a:lnTo>
                    <a:pt x="4099" y="6676"/>
                  </a:lnTo>
                  <a:cubicBezTo>
                    <a:pt x="4094" y="6677"/>
                    <a:pt x="4089" y="6678"/>
                    <a:pt x="4085" y="6678"/>
                  </a:cubicBezTo>
                  <a:cubicBezTo>
                    <a:pt x="4077" y="6678"/>
                    <a:pt x="4069" y="6676"/>
                    <a:pt x="4062" y="6671"/>
                  </a:cubicBezTo>
                  <a:cubicBezTo>
                    <a:pt x="4051" y="6664"/>
                    <a:pt x="4045" y="6651"/>
                    <a:pt x="4045" y="6638"/>
                  </a:cubicBezTo>
                  <a:lnTo>
                    <a:pt x="4045" y="4424"/>
                  </a:lnTo>
                  <a:cubicBezTo>
                    <a:pt x="4045" y="4403"/>
                    <a:pt x="4061" y="4385"/>
                    <a:pt x="4082" y="4384"/>
                  </a:cubicBezTo>
                  <a:lnTo>
                    <a:pt x="4972" y="4323"/>
                  </a:lnTo>
                  <a:cubicBezTo>
                    <a:pt x="4983" y="4323"/>
                    <a:pt x="4994" y="4327"/>
                    <a:pt x="5002" y="4334"/>
                  </a:cubicBezTo>
                  <a:cubicBezTo>
                    <a:pt x="5010" y="4342"/>
                    <a:pt x="5015" y="4352"/>
                    <a:pt x="5015" y="4364"/>
                  </a:cubicBezTo>
                  <a:lnTo>
                    <a:pt x="5015" y="6300"/>
                  </a:lnTo>
                  <a:lnTo>
                    <a:pt x="5014" y="6300"/>
                  </a:lnTo>
                  <a:close/>
                  <a:moveTo>
                    <a:pt x="6087" y="5892"/>
                  </a:moveTo>
                  <a:cubicBezTo>
                    <a:pt x="6087" y="5909"/>
                    <a:pt x="6076" y="5924"/>
                    <a:pt x="6061" y="5930"/>
                  </a:cubicBezTo>
                  <a:lnTo>
                    <a:pt x="5467" y="6156"/>
                  </a:lnTo>
                  <a:cubicBezTo>
                    <a:pt x="5462" y="6157"/>
                    <a:pt x="5458" y="6158"/>
                    <a:pt x="5453" y="6158"/>
                  </a:cubicBezTo>
                  <a:cubicBezTo>
                    <a:pt x="5445" y="6158"/>
                    <a:pt x="5437" y="6156"/>
                    <a:pt x="5430" y="6151"/>
                  </a:cubicBezTo>
                  <a:cubicBezTo>
                    <a:pt x="5419" y="6144"/>
                    <a:pt x="5413" y="6131"/>
                    <a:pt x="5413" y="6118"/>
                  </a:cubicBezTo>
                  <a:lnTo>
                    <a:pt x="5413" y="4331"/>
                  </a:lnTo>
                  <a:cubicBezTo>
                    <a:pt x="5413" y="4310"/>
                    <a:pt x="5429" y="4293"/>
                    <a:pt x="5450" y="4291"/>
                  </a:cubicBezTo>
                  <a:lnTo>
                    <a:pt x="6044" y="4251"/>
                  </a:lnTo>
                  <a:cubicBezTo>
                    <a:pt x="6055" y="4250"/>
                    <a:pt x="6066" y="4254"/>
                    <a:pt x="6074" y="4262"/>
                  </a:cubicBezTo>
                  <a:cubicBezTo>
                    <a:pt x="6082" y="4269"/>
                    <a:pt x="6087" y="4280"/>
                    <a:pt x="6087" y="4291"/>
                  </a:cubicBezTo>
                  <a:lnTo>
                    <a:pt x="6087" y="5892"/>
                  </a:lnTo>
                  <a:close/>
                  <a:moveTo>
                    <a:pt x="6258" y="3660"/>
                  </a:moveTo>
                  <a:cubicBezTo>
                    <a:pt x="6258" y="3671"/>
                    <a:pt x="6253" y="3682"/>
                    <a:pt x="6245" y="3690"/>
                  </a:cubicBezTo>
                  <a:cubicBezTo>
                    <a:pt x="6238" y="3697"/>
                    <a:pt x="6228" y="3701"/>
                    <a:pt x="6218" y="3701"/>
                  </a:cubicBezTo>
                  <a:lnTo>
                    <a:pt x="6215" y="3701"/>
                  </a:lnTo>
                  <a:lnTo>
                    <a:pt x="5860" y="3680"/>
                  </a:lnTo>
                  <a:cubicBezTo>
                    <a:pt x="5839" y="3679"/>
                    <a:pt x="5822" y="3662"/>
                    <a:pt x="5822" y="3640"/>
                  </a:cubicBezTo>
                  <a:lnTo>
                    <a:pt x="5822" y="2977"/>
                  </a:lnTo>
                  <a:cubicBezTo>
                    <a:pt x="5822" y="2965"/>
                    <a:pt x="5828" y="2953"/>
                    <a:pt x="5837" y="2946"/>
                  </a:cubicBezTo>
                  <a:cubicBezTo>
                    <a:pt x="5846" y="2938"/>
                    <a:pt x="5858" y="2935"/>
                    <a:pt x="5870" y="2937"/>
                  </a:cubicBezTo>
                  <a:lnTo>
                    <a:pt x="6225" y="3002"/>
                  </a:lnTo>
                  <a:cubicBezTo>
                    <a:pt x="6244" y="3005"/>
                    <a:pt x="6258" y="3022"/>
                    <a:pt x="6258" y="3041"/>
                  </a:cubicBezTo>
                  <a:lnTo>
                    <a:pt x="6258" y="3660"/>
                  </a:lnTo>
                  <a:lnTo>
                    <a:pt x="6258" y="3660"/>
                  </a:lnTo>
                  <a:close/>
                  <a:moveTo>
                    <a:pt x="6258" y="2422"/>
                  </a:moveTo>
                  <a:cubicBezTo>
                    <a:pt x="6258" y="2435"/>
                    <a:pt x="6252" y="2447"/>
                    <a:pt x="6242" y="2455"/>
                  </a:cubicBezTo>
                  <a:cubicBezTo>
                    <a:pt x="6235" y="2460"/>
                    <a:pt x="6226" y="2463"/>
                    <a:pt x="6218" y="2463"/>
                  </a:cubicBezTo>
                  <a:cubicBezTo>
                    <a:pt x="6214" y="2463"/>
                    <a:pt x="6210" y="2462"/>
                    <a:pt x="6206" y="2461"/>
                  </a:cubicBezTo>
                  <a:lnTo>
                    <a:pt x="5851" y="2352"/>
                  </a:lnTo>
                  <a:cubicBezTo>
                    <a:pt x="5834" y="2346"/>
                    <a:pt x="5823" y="2331"/>
                    <a:pt x="5823" y="2313"/>
                  </a:cubicBezTo>
                  <a:lnTo>
                    <a:pt x="5823" y="1650"/>
                  </a:lnTo>
                  <a:cubicBezTo>
                    <a:pt x="5823" y="1636"/>
                    <a:pt x="5829" y="1624"/>
                    <a:pt x="5841" y="1616"/>
                  </a:cubicBezTo>
                  <a:cubicBezTo>
                    <a:pt x="5852" y="1609"/>
                    <a:pt x="5866" y="1608"/>
                    <a:pt x="5879" y="1613"/>
                  </a:cubicBezTo>
                  <a:lnTo>
                    <a:pt x="6234" y="1766"/>
                  </a:lnTo>
                  <a:cubicBezTo>
                    <a:pt x="6249" y="1773"/>
                    <a:pt x="6258" y="1787"/>
                    <a:pt x="6258" y="1803"/>
                  </a:cubicBezTo>
                  <a:lnTo>
                    <a:pt x="6258" y="2422"/>
                  </a:lnTo>
                  <a:lnTo>
                    <a:pt x="6258" y="2422"/>
                  </a:lnTo>
                  <a:close/>
                  <a:moveTo>
                    <a:pt x="6968" y="4762"/>
                  </a:moveTo>
                  <a:cubicBezTo>
                    <a:pt x="6968" y="4781"/>
                    <a:pt x="6954" y="4798"/>
                    <a:pt x="6935" y="4801"/>
                  </a:cubicBezTo>
                  <a:lnTo>
                    <a:pt x="6677" y="4851"/>
                  </a:lnTo>
                  <a:cubicBezTo>
                    <a:pt x="6674" y="4852"/>
                    <a:pt x="6672" y="4852"/>
                    <a:pt x="6669" y="4852"/>
                  </a:cubicBezTo>
                  <a:cubicBezTo>
                    <a:pt x="6660" y="4852"/>
                    <a:pt x="6651" y="4848"/>
                    <a:pt x="6644" y="4842"/>
                  </a:cubicBezTo>
                  <a:cubicBezTo>
                    <a:pt x="6635" y="4835"/>
                    <a:pt x="6629" y="4824"/>
                    <a:pt x="6629" y="4812"/>
                  </a:cubicBezTo>
                  <a:lnTo>
                    <a:pt x="6629" y="4249"/>
                  </a:lnTo>
                  <a:cubicBezTo>
                    <a:pt x="6629" y="4228"/>
                    <a:pt x="6646" y="4210"/>
                    <a:pt x="6667" y="4209"/>
                  </a:cubicBezTo>
                  <a:lnTo>
                    <a:pt x="6925" y="4191"/>
                  </a:lnTo>
                  <a:cubicBezTo>
                    <a:pt x="6936" y="4191"/>
                    <a:pt x="6947" y="4195"/>
                    <a:pt x="6955" y="4202"/>
                  </a:cubicBezTo>
                  <a:cubicBezTo>
                    <a:pt x="6963" y="4210"/>
                    <a:pt x="6968" y="4220"/>
                    <a:pt x="6968" y="4232"/>
                  </a:cubicBezTo>
                  <a:lnTo>
                    <a:pt x="6968" y="4762"/>
                  </a:lnTo>
                  <a:lnTo>
                    <a:pt x="6968" y="4762"/>
                  </a:lnTo>
                  <a:close/>
                  <a:moveTo>
                    <a:pt x="6968" y="3701"/>
                  </a:moveTo>
                  <a:cubicBezTo>
                    <a:pt x="6968" y="3712"/>
                    <a:pt x="6963" y="3723"/>
                    <a:pt x="6955" y="3730"/>
                  </a:cubicBezTo>
                  <a:cubicBezTo>
                    <a:pt x="6947" y="3737"/>
                    <a:pt x="6938" y="3741"/>
                    <a:pt x="6927" y="3741"/>
                  </a:cubicBezTo>
                  <a:lnTo>
                    <a:pt x="6925" y="3741"/>
                  </a:lnTo>
                  <a:lnTo>
                    <a:pt x="6667" y="3726"/>
                  </a:lnTo>
                  <a:cubicBezTo>
                    <a:pt x="6646" y="3725"/>
                    <a:pt x="6629" y="3708"/>
                    <a:pt x="6629" y="3686"/>
                  </a:cubicBezTo>
                  <a:lnTo>
                    <a:pt x="6629" y="3124"/>
                  </a:lnTo>
                  <a:cubicBezTo>
                    <a:pt x="6629" y="3112"/>
                    <a:pt x="6634" y="3101"/>
                    <a:pt x="6644" y="3093"/>
                  </a:cubicBezTo>
                  <a:cubicBezTo>
                    <a:pt x="6653" y="3085"/>
                    <a:pt x="6665" y="3082"/>
                    <a:pt x="6677" y="3084"/>
                  </a:cubicBezTo>
                  <a:lnTo>
                    <a:pt x="6934" y="3131"/>
                  </a:lnTo>
                  <a:cubicBezTo>
                    <a:pt x="6953" y="3135"/>
                    <a:pt x="6967" y="3151"/>
                    <a:pt x="6967" y="3171"/>
                  </a:cubicBezTo>
                  <a:lnTo>
                    <a:pt x="6967" y="3701"/>
                  </a:lnTo>
                  <a:lnTo>
                    <a:pt x="6968" y="3701"/>
                  </a:lnTo>
                  <a:close/>
                  <a:moveTo>
                    <a:pt x="7404" y="4678"/>
                  </a:moveTo>
                  <a:cubicBezTo>
                    <a:pt x="7404" y="4697"/>
                    <a:pt x="7390" y="4714"/>
                    <a:pt x="7371" y="4717"/>
                  </a:cubicBezTo>
                  <a:lnTo>
                    <a:pt x="7165" y="4757"/>
                  </a:lnTo>
                  <a:cubicBezTo>
                    <a:pt x="7162" y="4757"/>
                    <a:pt x="7160" y="4758"/>
                    <a:pt x="7157" y="4758"/>
                  </a:cubicBezTo>
                  <a:cubicBezTo>
                    <a:pt x="7148" y="4758"/>
                    <a:pt x="7139" y="4754"/>
                    <a:pt x="7132" y="4748"/>
                  </a:cubicBezTo>
                  <a:cubicBezTo>
                    <a:pt x="7122" y="4741"/>
                    <a:pt x="7117" y="4729"/>
                    <a:pt x="7117" y="4717"/>
                  </a:cubicBezTo>
                  <a:lnTo>
                    <a:pt x="7117" y="4216"/>
                  </a:lnTo>
                  <a:cubicBezTo>
                    <a:pt x="7117" y="4195"/>
                    <a:pt x="7134" y="4177"/>
                    <a:pt x="7155" y="4176"/>
                  </a:cubicBezTo>
                  <a:lnTo>
                    <a:pt x="7361" y="4162"/>
                  </a:lnTo>
                  <a:cubicBezTo>
                    <a:pt x="7372" y="4161"/>
                    <a:pt x="7383" y="4165"/>
                    <a:pt x="7391" y="4172"/>
                  </a:cubicBezTo>
                  <a:cubicBezTo>
                    <a:pt x="7399" y="4180"/>
                    <a:pt x="7404" y="4191"/>
                    <a:pt x="7404" y="4202"/>
                  </a:cubicBezTo>
                  <a:lnTo>
                    <a:pt x="7404" y="4678"/>
                  </a:lnTo>
                  <a:lnTo>
                    <a:pt x="7404" y="4678"/>
                  </a:lnTo>
                  <a:close/>
                  <a:moveTo>
                    <a:pt x="7404" y="3726"/>
                  </a:moveTo>
                  <a:cubicBezTo>
                    <a:pt x="7404" y="3737"/>
                    <a:pt x="7399" y="3748"/>
                    <a:pt x="7391" y="3755"/>
                  </a:cubicBezTo>
                  <a:cubicBezTo>
                    <a:pt x="7384" y="3762"/>
                    <a:pt x="7374" y="3766"/>
                    <a:pt x="7364" y="3766"/>
                  </a:cubicBezTo>
                  <a:cubicBezTo>
                    <a:pt x="7363" y="3766"/>
                    <a:pt x="7362" y="3766"/>
                    <a:pt x="7361" y="3766"/>
                  </a:cubicBezTo>
                  <a:lnTo>
                    <a:pt x="7155" y="3754"/>
                  </a:lnTo>
                  <a:cubicBezTo>
                    <a:pt x="7134" y="3753"/>
                    <a:pt x="7117" y="3736"/>
                    <a:pt x="7117" y="3714"/>
                  </a:cubicBezTo>
                  <a:lnTo>
                    <a:pt x="7117" y="3219"/>
                  </a:lnTo>
                  <a:cubicBezTo>
                    <a:pt x="7117" y="3207"/>
                    <a:pt x="7122" y="3196"/>
                    <a:pt x="7131" y="3188"/>
                  </a:cubicBezTo>
                  <a:cubicBezTo>
                    <a:pt x="7140" y="3181"/>
                    <a:pt x="7152" y="3177"/>
                    <a:pt x="7164" y="3179"/>
                  </a:cubicBezTo>
                  <a:lnTo>
                    <a:pt x="7370" y="3210"/>
                  </a:lnTo>
                  <a:cubicBezTo>
                    <a:pt x="7390" y="3213"/>
                    <a:pt x="7404" y="3230"/>
                    <a:pt x="7404" y="3250"/>
                  </a:cubicBezTo>
                  <a:lnTo>
                    <a:pt x="7404" y="3726"/>
                  </a:lnTo>
                  <a:lnTo>
                    <a:pt x="7404" y="3726"/>
                  </a:lnTo>
                  <a:close/>
                </a:path>
              </a:pathLst>
            </a:custGeom>
            <a:solidFill>
              <a:srgbClr val="20677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6972274" y="2414214"/>
              <a:ext cx="1330425" cy="89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200" noProof="1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noProof="1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 rot="18730125">
            <a:off x="1381367" y="1560188"/>
            <a:ext cx="2376000" cy="2376000"/>
          </a:xfrm>
          <a:prstGeom prst="rect">
            <a:avLst/>
          </a:prstGeom>
          <a:noFill/>
          <a:ln>
            <a:solidFill>
              <a:srgbClr val="2067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324" name="TextBox 129"/>
          <p:cNvSpPr txBox="1">
            <a:spLocks noChangeArrowheads="1"/>
          </p:cNvSpPr>
          <p:nvPr/>
        </p:nvSpPr>
        <p:spPr bwMode="auto">
          <a:xfrm>
            <a:off x="4650730" y="1465746"/>
            <a:ext cx="3037663" cy="337363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1600" b="1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6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" name="矩形 6"/>
          <p:cNvSpPr>
            <a:spLocks noChangeArrowheads="1"/>
          </p:cNvSpPr>
          <p:nvPr/>
        </p:nvSpPr>
        <p:spPr bwMode="auto">
          <a:xfrm>
            <a:off x="4572000" y="1908397"/>
            <a:ext cx="3889375" cy="2264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</a:p>
          <a:p>
            <a:pPr eaLnBrk="1" hangingPunct="1">
              <a:lnSpc>
                <a:spcPts val="1900"/>
              </a:lnSpc>
              <a:buFont typeface="Arial" panose="020B0604020202020204" pitchFamily="34" charset="0"/>
              <a:buNone/>
            </a:pPr>
            <a:endParaRPr lang="en-US" altLang="zh-CN" sz="1200" dirty="0">
              <a:latin typeface="+mn-lt"/>
              <a:ea typeface="+mn-ea"/>
              <a:cs typeface="+mn-ea"/>
              <a:sym typeface="+mn-lt"/>
            </a:endParaRP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</a:p>
          <a:p>
            <a:pPr eaLnBrk="1" hangingPunct="1">
              <a:lnSpc>
                <a:spcPts val="1900"/>
              </a:lnSpc>
              <a:buFont typeface="Arial" panose="020B0604020202020204" pitchFamily="34" charset="0"/>
              <a:buNone/>
            </a:pPr>
            <a:endParaRPr lang="en-US" altLang="zh-CN" sz="1200" dirty="0">
              <a:latin typeface="+mn-lt"/>
              <a:ea typeface="+mn-ea"/>
              <a:cs typeface="+mn-ea"/>
              <a:sym typeface="+mn-lt"/>
            </a:endParaRP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endParaRPr lang="en-US" altLang="zh-CN" sz="1200" dirty="0">
              <a:latin typeface="+mn-lt"/>
              <a:ea typeface="+mn-ea"/>
              <a:cs typeface="+mn-ea"/>
              <a:sym typeface="+mn-lt"/>
            </a:endParaRP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</a:p>
          <a:p>
            <a:pPr eaLnBrk="1" hangingPunct="1">
              <a:lnSpc>
                <a:spcPts val="1900"/>
              </a:lnSpc>
              <a:buFont typeface="Arial" panose="020B0604020202020204" pitchFamily="34" charset="0"/>
              <a:buNone/>
            </a:pPr>
            <a:endParaRPr lang="en-US" altLang="zh-CN" sz="1200" dirty="0">
              <a:latin typeface="+mn-lt"/>
              <a:ea typeface="+mn-ea"/>
              <a:cs typeface="+mn-ea"/>
              <a:sym typeface="+mn-lt"/>
            </a:endParaRPr>
          </a:p>
          <a:p>
            <a:pPr eaLnBrk="1" hangingPunct="1">
              <a:lnSpc>
                <a:spcPts val="1900"/>
              </a:lnSpc>
              <a:buFont typeface="Arial" panose="020B0604020202020204" pitchFamily="34" charset="0"/>
              <a:buNone/>
            </a:pPr>
            <a:endParaRPr lang="en-US" altLang="zh-CN" sz="1200" dirty="0"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55607" y="1634428"/>
            <a:ext cx="2227521" cy="22275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39"/>
          <p:cNvSpPr>
            <a:spLocks noChangeArrowheads="1"/>
          </p:cNvSpPr>
          <p:nvPr/>
        </p:nvSpPr>
        <p:spPr bwMode="auto">
          <a:xfrm>
            <a:off x="3555171" y="1872134"/>
            <a:ext cx="13573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en-US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" name="矩形 40"/>
          <p:cNvSpPr>
            <a:spLocks noChangeArrowheads="1"/>
          </p:cNvSpPr>
          <p:nvPr/>
        </p:nvSpPr>
        <p:spPr bwMode="auto">
          <a:xfrm>
            <a:off x="3555171" y="3422288"/>
            <a:ext cx="135731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en-US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矩形 41"/>
          <p:cNvSpPr>
            <a:spLocks noChangeArrowheads="1"/>
          </p:cNvSpPr>
          <p:nvPr/>
        </p:nvSpPr>
        <p:spPr bwMode="auto">
          <a:xfrm>
            <a:off x="497168" y="1872134"/>
            <a:ext cx="13573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en-US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" name="矩形 42"/>
          <p:cNvSpPr>
            <a:spLocks noChangeArrowheads="1"/>
          </p:cNvSpPr>
          <p:nvPr/>
        </p:nvSpPr>
        <p:spPr bwMode="auto">
          <a:xfrm>
            <a:off x="518434" y="3422288"/>
            <a:ext cx="13557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2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en-US" altLang="en-US" sz="1200" dirty="0"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15" name="Group 18"/>
          <p:cNvGrpSpPr/>
          <p:nvPr/>
        </p:nvGrpSpPr>
        <p:grpSpPr bwMode="auto">
          <a:xfrm>
            <a:off x="5522913" y="1393825"/>
            <a:ext cx="2886075" cy="726778"/>
            <a:chOff x="0" y="0"/>
            <a:chExt cx="3850501" cy="970545"/>
          </a:xfrm>
        </p:grpSpPr>
        <p:sp>
          <p:nvSpPr>
            <p:cNvPr id="10260" name="文本框 44"/>
            <p:cNvSpPr txBox="1">
              <a:spLocks noChangeArrowheads="1"/>
            </p:cNvSpPr>
            <p:nvPr/>
          </p:nvSpPr>
          <p:spPr bwMode="auto">
            <a:xfrm>
              <a:off x="0" y="0"/>
              <a:ext cx="2674843" cy="41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7" name="文本框 16"/>
            <p:cNvSpPr txBox="1">
              <a:spLocks noChangeArrowheads="1"/>
            </p:cNvSpPr>
            <p:nvPr/>
          </p:nvSpPr>
          <p:spPr bwMode="auto">
            <a:xfrm>
              <a:off x="0" y="354034"/>
              <a:ext cx="3850501" cy="616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fontAlgn="auto" hangingPunct="1">
                <a:defRPr/>
              </a:pPr>
              <a:r>
                <a:rPr lang="en-US" altLang="zh-CN" sz="1200" noProof="1"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noProof="1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8" name="Group 21"/>
          <p:cNvGrpSpPr/>
          <p:nvPr/>
        </p:nvGrpSpPr>
        <p:grpSpPr bwMode="auto">
          <a:xfrm>
            <a:off x="5522913" y="2465388"/>
            <a:ext cx="2886075" cy="726777"/>
            <a:chOff x="0" y="0"/>
            <a:chExt cx="3850501" cy="969525"/>
          </a:xfrm>
        </p:grpSpPr>
        <p:sp>
          <p:nvSpPr>
            <p:cNvPr id="10258" name="文本框 47"/>
            <p:cNvSpPr txBox="1">
              <a:spLocks noChangeArrowheads="1"/>
            </p:cNvSpPr>
            <p:nvPr/>
          </p:nvSpPr>
          <p:spPr bwMode="auto">
            <a:xfrm>
              <a:off x="0" y="0"/>
              <a:ext cx="2674843" cy="410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>
              <a:spLocks noChangeArrowheads="1"/>
            </p:cNvSpPr>
            <p:nvPr/>
          </p:nvSpPr>
          <p:spPr bwMode="auto">
            <a:xfrm>
              <a:off x="0" y="353661"/>
              <a:ext cx="3850501" cy="615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fontAlgn="auto" hangingPunct="1">
                <a:defRPr/>
              </a:pPr>
              <a:r>
                <a:rPr lang="en-US" altLang="zh-CN" sz="1200" noProof="1"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noProof="1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1" name="Group 24"/>
          <p:cNvGrpSpPr/>
          <p:nvPr/>
        </p:nvGrpSpPr>
        <p:grpSpPr bwMode="auto">
          <a:xfrm>
            <a:off x="5522913" y="3536950"/>
            <a:ext cx="2886075" cy="726778"/>
            <a:chOff x="0" y="0"/>
            <a:chExt cx="3850501" cy="969526"/>
          </a:xfrm>
        </p:grpSpPr>
        <p:sp>
          <p:nvSpPr>
            <p:cNvPr id="10256" name="文本框 50"/>
            <p:cNvSpPr txBox="1">
              <a:spLocks noChangeArrowheads="1"/>
            </p:cNvSpPr>
            <p:nvPr/>
          </p:nvSpPr>
          <p:spPr bwMode="auto">
            <a:xfrm>
              <a:off x="0" y="0"/>
              <a:ext cx="2674843" cy="410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400" b="1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3" name="文本框 14"/>
            <p:cNvSpPr txBox="1">
              <a:spLocks noChangeArrowheads="1"/>
            </p:cNvSpPr>
            <p:nvPr/>
          </p:nvSpPr>
          <p:spPr bwMode="auto">
            <a:xfrm>
              <a:off x="0" y="353662"/>
              <a:ext cx="3850501" cy="615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fontAlgn="auto" hangingPunct="1">
                <a:defRPr/>
              </a:pPr>
              <a:r>
                <a:rPr lang="en-US" altLang="zh-CN" sz="1200" noProof="1"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noProof="1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1699263" y="1872134"/>
            <a:ext cx="2052000" cy="2050579"/>
            <a:chOff x="3861847" y="1647442"/>
            <a:chExt cx="4372804" cy="4373847"/>
          </a:xfrm>
        </p:grpSpPr>
        <p:sp>
          <p:nvSpPr>
            <p:cNvPr id="22" name="Shape 6914"/>
            <p:cNvSpPr/>
            <p:nvPr/>
          </p:nvSpPr>
          <p:spPr>
            <a:xfrm>
              <a:off x="3861847" y="1647443"/>
              <a:ext cx="2365896" cy="2150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095" y="18391"/>
                  </a:moveTo>
                  <a:cubicBezTo>
                    <a:pt x="2131" y="18465"/>
                    <a:pt x="1144" y="18588"/>
                    <a:pt x="224" y="18761"/>
                  </a:cubicBezTo>
                  <a:cubicBezTo>
                    <a:pt x="90" y="19699"/>
                    <a:pt x="22" y="20637"/>
                    <a:pt x="0" y="21600"/>
                  </a:cubicBezTo>
                  <a:cubicBezTo>
                    <a:pt x="3701" y="21600"/>
                    <a:pt x="3701" y="21600"/>
                    <a:pt x="3701" y="21600"/>
                  </a:cubicBezTo>
                  <a:cubicBezTo>
                    <a:pt x="4060" y="20168"/>
                    <a:pt x="5249" y="19156"/>
                    <a:pt x="6639" y="19156"/>
                  </a:cubicBezTo>
                  <a:cubicBezTo>
                    <a:pt x="8030" y="19156"/>
                    <a:pt x="9219" y="20168"/>
                    <a:pt x="9600" y="21600"/>
                  </a:cubicBezTo>
                  <a:cubicBezTo>
                    <a:pt x="10273" y="21600"/>
                    <a:pt x="10273" y="21600"/>
                    <a:pt x="10273" y="21600"/>
                  </a:cubicBezTo>
                  <a:cubicBezTo>
                    <a:pt x="10295" y="20711"/>
                    <a:pt x="10430" y="19847"/>
                    <a:pt x="10654" y="18983"/>
                  </a:cubicBezTo>
                  <a:cubicBezTo>
                    <a:pt x="11125" y="17206"/>
                    <a:pt x="12045" y="15552"/>
                    <a:pt x="13279" y="14268"/>
                  </a:cubicBezTo>
                  <a:cubicBezTo>
                    <a:pt x="14467" y="12960"/>
                    <a:pt x="16015" y="12096"/>
                    <a:pt x="17675" y="11602"/>
                  </a:cubicBezTo>
                  <a:cubicBezTo>
                    <a:pt x="18258" y="11454"/>
                    <a:pt x="18841" y="11380"/>
                    <a:pt x="19447" y="11331"/>
                  </a:cubicBezTo>
                  <a:cubicBezTo>
                    <a:pt x="19447" y="9183"/>
                    <a:pt x="19447" y="9183"/>
                    <a:pt x="19447" y="9183"/>
                  </a:cubicBezTo>
                  <a:cubicBezTo>
                    <a:pt x="19828" y="9109"/>
                    <a:pt x="19828" y="9109"/>
                    <a:pt x="19828" y="9109"/>
                  </a:cubicBezTo>
                  <a:cubicBezTo>
                    <a:pt x="20860" y="8912"/>
                    <a:pt x="21600" y="7949"/>
                    <a:pt x="21600" y="6764"/>
                  </a:cubicBezTo>
                  <a:cubicBezTo>
                    <a:pt x="21600" y="5579"/>
                    <a:pt x="20860" y="4592"/>
                    <a:pt x="19828" y="4394"/>
                  </a:cubicBezTo>
                  <a:cubicBezTo>
                    <a:pt x="19447" y="4320"/>
                    <a:pt x="19447" y="4320"/>
                    <a:pt x="19447" y="4320"/>
                  </a:cubicBezTo>
                  <a:cubicBezTo>
                    <a:pt x="19447" y="0"/>
                    <a:pt x="19447" y="0"/>
                    <a:pt x="19447" y="0"/>
                  </a:cubicBezTo>
                  <a:cubicBezTo>
                    <a:pt x="18931" y="25"/>
                    <a:pt x="18437" y="49"/>
                    <a:pt x="17921" y="123"/>
                  </a:cubicBezTo>
                  <a:cubicBezTo>
                    <a:pt x="17720" y="1185"/>
                    <a:pt x="17563" y="2197"/>
                    <a:pt x="17450" y="3259"/>
                  </a:cubicBezTo>
                  <a:cubicBezTo>
                    <a:pt x="15880" y="3579"/>
                    <a:pt x="15880" y="3579"/>
                    <a:pt x="15880" y="3579"/>
                  </a:cubicBezTo>
                  <a:cubicBezTo>
                    <a:pt x="14355" y="4098"/>
                    <a:pt x="14355" y="4098"/>
                    <a:pt x="14355" y="4098"/>
                  </a:cubicBezTo>
                  <a:cubicBezTo>
                    <a:pt x="13817" y="3209"/>
                    <a:pt x="13234" y="2370"/>
                    <a:pt x="12628" y="1555"/>
                  </a:cubicBezTo>
                  <a:cubicBezTo>
                    <a:pt x="11080" y="2197"/>
                    <a:pt x="9622" y="3110"/>
                    <a:pt x="8277" y="4172"/>
                  </a:cubicBezTo>
                  <a:cubicBezTo>
                    <a:pt x="8568" y="5159"/>
                    <a:pt x="8905" y="6171"/>
                    <a:pt x="9286" y="7134"/>
                  </a:cubicBezTo>
                  <a:cubicBezTo>
                    <a:pt x="8882" y="7529"/>
                    <a:pt x="8456" y="7875"/>
                    <a:pt x="8075" y="8294"/>
                  </a:cubicBezTo>
                  <a:cubicBezTo>
                    <a:pt x="7716" y="8714"/>
                    <a:pt x="7312" y="9109"/>
                    <a:pt x="6976" y="9578"/>
                  </a:cubicBezTo>
                  <a:cubicBezTo>
                    <a:pt x="6123" y="9134"/>
                    <a:pt x="5226" y="8714"/>
                    <a:pt x="4329" y="8319"/>
                  </a:cubicBezTo>
                  <a:cubicBezTo>
                    <a:pt x="3297" y="9751"/>
                    <a:pt x="2422" y="11331"/>
                    <a:pt x="1750" y="12985"/>
                  </a:cubicBezTo>
                  <a:cubicBezTo>
                    <a:pt x="2490" y="13701"/>
                    <a:pt x="3230" y="14367"/>
                    <a:pt x="3993" y="15009"/>
                  </a:cubicBezTo>
                  <a:cubicBezTo>
                    <a:pt x="3746" y="15552"/>
                    <a:pt x="3634" y="16120"/>
                    <a:pt x="3454" y="16663"/>
                  </a:cubicBezTo>
                  <a:cubicBezTo>
                    <a:pt x="3275" y="17231"/>
                    <a:pt x="3207" y="17798"/>
                    <a:pt x="3095" y="18391"/>
                  </a:cubicBezTo>
                  <a:close/>
                </a:path>
              </a:pathLst>
            </a:custGeom>
            <a:solidFill>
              <a:srgbClr val="FF7761"/>
            </a:solidFill>
            <a:ln w="12700" cmpd="sng">
              <a:noFill/>
              <a:miter lim="800000"/>
            </a:ln>
          </p:spPr>
          <p:txBody>
            <a:bodyPr anchor="ctr"/>
            <a:lstStyle/>
            <a:p>
              <a:endParaRPr>
                <a:cs typeface="+mn-ea"/>
                <a:sym typeface="+mn-lt"/>
              </a:endParaRPr>
            </a:p>
          </p:txBody>
        </p:sp>
        <p:sp>
          <p:nvSpPr>
            <p:cNvPr id="24" name="Shape 6915"/>
            <p:cNvSpPr/>
            <p:nvPr/>
          </p:nvSpPr>
          <p:spPr>
            <a:xfrm>
              <a:off x="6089275" y="1647442"/>
              <a:ext cx="2145376" cy="2386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181"/>
                  </a:moveTo>
                  <a:cubicBezTo>
                    <a:pt x="1410" y="3559"/>
                    <a:pt x="2375" y="4738"/>
                    <a:pt x="2375" y="6095"/>
                  </a:cubicBezTo>
                  <a:cubicBezTo>
                    <a:pt x="2375" y="7452"/>
                    <a:pt x="1410" y="8609"/>
                    <a:pt x="0" y="9009"/>
                  </a:cubicBezTo>
                  <a:cubicBezTo>
                    <a:pt x="0" y="10188"/>
                    <a:pt x="0" y="10188"/>
                    <a:pt x="0" y="10188"/>
                  </a:cubicBezTo>
                  <a:cubicBezTo>
                    <a:pt x="866" y="10233"/>
                    <a:pt x="1732" y="10344"/>
                    <a:pt x="2573" y="10566"/>
                  </a:cubicBezTo>
                  <a:cubicBezTo>
                    <a:pt x="4379" y="11034"/>
                    <a:pt x="6037" y="11946"/>
                    <a:pt x="7324" y="13169"/>
                  </a:cubicBezTo>
                  <a:cubicBezTo>
                    <a:pt x="8635" y="14370"/>
                    <a:pt x="9501" y="15883"/>
                    <a:pt x="9971" y="17529"/>
                  </a:cubicBezTo>
                  <a:cubicBezTo>
                    <a:pt x="10120" y="18130"/>
                    <a:pt x="10219" y="18753"/>
                    <a:pt x="10268" y="19375"/>
                  </a:cubicBezTo>
                  <a:cubicBezTo>
                    <a:pt x="12767" y="19375"/>
                    <a:pt x="12767" y="19375"/>
                    <a:pt x="12767" y="19375"/>
                  </a:cubicBezTo>
                  <a:cubicBezTo>
                    <a:pt x="12841" y="19754"/>
                    <a:pt x="12841" y="19754"/>
                    <a:pt x="12841" y="19754"/>
                  </a:cubicBezTo>
                  <a:cubicBezTo>
                    <a:pt x="13014" y="20821"/>
                    <a:pt x="14029" y="21600"/>
                    <a:pt x="15216" y="21600"/>
                  </a:cubicBezTo>
                  <a:cubicBezTo>
                    <a:pt x="16404" y="21600"/>
                    <a:pt x="17394" y="20821"/>
                    <a:pt x="17592" y="19776"/>
                  </a:cubicBezTo>
                  <a:cubicBezTo>
                    <a:pt x="17641" y="19375"/>
                    <a:pt x="17641" y="19375"/>
                    <a:pt x="17641" y="19375"/>
                  </a:cubicBezTo>
                  <a:cubicBezTo>
                    <a:pt x="21600" y="19375"/>
                    <a:pt x="21600" y="19375"/>
                    <a:pt x="21600" y="19375"/>
                  </a:cubicBezTo>
                  <a:cubicBezTo>
                    <a:pt x="21600" y="18842"/>
                    <a:pt x="21551" y="18308"/>
                    <a:pt x="21476" y="17774"/>
                  </a:cubicBezTo>
                  <a:cubicBezTo>
                    <a:pt x="20437" y="17596"/>
                    <a:pt x="19423" y="17418"/>
                    <a:pt x="18359" y="17307"/>
                  </a:cubicBezTo>
                  <a:cubicBezTo>
                    <a:pt x="18012" y="15750"/>
                    <a:pt x="18012" y="15750"/>
                    <a:pt x="18012" y="15750"/>
                  </a:cubicBezTo>
                  <a:cubicBezTo>
                    <a:pt x="17518" y="14237"/>
                    <a:pt x="17518" y="14237"/>
                    <a:pt x="17518" y="14237"/>
                  </a:cubicBezTo>
                  <a:cubicBezTo>
                    <a:pt x="18408" y="13703"/>
                    <a:pt x="19225" y="13125"/>
                    <a:pt x="20066" y="12524"/>
                  </a:cubicBezTo>
                  <a:cubicBezTo>
                    <a:pt x="19423" y="10989"/>
                    <a:pt x="18482" y="9543"/>
                    <a:pt x="17443" y="8208"/>
                  </a:cubicBezTo>
                  <a:cubicBezTo>
                    <a:pt x="16429" y="8498"/>
                    <a:pt x="15414" y="8854"/>
                    <a:pt x="14449" y="9209"/>
                  </a:cubicBezTo>
                  <a:cubicBezTo>
                    <a:pt x="14078" y="8809"/>
                    <a:pt x="13732" y="8386"/>
                    <a:pt x="13287" y="8008"/>
                  </a:cubicBezTo>
                  <a:cubicBezTo>
                    <a:pt x="12866" y="7652"/>
                    <a:pt x="12470" y="7252"/>
                    <a:pt x="12000" y="6918"/>
                  </a:cubicBezTo>
                  <a:cubicBezTo>
                    <a:pt x="12470" y="6073"/>
                    <a:pt x="12891" y="5183"/>
                    <a:pt x="13262" y="4293"/>
                  </a:cubicBezTo>
                  <a:cubicBezTo>
                    <a:pt x="11827" y="3270"/>
                    <a:pt x="10268" y="2402"/>
                    <a:pt x="8586" y="1735"/>
                  </a:cubicBezTo>
                  <a:cubicBezTo>
                    <a:pt x="7868" y="2469"/>
                    <a:pt x="7200" y="3203"/>
                    <a:pt x="6581" y="3960"/>
                  </a:cubicBezTo>
                  <a:cubicBezTo>
                    <a:pt x="6037" y="3737"/>
                    <a:pt x="5468" y="3604"/>
                    <a:pt x="4899" y="3426"/>
                  </a:cubicBezTo>
                  <a:cubicBezTo>
                    <a:pt x="4355" y="3270"/>
                    <a:pt x="3761" y="3181"/>
                    <a:pt x="3192" y="3070"/>
                  </a:cubicBezTo>
                  <a:cubicBezTo>
                    <a:pt x="3093" y="2113"/>
                    <a:pt x="2994" y="1135"/>
                    <a:pt x="2796" y="200"/>
                  </a:cubicBezTo>
                  <a:cubicBezTo>
                    <a:pt x="1880" y="111"/>
                    <a:pt x="940" y="22"/>
                    <a:pt x="0" y="0"/>
                  </a:cubicBezTo>
                  <a:lnTo>
                    <a:pt x="0" y="3181"/>
                  </a:lnTo>
                  <a:close/>
                </a:path>
              </a:pathLst>
            </a:custGeom>
            <a:solidFill>
              <a:srgbClr val="45A587"/>
            </a:solidFill>
            <a:ln w="12700" cmpd="sng">
              <a:noFill/>
              <a:miter lim="800000"/>
            </a:ln>
          </p:spPr>
          <p:txBody>
            <a:bodyPr anchor="ctr"/>
            <a:lstStyle/>
            <a:p>
              <a:endParaRPr>
                <a:cs typeface="+mn-ea"/>
                <a:sym typeface="+mn-lt"/>
              </a:endParaRPr>
            </a:p>
          </p:txBody>
        </p:sp>
        <p:sp>
          <p:nvSpPr>
            <p:cNvPr id="25" name="Shape 6916"/>
            <p:cNvSpPr/>
            <p:nvPr/>
          </p:nvSpPr>
          <p:spPr>
            <a:xfrm>
              <a:off x="3861848" y="3654043"/>
              <a:ext cx="2129989" cy="2367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530"/>
                  </a:moveTo>
                  <a:cubicBezTo>
                    <a:pt x="20205" y="18127"/>
                    <a:pt x="19233" y="16984"/>
                    <a:pt x="19233" y="15595"/>
                  </a:cubicBezTo>
                  <a:cubicBezTo>
                    <a:pt x="19233" y="14228"/>
                    <a:pt x="20205" y="13063"/>
                    <a:pt x="21600" y="12682"/>
                  </a:cubicBezTo>
                  <a:cubicBezTo>
                    <a:pt x="21600" y="11338"/>
                    <a:pt x="21600" y="11338"/>
                    <a:pt x="21600" y="11338"/>
                  </a:cubicBezTo>
                  <a:cubicBezTo>
                    <a:pt x="20778" y="11293"/>
                    <a:pt x="19956" y="11181"/>
                    <a:pt x="19158" y="10957"/>
                  </a:cubicBezTo>
                  <a:cubicBezTo>
                    <a:pt x="17365" y="10486"/>
                    <a:pt x="15696" y="9590"/>
                    <a:pt x="14400" y="8358"/>
                  </a:cubicBezTo>
                  <a:cubicBezTo>
                    <a:pt x="13080" y="7148"/>
                    <a:pt x="12208" y="5602"/>
                    <a:pt x="11709" y="3966"/>
                  </a:cubicBezTo>
                  <a:cubicBezTo>
                    <a:pt x="11560" y="3383"/>
                    <a:pt x="11485" y="2801"/>
                    <a:pt x="11435" y="2218"/>
                  </a:cubicBezTo>
                  <a:cubicBezTo>
                    <a:pt x="9841" y="2218"/>
                    <a:pt x="9841" y="2218"/>
                    <a:pt x="9841" y="2218"/>
                  </a:cubicBezTo>
                  <a:cubicBezTo>
                    <a:pt x="9766" y="1837"/>
                    <a:pt x="9766" y="1837"/>
                    <a:pt x="9766" y="1837"/>
                  </a:cubicBezTo>
                  <a:cubicBezTo>
                    <a:pt x="9592" y="784"/>
                    <a:pt x="8570" y="0"/>
                    <a:pt x="7374" y="0"/>
                  </a:cubicBezTo>
                  <a:cubicBezTo>
                    <a:pt x="6179" y="0"/>
                    <a:pt x="5182" y="784"/>
                    <a:pt x="4983" y="1837"/>
                  </a:cubicBezTo>
                  <a:cubicBezTo>
                    <a:pt x="4933" y="2218"/>
                    <a:pt x="4933" y="2218"/>
                    <a:pt x="4933" y="2218"/>
                  </a:cubicBezTo>
                  <a:cubicBezTo>
                    <a:pt x="0" y="2218"/>
                    <a:pt x="0" y="2218"/>
                    <a:pt x="0" y="2218"/>
                  </a:cubicBezTo>
                  <a:cubicBezTo>
                    <a:pt x="25" y="2711"/>
                    <a:pt x="75" y="3204"/>
                    <a:pt x="125" y="3697"/>
                  </a:cubicBezTo>
                  <a:cubicBezTo>
                    <a:pt x="1196" y="3899"/>
                    <a:pt x="2217" y="4056"/>
                    <a:pt x="3289" y="4168"/>
                  </a:cubicBezTo>
                  <a:cubicBezTo>
                    <a:pt x="3612" y="5736"/>
                    <a:pt x="3612" y="5736"/>
                    <a:pt x="3612" y="5736"/>
                  </a:cubicBezTo>
                  <a:cubicBezTo>
                    <a:pt x="4111" y="7260"/>
                    <a:pt x="4111" y="7260"/>
                    <a:pt x="4111" y="7260"/>
                  </a:cubicBezTo>
                  <a:cubicBezTo>
                    <a:pt x="3239" y="7820"/>
                    <a:pt x="2392" y="8380"/>
                    <a:pt x="1570" y="8985"/>
                  </a:cubicBezTo>
                  <a:cubicBezTo>
                    <a:pt x="2217" y="10554"/>
                    <a:pt x="3139" y="11988"/>
                    <a:pt x="4210" y="13354"/>
                  </a:cubicBezTo>
                  <a:cubicBezTo>
                    <a:pt x="5207" y="13063"/>
                    <a:pt x="6228" y="12705"/>
                    <a:pt x="7200" y="12324"/>
                  </a:cubicBezTo>
                  <a:cubicBezTo>
                    <a:pt x="7599" y="12727"/>
                    <a:pt x="7947" y="13175"/>
                    <a:pt x="8371" y="13534"/>
                  </a:cubicBezTo>
                  <a:cubicBezTo>
                    <a:pt x="8794" y="13915"/>
                    <a:pt x="9193" y="14318"/>
                    <a:pt x="9666" y="14632"/>
                  </a:cubicBezTo>
                  <a:cubicBezTo>
                    <a:pt x="9218" y="15505"/>
                    <a:pt x="8794" y="16379"/>
                    <a:pt x="8421" y="17298"/>
                  </a:cubicBezTo>
                  <a:cubicBezTo>
                    <a:pt x="9841" y="18329"/>
                    <a:pt x="11435" y="19180"/>
                    <a:pt x="13104" y="19852"/>
                  </a:cubicBezTo>
                  <a:cubicBezTo>
                    <a:pt x="13827" y="19135"/>
                    <a:pt x="14500" y="18396"/>
                    <a:pt x="15147" y="17634"/>
                  </a:cubicBezTo>
                  <a:cubicBezTo>
                    <a:pt x="15671" y="17858"/>
                    <a:pt x="16269" y="17970"/>
                    <a:pt x="16817" y="18149"/>
                  </a:cubicBezTo>
                  <a:cubicBezTo>
                    <a:pt x="17390" y="18329"/>
                    <a:pt x="17963" y="18418"/>
                    <a:pt x="18561" y="18530"/>
                  </a:cubicBezTo>
                  <a:cubicBezTo>
                    <a:pt x="18635" y="19494"/>
                    <a:pt x="18760" y="20457"/>
                    <a:pt x="18934" y="21398"/>
                  </a:cubicBezTo>
                  <a:cubicBezTo>
                    <a:pt x="19806" y="21510"/>
                    <a:pt x="20703" y="21578"/>
                    <a:pt x="21600" y="21600"/>
                  </a:cubicBezTo>
                  <a:lnTo>
                    <a:pt x="21600" y="18530"/>
                  </a:lnTo>
                  <a:close/>
                </a:path>
              </a:pathLst>
            </a:custGeom>
            <a:solidFill>
              <a:srgbClr val="45A587"/>
            </a:solidFill>
            <a:ln w="12700" cmpd="sng">
              <a:noFill/>
              <a:miter lim="800000"/>
            </a:ln>
          </p:spPr>
          <p:txBody>
            <a:bodyPr anchor="ctr"/>
            <a:lstStyle/>
            <a:p>
              <a:endParaRPr>
                <a:cs typeface="+mn-ea"/>
                <a:sym typeface="+mn-lt"/>
              </a:endParaRPr>
            </a:p>
          </p:txBody>
        </p:sp>
        <p:sp>
          <p:nvSpPr>
            <p:cNvPr id="26" name="Shape 6917"/>
            <p:cNvSpPr/>
            <p:nvPr/>
          </p:nvSpPr>
          <p:spPr>
            <a:xfrm>
              <a:off x="5853370" y="3886496"/>
              <a:ext cx="2381281" cy="2134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546" y="3107"/>
                  </a:moveTo>
                  <a:cubicBezTo>
                    <a:pt x="19482" y="3008"/>
                    <a:pt x="20463" y="2908"/>
                    <a:pt x="21399" y="2734"/>
                  </a:cubicBezTo>
                  <a:cubicBezTo>
                    <a:pt x="21511" y="1814"/>
                    <a:pt x="21578" y="920"/>
                    <a:pt x="21600" y="0"/>
                  </a:cubicBezTo>
                  <a:cubicBezTo>
                    <a:pt x="18769" y="0"/>
                    <a:pt x="18769" y="0"/>
                    <a:pt x="18769" y="0"/>
                  </a:cubicBezTo>
                  <a:cubicBezTo>
                    <a:pt x="18412" y="1491"/>
                    <a:pt x="17231" y="2461"/>
                    <a:pt x="15849" y="2461"/>
                  </a:cubicBezTo>
                  <a:cubicBezTo>
                    <a:pt x="14467" y="2461"/>
                    <a:pt x="13285" y="1491"/>
                    <a:pt x="12907" y="0"/>
                  </a:cubicBezTo>
                  <a:cubicBezTo>
                    <a:pt x="11391" y="0"/>
                    <a:pt x="11391" y="0"/>
                    <a:pt x="11391" y="0"/>
                  </a:cubicBezTo>
                  <a:cubicBezTo>
                    <a:pt x="11346" y="845"/>
                    <a:pt x="11235" y="1665"/>
                    <a:pt x="11012" y="2486"/>
                  </a:cubicBezTo>
                  <a:cubicBezTo>
                    <a:pt x="10544" y="4300"/>
                    <a:pt x="9630" y="5941"/>
                    <a:pt x="8426" y="7258"/>
                  </a:cubicBezTo>
                  <a:cubicBezTo>
                    <a:pt x="7222" y="8575"/>
                    <a:pt x="5684" y="9445"/>
                    <a:pt x="4057" y="9942"/>
                  </a:cubicBezTo>
                  <a:cubicBezTo>
                    <a:pt x="3433" y="10092"/>
                    <a:pt x="2786" y="10191"/>
                    <a:pt x="2140" y="10216"/>
                  </a:cubicBezTo>
                  <a:cubicBezTo>
                    <a:pt x="2140" y="12503"/>
                    <a:pt x="2140" y="12503"/>
                    <a:pt x="2140" y="12503"/>
                  </a:cubicBezTo>
                  <a:cubicBezTo>
                    <a:pt x="1761" y="12577"/>
                    <a:pt x="1761" y="12577"/>
                    <a:pt x="1761" y="12577"/>
                  </a:cubicBezTo>
                  <a:cubicBezTo>
                    <a:pt x="736" y="12801"/>
                    <a:pt x="0" y="13770"/>
                    <a:pt x="0" y="14939"/>
                  </a:cubicBezTo>
                  <a:cubicBezTo>
                    <a:pt x="0" y="16132"/>
                    <a:pt x="736" y="17101"/>
                    <a:pt x="1761" y="17325"/>
                  </a:cubicBezTo>
                  <a:cubicBezTo>
                    <a:pt x="2140" y="17399"/>
                    <a:pt x="2140" y="17399"/>
                    <a:pt x="2140" y="17399"/>
                  </a:cubicBezTo>
                  <a:cubicBezTo>
                    <a:pt x="2140" y="21600"/>
                    <a:pt x="2140" y="21600"/>
                    <a:pt x="2140" y="21600"/>
                  </a:cubicBezTo>
                  <a:cubicBezTo>
                    <a:pt x="2697" y="21600"/>
                    <a:pt x="3254" y="21550"/>
                    <a:pt x="3789" y="21476"/>
                  </a:cubicBezTo>
                  <a:cubicBezTo>
                    <a:pt x="3990" y="20432"/>
                    <a:pt x="4146" y="19413"/>
                    <a:pt x="4258" y="18344"/>
                  </a:cubicBezTo>
                  <a:cubicBezTo>
                    <a:pt x="5818" y="18021"/>
                    <a:pt x="5818" y="18021"/>
                    <a:pt x="5818" y="18021"/>
                  </a:cubicBezTo>
                  <a:cubicBezTo>
                    <a:pt x="7356" y="17499"/>
                    <a:pt x="7356" y="17499"/>
                    <a:pt x="7356" y="17499"/>
                  </a:cubicBezTo>
                  <a:cubicBezTo>
                    <a:pt x="7891" y="18394"/>
                    <a:pt x="8448" y="19214"/>
                    <a:pt x="9050" y="20059"/>
                  </a:cubicBezTo>
                  <a:cubicBezTo>
                    <a:pt x="10611" y="19413"/>
                    <a:pt x="12037" y="18468"/>
                    <a:pt x="13397" y="17424"/>
                  </a:cubicBezTo>
                  <a:cubicBezTo>
                    <a:pt x="13107" y="16405"/>
                    <a:pt x="12750" y="15386"/>
                    <a:pt x="12372" y="14417"/>
                  </a:cubicBezTo>
                  <a:cubicBezTo>
                    <a:pt x="12773" y="14044"/>
                    <a:pt x="13219" y="13696"/>
                    <a:pt x="13575" y="13248"/>
                  </a:cubicBezTo>
                  <a:cubicBezTo>
                    <a:pt x="13954" y="12826"/>
                    <a:pt x="14355" y="12453"/>
                    <a:pt x="14667" y="11981"/>
                  </a:cubicBezTo>
                  <a:cubicBezTo>
                    <a:pt x="15515" y="12428"/>
                    <a:pt x="16406" y="12826"/>
                    <a:pt x="17320" y="13223"/>
                  </a:cubicBezTo>
                  <a:cubicBezTo>
                    <a:pt x="18346" y="11782"/>
                    <a:pt x="19193" y="10216"/>
                    <a:pt x="19861" y="8526"/>
                  </a:cubicBezTo>
                  <a:cubicBezTo>
                    <a:pt x="19148" y="7805"/>
                    <a:pt x="18412" y="7134"/>
                    <a:pt x="17654" y="6512"/>
                  </a:cubicBezTo>
                  <a:cubicBezTo>
                    <a:pt x="17877" y="5965"/>
                    <a:pt x="17989" y="5394"/>
                    <a:pt x="18167" y="4822"/>
                  </a:cubicBezTo>
                  <a:cubicBezTo>
                    <a:pt x="18346" y="4275"/>
                    <a:pt x="18412" y="3679"/>
                    <a:pt x="18546" y="3107"/>
                  </a:cubicBezTo>
                  <a:close/>
                </a:path>
              </a:pathLst>
            </a:custGeom>
            <a:solidFill>
              <a:srgbClr val="FF7761"/>
            </a:solidFill>
            <a:ln w="12700" cmpd="sng">
              <a:noFill/>
              <a:miter lim="800000"/>
            </a:ln>
          </p:spPr>
          <p:txBody>
            <a:bodyPr anchor="ctr"/>
            <a:lstStyle/>
            <a:p>
              <a:endParaRPr>
                <a:cs typeface="+mn-ea"/>
                <a:sym typeface="+mn-lt"/>
              </a:endParaRPr>
            </a:p>
          </p:txBody>
        </p:sp>
        <p:sp>
          <p:nvSpPr>
            <p:cNvPr id="27" name="Freeform 41"/>
            <p:cNvSpPr>
              <a:spLocks noEditPoints="1"/>
            </p:cNvSpPr>
            <p:nvPr/>
          </p:nvSpPr>
          <p:spPr bwMode="auto">
            <a:xfrm>
              <a:off x="5414139" y="3266598"/>
              <a:ext cx="1155396" cy="1051020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rgbClr val="206779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1" name="文本框 30"/>
          <p:cNvSpPr txBox="1"/>
          <p:nvPr>
            <p:custDataLst>
              <p:tags r:id="rId1"/>
            </p:custDataLst>
          </p:nvPr>
        </p:nvSpPr>
        <p:spPr>
          <a:xfrm>
            <a:off x="4868979" y="1410468"/>
            <a:ext cx="2084387" cy="704901"/>
          </a:xfrm>
          <a:prstGeom prst="rect">
            <a:avLst/>
          </a:prstGeom>
          <a:noFill/>
        </p:spPr>
        <p:txBody>
          <a:bodyPr wrap="none"/>
          <a:lstStyle/>
          <a:p>
            <a:pPr>
              <a:defRPr/>
            </a:pPr>
            <a:r>
              <a:rPr lang="en-US" altLang="zh-CN" sz="2800" kern="0" spc="300" dirty="0">
                <a:solidFill>
                  <a:srgbClr val="FF7761"/>
                </a:solidFill>
                <a:cs typeface="+mn-ea"/>
                <a:sym typeface="+mn-lt"/>
              </a:rPr>
              <a:t>PART 02</a:t>
            </a:r>
            <a:endParaRPr lang="zh-CN" altLang="en-US" sz="2800" kern="0" spc="300" dirty="0">
              <a:solidFill>
                <a:srgbClr val="FF7761"/>
              </a:solidFill>
              <a:cs typeface="+mn-ea"/>
              <a:sym typeface="+mn-lt"/>
            </a:endParaRPr>
          </a:p>
        </p:txBody>
      </p:sp>
      <p:cxnSp>
        <p:nvCxnSpPr>
          <p:cNvPr id="32" name="直接连接符 1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>
            <a:off x="2891234" y="1952305"/>
            <a:ext cx="2219423" cy="0"/>
          </a:xfrm>
          <a:prstGeom prst="line">
            <a:avLst/>
          </a:prstGeom>
          <a:noFill/>
          <a:ln w="6350" algn="ctr">
            <a:solidFill>
              <a:srgbClr val="FF776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直接连接符 20"/>
          <p:cNvCxnSpPr>
            <a:cxnSpLocks noChangeShapeType="1"/>
          </p:cNvCxnSpPr>
          <p:nvPr>
            <p:custDataLst>
              <p:tags r:id="rId3"/>
            </p:custDataLst>
          </p:nvPr>
        </p:nvCxnSpPr>
        <p:spPr bwMode="auto">
          <a:xfrm>
            <a:off x="4598589" y="2549115"/>
            <a:ext cx="2056210" cy="0"/>
          </a:xfrm>
          <a:prstGeom prst="line">
            <a:avLst/>
          </a:prstGeom>
          <a:noFill/>
          <a:ln w="6350" algn="ctr">
            <a:solidFill>
              <a:srgbClr val="007F9E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文本框 34"/>
          <p:cNvSpPr txBox="1"/>
          <p:nvPr>
            <p:custDataLst>
              <p:tags r:id="rId4"/>
            </p:custDataLst>
          </p:nvPr>
        </p:nvSpPr>
        <p:spPr>
          <a:xfrm>
            <a:off x="2891234" y="1977232"/>
            <a:ext cx="3763565" cy="577453"/>
          </a:xfrm>
          <a:prstGeom prst="rect">
            <a:avLst/>
          </a:prstGeom>
          <a:solidFill>
            <a:schemeClr val="bg1">
              <a:alpha val="76000"/>
            </a:schemeClr>
          </a:solidFill>
        </p:spPr>
        <p:txBody>
          <a:bodyPr wrap="none"/>
          <a:lstStyle>
            <a:defPPr>
              <a:defRPr lang="zh-CN"/>
            </a:defPPr>
            <a:lvl1pPr>
              <a:defRPr sz="3200" b="1" kern="0" spc="300">
                <a:solidFill>
                  <a:srgbClr val="FF7761"/>
                </a:solidFill>
                <a:latin typeface="Arial"/>
                <a:ea typeface="微软雅黑"/>
                <a:cs typeface="Microsoft New Tai Lue" panose="020B0502040204020203" pitchFamily="34" charset="0"/>
              </a:defRPr>
            </a:lvl1pPr>
          </a:lstStyle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 here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6" name="文本框 35"/>
          <p:cNvSpPr txBox="1"/>
          <p:nvPr>
            <p:custDataLst>
              <p:tags r:id="rId5"/>
            </p:custDataLst>
          </p:nvPr>
        </p:nvSpPr>
        <p:spPr>
          <a:xfrm>
            <a:off x="2891234" y="2542728"/>
            <a:ext cx="4297842" cy="310753"/>
          </a:xfrm>
          <a:prstGeom prst="rect">
            <a:avLst/>
          </a:prstGeom>
          <a:noFill/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altLang="zh-CN" sz="1400" kern="0" dirty="0">
                <a:solidFill>
                  <a:srgbClr val="FF7761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 animBg="1"/>
      <p:bldP spid="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222205109"/>
  <p:tag name="MH_LIBRARY" val="GRAPHIC"/>
  <p:tag name="MH_TYPE" val="SubTitle"/>
  <p:tag name="MH_ORDER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222211839"/>
  <p:tag name="MH_LIBRARY" val="GRAPHIC"/>
  <p:tag name="MH_TYPE" val="SubTitle"/>
  <p:tag name="MH_ORDER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222205109"/>
  <p:tag name="MH_LIBRARY" val="GRAPHIC"/>
  <p:tag name="MH_TYPE" val="SubTitle"/>
  <p:tag name="MH_ORDER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222211839"/>
  <p:tag name="MH_LIBRARY" val="GRAPHIC"/>
  <p:tag name="MH_TYPE" val="SubTitle"/>
  <p:tag name="MH_ORDER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222205109"/>
  <p:tag name="MH_LIBRARY" val="GRAPHIC"/>
  <p:tag name="MH_TYPE" val="SubTitle"/>
  <p:tag name="MH_ORDER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222211839"/>
  <p:tag name="MH_LIBRARY" val="GRAPHIC"/>
  <p:tag name="MH_TYPE" val="SubTitle"/>
  <p:tag name="MH_ORDER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222205109"/>
  <p:tag name="MH_LIBRARY" val="GRAPHIC"/>
  <p:tag name="MH_TYPE" val="SubTitle"/>
  <p:tag name="MH_ORDER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TextBox 1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直接连接符 1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直接连接符 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TextBox 2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TextBox 2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235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24369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TextBox 1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直接连接符 1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直接连接符 2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TextBox 2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TextBox 2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TextBox 1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TextBox 17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直接连接符 18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直接连接符 2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TextBox 2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TextBox 2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直接连接符 1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24370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直接连接符 2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TextBox 2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01094131"/>
  <p:tag name="MH_LIBRARY" val="GRAPHIC"/>
  <p:tag name="MH_ORDER" val="TextBox 2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308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222211839"/>
  <p:tag name="MH_LIBRARY" val="GRAPHIC"/>
  <p:tag name="MH_TYPE" val="SubTitle"/>
  <p:tag name="MH_ORDER" val="2"/>
</p:tagLst>
</file>

<file path=ppt/theme/theme1.xml><?xml version="1.0" encoding="utf-8"?>
<a:theme xmlns:a="http://schemas.openxmlformats.org/drawingml/2006/main" name="www.freeppt7.com">
  <a:themeElements>
    <a:clrScheme name="自定义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F28A00"/>
      </a:accent1>
      <a:accent2>
        <a:srgbClr val="ED0712"/>
      </a:accent2>
      <a:accent3>
        <a:srgbClr val="441A68"/>
      </a:accent3>
      <a:accent4>
        <a:srgbClr val="1B2B57"/>
      </a:accent4>
      <a:accent5>
        <a:srgbClr val="43536A"/>
      </a:accent5>
      <a:accent6>
        <a:srgbClr val="7F7F7F"/>
      </a:accent6>
      <a:hlink>
        <a:srgbClr val="F49100"/>
      </a:hlink>
      <a:folHlink>
        <a:srgbClr val="85DFD0"/>
      </a:folHlink>
    </a:clrScheme>
    <a:fontScheme name="hlgow0mn">
      <a:majorFont>
        <a:latin typeface="Maiandra GD"/>
        <a:ea typeface="微软雅黑"/>
        <a:cs typeface=""/>
      </a:majorFont>
      <a:minorFont>
        <a:latin typeface="Maiandra GD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lgow0mn">
      <a:majorFont>
        <a:latin typeface="Maiandra GD"/>
        <a:ea typeface="微软雅黑"/>
        <a:cs typeface=""/>
      </a:majorFont>
      <a:minorFont>
        <a:latin typeface="Maiandra GD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1552</Words>
  <Application>Microsoft Office PowerPoint</Application>
  <PresentationFormat>全屏显示(16:9)</PresentationFormat>
  <Paragraphs>227</Paragraphs>
  <Slides>28</Slides>
  <Notes>27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6" baseType="lpstr">
      <vt:lpstr>思源黑体 CN Normal</vt:lpstr>
      <vt:lpstr>微软雅黑</vt:lpstr>
      <vt:lpstr>字魂59号-创粗黑</vt:lpstr>
      <vt:lpstr>Arial</vt:lpstr>
      <vt:lpstr>Maiandra GD</vt:lpstr>
      <vt:lpstr>Wingdings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七月</dc:title>
  <dc:creator>第一PPT</dc:creator>
  <cp:keywords>www.1ppt.com</cp:keywords>
  <dc:description>www.1ppt.com</dc:description>
  <cp:lastModifiedBy>之灵</cp:lastModifiedBy>
  <cp:revision>91</cp:revision>
  <dcterms:created xsi:type="dcterms:W3CDTF">2017-03-04T06:55:00Z</dcterms:created>
  <dcterms:modified xsi:type="dcterms:W3CDTF">2023-07-11T10:18:11Z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E707EA5FF91C4A5E94B9DCEFCFCADC6A_12</vt:lpwstr>
  </property>
  <property fmtid="{D5CDD505-2E9C-101B-9397-08002B2CF9AE}" pid="3" name="KSOProductBuildVer">
    <vt:lpwstr>2052-11.1.0.14309</vt:lpwstr>
  </property>
</Properties>
</file>