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8"/>
  </p:notesMasterIdLst>
  <p:sldIdLst>
    <p:sldId id="256" r:id="rId3"/>
    <p:sldId id="257" r:id="rId4"/>
    <p:sldId id="258" r:id="rId5"/>
    <p:sldId id="266" r:id="rId6"/>
    <p:sldId id="267" r:id="rId7"/>
    <p:sldId id="282" r:id="rId8"/>
    <p:sldId id="283" r:id="rId9"/>
    <p:sldId id="259" r:id="rId10"/>
    <p:sldId id="264" r:id="rId11"/>
    <p:sldId id="265" r:id="rId12"/>
    <p:sldId id="284" r:id="rId13"/>
    <p:sldId id="270" r:id="rId14"/>
    <p:sldId id="263" r:id="rId15"/>
    <p:sldId id="260" r:id="rId16"/>
    <p:sldId id="273" r:id="rId17"/>
    <p:sldId id="286" r:id="rId18"/>
    <p:sldId id="276" r:id="rId19"/>
    <p:sldId id="271" r:id="rId20"/>
    <p:sldId id="261" r:id="rId21"/>
    <p:sldId id="287" r:id="rId22"/>
    <p:sldId id="278" r:id="rId23"/>
    <p:sldId id="274" r:id="rId24"/>
    <p:sldId id="272" r:id="rId25"/>
    <p:sldId id="262" r:id="rId26"/>
    <p:sldId id="321"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C53"/>
    <a:srgbClr val="9AA375"/>
    <a:srgbClr val="A4A9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737C53"/>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4.5</c:v>
                </c:pt>
                <c:pt idx="1">
                  <c:v>2.5</c:v>
                </c:pt>
                <c:pt idx="2">
                  <c:v>3.5</c:v>
                </c:pt>
                <c:pt idx="3">
                  <c:v>4.5</c:v>
                </c:pt>
              </c:numCache>
            </c:numRef>
          </c:val>
          <c:extLst>
            <c:ext xmlns:c16="http://schemas.microsoft.com/office/drawing/2014/chart" uri="{C3380CC4-5D6E-409C-BE32-E72D297353CC}">
              <c16:uniqueId val="{00000000-B73C-491B-95AC-7FA4E4151E77}"/>
            </c:ext>
          </c:extLst>
        </c:ser>
        <c:ser>
          <c:idx val="1"/>
          <c:order val="1"/>
          <c:tx>
            <c:strRef>
              <c:f>Sheet1!$C$1</c:f>
              <c:strCache>
                <c:ptCount val="1"/>
                <c:pt idx="0">
                  <c:v>系列 2</c:v>
                </c:pt>
              </c:strCache>
            </c:strRef>
          </c:tx>
          <c:spPr>
            <a:solidFill>
              <a:srgbClr val="9AA375"/>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2.5</c:v>
                </c:pt>
                <c:pt idx="1">
                  <c:v>4.5</c:v>
                </c:pt>
                <c:pt idx="2">
                  <c:v>3</c:v>
                </c:pt>
                <c:pt idx="3">
                  <c:v>3.2</c:v>
                </c:pt>
              </c:numCache>
            </c:numRef>
          </c:val>
          <c:extLst>
            <c:ext xmlns:c16="http://schemas.microsoft.com/office/drawing/2014/chart" uri="{C3380CC4-5D6E-409C-BE32-E72D297353CC}">
              <c16:uniqueId val="{00000001-B73C-491B-95AC-7FA4E4151E77}"/>
            </c:ext>
          </c:extLst>
        </c:ser>
        <c:ser>
          <c:idx val="2"/>
          <c:order val="2"/>
          <c:tx>
            <c:strRef>
              <c:f>Sheet1!$D$1</c:f>
              <c:strCache>
                <c:ptCount val="1"/>
                <c:pt idx="0">
                  <c:v>系列 3</c:v>
                </c:pt>
              </c:strCache>
            </c:strRef>
          </c:tx>
          <c:spPr>
            <a:solidFill>
              <a:srgbClr val="A4A98C"/>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3C-491B-95AC-7FA4E4151E77}"/>
            </c:ext>
          </c:extLst>
        </c:ser>
        <c:ser>
          <c:idx val="3"/>
          <c:order val="3"/>
          <c:tx>
            <c:strRef>
              <c:f>Sheet1!$E$1</c:f>
              <c:strCache>
                <c:ptCount val="1"/>
                <c:pt idx="0">
                  <c:v>系列四</c:v>
                </c:pt>
              </c:strCache>
            </c:strRef>
          </c:tx>
          <c:spPr>
            <a:solidFill>
              <a:srgbClr val="737C53"/>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Sheet1!$E$2:$E$5</c:f>
              <c:numCache>
                <c:formatCode>General</c:formatCode>
                <c:ptCount val="4"/>
                <c:pt idx="0">
                  <c:v>3</c:v>
                </c:pt>
                <c:pt idx="1">
                  <c:v>4.5</c:v>
                </c:pt>
                <c:pt idx="2">
                  <c:v>2.6</c:v>
                </c:pt>
                <c:pt idx="3">
                  <c:v>3.1</c:v>
                </c:pt>
              </c:numCache>
            </c:numRef>
          </c:val>
          <c:extLst>
            <c:ext xmlns:c16="http://schemas.microsoft.com/office/drawing/2014/chart" uri="{C3380CC4-5D6E-409C-BE32-E72D297353CC}">
              <c16:uniqueId val="{00000003-B73C-491B-95AC-7FA4E4151E77}"/>
            </c:ext>
          </c:extLst>
        </c:ser>
        <c:dLbls>
          <c:showLegendKey val="0"/>
          <c:showVal val="1"/>
          <c:showCatName val="0"/>
          <c:showSerName val="0"/>
          <c:showPercent val="0"/>
          <c:showBubbleSize val="0"/>
        </c:dLbls>
        <c:gapWidth val="219"/>
        <c:overlap val="-27"/>
        <c:axId val="417203712"/>
        <c:axId val="417205248"/>
      </c:barChart>
      <c:catAx>
        <c:axId val="4172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17205248"/>
        <c:crosses val="autoZero"/>
        <c:auto val="1"/>
        <c:lblAlgn val="ctr"/>
        <c:lblOffset val="100"/>
        <c:noMultiLvlLbl val="0"/>
      </c:catAx>
      <c:valAx>
        <c:axId val="417205248"/>
        <c:scaling>
          <c:orientation val="minMax"/>
        </c:scaling>
        <c:delete val="1"/>
        <c:axPos val="l"/>
        <c:majorGridlines>
          <c:spPr>
            <a:ln w="3175" cap="flat" cmpd="sng" algn="ctr">
              <a:solidFill>
                <a:srgbClr val="737C53">
                  <a:alpha val="40000"/>
                </a:srgbClr>
              </a:solidFill>
              <a:round/>
            </a:ln>
            <a:effectLst/>
          </c:spPr>
        </c:majorGridlines>
        <c:numFmt formatCode="General" sourceLinked="1"/>
        <c:majorTickMark val="none"/>
        <c:minorTickMark val="none"/>
        <c:tickLblPos val="nextTo"/>
        <c:crossAx val="417203712"/>
        <c:crosses val="autoZero"/>
        <c:crossBetween val="between"/>
      </c:valAx>
      <c:spPr>
        <a:noFill/>
        <a:ln>
          <a:noFill/>
        </a:ln>
        <a:effectLst/>
      </c:spPr>
    </c:plotArea>
    <c:plotVisOnly val="1"/>
    <c:dispBlanksAs val="gap"/>
    <c:showDLblsOverMax val="0"/>
  </c:chart>
  <c:spPr>
    <a:noFill/>
    <a:ln>
      <a:noFill/>
    </a:ln>
    <a:effectLst/>
  </c:spPr>
  <c:txPr>
    <a:bodyPr/>
    <a:lstStyle/>
    <a:p>
      <a:pPr>
        <a:defRPr lang="zh-CN" sz="1600" b="0" i="0">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82F020A-F019-4DBD-8B06-C0E6A0615B16}"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97B93B9B-7C73-4028-88DB-DCEAAFC8118E}" type="slidenum">
              <a:rPr lang="zh-CN" altLang="en-US" smtClean="0"/>
              <a:t>‹#›</a:t>
            </a:fld>
            <a:endParaRPr lang="zh-CN" altLang="en-US"/>
          </a:p>
        </p:txBody>
      </p:sp>
    </p:spTree>
    <p:extLst>
      <p:ext uri="{BB962C8B-B14F-4D97-AF65-F5344CB8AC3E}">
        <p14:creationId xmlns:p14="http://schemas.microsoft.com/office/powerpoint/2010/main" val="25868519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357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2469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474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018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18526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55653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11956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62602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37640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30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59804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71772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68807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7493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6851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21871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63356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636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22495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76007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5839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3687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1941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653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63293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28113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16148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10959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92857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64644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48116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4166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734823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869964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6926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88543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7/14/2023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3060307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2023/7/14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25985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2023/7/14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97983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88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5405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7522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1754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307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0988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5"/>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5" r:id="rId43"/>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1781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43.xml"/><Relationship Id="rId6" Type="http://schemas.openxmlformats.org/officeDocument/2006/relationships/hyperlink" Target="https://www.youtube.com/@Slidestemplatesfree"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9.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圆形"/>
          <p:cNvPicPr>
            <a:picLocks noChangeAspect="1"/>
          </p:cNvPicPr>
          <p:nvPr/>
        </p:nvPicPr>
        <p:blipFill>
          <a:blip r:embed="rId3"/>
          <a:stretch>
            <a:fillRect/>
          </a:stretch>
        </p:blipFill>
        <p:spPr>
          <a:xfrm>
            <a:off x="1082675" y="-780415"/>
            <a:ext cx="10027920" cy="8417560"/>
          </a:xfrm>
          <a:prstGeom prst="rect">
            <a:avLst/>
          </a:prstGeom>
          <a:effectLst>
            <a:outerShdw blurRad="50800" dist="38100" dir="2700000" algn="tl" rotWithShape="0">
              <a:prstClr val="black">
                <a:alpha val="40000"/>
              </a:prstClr>
            </a:outerShdw>
          </a:effectLst>
        </p:spPr>
      </p:pic>
      <p:pic>
        <p:nvPicPr>
          <p:cNvPr id="6" name="图片 5" descr="花4"/>
          <p:cNvPicPr>
            <a:picLocks noChangeAspect="1"/>
          </p:cNvPicPr>
          <p:nvPr/>
        </p:nvPicPr>
        <p:blipFill>
          <a:blip r:embed="rId4"/>
          <a:stretch>
            <a:fillRect/>
          </a:stretch>
        </p:blipFill>
        <p:spPr>
          <a:xfrm>
            <a:off x="1296035" y="3424555"/>
            <a:ext cx="9599930" cy="3453765"/>
          </a:xfrm>
          <a:prstGeom prst="rect">
            <a:avLst/>
          </a:prstGeom>
        </p:spPr>
      </p:pic>
      <p:pic>
        <p:nvPicPr>
          <p:cNvPr id="8" name="图片 7" descr="花3"/>
          <p:cNvPicPr>
            <a:picLocks noChangeAspect="1"/>
          </p:cNvPicPr>
          <p:nvPr/>
        </p:nvPicPr>
        <p:blipFill>
          <a:blip r:embed="rId5"/>
          <a:stretch>
            <a:fillRect/>
          </a:stretch>
        </p:blipFill>
        <p:spPr>
          <a:xfrm>
            <a:off x="4496118" y="177165"/>
            <a:ext cx="3199765" cy="1181100"/>
          </a:xfrm>
          <a:prstGeom prst="rect">
            <a:avLst/>
          </a:prstGeom>
        </p:spPr>
      </p:pic>
      <p:sp>
        <p:nvSpPr>
          <p:cNvPr id="9" name="文本框 8"/>
          <p:cNvSpPr txBox="1"/>
          <p:nvPr/>
        </p:nvSpPr>
        <p:spPr>
          <a:xfrm>
            <a:off x="3895408" y="1520190"/>
            <a:ext cx="4401185" cy="521970"/>
          </a:xfrm>
          <a:prstGeom prst="rect">
            <a:avLst/>
          </a:prstGeom>
          <a:noFill/>
        </p:spPr>
        <p:txBody>
          <a:bodyPr wrap="square" rtlCol="0">
            <a:spAutoFit/>
          </a:bodyPr>
          <a:lstStyle/>
          <a:p>
            <a:pPr algn="ctr"/>
            <a:r>
              <a:rPr lang="en-US" altLang="zh-CN" sz="2800" dirty="0">
                <a:solidFill>
                  <a:srgbClr val="737C53"/>
                </a:solidFill>
                <a:cs typeface="+mn-ea"/>
                <a:sym typeface="+mn-lt"/>
              </a:rPr>
              <a:t>COLORFUL SUMMER</a:t>
            </a:r>
          </a:p>
        </p:txBody>
      </p:sp>
      <p:sp>
        <p:nvSpPr>
          <p:cNvPr id="10" name="文本框 9"/>
          <p:cNvSpPr txBox="1"/>
          <p:nvPr/>
        </p:nvSpPr>
        <p:spPr>
          <a:xfrm>
            <a:off x="2246810" y="2321004"/>
            <a:ext cx="7720149" cy="1107996"/>
          </a:xfrm>
          <a:prstGeom prst="rect">
            <a:avLst/>
          </a:prstGeom>
          <a:noFill/>
        </p:spPr>
        <p:txBody>
          <a:bodyPr wrap="square" rtlCol="0">
            <a:spAutoFit/>
          </a:bodyPr>
          <a:lstStyle/>
          <a:p>
            <a:pPr algn="ctr"/>
            <a:r>
              <a:rPr lang="en-US" altLang="zh-CN" sz="6600" dirty="0">
                <a:solidFill>
                  <a:srgbClr val="737C53"/>
                </a:solidFill>
                <a:cs typeface="+mn-ea"/>
                <a:sym typeface="+mn-lt"/>
              </a:rPr>
              <a:t>FREE PPT TEMPLATES</a:t>
            </a:r>
            <a:endParaRPr lang="zh-CN" altLang="en-US" sz="6600" dirty="0">
              <a:solidFill>
                <a:srgbClr val="737C53"/>
              </a:solidFill>
              <a:cs typeface="+mn-ea"/>
              <a:sym typeface="+mn-lt"/>
            </a:endParaRPr>
          </a:p>
        </p:txBody>
      </p:sp>
      <p:sp>
        <p:nvSpPr>
          <p:cNvPr id="11" name="文本框 10"/>
          <p:cNvSpPr txBox="1"/>
          <p:nvPr/>
        </p:nvSpPr>
        <p:spPr>
          <a:xfrm>
            <a:off x="3017518" y="3404949"/>
            <a:ext cx="6178732" cy="523220"/>
          </a:xfrm>
          <a:prstGeom prst="rect">
            <a:avLst/>
          </a:prstGeom>
          <a:noFill/>
        </p:spPr>
        <p:txBody>
          <a:bodyPr wrap="square" rtlCol="0">
            <a:spAutoFit/>
          </a:bodyPr>
          <a:lstStyle/>
          <a:p>
            <a:pPr algn="dist"/>
            <a:r>
              <a:rPr lang="en-US" altLang="zh-CN" sz="2800" dirty="0">
                <a:solidFill>
                  <a:srgbClr val="737C53"/>
                </a:solidFill>
                <a:cs typeface="+mn-ea"/>
                <a:sym typeface="+mn-lt"/>
              </a:rPr>
              <a:t>Insert the Subtitle of Your Presentation</a:t>
            </a:r>
          </a:p>
        </p:txBody>
      </p:sp>
      <p:grpSp>
        <p:nvGrpSpPr>
          <p:cNvPr id="2" name="组合 1">
            <a:extLst>
              <a:ext uri="{FF2B5EF4-FFF2-40B4-BE49-F238E27FC236}">
                <a16:creationId xmlns:a16="http://schemas.microsoft.com/office/drawing/2014/main" id="{3A5F2D12-50DD-B8ED-E6E7-31F2D05F3BDF}"/>
              </a:ext>
            </a:extLst>
          </p:cNvPr>
          <p:cNvGrpSpPr/>
          <p:nvPr/>
        </p:nvGrpSpPr>
        <p:grpSpPr>
          <a:xfrm>
            <a:off x="4240845" y="4278458"/>
            <a:ext cx="3732078" cy="318653"/>
            <a:chOff x="4414802" y="4741055"/>
            <a:chExt cx="3732078" cy="318653"/>
          </a:xfrm>
        </p:grpSpPr>
        <p:grpSp>
          <p:nvGrpSpPr>
            <p:cNvPr id="3" name="组合 2">
              <a:extLst>
                <a:ext uri="{FF2B5EF4-FFF2-40B4-BE49-F238E27FC236}">
                  <a16:creationId xmlns:a16="http://schemas.microsoft.com/office/drawing/2014/main" id="{531E4D46-29BC-28A7-854D-966FFC2C95AF}"/>
                </a:ext>
              </a:extLst>
            </p:cNvPr>
            <p:cNvGrpSpPr/>
            <p:nvPr/>
          </p:nvGrpSpPr>
          <p:grpSpPr>
            <a:xfrm>
              <a:off x="6816060" y="4763888"/>
              <a:ext cx="290407" cy="290407"/>
              <a:chOff x="2794389" y="5543873"/>
              <a:chExt cx="290407" cy="290407"/>
            </a:xfrm>
            <a:solidFill>
              <a:schemeClr val="bg1"/>
            </a:solidFill>
          </p:grpSpPr>
          <p:sp>
            <p:nvSpPr>
              <p:cNvPr id="18" name="Oval 15">
                <a:extLst>
                  <a:ext uri="{FF2B5EF4-FFF2-40B4-BE49-F238E27FC236}">
                    <a16:creationId xmlns:a16="http://schemas.microsoft.com/office/drawing/2014/main" id="{C0A12DC1-3444-A5D6-9A63-967003DE0C46}"/>
                  </a:ext>
                </a:extLst>
              </p:cNvPr>
              <p:cNvSpPr>
                <a:spLocks/>
              </p:cNvSpPr>
              <p:nvPr/>
            </p:nvSpPr>
            <p:spPr bwMode="auto">
              <a:xfrm>
                <a:off x="2794389" y="5543873"/>
                <a:ext cx="290407" cy="290407"/>
              </a:xfrm>
              <a:prstGeom prst="ellipse">
                <a:avLst/>
              </a:prstGeom>
              <a:solidFill>
                <a:srgbClr val="737C53"/>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9" name="Group 16">
                <a:extLst>
                  <a:ext uri="{FF2B5EF4-FFF2-40B4-BE49-F238E27FC236}">
                    <a16:creationId xmlns:a16="http://schemas.microsoft.com/office/drawing/2014/main" id="{BF81157F-D009-87E0-FDB3-FA5220FF36B9}"/>
                  </a:ext>
                </a:extLst>
              </p:cNvPr>
              <p:cNvGrpSpPr>
                <a:grpSpLocks/>
              </p:cNvGrpSpPr>
              <p:nvPr/>
            </p:nvGrpSpPr>
            <p:grpSpPr bwMode="auto">
              <a:xfrm>
                <a:off x="2889067" y="5602052"/>
                <a:ext cx="104062" cy="167263"/>
                <a:chOff x="4777" y="3144"/>
                <a:chExt cx="215" cy="345"/>
              </a:xfrm>
              <a:grpFill/>
            </p:grpSpPr>
            <p:sp>
              <p:nvSpPr>
                <p:cNvPr id="20" name="Freeform 17">
                  <a:extLst>
                    <a:ext uri="{FF2B5EF4-FFF2-40B4-BE49-F238E27FC236}">
                      <a16:creationId xmlns:a16="http://schemas.microsoft.com/office/drawing/2014/main" id="{D267BDC1-47E5-4D7D-C9F6-4A935DA77BBB}"/>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1" name="Freeform 18">
                  <a:extLst>
                    <a:ext uri="{FF2B5EF4-FFF2-40B4-BE49-F238E27FC236}">
                      <a16:creationId xmlns:a16="http://schemas.microsoft.com/office/drawing/2014/main" id="{5764E209-EAC3-69A1-9A5A-8138AD1491F4}"/>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7" name="组合 6">
              <a:extLst>
                <a:ext uri="{FF2B5EF4-FFF2-40B4-BE49-F238E27FC236}">
                  <a16:creationId xmlns:a16="http://schemas.microsoft.com/office/drawing/2014/main" id="{6D27B0A2-DED4-E20E-265C-DE249FA3B43F}"/>
                </a:ext>
              </a:extLst>
            </p:cNvPr>
            <p:cNvGrpSpPr/>
            <p:nvPr/>
          </p:nvGrpSpPr>
          <p:grpSpPr>
            <a:xfrm>
              <a:off x="4414802" y="4745227"/>
              <a:ext cx="290407" cy="290407"/>
              <a:chOff x="732769" y="5535598"/>
              <a:chExt cx="290407" cy="290407"/>
            </a:xfrm>
            <a:solidFill>
              <a:schemeClr val="bg1"/>
            </a:solidFill>
          </p:grpSpPr>
          <p:sp>
            <p:nvSpPr>
              <p:cNvPr id="14" name="Oval 10">
                <a:extLst>
                  <a:ext uri="{FF2B5EF4-FFF2-40B4-BE49-F238E27FC236}">
                    <a16:creationId xmlns:a16="http://schemas.microsoft.com/office/drawing/2014/main" id="{CD9DC6CF-AFCA-8661-B311-6FF6C4D2B378}"/>
                  </a:ext>
                </a:extLst>
              </p:cNvPr>
              <p:cNvSpPr>
                <a:spLocks/>
              </p:cNvSpPr>
              <p:nvPr/>
            </p:nvSpPr>
            <p:spPr bwMode="auto">
              <a:xfrm>
                <a:off x="732769" y="5535598"/>
                <a:ext cx="290407" cy="290407"/>
              </a:xfrm>
              <a:prstGeom prst="ellipse">
                <a:avLst/>
              </a:prstGeom>
              <a:solidFill>
                <a:srgbClr val="737C53"/>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5" name="组合 14">
                <a:extLst>
                  <a:ext uri="{FF2B5EF4-FFF2-40B4-BE49-F238E27FC236}">
                    <a16:creationId xmlns:a16="http://schemas.microsoft.com/office/drawing/2014/main" id="{819209EE-40ED-1BCB-3D27-FD98626596BE}"/>
                  </a:ext>
                </a:extLst>
              </p:cNvPr>
              <p:cNvGrpSpPr/>
              <p:nvPr/>
            </p:nvGrpSpPr>
            <p:grpSpPr>
              <a:xfrm>
                <a:off x="811795" y="5598991"/>
                <a:ext cx="132841" cy="151011"/>
                <a:chOff x="860980" y="3583766"/>
                <a:chExt cx="100336" cy="114060"/>
              </a:xfrm>
              <a:grpFill/>
            </p:grpSpPr>
            <p:sp>
              <p:nvSpPr>
                <p:cNvPr id="16" name="Freeform 12">
                  <a:extLst>
                    <a:ext uri="{FF2B5EF4-FFF2-40B4-BE49-F238E27FC236}">
                      <a16:creationId xmlns:a16="http://schemas.microsoft.com/office/drawing/2014/main" id="{AD3C697A-0790-B617-9C94-AC6033FA0838}"/>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7" name="Freeform 13">
                  <a:extLst>
                    <a:ext uri="{FF2B5EF4-FFF2-40B4-BE49-F238E27FC236}">
                      <a16:creationId xmlns:a16="http://schemas.microsoft.com/office/drawing/2014/main" id="{61963291-66DC-139E-882B-81E9587EEEBD}"/>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2" name="Text Box 20">
              <a:extLst>
                <a:ext uri="{FF2B5EF4-FFF2-40B4-BE49-F238E27FC236}">
                  <a16:creationId xmlns:a16="http://schemas.microsoft.com/office/drawing/2014/main" id="{077F98AB-4B73-00FE-803A-736584A717DA}"/>
                </a:ext>
              </a:extLst>
            </p:cNvPr>
            <p:cNvSpPr txBox="1">
              <a:spLocks/>
            </p:cNvSpPr>
            <p:nvPr/>
          </p:nvSpPr>
          <p:spPr bwMode="auto">
            <a:xfrm>
              <a:off x="7067738" y="4751931"/>
              <a:ext cx="10791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cs typeface="+mn-ea"/>
                  <a:sym typeface="+mn-lt"/>
                </a:rPr>
                <a:t>XX.XX.20XX</a:t>
              </a:r>
              <a:endParaRPr lang="zh-CN" altLang="en-US" sz="1400" dirty="0">
                <a:cs typeface="+mn-ea"/>
                <a:sym typeface="+mn-lt"/>
              </a:endParaRPr>
            </a:p>
          </p:txBody>
        </p:sp>
        <p:sp>
          <p:nvSpPr>
            <p:cNvPr id="13" name="矩形 12">
              <a:extLst>
                <a:ext uri="{FF2B5EF4-FFF2-40B4-BE49-F238E27FC236}">
                  <a16:creationId xmlns:a16="http://schemas.microsoft.com/office/drawing/2014/main" id="{50BE3D47-CC2C-6DF9-9438-E635DF0171DE}"/>
                </a:ext>
              </a:extLst>
            </p:cNvPr>
            <p:cNvSpPr/>
            <p:nvPr/>
          </p:nvSpPr>
          <p:spPr>
            <a:xfrm>
              <a:off x="4680881" y="4741055"/>
              <a:ext cx="1967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cs typeface="+mn-ea"/>
                  <a:sym typeface="+mn-lt"/>
                </a:rPr>
                <a:t>Report </a:t>
              </a:r>
              <a:r>
                <a:rPr lang="zh-CN" altLang="en-US" sz="1400" dirty="0">
                  <a:cs typeface="+mn-ea"/>
                  <a:sym typeface="+mn-lt"/>
                </a:rPr>
                <a:t>：</a:t>
              </a:r>
              <a:r>
                <a:rPr lang="en-US" altLang="zh-CN" sz="1400" dirty="0">
                  <a:cs typeface="+mn-ea"/>
                  <a:sym typeface="+mn-lt"/>
                </a:rPr>
                <a:t>freeppt7.com</a:t>
              </a:r>
              <a:endParaRPr lang="zh-CN" altLang="en-US" sz="1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3250"/>
                            </p:stCondLst>
                            <p:childTnLst>
                              <p:par>
                                <p:cTn id="32" presetID="47"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12" presetClass="entr" presetSubtype="4" fill="hold" grpId="1"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p:tgtEl>
                                          <p:spTgt spid="11"/>
                                        </p:tgtEl>
                                        <p:attrNameLst>
                                          <p:attrName>ppt_y</p:attrName>
                                        </p:attrNameLst>
                                      </p:cBhvr>
                                      <p:tavLst>
                                        <p:tav tm="0">
                                          <p:val>
                                            <p:strVal val="#ppt_y+#ppt_h*1.125000"/>
                                          </p:val>
                                        </p:tav>
                                        <p:tav tm="100000">
                                          <p:val>
                                            <p:strVal val="#ppt_y"/>
                                          </p:val>
                                        </p:tav>
                                      </p:tavLst>
                                    </p:anim>
                                    <p:animEffect transition="in" filter="wipe(up)">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cxnSp>
        <p:nvCxnSpPr>
          <p:cNvPr id="2" name="直接连接符 7"/>
          <p:cNvCxnSpPr>
            <a:cxnSpLocks noChangeShapeType="1"/>
          </p:cNvCxnSpPr>
          <p:nvPr/>
        </p:nvCxnSpPr>
        <p:spPr bwMode="auto">
          <a:xfrm>
            <a:off x="4455804" y="1840751"/>
            <a:ext cx="0" cy="3457372"/>
          </a:xfrm>
          <a:prstGeom prst="line">
            <a:avLst/>
          </a:prstGeom>
          <a:noFill/>
          <a:ln w="38100">
            <a:solidFill>
              <a:srgbClr val="737C53"/>
            </a:solidFill>
            <a:round/>
          </a:ln>
          <a:extLst>
            <a:ext uri="{909E8E84-426E-40DD-AFC4-6F175D3DCCD1}">
              <a14:hiddenFill xmlns:a14="http://schemas.microsoft.com/office/drawing/2010/main">
                <a:noFill/>
              </a14:hiddenFill>
            </a:ext>
          </a:extLst>
        </p:spPr>
      </p:cxnSp>
      <p:grpSp>
        <p:nvGrpSpPr>
          <p:cNvPr id="6" name="组合 17"/>
          <p:cNvGrpSpPr/>
          <p:nvPr/>
        </p:nvGrpSpPr>
        <p:grpSpPr bwMode="auto">
          <a:xfrm>
            <a:off x="4770129" y="1926476"/>
            <a:ext cx="3046413" cy="827397"/>
            <a:chOff x="0" y="0"/>
            <a:chExt cx="3046360" cy="827804"/>
          </a:xfrm>
        </p:grpSpPr>
        <p:sp>
          <p:nvSpPr>
            <p:cNvPr id="7" name="矩形 13"/>
            <p:cNvSpPr>
              <a:spLocks noChangeArrowheads="1"/>
            </p:cNvSpPr>
            <p:nvPr/>
          </p:nvSpPr>
          <p:spPr bwMode="auto">
            <a:xfrm>
              <a:off x="0" y="207586"/>
              <a:ext cx="3046360" cy="62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charset="0"/>
                  <a:ea typeface="宋体" panose="02010600030101010101" pitchFamily="2" charset="-122"/>
                </a:defRPr>
              </a:lvl1pPr>
              <a:lvl2pPr defTabSz="683895" eaLnBrk="0" hangingPunct="0">
                <a:defRPr>
                  <a:solidFill>
                    <a:schemeClr val="tx1"/>
                  </a:solidFill>
                  <a:latin typeface="Calibri" panose="020F0502020204030204" charset="0"/>
                  <a:ea typeface="宋体" panose="02010600030101010101" pitchFamily="2" charset="-122"/>
                </a:defRPr>
              </a:lvl2pPr>
              <a:lvl3pPr defTabSz="683895" eaLnBrk="0" hangingPunct="0">
                <a:defRPr>
                  <a:solidFill>
                    <a:schemeClr val="tx1"/>
                  </a:solidFill>
                  <a:latin typeface="Calibri" panose="020F0502020204030204" charset="0"/>
                  <a:ea typeface="宋体" panose="02010600030101010101" pitchFamily="2" charset="-122"/>
                </a:defRPr>
              </a:lvl3pPr>
              <a:lvl4pPr defTabSz="683895" eaLnBrk="0" hangingPunct="0">
                <a:defRPr>
                  <a:solidFill>
                    <a:schemeClr val="tx1"/>
                  </a:solidFill>
                  <a:latin typeface="Calibri" panose="020F0502020204030204" charset="0"/>
                  <a:ea typeface="宋体" panose="02010600030101010101" pitchFamily="2" charset="-122"/>
                </a:defRPr>
              </a:lvl4pPr>
              <a:lvl5pPr defTabSz="683895" eaLnBrk="0" hangingPunct="0">
                <a:defRPr>
                  <a:solidFill>
                    <a:schemeClr val="tx1"/>
                  </a:solidFill>
                  <a:latin typeface="Calibri" panose="020F050202020403020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en-US" sz="1200" dirty="0">
                  <a:solidFill>
                    <a:schemeClr val="tx1">
                      <a:lumMod val="65000"/>
                      <a:lumOff val="35000"/>
                    </a:schemeClr>
                  </a:solidFill>
                  <a:latin typeface="+mn-lt"/>
                  <a:ea typeface="+mn-ea"/>
                  <a:cs typeface="+mn-ea"/>
                  <a:sym typeface="+mn-lt"/>
                </a:rPr>
                <a:t>Click here to add content, content to match the title. </a:t>
              </a:r>
              <a:endParaRPr lang="zh-CN" altLang="en-US" sz="1100" dirty="0">
                <a:solidFill>
                  <a:schemeClr val="tx1">
                    <a:lumMod val="65000"/>
                    <a:lumOff val="35000"/>
                  </a:schemeClr>
                </a:solidFill>
                <a:latin typeface="+mn-lt"/>
                <a:ea typeface="+mn-ea"/>
                <a:cs typeface="+mn-ea"/>
                <a:sym typeface="+mn-lt"/>
              </a:endParaRPr>
            </a:p>
          </p:txBody>
        </p:sp>
        <p:sp>
          <p:nvSpPr>
            <p:cNvPr id="8" name="文本框 83"/>
            <p:cNvSpPr txBox="1">
              <a:spLocks noChangeArrowheads="1"/>
            </p:cNvSpPr>
            <p:nvPr/>
          </p:nvSpPr>
          <p:spPr bwMode="auto">
            <a:xfrm>
              <a:off x="103503" y="0"/>
              <a:ext cx="1650336" cy="3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charset="0"/>
                  <a:ea typeface="宋体" panose="02010600030101010101" pitchFamily="2" charset="-122"/>
                </a:defRPr>
              </a:lvl1pPr>
              <a:lvl2pPr defTabSz="512445" eaLnBrk="0" hangingPunct="0">
                <a:defRPr>
                  <a:solidFill>
                    <a:schemeClr val="tx1"/>
                  </a:solidFill>
                  <a:latin typeface="Calibri" panose="020F0502020204030204" charset="0"/>
                  <a:ea typeface="宋体" panose="02010600030101010101" pitchFamily="2" charset="-122"/>
                </a:defRPr>
              </a:lvl2pPr>
              <a:lvl3pPr defTabSz="512445" eaLnBrk="0" hangingPunct="0">
                <a:defRPr>
                  <a:solidFill>
                    <a:schemeClr val="tx1"/>
                  </a:solidFill>
                  <a:latin typeface="Calibri" panose="020F0502020204030204" charset="0"/>
                  <a:ea typeface="宋体" panose="02010600030101010101" pitchFamily="2" charset="-122"/>
                </a:defRPr>
              </a:lvl3pPr>
              <a:lvl4pPr defTabSz="512445" eaLnBrk="0" hangingPunct="0">
                <a:defRPr>
                  <a:solidFill>
                    <a:schemeClr val="tx1"/>
                  </a:solidFill>
                  <a:latin typeface="Calibri" panose="020F0502020204030204" charset="0"/>
                  <a:ea typeface="宋体" panose="02010600030101010101" pitchFamily="2" charset="-122"/>
                </a:defRPr>
              </a:lvl4pPr>
              <a:lvl5pPr defTabSz="512445" eaLnBrk="0" hangingPunct="0">
                <a:defRPr>
                  <a:solidFill>
                    <a:schemeClr val="tx1"/>
                  </a:solidFill>
                  <a:latin typeface="Calibri" panose="020F050202020403020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1400" b="1" dirty="0">
                  <a:solidFill>
                    <a:schemeClr val="tx1">
                      <a:lumMod val="65000"/>
                      <a:lumOff val="35000"/>
                    </a:schemeClr>
                  </a:solidFill>
                  <a:latin typeface="+mn-lt"/>
                  <a:ea typeface="+mn-ea"/>
                  <a:cs typeface="+mn-ea"/>
                  <a:sym typeface="+mn-lt"/>
                </a:rPr>
                <a:t>Add title text</a:t>
              </a:r>
              <a:endParaRPr lang="zh-CN" altLang="en-US" sz="1400" b="1" dirty="0">
                <a:solidFill>
                  <a:schemeClr val="tx1">
                    <a:lumMod val="65000"/>
                    <a:lumOff val="35000"/>
                  </a:schemeClr>
                </a:solidFill>
                <a:latin typeface="+mn-lt"/>
                <a:ea typeface="+mn-ea"/>
                <a:cs typeface="+mn-ea"/>
                <a:sym typeface="+mn-lt"/>
              </a:endParaRPr>
            </a:p>
          </p:txBody>
        </p:sp>
        <p:cxnSp>
          <p:nvCxnSpPr>
            <p:cNvPr id="9" name="直接连接符 120"/>
            <p:cNvCxnSpPr>
              <a:cxnSpLocks noChangeShapeType="1"/>
            </p:cNvCxnSpPr>
            <p:nvPr/>
          </p:nvCxnSpPr>
          <p:spPr bwMode="auto">
            <a:xfrm>
              <a:off x="103604" y="45691"/>
              <a:ext cx="0" cy="170228"/>
            </a:xfrm>
            <a:prstGeom prst="line">
              <a:avLst/>
            </a:prstGeom>
            <a:noFill/>
            <a:ln w="9525">
              <a:solidFill>
                <a:srgbClr val="737C53"/>
              </a:solidFill>
              <a:round/>
            </a:ln>
            <a:extLst>
              <a:ext uri="{909E8E84-426E-40DD-AFC4-6F175D3DCCD1}">
                <a14:hiddenFill xmlns:a14="http://schemas.microsoft.com/office/drawing/2010/main">
                  <a:noFill/>
                </a14:hiddenFill>
              </a:ext>
            </a:extLst>
          </p:spPr>
        </p:cxnSp>
      </p:grpSp>
      <p:grpSp>
        <p:nvGrpSpPr>
          <p:cNvPr id="11" name="组合 22"/>
          <p:cNvGrpSpPr/>
          <p:nvPr/>
        </p:nvGrpSpPr>
        <p:grpSpPr bwMode="auto">
          <a:xfrm>
            <a:off x="4768542" y="3115404"/>
            <a:ext cx="3044825" cy="825988"/>
            <a:chOff x="0" y="0"/>
            <a:chExt cx="3046360" cy="825119"/>
          </a:xfrm>
        </p:grpSpPr>
        <p:sp>
          <p:nvSpPr>
            <p:cNvPr id="12" name="矩形 13"/>
            <p:cNvSpPr>
              <a:spLocks noChangeArrowheads="1"/>
            </p:cNvSpPr>
            <p:nvPr/>
          </p:nvSpPr>
          <p:spPr bwMode="auto">
            <a:xfrm>
              <a:off x="0" y="207586"/>
              <a:ext cx="3046360" cy="61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charset="0"/>
                  <a:ea typeface="宋体" panose="02010600030101010101" pitchFamily="2" charset="-122"/>
                </a:defRPr>
              </a:lvl1pPr>
              <a:lvl2pPr defTabSz="683895" eaLnBrk="0" hangingPunct="0">
                <a:defRPr>
                  <a:solidFill>
                    <a:schemeClr val="tx1"/>
                  </a:solidFill>
                  <a:latin typeface="Calibri" panose="020F0502020204030204" charset="0"/>
                  <a:ea typeface="宋体" panose="02010600030101010101" pitchFamily="2" charset="-122"/>
                </a:defRPr>
              </a:lvl2pPr>
              <a:lvl3pPr defTabSz="683895" eaLnBrk="0" hangingPunct="0">
                <a:defRPr>
                  <a:solidFill>
                    <a:schemeClr val="tx1"/>
                  </a:solidFill>
                  <a:latin typeface="Calibri" panose="020F0502020204030204" charset="0"/>
                  <a:ea typeface="宋体" panose="02010600030101010101" pitchFamily="2" charset="-122"/>
                </a:defRPr>
              </a:lvl3pPr>
              <a:lvl4pPr defTabSz="683895" eaLnBrk="0" hangingPunct="0">
                <a:defRPr>
                  <a:solidFill>
                    <a:schemeClr val="tx1"/>
                  </a:solidFill>
                  <a:latin typeface="Calibri" panose="020F0502020204030204" charset="0"/>
                  <a:ea typeface="宋体" panose="02010600030101010101" pitchFamily="2" charset="-122"/>
                </a:defRPr>
              </a:lvl4pPr>
              <a:lvl5pPr defTabSz="683895" eaLnBrk="0" hangingPunct="0">
                <a:defRPr>
                  <a:solidFill>
                    <a:schemeClr val="tx1"/>
                  </a:solidFill>
                  <a:latin typeface="Calibri" panose="020F050202020403020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lang="en-US" sz="1200" dirty="0">
                  <a:solidFill>
                    <a:schemeClr val="tx1">
                      <a:lumMod val="65000"/>
                      <a:lumOff val="35000"/>
                    </a:schemeClr>
                  </a:solidFill>
                  <a:latin typeface="+mn-lt"/>
                  <a:ea typeface="+mn-ea"/>
                  <a:cs typeface="+mn-ea"/>
                  <a:sym typeface="+mn-lt"/>
                </a:rPr>
                <a:t>Click here to add content, content to match the title. </a:t>
              </a:r>
              <a:endParaRPr lang="zh-CN" altLang="en-US" sz="1000" dirty="0">
                <a:solidFill>
                  <a:srgbClr val="262626"/>
                </a:solidFill>
                <a:latin typeface="+mn-lt"/>
                <a:ea typeface="+mn-ea"/>
                <a:cs typeface="+mn-ea"/>
                <a:sym typeface="+mn-lt"/>
              </a:endParaRPr>
            </a:p>
          </p:txBody>
        </p:sp>
        <p:sp>
          <p:nvSpPr>
            <p:cNvPr id="13" name="文本框 83"/>
            <p:cNvSpPr txBox="1">
              <a:spLocks noChangeArrowheads="1"/>
            </p:cNvSpPr>
            <p:nvPr/>
          </p:nvSpPr>
          <p:spPr bwMode="auto">
            <a:xfrm>
              <a:off x="103557" y="0"/>
              <a:ext cx="1827816" cy="31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charset="0"/>
                  <a:ea typeface="宋体" panose="02010600030101010101" pitchFamily="2" charset="-122"/>
                </a:defRPr>
              </a:lvl1pPr>
              <a:lvl2pPr defTabSz="512445" eaLnBrk="0" hangingPunct="0">
                <a:defRPr>
                  <a:solidFill>
                    <a:schemeClr val="tx1"/>
                  </a:solidFill>
                  <a:latin typeface="Calibri" panose="020F0502020204030204" charset="0"/>
                  <a:ea typeface="宋体" panose="02010600030101010101" pitchFamily="2" charset="-122"/>
                </a:defRPr>
              </a:lvl2pPr>
              <a:lvl3pPr defTabSz="512445" eaLnBrk="0" hangingPunct="0">
                <a:defRPr>
                  <a:solidFill>
                    <a:schemeClr val="tx1"/>
                  </a:solidFill>
                  <a:latin typeface="Calibri" panose="020F0502020204030204" charset="0"/>
                  <a:ea typeface="宋体" panose="02010600030101010101" pitchFamily="2" charset="-122"/>
                </a:defRPr>
              </a:lvl3pPr>
              <a:lvl4pPr defTabSz="512445" eaLnBrk="0" hangingPunct="0">
                <a:defRPr>
                  <a:solidFill>
                    <a:schemeClr val="tx1"/>
                  </a:solidFill>
                  <a:latin typeface="Calibri" panose="020F0502020204030204" charset="0"/>
                  <a:ea typeface="宋体" panose="02010600030101010101" pitchFamily="2" charset="-122"/>
                </a:defRPr>
              </a:lvl4pPr>
              <a:lvl5pPr defTabSz="512445" eaLnBrk="0" hangingPunct="0">
                <a:defRPr>
                  <a:solidFill>
                    <a:schemeClr val="tx1"/>
                  </a:solidFill>
                  <a:latin typeface="Calibri" panose="020F050202020403020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r>
                <a:rPr lang="en-US" altLang="zh-CN" sz="1400" b="1" dirty="0">
                  <a:solidFill>
                    <a:schemeClr val="tx1">
                      <a:lumMod val="65000"/>
                      <a:lumOff val="35000"/>
                    </a:schemeClr>
                  </a:solidFill>
                  <a:latin typeface="+mn-lt"/>
                  <a:ea typeface="+mn-ea"/>
                  <a:cs typeface="+mn-ea"/>
                  <a:sym typeface="+mn-lt"/>
                </a:rPr>
                <a:t>Add title text</a:t>
              </a:r>
              <a:endParaRPr lang="zh-CN" altLang="en-US" sz="1100" b="1" dirty="0">
                <a:solidFill>
                  <a:srgbClr val="1A6C37"/>
                </a:solidFill>
                <a:latin typeface="+mn-lt"/>
                <a:ea typeface="+mn-ea"/>
                <a:cs typeface="+mn-ea"/>
                <a:sym typeface="+mn-lt"/>
              </a:endParaRPr>
            </a:p>
          </p:txBody>
        </p:sp>
        <p:cxnSp>
          <p:nvCxnSpPr>
            <p:cNvPr id="14" name="直接连接符 120"/>
            <p:cNvCxnSpPr>
              <a:cxnSpLocks noChangeShapeType="1"/>
            </p:cNvCxnSpPr>
            <p:nvPr/>
          </p:nvCxnSpPr>
          <p:spPr bwMode="auto">
            <a:xfrm>
              <a:off x="103604" y="45691"/>
              <a:ext cx="0" cy="170228"/>
            </a:xfrm>
            <a:prstGeom prst="line">
              <a:avLst/>
            </a:prstGeom>
            <a:noFill/>
            <a:ln w="9525">
              <a:solidFill>
                <a:srgbClr val="737C53"/>
              </a:solidFill>
              <a:round/>
            </a:ln>
            <a:extLst>
              <a:ext uri="{909E8E84-426E-40DD-AFC4-6F175D3DCCD1}">
                <a14:hiddenFill xmlns:a14="http://schemas.microsoft.com/office/drawing/2010/main">
                  <a:noFill/>
                </a14:hiddenFill>
              </a:ext>
            </a:extLst>
          </p:spPr>
        </p:cxnSp>
      </p:grpSp>
      <p:grpSp>
        <p:nvGrpSpPr>
          <p:cNvPr id="15" name="组合 26"/>
          <p:cNvGrpSpPr/>
          <p:nvPr/>
        </p:nvGrpSpPr>
        <p:grpSpPr bwMode="auto">
          <a:xfrm>
            <a:off x="4768542" y="4386631"/>
            <a:ext cx="3044825" cy="825667"/>
            <a:chOff x="0" y="0"/>
            <a:chExt cx="3046360" cy="826074"/>
          </a:xfrm>
        </p:grpSpPr>
        <p:sp>
          <p:nvSpPr>
            <p:cNvPr id="16" name="矩形 15"/>
            <p:cNvSpPr>
              <a:spLocks noChangeArrowheads="1"/>
            </p:cNvSpPr>
            <p:nvPr/>
          </p:nvSpPr>
          <p:spPr bwMode="auto">
            <a:xfrm>
              <a:off x="0" y="207586"/>
              <a:ext cx="3046360" cy="61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charset="0"/>
                  <a:ea typeface="宋体" panose="02010600030101010101" pitchFamily="2" charset="-122"/>
                </a:defRPr>
              </a:lvl1pPr>
              <a:lvl2pPr defTabSz="683895" eaLnBrk="0" hangingPunct="0">
                <a:defRPr>
                  <a:solidFill>
                    <a:schemeClr val="tx1"/>
                  </a:solidFill>
                  <a:latin typeface="Calibri" panose="020F0502020204030204" charset="0"/>
                  <a:ea typeface="宋体" panose="02010600030101010101" pitchFamily="2" charset="-122"/>
                </a:defRPr>
              </a:lvl2pPr>
              <a:lvl3pPr defTabSz="683895" eaLnBrk="0" hangingPunct="0">
                <a:defRPr>
                  <a:solidFill>
                    <a:schemeClr val="tx1"/>
                  </a:solidFill>
                  <a:latin typeface="Calibri" panose="020F0502020204030204" charset="0"/>
                  <a:ea typeface="宋体" panose="02010600030101010101" pitchFamily="2" charset="-122"/>
                </a:defRPr>
              </a:lvl3pPr>
              <a:lvl4pPr defTabSz="683895" eaLnBrk="0" hangingPunct="0">
                <a:defRPr>
                  <a:solidFill>
                    <a:schemeClr val="tx1"/>
                  </a:solidFill>
                  <a:latin typeface="Calibri" panose="020F0502020204030204" charset="0"/>
                  <a:ea typeface="宋体" panose="02010600030101010101" pitchFamily="2" charset="-122"/>
                </a:defRPr>
              </a:lvl4pPr>
              <a:lvl5pPr defTabSz="683895" eaLnBrk="0" hangingPunct="0">
                <a:defRPr>
                  <a:solidFill>
                    <a:schemeClr val="tx1"/>
                  </a:solidFill>
                  <a:latin typeface="Calibri" panose="020F050202020403020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lang="en-US" sz="1200" dirty="0">
                  <a:solidFill>
                    <a:schemeClr val="tx1">
                      <a:lumMod val="65000"/>
                      <a:lumOff val="35000"/>
                    </a:schemeClr>
                  </a:solidFill>
                  <a:latin typeface="+mn-lt"/>
                  <a:ea typeface="+mn-ea"/>
                  <a:cs typeface="+mn-ea"/>
                  <a:sym typeface="+mn-lt"/>
                </a:rPr>
                <a:t>Click here to add content, content to match the title. </a:t>
              </a:r>
              <a:endParaRPr lang="zh-CN" altLang="en-US" sz="1000" dirty="0">
                <a:solidFill>
                  <a:srgbClr val="262626"/>
                </a:solidFill>
                <a:latin typeface="+mn-lt"/>
                <a:ea typeface="+mn-ea"/>
                <a:cs typeface="+mn-ea"/>
                <a:sym typeface="+mn-lt"/>
              </a:endParaRPr>
            </a:p>
          </p:txBody>
        </p:sp>
        <p:sp>
          <p:nvSpPr>
            <p:cNvPr id="17" name="文本框 83"/>
            <p:cNvSpPr txBox="1">
              <a:spLocks noChangeArrowheads="1"/>
            </p:cNvSpPr>
            <p:nvPr/>
          </p:nvSpPr>
          <p:spPr bwMode="auto">
            <a:xfrm>
              <a:off x="103557" y="0"/>
              <a:ext cx="1827816" cy="3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charset="0"/>
                  <a:ea typeface="宋体" panose="02010600030101010101" pitchFamily="2" charset="-122"/>
                </a:defRPr>
              </a:lvl1pPr>
              <a:lvl2pPr defTabSz="512445" eaLnBrk="0" hangingPunct="0">
                <a:defRPr>
                  <a:solidFill>
                    <a:schemeClr val="tx1"/>
                  </a:solidFill>
                  <a:latin typeface="Calibri" panose="020F0502020204030204" charset="0"/>
                  <a:ea typeface="宋体" panose="02010600030101010101" pitchFamily="2" charset="-122"/>
                </a:defRPr>
              </a:lvl2pPr>
              <a:lvl3pPr defTabSz="512445" eaLnBrk="0" hangingPunct="0">
                <a:defRPr>
                  <a:solidFill>
                    <a:schemeClr val="tx1"/>
                  </a:solidFill>
                  <a:latin typeface="Calibri" panose="020F0502020204030204" charset="0"/>
                  <a:ea typeface="宋体" panose="02010600030101010101" pitchFamily="2" charset="-122"/>
                </a:defRPr>
              </a:lvl3pPr>
              <a:lvl4pPr defTabSz="512445" eaLnBrk="0" hangingPunct="0">
                <a:defRPr>
                  <a:solidFill>
                    <a:schemeClr val="tx1"/>
                  </a:solidFill>
                  <a:latin typeface="Calibri" panose="020F0502020204030204" charset="0"/>
                  <a:ea typeface="宋体" panose="02010600030101010101" pitchFamily="2" charset="-122"/>
                </a:defRPr>
              </a:lvl4pPr>
              <a:lvl5pPr defTabSz="512445" eaLnBrk="0" hangingPunct="0">
                <a:defRPr>
                  <a:solidFill>
                    <a:schemeClr val="tx1"/>
                  </a:solidFill>
                  <a:latin typeface="Calibri" panose="020F050202020403020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r>
                <a:rPr lang="en-US" altLang="zh-CN" sz="1400" b="1" dirty="0">
                  <a:solidFill>
                    <a:schemeClr val="tx1">
                      <a:lumMod val="65000"/>
                      <a:lumOff val="35000"/>
                    </a:schemeClr>
                  </a:solidFill>
                  <a:latin typeface="+mn-lt"/>
                  <a:ea typeface="+mn-ea"/>
                  <a:cs typeface="+mn-ea"/>
                  <a:sym typeface="+mn-lt"/>
                </a:rPr>
                <a:t>Add title text</a:t>
              </a:r>
              <a:endParaRPr lang="zh-CN" altLang="en-US" sz="1100" b="1" dirty="0">
                <a:solidFill>
                  <a:srgbClr val="1A6C37"/>
                </a:solidFill>
                <a:latin typeface="+mn-lt"/>
                <a:ea typeface="+mn-ea"/>
                <a:cs typeface="+mn-ea"/>
                <a:sym typeface="+mn-lt"/>
              </a:endParaRPr>
            </a:p>
          </p:txBody>
        </p:sp>
        <p:cxnSp>
          <p:nvCxnSpPr>
            <p:cNvPr id="18" name="直接连接符 120"/>
            <p:cNvCxnSpPr>
              <a:cxnSpLocks noChangeShapeType="1"/>
            </p:cNvCxnSpPr>
            <p:nvPr/>
          </p:nvCxnSpPr>
          <p:spPr bwMode="auto">
            <a:xfrm>
              <a:off x="103604" y="45691"/>
              <a:ext cx="0" cy="170228"/>
            </a:xfrm>
            <a:prstGeom prst="line">
              <a:avLst/>
            </a:prstGeom>
            <a:noFill/>
            <a:ln w="9525">
              <a:solidFill>
                <a:srgbClr val="737C53"/>
              </a:solidFill>
              <a:round/>
            </a:ln>
            <a:extLst>
              <a:ext uri="{909E8E84-426E-40DD-AFC4-6F175D3DCCD1}">
                <a14:hiddenFill xmlns:a14="http://schemas.microsoft.com/office/drawing/2010/main">
                  <a:noFill/>
                </a14:hiddenFill>
              </a:ext>
            </a:extLst>
          </p:spPr>
        </p:cxnSp>
      </p:grpSp>
      <p:grpSp>
        <p:nvGrpSpPr>
          <p:cNvPr id="19" name="组合 30"/>
          <p:cNvGrpSpPr/>
          <p:nvPr/>
        </p:nvGrpSpPr>
        <p:grpSpPr bwMode="auto">
          <a:xfrm>
            <a:off x="7841942" y="1926476"/>
            <a:ext cx="3046412" cy="825667"/>
            <a:chOff x="0" y="0"/>
            <a:chExt cx="3046360" cy="826073"/>
          </a:xfrm>
        </p:grpSpPr>
        <p:sp>
          <p:nvSpPr>
            <p:cNvPr id="20" name="矩形 13"/>
            <p:cNvSpPr>
              <a:spLocks noChangeArrowheads="1"/>
            </p:cNvSpPr>
            <p:nvPr/>
          </p:nvSpPr>
          <p:spPr bwMode="auto">
            <a:xfrm>
              <a:off x="0" y="207586"/>
              <a:ext cx="3046360" cy="61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charset="0"/>
                  <a:ea typeface="宋体" panose="02010600030101010101" pitchFamily="2" charset="-122"/>
                </a:defRPr>
              </a:lvl1pPr>
              <a:lvl2pPr defTabSz="683895" eaLnBrk="0" hangingPunct="0">
                <a:defRPr>
                  <a:solidFill>
                    <a:schemeClr val="tx1"/>
                  </a:solidFill>
                  <a:latin typeface="Calibri" panose="020F0502020204030204" charset="0"/>
                  <a:ea typeface="宋体" panose="02010600030101010101" pitchFamily="2" charset="-122"/>
                </a:defRPr>
              </a:lvl2pPr>
              <a:lvl3pPr defTabSz="683895" eaLnBrk="0" hangingPunct="0">
                <a:defRPr>
                  <a:solidFill>
                    <a:schemeClr val="tx1"/>
                  </a:solidFill>
                  <a:latin typeface="Calibri" panose="020F0502020204030204" charset="0"/>
                  <a:ea typeface="宋体" panose="02010600030101010101" pitchFamily="2" charset="-122"/>
                </a:defRPr>
              </a:lvl3pPr>
              <a:lvl4pPr defTabSz="683895" eaLnBrk="0" hangingPunct="0">
                <a:defRPr>
                  <a:solidFill>
                    <a:schemeClr val="tx1"/>
                  </a:solidFill>
                  <a:latin typeface="Calibri" panose="020F0502020204030204" charset="0"/>
                  <a:ea typeface="宋体" panose="02010600030101010101" pitchFamily="2" charset="-122"/>
                </a:defRPr>
              </a:lvl4pPr>
              <a:lvl5pPr defTabSz="683895" eaLnBrk="0" hangingPunct="0">
                <a:defRPr>
                  <a:solidFill>
                    <a:schemeClr val="tx1"/>
                  </a:solidFill>
                  <a:latin typeface="Calibri" panose="020F050202020403020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lang="en-US" sz="1200" dirty="0">
                  <a:solidFill>
                    <a:schemeClr val="tx1">
                      <a:lumMod val="65000"/>
                      <a:lumOff val="35000"/>
                    </a:schemeClr>
                  </a:solidFill>
                  <a:latin typeface="+mn-lt"/>
                  <a:ea typeface="+mn-ea"/>
                  <a:cs typeface="+mn-ea"/>
                  <a:sym typeface="+mn-lt"/>
                </a:rPr>
                <a:t>Click here to add content, content to match the title. </a:t>
              </a:r>
              <a:endParaRPr lang="zh-CN" altLang="en-US" sz="1000" dirty="0">
                <a:solidFill>
                  <a:srgbClr val="262626"/>
                </a:solidFill>
                <a:latin typeface="+mn-lt"/>
                <a:ea typeface="+mn-ea"/>
                <a:cs typeface="+mn-ea"/>
                <a:sym typeface="+mn-lt"/>
              </a:endParaRPr>
            </a:p>
          </p:txBody>
        </p:sp>
        <p:sp>
          <p:nvSpPr>
            <p:cNvPr id="21" name="文本框 83"/>
            <p:cNvSpPr txBox="1">
              <a:spLocks noChangeArrowheads="1"/>
            </p:cNvSpPr>
            <p:nvPr/>
          </p:nvSpPr>
          <p:spPr bwMode="auto">
            <a:xfrm>
              <a:off x="103503" y="0"/>
              <a:ext cx="1923382" cy="3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charset="0"/>
                  <a:ea typeface="宋体" panose="02010600030101010101" pitchFamily="2" charset="-122"/>
                </a:defRPr>
              </a:lvl1pPr>
              <a:lvl2pPr defTabSz="512445" eaLnBrk="0" hangingPunct="0">
                <a:defRPr>
                  <a:solidFill>
                    <a:schemeClr val="tx1"/>
                  </a:solidFill>
                  <a:latin typeface="Calibri" panose="020F0502020204030204" charset="0"/>
                  <a:ea typeface="宋体" panose="02010600030101010101" pitchFamily="2" charset="-122"/>
                </a:defRPr>
              </a:lvl2pPr>
              <a:lvl3pPr defTabSz="512445" eaLnBrk="0" hangingPunct="0">
                <a:defRPr>
                  <a:solidFill>
                    <a:schemeClr val="tx1"/>
                  </a:solidFill>
                  <a:latin typeface="Calibri" panose="020F0502020204030204" charset="0"/>
                  <a:ea typeface="宋体" panose="02010600030101010101" pitchFamily="2" charset="-122"/>
                </a:defRPr>
              </a:lvl3pPr>
              <a:lvl4pPr defTabSz="512445" eaLnBrk="0" hangingPunct="0">
                <a:defRPr>
                  <a:solidFill>
                    <a:schemeClr val="tx1"/>
                  </a:solidFill>
                  <a:latin typeface="Calibri" panose="020F0502020204030204" charset="0"/>
                  <a:ea typeface="宋体" panose="02010600030101010101" pitchFamily="2" charset="-122"/>
                </a:defRPr>
              </a:lvl4pPr>
              <a:lvl5pPr defTabSz="512445" eaLnBrk="0" hangingPunct="0">
                <a:defRPr>
                  <a:solidFill>
                    <a:schemeClr val="tx1"/>
                  </a:solidFill>
                  <a:latin typeface="Calibri" panose="020F050202020403020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r>
                <a:rPr lang="en-US" altLang="zh-CN" sz="1400" b="1" dirty="0">
                  <a:solidFill>
                    <a:schemeClr val="tx1">
                      <a:lumMod val="65000"/>
                      <a:lumOff val="35000"/>
                    </a:schemeClr>
                  </a:solidFill>
                  <a:latin typeface="+mn-lt"/>
                  <a:ea typeface="+mn-ea"/>
                  <a:cs typeface="+mn-ea"/>
                  <a:sym typeface="+mn-lt"/>
                </a:rPr>
                <a:t>Add title text</a:t>
              </a:r>
              <a:endParaRPr lang="zh-CN" altLang="en-US" sz="1100" b="1" dirty="0">
                <a:solidFill>
                  <a:srgbClr val="1A6C37"/>
                </a:solidFill>
                <a:latin typeface="+mn-lt"/>
                <a:ea typeface="+mn-ea"/>
                <a:cs typeface="+mn-ea"/>
                <a:sym typeface="+mn-lt"/>
              </a:endParaRPr>
            </a:p>
          </p:txBody>
        </p:sp>
        <p:cxnSp>
          <p:nvCxnSpPr>
            <p:cNvPr id="22" name="直接连接符 120"/>
            <p:cNvCxnSpPr>
              <a:cxnSpLocks noChangeShapeType="1"/>
            </p:cNvCxnSpPr>
            <p:nvPr/>
          </p:nvCxnSpPr>
          <p:spPr bwMode="auto">
            <a:xfrm>
              <a:off x="103604" y="45691"/>
              <a:ext cx="0" cy="170228"/>
            </a:xfrm>
            <a:prstGeom prst="line">
              <a:avLst/>
            </a:prstGeom>
            <a:noFill/>
            <a:ln w="9525">
              <a:solidFill>
                <a:srgbClr val="737C53"/>
              </a:solidFill>
              <a:round/>
            </a:ln>
            <a:extLst>
              <a:ext uri="{909E8E84-426E-40DD-AFC4-6F175D3DCCD1}">
                <a14:hiddenFill xmlns:a14="http://schemas.microsoft.com/office/drawing/2010/main">
                  <a:noFill/>
                </a14:hiddenFill>
              </a:ext>
            </a:extLst>
          </p:spPr>
        </p:cxnSp>
      </p:grpSp>
      <p:grpSp>
        <p:nvGrpSpPr>
          <p:cNvPr id="23" name="组合 34"/>
          <p:cNvGrpSpPr/>
          <p:nvPr/>
        </p:nvGrpSpPr>
        <p:grpSpPr bwMode="auto">
          <a:xfrm>
            <a:off x="7840354" y="3115404"/>
            <a:ext cx="3046413" cy="825988"/>
            <a:chOff x="0" y="0"/>
            <a:chExt cx="3046360" cy="825119"/>
          </a:xfrm>
        </p:grpSpPr>
        <p:sp>
          <p:nvSpPr>
            <p:cNvPr id="24" name="矩形 13"/>
            <p:cNvSpPr>
              <a:spLocks noChangeArrowheads="1"/>
            </p:cNvSpPr>
            <p:nvPr/>
          </p:nvSpPr>
          <p:spPr bwMode="auto">
            <a:xfrm>
              <a:off x="0" y="207586"/>
              <a:ext cx="3046360" cy="61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charset="0"/>
                  <a:ea typeface="宋体" panose="02010600030101010101" pitchFamily="2" charset="-122"/>
                </a:defRPr>
              </a:lvl1pPr>
              <a:lvl2pPr defTabSz="683895" eaLnBrk="0" hangingPunct="0">
                <a:defRPr>
                  <a:solidFill>
                    <a:schemeClr val="tx1"/>
                  </a:solidFill>
                  <a:latin typeface="Calibri" panose="020F0502020204030204" charset="0"/>
                  <a:ea typeface="宋体" panose="02010600030101010101" pitchFamily="2" charset="-122"/>
                </a:defRPr>
              </a:lvl2pPr>
              <a:lvl3pPr defTabSz="683895" eaLnBrk="0" hangingPunct="0">
                <a:defRPr>
                  <a:solidFill>
                    <a:schemeClr val="tx1"/>
                  </a:solidFill>
                  <a:latin typeface="Calibri" panose="020F0502020204030204" charset="0"/>
                  <a:ea typeface="宋体" panose="02010600030101010101" pitchFamily="2" charset="-122"/>
                </a:defRPr>
              </a:lvl3pPr>
              <a:lvl4pPr defTabSz="683895" eaLnBrk="0" hangingPunct="0">
                <a:defRPr>
                  <a:solidFill>
                    <a:schemeClr val="tx1"/>
                  </a:solidFill>
                  <a:latin typeface="Calibri" panose="020F0502020204030204" charset="0"/>
                  <a:ea typeface="宋体" panose="02010600030101010101" pitchFamily="2" charset="-122"/>
                </a:defRPr>
              </a:lvl4pPr>
              <a:lvl5pPr defTabSz="683895" eaLnBrk="0" hangingPunct="0">
                <a:defRPr>
                  <a:solidFill>
                    <a:schemeClr val="tx1"/>
                  </a:solidFill>
                  <a:latin typeface="Calibri" panose="020F050202020403020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lang="en-US" sz="1200" dirty="0">
                  <a:solidFill>
                    <a:schemeClr val="tx1">
                      <a:lumMod val="65000"/>
                      <a:lumOff val="35000"/>
                    </a:schemeClr>
                  </a:solidFill>
                  <a:latin typeface="+mn-lt"/>
                  <a:ea typeface="+mn-ea"/>
                  <a:cs typeface="+mn-ea"/>
                  <a:sym typeface="+mn-lt"/>
                </a:rPr>
                <a:t>Click here to add content, content to match the title. </a:t>
              </a:r>
              <a:endParaRPr lang="zh-CN" altLang="en-US" sz="1000" dirty="0">
                <a:solidFill>
                  <a:srgbClr val="262626"/>
                </a:solidFill>
                <a:latin typeface="+mn-lt"/>
                <a:ea typeface="+mn-ea"/>
                <a:cs typeface="+mn-ea"/>
                <a:sym typeface="+mn-lt"/>
              </a:endParaRPr>
            </a:p>
          </p:txBody>
        </p:sp>
        <p:sp>
          <p:nvSpPr>
            <p:cNvPr id="25" name="文本框 83"/>
            <p:cNvSpPr txBox="1">
              <a:spLocks noChangeArrowheads="1"/>
            </p:cNvSpPr>
            <p:nvPr/>
          </p:nvSpPr>
          <p:spPr bwMode="auto">
            <a:xfrm>
              <a:off x="103503" y="0"/>
              <a:ext cx="1925287" cy="31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charset="0"/>
                  <a:ea typeface="宋体" panose="02010600030101010101" pitchFamily="2" charset="-122"/>
                </a:defRPr>
              </a:lvl1pPr>
              <a:lvl2pPr defTabSz="512445" eaLnBrk="0" hangingPunct="0">
                <a:defRPr>
                  <a:solidFill>
                    <a:schemeClr val="tx1"/>
                  </a:solidFill>
                  <a:latin typeface="Calibri" panose="020F0502020204030204" charset="0"/>
                  <a:ea typeface="宋体" panose="02010600030101010101" pitchFamily="2" charset="-122"/>
                </a:defRPr>
              </a:lvl2pPr>
              <a:lvl3pPr defTabSz="512445" eaLnBrk="0" hangingPunct="0">
                <a:defRPr>
                  <a:solidFill>
                    <a:schemeClr val="tx1"/>
                  </a:solidFill>
                  <a:latin typeface="Calibri" panose="020F0502020204030204" charset="0"/>
                  <a:ea typeface="宋体" panose="02010600030101010101" pitchFamily="2" charset="-122"/>
                </a:defRPr>
              </a:lvl3pPr>
              <a:lvl4pPr defTabSz="512445" eaLnBrk="0" hangingPunct="0">
                <a:defRPr>
                  <a:solidFill>
                    <a:schemeClr val="tx1"/>
                  </a:solidFill>
                  <a:latin typeface="Calibri" panose="020F0502020204030204" charset="0"/>
                  <a:ea typeface="宋体" panose="02010600030101010101" pitchFamily="2" charset="-122"/>
                </a:defRPr>
              </a:lvl4pPr>
              <a:lvl5pPr defTabSz="512445" eaLnBrk="0" hangingPunct="0">
                <a:defRPr>
                  <a:solidFill>
                    <a:schemeClr val="tx1"/>
                  </a:solidFill>
                  <a:latin typeface="Calibri" panose="020F050202020403020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r>
                <a:rPr lang="en-US" altLang="zh-CN" sz="1400" b="1" dirty="0">
                  <a:solidFill>
                    <a:schemeClr val="tx1">
                      <a:lumMod val="65000"/>
                      <a:lumOff val="35000"/>
                    </a:schemeClr>
                  </a:solidFill>
                  <a:latin typeface="+mn-lt"/>
                  <a:ea typeface="+mn-ea"/>
                  <a:cs typeface="+mn-ea"/>
                  <a:sym typeface="+mn-lt"/>
                </a:rPr>
                <a:t>Add title text</a:t>
              </a:r>
              <a:endParaRPr lang="zh-CN" altLang="en-US" sz="1100" b="1" dirty="0">
                <a:solidFill>
                  <a:srgbClr val="1A6C37"/>
                </a:solidFill>
                <a:latin typeface="+mn-lt"/>
                <a:ea typeface="+mn-ea"/>
                <a:cs typeface="+mn-ea"/>
                <a:sym typeface="+mn-lt"/>
              </a:endParaRPr>
            </a:p>
          </p:txBody>
        </p:sp>
        <p:cxnSp>
          <p:nvCxnSpPr>
            <p:cNvPr id="26" name="直接连接符 120"/>
            <p:cNvCxnSpPr>
              <a:cxnSpLocks noChangeShapeType="1"/>
            </p:cNvCxnSpPr>
            <p:nvPr/>
          </p:nvCxnSpPr>
          <p:spPr bwMode="auto">
            <a:xfrm>
              <a:off x="103604" y="45691"/>
              <a:ext cx="0" cy="170228"/>
            </a:xfrm>
            <a:prstGeom prst="line">
              <a:avLst/>
            </a:prstGeom>
            <a:noFill/>
            <a:ln w="9525">
              <a:solidFill>
                <a:srgbClr val="737C53"/>
              </a:solidFill>
              <a:round/>
            </a:ln>
            <a:extLst>
              <a:ext uri="{909E8E84-426E-40DD-AFC4-6F175D3DCCD1}">
                <a14:hiddenFill xmlns:a14="http://schemas.microsoft.com/office/drawing/2010/main">
                  <a:noFill/>
                </a14:hiddenFill>
              </a:ext>
            </a:extLst>
          </p:spPr>
        </p:cxnSp>
      </p:grpSp>
      <p:grpSp>
        <p:nvGrpSpPr>
          <p:cNvPr id="27" name="组合 38"/>
          <p:cNvGrpSpPr/>
          <p:nvPr/>
        </p:nvGrpSpPr>
        <p:grpSpPr bwMode="auto">
          <a:xfrm>
            <a:off x="7840354" y="4386631"/>
            <a:ext cx="3046413" cy="825667"/>
            <a:chOff x="0" y="0"/>
            <a:chExt cx="3046360" cy="826074"/>
          </a:xfrm>
        </p:grpSpPr>
        <p:sp>
          <p:nvSpPr>
            <p:cNvPr id="28" name="矩形 13"/>
            <p:cNvSpPr>
              <a:spLocks noChangeArrowheads="1"/>
            </p:cNvSpPr>
            <p:nvPr/>
          </p:nvSpPr>
          <p:spPr bwMode="auto">
            <a:xfrm>
              <a:off x="0" y="207586"/>
              <a:ext cx="3046360" cy="61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charset="0"/>
                  <a:ea typeface="宋体" panose="02010600030101010101" pitchFamily="2" charset="-122"/>
                </a:defRPr>
              </a:lvl1pPr>
              <a:lvl2pPr defTabSz="683895" eaLnBrk="0" hangingPunct="0">
                <a:defRPr>
                  <a:solidFill>
                    <a:schemeClr val="tx1"/>
                  </a:solidFill>
                  <a:latin typeface="Calibri" panose="020F0502020204030204" charset="0"/>
                  <a:ea typeface="宋体" panose="02010600030101010101" pitchFamily="2" charset="-122"/>
                </a:defRPr>
              </a:lvl2pPr>
              <a:lvl3pPr defTabSz="683895" eaLnBrk="0" hangingPunct="0">
                <a:defRPr>
                  <a:solidFill>
                    <a:schemeClr val="tx1"/>
                  </a:solidFill>
                  <a:latin typeface="Calibri" panose="020F0502020204030204" charset="0"/>
                  <a:ea typeface="宋体" panose="02010600030101010101" pitchFamily="2" charset="-122"/>
                </a:defRPr>
              </a:lvl3pPr>
              <a:lvl4pPr defTabSz="683895" eaLnBrk="0" hangingPunct="0">
                <a:defRPr>
                  <a:solidFill>
                    <a:schemeClr val="tx1"/>
                  </a:solidFill>
                  <a:latin typeface="Calibri" panose="020F0502020204030204" charset="0"/>
                  <a:ea typeface="宋体" panose="02010600030101010101" pitchFamily="2" charset="-122"/>
                </a:defRPr>
              </a:lvl4pPr>
              <a:lvl5pPr defTabSz="683895" eaLnBrk="0" hangingPunct="0">
                <a:defRPr>
                  <a:solidFill>
                    <a:schemeClr val="tx1"/>
                  </a:solidFill>
                  <a:latin typeface="Calibri" panose="020F050202020403020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lang="en-US" sz="1200" dirty="0">
                  <a:solidFill>
                    <a:schemeClr val="tx1">
                      <a:lumMod val="65000"/>
                      <a:lumOff val="35000"/>
                    </a:schemeClr>
                  </a:solidFill>
                  <a:latin typeface="+mn-lt"/>
                  <a:ea typeface="+mn-ea"/>
                  <a:cs typeface="+mn-ea"/>
                  <a:sym typeface="+mn-lt"/>
                </a:rPr>
                <a:t>Click here to add content, content to match the title. </a:t>
              </a:r>
              <a:endParaRPr lang="zh-CN" altLang="en-US" sz="1000" dirty="0">
                <a:solidFill>
                  <a:srgbClr val="262626"/>
                </a:solidFill>
                <a:latin typeface="+mn-lt"/>
                <a:ea typeface="+mn-ea"/>
                <a:cs typeface="+mn-ea"/>
                <a:sym typeface="+mn-lt"/>
              </a:endParaRPr>
            </a:p>
          </p:txBody>
        </p:sp>
        <p:sp>
          <p:nvSpPr>
            <p:cNvPr id="29" name="文本框 83"/>
            <p:cNvSpPr txBox="1">
              <a:spLocks noChangeArrowheads="1"/>
            </p:cNvSpPr>
            <p:nvPr/>
          </p:nvSpPr>
          <p:spPr bwMode="auto">
            <a:xfrm>
              <a:off x="103503" y="0"/>
              <a:ext cx="1925287" cy="3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charset="0"/>
                  <a:ea typeface="宋体" panose="02010600030101010101" pitchFamily="2" charset="-122"/>
                </a:defRPr>
              </a:lvl1pPr>
              <a:lvl2pPr defTabSz="512445" eaLnBrk="0" hangingPunct="0">
                <a:defRPr>
                  <a:solidFill>
                    <a:schemeClr val="tx1"/>
                  </a:solidFill>
                  <a:latin typeface="Calibri" panose="020F0502020204030204" charset="0"/>
                  <a:ea typeface="宋体" panose="02010600030101010101" pitchFamily="2" charset="-122"/>
                </a:defRPr>
              </a:lvl2pPr>
              <a:lvl3pPr defTabSz="512445" eaLnBrk="0" hangingPunct="0">
                <a:defRPr>
                  <a:solidFill>
                    <a:schemeClr val="tx1"/>
                  </a:solidFill>
                  <a:latin typeface="Calibri" panose="020F0502020204030204" charset="0"/>
                  <a:ea typeface="宋体" panose="02010600030101010101" pitchFamily="2" charset="-122"/>
                </a:defRPr>
              </a:lvl3pPr>
              <a:lvl4pPr defTabSz="512445" eaLnBrk="0" hangingPunct="0">
                <a:defRPr>
                  <a:solidFill>
                    <a:schemeClr val="tx1"/>
                  </a:solidFill>
                  <a:latin typeface="Calibri" panose="020F0502020204030204" charset="0"/>
                  <a:ea typeface="宋体" panose="02010600030101010101" pitchFamily="2" charset="-122"/>
                </a:defRPr>
              </a:lvl4pPr>
              <a:lvl5pPr defTabSz="512445" eaLnBrk="0" hangingPunct="0">
                <a:defRPr>
                  <a:solidFill>
                    <a:schemeClr val="tx1"/>
                  </a:solidFill>
                  <a:latin typeface="Calibri" panose="020F050202020403020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eaLnBrk="1" hangingPunct="1"/>
              <a:r>
                <a:rPr lang="en-US" altLang="zh-CN" sz="1400" b="1" dirty="0">
                  <a:solidFill>
                    <a:schemeClr val="tx1">
                      <a:lumMod val="65000"/>
                      <a:lumOff val="35000"/>
                    </a:schemeClr>
                  </a:solidFill>
                  <a:latin typeface="+mn-lt"/>
                  <a:ea typeface="+mn-ea"/>
                  <a:cs typeface="+mn-ea"/>
                  <a:sym typeface="+mn-lt"/>
                </a:rPr>
                <a:t>Add title text</a:t>
              </a:r>
              <a:endParaRPr lang="zh-CN" altLang="en-US" sz="1100" b="1" dirty="0">
                <a:solidFill>
                  <a:srgbClr val="1A6C37"/>
                </a:solidFill>
                <a:latin typeface="+mn-lt"/>
                <a:ea typeface="+mn-ea"/>
                <a:cs typeface="+mn-ea"/>
                <a:sym typeface="+mn-lt"/>
              </a:endParaRPr>
            </a:p>
          </p:txBody>
        </p:sp>
        <p:cxnSp>
          <p:nvCxnSpPr>
            <p:cNvPr id="30" name="直接连接符 120"/>
            <p:cNvCxnSpPr>
              <a:cxnSpLocks noChangeShapeType="1"/>
            </p:cNvCxnSpPr>
            <p:nvPr/>
          </p:nvCxnSpPr>
          <p:spPr bwMode="auto">
            <a:xfrm>
              <a:off x="103604" y="45691"/>
              <a:ext cx="0" cy="170228"/>
            </a:xfrm>
            <a:prstGeom prst="line">
              <a:avLst/>
            </a:prstGeom>
            <a:noFill/>
            <a:ln w="9525">
              <a:solidFill>
                <a:srgbClr val="737C53"/>
              </a:solidFill>
              <a:round/>
            </a:ln>
            <a:extLst>
              <a:ext uri="{909E8E84-426E-40DD-AFC4-6F175D3DCCD1}">
                <a14:hiddenFill xmlns:a14="http://schemas.microsoft.com/office/drawing/2010/main">
                  <a:noFill/>
                </a14:hiddenFill>
              </a:ext>
            </a:extLst>
          </p:spPr>
        </p:cxnSp>
      </p:grpSp>
      <p:sp>
        <p:nvSpPr>
          <p:cNvPr id="31" name="矩形 30"/>
          <p:cNvSpPr/>
          <p:nvPr/>
        </p:nvSpPr>
        <p:spPr>
          <a:xfrm>
            <a:off x="1582420" y="1840865"/>
            <a:ext cx="2537460" cy="345694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vertical)">
                                      <p:cBhvr>
                                        <p:cTn id="16" dur="500"/>
                                        <p:tgtEl>
                                          <p:spTgt spid="31"/>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10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nodeType="withEffect">
                                  <p:stCondLst>
                                    <p:cond delay="2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nodeType="withEffect">
                                  <p:stCondLst>
                                    <p:cond delay="3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nodeType="withEffect">
                                  <p:stCondLst>
                                    <p:cond delay="40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3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sp>
        <p:nvSpPr>
          <p:cNvPr id="2" name="Freeform 17"/>
          <p:cNvSpPr/>
          <p:nvPr/>
        </p:nvSpPr>
        <p:spPr bwMode="auto">
          <a:xfrm rot="2220170" flipH="1">
            <a:off x="4887358" y="3710035"/>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rgbClr val="737C53">
              <a:alpha val="50000"/>
            </a:srgbClr>
          </a:solidFill>
          <a:ln>
            <a:noFill/>
          </a:ln>
        </p:spPr>
        <p:txBody>
          <a:bodyPr vert="horz" wrap="square" lIns="91440" tIns="45720" rIns="91440" bIns="45720" numCol="1" anchor="t" anchorCtr="0" compatLnSpc="1"/>
          <a:lstStyle/>
          <a:p>
            <a:endParaRPr lang="id-ID">
              <a:cs typeface="+mn-ea"/>
              <a:sym typeface="+mn-lt"/>
            </a:endParaRPr>
          </a:p>
        </p:txBody>
      </p:sp>
      <p:sp>
        <p:nvSpPr>
          <p:cNvPr id="6" name="Freeform 19"/>
          <p:cNvSpPr/>
          <p:nvPr/>
        </p:nvSpPr>
        <p:spPr bwMode="auto">
          <a:xfrm rot="2220170" flipH="1">
            <a:off x="1677279" y="1443408"/>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rgbClr val="737C53">
              <a:alpha val="50000"/>
            </a:srgbClr>
          </a:solidFill>
          <a:ln>
            <a:noFill/>
          </a:ln>
        </p:spPr>
        <p:txBody>
          <a:bodyPr vert="horz" wrap="square" lIns="91440" tIns="45720" rIns="91440" bIns="45720" numCol="1" anchor="t" anchorCtr="0" compatLnSpc="1"/>
          <a:lstStyle/>
          <a:p>
            <a:endParaRPr lang="id-ID">
              <a:cs typeface="+mn-ea"/>
              <a:sym typeface="+mn-lt"/>
            </a:endParaRPr>
          </a:p>
        </p:txBody>
      </p:sp>
      <p:grpSp>
        <p:nvGrpSpPr>
          <p:cNvPr id="41" name="组合 40"/>
          <p:cNvGrpSpPr/>
          <p:nvPr/>
        </p:nvGrpSpPr>
        <p:grpSpPr>
          <a:xfrm>
            <a:off x="1694180" y="1879600"/>
            <a:ext cx="1761490" cy="1760220"/>
            <a:chOff x="2668" y="3200"/>
            <a:chExt cx="2774" cy="2772"/>
          </a:xfrm>
        </p:grpSpPr>
        <p:sp>
          <p:nvSpPr>
            <p:cNvPr id="5" name="Freeform 13"/>
            <p:cNvSpPr>
              <a:spLocks noEditPoints="1"/>
            </p:cNvSpPr>
            <p:nvPr/>
          </p:nvSpPr>
          <p:spPr bwMode="auto">
            <a:xfrm rot="3378439" flipH="1">
              <a:off x="2669" y="3199"/>
              <a:ext cx="2773" cy="27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rgbClr val="737C53">
                <a:alpha val="70000"/>
              </a:srgbClr>
            </a:solidFill>
            <a:ln>
              <a:noFill/>
            </a:ln>
          </p:spPr>
          <p:txBody>
            <a:bodyPr vert="horz" wrap="square" lIns="91440" tIns="45720" rIns="91440" bIns="45720" numCol="1" anchor="t" anchorCtr="0" compatLnSpc="1"/>
            <a:lstStyle/>
            <a:p>
              <a:endParaRPr lang="id-ID">
                <a:cs typeface="+mn-ea"/>
                <a:sym typeface="+mn-lt"/>
              </a:endParaRPr>
            </a:p>
          </p:txBody>
        </p:sp>
        <p:grpSp>
          <p:nvGrpSpPr>
            <p:cNvPr id="12" name="Group 15"/>
            <p:cNvGrpSpPr/>
            <p:nvPr/>
          </p:nvGrpSpPr>
          <p:grpSpPr>
            <a:xfrm>
              <a:off x="3737" y="4268"/>
              <a:ext cx="621" cy="599"/>
              <a:chOff x="5202238" y="3686176"/>
              <a:chExt cx="725488" cy="700088"/>
            </a:xfrm>
            <a:solidFill>
              <a:srgbClr val="0C796C">
                <a:alpha val="70000"/>
              </a:srgbClr>
            </a:solidFill>
          </p:grpSpPr>
          <p:sp>
            <p:nvSpPr>
              <p:cNvPr id="13"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solidFill>
                <a:srgbClr val="737C53">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solidFill>
                <a:srgbClr val="737C53">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solidFill>
                <a:srgbClr val="737C53">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grpSp>
        <p:nvGrpSpPr>
          <p:cNvPr id="40" name="组合 39"/>
          <p:cNvGrpSpPr/>
          <p:nvPr/>
        </p:nvGrpSpPr>
        <p:grpSpPr>
          <a:xfrm>
            <a:off x="1068705" y="3481705"/>
            <a:ext cx="1713230" cy="1713230"/>
            <a:chOff x="1683" y="5723"/>
            <a:chExt cx="2698" cy="2698"/>
          </a:xfrm>
        </p:grpSpPr>
        <p:sp>
          <p:nvSpPr>
            <p:cNvPr id="7" name="Freeform 22"/>
            <p:cNvSpPr>
              <a:spLocks noEditPoints="1"/>
            </p:cNvSpPr>
            <p:nvPr/>
          </p:nvSpPr>
          <p:spPr bwMode="auto">
            <a:xfrm rot="2957867" flipH="1">
              <a:off x="1683" y="5723"/>
              <a:ext cx="2698" cy="2699"/>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rgbClr val="737C53">
                <a:alpha val="70000"/>
              </a:srgbClr>
            </a:solidFill>
            <a:ln>
              <a:noFill/>
            </a:ln>
          </p:spPr>
          <p:txBody>
            <a:bodyPr vert="horz" wrap="square" lIns="91440" tIns="45720" rIns="91440" bIns="45720" numCol="1" anchor="t" anchorCtr="0" compatLnSpc="1"/>
            <a:lstStyle/>
            <a:p>
              <a:endParaRPr lang="id-ID">
                <a:cs typeface="+mn-ea"/>
                <a:sym typeface="+mn-lt"/>
              </a:endParaRPr>
            </a:p>
          </p:txBody>
        </p:sp>
        <p:grpSp>
          <p:nvGrpSpPr>
            <p:cNvPr id="16" name="Group 24"/>
            <p:cNvGrpSpPr/>
            <p:nvPr/>
          </p:nvGrpSpPr>
          <p:grpSpPr>
            <a:xfrm>
              <a:off x="2716" y="6745"/>
              <a:ext cx="629" cy="627"/>
              <a:chOff x="3114675" y="4859338"/>
              <a:chExt cx="720725" cy="719138"/>
            </a:xfrm>
            <a:solidFill>
              <a:srgbClr val="0C796C">
                <a:alpha val="70000"/>
              </a:srgbClr>
            </a:solidFill>
          </p:grpSpPr>
          <p:sp>
            <p:nvSpPr>
              <p:cNvPr id="17" name="Freeform 49"/>
              <p:cNvSpPr/>
              <p:nvPr/>
            </p:nvSpPr>
            <p:spPr bwMode="auto">
              <a:xfrm>
                <a:off x="3114675" y="4953001"/>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solidFill>
                <a:srgbClr val="737C53">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 name="Freeform 50"/>
              <p:cNvSpPr/>
              <p:nvPr/>
            </p:nvSpPr>
            <p:spPr bwMode="auto">
              <a:xfrm>
                <a:off x="3409950" y="4859338"/>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solidFill>
                <a:srgbClr val="737C53">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 name="Freeform 51"/>
              <p:cNvSpPr/>
              <p:nvPr/>
            </p:nvSpPr>
            <p:spPr bwMode="auto">
              <a:xfrm>
                <a:off x="3271838" y="5111751"/>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solidFill>
                <a:srgbClr val="737C53">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grpSp>
        <p:nvGrpSpPr>
          <p:cNvPr id="20" name="Group 36"/>
          <p:cNvGrpSpPr/>
          <p:nvPr/>
        </p:nvGrpSpPr>
        <p:grpSpPr>
          <a:xfrm>
            <a:off x="6572816" y="3205376"/>
            <a:ext cx="343254" cy="331237"/>
            <a:chOff x="5202238" y="3686176"/>
            <a:chExt cx="725488" cy="700088"/>
          </a:xfrm>
          <a:solidFill>
            <a:srgbClr val="737C53">
              <a:alpha val="70000"/>
            </a:srgbClr>
          </a:solidFill>
        </p:grpSpPr>
        <p:sp>
          <p:nvSpPr>
            <p:cNvPr id="21"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24" name="Group 40"/>
          <p:cNvGrpSpPr/>
          <p:nvPr/>
        </p:nvGrpSpPr>
        <p:grpSpPr>
          <a:xfrm>
            <a:off x="6581603" y="4182595"/>
            <a:ext cx="399341" cy="398462"/>
            <a:chOff x="3114675" y="4859338"/>
            <a:chExt cx="720725" cy="719138"/>
          </a:xfrm>
          <a:solidFill>
            <a:srgbClr val="737C53">
              <a:alpha val="70000"/>
            </a:srgbClr>
          </a:solidFill>
        </p:grpSpPr>
        <p:sp>
          <p:nvSpPr>
            <p:cNvPr id="25" name="Freeform 49"/>
            <p:cNvSpPr/>
            <p:nvPr/>
          </p:nvSpPr>
          <p:spPr bwMode="auto">
            <a:xfrm>
              <a:off x="3114675" y="4953001"/>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50"/>
            <p:cNvSpPr/>
            <p:nvPr/>
          </p:nvSpPr>
          <p:spPr bwMode="auto">
            <a:xfrm>
              <a:off x="3409950" y="4859338"/>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7" name="Freeform 51"/>
            <p:cNvSpPr/>
            <p:nvPr/>
          </p:nvSpPr>
          <p:spPr bwMode="auto">
            <a:xfrm>
              <a:off x="3271838" y="5111751"/>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28" name="Group 44"/>
          <p:cNvGrpSpPr/>
          <p:nvPr/>
        </p:nvGrpSpPr>
        <p:grpSpPr>
          <a:xfrm>
            <a:off x="6572785" y="5274412"/>
            <a:ext cx="387766" cy="388620"/>
            <a:chOff x="7305675" y="2468563"/>
            <a:chExt cx="720725" cy="722313"/>
          </a:xfrm>
          <a:solidFill>
            <a:srgbClr val="737C53">
              <a:alpha val="70000"/>
            </a:srgbClr>
          </a:solidFill>
        </p:grpSpPr>
        <p:sp>
          <p:nvSpPr>
            <p:cNvPr id="29" name="Freeform 132"/>
            <p:cNvSpPr>
              <a:spLocks noEditPoints="1"/>
            </p:cNvSpPr>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0" name="Freeform 133"/>
            <p:cNvSpPr>
              <a:spLocks noEditPoints="1"/>
            </p:cNvSpPr>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31" name="矩形 30"/>
          <p:cNvSpPr/>
          <p:nvPr/>
        </p:nvSpPr>
        <p:spPr>
          <a:xfrm>
            <a:off x="6190965" y="1772066"/>
            <a:ext cx="5107758" cy="525400"/>
          </a:xfrm>
          <a:prstGeom prst="rect">
            <a:avLst/>
          </a:prstGeom>
          <a:noFill/>
        </p:spPr>
        <p:txBody>
          <a:bodyPr wrap="square" lIns="0" tIns="0" rIns="0" bIns="0" rtlCol="0" anchor="t" anchorCtr="0">
            <a:spAutoFit/>
          </a:bodyPr>
          <a:lstStyle/>
          <a:p>
            <a:pPr algn="l"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Click here to add content, content to match the title. </a:t>
            </a:r>
            <a:endParaRPr lang="en-US" altLang="zh-CN" sz="1400" dirty="0">
              <a:solidFill>
                <a:srgbClr val="000000"/>
              </a:solidFill>
              <a:cs typeface="+mn-ea"/>
              <a:sym typeface="+mn-lt"/>
            </a:endParaRPr>
          </a:p>
        </p:txBody>
      </p:sp>
      <p:sp>
        <p:nvSpPr>
          <p:cNvPr id="32" name="TextBox 13"/>
          <p:cNvSpPr txBox="1"/>
          <p:nvPr/>
        </p:nvSpPr>
        <p:spPr>
          <a:xfrm>
            <a:off x="6191250" y="1516380"/>
            <a:ext cx="1598930" cy="3447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en-US" altLang="zh-CN" sz="2000" b="1" dirty="0">
                <a:solidFill>
                  <a:schemeClr val="tx1">
                    <a:lumMod val="65000"/>
                    <a:lumOff val="35000"/>
                  </a:schemeClr>
                </a:solidFill>
                <a:cs typeface="+mn-ea"/>
                <a:sym typeface="+mn-lt"/>
              </a:rPr>
              <a:t>Add title text</a:t>
            </a:r>
            <a:endParaRPr lang="en-US" sz="2400" b="1" dirty="0">
              <a:solidFill>
                <a:srgbClr val="000000"/>
              </a:solidFill>
              <a:cs typeface="+mn-ea"/>
              <a:sym typeface="+mn-lt"/>
            </a:endParaRPr>
          </a:p>
        </p:txBody>
      </p:sp>
      <p:grpSp>
        <p:nvGrpSpPr>
          <p:cNvPr id="42" name="组合 41"/>
          <p:cNvGrpSpPr/>
          <p:nvPr/>
        </p:nvGrpSpPr>
        <p:grpSpPr>
          <a:xfrm>
            <a:off x="2728595" y="3046095"/>
            <a:ext cx="2570480" cy="2571750"/>
            <a:chOff x="4297" y="5037"/>
            <a:chExt cx="4048" cy="4050"/>
          </a:xfrm>
        </p:grpSpPr>
        <p:grpSp>
          <p:nvGrpSpPr>
            <p:cNvPr id="8" name="Group 9"/>
            <p:cNvGrpSpPr/>
            <p:nvPr/>
          </p:nvGrpSpPr>
          <p:grpSpPr>
            <a:xfrm>
              <a:off x="5754" y="6494"/>
              <a:ext cx="1135" cy="1138"/>
              <a:chOff x="7305675" y="2468563"/>
              <a:chExt cx="720725" cy="722313"/>
            </a:xfrm>
            <a:solidFill>
              <a:srgbClr val="0C796C">
                <a:alpha val="70000"/>
              </a:srgbClr>
            </a:solidFill>
          </p:grpSpPr>
          <p:sp>
            <p:nvSpPr>
              <p:cNvPr id="9" name="Freeform 132"/>
              <p:cNvSpPr>
                <a:spLocks noEditPoints="1"/>
              </p:cNvSpPr>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solidFill>
                <a:srgbClr val="737C53">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1" name="Freeform 133"/>
              <p:cNvSpPr>
                <a:spLocks noEditPoints="1"/>
              </p:cNvSpPr>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solidFill>
                <a:srgbClr val="737C53">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33" name="Freeform 16"/>
            <p:cNvSpPr>
              <a:spLocks noEditPoints="1"/>
            </p:cNvSpPr>
            <p:nvPr/>
          </p:nvSpPr>
          <p:spPr bwMode="auto">
            <a:xfrm rot="2220170" flipH="1">
              <a:off x="4297" y="5037"/>
              <a:ext cx="4048" cy="4051"/>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rgbClr val="737C53">
                <a:alpha val="70000"/>
              </a:srgbClr>
            </a:solidFill>
            <a:ln>
              <a:noFill/>
            </a:ln>
          </p:spPr>
          <p:txBody>
            <a:bodyPr vert="horz" wrap="square" lIns="91440" tIns="45720" rIns="91440" bIns="45720" numCol="1" anchor="t" anchorCtr="0" compatLnSpc="1"/>
            <a:lstStyle/>
            <a:p>
              <a:endParaRPr lang="id-ID">
                <a:cs typeface="+mn-ea"/>
                <a:sym typeface="+mn-lt"/>
              </a:endParaRPr>
            </a:p>
          </p:txBody>
        </p:sp>
      </p:grpSp>
      <p:sp>
        <p:nvSpPr>
          <p:cNvPr id="34" name="TextBox 13"/>
          <p:cNvSpPr txBox="1"/>
          <p:nvPr/>
        </p:nvSpPr>
        <p:spPr>
          <a:xfrm>
            <a:off x="7196455" y="3083560"/>
            <a:ext cx="1584960" cy="241861"/>
          </a:xfrm>
          <a:prstGeom prst="rect">
            <a:avLst/>
          </a:prstGeom>
          <a:noFill/>
        </p:spPr>
        <p:txBody>
          <a:bodyPr wrap="square" lIns="0" tIns="0" rIns="0" bIns="0" rtlCol="0" anchor="t" anchorCtr="0">
            <a:spAutoFit/>
          </a:bodyPr>
          <a:lstStyle/>
          <a:p>
            <a:pPr algn="l" defTabSz="1216660">
              <a:lnSpc>
                <a:spcPct val="120000"/>
              </a:lnSpc>
              <a:spcBef>
                <a:spcPct val="20000"/>
              </a:spcBef>
              <a:defRPr/>
            </a:pPr>
            <a:r>
              <a:rPr lang="en-US" altLang="zh-CN" sz="1400" b="1" dirty="0">
                <a:solidFill>
                  <a:schemeClr val="tx1">
                    <a:lumMod val="65000"/>
                    <a:lumOff val="35000"/>
                  </a:schemeClr>
                </a:solidFill>
                <a:cs typeface="+mn-ea"/>
                <a:sym typeface="+mn-lt"/>
              </a:rPr>
              <a:t>Add title text</a:t>
            </a:r>
            <a:endParaRPr lang="en-US" sz="1600" b="1" dirty="0">
              <a:solidFill>
                <a:srgbClr val="000000"/>
              </a:solidFill>
              <a:cs typeface="+mn-ea"/>
              <a:sym typeface="+mn-lt"/>
            </a:endParaRPr>
          </a:p>
        </p:txBody>
      </p:sp>
      <p:sp>
        <p:nvSpPr>
          <p:cNvPr id="35" name="TextBox 13"/>
          <p:cNvSpPr txBox="1"/>
          <p:nvPr/>
        </p:nvSpPr>
        <p:spPr>
          <a:xfrm>
            <a:off x="7196455" y="3354070"/>
            <a:ext cx="4011295" cy="248851"/>
          </a:xfrm>
          <a:prstGeom prst="rect">
            <a:avLst/>
          </a:prstGeom>
          <a:noFill/>
        </p:spPr>
        <p:txBody>
          <a:bodyPr wrap="square" lIns="0" tIns="0" rIns="0" bIns="0" rtlCol="0" anchor="t" anchorCtr="0">
            <a:spAutoFit/>
          </a:bodyPr>
          <a:lstStyle/>
          <a:p>
            <a:pPr defTabSz="1216660" fontAlgn="auto">
              <a:lnSpc>
                <a:spcPct val="150000"/>
              </a:lnSpc>
              <a:spcBef>
                <a:spcPts val="0"/>
              </a:spcBef>
              <a:defRPr/>
            </a:pPr>
            <a:r>
              <a:rPr lang="en-US" sz="1200" dirty="0">
                <a:solidFill>
                  <a:schemeClr val="tx1">
                    <a:lumMod val="65000"/>
                    <a:lumOff val="35000"/>
                  </a:schemeClr>
                </a:solidFill>
                <a:cs typeface="+mn-ea"/>
                <a:sym typeface="+mn-lt"/>
              </a:rPr>
              <a:t>Click here to add content, content to match the title. </a:t>
            </a:r>
            <a:endParaRPr lang="en-US" altLang="zh-CN" sz="1200" dirty="0">
              <a:solidFill>
                <a:srgbClr val="000000"/>
              </a:solidFill>
              <a:cs typeface="+mn-ea"/>
              <a:sym typeface="+mn-lt"/>
            </a:endParaRPr>
          </a:p>
        </p:txBody>
      </p:sp>
      <p:sp>
        <p:nvSpPr>
          <p:cNvPr id="36" name="TextBox 13"/>
          <p:cNvSpPr txBox="1"/>
          <p:nvPr/>
        </p:nvSpPr>
        <p:spPr>
          <a:xfrm>
            <a:off x="7196455" y="5229860"/>
            <a:ext cx="1722120" cy="241861"/>
          </a:xfrm>
          <a:prstGeom prst="rect">
            <a:avLst/>
          </a:prstGeom>
          <a:noFill/>
        </p:spPr>
        <p:txBody>
          <a:bodyPr wrap="square" lIns="0" tIns="0" rIns="0" bIns="0" rtlCol="0" anchor="t" anchorCtr="0">
            <a:spAutoFit/>
          </a:bodyPr>
          <a:lstStyle/>
          <a:p>
            <a:pPr algn="l" defTabSz="1216660">
              <a:lnSpc>
                <a:spcPct val="120000"/>
              </a:lnSpc>
              <a:spcBef>
                <a:spcPct val="20000"/>
              </a:spcBef>
              <a:defRPr/>
            </a:pPr>
            <a:r>
              <a:rPr lang="en-US" altLang="zh-CN" sz="1400" b="1" dirty="0">
                <a:solidFill>
                  <a:schemeClr val="tx1">
                    <a:lumMod val="65000"/>
                    <a:lumOff val="35000"/>
                  </a:schemeClr>
                </a:solidFill>
                <a:cs typeface="+mn-ea"/>
                <a:sym typeface="+mn-lt"/>
              </a:rPr>
              <a:t>Add title text</a:t>
            </a:r>
            <a:endParaRPr lang="en-US" sz="1600" b="1" dirty="0">
              <a:solidFill>
                <a:srgbClr val="000000"/>
              </a:solidFill>
              <a:cs typeface="+mn-ea"/>
              <a:sym typeface="+mn-lt"/>
            </a:endParaRPr>
          </a:p>
        </p:txBody>
      </p:sp>
      <p:sp>
        <p:nvSpPr>
          <p:cNvPr id="37" name="TextBox 13"/>
          <p:cNvSpPr txBox="1"/>
          <p:nvPr/>
        </p:nvSpPr>
        <p:spPr>
          <a:xfrm>
            <a:off x="7195820" y="5485765"/>
            <a:ext cx="4011930" cy="248851"/>
          </a:xfrm>
          <a:prstGeom prst="rect">
            <a:avLst/>
          </a:prstGeom>
          <a:noFill/>
        </p:spPr>
        <p:txBody>
          <a:bodyPr wrap="square" lIns="0" tIns="0" rIns="0" bIns="0" rtlCol="0" anchor="t" anchorCtr="0">
            <a:spAutoFit/>
          </a:bodyPr>
          <a:lstStyle/>
          <a:p>
            <a:pPr algn="l" defTabSz="1216660">
              <a:lnSpc>
                <a:spcPct val="150000"/>
              </a:lnSpc>
              <a:spcBef>
                <a:spcPts val="0"/>
              </a:spcBef>
              <a:defRPr/>
            </a:pPr>
            <a:r>
              <a:rPr lang="en-US" sz="1200" dirty="0">
                <a:solidFill>
                  <a:schemeClr val="tx1">
                    <a:lumMod val="65000"/>
                    <a:lumOff val="35000"/>
                  </a:schemeClr>
                </a:solidFill>
                <a:cs typeface="+mn-ea"/>
                <a:sym typeface="+mn-lt"/>
              </a:rPr>
              <a:t>Click here to add content, content to match the title. </a:t>
            </a:r>
            <a:endParaRPr lang="en-US" altLang="zh-CN" sz="1200" dirty="0">
              <a:solidFill>
                <a:srgbClr val="000000"/>
              </a:solidFill>
              <a:cs typeface="+mn-ea"/>
              <a:sym typeface="+mn-lt"/>
            </a:endParaRPr>
          </a:p>
        </p:txBody>
      </p:sp>
      <p:sp>
        <p:nvSpPr>
          <p:cNvPr id="38" name="TextBox 13"/>
          <p:cNvSpPr txBox="1"/>
          <p:nvPr/>
        </p:nvSpPr>
        <p:spPr>
          <a:xfrm>
            <a:off x="7196455" y="4142740"/>
            <a:ext cx="1584960" cy="241861"/>
          </a:xfrm>
          <a:prstGeom prst="rect">
            <a:avLst/>
          </a:prstGeom>
          <a:noFill/>
        </p:spPr>
        <p:txBody>
          <a:bodyPr wrap="square" lIns="0" tIns="0" rIns="0" bIns="0" rtlCol="0" anchor="t" anchorCtr="0">
            <a:spAutoFit/>
          </a:bodyPr>
          <a:lstStyle/>
          <a:p>
            <a:pPr algn="l" defTabSz="1216660">
              <a:lnSpc>
                <a:spcPct val="120000"/>
              </a:lnSpc>
              <a:spcBef>
                <a:spcPct val="20000"/>
              </a:spcBef>
              <a:defRPr/>
            </a:pPr>
            <a:r>
              <a:rPr lang="en-US" altLang="zh-CN" sz="1400" b="1" dirty="0">
                <a:solidFill>
                  <a:schemeClr val="tx1">
                    <a:lumMod val="65000"/>
                    <a:lumOff val="35000"/>
                  </a:schemeClr>
                </a:solidFill>
                <a:cs typeface="+mn-ea"/>
                <a:sym typeface="+mn-lt"/>
              </a:rPr>
              <a:t>Add title text</a:t>
            </a:r>
            <a:endParaRPr lang="en-US" sz="1600" b="1" dirty="0">
              <a:solidFill>
                <a:srgbClr val="000000"/>
              </a:solidFill>
              <a:cs typeface="+mn-ea"/>
              <a:sym typeface="+mn-lt"/>
            </a:endParaRPr>
          </a:p>
        </p:txBody>
      </p:sp>
      <p:sp>
        <p:nvSpPr>
          <p:cNvPr id="39" name="TextBox 13"/>
          <p:cNvSpPr txBox="1"/>
          <p:nvPr/>
        </p:nvSpPr>
        <p:spPr>
          <a:xfrm>
            <a:off x="7196455" y="4398645"/>
            <a:ext cx="4011295" cy="248851"/>
          </a:xfrm>
          <a:prstGeom prst="rect">
            <a:avLst/>
          </a:prstGeom>
          <a:noFill/>
        </p:spPr>
        <p:txBody>
          <a:bodyPr wrap="square" lIns="0" tIns="0" rIns="0" bIns="0" rtlCol="0" anchor="t" anchorCtr="0">
            <a:spAutoFit/>
          </a:bodyPr>
          <a:lstStyle/>
          <a:p>
            <a:pPr algn="l" defTabSz="1216660">
              <a:lnSpc>
                <a:spcPct val="150000"/>
              </a:lnSpc>
              <a:spcBef>
                <a:spcPts val="0"/>
              </a:spcBef>
              <a:defRPr/>
            </a:pPr>
            <a:r>
              <a:rPr lang="en-US" sz="1200" dirty="0">
                <a:solidFill>
                  <a:schemeClr val="tx1">
                    <a:lumMod val="65000"/>
                    <a:lumOff val="35000"/>
                  </a:schemeClr>
                </a:solidFill>
                <a:cs typeface="+mn-ea"/>
                <a:sym typeface="+mn-lt"/>
              </a:rPr>
              <a:t>Click here to add content, content to match the title. </a:t>
            </a:r>
            <a:endParaRPr lang="en-US" altLang="zh-CN" sz="1200" dirty="0">
              <a:solidFill>
                <a:srgbClr val="0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anim calcmode="lin" valueType="num">
                                      <p:cBhvr>
                                        <p:cTn id="17" dur="500" fill="hold"/>
                                        <p:tgtEl>
                                          <p:spTgt spid="42"/>
                                        </p:tgtEl>
                                        <p:attrNameLst>
                                          <p:attrName>style.rotation</p:attrName>
                                        </p:attrNameLst>
                                      </p:cBhvr>
                                      <p:tavLst>
                                        <p:tav tm="0">
                                          <p:val>
                                            <p:fltVal val="720"/>
                                          </p:val>
                                        </p:tav>
                                        <p:tav tm="100000">
                                          <p:val>
                                            <p:fltVal val="0"/>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 calcmode="lin" valueType="num">
                                      <p:cBhvr>
                                        <p:cTn id="19" dur="500" fill="hold"/>
                                        <p:tgtEl>
                                          <p:spTgt spid="42"/>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anim calcmode="lin" valueType="num">
                                      <p:cBhvr>
                                        <p:cTn id="23" dur="500" fill="hold"/>
                                        <p:tgtEl>
                                          <p:spTgt spid="41"/>
                                        </p:tgtEl>
                                        <p:attrNameLst>
                                          <p:attrName>style.rotation</p:attrName>
                                        </p:attrNameLst>
                                      </p:cBhvr>
                                      <p:tavLst>
                                        <p:tav tm="0">
                                          <p:val>
                                            <p:fltVal val="720"/>
                                          </p:val>
                                        </p:tav>
                                        <p:tav tm="100000">
                                          <p:val>
                                            <p:fltVal val="0"/>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 calcmode="lin" valueType="num">
                                      <p:cBhvr>
                                        <p:cTn id="25" dur="500" fill="hold"/>
                                        <p:tgtEl>
                                          <p:spTgt spid="41"/>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anim calcmode="lin" valueType="num">
                                      <p:cBhvr>
                                        <p:cTn id="29" dur="500" fill="hold"/>
                                        <p:tgtEl>
                                          <p:spTgt spid="40"/>
                                        </p:tgtEl>
                                        <p:attrNameLst>
                                          <p:attrName>style.rotation</p:attrName>
                                        </p:attrNameLst>
                                      </p:cBhvr>
                                      <p:tavLst>
                                        <p:tav tm="0">
                                          <p:val>
                                            <p:fltVal val="720"/>
                                          </p:val>
                                        </p:tav>
                                        <p:tav tm="100000">
                                          <p:val>
                                            <p:fltVal val="0"/>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 calcmode="lin" valueType="num">
                                      <p:cBhvr>
                                        <p:cTn id="31" dur="500" fill="hold"/>
                                        <p:tgtEl>
                                          <p:spTgt spid="40"/>
                                        </p:tgtEl>
                                        <p:attrNameLst>
                                          <p:attrName>ppt_w</p:attrName>
                                        </p:attrNameLst>
                                      </p:cBhvr>
                                      <p:tavLst>
                                        <p:tav tm="0">
                                          <p:val>
                                            <p:fltVal val="0"/>
                                          </p:val>
                                        </p:tav>
                                        <p:tav tm="100000">
                                          <p:val>
                                            <p:strVal val="#ppt_w"/>
                                          </p:val>
                                        </p:tav>
                                      </p:tavLst>
                                    </p:anim>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3000"/>
                            </p:stCondLst>
                            <p:childTnLst>
                              <p:par>
                                <p:cTn id="53" presetID="12" presetClass="entr" presetSubtype="4"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p:tgtEl>
                                          <p:spTgt spid="34"/>
                                        </p:tgtEl>
                                        <p:attrNameLst>
                                          <p:attrName>ppt_y</p:attrName>
                                        </p:attrNameLst>
                                      </p:cBhvr>
                                      <p:tavLst>
                                        <p:tav tm="0">
                                          <p:val>
                                            <p:strVal val="#ppt_y+#ppt_h*1.125000"/>
                                          </p:val>
                                        </p:tav>
                                        <p:tav tm="100000">
                                          <p:val>
                                            <p:strVal val="#ppt_y"/>
                                          </p:val>
                                        </p:tav>
                                      </p:tavLst>
                                    </p:anim>
                                    <p:animEffect transition="in" filter="wipe(up)">
                                      <p:cBhvr>
                                        <p:cTn id="56" dur="500"/>
                                        <p:tgtEl>
                                          <p:spTgt spid="34"/>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p:tgtEl>
                                          <p:spTgt spid="35"/>
                                        </p:tgtEl>
                                        <p:attrNameLst>
                                          <p:attrName>ppt_y</p:attrName>
                                        </p:attrNameLst>
                                      </p:cBhvr>
                                      <p:tavLst>
                                        <p:tav tm="0">
                                          <p:val>
                                            <p:strVal val="#ppt_y+#ppt_h*1.125000"/>
                                          </p:val>
                                        </p:tav>
                                        <p:tav tm="100000">
                                          <p:val>
                                            <p:strVal val="#ppt_y"/>
                                          </p:val>
                                        </p:tav>
                                      </p:tavLst>
                                    </p:anim>
                                    <p:animEffect transition="in" filter="wipe(up)">
                                      <p:cBhvr>
                                        <p:cTn id="60" dur="500"/>
                                        <p:tgtEl>
                                          <p:spTgt spid="35"/>
                                        </p:tgtEl>
                                      </p:cBhvr>
                                    </p:animEffect>
                                  </p:childTnLst>
                                </p:cTn>
                              </p:par>
                            </p:childTnLst>
                          </p:cTn>
                        </p:par>
                        <p:par>
                          <p:cTn id="61" fill="hold">
                            <p:stCondLst>
                              <p:cond delay="3500"/>
                            </p:stCondLst>
                            <p:childTnLst>
                              <p:par>
                                <p:cTn id="62" presetID="53" presetClass="entr" presetSubtype="16"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4000"/>
                            </p:stCondLst>
                            <p:childTnLst>
                              <p:par>
                                <p:cTn id="68" presetID="12" presetClass="entr" presetSubtype="4"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p:tgtEl>
                                          <p:spTgt spid="38"/>
                                        </p:tgtEl>
                                        <p:attrNameLst>
                                          <p:attrName>ppt_y</p:attrName>
                                        </p:attrNameLst>
                                      </p:cBhvr>
                                      <p:tavLst>
                                        <p:tav tm="0">
                                          <p:val>
                                            <p:strVal val="#ppt_y+#ppt_h*1.125000"/>
                                          </p:val>
                                        </p:tav>
                                        <p:tav tm="100000">
                                          <p:val>
                                            <p:strVal val="#ppt_y"/>
                                          </p:val>
                                        </p:tav>
                                      </p:tavLst>
                                    </p:anim>
                                    <p:animEffect transition="in" filter="wipe(up)">
                                      <p:cBhvr>
                                        <p:cTn id="71" dur="500"/>
                                        <p:tgtEl>
                                          <p:spTgt spid="38"/>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p:tgtEl>
                                          <p:spTgt spid="39"/>
                                        </p:tgtEl>
                                        <p:attrNameLst>
                                          <p:attrName>ppt_y</p:attrName>
                                        </p:attrNameLst>
                                      </p:cBhvr>
                                      <p:tavLst>
                                        <p:tav tm="0">
                                          <p:val>
                                            <p:strVal val="#ppt_y+#ppt_h*1.125000"/>
                                          </p:val>
                                        </p:tav>
                                        <p:tav tm="100000">
                                          <p:val>
                                            <p:strVal val="#ppt_y"/>
                                          </p:val>
                                        </p:tav>
                                      </p:tavLst>
                                    </p:anim>
                                    <p:animEffect transition="in" filter="wipe(up)">
                                      <p:cBhvr>
                                        <p:cTn id="75" dur="500"/>
                                        <p:tgtEl>
                                          <p:spTgt spid="39"/>
                                        </p:tgtEl>
                                      </p:cBhvr>
                                    </p:animEffect>
                                  </p:childTnLst>
                                </p:cTn>
                              </p:par>
                            </p:childTnLst>
                          </p:cTn>
                        </p:par>
                        <p:par>
                          <p:cTn id="76" fill="hold">
                            <p:stCondLst>
                              <p:cond delay="4500"/>
                            </p:stCondLst>
                            <p:childTnLst>
                              <p:par>
                                <p:cTn id="77" presetID="53" presetClass="entr" presetSubtype="16"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childTnLst>
                          </p:cTn>
                        </p:par>
                        <p:par>
                          <p:cTn id="82" fill="hold">
                            <p:stCondLst>
                              <p:cond delay="5000"/>
                            </p:stCondLst>
                            <p:childTnLst>
                              <p:par>
                                <p:cTn id="83" presetID="12" presetClass="entr" presetSubtype="4"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p:tgtEl>
                                          <p:spTgt spid="36"/>
                                        </p:tgtEl>
                                        <p:attrNameLst>
                                          <p:attrName>ppt_y</p:attrName>
                                        </p:attrNameLst>
                                      </p:cBhvr>
                                      <p:tavLst>
                                        <p:tav tm="0">
                                          <p:val>
                                            <p:strVal val="#ppt_y+#ppt_h*1.125000"/>
                                          </p:val>
                                        </p:tav>
                                        <p:tav tm="100000">
                                          <p:val>
                                            <p:strVal val="#ppt_y"/>
                                          </p:val>
                                        </p:tav>
                                      </p:tavLst>
                                    </p:anim>
                                    <p:animEffect transition="in" filter="wipe(up)">
                                      <p:cBhvr>
                                        <p:cTn id="86" dur="500"/>
                                        <p:tgtEl>
                                          <p:spTgt spid="36"/>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p:tgtEl>
                                          <p:spTgt spid="37"/>
                                        </p:tgtEl>
                                        <p:attrNameLst>
                                          <p:attrName>ppt_y</p:attrName>
                                        </p:attrNameLst>
                                      </p:cBhvr>
                                      <p:tavLst>
                                        <p:tav tm="0">
                                          <p:val>
                                            <p:strVal val="#ppt_y+#ppt_h*1.125000"/>
                                          </p:val>
                                        </p:tav>
                                        <p:tav tm="100000">
                                          <p:val>
                                            <p:strVal val="#ppt_y"/>
                                          </p:val>
                                        </p:tav>
                                      </p:tavLst>
                                    </p:anim>
                                    <p:animEffect transition="in" filter="wipe(up)">
                                      <p:cBhvr>
                                        <p:cTn id="9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2" grpId="0" bldLvl="0" animBg="1"/>
      <p:bldP spid="6" grpId="0" bldLvl="0" animBg="1"/>
      <p:bldP spid="31" grpId="0"/>
      <p:bldP spid="32" grpId="0"/>
      <p:bldP spid="34"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sp>
        <p:nvSpPr>
          <p:cNvPr id="19" name="矩形 18"/>
          <p:cNvSpPr/>
          <p:nvPr/>
        </p:nvSpPr>
        <p:spPr>
          <a:xfrm>
            <a:off x="4473715" y="1666189"/>
            <a:ext cx="2686857" cy="2396629"/>
          </a:xfrm>
          <a:prstGeom prst="rect">
            <a:avLst/>
          </a:prstGeom>
          <a:solidFill>
            <a:srgbClr val="737C5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ct val="20000"/>
              </a:spcBef>
              <a:buFont typeface="Arial" panose="020B0604020202020204" pitchFamily="34" charset="0"/>
            </a:pPr>
            <a:r>
              <a:rPr lang="en-US" sz="1400" dirty="0">
                <a:solidFill>
                  <a:schemeClr val="bg1"/>
                </a:solidFill>
                <a:cs typeface="+mn-ea"/>
                <a:sym typeface="+mn-lt"/>
              </a:rPr>
              <a:t>Click here to add content, content to match the title. Click here to add content, content to match the title. Click here to add content, content to match the title. </a:t>
            </a:r>
            <a:endParaRPr lang="zh-CN" altLang="en-US" sz="1400" dirty="0">
              <a:cs typeface="+mn-ea"/>
              <a:sym typeface="+mn-lt"/>
            </a:endParaRPr>
          </a:p>
        </p:txBody>
      </p:sp>
      <p:sp>
        <p:nvSpPr>
          <p:cNvPr id="21" name="矩形 20"/>
          <p:cNvSpPr/>
          <p:nvPr/>
        </p:nvSpPr>
        <p:spPr>
          <a:xfrm>
            <a:off x="7320228" y="4224681"/>
            <a:ext cx="3623114" cy="1578702"/>
          </a:xfrm>
          <a:prstGeom prst="rect">
            <a:avLst/>
          </a:prstGeom>
          <a:solidFill>
            <a:srgbClr val="737C5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ct val="20000"/>
              </a:spcBef>
              <a:buFont typeface="Arial" panose="020B0604020202020204" pitchFamily="34" charset="0"/>
            </a:pPr>
            <a:r>
              <a:rPr lang="en-US" sz="1200" dirty="0">
                <a:solidFill>
                  <a:schemeClr val="bg1"/>
                </a:solidFill>
                <a:cs typeface="+mn-ea"/>
                <a:sym typeface="+mn-lt"/>
              </a:rPr>
              <a:t>Click here to add content, content to match the title. Click here to add content, content to match the title. Click here to add content, content to match the title. </a:t>
            </a:r>
            <a:endParaRPr lang="zh-CN" altLang="en-US" sz="1200" dirty="0">
              <a:cs typeface="+mn-ea"/>
              <a:sym typeface="+mn-lt"/>
            </a:endParaRPr>
          </a:p>
        </p:txBody>
      </p:sp>
      <p:sp>
        <p:nvSpPr>
          <p:cNvPr id="22" name="矩形 21"/>
          <p:cNvSpPr/>
          <p:nvPr/>
        </p:nvSpPr>
        <p:spPr>
          <a:xfrm>
            <a:off x="1248659" y="4224681"/>
            <a:ext cx="3065398" cy="1578702"/>
          </a:xfrm>
          <a:prstGeom prst="rect">
            <a:avLst/>
          </a:prstGeom>
          <a:solidFill>
            <a:srgbClr val="737C5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ct val="20000"/>
              </a:spcBef>
              <a:buFont typeface="Arial" panose="020B0604020202020204" pitchFamily="34" charset="0"/>
            </a:pPr>
            <a:r>
              <a:rPr lang="en-US" sz="1200" dirty="0">
                <a:solidFill>
                  <a:schemeClr val="bg1"/>
                </a:solidFill>
                <a:cs typeface="+mn-ea"/>
                <a:sym typeface="+mn-lt"/>
              </a:rPr>
              <a:t>Click here to add content, content to match the title. Click here to add content, content to match the title. </a:t>
            </a:r>
            <a:endParaRPr lang="zh-CN" altLang="en-US" sz="1200" dirty="0">
              <a:cs typeface="+mn-ea"/>
              <a:sym typeface="+mn-lt"/>
            </a:endParaRPr>
          </a:p>
        </p:txBody>
      </p:sp>
      <p:sp>
        <p:nvSpPr>
          <p:cNvPr id="6" name="矩形 5"/>
          <p:cNvSpPr/>
          <p:nvPr/>
        </p:nvSpPr>
        <p:spPr>
          <a:xfrm>
            <a:off x="1248410" y="1666240"/>
            <a:ext cx="3065145" cy="239649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473575" y="4224655"/>
            <a:ext cx="2686685" cy="157861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7320280" y="1666240"/>
            <a:ext cx="3622675" cy="239649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9"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ppt_x</p:attrName>
                                        </p:attrNameLst>
                                      </p:cBhvr>
                                      <p:tavLst>
                                        <p:tav tm="0">
                                          <p:val>
                                            <p:strVal val="#ppt_x-.2"/>
                                          </p:val>
                                        </p:tav>
                                        <p:tav tm="100000">
                                          <p:val>
                                            <p:strVal val="#ppt_x"/>
                                          </p:val>
                                        </p:tav>
                                      </p:tavLst>
                                    </p:anim>
                                    <p:anim calcmode="lin" valueType="num">
                                      <p:cBhvr>
                                        <p:cTn id="23"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4" dur="500"/>
                                        <p:tgtEl>
                                          <p:spTgt spid="22"/>
                                        </p:tgtEl>
                                      </p:cBhvr>
                                    </p:animEffect>
                                  </p:childTnLst>
                                </p:cTn>
                              </p:par>
                            </p:childTnLst>
                          </p:cTn>
                        </p:par>
                        <p:par>
                          <p:cTn id="25" fill="hold">
                            <p:stCondLst>
                              <p:cond delay="2000"/>
                            </p:stCondLst>
                            <p:childTnLst>
                              <p:par>
                                <p:cTn id="26" presetID="2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edge">
                                      <p:cBhvr>
                                        <p:cTn id="28" dur="500"/>
                                        <p:tgtEl>
                                          <p:spTgt spid="7"/>
                                        </p:tgtEl>
                                      </p:cBhvr>
                                    </p:animEffect>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500"/>
                            </p:stCondLst>
                            <p:childTnLst>
                              <p:par>
                                <p:cTn id="38" presetID="29"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ppt_x</p:attrName>
                                        </p:attrNameLst>
                                      </p:cBhvr>
                                      <p:tavLst>
                                        <p:tav tm="0">
                                          <p:val>
                                            <p:strVal val="#ppt_x-.2"/>
                                          </p:val>
                                        </p:tav>
                                        <p:tav tm="100000">
                                          <p:val>
                                            <p:strVal val="#ppt_x"/>
                                          </p:val>
                                        </p:tav>
                                      </p:tavLst>
                                    </p:anim>
                                    <p:anim calcmode="lin" valueType="num">
                                      <p:cBhvr>
                                        <p:cTn id="41"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19" grpId="0" bldLvl="0" animBg="1"/>
      <p:bldP spid="21" grpId="0" bldLvl="0" animBg="1"/>
      <p:bldP spid="22" grpId="0" bldLvl="0" animBg="1"/>
      <p:bldP spid="6" grpId="0" bldLvl="0" animBg="1"/>
      <p:bldP spid="7"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grpSp>
        <p:nvGrpSpPr>
          <p:cNvPr id="54" name="Group 6"/>
          <p:cNvGrpSpPr/>
          <p:nvPr/>
        </p:nvGrpSpPr>
        <p:grpSpPr>
          <a:xfrm>
            <a:off x="1026499" y="1951519"/>
            <a:ext cx="776973" cy="776973"/>
            <a:chOff x="817364" y="1776265"/>
            <a:chExt cx="826181" cy="826181"/>
          </a:xfrm>
        </p:grpSpPr>
        <p:sp>
          <p:nvSpPr>
            <p:cNvPr id="55" name="Oval 5"/>
            <p:cNvSpPr/>
            <p:nvPr/>
          </p:nvSpPr>
          <p:spPr>
            <a:xfrm>
              <a:off x="817364" y="1776265"/>
              <a:ext cx="826181" cy="826181"/>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cs typeface="+mn-ea"/>
                <a:sym typeface="+mn-lt"/>
              </a:endParaRPr>
            </a:p>
          </p:txBody>
        </p:sp>
        <p:sp>
          <p:nvSpPr>
            <p:cNvPr id="56"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121920" tIns="60960" rIns="121920" bIns="60960" numCol="1" anchor="t" anchorCtr="0" compatLnSpc="1"/>
            <a:lstStyle/>
            <a:p>
              <a:endParaRPr lang="en-US" sz="3200" dirty="0">
                <a:cs typeface="+mn-ea"/>
                <a:sym typeface="+mn-lt"/>
              </a:endParaRPr>
            </a:p>
          </p:txBody>
        </p:sp>
      </p:grpSp>
      <p:grpSp>
        <p:nvGrpSpPr>
          <p:cNvPr id="57" name="Group 7"/>
          <p:cNvGrpSpPr/>
          <p:nvPr/>
        </p:nvGrpSpPr>
        <p:grpSpPr>
          <a:xfrm>
            <a:off x="1026499" y="3304498"/>
            <a:ext cx="776973" cy="776973"/>
            <a:chOff x="2496183" y="1776265"/>
            <a:chExt cx="826181" cy="826181"/>
          </a:xfrm>
        </p:grpSpPr>
        <p:sp>
          <p:nvSpPr>
            <p:cNvPr id="58" name="Oval 21"/>
            <p:cNvSpPr/>
            <p:nvPr/>
          </p:nvSpPr>
          <p:spPr>
            <a:xfrm>
              <a:off x="2496183" y="1776265"/>
              <a:ext cx="826181" cy="826181"/>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cs typeface="+mn-ea"/>
                <a:sym typeface="+mn-lt"/>
              </a:endParaRPr>
            </a:p>
          </p:txBody>
        </p:sp>
        <p:sp>
          <p:nvSpPr>
            <p:cNvPr id="59" name="Freeform 12"/>
            <p:cNvSpPr>
              <a:spLocks noEditPoints="1"/>
            </p:cNvSpPr>
            <p:nvPr/>
          </p:nvSpPr>
          <p:spPr bwMode="auto">
            <a:xfrm>
              <a:off x="2630264" y="2024210"/>
              <a:ext cx="563673" cy="343936"/>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p:spPr>
          <p:txBody>
            <a:bodyPr vert="horz" wrap="square" lIns="121920" tIns="60960" rIns="121920" bIns="60960" numCol="1" anchor="t" anchorCtr="0" compatLnSpc="1"/>
            <a:lstStyle/>
            <a:p>
              <a:endParaRPr lang="en-US" sz="3200" dirty="0">
                <a:cs typeface="+mn-ea"/>
                <a:sym typeface="+mn-lt"/>
              </a:endParaRPr>
            </a:p>
          </p:txBody>
        </p:sp>
      </p:grpSp>
      <p:grpSp>
        <p:nvGrpSpPr>
          <p:cNvPr id="60" name="Group 9"/>
          <p:cNvGrpSpPr/>
          <p:nvPr/>
        </p:nvGrpSpPr>
        <p:grpSpPr>
          <a:xfrm>
            <a:off x="1026499" y="4657476"/>
            <a:ext cx="776973" cy="776973"/>
            <a:chOff x="4111152" y="1776265"/>
            <a:chExt cx="826181" cy="826181"/>
          </a:xfrm>
        </p:grpSpPr>
        <p:sp>
          <p:nvSpPr>
            <p:cNvPr id="61" name="Oval 22"/>
            <p:cNvSpPr/>
            <p:nvPr/>
          </p:nvSpPr>
          <p:spPr>
            <a:xfrm>
              <a:off x="4111152" y="1776265"/>
              <a:ext cx="826181" cy="826181"/>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cs typeface="+mn-ea"/>
                <a:sym typeface="+mn-lt"/>
              </a:endParaRPr>
            </a:p>
          </p:txBody>
        </p:sp>
        <p:sp>
          <p:nvSpPr>
            <p:cNvPr id="62" name="Freeform 17"/>
            <p:cNvSpPr>
              <a:spLocks noEditPoints="1"/>
            </p:cNvSpPr>
            <p:nvPr/>
          </p:nvSpPr>
          <p:spPr bwMode="auto">
            <a:xfrm>
              <a:off x="4287456" y="2000127"/>
              <a:ext cx="473571" cy="378456"/>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p:spPr>
          <p:txBody>
            <a:bodyPr vert="horz" wrap="square" lIns="121920" tIns="60960" rIns="121920" bIns="60960" numCol="1" anchor="t" anchorCtr="0" compatLnSpc="1"/>
            <a:lstStyle/>
            <a:p>
              <a:endParaRPr lang="en-US" sz="3200" dirty="0">
                <a:cs typeface="+mn-ea"/>
                <a:sym typeface="+mn-lt"/>
              </a:endParaRPr>
            </a:p>
          </p:txBody>
        </p:sp>
      </p:grpSp>
      <p:grpSp>
        <p:nvGrpSpPr>
          <p:cNvPr id="63" name="Group 10"/>
          <p:cNvGrpSpPr/>
          <p:nvPr/>
        </p:nvGrpSpPr>
        <p:grpSpPr>
          <a:xfrm>
            <a:off x="6270568" y="3304498"/>
            <a:ext cx="776973" cy="776973"/>
            <a:chOff x="5773542" y="1776265"/>
            <a:chExt cx="826181" cy="826181"/>
          </a:xfrm>
        </p:grpSpPr>
        <p:sp>
          <p:nvSpPr>
            <p:cNvPr id="64" name="Oval 24"/>
            <p:cNvSpPr/>
            <p:nvPr/>
          </p:nvSpPr>
          <p:spPr>
            <a:xfrm>
              <a:off x="5773542" y="1776265"/>
              <a:ext cx="826181" cy="826181"/>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cs typeface="+mn-ea"/>
                <a:sym typeface="+mn-lt"/>
              </a:endParaRPr>
            </a:p>
          </p:txBody>
        </p:sp>
        <p:sp>
          <p:nvSpPr>
            <p:cNvPr id="65"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121920" tIns="60960" rIns="121920" bIns="60960" numCol="1" anchor="t" anchorCtr="0" compatLnSpc="1"/>
            <a:lstStyle/>
            <a:p>
              <a:endParaRPr lang="en-US" sz="3200" dirty="0">
                <a:cs typeface="+mn-ea"/>
                <a:sym typeface="+mn-lt"/>
              </a:endParaRPr>
            </a:p>
          </p:txBody>
        </p:sp>
      </p:grpSp>
      <p:grpSp>
        <p:nvGrpSpPr>
          <p:cNvPr id="66" name="Group 14"/>
          <p:cNvGrpSpPr/>
          <p:nvPr/>
        </p:nvGrpSpPr>
        <p:grpSpPr>
          <a:xfrm>
            <a:off x="6276391" y="4650730"/>
            <a:ext cx="776973" cy="776973"/>
            <a:chOff x="7440115" y="1776265"/>
            <a:chExt cx="826181" cy="826181"/>
          </a:xfrm>
        </p:grpSpPr>
        <p:sp>
          <p:nvSpPr>
            <p:cNvPr id="67" name="Oval 25"/>
            <p:cNvSpPr/>
            <p:nvPr/>
          </p:nvSpPr>
          <p:spPr>
            <a:xfrm>
              <a:off x="7440115" y="1776265"/>
              <a:ext cx="826181" cy="826181"/>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cs typeface="+mn-ea"/>
                <a:sym typeface="+mn-lt"/>
              </a:endParaRPr>
            </a:p>
          </p:txBody>
        </p:sp>
        <p:sp>
          <p:nvSpPr>
            <p:cNvPr id="68" name="Freeform 27"/>
            <p:cNvSpPr>
              <a:spLocks noEditPoints="1"/>
            </p:cNvSpPr>
            <p:nvPr/>
          </p:nvSpPr>
          <p:spPr bwMode="auto">
            <a:xfrm>
              <a:off x="7625358" y="2033360"/>
              <a:ext cx="455693" cy="325635"/>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p:spPr>
          <p:txBody>
            <a:bodyPr vert="horz" wrap="square" lIns="121920" tIns="60960" rIns="121920" bIns="60960" numCol="1" anchor="t" anchorCtr="0" compatLnSpc="1"/>
            <a:lstStyle/>
            <a:p>
              <a:endParaRPr lang="en-US" sz="3200" dirty="0">
                <a:cs typeface="+mn-ea"/>
                <a:sym typeface="+mn-lt"/>
              </a:endParaRPr>
            </a:p>
          </p:txBody>
        </p:sp>
      </p:grpSp>
      <p:grpSp>
        <p:nvGrpSpPr>
          <p:cNvPr id="69" name="Group 15"/>
          <p:cNvGrpSpPr/>
          <p:nvPr/>
        </p:nvGrpSpPr>
        <p:grpSpPr>
          <a:xfrm>
            <a:off x="6270568" y="1951519"/>
            <a:ext cx="776973" cy="776973"/>
            <a:chOff x="6740410" y="578561"/>
            <a:chExt cx="826181" cy="826181"/>
          </a:xfrm>
        </p:grpSpPr>
        <p:sp>
          <p:nvSpPr>
            <p:cNvPr id="70" name="Oval 26"/>
            <p:cNvSpPr/>
            <p:nvPr/>
          </p:nvSpPr>
          <p:spPr>
            <a:xfrm>
              <a:off x="6740410" y="578561"/>
              <a:ext cx="826181" cy="826181"/>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cs typeface="+mn-ea"/>
                <a:sym typeface="+mn-lt"/>
              </a:endParaRPr>
            </a:p>
          </p:txBody>
        </p:sp>
        <p:sp>
          <p:nvSpPr>
            <p:cNvPr id="71"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121920" tIns="60960" rIns="121920" bIns="60960" numCol="1" anchor="t" anchorCtr="0" compatLnSpc="1"/>
            <a:lstStyle/>
            <a:p>
              <a:endParaRPr lang="en-US" sz="3200" dirty="0">
                <a:cs typeface="+mn-ea"/>
                <a:sym typeface="+mn-lt"/>
              </a:endParaRPr>
            </a:p>
          </p:txBody>
        </p:sp>
      </p:grpSp>
      <p:sp>
        <p:nvSpPr>
          <p:cNvPr id="72" name="Content Placeholder 2"/>
          <p:cNvSpPr txBox="1"/>
          <p:nvPr/>
        </p:nvSpPr>
        <p:spPr>
          <a:xfrm>
            <a:off x="1905000" y="1873250"/>
            <a:ext cx="3936365" cy="9334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a:p>
            <a:pPr marL="0" indent="0" algn="l" defTabSz="914400">
              <a:lnSpc>
                <a:spcPct val="150000"/>
              </a:lnSpc>
              <a:buNone/>
            </a:pPr>
            <a:r>
              <a:rPr lang="en-US" sz="1200" dirty="0">
                <a:solidFill>
                  <a:schemeClr val="tx1">
                    <a:lumMod val="65000"/>
                    <a:lumOff val="35000"/>
                  </a:schemeClr>
                </a:solidFill>
                <a:cs typeface="+mn-ea"/>
                <a:sym typeface="+mn-lt"/>
              </a:rPr>
              <a:t>Click here to add content, content to match the title. </a:t>
            </a:r>
            <a:endParaRPr sz="1100" dirty="0">
              <a:solidFill>
                <a:schemeClr val="tx1">
                  <a:lumMod val="65000"/>
                  <a:lumOff val="35000"/>
                </a:schemeClr>
              </a:solidFill>
              <a:cs typeface="+mn-ea"/>
              <a:sym typeface="+mn-lt"/>
            </a:endParaRPr>
          </a:p>
        </p:txBody>
      </p:sp>
      <p:sp>
        <p:nvSpPr>
          <p:cNvPr id="73" name="Content Placeholder 2"/>
          <p:cNvSpPr txBox="1"/>
          <p:nvPr/>
        </p:nvSpPr>
        <p:spPr>
          <a:xfrm>
            <a:off x="1905000" y="3225800"/>
            <a:ext cx="3936365" cy="9480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a:p>
            <a:pPr marL="0" indent="0" algn="l">
              <a:lnSpc>
                <a:spcPct val="150000"/>
              </a:lnSpc>
              <a:buNone/>
            </a:pPr>
            <a:r>
              <a:rPr lang="en-US" sz="1200" dirty="0">
                <a:solidFill>
                  <a:schemeClr val="tx1">
                    <a:lumMod val="65000"/>
                    <a:lumOff val="35000"/>
                  </a:schemeClr>
                </a:solidFill>
                <a:cs typeface="+mn-ea"/>
                <a:sym typeface="+mn-lt"/>
              </a:rPr>
              <a:t>Click here to add content, content to match the title. </a:t>
            </a:r>
            <a:endParaRPr lang="en-US" sz="1200" dirty="0">
              <a:cs typeface="+mn-ea"/>
              <a:sym typeface="+mn-lt"/>
            </a:endParaRPr>
          </a:p>
        </p:txBody>
      </p:sp>
      <p:sp>
        <p:nvSpPr>
          <p:cNvPr id="74" name="Content Placeholder 2"/>
          <p:cNvSpPr txBox="1"/>
          <p:nvPr/>
        </p:nvSpPr>
        <p:spPr>
          <a:xfrm>
            <a:off x="1905000" y="4580255"/>
            <a:ext cx="3936365" cy="9182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a:p>
            <a:pPr marL="0" indent="0" algn="l">
              <a:lnSpc>
                <a:spcPct val="150000"/>
              </a:lnSpc>
              <a:buNone/>
            </a:pPr>
            <a:r>
              <a:rPr lang="en-US" sz="1200" dirty="0">
                <a:solidFill>
                  <a:schemeClr val="tx1">
                    <a:lumMod val="65000"/>
                    <a:lumOff val="35000"/>
                  </a:schemeClr>
                </a:solidFill>
                <a:cs typeface="+mn-ea"/>
                <a:sym typeface="+mn-lt"/>
              </a:rPr>
              <a:t>Click here to add content, content to match the title. </a:t>
            </a:r>
            <a:endParaRPr lang="en-US" sz="1200" dirty="0">
              <a:cs typeface="+mn-ea"/>
              <a:sym typeface="+mn-lt"/>
            </a:endParaRPr>
          </a:p>
        </p:txBody>
      </p:sp>
      <p:sp>
        <p:nvSpPr>
          <p:cNvPr id="75" name="Content Placeholder 2"/>
          <p:cNvSpPr txBox="1"/>
          <p:nvPr/>
        </p:nvSpPr>
        <p:spPr>
          <a:xfrm>
            <a:off x="7344410" y="1873250"/>
            <a:ext cx="3936365" cy="9334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a:p>
            <a:pPr marL="0" indent="0" algn="l">
              <a:lnSpc>
                <a:spcPct val="150000"/>
              </a:lnSpc>
              <a:buNone/>
            </a:pPr>
            <a:r>
              <a:rPr lang="en-US" sz="1200" dirty="0">
                <a:solidFill>
                  <a:schemeClr val="tx1">
                    <a:lumMod val="65000"/>
                    <a:lumOff val="35000"/>
                  </a:schemeClr>
                </a:solidFill>
                <a:cs typeface="+mn-ea"/>
                <a:sym typeface="+mn-lt"/>
              </a:rPr>
              <a:t>Click here to add content, content to match the title. </a:t>
            </a:r>
            <a:endParaRPr lang="en-US" sz="1200" dirty="0">
              <a:cs typeface="+mn-ea"/>
              <a:sym typeface="+mn-lt"/>
            </a:endParaRPr>
          </a:p>
        </p:txBody>
      </p:sp>
      <p:sp>
        <p:nvSpPr>
          <p:cNvPr id="76" name="Content Placeholder 2"/>
          <p:cNvSpPr txBox="1"/>
          <p:nvPr/>
        </p:nvSpPr>
        <p:spPr>
          <a:xfrm>
            <a:off x="7344410" y="3225165"/>
            <a:ext cx="3936365" cy="94869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a:p>
            <a:pPr marL="0" indent="0" algn="l">
              <a:lnSpc>
                <a:spcPct val="150000"/>
              </a:lnSpc>
              <a:buNone/>
            </a:pPr>
            <a:r>
              <a:rPr lang="en-US" sz="1200" dirty="0">
                <a:solidFill>
                  <a:schemeClr val="tx1">
                    <a:lumMod val="65000"/>
                    <a:lumOff val="35000"/>
                  </a:schemeClr>
                </a:solidFill>
                <a:cs typeface="+mn-ea"/>
                <a:sym typeface="+mn-lt"/>
              </a:rPr>
              <a:t>Click here to add content, content to match the title. </a:t>
            </a:r>
            <a:endParaRPr lang="en-US" sz="1200" dirty="0">
              <a:cs typeface="+mn-ea"/>
              <a:sym typeface="+mn-lt"/>
            </a:endParaRPr>
          </a:p>
        </p:txBody>
      </p:sp>
      <p:sp>
        <p:nvSpPr>
          <p:cNvPr id="77" name="Content Placeholder 2"/>
          <p:cNvSpPr txBox="1"/>
          <p:nvPr/>
        </p:nvSpPr>
        <p:spPr>
          <a:xfrm>
            <a:off x="7344410" y="4580255"/>
            <a:ext cx="3936365" cy="84709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a:p>
            <a:pPr marL="0" indent="0" algn="l">
              <a:lnSpc>
                <a:spcPct val="150000"/>
              </a:lnSpc>
              <a:buNone/>
            </a:pPr>
            <a:r>
              <a:rPr lang="en-US" sz="1200" dirty="0">
                <a:solidFill>
                  <a:schemeClr val="tx1">
                    <a:lumMod val="65000"/>
                    <a:lumOff val="35000"/>
                  </a:schemeClr>
                </a:solidFill>
                <a:cs typeface="+mn-ea"/>
                <a:sym typeface="+mn-lt"/>
              </a:rPr>
              <a:t>Click here to add content, content to match the title. </a:t>
            </a:r>
            <a:endParaRPr lang="en-US"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Effect transition="in" filter="fade">
                                      <p:cBhvr>
                                        <p:cTn id="38" dur="500"/>
                                        <p:tgtEl>
                                          <p:spTgt spid="57"/>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childTnLst>
                                </p:cTn>
                              </p:par>
                            </p:childTnLst>
                          </p:cTn>
                        </p:par>
                        <p:par>
                          <p:cTn id="63" fill="hold">
                            <p:stCondLst>
                              <p:cond delay="6000"/>
                            </p:stCondLst>
                            <p:childTnLst>
                              <p:par>
                                <p:cTn id="64" presetID="53" presetClass="entr" presetSubtype="16"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p:cTn id="66" dur="500" fill="hold"/>
                                        <p:tgtEl>
                                          <p:spTgt spid="66"/>
                                        </p:tgtEl>
                                        <p:attrNameLst>
                                          <p:attrName>ppt_w</p:attrName>
                                        </p:attrNameLst>
                                      </p:cBhvr>
                                      <p:tavLst>
                                        <p:tav tm="0">
                                          <p:val>
                                            <p:fltVal val="0"/>
                                          </p:val>
                                        </p:tav>
                                        <p:tav tm="100000">
                                          <p:val>
                                            <p:strVal val="#ppt_w"/>
                                          </p:val>
                                        </p:tav>
                                      </p:tavLst>
                                    </p:anim>
                                    <p:anim calcmode="lin" valueType="num">
                                      <p:cBhvr>
                                        <p:cTn id="67" dur="500" fill="hold"/>
                                        <p:tgtEl>
                                          <p:spTgt spid="66"/>
                                        </p:tgtEl>
                                        <p:attrNameLst>
                                          <p:attrName>ppt_h</p:attrName>
                                        </p:attrNameLst>
                                      </p:cBhvr>
                                      <p:tavLst>
                                        <p:tav tm="0">
                                          <p:val>
                                            <p:fltVal val="0"/>
                                          </p:val>
                                        </p:tav>
                                        <p:tav tm="100000">
                                          <p:val>
                                            <p:strVal val="#ppt_h"/>
                                          </p:val>
                                        </p:tav>
                                      </p:tavLst>
                                    </p:anim>
                                    <p:animEffect transition="in" filter="fade">
                                      <p:cBhvr>
                                        <p:cTn id="68" dur="500"/>
                                        <p:tgtEl>
                                          <p:spTgt spid="66"/>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72" grpId="0"/>
      <p:bldP spid="73" grpId="0"/>
      <p:bldP spid="74" grpId="0"/>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圆形"/>
          <p:cNvPicPr>
            <a:picLocks noChangeAspect="1"/>
          </p:cNvPicPr>
          <p:nvPr/>
        </p:nvPicPr>
        <p:blipFill>
          <a:blip r:embed="rId3"/>
          <a:stretch>
            <a:fillRect/>
          </a:stretch>
        </p:blipFill>
        <p:spPr>
          <a:xfrm>
            <a:off x="4831080" y="1186180"/>
            <a:ext cx="2529205" cy="2480310"/>
          </a:xfrm>
          <a:prstGeom prst="rect">
            <a:avLst/>
          </a:prstGeom>
          <a:effectLst>
            <a:outerShdw blurRad="50800" dist="38100" dir="2700000" algn="tl" rotWithShape="0">
              <a:prstClr val="black">
                <a:alpha val="40000"/>
              </a:prstClr>
            </a:outerShdw>
          </a:effectLst>
        </p:spPr>
      </p:pic>
      <p:pic>
        <p:nvPicPr>
          <p:cNvPr id="8" name="图片 7" descr="花3"/>
          <p:cNvPicPr>
            <a:picLocks noChangeAspect="1"/>
          </p:cNvPicPr>
          <p:nvPr/>
        </p:nvPicPr>
        <p:blipFill>
          <a:blip r:embed="rId4"/>
          <a:stretch>
            <a:fillRect/>
          </a:stretch>
        </p:blipFill>
        <p:spPr>
          <a:xfrm>
            <a:off x="5260340" y="1532255"/>
            <a:ext cx="1671955" cy="617220"/>
          </a:xfrm>
          <a:prstGeom prst="rect">
            <a:avLst/>
          </a:prstGeom>
        </p:spPr>
      </p:pic>
      <p:sp>
        <p:nvSpPr>
          <p:cNvPr id="10" name="文本框 9"/>
          <p:cNvSpPr txBox="1"/>
          <p:nvPr/>
        </p:nvSpPr>
        <p:spPr>
          <a:xfrm>
            <a:off x="5220585" y="2149475"/>
            <a:ext cx="1754005" cy="646331"/>
          </a:xfrm>
          <a:prstGeom prst="rect">
            <a:avLst/>
          </a:prstGeom>
          <a:noFill/>
        </p:spPr>
        <p:txBody>
          <a:bodyPr wrap="none" rtlCol="0">
            <a:spAutoFit/>
          </a:bodyPr>
          <a:lstStyle>
            <a:defPPr>
              <a:defRPr lang="zh-CN"/>
            </a:defPPr>
            <a:lvl1pPr algn="ctr">
              <a:defRPr sz="3600" b="1">
                <a:solidFill>
                  <a:srgbClr val="737C53"/>
                </a:solidFill>
                <a:latin typeface="Arial"/>
                <a:ea typeface="华文新魏"/>
              </a:defRPr>
            </a:lvl1pPr>
          </a:lstStyle>
          <a:p>
            <a:r>
              <a:rPr lang="en-US" altLang="zh-CN" dirty="0">
                <a:latin typeface="+mn-lt"/>
                <a:ea typeface="+mn-ea"/>
                <a:cs typeface="+mn-ea"/>
                <a:sym typeface="+mn-lt"/>
              </a:rPr>
              <a:t>PART.03</a:t>
            </a:r>
          </a:p>
        </p:txBody>
      </p:sp>
      <p:pic>
        <p:nvPicPr>
          <p:cNvPr id="2" name="图片 1" descr="花3"/>
          <p:cNvPicPr>
            <a:picLocks noChangeAspect="1"/>
          </p:cNvPicPr>
          <p:nvPr/>
        </p:nvPicPr>
        <p:blipFill>
          <a:blip r:embed="rId4"/>
          <a:stretch>
            <a:fillRect/>
          </a:stretch>
        </p:blipFill>
        <p:spPr>
          <a:xfrm flipV="1">
            <a:off x="5260340" y="2747645"/>
            <a:ext cx="1673860" cy="617855"/>
          </a:xfrm>
          <a:prstGeom prst="rect">
            <a:avLst/>
          </a:prstGeom>
        </p:spPr>
      </p:pic>
      <p:sp>
        <p:nvSpPr>
          <p:cNvPr id="11" name="文本框 10"/>
          <p:cNvSpPr txBox="1"/>
          <p:nvPr/>
        </p:nvSpPr>
        <p:spPr>
          <a:xfrm>
            <a:off x="4034155" y="3940810"/>
            <a:ext cx="4127500" cy="646331"/>
          </a:xfrm>
          <a:prstGeom prst="rect">
            <a:avLst/>
          </a:prstGeom>
          <a:noFill/>
        </p:spPr>
        <p:txBody>
          <a:bodyPr wrap="square" rtlCol="0">
            <a:spAutoFit/>
          </a:bodyPr>
          <a:lstStyle/>
          <a:p>
            <a:pPr algn="dist" fontAlgn="auto">
              <a:lnSpc>
                <a:spcPct val="100000"/>
              </a:lnSpc>
            </a:pPr>
            <a:r>
              <a:rPr lang="en-US" altLang="zh-CN" sz="3600" b="1" dirty="0">
                <a:solidFill>
                  <a:srgbClr val="737C53"/>
                </a:solidFill>
                <a:cs typeface="+mn-ea"/>
                <a:sym typeface="+mn-lt"/>
              </a:rPr>
              <a:t>Add title text</a:t>
            </a:r>
            <a:endParaRPr lang="zh-CN" altLang="en-US" sz="3600" b="1" dirty="0">
              <a:solidFill>
                <a:srgbClr val="737C53"/>
              </a:solidFill>
              <a:cs typeface="+mn-ea"/>
              <a:sym typeface="+mn-lt"/>
            </a:endParaRPr>
          </a:p>
        </p:txBody>
      </p:sp>
      <p:sp>
        <p:nvSpPr>
          <p:cNvPr id="6" name="文本框 5"/>
          <p:cNvSpPr txBox="1"/>
          <p:nvPr/>
        </p:nvSpPr>
        <p:spPr>
          <a:xfrm>
            <a:off x="2794000" y="4662170"/>
            <a:ext cx="6608445" cy="1008225"/>
          </a:xfrm>
          <a:prstGeom prst="rect">
            <a:avLst/>
          </a:prstGeom>
          <a:noFill/>
        </p:spPr>
        <p:txBody>
          <a:bodyPr wrap="square" rtlCol="0">
            <a:spAutoFit/>
          </a:bodyPr>
          <a:lstStyle/>
          <a:p>
            <a:pPr algn="ctr" fontAlgn="auto">
              <a:lnSpc>
                <a:spcPct val="200000"/>
              </a:lnSpc>
            </a:pPr>
            <a:r>
              <a:rPr lang="zh-CN" altLang="en-US" sz="1600" dirty="0">
                <a:solidFill>
                  <a:schemeClr val="tx1">
                    <a:lumMod val="65000"/>
                    <a:lumOff val="35000"/>
                  </a:schemeClr>
                </a:solidFill>
                <a:cs typeface="+mn-ea"/>
                <a:sym typeface="+mn-lt"/>
              </a:rPr>
              <a:t>For our ever-lasting friendship, send sincere blessings and warm greetings to my friends whom I miss so much.</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28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3300"/>
                            </p:stCondLst>
                            <p:childTnLst>
                              <p:par>
                                <p:cTn id="38" presetID="1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ppt_y</p:attrName>
                                        </p:attrNameLst>
                                      </p:cBhvr>
                                      <p:tavLst>
                                        <p:tav tm="0">
                                          <p:val>
                                            <p:strVal val="#ppt_y+#ppt_h*1.125000"/>
                                          </p:val>
                                        </p:tav>
                                        <p:tav tm="100000">
                                          <p:val>
                                            <p:strVal val="#ppt_y"/>
                                          </p:val>
                                        </p:tav>
                                      </p:tavLst>
                                    </p:anim>
                                    <p:animEffect transition="in" filter="wipe(up)">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P spid="11"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sp>
        <p:nvSpPr>
          <p:cNvPr id="2" name="矩形 1"/>
          <p:cNvSpPr/>
          <p:nvPr/>
        </p:nvSpPr>
        <p:spPr>
          <a:xfrm>
            <a:off x="1325366" y="1982912"/>
            <a:ext cx="2424701" cy="2979506"/>
          </a:xfrm>
          <a:prstGeom prst="rect">
            <a:avLst/>
          </a:prstGeom>
          <a:blipFill dpi="0" rotWithShape="1">
            <a:blip r:embed="rId3"/>
            <a:srcRect/>
            <a:stretch>
              <a:fillRect l="-40000" r="-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325366" y="5085707"/>
            <a:ext cx="2424701" cy="616450"/>
          </a:xfrm>
          <a:prstGeom prst="rect">
            <a:avLst/>
          </a:pr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9" name="TextBox 76"/>
          <p:cNvSpPr txBox="1"/>
          <p:nvPr/>
        </p:nvSpPr>
        <p:spPr>
          <a:xfrm>
            <a:off x="4532064" y="1982912"/>
            <a:ext cx="1580113" cy="400110"/>
          </a:xfrm>
          <a:prstGeom prst="rect">
            <a:avLst/>
          </a:prstGeom>
          <a:noFill/>
        </p:spPr>
        <p:txBody>
          <a:bodyPr wrap="none" rtlCol="0">
            <a:spAutoFit/>
          </a:bodyPr>
          <a:lstStyle/>
          <a:p>
            <a:pPr algn="l">
              <a:spcBef>
                <a:spcPts val="0"/>
              </a:spcBef>
              <a:spcAft>
                <a:spcPts val="0"/>
              </a:spcAft>
            </a:pPr>
            <a:r>
              <a:rPr lang="en-US" altLang="zh-CN" sz="2000" b="1" dirty="0">
                <a:solidFill>
                  <a:schemeClr val="tx1">
                    <a:lumMod val="65000"/>
                    <a:lumOff val="35000"/>
                  </a:schemeClr>
                </a:solidFill>
                <a:cs typeface="+mn-ea"/>
                <a:sym typeface="+mn-lt"/>
              </a:rPr>
              <a:t>Add title text</a:t>
            </a:r>
            <a:endParaRPr lang="zh-CN" altLang="en-US" sz="3600" dirty="0">
              <a:solidFill>
                <a:srgbClr val="C33736"/>
              </a:solidFill>
              <a:cs typeface="+mn-ea"/>
              <a:sym typeface="+mn-lt"/>
            </a:endParaRPr>
          </a:p>
        </p:txBody>
      </p:sp>
      <p:sp>
        <p:nvSpPr>
          <p:cNvPr id="5" name="文本框 4"/>
          <p:cNvSpPr txBox="1"/>
          <p:nvPr/>
        </p:nvSpPr>
        <p:spPr>
          <a:xfrm>
            <a:off x="4532063" y="2523829"/>
            <a:ext cx="6748961" cy="792781"/>
          </a:xfrm>
          <a:prstGeom prst="rect">
            <a:avLst/>
          </a:prstGeom>
          <a:noFill/>
        </p:spPr>
        <p:txBody>
          <a:bodyPr wrap="square" rtlCol="0">
            <a:spAutoFit/>
          </a:bodyPr>
          <a:lstStyle/>
          <a:p>
            <a:pPr algn="l">
              <a:lnSpc>
                <a:spcPct val="150000"/>
              </a:lnSpc>
              <a:spcBef>
                <a:spcPct val="20000"/>
              </a:spcBef>
              <a:buFont typeface="Arial" panose="020B0604020202020204" pitchFamily="34" charset="0"/>
            </a:pPr>
            <a:r>
              <a:rPr lang="en-US" sz="1600" dirty="0">
                <a:solidFill>
                  <a:schemeClr val="tx1">
                    <a:lumMod val="65000"/>
                    <a:lumOff val="35000"/>
                  </a:schemeClr>
                </a:solidFill>
                <a:cs typeface="+mn-ea"/>
                <a:sym typeface="+mn-lt"/>
              </a:rPr>
              <a:t>Click here to add content, content to match the title. Click here to add content, content to match the title. Click here to add content, content to match the title. </a:t>
            </a:r>
            <a:endParaRPr lang="en-US" altLang="zh-CN" sz="1200" dirty="0">
              <a:solidFill>
                <a:schemeClr val="tx1">
                  <a:lumMod val="75000"/>
                  <a:lumOff val="25000"/>
                </a:schemeClr>
              </a:solidFill>
              <a:cs typeface="+mn-ea"/>
              <a:sym typeface="+mn-lt"/>
            </a:endParaRPr>
          </a:p>
        </p:txBody>
      </p:sp>
      <p:cxnSp>
        <p:nvCxnSpPr>
          <p:cNvPr id="11" name="直接连接符 10"/>
          <p:cNvCxnSpPr/>
          <p:nvPr/>
        </p:nvCxnSpPr>
        <p:spPr>
          <a:xfrm>
            <a:off x="4653338" y="2399420"/>
            <a:ext cx="6360559" cy="0"/>
          </a:xfrm>
          <a:prstGeom prst="line">
            <a:avLst/>
          </a:prstGeom>
          <a:ln w="19050">
            <a:solidFill>
              <a:srgbClr val="737C53"/>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653338" y="4428161"/>
            <a:ext cx="2638745" cy="534257"/>
          </a:xfrm>
          <a:prstGeom prst="rect">
            <a:avLst/>
          </a:pr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Add title text</a:t>
            </a:r>
            <a:endParaRPr lang="zh-CN" altLang="en-US" sz="2000" dirty="0">
              <a:solidFill>
                <a:schemeClr val="tx1">
                  <a:lumMod val="50000"/>
                  <a:lumOff val="50000"/>
                </a:schemeClr>
              </a:solidFill>
              <a:cs typeface="+mn-ea"/>
              <a:sym typeface="+mn-lt"/>
            </a:endParaRPr>
          </a:p>
        </p:txBody>
      </p:sp>
      <p:sp>
        <p:nvSpPr>
          <p:cNvPr id="16" name="矩形 15"/>
          <p:cNvSpPr/>
          <p:nvPr/>
        </p:nvSpPr>
        <p:spPr>
          <a:xfrm>
            <a:off x="8375152" y="4428161"/>
            <a:ext cx="2638745" cy="534257"/>
          </a:xfrm>
          <a:prstGeom prst="rect">
            <a:avLst/>
          </a:pr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Add title text</a:t>
            </a:r>
            <a:endParaRPr lang="zh-CN" altLang="en-US" sz="2000" dirty="0">
              <a:solidFill>
                <a:schemeClr val="tx1">
                  <a:lumMod val="50000"/>
                  <a:lumOff val="50000"/>
                </a:schemeClr>
              </a:solidFill>
              <a:cs typeface="+mn-ea"/>
              <a:sym typeface="+mn-lt"/>
            </a:endParaRPr>
          </a:p>
        </p:txBody>
      </p:sp>
      <p:sp>
        <p:nvSpPr>
          <p:cNvPr id="19" name="矩形 18"/>
          <p:cNvSpPr/>
          <p:nvPr/>
        </p:nvSpPr>
        <p:spPr>
          <a:xfrm>
            <a:off x="4653338" y="5167900"/>
            <a:ext cx="2638745" cy="534257"/>
          </a:xfrm>
          <a:prstGeom prst="rect">
            <a:avLst/>
          </a:pr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Add title text</a:t>
            </a:r>
            <a:endParaRPr lang="zh-CN" altLang="en-US" sz="2000" dirty="0">
              <a:solidFill>
                <a:schemeClr val="tx1">
                  <a:lumMod val="50000"/>
                  <a:lumOff val="50000"/>
                </a:schemeClr>
              </a:solidFill>
              <a:cs typeface="+mn-ea"/>
              <a:sym typeface="+mn-lt"/>
            </a:endParaRPr>
          </a:p>
        </p:txBody>
      </p:sp>
      <p:sp>
        <p:nvSpPr>
          <p:cNvPr id="20" name="矩形 19"/>
          <p:cNvSpPr/>
          <p:nvPr/>
        </p:nvSpPr>
        <p:spPr>
          <a:xfrm>
            <a:off x="8375152" y="5167900"/>
            <a:ext cx="2638745" cy="534257"/>
          </a:xfrm>
          <a:prstGeom prst="rect">
            <a:avLst/>
          </a:pr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Add title text</a:t>
            </a:r>
            <a:endParaRPr lang="zh-CN" altLang="en-US" sz="20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ppt_x</p:attrName>
                                        </p:attrNameLst>
                                      </p:cBhvr>
                                      <p:tavLst>
                                        <p:tav tm="0">
                                          <p:val>
                                            <p:strVal val="#ppt_x"/>
                                          </p:val>
                                        </p:tav>
                                        <p:tav tm="100000">
                                          <p:val>
                                            <p:strVal val="#ppt_x"/>
                                          </p:val>
                                        </p:tav>
                                      </p:tavLst>
                                    </p:anim>
                                    <p:anim calcmode="lin" valueType="num">
                                      <p:cBhvr>
                                        <p:cTn id="28" dur="75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par>
                          <p:cTn id="37" fill="hold">
                            <p:stCondLst>
                              <p:cond delay="4000"/>
                            </p:stCondLst>
                            <p:childTnLst>
                              <p:par>
                                <p:cTn id="38" presetID="6" presetClass="entr" presetSubtype="16"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500"/>
                                        <p:tgtEl>
                                          <p:spTgt spid="15"/>
                                        </p:tgtEl>
                                      </p:cBhvr>
                                    </p:animEffect>
                                  </p:childTnLst>
                                </p:cTn>
                              </p:par>
                            </p:childTnLst>
                          </p:cTn>
                        </p:par>
                        <p:par>
                          <p:cTn id="41" fill="hold">
                            <p:stCondLst>
                              <p:cond delay="4500"/>
                            </p:stCondLst>
                            <p:childTnLst>
                              <p:par>
                                <p:cTn id="42" presetID="6"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500"/>
                                        <p:tgtEl>
                                          <p:spTgt spid="16"/>
                                        </p:tgtEl>
                                      </p:cBhvr>
                                    </p:animEffect>
                                  </p:childTnLst>
                                </p:cTn>
                              </p:par>
                            </p:childTnLst>
                          </p:cTn>
                        </p:par>
                        <p:par>
                          <p:cTn id="45" fill="hold">
                            <p:stCondLst>
                              <p:cond delay="5000"/>
                            </p:stCondLst>
                            <p:childTnLst>
                              <p:par>
                                <p:cTn id="46" presetID="6"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500"/>
                                        <p:tgtEl>
                                          <p:spTgt spid="19"/>
                                        </p:tgtEl>
                                      </p:cBhvr>
                                    </p:animEffect>
                                  </p:childTnLst>
                                </p:cTn>
                              </p:par>
                            </p:childTnLst>
                          </p:cTn>
                        </p:par>
                        <p:par>
                          <p:cTn id="49" fill="hold">
                            <p:stCondLst>
                              <p:cond delay="5500"/>
                            </p:stCondLst>
                            <p:childTnLst>
                              <p:par>
                                <p:cTn id="50" presetID="6"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2" grpId="0" bldLvl="0" animBg="1"/>
      <p:bldP spid="8" grpId="0" bldLvl="0" animBg="1"/>
      <p:bldP spid="9" grpId="0"/>
      <p:bldP spid="5" grpId="0"/>
      <p:bldP spid="15" grpId="0" bldLvl="0" animBg="1"/>
      <p:bldP spid="16" grpId="0" bldLvl="0" animBg="1"/>
      <p:bldP spid="19" grpId="0" bldLvl="0" animBg="1"/>
      <p:bldP spid="2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grpSp>
        <p:nvGrpSpPr>
          <p:cNvPr id="23" name="组合 22"/>
          <p:cNvGrpSpPr/>
          <p:nvPr/>
        </p:nvGrpSpPr>
        <p:grpSpPr>
          <a:xfrm>
            <a:off x="739140" y="2835275"/>
            <a:ext cx="4472305" cy="1472565"/>
            <a:chOff x="756" y="4465"/>
            <a:chExt cx="7043" cy="2319"/>
          </a:xfrm>
        </p:grpSpPr>
        <p:sp>
          <p:nvSpPr>
            <p:cNvPr id="8" name="Rectangle 12"/>
            <p:cNvSpPr/>
            <p:nvPr/>
          </p:nvSpPr>
          <p:spPr>
            <a:xfrm>
              <a:off x="756" y="4465"/>
              <a:ext cx="5849" cy="2319"/>
            </a:xfrm>
            <a:prstGeom prst="rect">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2" name="组合 1"/>
            <p:cNvGrpSpPr/>
            <p:nvPr/>
          </p:nvGrpSpPr>
          <p:grpSpPr>
            <a:xfrm>
              <a:off x="5480" y="4465"/>
              <a:ext cx="2319" cy="2319"/>
              <a:chOff x="3479891" y="2880747"/>
              <a:chExt cx="1472650" cy="1472650"/>
            </a:xfrm>
          </p:grpSpPr>
          <p:sp>
            <p:nvSpPr>
              <p:cNvPr id="9" name="Oval 13"/>
              <p:cNvSpPr/>
              <p:nvPr/>
            </p:nvSpPr>
            <p:spPr>
              <a:xfrm>
                <a:off x="3479891" y="2880747"/>
                <a:ext cx="1472650" cy="1472650"/>
              </a:xfrm>
              <a:prstGeom prst="ellipse">
                <a:avLst/>
              </a:prstGeom>
              <a:solidFill>
                <a:srgbClr val="737C53"/>
              </a:solidFill>
              <a:ln w="50800">
                <a:solidFill>
                  <a:srgbClr val="FFF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5" name="Oval 15"/>
              <p:cNvSpPr/>
              <p:nvPr/>
            </p:nvSpPr>
            <p:spPr>
              <a:xfrm>
                <a:off x="3607683" y="3008539"/>
                <a:ext cx="1217066" cy="1217066"/>
              </a:xfrm>
              <a:prstGeom prst="ellipse">
                <a:avLst/>
              </a:prstGeom>
              <a:solidFill>
                <a:srgbClr val="737C53"/>
              </a:solidFill>
              <a:ln w="38100">
                <a:solidFill>
                  <a:srgbClr val="FFF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1" name="AutoShape 117"/>
              <p:cNvSpPr/>
              <p:nvPr/>
            </p:nvSpPr>
            <p:spPr bwMode="auto">
              <a:xfrm>
                <a:off x="3936997" y="3385175"/>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FFFBF6"/>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21" name="文本框 20"/>
            <p:cNvSpPr txBox="1"/>
            <p:nvPr/>
          </p:nvSpPr>
          <p:spPr>
            <a:xfrm>
              <a:off x="1553" y="5295"/>
              <a:ext cx="3543" cy="824"/>
            </a:xfrm>
            <a:prstGeom prst="rect">
              <a:avLst/>
            </a:prstGeom>
            <a:noFill/>
          </p:spPr>
          <p:txBody>
            <a:bodyPr wrap="square" rtlCol="0">
              <a:spAutoFit/>
            </a:bodyPr>
            <a:lstStyle/>
            <a:p>
              <a:pPr algn="ctr"/>
              <a:r>
                <a:rPr lang="en-US" altLang="zh-CN" sz="2800" b="1" dirty="0">
                  <a:solidFill>
                    <a:schemeClr val="bg1"/>
                  </a:solidFill>
                  <a:cs typeface="+mn-ea"/>
                  <a:sym typeface="+mn-lt"/>
                </a:rPr>
                <a:t>Add title text</a:t>
              </a:r>
              <a:endParaRPr lang="zh-CN" altLang="en-US" sz="2800" b="1" dirty="0">
                <a:solidFill>
                  <a:schemeClr val="bg1"/>
                </a:solidFill>
                <a:cs typeface="+mn-ea"/>
                <a:sym typeface="+mn-lt"/>
              </a:endParaRPr>
            </a:p>
          </p:txBody>
        </p:sp>
      </p:grpSp>
      <p:grpSp>
        <p:nvGrpSpPr>
          <p:cNvPr id="6" name="组合 5"/>
          <p:cNvGrpSpPr/>
          <p:nvPr/>
        </p:nvGrpSpPr>
        <p:grpSpPr>
          <a:xfrm>
            <a:off x="5397530" y="1841125"/>
            <a:ext cx="5994323" cy="1017781"/>
            <a:chOff x="5138450" y="1886845"/>
            <a:chExt cx="5994323" cy="1017781"/>
          </a:xfrm>
        </p:grpSpPr>
        <p:sp>
          <p:nvSpPr>
            <p:cNvPr id="12" name="Freeform 6"/>
            <p:cNvSpPr/>
            <p:nvPr/>
          </p:nvSpPr>
          <p:spPr>
            <a:xfrm>
              <a:off x="5647340" y="1988623"/>
              <a:ext cx="5485433" cy="814225"/>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737C53"/>
            </a:solidFill>
            <a:ln w="285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GB" sz="5600" kern="1200">
                <a:cs typeface="+mn-ea"/>
                <a:sym typeface="+mn-lt"/>
              </a:endParaRPr>
            </a:p>
          </p:txBody>
        </p:sp>
        <p:sp>
          <p:nvSpPr>
            <p:cNvPr id="13" name="Oval 7"/>
            <p:cNvSpPr/>
            <p:nvPr/>
          </p:nvSpPr>
          <p:spPr>
            <a:xfrm>
              <a:off x="5138450" y="1886845"/>
              <a:ext cx="1017781" cy="1017781"/>
            </a:xfrm>
            <a:prstGeom prst="ellipse">
              <a:avLst/>
            </a:prstGeom>
            <a:solidFill>
              <a:srgbClr val="737C53"/>
            </a:solidFill>
            <a:ln w="38100">
              <a:solidFill>
                <a:srgbClr val="FFFBF6"/>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8" name="TextBox 18"/>
            <p:cNvSpPr txBox="1"/>
            <p:nvPr/>
          </p:nvSpPr>
          <p:spPr>
            <a:xfrm>
              <a:off x="5307296" y="2072570"/>
              <a:ext cx="607859" cy="646331"/>
            </a:xfrm>
            <a:prstGeom prst="rect">
              <a:avLst/>
            </a:prstGeom>
            <a:noFill/>
          </p:spPr>
          <p:txBody>
            <a:bodyPr wrap="none" rtlCol="0">
              <a:spAutoFit/>
            </a:bodyPr>
            <a:lstStyle/>
            <a:p>
              <a:r>
                <a:rPr lang="en-US" sz="3600" dirty="0">
                  <a:solidFill>
                    <a:schemeClr val="bg1"/>
                  </a:solidFill>
                  <a:cs typeface="+mn-ea"/>
                  <a:sym typeface="+mn-lt"/>
                </a:rPr>
                <a:t>01</a:t>
              </a:r>
              <a:endParaRPr lang="en-GB" sz="3600" dirty="0">
                <a:solidFill>
                  <a:schemeClr val="bg1"/>
                </a:solidFill>
                <a:cs typeface="+mn-ea"/>
                <a:sym typeface="+mn-lt"/>
              </a:endParaRPr>
            </a:p>
          </p:txBody>
        </p:sp>
        <p:sp>
          <p:nvSpPr>
            <p:cNvPr id="25" name="文本框 24"/>
            <p:cNvSpPr txBox="1"/>
            <p:nvPr/>
          </p:nvSpPr>
          <p:spPr>
            <a:xfrm>
              <a:off x="6299865" y="2030355"/>
              <a:ext cx="4832350" cy="619913"/>
            </a:xfrm>
            <a:prstGeom prst="rect">
              <a:avLst/>
            </a:prstGeom>
            <a:noFill/>
          </p:spPr>
          <p:txBody>
            <a:bodyPr wrap="square" rtlCol="0">
              <a:spAutoFit/>
            </a:bodyPr>
            <a:lstStyle/>
            <a:p>
              <a:pPr algn="l">
                <a:lnSpc>
                  <a:spcPct val="150000"/>
                </a:lnSpc>
                <a:spcBef>
                  <a:spcPct val="20000"/>
                </a:spcBef>
                <a:buFont typeface="Arial" panose="020B0604020202020204" pitchFamily="34" charset="0"/>
              </a:pPr>
              <a:r>
                <a:rPr lang="en-US" sz="1200" dirty="0">
                  <a:solidFill>
                    <a:schemeClr val="bg1"/>
                  </a:solidFill>
                  <a:cs typeface="+mn-ea"/>
                  <a:sym typeface="+mn-lt"/>
                </a:rPr>
                <a:t>Click here to add content, content to match the title. Click here to add content, content to match the title. </a:t>
              </a:r>
              <a:endParaRPr lang="en-US" altLang="zh-CN" sz="1200" dirty="0">
                <a:solidFill>
                  <a:schemeClr val="bg1"/>
                </a:solidFill>
                <a:cs typeface="+mn-ea"/>
                <a:sym typeface="+mn-lt"/>
              </a:endParaRPr>
            </a:p>
          </p:txBody>
        </p:sp>
      </p:grpSp>
      <p:grpSp>
        <p:nvGrpSpPr>
          <p:cNvPr id="7" name="组合 6"/>
          <p:cNvGrpSpPr/>
          <p:nvPr/>
        </p:nvGrpSpPr>
        <p:grpSpPr>
          <a:xfrm>
            <a:off x="5693500" y="3062462"/>
            <a:ext cx="5788810" cy="1017781"/>
            <a:chOff x="5434420" y="3108182"/>
            <a:chExt cx="5788810" cy="1017781"/>
          </a:xfrm>
        </p:grpSpPr>
        <p:sp>
          <p:nvSpPr>
            <p:cNvPr id="14" name="Freeform 8"/>
            <p:cNvSpPr/>
            <p:nvPr/>
          </p:nvSpPr>
          <p:spPr>
            <a:xfrm>
              <a:off x="5943312" y="3209960"/>
              <a:ext cx="5189462" cy="814225"/>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737C53"/>
            </a:solidFill>
            <a:ln w="285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GB" sz="5600" kern="1200">
                <a:cs typeface="+mn-ea"/>
                <a:sym typeface="+mn-lt"/>
              </a:endParaRPr>
            </a:p>
          </p:txBody>
        </p:sp>
        <p:sp>
          <p:nvSpPr>
            <p:cNvPr id="15" name="Oval 9"/>
            <p:cNvSpPr/>
            <p:nvPr/>
          </p:nvSpPr>
          <p:spPr>
            <a:xfrm>
              <a:off x="5434420" y="3108182"/>
              <a:ext cx="1017781" cy="1017781"/>
            </a:xfrm>
            <a:prstGeom prst="ellipse">
              <a:avLst/>
            </a:prstGeom>
            <a:solidFill>
              <a:srgbClr val="737C53"/>
            </a:solidFill>
            <a:ln w="38100">
              <a:solidFill>
                <a:srgbClr val="FFFBF6"/>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9" name="TextBox 19"/>
            <p:cNvSpPr txBox="1"/>
            <p:nvPr/>
          </p:nvSpPr>
          <p:spPr>
            <a:xfrm>
              <a:off x="5616938" y="3298087"/>
              <a:ext cx="697627" cy="646331"/>
            </a:xfrm>
            <a:prstGeom prst="rect">
              <a:avLst/>
            </a:prstGeom>
            <a:noFill/>
          </p:spPr>
          <p:txBody>
            <a:bodyPr wrap="none" rtlCol="0">
              <a:spAutoFit/>
            </a:bodyPr>
            <a:lstStyle/>
            <a:p>
              <a:r>
                <a:rPr lang="en-US" sz="3600" dirty="0">
                  <a:solidFill>
                    <a:schemeClr val="bg1"/>
                  </a:solidFill>
                  <a:cs typeface="+mn-ea"/>
                  <a:sym typeface="+mn-lt"/>
                </a:rPr>
                <a:t>02</a:t>
              </a:r>
              <a:endParaRPr lang="en-GB" sz="3600" dirty="0">
                <a:solidFill>
                  <a:schemeClr val="bg1"/>
                </a:solidFill>
                <a:cs typeface="+mn-ea"/>
                <a:sym typeface="+mn-lt"/>
              </a:endParaRPr>
            </a:p>
          </p:txBody>
        </p:sp>
        <p:sp>
          <p:nvSpPr>
            <p:cNvPr id="26" name="文本框 25"/>
            <p:cNvSpPr txBox="1"/>
            <p:nvPr/>
          </p:nvSpPr>
          <p:spPr>
            <a:xfrm>
              <a:off x="6596055" y="3240815"/>
              <a:ext cx="4627175" cy="619913"/>
            </a:xfrm>
            <a:prstGeom prst="rect">
              <a:avLst/>
            </a:prstGeom>
            <a:noFill/>
          </p:spPr>
          <p:txBody>
            <a:bodyPr wrap="square" rtlCol="0">
              <a:spAutoFit/>
            </a:bodyPr>
            <a:lstStyle/>
            <a:p>
              <a:pPr algn="l">
                <a:lnSpc>
                  <a:spcPct val="150000"/>
                </a:lnSpc>
                <a:spcBef>
                  <a:spcPct val="20000"/>
                </a:spcBef>
                <a:buFont typeface="Arial" panose="020B0604020202020204" pitchFamily="34" charset="0"/>
              </a:pPr>
              <a:r>
                <a:rPr lang="en-US" sz="1200" dirty="0">
                  <a:solidFill>
                    <a:schemeClr val="bg1"/>
                  </a:solidFill>
                  <a:cs typeface="+mn-ea"/>
                  <a:sym typeface="+mn-lt"/>
                </a:rPr>
                <a:t>Click here to add content, content to match the title. Click here to add content, content to match the title. </a:t>
              </a:r>
              <a:endParaRPr lang="en-US" altLang="zh-CN" sz="1100" dirty="0">
                <a:solidFill>
                  <a:schemeClr val="bg1"/>
                </a:solidFill>
                <a:cs typeface="+mn-ea"/>
                <a:sym typeface="+mn-lt"/>
              </a:endParaRPr>
            </a:p>
          </p:txBody>
        </p:sp>
      </p:grpSp>
      <p:grpSp>
        <p:nvGrpSpPr>
          <p:cNvPr id="16" name="组合 15"/>
          <p:cNvGrpSpPr/>
          <p:nvPr/>
        </p:nvGrpSpPr>
        <p:grpSpPr>
          <a:xfrm>
            <a:off x="5397530" y="4283800"/>
            <a:ext cx="5994323" cy="1017781"/>
            <a:chOff x="5138450" y="4329520"/>
            <a:chExt cx="5994323" cy="1017781"/>
          </a:xfrm>
        </p:grpSpPr>
        <p:sp>
          <p:nvSpPr>
            <p:cNvPr id="17" name="Freeform 10"/>
            <p:cNvSpPr/>
            <p:nvPr/>
          </p:nvSpPr>
          <p:spPr>
            <a:xfrm>
              <a:off x="5647340" y="4431298"/>
              <a:ext cx="5485433" cy="814225"/>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737C53"/>
            </a:solidFill>
            <a:ln w="285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GB" sz="5600" kern="1200">
                <a:cs typeface="+mn-ea"/>
                <a:sym typeface="+mn-lt"/>
              </a:endParaRPr>
            </a:p>
          </p:txBody>
        </p:sp>
        <p:sp>
          <p:nvSpPr>
            <p:cNvPr id="20" name="Oval 11"/>
            <p:cNvSpPr/>
            <p:nvPr/>
          </p:nvSpPr>
          <p:spPr>
            <a:xfrm>
              <a:off x="5138450" y="4329520"/>
              <a:ext cx="1017781" cy="1017781"/>
            </a:xfrm>
            <a:prstGeom prst="ellipse">
              <a:avLst/>
            </a:prstGeom>
            <a:solidFill>
              <a:srgbClr val="737C53"/>
            </a:solidFill>
            <a:ln w="38100">
              <a:solidFill>
                <a:srgbClr val="FFFBF6"/>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2" name="TextBox 20"/>
            <p:cNvSpPr txBox="1"/>
            <p:nvPr/>
          </p:nvSpPr>
          <p:spPr>
            <a:xfrm>
              <a:off x="5320968" y="4515245"/>
              <a:ext cx="697627" cy="646331"/>
            </a:xfrm>
            <a:prstGeom prst="rect">
              <a:avLst/>
            </a:prstGeom>
            <a:noFill/>
          </p:spPr>
          <p:txBody>
            <a:bodyPr wrap="none" rtlCol="0">
              <a:spAutoFit/>
            </a:bodyPr>
            <a:lstStyle/>
            <a:p>
              <a:r>
                <a:rPr lang="en-US" sz="3600" dirty="0">
                  <a:solidFill>
                    <a:schemeClr val="bg1"/>
                  </a:solidFill>
                  <a:cs typeface="+mn-ea"/>
                  <a:sym typeface="+mn-lt"/>
                </a:rPr>
                <a:t>03</a:t>
              </a:r>
              <a:endParaRPr lang="en-GB" sz="3600" dirty="0">
                <a:solidFill>
                  <a:schemeClr val="bg1"/>
                </a:solidFill>
                <a:cs typeface="+mn-ea"/>
                <a:sym typeface="+mn-lt"/>
              </a:endParaRPr>
            </a:p>
          </p:txBody>
        </p:sp>
        <p:sp>
          <p:nvSpPr>
            <p:cNvPr id="27" name="文本框 26"/>
            <p:cNvSpPr txBox="1"/>
            <p:nvPr/>
          </p:nvSpPr>
          <p:spPr>
            <a:xfrm>
              <a:off x="6300082" y="4462153"/>
              <a:ext cx="4627175" cy="619913"/>
            </a:xfrm>
            <a:prstGeom prst="rect">
              <a:avLst/>
            </a:prstGeom>
            <a:noFill/>
          </p:spPr>
          <p:txBody>
            <a:bodyPr wrap="square" rtlCol="0">
              <a:spAutoFit/>
            </a:bodyPr>
            <a:lstStyle/>
            <a:p>
              <a:pPr algn="l">
                <a:lnSpc>
                  <a:spcPct val="150000"/>
                </a:lnSpc>
                <a:spcBef>
                  <a:spcPct val="20000"/>
                </a:spcBef>
                <a:buFont typeface="Arial" panose="020B0604020202020204" pitchFamily="34" charset="0"/>
              </a:pPr>
              <a:r>
                <a:rPr lang="en-US" sz="1200" dirty="0">
                  <a:solidFill>
                    <a:schemeClr val="bg1"/>
                  </a:solidFill>
                  <a:cs typeface="+mn-ea"/>
                  <a:sym typeface="+mn-lt"/>
                </a:rPr>
                <a:t>Click here to add content, content to match the title. Click here to add content, content to match the title. </a:t>
              </a:r>
              <a:endParaRPr lang="en-US" altLang="zh-CN" sz="11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29"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2"/>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8" dur="500"/>
                                        <p:tgtEl>
                                          <p:spTgt spid="2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sp>
        <p:nvSpPr>
          <p:cNvPr id="18" name="矩形 17"/>
          <p:cNvSpPr/>
          <p:nvPr/>
        </p:nvSpPr>
        <p:spPr>
          <a:xfrm>
            <a:off x="1032510" y="1993900"/>
            <a:ext cx="5489575" cy="366268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6922770" y="2604135"/>
            <a:ext cx="4224655" cy="936090"/>
          </a:xfrm>
          <a:prstGeom prst="rect">
            <a:avLst/>
          </a:prstGeom>
          <a:noFill/>
        </p:spPr>
        <p:txBody>
          <a:bodyPr wrap="square" lIns="0" tIns="0" rIns="0" bIns="0" rtlCol="0" anchor="t" anchorCtr="0">
            <a:spAutoFit/>
          </a:bodyPr>
          <a:lstStyle/>
          <a:p>
            <a:pPr algn="l" defTabSz="914400">
              <a:lnSpc>
                <a:spcPct val="150000"/>
              </a:lnSpc>
              <a:spcBef>
                <a:spcPct val="20000"/>
              </a:spcBef>
              <a:buFont typeface="Arial" panose="020B0604020202020204" pitchFamily="34" charset="0"/>
            </a:pPr>
            <a:r>
              <a:rPr lang="en-US" sz="1400" dirty="0">
                <a:solidFill>
                  <a:schemeClr val="tx1">
                    <a:lumMod val="65000"/>
                    <a:lumOff val="35000"/>
                  </a:schemeClr>
                </a:solidFill>
                <a:cs typeface="+mn-ea"/>
                <a:sym typeface="+mn-lt"/>
              </a:rPr>
              <a:t>Click here to add content, content to match the title. Click here to add content, content to match the title. Click here to add content, content to match the title. </a:t>
            </a:r>
            <a:endParaRPr lang="en-US" altLang="zh-CN" sz="1600" dirty="0">
              <a:solidFill>
                <a:srgbClr val="000000"/>
              </a:solidFill>
              <a:cs typeface="+mn-ea"/>
              <a:sym typeface="+mn-lt"/>
            </a:endParaRPr>
          </a:p>
        </p:txBody>
      </p:sp>
      <p:sp>
        <p:nvSpPr>
          <p:cNvPr id="32" name="TextBox 13"/>
          <p:cNvSpPr txBox="1"/>
          <p:nvPr/>
        </p:nvSpPr>
        <p:spPr>
          <a:xfrm>
            <a:off x="6922770" y="2222500"/>
            <a:ext cx="1598930" cy="310213"/>
          </a:xfrm>
          <a:prstGeom prst="rect">
            <a:avLst/>
          </a:prstGeom>
          <a:noFill/>
        </p:spPr>
        <p:txBody>
          <a:bodyPr wrap="square" lIns="0" tIns="0" rIns="0" bIns="0" rtlCol="0" anchor="t" anchorCtr="0">
            <a:spAutoFit/>
          </a:bodyPr>
          <a:lstStyle/>
          <a:p>
            <a:pPr defTabSz="1216660">
              <a:lnSpc>
                <a:spcPct val="120000"/>
              </a:lnSpc>
              <a:spcBef>
                <a:spcPct val="20000"/>
              </a:spcBef>
              <a:defRPr/>
            </a:pPr>
            <a:r>
              <a:rPr lang="en-US" altLang="zh-CN" b="1" dirty="0">
                <a:solidFill>
                  <a:schemeClr val="tx1">
                    <a:lumMod val="65000"/>
                    <a:lumOff val="35000"/>
                  </a:schemeClr>
                </a:solidFill>
                <a:cs typeface="+mn-ea"/>
                <a:sym typeface="+mn-lt"/>
              </a:rPr>
              <a:t>Add title text</a:t>
            </a:r>
            <a:endParaRPr lang="en-US" sz="2000" b="1" dirty="0">
              <a:solidFill>
                <a:srgbClr val="000000"/>
              </a:solidFill>
              <a:cs typeface="+mn-ea"/>
              <a:sym typeface="+mn-lt"/>
            </a:endParaRPr>
          </a:p>
        </p:txBody>
      </p:sp>
      <p:cxnSp>
        <p:nvCxnSpPr>
          <p:cNvPr id="19" name="直接连接符 18"/>
          <p:cNvCxnSpPr/>
          <p:nvPr/>
        </p:nvCxnSpPr>
        <p:spPr>
          <a:xfrm>
            <a:off x="6918960" y="3825240"/>
            <a:ext cx="1950720" cy="0"/>
          </a:xfrm>
          <a:prstGeom prst="line">
            <a:avLst/>
          </a:prstGeom>
          <a:ln w="12700">
            <a:solidFill>
              <a:srgbClr val="737C53"/>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918960" y="4407535"/>
            <a:ext cx="4224655" cy="936090"/>
          </a:xfrm>
          <a:prstGeom prst="rect">
            <a:avLst/>
          </a:prstGeom>
          <a:noFill/>
        </p:spPr>
        <p:txBody>
          <a:bodyPr wrap="square" lIns="0" tIns="0" rIns="0" bIns="0" rtlCol="0" anchor="t" anchorCtr="0">
            <a:spAutoFit/>
          </a:bodyPr>
          <a:lstStyle/>
          <a:p>
            <a:pPr algn="l" defTabSz="914400">
              <a:lnSpc>
                <a:spcPct val="150000"/>
              </a:lnSpc>
              <a:spcBef>
                <a:spcPct val="20000"/>
              </a:spcBef>
              <a:buFont typeface="Arial" panose="020B0604020202020204" pitchFamily="34" charset="0"/>
            </a:pPr>
            <a:r>
              <a:rPr lang="en-US" sz="1400" dirty="0">
                <a:solidFill>
                  <a:schemeClr val="tx1">
                    <a:lumMod val="65000"/>
                    <a:lumOff val="35000"/>
                  </a:schemeClr>
                </a:solidFill>
                <a:cs typeface="+mn-ea"/>
                <a:sym typeface="+mn-lt"/>
              </a:rPr>
              <a:t>Click here to add content, content to match the title. Click here to add content, content to match the title. Click here to add content, content to match the title. </a:t>
            </a:r>
            <a:endParaRPr lang="en-US" altLang="zh-CN" sz="1600" dirty="0">
              <a:solidFill>
                <a:srgbClr val="000000"/>
              </a:solidFill>
              <a:cs typeface="+mn-ea"/>
              <a:sym typeface="+mn-lt"/>
            </a:endParaRPr>
          </a:p>
        </p:txBody>
      </p:sp>
      <p:sp>
        <p:nvSpPr>
          <p:cNvPr id="21" name="TextBox 13"/>
          <p:cNvSpPr txBox="1"/>
          <p:nvPr/>
        </p:nvSpPr>
        <p:spPr>
          <a:xfrm>
            <a:off x="6918960" y="4025900"/>
            <a:ext cx="1598930" cy="310213"/>
          </a:xfrm>
          <a:prstGeom prst="rect">
            <a:avLst/>
          </a:prstGeom>
          <a:noFill/>
        </p:spPr>
        <p:txBody>
          <a:bodyPr wrap="square" lIns="0" tIns="0" rIns="0" bIns="0" rtlCol="0" anchor="t" anchorCtr="0">
            <a:spAutoFit/>
          </a:bodyPr>
          <a:lstStyle/>
          <a:p>
            <a:pPr defTabSz="1216660">
              <a:lnSpc>
                <a:spcPct val="120000"/>
              </a:lnSpc>
              <a:spcBef>
                <a:spcPct val="20000"/>
              </a:spcBef>
              <a:defRPr/>
            </a:pPr>
            <a:r>
              <a:rPr lang="en-US" altLang="zh-CN" b="1" dirty="0">
                <a:solidFill>
                  <a:schemeClr val="tx1">
                    <a:lumMod val="65000"/>
                    <a:lumOff val="35000"/>
                  </a:schemeClr>
                </a:solidFill>
                <a:cs typeface="+mn-ea"/>
                <a:sym typeface="+mn-lt"/>
              </a:rPr>
              <a:t>Add title text</a:t>
            </a:r>
            <a:endParaRPr lang="en-US" sz="2000" b="1" dirty="0">
              <a:solidFill>
                <a:srgbClr val="0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vertical)">
                                      <p:cBhvr>
                                        <p:cTn id="16" dur="500"/>
                                        <p:tgtEl>
                                          <p:spTgt spid="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18" grpId="0" bldLvl="0" animBg="1"/>
      <p:bldP spid="31" grpId="0"/>
      <p:bldP spid="32"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cxnSp>
        <p:nvCxnSpPr>
          <p:cNvPr id="2" name="直接连接符 1"/>
          <p:cNvCxnSpPr/>
          <p:nvPr/>
        </p:nvCxnSpPr>
        <p:spPr>
          <a:xfrm>
            <a:off x="1052946" y="3625223"/>
            <a:ext cx="10086109" cy="0"/>
          </a:xfrm>
          <a:prstGeom prst="line">
            <a:avLst/>
          </a:prstGeom>
          <a:ln>
            <a:solidFill>
              <a:srgbClr val="737C53"/>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181796" y="3493605"/>
            <a:ext cx="263237" cy="263237"/>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4747392" y="3493605"/>
            <a:ext cx="263237" cy="263237"/>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7312988" y="3493605"/>
            <a:ext cx="263237" cy="263237"/>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9876178" y="3493605"/>
            <a:ext cx="263237" cy="263237"/>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菱形 8"/>
          <p:cNvSpPr/>
          <p:nvPr/>
        </p:nvSpPr>
        <p:spPr>
          <a:xfrm>
            <a:off x="1845822" y="2373365"/>
            <a:ext cx="935184" cy="935184"/>
          </a:xfrm>
          <a:prstGeom prst="diamond">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01</a:t>
            </a:r>
            <a:endParaRPr lang="zh-CN" altLang="en-US" sz="2000" dirty="0">
              <a:cs typeface="+mn-ea"/>
              <a:sym typeface="+mn-lt"/>
            </a:endParaRPr>
          </a:p>
        </p:txBody>
      </p:sp>
      <p:sp>
        <p:nvSpPr>
          <p:cNvPr id="33" name="菱形 32"/>
          <p:cNvSpPr/>
          <p:nvPr/>
        </p:nvSpPr>
        <p:spPr>
          <a:xfrm>
            <a:off x="4422527" y="3941898"/>
            <a:ext cx="935184" cy="935184"/>
          </a:xfrm>
          <a:prstGeom prst="diamond">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02</a:t>
            </a:r>
            <a:endParaRPr lang="zh-CN" altLang="en-US" sz="2000" dirty="0">
              <a:cs typeface="+mn-ea"/>
              <a:sym typeface="+mn-lt"/>
            </a:endParaRPr>
          </a:p>
        </p:txBody>
      </p:sp>
      <p:sp>
        <p:nvSpPr>
          <p:cNvPr id="38" name="菱形 37"/>
          <p:cNvSpPr/>
          <p:nvPr/>
        </p:nvSpPr>
        <p:spPr>
          <a:xfrm>
            <a:off x="6963499" y="2373365"/>
            <a:ext cx="935184" cy="935184"/>
          </a:xfrm>
          <a:prstGeom prst="diamond">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03</a:t>
            </a:r>
            <a:endParaRPr lang="zh-CN" altLang="en-US" sz="2000" dirty="0">
              <a:cs typeface="+mn-ea"/>
              <a:sym typeface="+mn-lt"/>
            </a:endParaRPr>
          </a:p>
        </p:txBody>
      </p:sp>
      <p:sp>
        <p:nvSpPr>
          <p:cNvPr id="43" name="菱形 42"/>
          <p:cNvSpPr/>
          <p:nvPr/>
        </p:nvSpPr>
        <p:spPr>
          <a:xfrm>
            <a:off x="9540204" y="3941898"/>
            <a:ext cx="935184" cy="935184"/>
          </a:xfrm>
          <a:prstGeom prst="diamond">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04</a:t>
            </a:r>
            <a:endParaRPr lang="zh-CN" altLang="en-US" sz="2000" dirty="0">
              <a:cs typeface="+mn-ea"/>
              <a:sym typeface="+mn-lt"/>
            </a:endParaRPr>
          </a:p>
        </p:txBody>
      </p:sp>
      <p:sp>
        <p:nvSpPr>
          <p:cNvPr id="104" name="文本框 103"/>
          <p:cNvSpPr txBox="1"/>
          <p:nvPr/>
        </p:nvSpPr>
        <p:spPr>
          <a:xfrm>
            <a:off x="1451610" y="3942080"/>
            <a:ext cx="1723390" cy="369332"/>
          </a:xfrm>
          <a:prstGeom prst="rect">
            <a:avLst/>
          </a:prstGeom>
          <a:noFill/>
        </p:spPr>
        <p:txBody>
          <a:bodyPr wrap="square" rtlCol="0">
            <a:spAutoFit/>
          </a:bodyPr>
          <a:lstStyle/>
          <a:p>
            <a:pPr algn="l" fontAlgn="auto">
              <a:spcBef>
                <a:spcPts val="0"/>
              </a:spcBef>
              <a:spcAft>
                <a:spcPts val="0"/>
              </a:spcAft>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105" name="矩形 104"/>
          <p:cNvSpPr/>
          <p:nvPr/>
        </p:nvSpPr>
        <p:spPr>
          <a:xfrm>
            <a:off x="1240790" y="4200525"/>
            <a:ext cx="2144395" cy="1200329"/>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
        <p:nvSpPr>
          <p:cNvPr id="5" name="文本框 4"/>
          <p:cNvSpPr txBox="1"/>
          <p:nvPr/>
        </p:nvSpPr>
        <p:spPr>
          <a:xfrm>
            <a:off x="4017010" y="1722120"/>
            <a:ext cx="1723390" cy="369332"/>
          </a:xfrm>
          <a:prstGeom prst="rect">
            <a:avLst/>
          </a:prstGeom>
          <a:noFill/>
        </p:spPr>
        <p:txBody>
          <a:bodyPr wrap="square" rtlCol="0">
            <a:spAutoFit/>
          </a:bodyPr>
          <a:lstStyle/>
          <a:p>
            <a:pPr algn="l" fontAlgn="auto">
              <a:spcBef>
                <a:spcPts val="0"/>
              </a:spcBef>
              <a:spcAft>
                <a:spcPts val="0"/>
              </a:spcAft>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6" name="矩形 5"/>
          <p:cNvSpPr/>
          <p:nvPr/>
        </p:nvSpPr>
        <p:spPr>
          <a:xfrm>
            <a:off x="3806190" y="1980565"/>
            <a:ext cx="2144395" cy="1200329"/>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
        <p:nvSpPr>
          <p:cNvPr id="8" name="文本框 7"/>
          <p:cNvSpPr txBox="1"/>
          <p:nvPr/>
        </p:nvSpPr>
        <p:spPr>
          <a:xfrm>
            <a:off x="6569075" y="3942080"/>
            <a:ext cx="1723390" cy="369332"/>
          </a:xfrm>
          <a:prstGeom prst="rect">
            <a:avLst/>
          </a:prstGeom>
          <a:noFill/>
        </p:spPr>
        <p:txBody>
          <a:bodyPr wrap="square" rtlCol="0">
            <a:spAutoFit/>
          </a:bodyPr>
          <a:lstStyle/>
          <a:p>
            <a:pPr algn="l" fontAlgn="auto">
              <a:spcBef>
                <a:spcPts val="0"/>
              </a:spcBef>
              <a:spcAft>
                <a:spcPts val="0"/>
              </a:spcAft>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11" name="矩形 10"/>
          <p:cNvSpPr/>
          <p:nvPr/>
        </p:nvSpPr>
        <p:spPr>
          <a:xfrm>
            <a:off x="6358255" y="4200525"/>
            <a:ext cx="2144395" cy="1200329"/>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
        <p:nvSpPr>
          <p:cNvPr id="12" name="文本框 11"/>
          <p:cNvSpPr txBox="1"/>
          <p:nvPr/>
        </p:nvSpPr>
        <p:spPr>
          <a:xfrm>
            <a:off x="9146540" y="1722120"/>
            <a:ext cx="1723390" cy="369332"/>
          </a:xfrm>
          <a:prstGeom prst="rect">
            <a:avLst/>
          </a:prstGeom>
          <a:noFill/>
        </p:spPr>
        <p:txBody>
          <a:bodyPr wrap="square" rtlCol="0">
            <a:spAutoFit/>
          </a:bodyPr>
          <a:lstStyle/>
          <a:p>
            <a:pPr algn="l" fontAlgn="auto">
              <a:spcBef>
                <a:spcPts val="0"/>
              </a:spcBef>
              <a:spcAft>
                <a:spcPts val="0"/>
              </a:spcAft>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13" name="矩形 12"/>
          <p:cNvSpPr/>
          <p:nvPr/>
        </p:nvSpPr>
        <p:spPr>
          <a:xfrm>
            <a:off x="8935720" y="1980565"/>
            <a:ext cx="2144395" cy="1200329"/>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35" presetClass="entr" presetSubtype="0" fill="hold" grpId="1"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style.rotation</p:attrName>
                                        </p:attrNameLst>
                                      </p:cBhvr>
                                      <p:tavLst>
                                        <p:tav tm="0">
                                          <p:val>
                                            <p:fltVal val="720"/>
                                          </p:val>
                                        </p:tav>
                                        <p:tav tm="100000">
                                          <p:val>
                                            <p:fltVal val="0"/>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47" presetClass="entr" presetSubtype="0" fill="hold" grpId="1"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12" presetClass="entr" presetSubtype="4" fill="hold" grpId="0"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500"/>
                                        <p:tgtEl>
                                          <p:spTgt spid="104"/>
                                        </p:tgtEl>
                                        <p:attrNameLst>
                                          <p:attrName>ppt_y</p:attrName>
                                        </p:attrNameLst>
                                      </p:cBhvr>
                                      <p:tavLst>
                                        <p:tav tm="0">
                                          <p:val>
                                            <p:strVal val="#ppt_y+#ppt_h*1.125000"/>
                                          </p:val>
                                        </p:tav>
                                        <p:tav tm="100000">
                                          <p:val>
                                            <p:strVal val="#ppt_y"/>
                                          </p:val>
                                        </p:tav>
                                      </p:tavLst>
                                    </p:anim>
                                    <p:animEffect transition="in" filter="wipe(up)">
                                      <p:cBhvr>
                                        <p:cTn id="33" dur="500"/>
                                        <p:tgtEl>
                                          <p:spTgt spid="104"/>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p:tgtEl>
                                          <p:spTgt spid="105"/>
                                        </p:tgtEl>
                                        <p:attrNameLst>
                                          <p:attrName>ppt_y</p:attrName>
                                        </p:attrNameLst>
                                      </p:cBhvr>
                                      <p:tavLst>
                                        <p:tav tm="0">
                                          <p:val>
                                            <p:strVal val="#ppt_y+#ppt_h*1.125000"/>
                                          </p:val>
                                        </p:tav>
                                        <p:tav tm="100000">
                                          <p:val>
                                            <p:strVal val="#ppt_y"/>
                                          </p:val>
                                        </p:tav>
                                      </p:tavLst>
                                    </p:anim>
                                    <p:animEffect transition="in" filter="wipe(up)">
                                      <p:cBhvr>
                                        <p:cTn id="37" dur="500"/>
                                        <p:tgtEl>
                                          <p:spTgt spid="105"/>
                                        </p:tgtEl>
                                      </p:cBhvr>
                                    </p:animEffect>
                                  </p:childTnLst>
                                </p:cTn>
                              </p:par>
                            </p:childTnLst>
                          </p:cTn>
                        </p:par>
                        <p:par>
                          <p:cTn id="38" fill="hold">
                            <p:stCondLst>
                              <p:cond delay="2500"/>
                            </p:stCondLst>
                            <p:childTnLst>
                              <p:par>
                                <p:cTn id="39" presetID="35" presetClass="entr" presetSubtype="0" fill="hold" grpId="1"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style.rotation</p:attrName>
                                        </p:attrNameLst>
                                      </p:cBhvr>
                                      <p:tavLst>
                                        <p:tav tm="0">
                                          <p:val>
                                            <p:fltVal val="720"/>
                                          </p:val>
                                        </p:tav>
                                        <p:tav tm="100000">
                                          <p:val>
                                            <p:fltVal val="0"/>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 calcmode="lin" valueType="num">
                                      <p:cBhvr>
                                        <p:cTn id="44" dur="500" fill="hold"/>
                                        <p:tgtEl>
                                          <p:spTgt spid="18"/>
                                        </p:tgtEl>
                                        <p:attrNameLst>
                                          <p:attrName>ppt_w</p:attrName>
                                        </p:attrNameLst>
                                      </p:cBhvr>
                                      <p:tavLst>
                                        <p:tav tm="0">
                                          <p:val>
                                            <p:fltVal val="0"/>
                                          </p:val>
                                        </p:tav>
                                        <p:tav tm="100000">
                                          <p:val>
                                            <p:strVal val="#ppt_w"/>
                                          </p:val>
                                        </p:tav>
                                      </p:tavLst>
                                    </p:anim>
                                  </p:childTnLst>
                                </p:cTn>
                              </p:par>
                            </p:childTnLst>
                          </p:cTn>
                        </p:par>
                        <p:par>
                          <p:cTn id="45" fill="hold">
                            <p:stCondLst>
                              <p:cond delay="3000"/>
                            </p:stCondLst>
                            <p:childTnLst>
                              <p:par>
                                <p:cTn id="46" presetID="42" presetClass="entr" presetSubtype="0" fill="hold" grpId="1"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anim calcmode="lin" valueType="num">
                                      <p:cBhvr>
                                        <p:cTn id="49" dur="500" fill="hold"/>
                                        <p:tgtEl>
                                          <p:spTgt spid="33"/>
                                        </p:tgtEl>
                                        <p:attrNameLst>
                                          <p:attrName>ppt_x</p:attrName>
                                        </p:attrNameLst>
                                      </p:cBhvr>
                                      <p:tavLst>
                                        <p:tav tm="0">
                                          <p:val>
                                            <p:strVal val="#ppt_x"/>
                                          </p:val>
                                        </p:tav>
                                        <p:tav tm="100000">
                                          <p:val>
                                            <p:strVal val="#ppt_x"/>
                                          </p:val>
                                        </p:tav>
                                      </p:tavLst>
                                    </p:anim>
                                    <p:anim calcmode="lin" valueType="num">
                                      <p:cBhvr>
                                        <p:cTn id="50" dur="500" fill="hold"/>
                                        <p:tgtEl>
                                          <p:spTgt spid="33"/>
                                        </p:tgtEl>
                                        <p:attrNameLst>
                                          <p:attrName>ppt_y</p:attrName>
                                        </p:attrNameLst>
                                      </p:cBhvr>
                                      <p:tavLst>
                                        <p:tav tm="0">
                                          <p:val>
                                            <p:strVal val="#ppt_y+.1"/>
                                          </p:val>
                                        </p:tav>
                                        <p:tav tm="100000">
                                          <p:val>
                                            <p:strVal val="#ppt_y"/>
                                          </p:val>
                                        </p:tav>
                                      </p:tavLst>
                                    </p:anim>
                                  </p:childTnLst>
                                </p:cTn>
                              </p:par>
                              <p:par>
                                <p:cTn id="51" presetID="12" presetClass="entr" presetSubtype="1"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p:tgtEl>
                                          <p:spTgt spid="5"/>
                                        </p:tgtEl>
                                        <p:attrNameLst>
                                          <p:attrName>ppt_y</p:attrName>
                                        </p:attrNameLst>
                                      </p:cBhvr>
                                      <p:tavLst>
                                        <p:tav tm="0">
                                          <p:val>
                                            <p:strVal val="#ppt_y-#ppt_h*1.125000"/>
                                          </p:val>
                                        </p:tav>
                                        <p:tav tm="100000">
                                          <p:val>
                                            <p:strVal val="#ppt_y"/>
                                          </p:val>
                                        </p:tav>
                                      </p:tavLst>
                                    </p:anim>
                                    <p:animEffect transition="in" filter="wipe(down)">
                                      <p:cBhvr>
                                        <p:cTn id="54" dur="500"/>
                                        <p:tgtEl>
                                          <p:spTgt spid="5"/>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p:tgtEl>
                                          <p:spTgt spid="6"/>
                                        </p:tgtEl>
                                        <p:attrNameLst>
                                          <p:attrName>ppt_y</p:attrName>
                                        </p:attrNameLst>
                                      </p:cBhvr>
                                      <p:tavLst>
                                        <p:tav tm="0">
                                          <p:val>
                                            <p:strVal val="#ppt_y-#ppt_h*1.125000"/>
                                          </p:val>
                                        </p:tav>
                                        <p:tav tm="100000">
                                          <p:val>
                                            <p:strVal val="#ppt_y"/>
                                          </p:val>
                                        </p:tav>
                                      </p:tavLst>
                                    </p:anim>
                                    <p:animEffect transition="in" filter="wipe(down)">
                                      <p:cBhvr>
                                        <p:cTn id="58" dur="500"/>
                                        <p:tgtEl>
                                          <p:spTgt spid="6"/>
                                        </p:tgtEl>
                                      </p:cBhvr>
                                    </p:animEffect>
                                  </p:childTnLst>
                                </p:cTn>
                              </p:par>
                            </p:childTnLst>
                          </p:cTn>
                        </p:par>
                        <p:par>
                          <p:cTn id="59" fill="hold">
                            <p:stCondLst>
                              <p:cond delay="3500"/>
                            </p:stCondLst>
                            <p:childTnLst>
                              <p:par>
                                <p:cTn id="60" presetID="35" presetClass="entr" presetSubtype="0" fill="hold" grpId="1"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anim calcmode="lin" valueType="num">
                                      <p:cBhvr>
                                        <p:cTn id="63" dur="500" fill="hold"/>
                                        <p:tgtEl>
                                          <p:spTgt spid="19"/>
                                        </p:tgtEl>
                                        <p:attrNameLst>
                                          <p:attrName>style.rotation</p:attrName>
                                        </p:attrNameLst>
                                      </p:cBhvr>
                                      <p:tavLst>
                                        <p:tav tm="0">
                                          <p:val>
                                            <p:fltVal val="720"/>
                                          </p:val>
                                        </p:tav>
                                        <p:tav tm="100000">
                                          <p:val>
                                            <p:fltVal val="0"/>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 calcmode="lin" valueType="num">
                                      <p:cBhvr>
                                        <p:cTn id="65" dur="500" fill="hold"/>
                                        <p:tgtEl>
                                          <p:spTgt spid="19"/>
                                        </p:tgtEl>
                                        <p:attrNameLst>
                                          <p:attrName>ppt_w</p:attrName>
                                        </p:attrNameLst>
                                      </p:cBhvr>
                                      <p:tavLst>
                                        <p:tav tm="0">
                                          <p:val>
                                            <p:fltVal val="0"/>
                                          </p:val>
                                        </p:tav>
                                        <p:tav tm="100000">
                                          <p:val>
                                            <p:strVal val="#ppt_w"/>
                                          </p:val>
                                        </p:tav>
                                      </p:tavLst>
                                    </p:anim>
                                  </p:childTnLst>
                                </p:cTn>
                              </p:par>
                            </p:childTnLst>
                          </p:cTn>
                        </p:par>
                        <p:par>
                          <p:cTn id="66" fill="hold">
                            <p:stCondLst>
                              <p:cond delay="4000"/>
                            </p:stCondLst>
                            <p:childTnLst>
                              <p:par>
                                <p:cTn id="67" presetID="47" presetClass="entr" presetSubtype="0" fill="hold" grpId="1"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anim calcmode="lin" valueType="num">
                                      <p:cBhvr>
                                        <p:cTn id="70" dur="500" fill="hold"/>
                                        <p:tgtEl>
                                          <p:spTgt spid="38"/>
                                        </p:tgtEl>
                                        <p:attrNameLst>
                                          <p:attrName>ppt_x</p:attrName>
                                        </p:attrNameLst>
                                      </p:cBhvr>
                                      <p:tavLst>
                                        <p:tav tm="0">
                                          <p:val>
                                            <p:strVal val="#ppt_x"/>
                                          </p:val>
                                        </p:tav>
                                        <p:tav tm="100000">
                                          <p:val>
                                            <p:strVal val="#ppt_x"/>
                                          </p:val>
                                        </p:tav>
                                      </p:tavLst>
                                    </p:anim>
                                    <p:anim calcmode="lin" valueType="num">
                                      <p:cBhvr>
                                        <p:cTn id="71" dur="500" fill="hold"/>
                                        <p:tgtEl>
                                          <p:spTgt spid="38"/>
                                        </p:tgtEl>
                                        <p:attrNameLst>
                                          <p:attrName>ppt_y</p:attrName>
                                        </p:attrNameLst>
                                      </p:cBhvr>
                                      <p:tavLst>
                                        <p:tav tm="0">
                                          <p:val>
                                            <p:strVal val="#ppt_y-.1"/>
                                          </p:val>
                                        </p:tav>
                                        <p:tav tm="100000">
                                          <p:val>
                                            <p:strVal val="#ppt_y"/>
                                          </p:val>
                                        </p:tav>
                                      </p:tavLst>
                                    </p:anim>
                                  </p:childTnLst>
                                </p:cTn>
                              </p:par>
                              <p:par>
                                <p:cTn id="72" presetID="12" presetClass="entr" presetSubtype="4"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p:tgtEl>
                                          <p:spTgt spid="8"/>
                                        </p:tgtEl>
                                        <p:attrNameLst>
                                          <p:attrName>ppt_y</p:attrName>
                                        </p:attrNameLst>
                                      </p:cBhvr>
                                      <p:tavLst>
                                        <p:tav tm="0">
                                          <p:val>
                                            <p:strVal val="#ppt_y+#ppt_h*1.125000"/>
                                          </p:val>
                                        </p:tav>
                                        <p:tav tm="100000">
                                          <p:val>
                                            <p:strVal val="#ppt_y"/>
                                          </p:val>
                                        </p:tav>
                                      </p:tavLst>
                                    </p:anim>
                                    <p:animEffect transition="in" filter="wipe(up)">
                                      <p:cBhvr>
                                        <p:cTn id="75" dur="500"/>
                                        <p:tgtEl>
                                          <p:spTgt spid="8"/>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ppt_y</p:attrName>
                                        </p:attrNameLst>
                                      </p:cBhvr>
                                      <p:tavLst>
                                        <p:tav tm="0">
                                          <p:val>
                                            <p:strVal val="#ppt_y+#ppt_h*1.125000"/>
                                          </p:val>
                                        </p:tav>
                                        <p:tav tm="100000">
                                          <p:val>
                                            <p:strVal val="#ppt_y"/>
                                          </p:val>
                                        </p:tav>
                                      </p:tavLst>
                                    </p:anim>
                                    <p:animEffect transition="in" filter="wipe(up)">
                                      <p:cBhvr>
                                        <p:cTn id="79" dur="500"/>
                                        <p:tgtEl>
                                          <p:spTgt spid="11"/>
                                        </p:tgtEl>
                                      </p:cBhvr>
                                    </p:animEffect>
                                  </p:childTnLst>
                                </p:cTn>
                              </p:par>
                            </p:childTnLst>
                          </p:cTn>
                        </p:par>
                        <p:par>
                          <p:cTn id="80" fill="hold">
                            <p:stCondLst>
                              <p:cond delay="4500"/>
                            </p:stCondLst>
                            <p:childTnLst>
                              <p:par>
                                <p:cTn id="81" presetID="35" presetClass="entr" presetSubtype="0" fill="hold" grpId="1"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anim calcmode="lin" valueType="num">
                                      <p:cBhvr>
                                        <p:cTn id="84" dur="500" fill="hold"/>
                                        <p:tgtEl>
                                          <p:spTgt spid="20"/>
                                        </p:tgtEl>
                                        <p:attrNameLst>
                                          <p:attrName>style.rotation</p:attrName>
                                        </p:attrNameLst>
                                      </p:cBhvr>
                                      <p:tavLst>
                                        <p:tav tm="0">
                                          <p:val>
                                            <p:fltVal val="720"/>
                                          </p:val>
                                        </p:tav>
                                        <p:tav tm="100000">
                                          <p:val>
                                            <p:fltVal val="0"/>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 calcmode="lin" valueType="num">
                                      <p:cBhvr>
                                        <p:cTn id="86" dur="500" fill="hold"/>
                                        <p:tgtEl>
                                          <p:spTgt spid="20"/>
                                        </p:tgtEl>
                                        <p:attrNameLst>
                                          <p:attrName>ppt_w</p:attrName>
                                        </p:attrNameLst>
                                      </p:cBhvr>
                                      <p:tavLst>
                                        <p:tav tm="0">
                                          <p:val>
                                            <p:fltVal val="0"/>
                                          </p:val>
                                        </p:tav>
                                        <p:tav tm="100000">
                                          <p:val>
                                            <p:strVal val="#ppt_w"/>
                                          </p:val>
                                        </p:tav>
                                      </p:tavLst>
                                    </p:anim>
                                  </p:childTnLst>
                                </p:cTn>
                              </p:par>
                            </p:childTnLst>
                          </p:cTn>
                        </p:par>
                        <p:par>
                          <p:cTn id="87" fill="hold">
                            <p:stCondLst>
                              <p:cond delay="5000"/>
                            </p:stCondLst>
                            <p:childTnLst>
                              <p:par>
                                <p:cTn id="88" presetID="42" presetClass="entr" presetSubtype="0" fill="hold" grpId="1"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anim calcmode="lin" valueType="num">
                                      <p:cBhvr>
                                        <p:cTn id="91" dur="500" fill="hold"/>
                                        <p:tgtEl>
                                          <p:spTgt spid="43"/>
                                        </p:tgtEl>
                                        <p:attrNameLst>
                                          <p:attrName>ppt_x</p:attrName>
                                        </p:attrNameLst>
                                      </p:cBhvr>
                                      <p:tavLst>
                                        <p:tav tm="0">
                                          <p:val>
                                            <p:strVal val="#ppt_x"/>
                                          </p:val>
                                        </p:tav>
                                        <p:tav tm="100000">
                                          <p:val>
                                            <p:strVal val="#ppt_x"/>
                                          </p:val>
                                        </p:tav>
                                      </p:tavLst>
                                    </p:anim>
                                    <p:anim calcmode="lin" valueType="num">
                                      <p:cBhvr>
                                        <p:cTn id="92" dur="500" fill="hold"/>
                                        <p:tgtEl>
                                          <p:spTgt spid="43"/>
                                        </p:tgtEl>
                                        <p:attrNameLst>
                                          <p:attrName>ppt_y</p:attrName>
                                        </p:attrNameLst>
                                      </p:cBhvr>
                                      <p:tavLst>
                                        <p:tav tm="0">
                                          <p:val>
                                            <p:strVal val="#ppt_y+.1"/>
                                          </p:val>
                                        </p:tav>
                                        <p:tav tm="100000">
                                          <p:val>
                                            <p:strVal val="#ppt_y"/>
                                          </p:val>
                                        </p:tav>
                                      </p:tavLst>
                                    </p:anim>
                                  </p:childTnLst>
                                </p:cTn>
                              </p:par>
                              <p:par>
                                <p:cTn id="93" presetID="12" presetClass="entr" presetSubtype="1"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p:tgtEl>
                                          <p:spTgt spid="12"/>
                                        </p:tgtEl>
                                        <p:attrNameLst>
                                          <p:attrName>ppt_y</p:attrName>
                                        </p:attrNameLst>
                                      </p:cBhvr>
                                      <p:tavLst>
                                        <p:tav tm="0">
                                          <p:val>
                                            <p:strVal val="#ppt_y-#ppt_h*1.125000"/>
                                          </p:val>
                                        </p:tav>
                                        <p:tav tm="100000">
                                          <p:val>
                                            <p:strVal val="#ppt_y"/>
                                          </p:val>
                                        </p:tav>
                                      </p:tavLst>
                                    </p:anim>
                                    <p:animEffect transition="in" filter="wipe(down)">
                                      <p:cBhvr>
                                        <p:cTn id="96" dur="500"/>
                                        <p:tgtEl>
                                          <p:spTgt spid="12"/>
                                        </p:tgtEl>
                                      </p:cBhvr>
                                    </p:animEffect>
                                  </p:childTnLst>
                                </p:cTn>
                              </p:par>
                              <p:par>
                                <p:cTn id="97" presetID="12" presetClass="entr" presetSubtype="1"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p:tgtEl>
                                          <p:spTgt spid="13"/>
                                        </p:tgtEl>
                                        <p:attrNameLst>
                                          <p:attrName>ppt_y</p:attrName>
                                        </p:attrNameLst>
                                      </p:cBhvr>
                                      <p:tavLst>
                                        <p:tav tm="0">
                                          <p:val>
                                            <p:strVal val="#ppt_y-#ppt_h*1.125000"/>
                                          </p:val>
                                        </p:tav>
                                        <p:tav tm="100000">
                                          <p:val>
                                            <p:strVal val="#ppt_y"/>
                                          </p:val>
                                        </p:tav>
                                      </p:tavLst>
                                    </p:anim>
                                    <p:animEffect transition="in" filter="wipe(down)">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7" grpId="0" animBg="1"/>
      <p:bldP spid="7" grpId="1" bldLvl="0" animBg="1"/>
      <p:bldP spid="18" grpId="0" animBg="1"/>
      <p:bldP spid="18" grpId="1" bldLvl="0" animBg="1"/>
      <p:bldP spid="19" grpId="0" animBg="1"/>
      <p:bldP spid="19" grpId="1" bldLvl="0" animBg="1"/>
      <p:bldP spid="20" grpId="0" animBg="1"/>
      <p:bldP spid="20" grpId="1" bldLvl="0" animBg="1"/>
      <p:bldP spid="9" grpId="0" animBg="1"/>
      <p:bldP spid="9" grpId="1" bldLvl="0" animBg="1"/>
      <p:bldP spid="33" grpId="0" animBg="1"/>
      <p:bldP spid="33" grpId="1" bldLvl="0" animBg="1"/>
      <p:bldP spid="38" grpId="0" animBg="1"/>
      <p:bldP spid="38" grpId="1" bldLvl="0" animBg="1"/>
      <p:bldP spid="43" grpId="0" animBg="1"/>
      <p:bldP spid="43" grpId="1" bldLvl="0" animBg="1"/>
      <p:bldP spid="104" grpId="0"/>
      <p:bldP spid="105" grpId="0"/>
      <p:bldP spid="5" grpId="0"/>
      <p:bldP spid="6" grpId="0"/>
      <p:bldP spid="8"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圆形"/>
          <p:cNvPicPr>
            <a:picLocks noChangeAspect="1"/>
          </p:cNvPicPr>
          <p:nvPr/>
        </p:nvPicPr>
        <p:blipFill>
          <a:blip r:embed="rId3"/>
          <a:stretch>
            <a:fillRect/>
          </a:stretch>
        </p:blipFill>
        <p:spPr>
          <a:xfrm>
            <a:off x="4831080" y="1186180"/>
            <a:ext cx="2529205" cy="2480310"/>
          </a:xfrm>
          <a:prstGeom prst="rect">
            <a:avLst/>
          </a:prstGeom>
          <a:effectLst>
            <a:outerShdw blurRad="50800" dist="38100" dir="2700000" algn="tl" rotWithShape="0">
              <a:prstClr val="black">
                <a:alpha val="40000"/>
              </a:prstClr>
            </a:outerShdw>
          </a:effectLst>
        </p:spPr>
      </p:pic>
      <p:pic>
        <p:nvPicPr>
          <p:cNvPr id="8" name="图片 7" descr="花3"/>
          <p:cNvPicPr>
            <a:picLocks noChangeAspect="1"/>
          </p:cNvPicPr>
          <p:nvPr/>
        </p:nvPicPr>
        <p:blipFill>
          <a:blip r:embed="rId4"/>
          <a:stretch>
            <a:fillRect/>
          </a:stretch>
        </p:blipFill>
        <p:spPr>
          <a:xfrm>
            <a:off x="5260340" y="1532255"/>
            <a:ext cx="1671955" cy="617220"/>
          </a:xfrm>
          <a:prstGeom prst="rect">
            <a:avLst/>
          </a:prstGeom>
        </p:spPr>
      </p:pic>
      <p:sp>
        <p:nvSpPr>
          <p:cNvPr id="10" name="文本框 9"/>
          <p:cNvSpPr txBox="1"/>
          <p:nvPr/>
        </p:nvSpPr>
        <p:spPr>
          <a:xfrm>
            <a:off x="5218180" y="2149475"/>
            <a:ext cx="1758815" cy="646331"/>
          </a:xfrm>
          <a:prstGeom prst="rect">
            <a:avLst/>
          </a:prstGeom>
          <a:noFill/>
        </p:spPr>
        <p:txBody>
          <a:bodyPr wrap="none" rtlCol="0">
            <a:spAutoFit/>
          </a:bodyPr>
          <a:lstStyle>
            <a:defPPr>
              <a:defRPr lang="zh-CN"/>
            </a:defPPr>
            <a:lvl1pPr algn="ctr">
              <a:defRPr sz="3600" b="1">
                <a:solidFill>
                  <a:srgbClr val="737C53"/>
                </a:solidFill>
                <a:latin typeface="Arial"/>
                <a:ea typeface="华文新魏"/>
              </a:defRPr>
            </a:lvl1pPr>
          </a:lstStyle>
          <a:p>
            <a:r>
              <a:rPr lang="en-US" altLang="zh-CN" dirty="0">
                <a:latin typeface="+mn-lt"/>
                <a:ea typeface="+mn-ea"/>
                <a:cs typeface="+mn-ea"/>
                <a:sym typeface="+mn-lt"/>
              </a:rPr>
              <a:t>PART.04</a:t>
            </a:r>
          </a:p>
        </p:txBody>
      </p:sp>
      <p:pic>
        <p:nvPicPr>
          <p:cNvPr id="2" name="图片 1" descr="花3"/>
          <p:cNvPicPr>
            <a:picLocks noChangeAspect="1"/>
          </p:cNvPicPr>
          <p:nvPr/>
        </p:nvPicPr>
        <p:blipFill>
          <a:blip r:embed="rId4"/>
          <a:stretch>
            <a:fillRect/>
          </a:stretch>
        </p:blipFill>
        <p:spPr>
          <a:xfrm flipV="1">
            <a:off x="5260340" y="2747645"/>
            <a:ext cx="1673860" cy="617855"/>
          </a:xfrm>
          <a:prstGeom prst="rect">
            <a:avLst/>
          </a:prstGeom>
        </p:spPr>
      </p:pic>
      <p:sp>
        <p:nvSpPr>
          <p:cNvPr id="11" name="文本框 10"/>
          <p:cNvSpPr txBox="1"/>
          <p:nvPr/>
        </p:nvSpPr>
        <p:spPr>
          <a:xfrm>
            <a:off x="4034155" y="3940810"/>
            <a:ext cx="4127500" cy="646331"/>
          </a:xfrm>
          <a:prstGeom prst="rect">
            <a:avLst/>
          </a:prstGeom>
          <a:noFill/>
        </p:spPr>
        <p:txBody>
          <a:bodyPr wrap="square" rtlCol="0">
            <a:spAutoFit/>
          </a:bodyPr>
          <a:lstStyle/>
          <a:p>
            <a:pPr algn="dist" fontAlgn="auto">
              <a:lnSpc>
                <a:spcPct val="100000"/>
              </a:lnSpc>
            </a:pPr>
            <a:r>
              <a:rPr lang="en-US" altLang="zh-CN" sz="3600" b="1" dirty="0">
                <a:solidFill>
                  <a:srgbClr val="737C53"/>
                </a:solidFill>
                <a:cs typeface="+mn-ea"/>
                <a:sym typeface="+mn-lt"/>
              </a:rPr>
              <a:t>Add title text</a:t>
            </a:r>
            <a:endParaRPr lang="zh-CN" altLang="en-US" sz="3600" b="1" dirty="0">
              <a:solidFill>
                <a:srgbClr val="737C53"/>
              </a:solidFill>
              <a:cs typeface="+mn-ea"/>
              <a:sym typeface="+mn-lt"/>
            </a:endParaRPr>
          </a:p>
        </p:txBody>
      </p:sp>
      <p:sp>
        <p:nvSpPr>
          <p:cNvPr id="6" name="文本框 5"/>
          <p:cNvSpPr txBox="1"/>
          <p:nvPr/>
        </p:nvSpPr>
        <p:spPr>
          <a:xfrm>
            <a:off x="2794000" y="4662170"/>
            <a:ext cx="6608445" cy="1008225"/>
          </a:xfrm>
          <a:prstGeom prst="rect">
            <a:avLst/>
          </a:prstGeom>
          <a:noFill/>
        </p:spPr>
        <p:txBody>
          <a:bodyPr wrap="square" rtlCol="0">
            <a:spAutoFit/>
          </a:bodyPr>
          <a:lstStyle/>
          <a:p>
            <a:pPr algn="ctr" fontAlgn="auto">
              <a:lnSpc>
                <a:spcPct val="200000"/>
              </a:lnSpc>
            </a:pPr>
            <a:r>
              <a:rPr lang="zh-CN" altLang="en-US" sz="1600" dirty="0">
                <a:solidFill>
                  <a:schemeClr val="tx1">
                    <a:lumMod val="65000"/>
                    <a:lumOff val="35000"/>
                  </a:schemeClr>
                </a:solidFill>
                <a:cs typeface="+mn-ea"/>
                <a:sym typeface="+mn-lt"/>
              </a:rPr>
              <a:t>For our ever-lasting friendship, send sincere blessings and warm greetings to my friends whom I miss so much.</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28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3300"/>
                            </p:stCondLst>
                            <p:childTnLst>
                              <p:par>
                                <p:cTn id="38" presetID="1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ppt_y</p:attrName>
                                        </p:attrNameLst>
                                      </p:cBhvr>
                                      <p:tavLst>
                                        <p:tav tm="0">
                                          <p:val>
                                            <p:strVal val="#ppt_y+#ppt_h*1.125000"/>
                                          </p:val>
                                        </p:tav>
                                        <p:tav tm="100000">
                                          <p:val>
                                            <p:strVal val="#ppt_y"/>
                                          </p:val>
                                        </p:tav>
                                      </p:tavLst>
                                    </p:anim>
                                    <p:animEffect transition="in" filter="wipe(up)">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P spid="11"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圆形"/>
          <p:cNvPicPr>
            <a:picLocks noChangeAspect="1"/>
          </p:cNvPicPr>
          <p:nvPr/>
        </p:nvPicPr>
        <p:blipFill>
          <a:blip r:embed="rId3"/>
          <a:stretch>
            <a:fillRect/>
          </a:stretch>
        </p:blipFill>
        <p:spPr>
          <a:xfrm>
            <a:off x="1616075" y="1694180"/>
            <a:ext cx="3538220" cy="3469640"/>
          </a:xfrm>
          <a:prstGeom prst="rect">
            <a:avLst/>
          </a:prstGeom>
          <a:effectLst>
            <a:outerShdw blurRad="50800" dist="38100" dir="2700000" algn="tl" rotWithShape="0">
              <a:prstClr val="black">
                <a:alpha val="40000"/>
              </a:prstClr>
            </a:outerShdw>
          </a:effectLst>
        </p:spPr>
      </p:pic>
      <p:pic>
        <p:nvPicPr>
          <p:cNvPr id="8" name="图片 7" descr="花3"/>
          <p:cNvPicPr>
            <a:picLocks noChangeAspect="1"/>
          </p:cNvPicPr>
          <p:nvPr/>
        </p:nvPicPr>
        <p:blipFill>
          <a:blip r:embed="rId4"/>
          <a:stretch>
            <a:fillRect/>
          </a:stretch>
        </p:blipFill>
        <p:spPr>
          <a:xfrm>
            <a:off x="2346960" y="2068830"/>
            <a:ext cx="2076450" cy="766445"/>
          </a:xfrm>
          <a:prstGeom prst="rect">
            <a:avLst/>
          </a:prstGeom>
        </p:spPr>
      </p:pic>
      <p:sp>
        <p:nvSpPr>
          <p:cNvPr id="9" name="文本框 8"/>
          <p:cNvSpPr txBox="1"/>
          <p:nvPr/>
        </p:nvSpPr>
        <p:spPr>
          <a:xfrm>
            <a:off x="1774189" y="3022917"/>
            <a:ext cx="3196207" cy="800219"/>
          </a:xfrm>
          <a:prstGeom prst="rect">
            <a:avLst/>
          </a:prstGeom>
          <a:noFill/>
        </p:spPr>
        <p:txBody>
          <a:bodyPr wrap="square" rtlCol="0">
            <a:spAutoFit/>
          </a:bodyPr>
          <a:lstStyle/>
          <a:p>
            <a:pPr algn="ctr"/>
            <a:r>
              <a:rPr lang="en-US" altLang="zh-CN" sz="4600" dirty="0">
                <a:solidFill>
                  <a:srgbClr val="737C53"/>
                </a:solidFill>
                <a:cs typeface="+mn-ea"/>
                <a:sym typeface="+mn-lt"/>
              </a:rPr>
              <a:t>CONTENTS</a:t>
            </a:r>
          </a:p>
        </p:txBody>
      </p:sp>
      <p:pic>
        <p:nvPicPr>
          <p:cNvPr id="2" name="图片 1" descr="花3"/>
          <p:cNvPicPr>
            <a:picLocks noChangeAspect="1"/>
          </p:cNvPicPr>
          <p:nvPr/>
        </p:nvPicPr>
        <p:blipFill>
          <a:blip r:embed="rId4"/>
          <a:stretch>
            <a:fillRect/>
          </a:stretch>
        </p:blipFill>
        <p:spPr>
          <a:xfrm flipV="1">
            <a:off x="2346960" y="4069715"/>
            <a:ext cx="2076450" cy="766445"/>
          </a:xfrm>
          <a:prstGeom prst="rect">
            <a:avLst/>
          </a:prstGeom>
        </p:spPr>
      </p:pic>
      <p:grpSp>
        <p:nvGrpSpPr>
          <p:cNvPr id="30" name="组合 29"/>
          <p:cNvGrpSpPr/>
          <p:nvPr/>
        </p:nvGrpSpPr>
        <p:grpSpPr>
          <a:xfrm>
            <a:off x="6389370" y="1374775"/>
            <a:ext cx="701675" cy="701675"/>
            <a:chOff x="10129" y="3113"/>
            <a:chExt cx="1572" cy="1572"/>
          </a:xfrm>
        </p:grpSpPr>
        <p:sp>
          <p:nvSpPr>
            <p:cNvPr id="29" name="菱形 28"/>
            <p:cNvSpPr/>
            <p:nvPr/>
          </p:nvSpPr>
          <p:spPr>
            <a:xfrm>
              <a:off x="10129" y="3113"/>
              <a:ext cx="1572" cy="1572"/>
            </a:xfrm>
            <a:prstGeom prst="diamond">
              <a:avLst/>
            </a:prstGeom>
            <a:solidFill>
              <a:srgbClr val="A4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菱形 27"/>
            <p:cNvSpPr/>
            <p:nvPr/>
          </p:nvSpPr>
          <p:spPr>
            <a:xfrm>
              <a:off x="10333" y="3322"/>
              <a:ext cx="1166" cy="1166"/>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cs typeface="+mn-ea"/>
                  <a:sym typeface="+mn-lt"/>
                </a:rPr>
                <a:t>1</a:t>
              </a:r>
            </a:p>
          </p:txBody>
        </p:sp>
      </p:grpSp>
      <p:sp>
        <p:nvSpPr>
          <p:cNvPr id="31" name="文本框 30"/>
          <p:cNvSpPr txBox="1"/>
          <p:nvPr/>
        </p:nvSpPr>
        <p:spPr>
          <a:xfrm>
            <a:off x="7268210" y="1426210"/>
            <a:ext cx="3148965" cy="615553"/>
          </a:xfrm>
          <a:prstGeom prst="rect">
            <a:avLst/>
          </a:prstGeom>
          <a:noFill/>
        </p:spPr>
        <p:txBody>
          <a:bodyPr wrap="square" rtlCol="0">
            <a:spAutoFit/>
          </a:bodyPr>
          <a:lstStyle/>
          <a:p>
            <a:pPr algn="dist" fontAlgn="auto">
              <a:lnSpc>
                <a:spcPct val="100000"/>
              </a:lnSpc>
            </a:pPr>
            <a:r>
              <a:rPr lang="en-US" altLang="zh-CN" sz="2000" b="1" dirty="0">
                <a:solidFill>
                  <a:srgbClr val="737C53"/>
                </a:solidFill>
                <a:cs typeface="+mn-ea"/>
                <a:sym typeface="+mn-lt"/>
              </a:rPr>
              <a:t>Add title text</a:t>
            </a:r>
            <a:endParaRPr lang="zh-CN" altLang="en-US" sz="2000" b="1" dirty="0">
              <a:solidFill>
                <a:srgbClr val="737C53"/>
              </a:solidFill>
              <a:cs typeface="+mn-ea"/>
              <a:sym typeface="+mn-lt"/>
            </a:endParaRPr>
          </a:p>
          <a:p>
            <a:pPr algn="dist" fontAlgn="auto">
              <a:lnSpc>
                <a:spcPct val="100000"/>
              </a:lnSpc>
            </a:pPr>
            <a:r>
              <a:rPr lang="zh-CN" altLang="en-US" sz="1400" dirty="0">
                <a:solidFill>
                  <a:srgbClr val="737C53"/>
                </a:solidFill>
                <a:cs typeface="+mn-ea"/>
                <a:sym typeface="+mn-lt"/>
              </a:rPr>
              <a:t>Click here to add your title</a:t>
            </a:r>
          </a:p>
        </p:txBody>
      </p:sp>
      <p:grpSp>
        <p:nvGrpSpPr>
          <p:cNvPr id="3" name="组合 2"/>
          <p:cNvGrpSpPr/>
          <p:nvPr/>
        </p:nvGrpSpPr>
        <p:grpSpPr>
          <a:xfrm>
            <a:off x="6388735" y="2501265"/>
            <a:ext cx="701675" cy="701675"/>
            <a:chOff x="10129" y="3113"/>
            <a:chExt cx="1572" cy="1572"/>
          </a:xfrm>
        </p:grpSpPr>
        <p:sp>
          <p:nvSpPr>
            <p:cNvPr id="7" name="菱形 6"/>
            <p:cNvSpPr/>
            <p:nvPr/>
          </p:nvSpPr>
          <p:spPr>
            <a:xfrm>
              <a:off x="10129" y="3113"/>
              <a:ext cx="1572" cy="1572"/>
            </a:xfrm>
            <a:prstGeom prst="diamond">
              <a:avLst/>
            </a:prstGeom>
            <a:solidFill>
              <a:srgbClr val="A4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菱形 11"/>
            <p:cNvSpPr/>
            <p:nvPr/>
          </p:nvSpPr>
          <p:spPr>
            <a:xfrm>
              <a:off x="10333" y="3322"/>
              <a:ext cx="1166" cy="1166"/>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cs typeface="+mn-ea"/>
                  <a:sym typeface="+mn-lt"/>
                </a:rPr>
                <a:t>2</a:t>
              </a:r>
            </a:p>
          </p:txBody>
        </p:sp>
      </p:grpSp>
      <p:sp>
        <p:nvSpPr>
          <p:cNvPr id="13" name="文本框 12"/>
          <p:cNvSpPr txBox="1"/>
          <p:nvPr/>
        </p:nvSpPr>
        <p:spPr>
          <a:xfrm>
            <a:off x="7267575" y="2552700"/>
            <a:ext cx="3150235" cy="615553"/>
          </a:xfrm>
          <a:prstGeom prst="rect">
            <a:avLst/>
          </a:prstGeom>
          <a:noFill/>
        </p:spPr>
        <p:txBody>
          <a:bodyPr wrap="square" rtlCol="0">
            <a:spAutoFit/>
          </a:bodyPr>
          <a:lstStyle/>
          <a:p>
            <a:pPr algn="dist" fontAlgn="auto">
              <a:lnSpc>
                <a:spcPct val="100000"/>
              </a:lnSpc>
            </a:pPr>
            <a:r>
              <a:rPr lang="en-US" altLang="zh-CN" sz="2000" b="1" dirty="0">
                <a:solidFill>
                  <a:srgbClr val="737C53"/>
                </a:solidFill>
                <a:cs typeface="+mn-ea"/>
                <a:sym typeface="+mn-lt"/>
              </a:rPr>
              <a:t>Add title text</a:t>
            </a:r>
            <a:endParaRPr lang="zh-CN" altLang="en-US" sz="2000" b="1" dirty="0">
              <a:solidFill>
                <a:srgbClr val="737C53"/>
              </a:solidFill>
              <a:cs typeface="+mn-ea"/>
              <a:sym typeface="+mn-lt"/>
            </a:endParaRPr>
          </a:p>
          <a:p>
            <a:pPr algn="dist" fontAlgn="auto">
              <a:lnSpc>
                <a:spcPct val="100000"/>
              </a:lnSpc>
            </a:pPr>
            <a:r>
              <a:rPr lang="zh-CN" altLang="en-US" sz="1400" dirty="0">
                <a:solidFill>
                  <a:srgbClr val="737C53"/>
                </a:solidFill>
                <a:cs typeface="+mn-ea"/>
                <a:sym typeface="+mn-lt"/>
              </a:rPr>
              <a:t>Click here to add your title</a:t>
            </a:r>
          </a:p>
        </p:txBody>
      </p:sp>
      <p:grpSp>
        <p:nvGrpSpPr>
          <p:cNvPr id="14" name="组合 13"/>
          <p:cNvGrpSpPr/>
          <p:nvPr/>
        </p:nvGrpSpPr>
        <p:grpSpPr>
          <a:xfrm>
            <a:off x="6389370" y="3627755"/>
            <a:ext cx="701675" cy="701675"/>
            <a:chOff x="10129" y="3113"/>
            <a:chExt cx="1572" cy="1572"/>
          </a:xfrm>
        </p:grpSpPr>
        <p:sp>
          <p:nvSpPr>
            <p:cNvPr id="15" name="菱形 14"/>
            <p:cNvSpPr/>
            <p:nvPr/>
          </p:nvSpPr>
          <p:spPr>
            <a:xfrm>
              <a:off x="10129" y="3113"/>
              <a:ext cx="1572" cy="1572"/>
            </a:xfrm>
            <a:prstGeom prst="diamond">
              <a:avLst/>
            </a:prstGeom>
            <a:solidFill>
              <a:srgbClr val="A4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菱形 15"/>
            <p:cNvSpPr/>
            <p:nvPr/>
          </p:nvSpPr>
          <p:spPr>
            <a:xfrm>
              <a:off x="10333" y="3322"/>
              <a:ext cx="1166" cy="1166"/>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cs typeface="+mn-ea"/>
                  <a:sym typeface="+mn-lt"/>
                </a:rPr>
                <a:t>3</a:t>
              </a:r>
            </a:p>
          </p:txBody>
        </p:sp>
      </p:grpSp>
      <p:sp>
        <p:nvSpPr>
          <p:cNvPr id="17" name="文本框 16"/>
          <p:cNvSpPr txBox="1"/>
          <p:nvPr/>
        </p:nvSpPr>
        <p:spPr>
          <a:xfrm>
            <a:off x="7268210" y="3679190"/>
            <a:ext cx="3149600" cy="615553"/>
          </a:xfrm>
          <a:prstGeom prst="rect">
            <a:avLst/>
          </a:prstGeom>
          <a:noFill/>
        </p:spPr>
        <p:txBody>
          <a:bodyPr wrap="square" rtlCol="0">
            <a:spAutoFit/>
          </a:bodyPr>
          <a:lstStyle/>
          <a:p>
            <a:pPr algn="dist" fontAlgn="auto">
              <a:lnSpc>
                <a:spcPct val="100000"/>
              </a:lnSpc>
            </a:pPr>
            <a:r>
              <a:rPr lang="en-US" altLang="zh-CN" sz="2000" b="1" dirty="0">
                <a:solidFill>
                  <a:srgbClr val="737C53"/>
                </a:solidFill>
                <a:cs typeface="+mn-ea"/>
                <a:sym typeface="+mn-lt"/>
              </a:rPr>
              <a:t>Add title text</a:t>
            </a:r>
            <a:endParaRPr lang="zh-CN" altLang="en-US" sz="2000" b="1" dirty="0">
              <a:solidFill>
                <a:srgbClr val="737C53"/>
              </a:solidFill>
              <a:cs typeface="+mn-ea"/>
              <a:sym typeface="+mn-lt"/>
            </a:endParaRPr>
          </a:p>
          <a:p>
            <a:pPr algn="dist" fontAlgn="auto">
              <a:lnSpc>
                <a:spcPct val="100000"/>
              </a:lnSpc>
            </a:pPr>
            <a:r>
              <a:rPr lang="zh-CN" altLang="en-US" sz="1400" dirty="0">
                <a:solidFill>
                  <a:srgbClr val="737C53"/>
                </a:solidFill>
                <a:cs typeface="+mn-ea"/>
                <a:sym typeface="+mn-lt"/>
              </a:rPr>
              <a:t>Click here to add your title</a:t>
            </a:r>
          </a:p>
        </p:txBody>
      </p:sp>
      <p:grpSp>
        <p:nvGrpSpPr>
          <p:cNvPr id="18" name="组合 17"/>
          <p:cNvGrpSpPr/>
          <p:nvPr/>
        </p:nvGrpSpPr>
        <p:grpSpPr>
          <a:xfrm>
            <a:off x="6389370" y="4662805"/>
            <a:ext cx="701675" cy="701675"/>
            <a:chOff x="10129" y="3113"/>
            <a:chExt cx="1572" cy="1572"/>
          </a:xfrm>
        </p:grpSpPr>
        <p:sp>
          <p:nvSpPr>
            <p:cNvPr id="19" name="菱形 18"/>
            <p:cNvSpPr/>
            <p:nvPr/>
          </p:nvSpPr>
          <p:spPr>
            <a:xfrm>
              <a:off x="10129" y="3113"/>
              <a:ext cx="1572" cy="1572"/>
            </a:xfrm>
            <a:prstGeom prst="diamond">
              <a:avLst/>
            </a:prstGeom>
            <a:solidFill>
              <a:srgbClr val="A4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菱形 19"/>
            <p:cNvSpPr/>
            <p:nvPr/>
          </p:nvSpPr>
          <p:spPr>
            <a:xfrm>
              <a:off x="10333" y="3322"/>
              <a:ext cx="1166" cy="1166"/>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cs typeface="+mn-ea"/>
                  <a:sym typeface="+mn-lt"/>
                </a:rPr>
                <a:t>4</a:t>
              </a:r>
            </a:p>
          </p:txBody>
        </p:sp>
      </p:grpSp>
      <p:sp>
        <p:nvSpPr>
          <p:cNvPr id="21" name="文本框 20"/>
          <p:cNvSpPr txBox="1"/>
          <p:nvPr/>
        </p:nvSpPr>
        <p:spPr>
          <a:xfrm>
            <a:off x="7268210" y="4714240"/>
            <a:ext cx="3148965" cy="615553"/>
          </a:xfrm>
          <a:prstGeom prst="rect">
            <a:avLst/>
          </a:prstGeom>
          <a:noFill/>
        </p:spPr>
        <p:txBody>
          <a:bodyPr wrap="square" rtlCol="0">
            <a:spAutoFit/>
          </a:bodyPr>
          <a:lstStyle/>
          <a:p>
            <a:pPr algn="dist" fontAlgn="auto">
              <a:lnSpc>
                <a:spcPct val="100000"/>
              </a:lnSpc>
            </a:pPr>
            <a:r>
              <a:rPr lang="en-US" altLang="zh-CN" sz="2000" b="1" dirty="0">
                <a:solidFill>
                  <a:srgbClr val="737C53"/>
                </a:solidFill>
                <a:cs typeface="+mn-ea"/>
                <a:sym typeface="+mn-lt"/>
              </a:rPr>
              <a:t>Add title text</a:t>
            </a:r>
            <a:endParaRPr lang="zh-CN" altLang="en-US" sz="2000" b="1" dirty="0">
              <a:solidFill>
                <a:srgbClr val="737C53"/>
              </a:solidFill>
              <a:cs typeface="+mn-ea"/>
              <a:sym typeface="+mn-lt"/>
            </a:endParaRPr>
          </a:p>
          <a:p>
            <a:pPr algn="dist" fontAlgn="auto">
              <a:lnSpc>
                <a:spcPct val="100000"/>
              </a:lnSpc>
            </a:pPr>
            <a:r>
              <a:rPr lang="zh-CN" altLang="en-US" sz="1400" dirty="0">
                <a:solidFill>
                  <a:srgbClr val="737C53"/>
                </a:solidFill>
                <a:cs typeface="+mn-ea"/>
                <a:sym typeface="+mn-lt"/>
              </a:rPr>
              <a:t>Click here to add your title</a:t>
            </a:r>
          </a:p>
        </p:txBody>
      </p:sp>
      <p:sp>
        <p:nvSpPr>
          <p:cNvPr id="24"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anim calcmode="lin" valueType="num">
                                      <p:cBhvr>
                                        <p:cTn id="39" dur="500" fill="hold"/>
                                        <p:tgtEl>
                                          <p:spTgt spid="31"/>
                                        </p:tgtEl>
                                        <p:attrNameLst>
                                          <p:attrName>ppt_x</p:attrName>
                                        </p:attrNameLst>
                                      </p:cBhvr>
                                      <p:tavLst>
                                        <p:tav tm="0">
                                          <p:val>
                                            <p:strVal val="#ppt_x"/>
                                          </p:val>
                                        </p:tav>
                                        <p:tav tm="100000">
                                          <p:val>
                                            <p:strVal val="#ppt_x"/>
                                          </p:val>
                                        </p:tav>
                                      </p:tavLst>
                                    </p:anim>
                                    <p:anim calcmode="lin" valueType="num">
                                      <p:cBhvr>
                                        <p:cTn id="40" dur="500" fill="hold"/>
                                        <p:tgtEl>
                                          <p:spTgt spid="31"/>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anim calcmode="lin" valueType="num">
                                      <p:cBhvr>
                                        <p:cTn id="51" dur="500" fill="hold"/>
                                        <p:tgtEl>
                                          <p:spTgt spid="13"/>
                                        </p:tgtEl>
                                        <p:attrNameLst>
                                          <p:attrName>ppt_x</p:attrName>
                                        </p:attrNameLst>
                                      </p:cBhvr>
                                      <p:tavLst>
                                        <p:tav tm="0">
                                          <p:val>
                                            <p:strVal val="#ppt_x"/>
                                          </p:val>
                                        </p:tav>
                                        <p:tav tm="100000">
                                          <p:val>
                                            <p:strVal val="#ppt_x"/>
                                          </p:val>
                                        </p:tav>
                                      </p:tavLst>
                                    </p:anim>
                                    <p:anim calcmode="lin" valueType="num">
                                      <p:cBhvr>
                                        <p:cTn id="52" dur="500" fill="hold"/>
                                        <p:tgtEl>
                                          <p:spTgt spid="13"/>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anim calcmode="lin" valueType="num">
                                      <p:cBhvr>
                                        <p:cTn id="63" dur="500" fill="hold"/>
                                        <p:tgtEl>
                                          <p:spTgt spid="17"/>
                                        </p:tgtEl>
                                        <p:attrNameLst>
                                          <p:attrName>ppt_x</p:attrName>
                                        </p:attrNameLst>
                                      </p:cBhvr>
                                      <p:tavLst>
                                        <p:tav tm="0">
                                          <p:val>
                                            <p:strVal val="#ppt_x"/>
                                          </p:val>
                                        </p:tav>
                                        <p:tav tm="100000">
                                          <p:val>
                                            <p:strVal val="#ppt_x"/>
                                          </p:val>
                                        </p:tav>
                                      </p:tavLst>
                                    </p:anim>
                                    <p:anim calcmode="lin" valueType="num">
                                      <p:cBhvr>
                                        <p:cTn id="64" dur="500" fill="hold"/>
                                        <p:tgtEl>
                                          <p:spTgt spid="17"/>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anim calcmode="lin" valueType="num">
                                      <p:cBhvr>
                                        <p:cTn id="75" dur="500" fill="hold"/>
                                        <p:tgtEl>
                                          <p:spTgt spid="21"/>
                                        </p:tgtEl>
                                        <p:attrNameLst>
                                          <p:attrName>ppt_x</p:attrName>
                                        </p:attrNameLst>
                                      </p:cBhvr>
                                      <p:tavLst>
                                        <p:tav tm="0">
                                          <p:val>
                                            <p:strVal val="#ppt_x"/>
                                          </p:val>
                                        </p:tav>
                                        <p:tav tm="100000">
                                          <p:val>
                                            <p:strVal val="#ppt_x"/>
                                          </p:val>
                                        </p:tav>
                                      </p:tavLst>
                                    </p:anim>
                                    <p:anim calcmode="lin" valueType="num">
                                      <p:cBhvr>
                                        <p:cTn id="7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p:bldP spid="31" grpId="0"/>
      <p:bldP spid="13" grpId="0"/>
      <p:bldP spid="17"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grpSp>
        <p:nvGrpSpPr>
          <p:cNvPr id="9" name="组合 8"/>
          <p:cNvGrpSpPr/>
          <p:nvPr/>
        </p:nvGrpSpPr>
        <p:grpSpPr>
          <a:xfrm>
            <a:off x="8579480" y="1684205"/>
            <a:ext cx="1916589" cy="1916589"/>
            <a:chOff x="8579480" y="2378320"/>
            <a:chExt cx="1916589" cy="1916589"/>
          </a:xfrm>
        </p:grpSpPr>
        <p:sp>
          <p:nvSpPr>
            <p:cNvPr id="28" name="菱形 1"/>
            <p:cNvSpPr/>
            <p:nvPr/>
          </p:nvSpPr>
          <p:spPr>
            <a:xfrm>
              <a:off x="8579480" y="2378320"/>
              <a:ext cx="1916589" cy="1916589"/>
            </a:xfrm>
            <a:custGeom>
              <a:avLst/>
              <a:gdLst>
                <a:gd name="connsiteX0" fmla="*/ 0 w 2618509"/>
                <a:gd name="connsiteY0" fmla="*/ 1309255 h 2618509"/>
                <a:gd name="connsiteX1" fmla="*/ 1309255 w 2618509"/>
                <a:gd name="connsiteY1" fmla="*/ 0 h 2618509"/>
                <a:gd name="connsiteX2" fmla="*/ 2618509 w 2618509"/>
                <a:gd name="connsiteY2" fmla="*/ 1309255 h 2618509"/>
                <a:gd name="connsiteX3" fmla="*/ 1309255 w 2618509"/>
                <a:gd name="connsiteY3" fmla="*/ 2618509 h 2618509"/>
                <a:gd name="connsiteX4" fmla="*/ 0 w 2618509"/>
                <a:gd name="connsiteY4" fmla="*/ 1309255 h 2618509"/>
                <a:gd name="connsiteX0-1" fmla="*/ 0 w 2618509"/>
                <a:gd name="connsiteY0-2" fmla="*/ 1309255 h 2618509"/>
                <a:gd name="connsiteX1-3" fmla="*/ 1309255 w 2618509"/>
                <a:gd name="connsiteY1-4" fmla="*/ 0 h 2618509"/>
                <a:gd name="connsiteX2-5" fmla="*/ 2618509 w 2618509"/>
                <a:gd name="connsiteY2-6" fmla="*/ 1309255 h 2618509"/>
                <a:gd name="connsiteX3-7" fmla="*/ 1309255 w 2618509"/>
                <a:gd name="connsiteY3-8" fmla="*/ 2618509 h 2618509"/>
                <a:gd name="connsiteX4-9" fmla="*/ 0 w 2618509"/>
                <a:gd name="connsiteY4-10" fmla="*/ 1309255 h 2618509"/>
                <a:gd name="connsiteX0-11" fmla="*/ 0 w 2618509"/>
                <a:gd name="connsiteY0-12" fmla="*/ 1309255 h 2618509"/>
                <a:gd name="connsiteX1-13" fmla="*/ 1309255 w 2618509"/>
                <a:gd name="connsiteY1-14" fmla="*/ 0 h 2618509"/>
                <a:gd name="connsiteX2-15" fmla="*/ 2618509 w 2618509"/>
                <a:gd name="connsiteY2-16" fmla="*/ 1309255 h 2618509"/>
                <a:gd name="connsiteX3-17" fmla="*/ 1309255 w 2618509"/>
                <a:gd name="connsiteY3-18" fmla="*/ 2618509 h 2618509"/>
                <a:gd name="connsiteX4-19" fmla="*/ 0 w 2618509"/>
                <a:gd name="connsiteY4-20" fmla="*/ 1309255 h 2618509"/>
                <a:gd name="connsiteX0-21" fmla="*/ 0 w 2618509"/>
                <a:gd name="connsiteY0-22" fmla="*/ 1309255 h 2618509"/>
                <a:gd name="connsiteX1-23" fmla="*/ 1309255 w 2618509"/>
                <a:gd name="connsiteY1-24" fmla="*/ 0 h 2618509"/>
                <a:gd name="connsiteX2-25" fmla="*/ 2618509 w 2618509"/>
                <a:gd name="connsiteY2-26" fmla="*/ 1309255 h 2618509"/>
                <a:gd name="connsiteX3-27" fmla="*/ 1309255 w 2618509"/>
                <a:gd name="connsiteY3-28" fmla="*/ 2618509 h 2618509"/>
                <a:gd name="connsiteX4-29" fmla="*/ 0 w 2618509"/>
                <a:gd name="connsiteY4-30" fmla="*/ 1309255 h 2618509"/>
                <a:gd name="connsiteX0-31" fmla="*/ 0 w 2618509"/>
                <a:gd name="connsiteY0-32" fmla="*/ 1309255 h 2618509"/>
                <a:gd name="connsiteX1-33" fmla="*/ 1309255 w 2618509"/>
                <a:gd name="connsiteY1-34" fmla="*/ 0 h 2618509"/>
                <a:gd name="connsiteX2-35" fmla="*/ 2618509 w 2618509"/>
                <a:gd name="connsiteY2-36" fmla="*/ 1309255 h 2618509"/>
                <a:gd name="connsiteX3-37" fmla="*/ 1309255 w 2618509"/>
                <a:gd name="connsiteY3-38" fmla="*/ 2618509 h 2618509"/>
                <a:gd name="connsiteX4-39" fmla="*/ 0 w 2618509"/>
                <a:gd name="connsiteY4-40" fmla="*/ 1309255 h 26185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18509" h="2618509">
                  <a:moveTo>
                    <a:pt x="0" y="1309255"/>
                  </a:moveTo>
                  <a:cubicBezTo>
                    <a:pt x="0" y="872837"/>
                    <a:pt x="872837" y="0"/>
                    <a:pt x="1309255" y="0"/>
                  </a:cubicBezTo>
                  <a:cubicBezTo>
                    <a:pt x="1745673" y="0"/>
                    <a:pt x="2618509" y="872837"/>
                    <a:pt x="2618509" y="1309255"/>
                  </a:cubicBezTo>
                  <a:cubicBezTo>
                    <a:pt x="2618509" y="1745673"/>
                    <a:pt x="1745673" y="2618509"/>
                    <a:pt x="1309255" y="2618509"/>
                  </a:cubicBezTo>
                  <a:cubicBezTo>
                    <a:pt x="872837" y="2618509"/>
                    <a:pt x="0" y="1745673"/>
                    <a:pt x="0" y="1309255"/>
                  </a:cubicBezTo>
                  <a:close/>
                </a:path>
              </a:pathLst>
            </a:cu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Freeform 228"/>
            <p:cNvSpPr>
              <a:spLocks noEditPoints="1"/>
            </p:cNvSpPr>
            <p:nvPr/>
          </p:nvSpPr>
          <p:spPr bwMode="auto">
            <a:xfrm>
              <a:off x="9190639" y="2990925"/>
              <a:ext cx="694271" cy="691379"/>
            </a:xfrm>
            <a:custGeom>
              <a:avLst/>
              <a:gdLst>
                <a:gd name="T0" fmla="*/ 157 w 184"/>
                <a:gd name="T1" fmla="*/ 27 h 183"/>
                <a:gd name="T2" fmla="*/ 157 w 184"/>
                <a:gd name="T3" fmla="*/ 27 h 183"/>
                <a:gd name="T4" fmla="*/ 92 w 184"/>
                <a:gd name="T5" fmla="*/ 0 h 183"/>
                <a:gd name="T6" fmla="*/ 0 w 184"/>
                <a:gd name="T7" fmla="*/ 92 h 183"/>
                <a:gd name="T8" fmla="*/ 27 w 184"/>
                <a:gd name="T9" fmla="*/ 156 h 183"/>
                <a:gd name="T10" fmla="*/ 92 w 184"/>
                <a:gd name="T11" fmla="*/ 183 h 183"/>
                <a:gd name="T12" fmla="*/ 157 w 184"/>
                <a:gd name="T13" fmla="*/ 156 h 183"/>
                <a:gd name="T14" fmla="*/ 184 w 184"/>
                <a:gd name="T15" fmla="*/ 92 h 183"/>
                <a:gd name="T16" fmla="*/ 157 w 184"/>
                <a:gd name="T17" fmla="*/ 27 h 183"/>
                <a:gd name="T18" fmla="*/ 59 w 184"/>
                <a:gd name="T19" fmla="*/ 160 h 183"/>
                <a:gd name="T20" fmla="*/ 59 w 184"/>
                <a:gd name="T21" fmla="*/ 160 h 183"/>
                <a:gd name="T22" fmla="*/ 56 w 184"/>
                <a:gd name="T23" fmla="*/ 160 h 183"/>
                <a:gd name="T24" fmla="*/ 37 w 184"/>
                <a:gd name="T25" fmla="*/ 146 h 183"/>
                <a:gd name="T26" fmla="*/ 14 w 184"/>
                <a:gd name="T27" fmla="*/ 92 h 183"/>
                <a:gd name="T28" fmla="*/ 92 w 184"/>
                <a:gd name="T29" fmla="*/ 14 h 183"/>
                <a:gd name="T30" fmla="*/ 147 w 184"/>
                <a:gd name="T31" fmla="*/ 37 h 183"/>
                <a:gd name="T32" fmla="*/ 160 w 184"/>
                <a:gd name="T33" fmla="*/ 55 h 183"/>
                <a:gd name="T34" fmla="*/ 160 w 184"/>
                <a:gd name="T35" fmla="*/ 58 h 183"/>
                <a:gd name="T36" fmla="*/ 159 w 184"/>
                <a:gd name="T37" fmla="*/ 69 h 183"/>
                <a:gd name="T38" fmla="*/ 148 w 184"/>
                <a:gd name="T39" fmla="*/ 99 h 183"/>
                <a:gd name="T40" fmla="*/ 127 w 184"/>
                <a:gd name="T41" fmla="*/ 127 h 183"/>
                <a:gd name="T42" fmla="*/ 100 w 184"/>
                <a:gd name="T43" fmla="*/ 148 h 183"/>
                <a:gd name="T44" fmla="*/ 70 w 184"/>
                <a:gd name="T45" fmla="*/ 159 h 183"/>
                <a:gd name="T46" fmla="*/ 59 w 184"/>
                <a:gd name="T47" fmla="*/ 160 h 183"/>
                <a:gd name="T48" fmla="*/ 147 w 184"/>
                <a:gd name="T49" fmla="*/ 146 h 183"/>
                <a:gd name="T50" fmla="*/ 147 w 184"/>
                <a:gd name="T51" fmla="*/ 146 h 183"/>
                <a:gd name="T52" fmla="*/ 92 w 184"/>
                <a:gd name="T53" fmla="*/ 169 h 183"/>
                <a:gd name="T54" fmla="*/ 73 w 184"/>
                <a:gd name="T55" fmla="*/ 167 h 183"/>
                <a:gd name="T56" fmla="*/ 104 w 184"/>
                <a:gd name="T57" fmla="*/ 156 h 183"/>
                <a:gd name="T58" fmla="*/ 133 w 184"/>
                <a:gd name="T59" fmla="*/ 133 h 183"/>
                <a:gd name="T60" fmla="*/ 156 w 184"/>
                <a:gd name="T61" fmla="*/ 103 h 183"/>
                <a:gd name="T62" fmla="*/ 167 w 184"/>
                <a:gd name="T63" fmla="*/ 73 h 183"/>
                <a:gd name="T64" fmla="*/ 170 w 184"/>
                <a:gd name="T65" fmla="*/ 92 h 183"/>
                <a:gd name="T66" fmla="*/ 147 w 184"/>
                <a:gd name="T67" fmla="*/ 146 h 183"/>
                <a:gd name="T68" fmla="*/ 99 w 184"/>
                <a:gd name="T69" fmla="*/ 39 h 183"/>
                <a:gd name="T70" fmla="*/ 99 w 184"/>
                <a:gd name="T71" fmla="*/ 39 h 183"/>
                <a:gd name="T72" fmla="*/ 99 w 184"/>
                <a:gd name="T73" fmla="*/ 39 h 183"/>
                <a:gd name="T74" fmla="*/ 70 w 184"/>
                <a:gd name="T75" fmla="*/ 30 h 183"/>
                <a:gd name="T76" fmla="*/ 26 w 184"/>
                <a:gd name="T77" fmla="*/ 74 h 183"/>
                <a:gd name="T78" fmla="*/ 35 w 184"/>
                <a:gd name="T79" fmla="*/ 103 h 183"/>
                <a:gd name="T80" fmla="*/ 64 w 184"/>
                <a:gd name="T81" fmla="*/ 112 h 183"/>
                <a:gd name="T82" fmla="*/ 93 w 184"/>
                <a:gd name="T83" fmla="*/ 97 h 183"/>
                <a:gd name="T84" fmla="*/ 108 w 184"/>
                <a:gd name="T85" fmla="*/ 68 h 183"/>
                <a:gd name="T86" fmla="*/ 99 w 184"/>
                <a:gd name="T87" fmla="*/ 39 h 183"/>
                <a:gd name="T88" fmla="*/ 100 w 184"/>
                <a:gd name="T89" fmla="*/ 67 h 183"/>
                <a:gd name="T90" fmla="*/ 100 w 184"/>
                <a:gd name="T91" fmla="*/ 67 h 183"/>
                <a:gd name="T92" fmla="*/ 87 w 184"/>
                <a:gd name="T93" fmla="*/ 91 h 183"/>
                <a:gd name="T94" fmla="*/ 63 w 184"/>
                <a:gd name="T95" fmla="*/ 104 h 183"/>
                <a:gd name="T96" fmla="*/ 41 w 184"/>
                <a:gd name="T97" fmla="*/ 97 h 183"/>
                <a:gd name="T98" fmla="*/ 34 w 184"/>
                <a:gd name="T99" fmla="*/ 75 h 183"/>
                <a:gd name="T100" fmla="*/ 71 w 184"/>
                <a:gd name="T101" fmla="*/ 38 h 183"/>
                <a:gd name="T102" fmla="*/ 93 w 184"/>
                <a:gd name="T103" fmla="*/ 45 h 183"/>
                <a:gd name="T104" fmla="*/ 93 w 184"/>
                <a:gd name="T105" fmla="*/ 45 h 183"/>
                <a:gd name="T106" fmla="*/ 100 w 184"/>
                <a:gd name="T107" fmla="*/ 6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83">
                  <a:moveTo>
                    <a:pt x="157" y="27"/>
                  </a:moveTo>
                  <a:cubicBezTo>
                    <a:pt x="157" y="27"/>
                    <a:pt x="157" y="27"/>
                    <a:pt x="157" y="27"/>
                  </a:cubicBezTo>
                  <a:cubicBezTo>
                    <a:pt x="139" y="9"/>
                    <a:pt x="115" y="0"/>
                    <a:pt x="92" y="0"/>
                  </a:cubicBezTo>
                  <a:cubicBezTo>
                    <a:pt x="41" y="0"/>
                    <a:pt x="0" y="41"/>
                    <a:pt x="0" y="92"/>
                  </a:cubicBezTo>
                  <a:cubicBezTo>
                    <a:pt x="0" y="115"/>
                    <a:pt x="9" y="138"/>
                    <a:pt x="27" y="156"/>
                  </a:cubicBezTo>
                  <a:cubicBezTo>
                    <a:pt x="45" y="174"/>
                    <a:pt x="68" y="183"/>
                    <a:pt x="92" y="183"/>
                  </a:cubicBezTo>
                  <a:cubicBezTo>
                    <a:pt x="115" y="183"/>
                    <a:pt x="139" y="174"/>
                    <a:pt x="157" y="156"/>
                  </a:cubicBezTo>
                  <a:cubicBezTo>
                    <a:pt x="175" y="138"/>
                    <a:pt x="184" y="115"/>
                    <a:pt x="184" y="92"/>
                  </a:cubicBezTo>
                  <a:cubicBezTo>
                    <a:pt x="184" y="68"/>
                    <a:pt x="175" y="45"/>
                    <a:pt x="157" y="27"/>
                  </a:cubicBezTo>
                  <a:close/>
                  <a:moveTo>
                    <a:pt x="59" y="160"/>
                  </a:moveTo>
                  <a:cubicBezTo>
                    <a:pt x="59" y="160"/>
                    <a:pt x="59" y="160"/>
                    <a:pt x="59" y="160"/>
                  </a:cubicBezTo>
                  <a:cubicBezTo>
                    <a:pt x="58" y="160"/>
                    <a:pt x="57" y="160"/>
                    <a:pt x="56" y="160"/>
                  </a:cubicBezTo>
                  <a:cubicBezTo>
                    <a:pt x="49" y="157"/>
                    <a:pt x="43" y="152"/>
                    <a:pt x="37" y="146"/>
                  </a:cubicBezTo>
                  <a:cubicBezTo>
                    <a:pt x="22" y="131"/>
                    <a:pt x="14" y="111"/>
                    <a:pt x="14" y="92"/>
                  </a:cubicBezTo>
                  <a:cubicBezTo>
                    <a:pt x="14" y="49"/>
                    <a:pt x="49" y="14"/>
                    <a:pt x="92" y="14"/>
                  </a:cubicBezTo>
                  <a:cubicBezTo>
                    <a:pt x="112" y="14"/>
                    <a:pt x="132" y="22"/>
                    <a:pt x="147" y="37"/>
                  </a:cubicBezTo>
                  <a:cubicBezTo>
                    <a:pt x="152" y="42"/>
                    <a:pt x="157" y="49"/>
                    <a:pt x="160" y="55"/>
                  </a:cubicBezTo>
                  <a:cubicBezTo>
                    <a:pt x="161" y="56"/>
                    <a:pt x="160" y="57"/>
                    <a:pt x="160" y="58"/>
                  </a:cubicBezTo>
                  <a:cubicBezTo>
                    <a:pt x="160" y="62"/>
                    <a:pt x="160" y="66"/>
                    <a:pt x="159" y="69"/>
                  </a:cubicBezTo>
                  <a:cubicBezTo>
                    <a:pt x="158" y="80"/>
                    <a:pt x="154" y="90"/>
                    <a:pt x="148" y="99"/>
                  </a:cubicBezTo>
                  <a:cubicBezTo>
                    <a:pt x="143" y="109"/>
                    <a:pt x="136" y="119"/>
                    <a:pt x="127" y="127"/>
                  </a:cubicBezTo>
                  <a:cubicBezTo>
                    <a:pt x="119" y="135"/>
                    <a:pt x="110" y="143"/>
                    <a:pt x="100" y="148"/>
                  </a:cubicBezTo>
                  <a:cubicBezTo>
                    <a:pt x="90" y="153"/>
                    <a:pt x="80" y="157"/>
                    <a:pt x="70" y="159"/>
                  </a:cubicBezTo>
                  <a:cubicBezTo>
                    <a:pt x="66" y="160"/>
                    <a:pt x="62" y="160"/>
                    <a:pt x="59" y="160"/>
                  </a:cubicBezTo>
                  <a:close/>
                  <a:moveTo>
                    <a:pt x="147" y="146"/>
                  </a:moveTo>
                  <a:cubicBezTo>
                    <a:pt x="147" y="146"/>
                    <a:pt x="147" y="146"/>
                    <a:pt x="147" y="146"/>
                  </a:cubicBezTo>
                  <a:cubicBezTo>
                    <a:pt x="132" y="162"/>
                    <a:pt x="112" y="169"/>
                    <a:pt x="92" y="169"/>
                  </a:cubicBezTo>
                  <a:cubicBezTo>
                    <a:pt x="86" y="169"/>
                    <a:pt x="79" y="168"/>
                    <a:pt x="73" y="167"/>
                  </a:cubicBezTo>
                  <a:cubicBezTo>
                    <a:pt x="84" y="165"/>
                    <a:pt x="94" y="161"/>
                    <a:pt x="104" y="156"/>
                  </a:cubicBezTo>
                  <a:cubicBezTo>
                    <a:pt x="114" y="150"/>
                    <a:pt x="125" y="142"/>
                    <a:pt x="133" y="133"/>
                  </a:cubicBezTo>
                  <a:cubicBezTo>
                    <a:pt x="142" y="124"/>
                    <a:pt x="150" y="114"/>
                    <a:pt x="156" y="103"/>
                  </a:cubicBezTo>
                  <a:cubicBezTo>
                    <a:pt x="161" y="94"/>
                    <a:pt x="165" y="84"/>
                    <a:pt x="167" y="73"/>
                  </a:cubicBezTo>
                  <a:cubicBezTo>
                    <a:pt x="169" y="79"/>
                    <a:pt x="170" y="85"/>
                    <a:pt x="170" y="92"/>
                  </a:cubicBezTo>
                  <a:cubicBezTo>
                    <a:pt x="170" y="111"/>
                    <a:pt x="162" y="131"/>
                    <a:pt x="147" y="146"/>
                  </a:cubicBezTo>
                  <a:close/>
                  <a:moveTo>
                    <a:pt x="99" y="39"/>
                  </a:moveTo>
                  <a:cubicBezTo>
                    <a:pt x="99" y="39"/>
                    <a:pt x="99" y="39"/>
                    <a:pt x="99" y="39"/>
                  </a:cubicBezTo>
                  <a:cubicBezTo>
                    <a:pt x="99" y="39"/>
                    <a:pt x="99" y="39"/>
                    <a:pt x="99" y="39"/>
                  </a:cubicBezTo>
                  <a:cubicBezTo>
                    <a:pt x="91" y="32"/>
                    <a:pt x="81" y="29"/>
                    <a:pt x="70" y="30"/>
                  </a:cubicBezTo>
                  <a:cubicBezTo>
                    <a:pt x="48" y="32"/>
                    <a:pt x="28" y="52"/>
                    <a:pt x="26" y="74"/>
                  </a:cubicBezTo>
                  <a:cubicBezTo>
                    <a:pt x="25" y="85"/>
                    <a:pt x="28" y="95"/>
                    <a:pt x="35" y="103"/>
                  </a:cubicBezTo>
                  <a:cubicBezTo>
                    <a:pt x="43" y="110"/>
                    <a:pt x="53" y="113"/>
                    <a:pt x="64" y="112"/>
                  </a:cubicBezTo>
                  <a:cubicBezTo>
                    <a:pt x="74" y="111"/>
                    <a:pt x="85" y="106"/>
                    <a:pt x="93" y="97"/>
                  </a:cubicBezTo>
                  <a:cubicBezTo>
                    <a:pt x="102" y="89"/>
                    <a:pt x="107" y="78"/>
                    <a:pt x="108" y="68"/>
                  </a:cubicBezTo>
                  <a:cubicBezTo>
                    <a:pt x="109" y="57"/>
                    <a:pt x="106" y="47"/>
                    <a:pt x="99" y="39"/>
                  </a:cubicBezTo>
                  <a:close/>
                  <a:moveTo>
                    <a:pt x="100" y="67"/>
                  </a:moveTo>
                  <a:cubicBezTo>
                    <a:pt x="100" y="67"/>
                    <a:pt x="100" y="67"/>
                    <a:pt x="100" y="67"/>
                  </a:cubicBezTo>
                  <a:cubicBezTo>
                    <a:pt x="99" y="75"/>
                    <a:pt x="95" y="84"/>
                    <a:pt x="87" y="91"/>
                  </a:cubicBezTo>
                  <a:cubicBezTo>
                    <a:pt x="80" y="99"/>
                    <a:pt x="71" y="103"/>
                    <a:pt x="63" y="104"/>
                  </a:cubicBezTo>
                  <a:cubicBezTo>
                    <a:pt x="54" y="104"/>
                    <a:pt x="47" y="102"/>
                    <a:pt x="41" y="97"/>
                  </a:cubicBezTo>
                  <a:cubicBezTo>
                    <a:pt x="36" y="91"/>
                    <a:pt x="33" y="83"/>
                    <a:pt x="34" y="75"/>
                  </a:cubicBezTo>
                  <a:cubicBezTo>
                    <a:pt x="36" y="57"/>
                    <a:pt x="53" y="40"/>
                    <a:pt x="71" y="38"/>
                  </a:cubicBezTo>
                  <a:cubicBezTo>
                    <a:pt x="79" y="37"/>
                    <a:pt x="87" y="40"/>
                    <a:pt x="93" y="45"/>
                  </a:cubicBezTo>
                  <a:cubicBezTo>
                    <a:pt x="93" y="45"/>
                    <a:pt x="93" y="45"/>
                    <a:pt x="93" y="45"/>
                  </a:cubicBezTo>
                  <a:cubicBezTo>
                    <a:pt x="98" y="51"/>
                    <a:pt x="101" y="59"/>
                    <a:pt x="100" y="67"/>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 name="组合 1"/>
          <p:cNvGrpSpPr/>
          <p:nvPr/>
        </p:nvGrpSpPr>
        <p:grpSpPr>
          <a:xfrm>
            <a:off x="3990447" y="1684205"/>
            <a:ext cx="1916589" cy="1916589"/>
            <a:chOff x="3990447" y="2378320"/>
            <a:chExt cx="1916589" cy="1916589"/>
          </a:xfrm>
        </p:grpSpPr>
        <p:sp>
          <p:nvSpPr>
            <p:cNvPr id="26" name="菱形 1"/>
            <p:cNvSpPr/>
            <p:nvPr/>
          </p:nvSpPr>
          <p:spPr>
            <a:xfrm>
              <a:off x="3990447" y="2378320"/>
              <a:ext cx="1916589" cy="1916589"/>
            </a:xfrm>
            <a:custGeom>
              <a:avLst/>
              <a:gdLst>
                <a:gd name="connsiteX0" fmla="*/ 0 w 2618509"/>
                <a:gd name="connsiteY0" fmla="*/ 1309255 h 2618509"/>
                <a:gd name="connsiteX1" fmla="*/ 1309255 w 2618509"/>
                <a:gd name="connsiteY1" fmla="*/ 0 h 2618509"/>
                <a:gd name="connsiteX2" fmla="*/ 2618509 w 2618509"/>
                <a:gd name="connsiteY2" fmla="*/ 1309255 h 2618509"/>
                <a:gd name="connsiteX3" fmla="*/ 1309255 w 2618509"/>
                <a:gd name="connsiteY3" fmla="*/ 2618509 h 2618509"/>
                <a:gd name="connsiteX4" fmla="*/ 0 w 2618509"/>
                <a:gd name="connsiteY4" fmla="*/ 1309255 h 2618509"/>
                <a:gd name="connsiteX0-1" fmla="*/ 0 w 2618509"/>
                <a:gd name="connsiteY0-2" fmla="*/ 1309255 h 2618509"/>
                <a:gd name="connsiteX1-3" fmla="*/ 1309255 w 2618509"/>
                <a:gd name="connsiteY1-4" fmla="*/ 0 h 2618509"/>
                <a:gd name="connsiteX2-5" fmla="*/ 2618509 w 2618509"/>
                <a:gd name="connsiteY2-6" fmla="*/ 1309255 h 2618509"/>
                <a:gd name="connsiteX3-7" fmla="*/ 1309255 w 2618509"/>
                <a:gd name="connsiteY3-8" fmla="*/ 2618509 h 2618509"/>
                <a:gd name="connsiteX4-9" fmla="*/ 0 w 2618509"/>
                <a:gd name="connsiteY4-10" fmla="*/ 1309255 h 2618509"/>
                <a:gd name="connsiteX0-11" fmla="*/ 0 w 2618509"/>
                <a:gd name="connsiteY0-12" fmla="*/ 1309255 h 2618509"/>
                <a:gd name="connsiteX1-13" fmla="*/ 1309255 w 2618509"/>
                <a:gd name="connsiteY1-14" fmla="*/ 0 h 2618509"/>
                <a:gd name="connsiteX2-15" fmla="*/ 2618509 w 2618509"/>
                <a:gd name="connsiteY2-16" fmla="*/ 1309255 h 2618509"/>
                <a:gd name="connsiteX3-17" fmla="*/ 1309255 w 2618509"/>
                <a:gd name="connsiteY3-18" fmla="*/ 2618509 h 2618509"/>
                <a:gd name="connsiteX4-19" fmla="*/ 0 w 2618509"/>
                <a:gd name="connsiteY4-20" fmla="*/ 1309255 h 2618509"/>
                <a:gd name="connsiteX0-21" fmla="*/ 0 w 2618509"/>
                <a:gd name="connsiteY0-22" fmla="*/ 1309255 h 2618509"/>
                <a:gd name="connsiteX1-23" fmla="*/ 1309255 w 2618509"/>
                <a:gd name="connsiteY1-24" fmla="*/ 0 h 2618509"/>
                <a:gd name="connsiteX2-25" fmla="*/ 2618509 w 2618509"/>
                <a:gd name="connsiteY2-26" fmla="*/ 1309255 h 2618509"/>
                <a:gd name="connsiteX3-27" fmla="*/ 1309255 w 2618509"/>
                <a:gd name="connsiteY3-28" fmla="*/ 2618509 h 2618509"/>
                <a:gd name="connsiteX4-29" fmla="*/ 0 w 2618509"/>
                <a:gd name="connsiteY4-30" fmla="*/ 1309255 h 2618509"/>
                <a:gd name="connsiteX0-31" fmla="*/ 0 w 2618509"/>
                <a:gd name="connsiteY0-32" fmla="*/ 1309255 h 2618509"/>
                <a:gd name="connsiteX1-33" fmla="*/ 1309255 w 2618509"/>
                <a:gd name="connsiteY1-34" fmla="*/ 0 h 2618509"/>
                <a:gd name="connsiteX2-35" fmla="*/ 2618509 w 2618509"/>
                <a:gd name="connsiteY2-36" fmla="*/ 1309255 h 2618509"/>
                <a:gd name="connsiteX3-37" fmla="*/ 1309255 w 2618509"/>
                <a:gd name="connsiteY3-38" fmla="*/ 2618509 h 2618509"/>
                <a:gd name="connsiteX4-39" fmla="*/ 0 w 2618509"/>
                <a:gd name="connsiteY4-40" fmla="*/ 1309255 h 26185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18509" h="2618509">
                  <a:moveTo>
                    <a:pt x="0" y="1309255"/>
                  </a:moveTo>
                  <a:cubicBezTo>
                    <a:pt x="0" y="872837"/>
                    <a:pt x="872837" y="0"/>
                    <a:pt x="1309255" y="0"/>
                  </a:cubicBezTo>
                  <a:cubicBezTo>
                    <a:pt x="1745673" y="0"/>
                    <a:pt x="2618509" y="872837"/>
                    <a:pt x="2618509" y="1309255"/>
                  </a:cubicBezTo>
                  <a:cubicBezTo>
                    <a:pt x="2618509" y="1745673"/>
                    <a:pt x="1745673" y="2618509"/>
                    <a:pt x="1309255" y="2618509"/>
                  </a:cubicBezTo>
                  <a:cubicBezTo>
                    <a:pt x="872837" y="2618509"/>
                    <a:pt x="0" y="1745673"/>
                    <a:pt x="0" y="1309255"/>
                  </a:cubicBezTo>
                  <a:close/>
                </a:path>
              </a:pathLst>
            </a:cu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249"/>
            <p:cNvSpPr>
              <a:spLocks noEditPoints="1"/>
            </p:cNvSpPr>
            <p:nvPr/>
          </p:nvSpPr>
          <p:spPr bwMode="auto">
            <a:xfrm>
              <a:off x="4622803" y="3007947"/>
              <a:ext cx="651877" cy="657334"/>
            </a:xfrm>
            <a:custGeom>
              <a:avLst/>
              <a:gdLst>
                <a:gd name="T0" fmla="*/ 146 w 184"/>
                <a:gd name="T1" fmla="*/ 15 h 185"/>
                <a:gd name="T2" fmla="*/ 184 w 184"/>
                <a:gd name="T3" fmla="*/ 74 h 185"/>
                <a:gd name="T4" fmla="*/ 165 w 184"/>
                <a:gd name="T5" fmla="*/ 102 h 185"/>
                <a:gd name="T6" fmla="*/ 128 w 184"/>
                <a:gd name="T7" fmla="*/ 107 h 185"/>
                <a:gd name="T8" fmla="*/ 132 w 184"/>
                <a:gd name="T9" fmla="*/ 136 h 185"/>
                <a:gd name="T10" fmla="*/ 133 w 184"/>
                <a:gd name="T11" fmla="*/ 141 h 185"/>
                <a:gd name="T12" fmla="*/ 121 w 184"/>
                <a:gd name="T13" fmla="*/ 173 h 185"/>
                <a:gd name="T14" fmla="*/ 121 w 184"/>
                <a:gd name="T15" fmla="*/ 173 h 185"/>
                <a:gd name="T16" fmla="*/ 64 w 184"/>
                <a:gd name="T17" fmla="*/ 173 h 185"/>
                <a:gd name="T18" fmla="*/ 64 w 184"/>
                <a:gd name="T19" fmla="*/ 173 h 185"/>
                <a:gd name="T20" fmla="*/ 52 w 184"/>
                <a:gd name="T21" fmla="*/ 140 h 185"/>
                <a:gd name="T22" fmla="*/ 53 w 184"/>
                <a:gd name="T23" fmla="*/ 136 h 185"/>
                <a:gd name="T24" fmla="*/ 57 w 184"/>
                <a:gd name="T25" fmla="*/ 107 h 185"/>
                <a:gd name="T26" fmla="*/ 20 w 184"/>
                <a:gd name="T27" fmla="*/ 102 h 185"/>
                <a:gd name="T28" fmla="*/ 1 w 184"/>
                <a:gd name="T29" fmla="*/ 74 h 185"/>
                <a:gd name="T30" fmla="*/ 39 w 184"/>
                <a:gd name="T31" fmla="*/ 15 h 185"/>
                <a:gd name="T32" fmla="*/ 138 w 184"/>
                <a:gd name="T33" fmla="*/ 27 h 185"/>
                <a:gd name="T34" fmla="*/ 92 w 184"/>
                <a:gd name="T35" fmla="*/ 14 h 185"/>
                <a:gd name="T36" fmla="*/ 17 w 184"/>
                <a:gd name="T37" fmla="*/ 62 h 185"/>
                <a:gd name="T38" fmla="*/ 19 w 184"/>
                <a:gd name="T39" fmla="*/ 83 h 185"/>
                <a:gd name="T40" fmla="*/ 37 w 184"/>
                <a:gd name="T41" fmla="*/ 92 h 185"/>
                <a:gd name="T42" fmla="*/ 119 w 184"/>
                <a:gd name="T43" fmla="*/ 92 h 185"/>
                <a:gd name="T44" fmla="*/ 148 w 184"/>
                <a:gd name="T45" fmla="*/ 92 h 185"/>
                <a:gd name="T46" fmla="*/ 166 w 184"/>
                <a:gd name="T47" fmla="*/ 83 h 185"/>
                <a:gd name="T48" fmla="*/ 168 w 184"/>
                <a:gd name="T49" fmla="*/ 62 h 185"/>
                <a:gd name="T50" fmla="*/ 113 w 184"/>
                <a:gd name="T51" fmla="*/ 107 h 185"/>
                <a:gd name="T52" fmla="*/ 71 w 184"/>
                <a:gd name="T53" fmla="*/ 107 h 185"/>
                <a:gd name="T54" fmla="*/ 66 w 184"/>
                <a:gd name="T55" fmla="*/ 138 h 185"/>
                <a:gd name="T56" fmla="*/ 66 w 184"/>
                <a:gd name="T57" fmla="*/ 142 h 185"/>
                <a:gd name="T58" fmla="*/ 66 w 184"/>
                <a:gd name="T59" fmla="*/ 145 h 185"/>
                <a:gd name="T60" fmla="*/ 74 w 184"/>
                <a:gd name="T61" fmla="*/ 163 h 185"/>
                <a:gd name="T62" fmla="*/ 92 w 184"/>
                <a:gd name="T63" fmla="*/ 171 h 185"/>
                <a:gd name="T64" fmla="*/ 111 w 184"/>
                <a:gd name="T65" fmla="*/ 164 h 185"/>
                <a:gd name="T66" fmla="*/ 119 w 184"/>
                <a:gd name="T67" fmla="*/ 145 h 185"/>
                <a:gd name="T68" fmla="*/ 119 w 184"/>
                <a:gd name="T69" fmla="*/ 142 h 185"/>
                <a:gd name="T70" fmla="*/ 118 w 184"/>
                <a:gd name="T71" fmla="*/ 139 h 185"/>
                <a:gd name="T72" fmla="*/ 118 w 184"/>
                <a:gd name="T73" fmla="*/ 139 h 185"/>
                <a:gd name="T74" fmla="*/ 113 w 184"/>
                <a:gd name="T75" fmla="*/ 107 h 185"/>
                <a:gd name="T76" fmla="*/ 133 w 184"/>
                <a:gd name="T77" fmla="*/ 141 h 185"/>
                <a:gd name="T78" fmla="*/ 133 w 184"/>
                <a:gd name="T79" fmla="*/ 14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85">
                  <a:moveTo>
                    <a:pt x="92" y="0"/>
                  </a:moveTo>
                  <a:cubicBezTo>
                    <a:pt x="112" y="0"/>
                    <a:pt x="130" y="6"/>
                    <a:pt x="146" y="15"/>
                  </a:cubicBezTo>
                  <a:cubicBezTo>
                    <a:pt x="161" y="25"/>
                    <a:pt x="174" y="39"/>
                    <a:pt x="181" y="56"/>
                  </a:cubicBezTo>
                  <a:cubicBezTo>
                    <a:pt x="183" y="62"/>
                    <a:pt x="184" y="68"/>
                    <a:pt x="184" y="74"/>
                  </a:cubicBezTo>
                  <a:cubicBezTo>
                    <a:pt x="183" y="80"/>
                    <a:pt x="181" y="85"/>
                    <a:pt x="178" y="90"/>
                  </a:cubicBezTo>
                  <a:cubicBezTo>
                    <a:pt x="174" y="96"/>
                    <a:pt x="170" y="100"/>
                    <a:pt x="165" y="102"/>
                  </a:cubicBezTo>
                  <a:cubicBezTo>
                    <a:pt x="160" y="105"/>
                    <a:pt x="154" y="107"/>
                    <a:pt x="148" y="107"/>
                  </a:cubicBezTo>
                  <a:cubicBezTo>
                    <a:pt x="128" y="107"/>
                    <a:pt x="128" y="107"/>
                    <a:pt x="128" y="107"/>
                  </a:cubicBezTo>
                  <a:cubicBezTo>
                    <a:pt x="128" y="110"/>
                    <a:pt x="129" y="113"/>
                    <a:pt x="129" y="117"/>
                  </a:cubicBezTo>
                  <a:cubicBezTo>
                    <a:pt x="130" y="123"/>
                    <a:pt x="131" y="130"/>
                    <a:pt x="132" y="136"/>
                  </a:cubicBezTo>
                  <a:cubicBezTo>
                    <a:pt x="132" y="137"/>
                    <a:pt x="133" y="139"/>
                    <a:pt x="133" y="140"/>
                  </a:cubicBezTo>
                  <a:cubicBezTo>
                    <a:pt x="133" y="141"/>
                    <a:pt x="133" y="141"/>
                    <a:pt x="133" y="141"/>
                  </a:cubicBezTo>
                  <a:cubicBezTo>
                    <a:pt x="133" y="142"/>
                    <a:pt x="133" y="143"/>
                    <a:pt x="133" y="145"/>
                  </a:cubicBezTo>
                  <a:cubicBezTo>
                    <a:pt x="133" y="156"/>
                    <a:pt x="128" y="166"/>
                    <a:pt x="121" y="173"/>
                  </a:cubicBezTo>
                  <a:cubicBezTo>
                    <a:pt x="121" y="173"/>
                    <a:pt x="121" y="173"/>
                    <a:pt x="121" y="173"/>
                  </a:cubicBezTo>
                  <a:cubicBezTo>
                    <a:pt x="121" y="173"/>
                    <a:pt x="121" y="173"/>
                    <a:pt x="121" y="173"/>
                  </a:cubicBezTo>
                  <a:cubicBezTo>
                    <a:pt x="114" y="181"/>
                    <a:pt x="104" y="185"/>
                    <a:pt x="92" y="185"/>
                  </a:cubicBezTo>
                  <a:cubicBezTo>
                    <a:pt x="81" y="185"/>
                    <a:pt x="71" y="181"/>
                    <a:pt x="64" y="173"/>
                  </a:cubicBezTo>
                  <a:cubicBezTo>
                    <a:pt x="64" y="173"/>
                    <a:pt x="64" y="173"/>
                    <a:pt x="64" y="173"/>
                  </a:cubicBezTo>
                  <a:cubicBezTo>
                    <a:pt x="64" y="173"/>
                    <a:pt x="64" y="173"/>
                    <a:pt x="64" y="173"/>
                  </a:cubicBezTo>
                  <a:cubicBezTo>
                    <a:pt x="56" y="166"/>
                    <a:pt x="52" y="156"/>
                    <a:pt x="52" y="145"/>
                  </a:cubicBezTo>
                  <a:cubicBezTo>
                    <a:pt x="52" y="143"/>
                    <a:pt x="52" y="142"/>
                    <a:pt x="52" y="140"/>
                  </a:cubicBezTo>
                  <a:cubicBezTo>
                    <a:pt x="52" y="140"/>
                    <a:pt x="52" y="140"/>
                    <a:pt x="52" y="140"/>
                  </a:cubicBezTo>
                  <a:cubicBezTo>
                    <a:pt x="52" y="139"/>
                    <a:pt x="52" y="138"/>
                    <a:pt x="53" y="136"/>
                  </a:cubicBezTo>
                  <a:cubicBezTo>
                    <a:pt x="53" y="130"/>
                    <a:pt x="54" y="124"/>
                    <a:pt x="55" y="117"/>
                  </a:cubicBezTo>
                  <a:cubicBezTo>
                    <a:pt x="56" y="114"/>
                    <a:pt x="56" y="110"/>
                    <a:pt x="57" y="107"/>
                  </a:cubicBezTo>
                  <a:cubicBezTo>
                    <a:pt x="37" y="107"/>
                    <a:pt x="37" y="107"/>
                    <a:pt x="37" y="107"/>
                  </a:cubicBezTo>
                  <a:cubicBezTo>
                    <a:pt x="31" y="107"/>
                    <a:pt x="25" y="105"/>
                    <a:pt x="20" y="102"/>
                  </a:cubicBezTo>
                  <a:cubicBezTo>
                    <a:pt x="15" y="100"/>
                    <a:pt x="10" y="96"/>
                    <a:pt x="7" y="90"/>
                  </a:cubicBezTo>
                  <a:cubicBezTo>
                    <a:pt x="3" y="85"/>
                    <a:pt x="1" y="80"/>
                    <a:pt x="1" y="74"/>
                  </a:cubicBezTo>
                  <a:cubicBezTo>
                    <a:pt x="0" y="68"/>
                    <a:pt x="1" y="62"/>
                    <a:pt x="4" y="56"/>
                  </a:cubicBezTo>
                  <a:cubicBezTo>
                    <a:pt x="11" y="39"/>
                    <a:pt x="23" y="25"/>
                    <a:pt x="39" y="15"/>
                  </a:cubicBezTo>
                  <a:cubicBezTo>
                    <a:pt x="55" y="6"/>
                    <a:pt x="73" y="0"/>
                    <a:pt x="92" y="0"/>
                  </a:cubicBezTo>
                  <a:close/>
                  <a:moveTo>
                    <a:pt x="138" y="27"/>
                  </a:moveTo>
                  <a:cubicBezTo>
                    <a:pt x="138" y="27"/>
                    <a:pt x="138" y="27"/>
                    <a:pt x="138" y="27"/>
                  </a:cubicBezTo>
                  <a:cubicBezTo>
                    <a:pt x="125" y="19"/>
                    <a:pt x="109" y="14"/>
                    <a:pt x="92" y="14"/>
                  </a:cubicBezTo>
                  <a:cubicBezTo>
                    <a:pt x="76" y="14"/>
                    <a:pt x="60" y="19"/>
                    <a:pt x="47" y="27"/>
                  </a:cubicBezTo>
                  <a:cubicBezTo>
                    <a:pt x="33" y="36"/>
                    <a:pt x="23" y="48"/>
                    <a:pt x="17" y="62"/>
                  </a:cubicBezTo>
                  <a:cubicBezTo>
                    <a:pt x="15" y="65"/>
                    <a:pt x="14" y="69"/>
                    <a:pt x="15" y="72"/>
                  </a:cubicBezTo>
                  <a:cubicBezTo>
                    <a:pt x="15" y="76"/>
                    <a:pt x="16" y="79"/>
                    <a:pt x="19" y="83"/>
                  </a:cubicBezTo>
                  <a:cubicBezTo>
                    <a:pt x="21" y="86"/>
                    <a:pt x="23" y="88"/>
                    <a:pt x="26" y="90"/>
                  </a:cubicBezTo>
                  <a:cubicBezTo>
                    <a:pt x="29" y="92"/>
                    <a:pt x="33" y="92"/>
                    <a:pt x="37" y="92"/>
                  </a:cubicBezTo>
                  <a:cubicBezTo>
                    <a:pt x="66" y="92"/>
                    <a:pt x="66" y="92"/>
                    <a:pt x="66" y="92"/>
                  </a:cubicBezTo>
                  <a:cubicBezTo>
                    <a:pt x="119" y="92"/>
                    <a:pt x="119" y="92"/>
                    <a:pt x="119" y="92"/>
                  </a:cubicBezTo>
                  <a:cubicBezTo>
                    <a:pt x="119" y="92"/>
                    <a:pt x="119" y="92"/>
                    <a:pt x="119" y="92"/>
                  </a:cubicBezTo>
                  <a:cubicBezTo>
                    <a:pt x="148" y="92"/>
                    <a:pt x="148" y="92"/>
                    <a:pt x="148" y="92"/>
                  </a:cubicBezTo>
                  <a:cubicBezTo>
                    <a:pt x="152" y="92"/>
                    <a:pt x="155" y="92"/>
                    <a:pt x="158" y="90"/>
                  </a:cubicBezTo>
                  <a:cubicBezTo>
                    <a:pt x="161" y="88"/>
                    <a:pt x="164" y="86"/>
                    <a:pt x="166" y="83"/>
                  </a:cubicBezTo>
                  <a:cubicBezTo>
                    <a:pt x="168" y="79"/>
                    <a:pt x="170" y="76"/>
                    <a:pt x="170" y="72"/>
                  </a:cubicBezTo>
                  <a:cubicBezTo>
                    <a:pt x="170" y="69"/>
                    <a:pt x="170" y="65"/>
                    <a:pt x="168" y="62"/>
                  </a:cubicBezTo>
                  <a:cubicBezTo>
                    <a:pt x="162" y="48"/>
                    <a:pt x="151" y="36"/>
                    <a:pt x="138" y="27"/>
                  </a:cubicBezTo>
                  <a:close/>
                  <a:moveTo>
                    <a:pt x="113" y="107"/>
                  </a:moveTo>
                  <a:cubicBezTo>
                    <a:pt x="113" y="107"/>
                    <a:pt x="113" y="107"/>
                    <a:pt x="113" y="107"/>
                  </a:cubicBezTo>
                  <a:cubicBezTo>
                    <a:pt x="71" y="107"/>
                    <a:pt x="71" y="107"/>
                    <a:pt x="71" y="107"/>
                  </a:cubicBezTo>
                  <a:cubicBezTo>
                    <a:pt x="71" y="111"/>
                    <a:pt x="70" y="116"/>
                    <a:pt x="69" y="120"/>
                  </a:cubicBezTo>
                  <a:cubicBezTo>
                    <a:pt x="68" y="126"/>
                    <a:pt x="67" y="132"/>
                    <a:pt x="66" y="138"/>
                  </a:cubicBezTo>
                  <a:cubicBezTo>
                    <a:pt x="66" y="139"/>
                    <a:pt x="66" y="139"/>
                    <a:pt x="66" y="139"/>
                  </a:cubicBezTo>
                  <a:cubicBezTo>
                    <a:pt x="66" y="140"/>
                    <a:pt x="66" y="141"/>
                    <a:pt x="66" y="142"/>
                  </a:cubicBezTo>
                  <a:cubicBezTo>
                    <a:pt x="66" y="142"/>
                    <a:pt x="66" y="142"/>
                    <a:pt x="66" y="142"/>
                  </a:cubicBezTo>
                  <a:cubicBezTo>
                    <a:pt x="66" y="143"/>
                    <a:pt x="66" y="144"/>
                    <a:pt x="66" y="145"/>
                  </a:cubicBezTo>
                  <a:cubicBezTo>
                    <a:pt x="66" y="152"/>
                    <a:pt x="69" y="159"/>
                    <a:pt x="73" y="163"/>
                  </a:cubicBezTo>
                  <a:cubicBezTo>
                    <a:pt x="74" y="163"/>
                    <a:pt x="74" y="163"/>
                    <a:pt x="74" y="163"/>
                  </a:cubicBezTo>
                  <a:cubicBezTo>
                    <a:pt x="74" y="164"/>
                    <a:pt x="74" y="164"/>
                    <a:pt x="74" y="164"/>
                  </a:cubicBezTo>
                  <a:cubicBezTo>
                    <a:pt x="78" y="168"/>
                    <a:pt x="85" y="171"/>
                    <a:pt x="92" y="171"/>
                  </a:cubicBezTo>
                  <a:cubicBezTo>
                    <a:pt x="100" y="171"/>
                    <a:pt x="106" y="168"/>
                    <a:pt x="111" y="164"/>
                  </a:cubicBezTo>
                  <a:cubicBezTo>
                    <a:pt x="111" y="164"/>
                    <a:pt x="111" y="164"/>
                    <a:pt x="111" y="164"/>
                  </a:cubicBezTo>
                  <a:cubicBezTo>
                    <a:pt x="111" y="163"/>
                    <a:pt x="111" y="163"/>
                    <a:pt x="111" y="163"/>
                  </a:cubicBezTo>
                  <a:cubicBezTo>
                    <a:pt x="116" y="159"/>
                    <a:pt x="119" y="152"/>
                    <a:pt x="119" y="145"/>
                  </a:cubicBezTo>
                  <a:cubicBezTo>
                    <a:pt x="119" y="144"/>
                    <a:pt x="119" y="143"/>
                    <a:pt x="119" y="142"/>
                  </a:cubicBezTo>
                  <a:cubicBezTo>
                    <a:pt x="119" y="142"/>
                    <a:pt x="119" y="142"/>
                    <a:pt x="119" y="142"/>
                  </a:cubicBezTo>
                  <a:cubicBezTo>
                    <a:pt x="119" y="142"/>
                    <a:pt x="119" y="142"/>
                    <a:pt x="119" y="142"/>
                  </a:cubicBezTo>
                  <a:cubicBezTo>
                    <a:pt x="119" y="141"/>
                    <a:pt x="119" y="140"/>
                    <a:pt x="118" y="139"/>
                  </a:cubicBezTo>
                  <a:cubicBezTo>
                    <a:pt x="118" y="139"/>
                    <a:pt x="118" y="139"/>
                    <a:pt x="118" y="139"/>
                  </a:cubicBezTo>
                  <a:cubicBezTo>
                    <a:pt x="118" y="139"/>
                    <a:pt x="118" y="139"/>
                    <a:pt x="118" y="139"/>
                  </a:cubicBezTo>
                  <a:cubicBezTo>
                    <a:pt x="117" y="132"/>
                    <a:pt x="116" y="125"/>
                    <a:pt x="115" y="119"/>
                  </a:cubicBezTo>
                  <a:cubicBezTo>
                    <a:pt x="115" y="115"/>
                    <a:pt x="114" y="111"/>
                    <a:pt x="113" y="107"/>
                  </a:cubicBezTo>
                  <a:close/>
                  <a:moveTo>
                    <a:pt x="133" y="141"/>
                  </a:moveTo>
                  <a:cubicBezTo>
                    <a:pt x="133" y="141"/>
                    <a:pt x="133" y="141"/>
                    <a:pt x="133" y="141"/>
                  </a:cubicBezTo>
                  <a:cubicBezTo>
                    <a:pt x="132" y="145"/>
                    <a:pt x="132" y="145"/>
                    <a:pt x="132" y="145"/>
                  </a:cubicBezTo>
                  <a:cubicBezTo>
                    <a:pt x="133" y="144"/>
                    <a:pt x="133" y="142"/>
                    <a:pt x="133" y="141"/>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6284963" y="1684205"/>
            <a:ext cx="1916589" cy="1916589"/>
            <a:chOff x="6284963" y="2378320"/>
            <a:chExt cx="1916589" cy="1916589"/>
          </a:xfrm>
        </p:grpSpPr>
        <p:sp>
          <p:nvSpPr>
            <p:cNvPr id="27" name="菱形 1"/>
            <p:cNvSpPr/>
            <p:nvPr/>
          </p:nvSpPr>
          <p:spPr>
            <a:xfrm>
              <a:off x="6284963" y="2378320"/>
              <a:ext cx="1916589" cy="1916589"/>
            </a:xfrm>
            <a:custGeom>
              <a:avLst/>
              <a:gdLst>
                <a:gd name="connsiteX0" fmla="*/ 0 w 2618509"/>
                <a:gd name="connsiteY0" fmla="*/ 1309255 h 2618509"/>
                <a:gd name="connsiteX1" fmla="*/ 1309255 w 2618509"/>
                <a:gd name="connsiteY1" fmla="*/ 0 h 2618509"/>
                <a:gd name="connsiteX2" fmla="*/ 2618509 w 2618509"/>
                <a:gd name="connsiteY2" fmla="*/ 1309255 h 2618509"/>
                <a:gd name="connsiteX3" fmla="*/ 1309255 w 2618509"/>
                <a:gd name="connsiteY3" fmla="*/ 2618509 h 2618509"/>
                <a:gd name="connsiteX4" fmla="*/ 0 w 2618509"/>
                <a:gd name="connsiteY4" fmla="*/ 1309255 h 2618509"/>
                <a:gd name="connsiteX0-1" fmla="*/ 0 w 2618509"/>
                <a:gd name="connsiteY0-2" fmla="*/ 1309255 h 2618509"/>
                <a:gd name="connsiteX1-3" fmla="*/ 1309255 w 2618509"/>
                <a:gd name="connsiteY1-4" fmla="*/ 0 h 2618509"/>
                <a:gd name="connsiteX2-5" fmla="*/ 2618509 w 2618509"/>
                <a:gd name="connsiteY2-6" fmla="*/ 1309255 h 2618509"/>
                <a:gd name="connsiteX3-7" fmla="*/ 1309255 w 2618509"/>
                <a:gd name="connsiteY3-8" fmla="*/ 2618509 h 2618509"/>
                <a:gd name="connsiteX4-9" fmla="*/ 0 w 2618509"/>
                <a:gd name="connsiteY4-10" fmla="*/ 1309255 h 2618509"/>
                <a:gd name="connsiteX0-11" fmla="*/ 0 w 2618509"/>
                <a:gd name="connsiteY0-12" fmla="*/ 1309255 h 2618509"/>
                <a:gd name="connsiteX1-13" fmla="*/ 1309255 w 2618509"/>
                <a:gd name="connsiteY1-14" fmla="*/ 0 h 2618509"/>
                <a:gd name="connsiteX2-15" fmla="*/ 2618509 w 2618509"/>
                <a:gd name="connsiteY2-16" fmla="*/ 1309255 h 2618509"/>
                <a:gd name="connsiteX3-17" fmla="*/ 1309255 w 2618509"/>
                <a:gd name="connsiteY3-18" fmla="*/ 2618509 h 2618509"/>
                <a:gd name="connsiteX4-19" fmla="*/ 0 w 2618509"/>
                <a:gd name="connsiteY4-20" fmla="*/ 1309255 h 2618509"/>
                <a:gd name="connsiteX0-21" fmla="*/ 0 w 2618509"/>
                <a:gd name="connsiteY0-22" fmla="*/ 1309255 h 2618509"/>
                <a:gd name="connsiteX1-23" fmla="*/ 1309255 w 2618509"/>
                <a:gd name="connsiteY1-24" fmla="*/ 0 h 2618509"/>
                <a:gd name="connsiteX2-25" fmla="*/ 2618509 w 2618509"/>
                <a:gd name="connsiteY2-26" fmla="*/ 1309255 h 2618509"/>
                <a:gd name="connsiteX3-27" fmla="*/ 1309255 w 2618509"/>
                <a:gd name="connsiteY3-28" fmla="*/ 2618509 h 2618509"/>
                <a:gd name="connsiteX4-29" fmla="*/ 0 w 2618509"/>
                <a:gd name="connsiteY4-30" fmla="*/ 1309255 h 2618509"/>
                <a:gd name="connsiteX0-31" fmla="*/ 0 w 2618509"/>
                <a:gd name="connsiteY0-32" fmla="*/ 1309255 h 2618509"/>
                <a:gd name="connsiteX1-33" fmla="*/ 1309255 w 2618509"/>
                <a:gd name="connsiteY1-34" fmla="*/ 0 h 2618509"/>
                <a:gd name="connsiteX2-35" fmla="*/ 2618509 w 2618509"/>
                <a:gd name="connsiteY2-36" fmla="*/ 1309255 h 2618509"/>
                <a:gd name="connsiteX3-37" fmla="*/ 1309255 w 2618509"/>
                <a:gd name="connsiteY3-38" fmla="*/ 2618509 h 2618509"/>
                <a:gd name="connsiteX4-39" fmla="*/ 0 w 2618509"/>
                <a:gd name="connsiteY4-40" fmla="*/ 1309255 h 26185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18509" h="2618509">
                  <a:moveTo>
                    <a:pt x="0" y="1309255"/>
                  </a:moveTo>
                  <a:cubicBezTo>
                    <a:pt x="0" y="872837"/>
                    <a:pt x="872837" y="0"/>
                    <a:pt x="1309255" y="0"/>
                  </a:cubicBezTo>
                  <a:cubicBezTo>
                    <a:pt x="1745673" y="0"/>
                    <a:pt x="2618509" y="872837"/>
                    <a:pt x="2618509" y="1309255"/>
                  </a:cubicBezTo>
                  <a:cubicBezTo>
                    <a:pt x="2618509" y="1745673"/>
                    <a:pt x="1745673" y="2618509"/>
                    <a:pt x="1309255" y="2618509"/>
                  </a:cubicBezTo>
                  <a:cubicBezTo>
                    <a:pt x="872837" y="2618509"/>
                    <a:pt x="0" y="1745673"/>
                    <a:pt x="0" y="1309255"/>
                  </a:cubicBezTo>
                  <a:close/>
                </a:path>
              </a:pathLst>
            </a:cu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277"/>
            <p:cNvSpPr>
              <a:spLocks noEditPoints="1"/>
            </p:cNvSpPr>
            <p:nvPr/>
          </p:nvSpPr>
          <p:spPr bwMode="auto">
            <a:xfrm>
              <a:off x="6964641" y="3053276"/>
              <a:ext cx="557233" cy="566677"/>
            </a:xfrm>
            <a:custGeom>
              <a:avLst/>
              <a:gdLst>
                <a:gd name="T0" fmla="*/ 137 w 181"/>
                <a:gd name="T1" fmla="*/ 1 h 185"/>
                <a:gd name="T2" fmla="*/ 110 w 181"/>
                <a:gd name="T3" fmla="*/ 11 h 185"/>
                <a:gd name="T4" fmla="*/ 100 w 181"/>
                <a:gd name="T5" fmla="*/ 2 h 185"/>
                <a:gd name="T6" fmla="*/ 94 w 181"/>
                <a:gd name="T7" fmla="*/ 2 h 185"/>
                <a:gd name="T8" fmla="*/ 44 w 181"/>
                <a:gd name="T9" fmla="*/ 52 h 185"/>
                <a:gd name="T10" fmla="*/ 44 w 181"/>
                <a:gd name="T11" fmla="*/ 58 h 185"/>
                <a:gd name="T12" fmla="*/ 50 w 181"/>
                <a:gd name="T13" fmla="*/ 58 h 185"/>
                <a:gd name="T14" fmla="*/ 97 w 181"/>
                <a:gd name="T15" fmla="*/ 11 h 185"/>
                <a:gd name="T16" fmla="*/ 104 w 181"/>
                <a:gd name="T17" fmla="*/ 17 h 185"/>
                <a:gd name="T18" fmla="*/ 19 w 181"/>
                <a:gd name="T19" fmla="*/ 102 h 185"/>
                <a:gd name="T20" fmla="*/ 7 w 181"/>
                <a:gd name="T21" fmla="*/ 126 h 185"/>
                <a:gd name="T22" fmla="*/ 9 w 181"/>
                <a:gd name="T23" fmla="*/ 148 h 185"/>
                <a:gd name="T24" fmla="*/ 7 w 181"/>
                <a:gd name="T25" fmla="*/ 151 h 185"/>
                <a:gd name="T26" fmla="*/ 3 w 181"/>
                <a:gd name="T27" fmla="*/ 170 h 185"/>
                <a:gd name="T28" fmla="*/ 31 w 181"/>
                <a:gd name="T29" fmla="*/ 176 h 185"/>
                <a:gd name="T30" fmla="*/ 31 w 181"/>
                <a:gd name="T31" fmla="*/ 176 h 185"/>
                <a:gd name="T32" fmla="*/ 31 w 181"/>
                <a:gd name="T33" fmla="*/ 176 h 185"/>
                <a:gd name="T34" fmla="*/ 34 w 181"/>
                <a:gd name="T35" fmla="*/ 173 h 185"/>
                <a:gd name="T36" fmla="*/ 56 w 181"/>
                <a:gd name="T37" fmla="*/ 176 h 185"/>
                <a:gd name="T38" fmla="*/ 81 w 181"/>
                <a:gd name="T39" fmla="*/ 163 h 185"/>
                <a:gd name="T40" fmla="*/ 168 w 181"/>
                <a:gd name="T41" fmla="*/ 76 h 185"/>
                <a:gd name="T42" fmla="*/ 181 w 181"/>
                <a:gd name="T43" fmla="*/ 45 h 185"/>
                <a:gd name="T44" fmla="*/ 137 w 181"/>
                <a:gd name="T45" fmla="*/ 1 h 185"/>
                <a:gd name="T46" fmla="*/ 54 w 181"/>
                <a:gd name="T47" fmla="*/ 162 h 185"/>
                <a:gd name="T48" fmla="*/ 54 w 181"/>
                <a:gd name="T49" fmla="*/ 162 h 185"/>
                <a:gd name="T50" fmla="*/ 36 w 181"/>
                <a:gd name="T51" fmla="*/ 159 h 185"/>
                <a:gd name="T52" fmla="*/ 27 w 181"/>
                <a:gd name="T53" fmla="*/ 160 h 185"/>
                <a:gd name="T54" fmla="*/ 21 w 181"/>
                <a:gd name="T55" fmla="*/ 166 h 185"/>
                <a:gd name="T56" fmla="*/ 16 w 181"/>
                <a:gd name="T57" fmla="*/ 161 h 185"/>
                <a:gd name="T58" fmla="*/ 22 w 181"/>
                <a:gd name="T59" fmla="*/ 155 h 185"/>
                <a:gd name="T60" fmla="*/ 23 w 181"/>
                <a:gd name="T61" fmla="*/ 146 h 185"/>
                <a:gd name="T62" fmla="*/ 20 w 181"/>
                <a:gd name="T63" fmla="*/ 128 h 185"/>
                <a:gd name="T64" fmla="*/ 26 w 181"/>
                <a:gd name="T65" fmla="*/ 115 h 185"/>
                <a:gd name="T66" fmla="*/ 68 w 181"/>
                <a:gd name="T67" fmla="*/ 156 h 185"/>
                <a:gd name="T68" fmla="*/ 54 w 181"/>
                <a:gd name="T69" fmla="*/ 162 h 185"/>
                <a:gd name="T70" fmla="*/ 74 w 181"/>
                <a:gd name="T71" fmla="*/ 150 h 185"/>
                <a:gd name="T72" fmla="*/ 74 w 181"/>
                <a:gd name="T73" fmla="*/ 150 h 185"/>
                <a:gd name="T74" fmla="*/ 32 w 181"/>
                <a:gd name="T75" fmla="*/ 109 h 185"/>
                <a:gd name="T76" fmla="*/ 86 w 181"/>
                <a:gd name="T77" fmla="*/ 55 h 185"/>
                <a:gd name="T78" fmla="*/ 128 w 181"/>
                <a:gd name="T79" fmla="*/ 96 h 185"/>
                <a:gd name="T80" fmla="*/ 74 w 181"/>
                <a:gd name="T81" fmla="*/ 150 h 185"/>
                <a:gd name="T82" fmla="*/ 134 w 181"/>
                <a:gd name="T83" fmla="*/ 90 h 185"/>
                <a:gd name="T84" fmla="*/ 134 w 181"/>
                <a:gd name="T85" fmla="*/ 90 h 185"/>
                <a:gd name="T86" fmla="*/ 92 w 181"/>
                <a:gd name="T87" fmla="*/ 49 h 185"/>
                <a:gd name="T88" fmla="*/ 102 w 181"/>
                <a:gd name="T89" fmla="*/ 38 h 185"/>
                <a:gd name="T90" fmla="*/ 144 w 181"/>
                <a:gd name="T91" fmla="*/ 80 h 185"/>
                <a:gd name="T92" fmla="*/ 134 w 181"/>
                <a:gd name="T93" fmla="*/ 90 h 185"/>
                <a:gd name="T94" fmla="*/ 158 w 181"/>
                <a:gd name="T95" fmla="*/ 66 h 185"/>
                <a:gd name="T96" fmla="*/ 158 w 181"/>
                <a:gd name="T97" fmla="*/ 66 h 185"/>
                <a:gd name="T98" fmla="*/ 150 w 181"/>
                <a:gd name="T99" fmla="*/ 74 h 185"/>
                <a:gd name="T100" fmla="*/ 108 w 181"/>
                <a:gd name="T101" fmla="*/ 32 h 185"/>
                <a:gd name="T102" fmla="*/ 117 w 181"/>
                <a:gd name="T103" fmla="*/ 24 h 185"/>
                <a:gd name="T104" fmla="*/ 117 w 181"/>
                <a:gd name="T105" fmla="*/ 24 h 185"/>
                <a:gd name="T106" fmla="*/ 137 w 181"/>
                <a:gd name="T107" fmla="*/ 15 h 185"/>
                <a:gd name="T108" fmla="*/ 167 w 181"/>
                <a:gd name="T109" fmla="*/ 45 h 185"/>
                <a:gd name="T110" fmla="*/ 158 w 181"/>
                <a:gd name="T111" fmla="*/ 6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1" h="185">
                  <a:moveTo>
                    <a:pt x="137" y="1"/>
                  </a:moveTo>
                  <a:cubicBezTo>
                    <a:pt x="128" y="1"/>
                    <a:pt x="118" y="5"/>
                    <a:pt x="110" y="11"/>
                  </a:cubicBezTo>
                  <a:cubicBezTo>
                    <a:pt x="100" y="2"/>
                    <a:pt x="100" y="2"/>
                    <a:pt x="100" y="2"/>
                  </a:cubicBezTo>
                  <a:cubicBezTo>
                    <a:pt x="99" y="0"/>
                    <a:pt x="96" y="0"/>
                    <a:pt x="94" y="2"/>
                  </a:cubicBezTo>
                  <a:cubicBezTo>
                    <a:pt x="44" y="52"/>
                    <a:pt x="44" y="52"/>
                    <a:pt x="44" y="52"/>
                  </a:cubicBezTo>
                  <a:cubicBezTo>
                    <a:pt x="42" y="54"/>
                    <a:pt x="42" y="57"/>
                    <a:pt x="44" y="58"/>
                  </a:cubicBezTo>
                  <a:cubicBezTo>
                    <a:pt x="46" y="60"/>
                    <a:pt x="48" y="60"/>
                    <a:pt x="50" y="58"/>
                  </a:cubicBezTo>
                  <a:cubicBezTo>
                    <a:pt x="97" y="11"/>
                    <a:pt x="97" y="11"/>
                    <a:pt x="97" y="11"/>
                  </a:cubicBezTo>
                  <a:cubicBezTo>
                    <a:pt x="104" y="17"/>
                    <a:pt x="104" y="17"/>
                    <a:pt x="104" y="17"/>
                  </a:cubicBezTo>
                  <a:cubicBezTo>
                    <a:pt x="19" y="102"/>
                    <a:pt x="19" y="102"/>
                    <a:pt x="19" y="102"/>
                  </a:cubicBezTo>
                  <a:cubicBezTo>
                    <a:pt x="12" y="109"/>
                    <a:pt x="8" y="117"/>
                    <a:pt x="7" y="126"/>
                  </a:cubicBezTo>
                  <a:cubicBezTo>
                    <a:pt x="5" y="134"/>
                    <a:pt x="6" y="141"/>
                    <a:pt x="9" y="148"/>
                  </a:cubicBezTo>
                  <a:cubicBezTo>
                    <a:pt x="7" y="151"/>
                    <a:pt x="7" y="151"/>
                    <a:pt x="7" y="151"/>
                  </a:cubicBezTo>
                  <a:cubicBezTo>
                    <a:pt x="1" y="157"/>
                    <a:pt x="0" y="164"/>
                    <a:pt x="3" y="170"/>
                  </a:cubicBezTo>
                  <a:cubicBezTo>
                    <a:pt x="7" y="181"/>
                    <a:pt x="22" y="185"/>
                    <a:pt x="31" y="176"/>
                  </a:cubicBezTo>
                  <a:cubicBezTo>
                    <a:pt x="31" y="176"/>
                    <a:pt x="31" y="176"/>
                    <a:pt x="31" y="176"/>
                  </a:cubicBezTo>
                  <a:cubicBezTo>
                    <a:pt x="31" y="176"/>
                    <a:pt x="31" y="176"/>
                    <a:pt x="31" y="176"/>
                  </a:cubicBezTo>
                  <a:cubicBezTo>
                    <a:pt x="34" y="173"/>
                    <a:pt x="34" y="173"/>
                    <a:pt x="34" y="173"/>
                  </a:cubicBezTo>
                  <a:cubicBezTo>
                    <a:pt x="41" y="176"/>
                    <a:pt x="49" y="177"/>
                    <a:pt x="56" y="176"/>
                  </a:cubicBezTo>
                  <a:cubicBezTo>
                    <a:pt x="65" y="174"/>
                    <a:pt x="74" y="170"/>
                    <a:pt x="81" y="163"/>
                  </a:cubicBezTo>
                  <a:cubicBezTo>
                    <a:pt x="168" y="76"/>
                    <a:pt x="168" y="76"/>
                    <a:pt x="168" y="76"/>
                  </a:cubicBezTo>
                  <a:cubicBezTo>
                    <a:pt x="177" y="67"/>
                    <a:pt x="181" y="56"/>
                    <a:pt x="181" y="45"/>
                  </a:cubicBezTo>
                  <a:cubicBezTo>
                    <a:pt x="181" y="21"/>
                    <a:pt x="162" y="1"/>
                    <a:pt x="137" y="1"/>
                  </a:cubicBezTo>
                  <a:close/>
                  <a:moveTo>
                    <a:pt x="54" y="162"/>
                  </a:moveTo>
                  <a:cubicBezTo>
                    <a:pt x="54" y="162"/>
                    <a:pt x="54" y="162"/>
                    <a:pt x="54" y="162"/>
                  </a:cubicBezTo>
                  <a:cubicBezTo>
                    <a:pt x="48" y="163"/>
                    <a:pt x="41" y="162"/>
                    <a:pt x="36" y="159"/>
                  </a:cubicBezTo>
                  <a:cubicBezTo>
                    <a:pt x="33" y="157"/>
                    <a:pt x="29" y="158"/>
                    <a:pt x="27" y="160"/>
                  </a:cubicBezTo>
                  <a:cubicBezTo>
                    <a:pt x="21" y="166"/>
                    <a:pt x="21" y="166"/>
                    <a:pt x="21" y="166"/>
                  </a:cubicBezTo>
                  <a:cubicBezTo>
                    <a:pt x="18" y="169"/>
                    <a:pt x="13" y="164"/>
                    <a:pt x="16" y="161"/>
                  </a:cubicBezTo>
                  <a:cubicBezTo>
                    <a:pt x="22" y="155"/>
                    <a:pt x="22" y="155"/>
                    <a:pt x="22" y="155"/>
                  </a:cubicBezTo>
                  <a:cubicBezTo>
                    <a:pt x="25" y="153"/>
                    <a:pt x="25" y="149"/>
                    <a:pt x="23" y="146"/>
                  </a:cubicBezTo>
                  <a:cubicBezTo>
                    <a:pt x="21" y="141"/>
                    <a:pt x="20" y="134"/>
                    <a:pt x="20" y="128"/>
                  </a:cubicBezTo>
                  <a:cubicBezTo>
                    <a:pt x="21" y="124"/>
                    <a:pt x="23" y="119"/>
                    <a:pt x="26" y="115"/>
                  </a:cubicBezTo>
                  <a:cubicBezTo>
                    <a:pt x="68" y="156"/>
                    <a:pt x="68" y="156"/>
                    <a:pt x="68" y="156"/>
                  </a:cubicBezTo>
                  <a:cubicBezTo>
                    <a:pt x="63" y="159"/>
                    <a:pt x="59" y="161"/>
                    <a:pt x="54" y="162"/>
                  </a:cubicBezTo>
                  <a:close/>
                  <a:moveTo>
                    <a:pt x="74" y="150"/>
                  </a:moveTo>
                  <a:cubicBezTo>
                    <a:pt x="74" y="150"/>
                    <a:pt x="74" y="150"/>
                    <a:pt x="74" y="150"/>
                  </a:cubicBezTo>
                  <a:cubicBezTo>
                    <a:pt x="32" y="109"/>
                    <a:pt x="32" y="109"/>
                    <a:pt x="32" y="109"/>
                  </a:cubicBezTo>
                  <a:cubicBezTo>
                    <a:pt x="86" y="55"/>
                    <a:pt x="86" y="55"/>
                    <a:pt x="86" y="55"/>
                  </a:cubicBezTo>
                  <a:cubicBezTo>
                    <a:pt x="128" y="96"/>
                    <a:pt x="128" y="96"/>
                    <a:pt x="128" y="96"/>
                  </a:cubicBezTo>
                  <a:cubicBezTo>
                    <a:pt x="74" y="150"/>
                    <a:pt x="74" y="150"/>
                    <a:pt x="74" y="150"/>
                  </a:cubicBezTo>
                  <a:close/>
                  <a:moveTo>
                    <a:pt x="134" y="90"/>
                  </a:moveTo>
                  <a:cubicBezTo>
                    <a:pt x="134" y="90"/>
                    <a:pt x="134" y="90"/>
                    <a:pt x="134" y="90"/>
                  </a:cubicBezTo>
                  <a:cubicBezTo>
                    <a:pt x="92" y="49"/>
                    <a:pt x="92" y="49"/>
                    <a:pt x="92" y="49"/>
                  </a:cubicBezTo>
                  <a:cubicBezTo>
                    <a:pt x="102" y="38"/>
                    <a:pt x="102" y="38"/>
                    <a:pt x="102" y="38"/>
                  </a:cubicBezTo>
                  <a:cubicBezTo>
                    <a:pt x="144" y="80"/>
                    <a:pt x="144" y="80"/>
                    <a:pt x="144" y="80"/>
                  </a:cubicBezTo>
                  <a:cubicBezTo>
                    <a:pt x="134" y="90"/>
                    <a:pt x="134" y="90"/>
                    <a:pt x="134" y="90"/>
                  </a:cubicBezTo>
                  <a:close/>
                  <a:moveTo>
                    <a:pt x="158" y="66"/>
                  </a:moveTo>
                  <a:cubicBezTo>
                    <a:pt x="158" y="66"/>
                    <a:pt x="158" y="66"/>
                    <a:pt x="158" y="66"/>
                  </a:cubicBezTo>
                  <a:cubicBezTo>
                    <a:pt x="150" y="74"/>
                    <a:pt x="150" y="74"/>
                    <a:pt x="150" y="74"/>
                  </a:cubicBezTo>
                  <a:cubicBezTo>
                    <a:pt x="108" y="32"/>
                    <a:pt x="108" y="32"/>
                    <a:pt x="108" y="32"/>
                  </a:cubicBezTo>
                  <a:cubicBezTo>
                    <a:pt x="117" y="24"/>
                    <a:pt x="117" y="24"/>
                    <a:pt x="117" y="24"/>
                  </a:cubicBezTo>
                  <a:cubicBezTo>
                    <a:pt x="117" y="24"/>
                    <a:pt x="117" y="24"/>
                    <a:pt x="117" y="24"/>
                  </a:cubicBezTo>
                  <a:cubicBezTo>
                    <a:pt x="122" y="18"/>
                    <a:pt x="130" y="15"/>
                    <a:pt x="137" y="15"/>
                  </a:cubicBezTo>
                  <a:cubicBezTo>
                    <a:pt x="154" y="15"/>
                    <a:pt x="167" y="28"/>
                    <a:pt x="167" y="45"/>
                  </a:cubicBezTo>
                  <a:cubicBezTo>
                    <a:pt x="167" y="52"/>
                    <a:pt x="164" y="60"/>
                    <a:pt x="158" y="66"/>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5" name="组合 4"/>
          <p:cNvGrpSpPr/>
          <p:nvPr/>
        </p:nvGrpSpPr>
        <p:grpSpPr>
          <a:xfrm>
            <a:off x="1695931" y="1684205"/>
            <a:ext cx="1916589" cy="1916589"/>
            <a:chOff x="1695931" y="2378320"/>
            <a:chExt cx="1916589" cy="1916589"/>
          </a:xfrm>
        </p:grpSpPr>
        <p:sp>
          <p:nvSpPr>
            <p:cNvPr id="6" name="菱形 1"/>
            <p:cNvSpPr/>
            <p:nvPr/>
          </p:nvSpPr>
          <p:spPr>
            <a:xfrm>
              <a:off x="1695931" y="2378320"/>
              <a:ext cx="1916589" cy="1916589"/>
            </a:xfrm>
            <a:custGeom>
              <a:avLst/>
              <a:gdLst>
                <a:gd name="connsiteX0" fmla="*/ 0 w 2618509"/>
                <a:gd name="connsiteY0" fmla="*/ 1309255 h 2618509"/>
                <a:gd name="connsiteX1" fmla="*/ 1309255 w 2618509"/>
                <a:gd name="connsiteY1" fmla="*/ 0 h 2618509"/>
                <a:gd name="connsiteX2" fmla="*/ 2618509 w 2618509"/>
                <a:gd name="connsiteY2" fmla="*/ 1309255 h 2618509"/>
                <a:gd name="connsiteX3" fmla="*/ 1309255 w 2618509"/>
                <a:gd name="connsiteY3" fmla="*/ 2618509 h 2618509"/>
                <a:gd name="connsiteX4" fmla="*/ 0 w 2618509"/>
                <a:gd name="connsiteY4" fmla="*/ 1309255 h 2618509"/>
                <a:gd name="connsiteX0-1" fmla="*/ 0 w 2618509"/>
                <a:gd name="connsiteY0-2" fmla="*/ 1309255 h 2618509"/>
                <a:gd name="connsiteX1-3" fmla="*/ 1309255 w 2618509"/>
                <a:gd name="connsiteY1-4" fmla="*/ 0 h 2618509"/>
                <a:gd name="connsiteX2-5" fmla="*/ 2618509 w 2618509"/>
                <a:gd name="connsiteY2-6" fmla="*/ 1309255 h 2618509"/>
                <a:gd name="connsiteX3-7" fmla="*/ 1309255 w 2618509"/>
                <a:gd name="connsiteY3-8" fmla="*/ 2618509 h 2618509"/>
                <a:gd name="connsiteX4-9" fmla="*/ 0 w 2618509"/>
                <a:gd name="connsiteY4-10" fmla="*/ 1309255 h 2618509"/>
                <a:gd name="connsiteX0-11" fmla="*/ 0 w 2618509"/>
                <a:gd name="connsiteY0-12" fmla="*/ 1309255 h 2618509"/>
                <a:gd name="connsiteX1-13" fmla="*/ 1309255 w 2618509"/>
                <a:gd name="connsiteY1-14" fmla="*/ 0 h 2618509"/>
                <a:gd name="connsiteX2-15" fmla="*/ 2618509 w 2618509"/>
                <a:gd name="connsiteY2-16" fmla="*/ 1309255 h 2618509"/>
                <a:gd name="connsiteX3-17" fmla="*/ 1309255 w 2618509"/>
                <a:gd name="connsiteY3-18" fmla="*/ 2618509 h 2618509"/>
                <a:gd name="connsiteX4-19" fmla="*/ 0 w 2618509"/>
                <a:gd name="connsiteY4-20" fmla="*/ 1309255 h 2618509"/>
                <a:gd name="connsiteX0-21" fmla="*/ 0 w 2618509"/>
                <a:gd name="connsiteY0-22" fmla="*/ 1309255 h 2618509"/>
                <a:gd name="connsiteX1-23" fmla="*/ 1309255 w 2618509"/>
                <a:gd name="connsiteY1-24" fmla="*/ 0 h 2618509"/>
                <a:gd name="connsiteX2-25" fmla="*/ 2618509 w 2618509"/>
                <a:gd name="connsiteY2-26" fmla="*/ 1309255 h 2618509"/>
                <a:gd name="connsiteX3-27" fmla="*/ 1309255 w 2618509"/>
                <a:gd name="connsiteY3-28" fmla="*/ 2618509 h 2618509"/>
                <a:gd name="connsiteX4-29" fmla="*/ 0 w 2618509"/>
                <a:gd name="connsiteY4-30" fmla="*/ 1309255 h 2618509"/>
                <a:gd name="connsiteX0-31" fmla="*/ 0 w 2618509"/>
                <a:gd name="connsiteY0-32" fmla="*/ 1309255 h 2618509"/>
                <a:gd name="connsiteX1-33" fmla="*/ 1309255 w 2618509"/>
                <a:gd name="connsiteY1-34" fmla="*/ 0 h 2618509"/>
                <a:gd name="connsiteX2-35" fmla="*/ 2618509 w 2618509"/>
                <a:gd name="connsiteY2-36" fmla="*/ 1309255 h 2618509"/>
                <a:gd name="connsiteX3-37" fmla="*/ 1309255 w 2618509"/>
                <a:gd name="connsiteY3-38" fmla="*/ 2618509 h 2618509"/>
                <a:gd name="connsiteX4-39" fmla="*/ 0 w 2618509"/>
                <a:gd name="connsiteY4-40" fmla="*/ 1309255 h 26185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18509" h="2618509">
                  <a:moveTo>
                    <a:pt x="0" y="1309255"/>
                  </a:moveTo>
                  <a:cubicBezTo>
                    <a:pt x="0" y="872837"/>
                    <a:pt x="872837" y="0"/>
                    <a:pt x="1309255" y="0"/>
                  </a:cubicBezTo>
                  <a:cubicBezTo>
                    <a:pt x="1745673" y="0"/>
                    <a:pt x="2618509" y="872837"/>
                    <a:pt x="2618509" y="1309255"/>
                  </a:cubicBezTo>
                  <a:cubicBezTo>
                    <a:pt x="2618509" y="1745673"/>
                    <a:pt x="1745673" y="2618509"/>
                    <a:pt x="1309255" y="2618509"/>
                  </a:cubicBezTo>
                  <a:cubicBezTo>
                    <a:pt x="872837" y="2618509"/>
                    <a:pt x="0" y="1745673"/>
                    <a:pt x="0" y="1309255"/>
                  </a:cubicBezTo>
                  <a:close/>
                </a:path>
              </a:pathLst>
            </a:cu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Freeform 252"/>
            <p:cNvSpPr>
              <a:spLocks noEditPoints="1"/>
            </p:cNvSpPr>
            <p:nvPr/>
          </p:nvSpPr>
          <p:spPr bwMode="auto">
            <a:xfrm>
              <a:off x="2245160" y="3070722"/>
              <a:ext cx="818130" cy="531784"/>
            </a:xfrm>
            <a:custGeom>
              <a:avLst/>
              <a:gdLst>
                <a:gd name="T0" fmla="*/ 92 w 184"/>
                <a:gd name="T1" fmla="*/ 0 h 120"/>
                <a:gd name="T2" fmla="*/ 102 w 184"/>
                <a:gd name="T3" fmla="*/ 4 h 120"/>
                <a:gd name="T4" fmla="*/ 107 w 184"/>
                <a:gd name="T5" fmla="*/ 15 h 120"/>
                <a:gd name="T6" fmla="*/ 105 w 184"/>
                <a:gd name="T7" fmla="*/ 22 h 120"/>
                <a:gd name="T8" fmla="*/ 145 w 184"/>
                <a:gd name="T9" fmla="*/ 43 h 120"/>
                <a:gd name="T10" fmla="*/ 168 w 184"/>
                <a:gd name="T11" fmla="*/ 97 h 120"/>
                <a:gd name="T12" fmla="*/ 163 w 184"/>
                <a:gd name="T13" fmla="*/ 101 h 120"/>
                <a:gd name="T14" fmla="*/ 163 w 184"/>
                <a:gd name="T15" fmla="*/ 101 h 120"/>
                <a:gd name="T16" fmla="*/ 20 w 184"/>
                <a:gd name="T17" fmla="*/ 101 h 120"/>
                <a:gd name="T18" fmla="*/ 16 w 184"/>
                <a:gd name="T19" fmla="*/ 97 h 120"/>
                <a:gd name="T20" fmla="*/ 16 w 184"/>
                <a:gd name="T21" fmla="*/ 97 h 120"/>
                <a:gd name="T22" fmla="*/ 38 w 184"/>
                <a:gd name="T23" fmla="*/ 43 h 120"/>
                <a:gd name="T24" fmla="*/ 79 w 184"/>
                <a:gd name="T25" fmla="*/ 22 h 120"/>
                <a:gd name="T26" fmla="*/ 77 w 184"/>
                <a:gd name="T27" fmla="*/ 15 h 120"/>
                <a:gd name="T28" fmla="*/ 81 w 184"/>
                <a:gd name="T29" fmla="*/ 4 h 120"/>
                <a:gd name="T30" fmla="*/ 92 w 184"/>
                <a:gd name="T31" fmla="*/ 0 h 120"/>
                <a:gd name="T32" fmla="*/ 139 w 184"/>
                <a:gd name="T33" fmla="*/ 49 h 120"/>
                <a:gd name="T34" fmla="*/ 139 w 184"/>
                <a:gd name="T35" fmla="*/ 49 h 120"/>
                <a:gd name="T36" fmla="*/ 92 w 184"/>
                <a:gd name="T37" fmla="*/ 30 h 120"/>
                <a:gd name="T38" fmla="*/ 44 w 184"/>
                <a:gd name="T39" fmla="*/ 49 h 120"/>
                <a:gd name="T40" fmla="*/ 25 w 184"/>
                <a:gd name="T41" fmla="*/ 93 h 120"/>
                <a:gd name="T42" fmla="*/ 159 w 184"/>
                <a:gd name="T43" fmla="*/ 93 h 120"/>
                <a:gd name="T44" fmla="*/ 139 w 184"/>
                <a:gd name="T45" fmla="*/ 49 h 120"/>
                <a:gd name="T46" fmla="*/ 7 w 184"/>
                <a:gd name="T47" fmla="*/ 120 h 120"/>
                <a:gd name="T48" fmla="*/ 7 w 184"/>
                <a:gd name="T49" fmla="*/ 120 h 120"/>
                <a:gd name="T50" fmla="*/ 0 w 184"/>
                <a:gd name="T51" fmla="*/ 113 h 120"/>
                <a:gd name="T52" fmla="*/ 7 w 184"/>
                <a:gd name="T53" fmla="*/ 106 h 120"/>
                <a:gd name="T54" fmla="*/ 177 w 184"/>
                <a:gd name="T55" fmla="*/ 106 h 120"/>
                <a:gd name="T56" fmla="*/ 184 w 184"/>
                <a:gd name="T57" fmla="*/ 113 h 120"/>
                <a:gd name="T58" fmla="*/ 177 w 184"/>
                <a:gd name="T59" fmla="*/ 120 h 120"/>
                <a:gd name="T60" fmla="*/ 7 w 184"/>
                <a:gd name="T61" fmla="*/ 120 h 120"/>
                <a:gd name="T62" fmla="*/ 96 w 184"/>
                <a:gd name="T63" fmla="*/ 10 h 120"/>
                <a:gd name="T64" fmla="*/ 96 w 184"/>
                <a:gd name="T65" fmla="*/ 10 h 120"/>
                <a:gd name="T66" fmla="*/ 92 w 184"/>
                <a:gd name="T67" fmla="*/ 8 h 120"/>
                <a:gd name="T68" fmla="*/ 87 w 184"/>
                <a:gd name="T69" fmla="*/ 10 h 120"/>
                <a:gd name="T70" fmla="*/ 85 w 184"/>
                <a:gd name="T71" fmla="*/ 15 h 120"/>
                <a:gd name="T72" fmla="*/ 87 w 184"/>
                <a:gd name="T73" fmla="*/ 19 h 120"/>
                <a:gd name="T74" fmla="*/ 92 w 184"/>
                <a:gd name="T75" fmla="*/ 21 h 120"/>
                <a:gd name="T76" fmla="*/ 92 w 184"/>
                <a:gd name="T77" fmla="*/ 21 h 120"/>
                <a:gd name="T78" fmla="*/ 92 w 184"/>
                <a:gd name="T79" fmla="*/ 21 h 120"/>
                <a:gd name="T80" fmla="*/ 92 w 184"/>
                <a:gd name="T81" fmla="*/ 21 h 120"/>
                <a:gd name="T82" fmla="*/ 92 w 184"/>
                <a:gd name="T83" fmla="*/ 21 h 120"/>
                <a:gd name="T84" fmla="*/ 96 w 184"/>
                <a:gd name="T85" fmla="*/ 19 h 120"/>
                <a:gd name="T86" fmla="*/ 98 w 184"/>
                <a:gd name="T87" fmla="*/ 15 h 120"/>
                <a:gd name="T88" fmla="*/ 96 w 184"/>
                <a:gd name="T89"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 h="120">
                  <a:moveTo>
                    <a:pt x="92" y="0"/>
                  </a:moveTo>
                  <a:cubicBezTo>
                    <a:pt x="96" y="0"/>
                    <a:pt x="100" y="1"/>
                    <a:pt x="102" y="4"/>
                  </a:cubicBezTo>
                  <a:cubicBezTo>
                    <a:pt x="105" y="7"/>
                    <a:pt x="107" y="11"/>
                    <a:pt x="107" y="15"/>
                  </a:cubicBezTo>
                  <a:cubicBezTo>
                    <a:pt x="107" y="17"/>
                    <a:pt x="106" y="20"/>
                    <a:pt x="105" y="22"/>
                  </a:cubicBezTo>
                  <a:cubicBezTo>
                    <a:pt x="120" y="25"/>
                    <a:pt x="134" y="33"/>
                    <a:pt x="145" y="43"/>
                  </a:cubicBezTo>
                  <a:cubicBezTo>
                    <a:pt x="159" y="57"/>
                    <a:pt x="168" y="76"/>
                    <a:pt x="168" y="97"/>
                  </a:cubicBezTo>
                  <a:cubicBezTo>
                    <a:pt x="168" y="99"/>
                    <a:pt x="166" y="101"/>
                    <a:pt x="163" y="101"/>
                  </a:cubicBezTo>
                  <a:cubicBezTo>
                    <a:pt x="163" y="101"/>
                    <a:pt x="163" y="101"/>
                    <a:pt x="163" y="101"/>
                  </a:cubicBezTo>
                  <a:cubicBezTo>
                    <a:pt x="20" y="101"/>
                    <a:pt x="20" y="101"/>
                    <a:pt x="20" y="101"/>
                  </a:cubicBezTo>
                  <a:cubicBezTo>
                    <a:pt x="18" y="101"/>
                    <a:pt x="16" y="99"/>
                    <a:pt x="16" y="97"/>
                  </a:cubicBezTo>
                  <a:cubicBezTo>
                    <a:pt x="16" y="97"/>
                    <a:pt x="16" y="97"/>
                    <a:pt x="16" y="97"/>
                  </a:cubicBezTo>
                  <a:cubicBezTo>
                    <a:pt x="16" y="76"/>
                    <a:pt x="25" y="57"/>
                    <a:pt x="38" y="43"/>
                  </a:cubicBezTo>
                  <a:cubicBezTo>
                    <a:pt x="49" y="33"/>
                    <a:pt x="63" y="25"/>
                    <a:pt x="79" y="22"/>
                  </a:cubicBezTo>
                  <a:cubicBezTo>
                    <a:pt x="78" y="20"/>
                    <a:pt x="77" y="17"/>
                    <a:pt x="77" y="15"/>
                  </a:cubicBezTo>
                  <a:cubicBezTo>
                    <a:pt x="77" y="11"/>
                    <a:pt x="79" y="7"/>
                    <a:pt x="81" y="4"/>
                  </a:cubicBezTo>
                  <a:cubicBezTo>
                    <a:pt x="84" y="1"/>
                    <a:pt x="88" y="0"/>
                    <a:pt x="92" y="0"/>
                  </a:cubicBezTo>
                  <a:close/>
                  <a:moveTo>
                    <a:pt x="139" y="49"/>
                  </a:moveTo>
                  <a:cubicBezTo>
                    <a:pt x="139" y="49"/>
                    <a:pt x="139" y="49"/>
                    <a:pt x="139" y="49"/>
                  </a:cubicBezTo>
                  <a:cubicBezTo>
                    <a:pt x="127" y="37"/>
                    <a:pt x="110" y="30"/>
                    <a:pt x="92" y="30"/>
                  </a:cubicBezTo>
                  <a:cubicBezTo>
                    <a:pt x="73" y="30"/>
                    <a:pt x="57" y="37"/>
                    <a:pt x="44" y="49"/>
                  </a:cubicBezTo>
                  <a:cubicBezTo>
                    <a:pt x="33" y="61"/>
                    <a:pt x="26" y="76"/>
                    <a:pt x="25" y="93"/>
                  </a:cubicBezTo>
                  <a:cubicBezTo>
                    <a:pt x="159" y="93"/>
                    <a:pt x="159" y="93"/>
                    <a:pt x="159" y="93"/>
                  </a:cubicBezTo>
                  <a:cubicBezTo>
                    <a:pt x="158" y="76"/>
                    <a:pt x="151" y="61"/>
                    <a:pt x="139" y="49"/>
                  </a:cubicBezTo>
                  <a:close/>
                  <a:moveTo>
                    <a:pt x="7" y="120"/>
                  </a:moveTo>
                  <a:cubicBezTo>
                    <a:pt x="7" y="120"/>
                    <a:pt x="7" y="120"/>
                    <a:pt x="7" y="120"/>
                  </a:cubicBezTo>
                  <a:cubicBezTo>
                    <a:pt x="3" y="120"/>
                    <a:pt x="0" y="117"/>
                    <a:pt x="0" y="113"/>
                  </a:cubicBezTo>
                  <a:cubicBezTo>
                    <a:pt x="0" y="109"/>
                    <a:pt x="3" y="106"/>
                    <a:pt x="7" y="106"/>
                  </a:cubicBezTo>
                  <a:cubicBezTo>
                    <a:pt x="177" y="106"/>
                    <a:pt x="177" y="106"/>
                    <a:pt x="177" y="106"/>
                  </a:cubicBezTo>
                  <a:cubicBezTo>
                    <a:pt x="180" y="106"/>
                    <a:pt x="184" y="109"/>
                    <a:pt x="184" y="113"/>
                  </a:cubicBezTo>
                  <a:cubicBezTo>
                    <a:pt x="184" y="117"/>
                    <a:pt x="180" y="120"/>
                    <a:pt x="177" y="120"/>
                  </a:cubicBezTo>
                  <a:cubicBezTo>
                    <a:pt x="7" y="120"/>
                    <a:pt x="7" y="120"/>
                    <a:pt x="7" y="120"/>
                  </a:cubicBezTo>
                  <a:close/>
                  <a:moveTo>
                    <a:pt x="96" y="10"/>
                  </a:moveTo>
                  <a:cubicBezTo>
                    <a:pt x="96" y="10"/>
                    <a:pt x="96" y="10"/>
                    <a:pt x="96" y="10"/>
                  </a:cubicBezTo>
                  <a:cubicBezTo>
                    <a:pt x="95" y="9"/>
                    <a:pt x="94" y="8"/>
                    <a:pt x="92" y="8"/>
                  </a:cubicBezTo>
                  <a:cubicBezTo>
                    <a:pt x="90" y="8"/>
                    <a:pt x="88" y="9"/>
                    <a:pt x="87" y="10"/>
                  </a:cubicBezTo>
                  <a:cubicBezTo>
                    <a:pt x="86" y="11"/>
                    <a:pt x="85" y="13"/>
                    <a:pt x="85" y="15"/>
                  </a:cubicBezTo>
                  <a:cubicBezTo>
                    <a:pt x="85" y="16"/>
                    <a:pt x="86" y="18"/>
                    <a:pt x="87" y="19"/>
                  </a:cubicBezTo>
                  <a:cubicBezTo>
                    <a:pt x="88" y="20"/>
                    <a:pt x="90"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4" y="21"/>
                    <a:pt x="95" y="20"/>
                    <a:pt x="96" y="19"/>
                  </a:cubicBezTo>
                  <a:cubicBezTo>
                    <a:pt x="98" y="18"/>
                    <a:pt x="98" y="16"/>
                    <a:pt x="98" y="15"/>
                  </a:cubicBezTo>
                  <a:cubicBezTo>
                    <a:pt x="98" y="13"/>
                    <a:pt x="98" y="11"/>
                    <a:pt x="96" y="1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04" name="文本框 103"/>
          <p:cNvSpPr txBox="1"/>
          <p:nvPr/>
        </p:nvSpPr>
        <p:spPr>
          <a:xfrm>
            <a:off x="1792605" y="3759200"/>
            <a:ext cx="1723390" cy="338554"/>
          </a:xfrm>
          <a:prstGeom prst="rect">
            <a:avLst/>
          </a:prstGeom>
          <a:noFill/>
        </p:spPr>
        <p:txBody>
          <a:bodyPr wrap="square" rtlCol="0">
            <a:spAutoFit/>
          </a:bodyPr>
          <a:lstStyle/>
          <a:p>
            <a:pPr algn="ctr" fontAlgn="auto">
              <a:spcBef>
                <a:spcPts val="0"/>
              </a:spcBef>
              <a:spcAft>
                <a:spcPts val="0"/>
              </a:spcAft>
            </a:pPr>
            <a:r>
              <a:rPr lang="en-US" altLang="zh-CN" sz="1600" b="1" dirty="0">
                <a:solidFill>
                  <a:schemeClr val="tx1">
                    <a:lumMod val="65000"/>
                    <a:lumOff val="35000"/>
                  </a:schemeClr>
                </a:solidFill>
                <a:cs typeface="+mn-ea"/>
                <a:sym typeface="+mn-lt"/>
              </a:rPr>
              <a:t>Add title text</a:t>
            </a:r>
            <a:endParaRPr lang="zh-CN" altLang="en-US" sz="1600" b="1" dirty="0">
              <a:solidFill>
                <a:schemeClr val="tx1">
                  <a:lumMod val="65000"/>
                  <a:lumOff val="35000"/>
                </a:schemeClr>
              </a:solidFill>
              <a:cs typeface="+mn-ea"/>
              <a:sym typeface="+mn-lt"/>
            </a:endParaRPr>
          </a:p>
        </p:txBody>
      </p:sp>
      <p:sp>
        <p:nvSpPr>
          <p:cNvPr id="105" name="矩形 104"/>
          <p:cNvSpPr/>
          <p:nvPr/>
        </p:nvSpPr>
        <p:spPr>
          <a:xfrm>
            <a:off x="1581785" y="4078605"/>
            <a:ext cx="2144395" cy="1200329"/>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
        <p:nvSpPr>
          <p:cNvPr id="8" name="文本框 7"/>
          <p:cNvSpPr txBox="1"/>
          <p:nvPr/>
        </p:nvSpPr>
        <p:spPr>
          <a:xfrm>
            <a:off x="4086860" y="3759200"/>
            <a:ext cx="1723390" cy="338554"/>
          </a:xfrm>
          <a:prstGeom prst="rect">
            <a:avLst/>
          </a:prstGeom>
          <a:noFill/>
        </p:spPr>
        <p:txBody>
          <a:bodyPr wrap="square" rtlCol="0">
            <a:spAutoFit/>
          </a:bodyPr>
          <a:lstStyle/>
          <a:p>
            <a:pPr algn="ctr" fontAlgn="auto">
              <a:spcBef>
                <a:spcPts val="0"/>
              </a:spcBef>
              <a:spcAft>
                <a:spcPts val="0"/>
              </a:spcAft>
            </a:pPr>
            <a:r>
              <a:rPr lang="en-US" altLang="zh-CN" sz="1600" b="1" dirty="0">
                <a:solidFill>
                  <a:schemeClr val="tx1">
                    <a:lumMod val="65000"/>
                    <a:lumOff val="35000"/>
                  </a:schemeClr>
                </a:solidFill>
                <a:cs typeface="+mn-ea"/>
                <a:sym typeface="+mn-lt"/>
              </a:rPr>
              <a:t>Add title text</a:t>
            </a:r>
            <a:endParaRPr lang="zh-CN" altLang="en-US" sz="1600" b="1" dirty="0">
              <a:solidFill>
                <a:schemeClr val="tx1">
                  <a:lumMod val="65000"/>
                  <a:lumOff val="35000"/>
                </a:schemeClr>
              </a:solidFill>
              <a:cs typeface="+mn-ea"/>
              <a:sym typeface="+mn-lt"/>
            </a:endParaRPr>
          </a:p>
        </p:txBody>
      </p:sp>
      <p:sp>
        <p:nvSpPr>
          <p:cNvPr id="11" name="矩形 10"/>
          <p:cNvSpPr/>
          <p:nvPr/>
        </p:nvSpPr>
        <p:spPr>
          <a:xfrm>
            <a:off x="3876040" y="4078605"/>
            <a:ext cx="2144395" cy="1200329"/>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
        <p:nvSpPr>
          <p:cNvPr id="12" name="文本框 11"/>
          <p:cNvSpPr txBox="1"/>
          <p:nvPr/>
        </p:nvSpPr>
        <p:spPr>
          <a:xfrm>
            <a:off x="6381750" y="3759200"/>
            <a:ext cx="1723390" cy="338554"/>
          </a:xfrm>
          <a:prstGeom prst="rect">
            <a:avLst/>
          </a:prstGeom>
          <a:noFill/>
        </p:spPr>
        <p:txBody>
          <a:bodyPr wrap="square" rtlCol="0">
            <a:spAutoFit/>
          </a:bodyPr>
          <a:lstStyle/>
          <a:p>
            <a:pPr algn="ctr" fontAlgn="auto">
              <a:spcBef>
                <a:spcPts val="0"/>
              </a:spcBef>
              <a:spcAft>
                <a:spcPts val="0"/>
              </a:spcAft>
            </a:pPr>
            <a:r>
              <a:rPr lang="en-US" altLang="zh-CN" sz="1600" b="1" dirty="0">
                <a:solidFill>
                  <a:schemeClr val="tx1">
                    <a:lumMod val="65000"/>
                    <a:lumOff val="35000"/>
                  </a:schemeClr>
                </a:solidFill>
                <a:cs typeface="+mn-ea"/>
                <a:sym typeface="+mn-lt"/>
              </a:rPr>
              <a:t>Add title text</a:t>
            </a:r>
            <a:endParaRPr lang="zh-CN" altLang="en-US" sz="1600" b="1" dirty="0">
              <a:solidFill>
                <a:schemeClr val="tx1">
                  <a:lumMod val="65000"/>
                  <a:lumOff val="35000"/>
                </a:schemeClr>
              </a:solidFill>
              <a:cs typeface="+mn-ea"/>
              <a:sym typeface="+mn-lt"/>
            </a:endParaRPr>
          </a:p>
        </p:txBody>
      </p:sp>
      <p:sp>
        <p:nvSpPr>
          <p:cNvPr id="13" name="矩形 12"/>
          <p:cNvSpPr/>
          <p:nvPr/>
        </p:nvSpPr>
        <p:spPr>
          <a:xfrm>
            <a:off x="6170930" y="4078605"/>
            <a:ext cx="2144395" cy="1200329"/>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
        <p:nvSpPr>
          <p:cNvPr id="14" name="文本框 13"/>
          <p:cNvSpPr txBox="1"/>
          <p:nvPr/>
        </p:nvSpPr>
        <p:spPr>
          <a:xfrm>
            <a:off x="8675370" y="3759200"/>
            <a:ext cx="1723390" cy="338554"/>
          </a:xfrm>
          <a:prstGeom prst="rect">
            <a:avLst/>
          </a:prstGeom>
          <a:noFill/>
        </p:spPr>
        <p:txBody>
          <a:bodyPr wrap="square" rtlCol="0">
            <a:spAutoFit/>
          </a:bodyPr>
          <a:lstStyle/>
          <a:p>
            <a:pPr algn="ctr" fontAlgn="auto">
              <a:spcBef>
                <a:spcPts val="0"/>
              </a:spcBef>
              <a:spcAft>
                <a:spcPts val="0"/>
              </a:spcAft>
            </a:pPr>
            <a:r>
              <a:rPr lang="en-US" altLang="zh-CN" sz="1600" b="1" dirty="0">
                <a:solidFill>
                  <a:schemeClr val="tx1">
                    <a:lumMod val="65000"/>
                    <a:lumOff val="35000"/>
                  </a:schemeClr>
                </a:solidFill>
                <a:cs typeface="+mn-ea"/>
                <a:sym typeface="+mn-lt"/>
              </a:rPr>
              <a:t>Add title text</a:t>
            </a:r>
            <a:endParaRPr lang="zh-CN" altLang="en-US" sz="1600" b="1" dirty="0">
              <a:solidFill>
                <a:schemeClr val="tx1">
                  <a:lumMod val="65000"/>
                  <a:lumOff val="35000"/>
                </a:schemeClr>
              </a:solidFill>
              <a:cs typeface="+mn-ea"/>
              <a:sym typeface="+mn-lt"/>
            </a:endParaRPr>
          </a:p>
        </p:txBody>
      </p:sp>
      <p:sp>
        <p:nvSpPr>
          <p:cNvPr id="15" name="矩形 14"/>
          <p:cNvSpPr/>
          <p:nvPr/>
        </p:nvSpPr>
        <p:spPr>
          <a:xfrm>
            <a:off x="8464550" y="4078605"/>
            <a:ext cx="2144395" cy="1200329"/>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p:tgtEl>
                                          <p:spTgt spid="104"/>
                                        </p:tgtEl>
                                        <p:attrNameLst>
                                          <p:attrName>ppt_y</p:attrName>
                                        </p:attrNameLst>
                                      </p:cBhvr>
                                      <p:tavLst>
                                        <p:tav tm="0">
                                          <p:val>
                                            <p:strVal val="#ppt_y+#ppt_h*1.125000"/>
                                          </p:val>
                                        </p:tav>
                                        <p:tav tm="100000">
                                          <p:val>
                                            <p:strVal val="#ppt_y"/>
                                          </p:val>
                                        </p:tav>
                                      </p:tavLst>
                                    </p:anim>
                                    <p:animEffect transition="in" filter="wipe(up)">
                                      <p:cBhvr>
                                        <p:cTn id="23" dur="500"/>
                                        <p:tgtEl>
                                          <p:spTgt spid="104"/>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500"/>
                                        <p:tgtEl>
                                          <p:spTgt spid="105"/>
                                        </p:tgtEl>
                                        <p:attrNameLst>
                                          <p:attrName>ppt_y</p:attrName>
                                        </p:attrNameLst>
                                      </p:cBhvr>
                                      <p:tavLst>
                                        <p:tav tm="0">
                                          <p:val>
                                            <p:strVal val="#ppt_y+#ppt_h*1.125000"/>
                                          </p:val>
                                        </p:tav>
                                        <p:tav tm="100000">
                                          <p:val>
                                            <p:strVal val="#ppt_y"/>
                                          </p:val>
                                        </p:tav>
                                      </p:tavLst>
                                    </p:anim>
                                    <p:animEffect transition="in" filter="wipe(up)">
                                      <p:cBhvr>
                                        <p:cTn id="27" dur="500"/>
                                        <p:tgtEl>
                                          <p:spTgt spid="10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2500"/>
                            </p:stCondLst>
                            <p:childTnLst>
                              <p:par>
                                <p:cTn id="35" presetID="1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p:tgtEl>
                                          <p:spTgt spid="11"/>
                                        </p:tgtEl>
                                        <p:attrNameLst>
                                          <p:attrName>ppt_y</p:attrName>
                                        </p:attrNameLst>
                                      </p:cBhvr>
                                      <p:tavLst>
                                        <p:tav tm="0">
                                          <p:val>
                                            <p:strVal val="#ppt_y+#ppt_h*1.125000"/>
                                          </p:val>
                                        </p:tav>
                                        <p:tav tm="100000">
                                          <p:val>
                                            <p:strVal val="#ppt_y"/>
                                          </p:val>
                                        </p:tav>
                                      </p:tavLst>
                                    </p:anim>
                                    <p:animEffect transition="in" filter="wipe(up)">
                                      <p:cBhvr>
                                        <p:cTn id="42" dur="500"/>
                                        <p:tgtEl>
                                          <p:spTgt spid="11"/>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3500"/>
                            </p:stCondLst>
                            <p:childTnLst>
                              <p:par>
                                <p:cTn id="50" presetID="1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p:tgtEl>
                                          <p:spTgt spid="12"/>
                                        </p:tgtEl>
                                        <p:attrNameLst>
                                          <p:attrName>ppt_y</p:attrName>
                                        </p:attrNameLst>
                                      </p:cBhvr>
                                      <p:tavLst>
                                        <p:tav tm="0">
                                          <p:val>
                                            <p:strVal val="#ppt_y+#ppt_h*1.125000"/>
                                          </p:val>
                                        </p:tav>
                                        <p:tav tm="100000">
                                          <p:val>
                                            <p:strVal val="#ppt_y"/>
                                          </p:val>
                                        </p:tav>
                                      </p:tavLst>
                                    </p:anim>
                                    <p:animEffect transition="in" filter="wipe(up)">
                                      <p:cBhvr>
                                        <p:cTn id="53" dur="500"/>
                                        <p:tgtEl>
                                          <p:spTgt spid="12"/>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ppt_y</p:attrName>
                                        </p:attrNameLst>
                                      </p:cBhvr>
                                      <p:tavLst>
                                        <p:tav tm="0">
                                          <p:val>
                                            <p:strVal val="#ppt_y+#ppt_h*1.125000"/>
                                          </p:val>
                                        </p:tav>
                                        <p:tav tm="100000">
                                          <p:val>
                                            <p:strVal val="#ppt_y"/>
                                          </p:val>
                                        </p:tav>
                                      </p:tavLst>
                                    </p:anim>
                                    <p:animEffect transition="in" filter="wipe(up)">
                                      <p:cBhvr>
                                        <p:cTn id="57" dur="500"/>
                                        <p:tgtEl>
                                          <p:spTgt spid="13"/>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4500"/>
                            </p:stCondLst>
                            <p:childTnLst>
                              <p:par>
                                <p:cTn id="65" presetID="1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ppt_y</p:attrName>
                                        </p:attrNameLst>
                                      </p:cBhvr>
                                      <p:tavLst>
                                        <p:tav tm="0">
                                          <p:val>
                                            <p:strVal val="#ppt_y+#ppt_h*1.125000"/>
                                          </p:val>
                                        </p:tav>
                                        <p:tav tm="100000">
                                          <p:val>
                                            <p:strVal val="#ppt_y"/>
                                          </p:val>
                                        </p:tav>
                                      </p:tavLst>
                                    </p:anim>
                                    <p:animEffect transition="in" filter="wipe(up)">
                                      <p:cBhvr>
                                        <p:cTn id="68" dur="500"/>
                                        <p:tgtEl>
                                          <p:spTgt spid="1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p:tgtEl>
                                          <p:spTgt spid="15"/>
                                        </p:tgtEl>
                                        <p:attrNameLst>
                                          <p:attrName>ppt_y</p:attrName>
                                        </p:attrNameLst>
                                      </p:cBhvr>
                                      <p:tavLst>
                                        <p:tav tm="0">
                                          <p:val>
                                            <p:strVal val="#ppt_y+#ppt_h*1.125000"/>
                                          </p:val>
                                        </p:tav>
                                        <p:tav tm="100000">
                                          <p:val>
                                            <p:strVal val="#ppt_y"/>
                                          </p:val>
                                        </p:tav>
                                      </p:tavLst>
                                    </p:anim>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104" grpId="0"/>
      <p:bldP spid="105" grpId="0"/>
      <p:bldP spid="8"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grpSp>
        <p:nvGrpSpPr>
          <p:cNvPr id="2" name="Group 424出自【趣你的PPT】(微信:qunideppt)：最优质的PPT资源库"/>
          <p:cNvGrpSpPr/>
          <p:nvPr/>
        </p:nvGrpSpPr>
        <p:grpSpPr>
          <a:xfrm>
            <a:off x="6410511" y="1994222"/>
            <a:ext cx="810015" cy="698288"/>
            <a:chOff x="6162999" y="1918657"/>
            <a:chExt cx="810015" cy="698288"/>
          </a:xfrm>
          <a:solidFill>
            <a:srgbClr val="000000"/>
          </a:solidFill>
        </p:grpSpPr>
        <p:sp>
          <p:nvSpPr>
            <p:cNvPr id="5" name="出自【趣你的PPT】(微信:qunideppt)：最优质的PPT资源库"/>
            <p:cNvSpPr/>
            <p:nvPr/>
          </p:nvSpPr>
          <p:spPr>
            <a:xfrm>
              <a:off x="6162999" y="1918657"/>
              <a:ext cx="810015" cy="698288"/>
            </a:xfrm>
            <a:prstGeom prst="hexagon">
              <a:avLst/>
            </a:pr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rgbClr val="FEFEFE"/>
                </a:solidFill>
                <a:cs typeface="+mn-ea"/>
                <a:sym typeface="+mn-lt"/>
              </a:endParaRPr>
            </a:p>
          </p:txBody>
        </p:sp>
        <p:sp>
          <p:nvSpPr>
            <p:cNvPr id="6" name="出自【趣你的PPT】(微信:qunideppt)：最优质的PPT资源库"/>
            <p:cNvSpPr txBox="1"/>
            <p:nvPr/>
          </p:nvSpPr>
          <p:spPr>
            <a:xfrm>
              <a:off x="6401160" y="2003372"/>
              <a:ext cx="353355" cy="461665"/>
            </a:xfrm>
            <a:prstGeom prst="rect">
              <a:avLst/>
            </a:prstGeom>
            <a:noFill/>
          </p:spPr>
          <p:txBody>
            <a:bodyPr wrap="square" rtlCol="0">
              <a:spAutoFit/>
            </a:bodyPr>
            <a:lstStyle/>
            <a:p>
              <a:pPr algn="ctr"/>
              <a:r>
                <a:rPr lang="en-US" sz="2400" b="1" dirty="0">
                  <a:solidFill>
                    <a:srgbClr val="FEFEFE"/>
                  </a:solidFill>
                  <a:cs typeface="+mn-ea"/>
                  <a:sym typeface="+mn-lt"/>
                </a:rPr>
                <a:t>1</a:t>
              </a:r>
            </a:p>
          </p:txBody>
        </p:sp>
      </p:grpSp>
      <p:grpSp>
        <p:nvGrpSpPr>
          <p:cNvPr id="7" name="组合 6"/>
          <p:cNvGrpSpPr/>
          <p:nvPr/>
        </p:nvGrpSpPr>
        <p:grpSpPr>
          <a:xfrm>
            <a:off x="720555" y="1562966"/>
            <a:ext cx="5277106" cy="4812307"/>
            <a:chOff x="720555" y="1562966"/>
            <a:chExt cx="5277106" cy="4812307"/>
          </a:xfrm>
          <a:solidFill>
            <a:srgbClr val="737C53"/>
          </a:solidFill>
        </p:grpSpPr>
        <p:sp>
          <p:nvSpPr>
            <p:cNvPr id="8" name="出自【趣你的PPT】(微信:qunideppt)：最优质的PPT资源库"/>
            <p:cNvSpPr/>
            <p:nvPr/>
          </p:nvSpPr>
          <p:spPr bwMode="auto">
            <a:xfrm>
              <a:off x="2583836" y="3092426"/>
              <a:ext cx="2190724" cy="536579"/>
            </a:xfrm>
            <a:custGeom>
              <a:avLst/>
              <a:gdLst>
                <a:gd name="T0" fmla="*/ 0 w 1194"/>
                <a:gd name="T1" fmla="*/ 97 h 292"/>
                <a:gd name="T2" fmla="*/ 716 w 1194"/>
                <a:gd name="T3" fmla="*/ 93 h 292"/>
                <a:gd name="T4" fmla="*/ 1194 w 1194"/>
                <a:gd name="T5" fmla="*/ 0 h 292"/>
                <a:gd name="T6" fmla="*/ 1154 w 1194"/>
                <a:gd name="T7" fmla="*/ 146 h 292"/>
                <a:gd name="T8" fmla="*/ 752 w 1194"/>
                <a:gd name="T9" fmla="*/ 212 h 292"/>
                <a:gd name="T10" fmla="*/ 267 w 1194"/>
                <a:gd name="T11" fmla="*/ 191 h 292"/>
                <a:gd name="T12" fmla="*/ 0 w 1194"/>
                <a:gd name="T13" fmla="*/ 97 h 292"/>
              </a:gdLst>
              <a:ahLst/>
              <a:cxnLst>
                <a:cxn ang="0">
                  <a:pos x="T0" y="T1"/>
                </a:cxn>
                <a:cxn ang="0">
                  <a:pos x="T2" y="T3"/>
                </a:cxn>
                <a:cxn ang="0">
                  <a:pos x="T4" y="T5"/>
                </a:cxn>
                <a:cxn ang="0">
                  <a:pos x="T6" y="T7"/>
                </a:cxn>
                <a:cxn ang="0">
                  <a:pos x="T8" y="T9"/>
                </a:cxn>
                <a:cxn ang="0">
                  <a:pos x="T10" y="T11"/>
                </a:cxn>
                <a:cxn ang="0">
                  <a:pos x="T12" y="T13"/>
                </a:cxn>
              </a:cxnLst>
              <a:rect l="0" t="0" r="r" b="b"/>
              <a:pathLst>
                <a:path w="1194" h="292">
                  <a:moveTo>
                    <a:pt x="0" y="97"/>
                  </a:moveTo>
                  <a:cubicBezTo>
                    <a:pt x="0" y="97"/>
                    <a:pt x="420" y="10"/>
                    <a:pt x="716" y="93"/>
                  </a:cubicBezTo>
                  <a:cubicBezTo>
                    <a:pt x="1011" y="176"/>
                    <a:pt x="1144" y="53"/>
                    <a:pt x="1194" y="0"/>
                  </a:cubicBezTo>
                  <a:cubicBezTo>
                    <a:pt x="1154" y="146"/>
                    <a:pt x="1154" y="146"/>
                    <a:pt x="1154" y="146"/>
                  </a:cubicBezTo>
                  <a:cubicBezTo>
                    <a:pt x="1154" y="146"/>
                    <a:pt x="1071" y="292"/>
                    <a:pt x="752" y="212"/>
                  </a:cubicBezTo>
                  <a:cubicBezTo>
                    <a:pt x="595" y="173"/>
                    <a:pt x="467" y="150"/>
                    <a:pt x="267" y="191"/>
                  </a:cubicBezTo>
                  <a:cubicBezTo>
                    <a:pt x="267" y="191"/>
                    <a:pt x="127" y="130"/>
                    <a:pt x="0" y="97"/>
                  </a:cubicBezTo>
                  <a:close/>
                </a:path>
              </a:pathLst>
            </a:custGeom>
            <a:grpFill/>
            <a:ln>
              <a:noFill/>
            </a:ln>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 name="出自【趣你的PPT】(微信:qunideppt)：最优质的PPT资源库"/>
            <p:cNvSpPr/>
            <p:nvPr/>
          </p:nvSpPr>
          <p:spPr bwMode="auto">
            <a:xfrm>
              <a:off x="2575386" y="4047283"/>
              <a:ext cx="287308" cy="200689"/>
            </a:xfrm>
            <a:custGeom>
              <a:avLst/>
              <a:gdLst>
                <a:gd name="T0" fmla="*/ 9 w 156"/>
                <a:gd name="T1" fmla="*/ 0 h 109"/>
                <a:gd name="T2" fmla="*/ 47 w 156"/>
                <a:gd name="T3" fmla="*/ 5 h 109"/>
                <a:gd name="T4" fmla="*/ 50 w 156"/>
                <a:gd name="T5" fmla="*/ 3 h 109"/>
                <a:gd name="T6" fmla="*/ 58 w 156"/>
                <a:gd name="T7" fmla="*/ 2 h 109"/>
                <a:gd name="T8" fmla="*/ 61 w 156"/>
                <a:gd name="T9" fmla="*/ 2 h 109"/>
                <a:gd name="T10" fmla="*/ 62 w 156"/>
                <a:gd name="T11" fmla="*/ 2 h 109"/>
                <a:gd name="T12" fmla="*/ 65 w 156"/>
                <a:gd name="T13" fmla="*/ 2 h 109"/>
                <a:gd name="T14" fmla="*/ 108 w 156"/>
                <a:gd name="T15" fmla="*/ 1 h 109"/>
                <a:gd name="T16" fmla="*/ 115 w 156"/>
                <a:gd name="T17" fmla="*/ 8 h 109"/>
                <a:gd name="T18" fmla="*/ 108 w 156"/>
                <a:gd name="T19" fmla="*/ 15 h 109"/>
                <a:gd name="T20" fmla="*/ 76 w 156"/>
                <a:gd name="T21" fmla="*/ 16 h 109"/>
                <a:gd name="T22" fmla="*/ 81 w 156"/>
                <a:gd name="T23" fmla="*/ 59 h 109"/>
                <a:gd name="T24" fmla="*/ 106 w 156"/>
                <a:gd name="T25" fmla="*/ 59 h 109"/>
                <a:gd name="T26" fmla="*/ 111 w 156"/>
                <a:gd name="T27" fmla="*/ 60 h 109"/>
                <a:gd name="T28" fmla="*/ 150 w 156"/>
                <a:gd name="T29" fmla="*/ 77 h 109"/>
                <a:gd name="T30" fmla="*/ 154 w 156"/>
                <a:gd name="T31" fmla="*/ 88 h 109"/>
                <a:gd name="T32" fmla="*/ 143 w 156"/>
                <a:gd name="T33" fmla="*/ 92 h 109"/>
                <a:gd name="T34" fmla="*/ 106 w 156"/>
                <a:gd name="T35" fmla="*/ 75 h 109"/>
                <a:gd name="T36" fmla="*/ 63 w 156"/>
                <a:gd name="T37" fmla="*/ 75 h 109"/>
                <a:gd name="T38" fmla="*/ 61 w 156"/>
                <a:gd name="T39" fmla="*/ 75 h 109"/>
                <a:gd name="T40" fmla="*/ 58 w 156"/>
                <a:gd name="T41" fmla="*/ 98 h 109"/>
                <a:gd name="T42" fmla="*/ 56 w 156"/>
                <a:gd name="T43" fmla="*/ 101 h 109"/>
                <a:gd name="T44" fmla="*/ 48 w 156"/>
                <a:gd name="T45" fmla="*/ 107 h 109"/>
                <a:gd name="T46" fmla="*/ 11 w 156"/>
                <a:gd name="T47" fmla="*/ 109 h 109"/>
                <a:gd name="T48" fmla="*/ 3 w 156"/>
                <a:gd name="T49" fmla="*/ 100 h 109"/>
                <a:gd name="T50" fmla="*/ 12 w 156"/>
                <a:gd name="T51" fmla="*/ 92 h 109"/>
                <a:gd name="T52" fmla="*/ 42 w 156"/>
                <a:gd name="T53" fmla="*/ 91 h 109"/>
                <a:gd name="T54" fmla="*/ 46 w 156"/>
                <a:gd name="T55" fmla="*/ 67 h 109"/>
                <a:gd name="T56" fmla="*/ 46 w 156"/>
                <a:gd name="T57" fmla="*/ 65 h 109"/>
                <a:gd name="T58" fmla="*/ 40 w 156"/>
                <a:gd name="T59" fmla="*/ 21 h 109"/>
                <a:gd name="T60" fmla="*/ 40 w 156"/>
                <a:gd name="T61" fmla="*/ 18 h 109"/>
                <a:gd name="T62" fmla="*/ 7 w 156"/>
                <a:gd name="T63" fmla="*/ 14 h 109"/>
                <a:gd name="T64" fmla="*/ 1 w 156"/>
                <a:gd name="T65" fmla="*/ 6 h 109"/>
                <a:gd name="T66" fmla="*/ 9 w 156"/>
                <a:gd name="T6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09">
                  <a:moveTo>
                    <a:pt x="9" y="0"/>
                  </a:moveTo>
                  <a:cubicBezTo>
                    <a:pt x="47" y="5"/>
                    <a:pt x="47" y="5"/>
                    <a:pt x="47" y="5"/>
                  </a:cubicBezTo>
                  <a:cubicBezTo>
                    <a:pt x="48" y="4"/>
                    <a:pt x="49" y="4"/>
                    <a:pt x="50" y="3"/>
                  </a:cubicBezTo>
                  <a:cubicBezTo>
                    <a:pt x="58" y="2"/>
                    <a:pt x="58" y="2"/>
                    <a:pt x="58" y="2"/>
                  </a:cubicBezTo>
                  <a:cubicBezTo>
                    <a:pt x="59" y="2"/>
                    <a:pt x="60" y="2"/>
                    <a:pt x="61" y="2"/>
                  </a:cubicBezTo>
                  <a:cubicBezTo>
                    <a:pt x="62" y="2"/>
                    <a:pt x="62" y="2"/>
                    <a:pt x="62" y="2"/>
                  </a:cubicBezTo>
                  <a:cubicBezTo>
                    <a:pt x="63" y="2"/>
                    <a:pt x="64" y="2"/>
                    <a:pt x="65" y="2"/>
                  </a:cubicBezTo>
                  <a:cubicBezTo>
                    <a:pt x="108" y="1"/>
                    <a:pt x="108" y="1"/>
                    <a:pt x="108" y="1"/>
                  </a:cubicBezTo>
                  <a:cubicBezTo>
                    <a:pt x="111" y="1"/>
                    <a:pt x="115" y="4"/>
                    <a:pt x="115" y="8"/>
                  </a:cubicBezTo>
                  <a:cubicBezTo>
                    <a:pt x="115" y="12"/>
                    <a:pt x="112" y="15"/>
                    <a:pt x="108" y="15"/>
                  </a:cubicBezTo>
                  <a:cubicBezTo>
                    <a:pt x="76" y="16"/>
                    <a:pt x="76" y="16"/>
                    <a:pt x="76" y="16"/>
                  </a:cubicBezTo>
                  <a:cubicBezTo>
                    <a:pt x="81" y="59"/>
                    <a:pt x="81" y="59"/>
                    <a:pt x="81" y="59"/>
                  </a:cubicBezTo>
                  <a:cubicBezTo>
                    <a:pt x="106" y="59"/>
                    <a:pt x="106" y="59"/>
                    <a:pt x="106" y="59"/>
                  </a:cubicBezTo>
                  <a:cubicBezTo>
                    <a:pt x="107" y="59"/>
                    <a:pt x="109" y="59"/>
                    <a:pt x="111" y="60"/>
                  </a:cubicBezTo>
                  <a:cubicBezTo>
                    <a:pt x="150" y="77"/>
                    <a:pt x="150" y="77"/>
                    <a:pt x="150" y="77"/>
                  </a:cubicBezTo>
                  <a:cubicBezTo>
                    <a:pt x="154" y="79"/>
                    <a:pt x="156" y="84"/>
                    <a:pt x="154" y="88"/>
                  </a:cubicBezTo>
                  <a:cubicBezTo>
                    <a:pt x="152" y="92"/>
                    <a:pt x="147" y="94"/>
                    <a:pt x="143" y="92"/>
                  </a:cubicBezTo>
                  <a:cubicBezTo>
                    <a:pt x="106" y="75"/>
                    <a:pt x="106" y="75"/>
                    <a:pt x="106" y="75"/>
                  </a:cubicBezTo>
                  <a:cubicBezTo>
                    <a:pt x="63" y="75"/>
                    <a:pt x="63" y="75"/>
                    <a:pt x="63" y="75"/>
                  </a:cubicBezTo>
                  <a:cubicBezTo>
                    <a:pt x="62" y="75"/>
                    <a:pt x="62" y="75"/>
                    <a:pt x="61" y="75"/>
                  </a:cubicBezTo>
                  <a:cubicBezTo>
                    <a:pt x="58" y="98"/>
                    <a:pt x="58" y="98"/>
                    <a:pt x="58" y="98"/>
                  </a:cubicBezTo>
                  <a:cubicBezTo>
                    <a:pt x="57" y="99"/>
                    <a:pt x="57" y="100"/>
                    <a:pt x="56" y="101"/>
                  </a:cubicBezTo>
                  <a:cubicBezTo>
                    <a:pt x="55" y="105"/>
                    <a:pt x="52" y="107"/>
                    <a:pt x="48" y="107"/>
                  </a:cubicBezTo>
                  <a:cubicBezTo>
                    <a:pt x="11" y="109"/>
                    <a:pt x="11" y="109"/>
                    <a:pt x="11" y="109"/>
                  </a:cubicBezTo>
                  <a:cubicBezTo>
                    <a:pt x="6" y="108"/>
                    <a:pt x="3" y="105"/>
                    <a:pt x="3" y="100"/>
                  </a:cubicBezTo>
                  <a:cubicBezTo>
                    <a:pt x="4" y="95"/>
                    <a:pt x="8" y="92"/>
                    <a:pt x="12" y="92"/>
                  </a:cubicBezTo>
                  <a:cubicBezTo>
                    <a:pt x="42" y="91"/>
                    <a:pt x="42" y="91"/>
                    <a:pt x="42" y="91"/>
                  </a:cubicBezTo>
                  <a:cubicBezTo>
                    <a:pt x="46" y="67"/>
                    <a:pt x="46" y="67"/>
                    <a:pt x="46" y="67"/>
                  </a:cubicBezTo>
                  <a:cubicBezTo>
                    <a:pt x="46" y="66"/>
                    <a:pt x="46" y="66"/>
                    <a:pt x="46" y="65"/>
                  </a:cubicBezTo>
                  <a:cubicBezTo>
                    <a:pt x="40" y="21"/>
                    <a:pt x="40" y="21"/>
                    <a:pt x="40" y="21"/>
                  </a:cubicBezTo>
                  <a:cubicBezTo>
                    <a:pt x="40" y="20"/>
                    <a:pt x="40" y="19"/>
                    <a:pt x="40" y="18"/>
                  </a:cubicBezTo>
                  <a:cubicBezTo>
                    <a:pt x="7" y="14"/>
                    <a:pt x="7" y="14"/>
                    <a:pt x="7" y="14"/>
                  </a:cubicBezTo>
                  <a:cubicBezTo>
                    <a:pt x="3" y="14"/>
                    <a:pt x="0" y="10"/>
                    <a:pt x="1" y="6"/>
                  </a:cubicBezTo>
                  <a:cubicBezTo>
                    <a:pt x="1" y="3"/>
                    <a:pt x="5"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 name="出自【趣你的PPT】(微信:qunideppt)：最优质的PPT资源库"/>
            <p:cNvSpPr/>
            <p:nvPr/>
          </p:nvSpPr>
          <p:spPr bwMode="auto">
            <a:xfrm>
              <a:off x="2642987" y="3990245"/>
              <a:ext cx="61264" cy="59150"/>
            </a:xfrm>
            <a:custGeom>
              <a:avLst/>
              <a:gdLst>
                <a:gd name="T0" fmla="*/ 19 w 33"/>
                <a:gd name="T1" fmla="*/ 31 h 32"/>
                <a:gd name="T2" fmla="*/ 1 w 33"/>
                <a:gd name="T3" fmla="*/ 18 h 32"/>
                <a:gd name="T4" fmla="*/ 14 w 33"/>
                <a:gd name="T5" fmla="*/ 1 h 32"/>
                <a:gd name="T6" fmla="*/ 32 w 33"/>
                <a:gd name="T7" fmla="*/ 14 h 32"/>
                <a:gd name="T8" fmla="*/ 19 w 33"/>
                <a:gd name="T9" fmla="*/ 31 h 32"/>
              </a:gdLst>
              <a:ahLst/>
              <a:cxnLst>
                <a:cxn ang="0">
                  <a:pos x="T0" y="T1"/>
                </a:cxn>
                <a:cxn ang="0">
                  <a:pos x="T2" y="T3"/>
                </a:cxn>
                <a:cxn ang="0">
                  <a:pos x="T4" y="T5"/>
                </a:cxn>
                <a:cxn ang="0">
                  <a:pos x="T6" y="T7"/>
                </a:cxn>
                <a:cxn ang="0">
                  <a:pos x="T8" y="T9"/>
                </a:cxn>
              </a:cxnLst>
              <a:rect l="0" t="0" r="r" b="b"/>
              <a:pathLst>
                <a:path w="33" h="32">
                  <a:moveTo>
                    <a:pt x="19" y="31"/>
                  </a:moveTo>
                  <a:cubicBezTo>
                    <a:pt x="10" y="32"/>
                    <a:pt x="2" y="27"/>
                    <a:pt x="1" y="18"/>
                  </a:cubicBezTo>
                  <a:cubicBezTo>
                    <a:pt x="0" y="10"/>
                    <a:pt x="6" y="2"/>
                    <a:pt x="14" y="1"/>
                  </a:cubicBezTo>
                  <a:cubicBezTo>
                    <a:pt x="23" y="0"/>
                    <a:pt x="31" y="6"/>
                    <a:pt x="32" y="14"/>
                  </a:cubicBezTo>
                  <a:cubicBezTo>
                    <a:pt x="33" y="22"/>
                    <a:pt x="27" y="30"/>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 name="出自【趣你的PPT】(微信:qunideppt)：最优质的PPT资源库"/>
            <p:cNvSpPr/>
            <p:nvPr/>
          </p:nvSpPr>
          <p:spPr bwMode="auto">
            <a:xfrm>
              <a:off x="2028233" y="4714837"/>
              <a:ext cx="428850" cy="213364"/>
            </a:xfrm>
            <a:custGeom>
              <a:avLst/>
              <a:gdLst>
                <a:gd name="T0" fmla="*/ 207 w 233"/>
                <a:gd name="T1" fmla="*/ 16 h 116"/>
                <a:gd name="T2" fmla="*/ 171 w 233"/>
                <a:gd name="T3" fmla="*/ 31 h 116"/>
                <a:gd name="T4" fmla="*/ 168 w 233"/>
                <a:gd name="T5" fmla="*/ 31 h 116"/>
                <a:gd name="T6" fmla="*/ 133 w 233"/>
                <a:gd name="T7" fmla="*/ 41 h 116"/>
                <a:gd name="T8" fmla="*/ 80 w 233"/>
                <a:gd name="T9" fmla="*/ 41 h 116"/>
                <a:gd name="T10" fmla="*/ 75 w 233"/>
                <a:gd name="T11" fmla="*/ 42 h 116"/>
                <a:gd name="T12" fmla="*/ 74 w 233"/>
                <a:gd name="T13" fmla="*/ 41 h 116"/>
                <a:gd name="T14" fmla="*/ 27 w 233"/>
                <a:gd name="T15" fmla="*/ 3 h 116"/>
                <a:gd name="T16" fmla="*/ 15 w 233"/>
                <a:gd name="T17" fmla="*/ 4 h 116"/>
                <a:gd name="T18" fmla="*/ 16 w 233"/>
                <a:gd name="T19" fmla="*/ 17 h 116"/>
                <a:gd name="T20" fmla="*/ 61 w 233"/>
                <a:gd name="T21" fmla="*/ 52 h 116"/>
                <a:gd name="T22" fmla="*/ 60 w 233"/>
                <a:gd name="T23" fmla="*/ 55 h 116"/>
                <a:gd name="T24" fmla="*/ 60 w 233"/>
                <a:gd name="T25" fmla="*/ 70 h 116"/>
                <a:gd name="T26" fmla="*/ 60 w 233"/>
                <a:gd name="T27" fmla="*/ 73 h 116"/>
                <a:gd name="T28" fmla="*/ 6 w 233"/>
                <a:gd name="T29" fmla="*/ 98 h 116"/>
                <a:gd name="T30" fmla="*/ 2 w 233"/>
                <a:gd name="T31" fmla="*/ 110 h 116"/>
                <a:gd name="T32" fmla="*/ 13 w 233"/>
                <a:gd name="T33" fmla="*/ 114 h 116"/>
                <a:gd name="T34" fmla="*/ 73 w 233"/>
                <a:gd name="T35" fmla="*/ 86 h 116"/>
                <a:gd name="T36" fmla="*/ 75 w 233"/>
                <a:gd name="T37" fmla="*/ 85 h 116"/>
                <a:gd name="T38" fmla="*/ 133 w 233"/>
                <a:gd name="T39" fmla="*/ 85 h 116"/>
                <a:gd name="T40" fmla="*/ 136 w 233"/>
                <a:gd name="T41" fmla="*/ 84 h 116"/>
                <a:gd name="T42" fmla="*/ 169 w 233"/>
                <a:gd name="T43" fmla="*/ 91 h 116"/>
                <a:gd name="T44" fmla="*/ 176 w 233"/>
                <a:gd name="T45" fmla="*/ 91 h 116"/>
                <a:gd name="T46" fmla="*/ 226 w 233"/>
                <a:gd name="T47" fmla="*/ 74 h 116"/>
                <a:gd name="T48" fmla="*/ 232 w 233"/>
                <a:gd name="T49" fmla="*/ 61 h 116"/>
                <a:gd name="T50" fmla="*/ 219 w 233"/>
                <a:gd name="T51" fmla="*/ 55 h 116"/>
                <a:gd name="T52" fmla="*/ 172 w 233"/>
                <a:gd name="T53" fmla="*/ 71 h 116"/>
                <a:gd name="T54" fmla="*/ 141 w 233"/>
                <a:gd name="T55" fmla="*/ 65 h 116"/>
                <a:gd name="T56" fmla="*/ 142 w 233"/>
                <a:gd name="T57" fmla="*/ 60 h 116"/>
                <a:gd name="T58" fmla="*/ 170 w 233"/>
                <a:gd name="T59" fmla="*/ 52 h 116"/>
                <a:gd name="T60" fmla="*/ 175 w 233"/>
                <a:gd name="T61" fmla="*/ 51 h 116"/>
                <a:gd name="T62" fmla="*/ 217 w 233"/>
                <a:gd name="T63" fmla="*/ 34 h 116"/>
                <a:gd name="T64" fmla="*/ 221 w 233"/>
                <a:gd name="T65" fmla="*/ 20 h 116"/>
                <a:gd name="T66" fmla="*/ 207 w 233"/>
                <a:gd name="T6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116">
                  <a:moveTo>
                    <a:pt x="207" y="16"/>
                  </a:moveTo>
                  <a:cubicBezTo>
                    <a:pt x="171" y="31"/>
                    <a:pt x="171" y="31"/>
                    <a:pt x="171" y="31"/>
                  </a:cubicBezTo>
                  <a:cubicBezTo>
                    <a:pt x="170" y="31"/>
                    <a:pt x="169" y="31"/>
                    <a:pt x="168" y="31"/>
                  </a:cubicBezTo>
                  <a:cubicBezTo>
                    <a:pt x="133" y="41"/>
                    <a:pt x="133" y="41"/>
                    <a:pt x="133" y="41"/>
                  </a:cubicBezTo>
                  <a:cubicBezTo>
                    <a:pt x="80" y="41"/>
                    <a:pt x="80" y="41"/>
                    <a:pt x="80" y="41"/>
                  </a:cubicBezTo>
                  <a:cubicBezTo>
                    <a:pt x="78" y="41"/>
                    <a:pt x="76" y="41"/>
                    <a:pt x="75" y="42"/>
                  </a:cubicBezTo>
                  <a:cubicBezTo>
                    <a:pt x="75" y="42"/>
                    <a:pt x="74" y="41"/>
                    <a:pt x="74" y="41"/>
                  </a:cubicBezTo>
                  <a:cubicBezTo>
                    <a:pt x="27" y="3"/>
                    <a:pt x="27" y="3"/>
                    <a:pt x="27" y="3"/>
                  </a:cubicBezTo>
                  <a:cubicBezTo>
                    <a:pt x="24" y="0"/>
                    <a:pt x="18" y="1"/>
                    <a:pt x="15" y="4"/>
                  </a:cubicBezTo>
                  <a:cubicBezTo>
                    <a:pt x="12" y="8"/>
                    <a:pt x="13" y="13"/>
                    <a:pt x="16" y="17"/>
                  </a:cubicBezTo>
                  <a:cubicBezTo>
                    <a:pt x="61" y="52"/>
                    <a:pt x="61" y="52"/>
                    <a:pt x="61" y="52"/>
                  </a:cubicBezTo>
                  <a:cubicBezTo>
                    <a:pt x="60" y="53"/>
                    <a:pt x="60" y="54"/>
                    <a:pt x="60" y="55"/>
                  </a:cubicBezTo>
                  <a:cubicBezTo>
                    <a:pt x="60" y="70"/>
                    <a:pt x="60" y="70"/>
                    <a:pt x="60" y="70"/>
                  </a:cubicBezTo>
                  <a:cubicBezTo>
                    <a:pt x="60" y="71"/>
                    <a:pt x="60" y="72"/>
                    <a:pt x="60" y="73"/>
                  </a:cubicBezTo>
                  <a:cubicBezTo>
                    <a:pt x="6" y="98"/>
                    <a:pt x="6" y="98"/>
                    <a:pt x="6" y="98"/>
                  </a:cubicBezTo>
                  <a:cubicBezTo>
                    <a:pt x="1" y="100"/>
                    <a:pt x="0" y="105"/>
                    <a:pt x="2" y="110"/>
                  </a:cubicBezTo>
                  <a:cubicBezTo>
                    <a:pt x="4" y="114"/>
                    <a:pt x="9" y="116"/>
                    <a:pt x="13" y="114"/>
                  </a:cubicBezTo>
                  <a:cubicBezTo>
                    <a:pt x="73" y="86"/>
                    <a:pt x="73" y="86"/>
                    <a:pt x="73" y="86"/>
                  </a:cubicBezTo>
                  <a:cubicBezTo>
                    <a:pt x="74" y="86"/>
                    <a:pt x="74" y="85"/>
                    <a:pt x="75" y="85"/>
                  </a:cubicBezTo>
                  <a:cubicBezTo>
                    <a:pt x="133" y="85"/>
                    <a:pt x="133" y="85"/>
                    <a:pt x="133" y="85"/>
                  </a:cubicBezTo>
                  <a:cubicBezTo>
                    <a:pt x="134" y="85"/>
                    <a:pt x="135" y="85"/>
                    <a:pt x="136" y="84"/>
                  </a:cubicBezTo>
                  <a:cubicBezTo>
                    <a:pt x="169" y="91"/>
                    <a:pt x="169" y="91"/>
                    <a:pt x="169" y="91"/>
                  </a:cubicBezTo>
                  <a:cubicBezTo>
                    <a:pt x="171" y="92"/>
                    <a:pt x="174" y="92"/>
                    <a:pt x="176" y="91"/>
                  </a:cubicBezTo>
                  <a:cubicBezTo>
                    <a:pt x="226" y="74"/>
                    <a:pt x="226" y="74"/>
                    <a:pt x="226" y="74"/>
                  </a:cubicBezTo>
                  <a:cubicBezTo>
                    <a:pt x="231" y="72"/>
                    <a:pt x="233" y="66"/>
                    <a:pt x="232" y="61"/>
                  </a:cubicBezTo>
                  <a:cubicBezTo>
                    <a:pt x="230" y="56"/>
                    <a:pt x="224" y="53"/>
                    <a:pt x="219" y="55"/>
                  </a:cubicBezTo>
                  <a:cubicBezTo>
                    <a:pt x="172" y="71"/>
                    <a:pt x="172" y="71"/>
                    <a:pt x="172" y="71"/>
                  </a:cubicBezTo>
                  <a:cubicBezTo>
                    <a:pt x="141" y="65"/>
                    <a:pt x="141" y="65"/>
                    <a:pt x="141" y="65"/>
                  </a:cubicBezTo>
                  <a:cubicBezTo>
                    <a:pt x="142" y="60"/>
                    <a:pt x="142" y="60"/>
                    <a:pt x="142" y="60"/>
                  </a:cubicBezTo>
                  <a:cubicBezTo>
                    <a:pt x="170" y="52"/>
                    <a:pt x="170" y="52"/>
                    <a:pt x="170" y="52"/>
                  </a:cubicBezTo>
                  <a:cubicBezTo>
                    <a:pt x="171" y="52"/>
                    <a:pt x="173" y="51"/>
                    <a:pt x="175" y="51"/>
                  </a:cubicBezTo>
                  <a:cubicBezTo>
                    <a:pt x="217" y="34"/>
                    <a:pt x="217" y="34"/>
                    <a:pt x="217" y="34"/>
                  </a:cubicBezTo>
                  <a:cubicBezTo>
                    <a:pt x="222" y="31"/>
                    <a:pt x="224" y="25"/>
                    <a:pt x="221" y="20"/>
                  </a:cubicBezTo>
                  <a:cubicBezTo>
                    <a:pt x="218" y="15"/>
                    <a:pt x="212" y="14"/>
                    <a:pt x="20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 name="出自【趣你的PPT】(微信:qunideppt)：最优质的PPT资源库"/>
            <p:cNvSpPr/>
            <p:nvPr/>
          </p:nvSpPr>
          <p:spPr bwMode="auto">
            <a:xfrm>
              <a:off x="2066259" y="4795112"/>
              <a:ext cx="61264" cy="61263"/>
            </a:xfrm>
            <a:custGeom>
              <a:avLst/>
              <a:gdLst>
                <a:gd name="T0" fmla="*/ 17 w 34"/>
                <a:gd name="T1" fmla="*/ 33 h 33"/>
                <a:gd name="T2" fmla="*/ 34 w 34"/>
                <a:gd name="T3" fmla="*/ 17 h 33"/>
                <a:gd name="T4" fmla="*/ 17 w 34"/>
                <a:gd name="T5" fmla="*/ 0 h 33"/>
                <a:gd name="T6" fmla="*/ 1 w 34"/>
                <a:gd name="T7" fmla="*/ 16 h 33"/>
                <a:gd name="T8" fmla="*/ 17 w 34"/>
                <a:gd name="T9" fmla="*/ 33 h 33"/>
              </a:gdLst>
              <a:ahLst/>
              <a:cxnLst>
                <a:cxn ang="0">
                  <a:pos x="T0" y="T1"/>
                </a:cxn>
                <a:cxn ang="0">
                  <a:pos x="T2" y="T3"/>
                </a:cxn>
                <a:cxn ang="0">
                  <a:pos x="T4" y="T5"/>
                </a:cxn>
                <a:cxn ang="0">
                  <a:pos x="T6" y="T7"/>
                </a:cxn>
                <a:cxn ang="0">
                  <a:pos x="T8" y="T9"/>
                </a:cxn>
              </a:cxnLst>
              <a:rect l="0" t="0" r="r" b="b"/>
              <a:pathLst>
                <a:path w="34" h="33">
                  <a:moveTo>
                    <a:pt x="17" y="33"/>
                  </a:moveTo>
                  <a:cubicBezTo>
                    <a:pt x="26" y="33"/>
                    <a:pt x="33" y="26"/>
                    <a:pt x="34" y="17"/>
                  </a:cubicBezTo>
                  <a:cubicBezTo>
                    <a:pt x="34" y="8"/>
                    <a:pt x="27" y="0"/>
                    <a:pt x="17" y="0"/>
                  </a:cubicBezTo>
                  <a:cubicBezTo>
                    <a:pt x="8" y="0"/>
                    <a:pt x="1" y="7"/>
                    <a:pt x="1" y="16"/>
                  </a:cubicBezTo>
                  <a:cubicBezTo>
                    <a:pt x="0" y="26"/>
                    <a:pt x="8" y="33"/>
                    <a:pt x="1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 name="出自【趣你的PPT】(微信:qunideppt)：最优质的PPT资源库"/>
            <p:cNvSpPr/>
            <p:nvPr/>
          </p:nvSpPr>
          <p:spPr bwMode="auto">
            <a:xfrm>
              <a:off x="1992319" y="4653574"/>
              <a:ext cx="63377" cy="65488"/>
            </a:xfrm>
            <a:custGeom>
              <a:avLst/>
              <a:gdLst>
                <a:gd name="T0" fmla="*/ 17 w 35"/>
                <a:gd name="T1" fmla="*/ 35 h 35"/>
                <a:gd name="T2" fmla="*/ 35 w 35"/>
                <a:gd name="T3" fmla="*/ 18 h 35"/>
                <a:gd name="T4" fmla="*/ 18 w 35"/>
                <a:gd name="T5" fmla="*/ 0 h 35"/>
                <a:gd name="T6" fmla="*/ 0 w 35"/>
                <a:gd name="T7" fmla="*/ 17 h 35"/>
                <a:gd name="T8" fmla="*/ 17 w 35"/>
                <a:gd name="T9" fmla="*/ 35 h 35"/>
              </a:gdLst>
              <a:ahLst/>
              <a:cxnLst>
                <a:cxn ang="0">
                  <a:pos x="T0" y="T1"/>
                </a:cxn>
                <a:cxn ang="0">
                  <a:pos x="T2" y="T3"/>
                </a:cxn>
                <a:cxn ang="0">
                  <a:pos x="T4" y="T5"/>
                </a:cxn>
                <a:cxn ang="0">
                  <a:pos x="T6" y="T7"/>
                </a:cxn>
                <a:cxn ang="0">
                  <a:pos x="T8" y="T9"/>
                </a:cxn>
              </a:cxnLst>
              <a:rect l="0" t="0" r="r" b="b"/>
              <a:pathLst>
                <a:path w="35" h="35">
                  <a:moveTo>
                    <a:pt x="17" y="35"/>
                  </a:moveTo>
                  <a:cubicBezTo>
                    <a:pt x="27" y="35"/>
                    <a:pt x="35" y="27"/>
                    <a:pt x="35" y="18"/>
                  </a:cubicBezTo>
                  <a:cubicBezTo>
                    <a:pt x="35" y="8"/>
                    <a:pt x="27" y="0"/>
                    <a:pt x="18" y="0"/>
                  </a:cubicBezTo>
                  <a:cubicBezTo>
                    <a:pt x="8" y="0"/>
                    <a:pt x="0" y="8"/>
                    <a:pt x="0" y="17"/>
                  </a:cubicBezTo>
                  <a:cubicBezTo>
                    <a:pt x="0" y="27"/>
                    <a:pt x="8" y="34"/>
                    <a:pt x="1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 name="出自【趣你的PPT】(微信:qunideppt)：最优质的PPT资源库"/>
            <p:cNvSpPr/>
            <p:nvPr/>
          </p:nvSpPr>
          <p:spPr bwMode="auto">
            <a:xfrm>
              <a:off x="3181690" y="2505147"/>
              <a:ext cx="373923" cy="242939"/>
            </a:xfrm>
            <a:custGeom>
              <a:avLst/>
              <a:gdLst>
                <a:gd name="T0" fmla="*/ 195 w 204"/>
                <a:gd name="T1" fmla="*/ 80 h 132"/>
                <a:gd name="T2" fmla="*/ 161 w 204"/>
                <a:gd name="T3" fmla="*/ 78 h 132"/>
                <a:gd name="T4" fmla="*/ 159 w 204"/>
                <a:gd name="T5" fmla="*/ 78 h 132"/>
                <a:gd name="T6" fmla="*/ 128 w 204"/>
                <a:gd name="T7" fmla="*/ 73 h 132"/>
                <a:gd name="T8" fmla="*/ 86 w 204"/>
                <a:gd name="T9" fmla="*/ 54 h 132"/>
                <a:gd name="T10" fmla="*/ 82 w 204"/>
                <a:gd name="T11" fmla="*/ 52 h 132"/>
                <a:gd name="T12" fmla="*/ 81 w 204"/>
                <a:gd name="T13" fmla="*/ 52 h 132"/>
                <a:gd name="T14" fmla="*/ 58 w 204"/>
                <a:gd name="T15" fmla="*/ 5 h 132"/>
                <a:gd name="T16" fmla="*/ 48 w 204"/>
                <a:gd name="T17" fmla="*/ 2 h 132"/>
                <a:gd name="T18" fmla="*/ 45 w 204"/>
                <a:gd name="T19" fmla="*/ 12 h 132"/>
                <a:gd name="T20" fmla="*/ 67 w 204"/>
                <a:gd name="T21" fmla="*/ 56 h 132"/>
                <a:gd name="T22" fmla="*/ 66 w 204"/>
                <a:gd name="T23" fmla="*/ 57 h 132"/>
                <a:gd name="T24" fmla="*/ 60 w 204"/>
                <a:gd name="T25" fmla="*/ 69 h 132"/>
                <a:gd name="T26" fmla="*/ 59 w 204"/>
                <a:gd name="T27" fmla="*/ 72 h 132"/>
                <a:gd name="T28" fmla="*/ 7 w 204"/>
                <a:gd name="T29" fmla="*/ 72 h 132"/>
                <a:gd name="T30" fmla="*/ 0 w 204"/>
                <a:gd name="T31" fmla="*/ 80 h 132"/>
                <a:gd name="T32" fmla="*/ 8 w 204"/>
                <a:gd name="T33" fmla="*/ 87 h 132"/>
                <a:gd name="T34" fmla="*/ 65 w 204"/>
                <a:gd name="T35" fmla="*/ 87 h 132"/>
                <a:gd name="T36" fmla="*/ 66 w 204"/>
                <a:gd name="T37" fmla="*/ 86 h 132"/>
                <a:gd name="T38" fmla="*/ 112 w 204"/>
                <a:gd name="T39" fmla="*/ 107 h 132"/>
                <a:gd name="T40" fmla="*/ 115 w 204"/>
                <a:gd name="T41" fmla="*/ 108 h 132"/>
                <a:gd name="T42" fmla="*/ 138 w 204"/>
                <a:gd name="T43" fmla="*/ 124 h 132"/>
                <a:gd name="T44" fmla="*/ 144 w 204"/>
                <a:gd name="T45" fmla="*/ 127 h 132"/>
                <a:gd name="T46" fmla="*/ 188 w 204"/>
                <a:gd name="T47" fmla="*/ 131 h 132"/>
                <a:gd name="T48" fmla="*/ 198 w 204"/>
                <a:gd name="T49" fmla="*/ 123 h 132"/>
                <a:gd name="T50" fmla="*/ 190 w 204"/>
                <a:gd name="T51" fmla="*/ 114 h 132"/>
                <a:gd name="T52" fmla="*/ 148 w 204"/>
                <a:gd name="T53" fmla="*/ 110 h 132"/>
                <a:gd name="T54" fmla="*/ 126 w 204"/>
                <a:gd name="T55" fmla="*/ 95 h 132"/>
                <a:gd name="T56" fmla="*/ 128 w 204"/>
                <a:gd name="T57" fmla="*/ 91 h 132"/>
                <a:gd name="T58" fmla="*/ 152 w 204"/>
                <a:gd name="T59" fmla="*/ 94 h 132"/>
                <a:gd name="T60" fmla="*/ 157 w 204"/>
                <a:gd name="T61" fmla="*/ 95 h 132"/>
                <a:gd name="T62" fmla="*/ 196 w 204"/>
                <a:gd name="T63" fmla="*/ 97 h 132"/>
                <a:gd name="T64" fmla="*/ 204 w 204"/>
                <a:gd name="T65" fmla="*/ 88 h 132"/>
                <a:gd name="T66" fmla="*/ 195 w 204"/>
                <a:gd name="T67"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 h="132">
                  <a:moveTo>
                    <a:pt x="195" y="80"/>
                  </a:moveTo>
                  <a:cubicBezTo>
                    <a:pt x="161" y="78"/>
                    <a:pt x="161" y="78"/>
                    <a:pt x="161" y="78"/>
                  </a:cubicBezTo>
                  <a:cubicBezTo>
                    <a:pt x="160" y="78"/>
                    <a:pt x="160" y="78"/>
                    <a:pt x="159" y="78"/>
                  </a:cubicBezTo>
                  <a:cubicBezTo>
                    <a:pt x="128" y="73"/>
                    <a:pt x="128" y="73"/>
                    <a:pt x="128" y="73"/>
                  </a:cubicBezTo>
                  <a:cubicBezTo>
                    <a:pt x="86" y="54"/>
                    <a:pt x="86" y="54"/>
                    <a:pt x="86" y="54"/>
                  </a:cubicBezTo>
                  <a:cubicBezTo>
                    <a:pt x="85" y="53"/>
                    <a:pt x="83" y="53"/>
                    <a:pt x="82" y="52"/>
                  </a:cubicBezTo>
                  <a:cubicBezTo>
                    <a:pt x="82" y="52"/>
                    <a:pt x="82" y="52"/>
                    <a:pt x="81" y="52"/>
                  </a:cubicBezTo>
                  <a:cubicBezTo>
                    <a:pt x="58" y="5"/>
                    <a:pt x="58" y="5"/>
                    <a:pt x="58" y="5"/>
                  </a:cubicBezTo>
                  <a:cubicBezTo>
                    <a:pt x="56" y="2"/>
                    <a:pt x="52" y="0"/>
                    <a:pt x="48" y="2"/>
                  </a:cubicBezTo>
                  <a:cubicBezTo>
                    <a:pt x="45" y="4"/>
                    <a:pt x="43" y="8"/>
                    <a:pt x="45" y="12"/>
                  </a:cubicBezTo>
                  <a:cubicBezTo>
                    <a:pt x="67" y="56"/>
                    <a:pt x="67" y="56"/>
                    <a:pt x="67" y="56"/>
                  </a:cubicBezTo>
                  <a:cubicBezTo>
                    <a:pt x="66" y="56"/>
                    <a:pt x="66" y="57"/>
                    <a:pt x="66" y="57"/>
                  </a:cubicBezTo>
                  <a:cubicBezTo>
                    <a:pt x="60" y="69"/>
                    <a:pt x="60" y="69"/>
                    <a:pt x="60" y="69"/>
                  </a:cubicBezTo>
                  <a:cubicBezTo>
                    <a:pt x="60" y="70"/>
                    <a:pt x="59" y="71"/>
                    <a:pt x="59" y="72"/>
                  </a:cubicBezTo>
                  <a:cubicBezTo>
                    <a:pt x="7" y="72"/>
                    <a:pt x="7" y="72"/>
                    <a:pt x="7" y="72"/>
                  </a:cubicBezTo>
                  <a:cubicBezTo>
                    <a:pt x="3" y="72"/>
                    <a:pt x="0" y="76"/>
                    <a:pt x="0" y="80"/>
                  </a:cubicBezTo>
                  <a:cubicBezTo>
                    <a:pt x="0" y="84"/>
                    <a:pt x="3" y="87"/>
                    <a:pt x="8" y="87"/>
                  </a:cubicBezTo>
                  <a:cubicBezTo>
                    <a:pt x="65" y="87"/>
                    <a:pt x="65" y="87"/>
                    <a:pt x="65" y="87"/>
                  </a:cubicBezTo>
                  <a:cubicBezTo>
                    <a:pt x="65" y="87"/>
                    <a:pt x="66" y="87"/>
                    <a:pt x="66" y="86"/>
                  </a:cubicBezTo>
                  <a:cubicBezTo>
                    <a:pt x="112" y="107"/>
                    <a:pt x="112" y="107"/>
                    <a:pt x="112" y="107"/>
                  </a:cubicBezTo>
                  <a:cubicBezTo>
                    <a:pt x="113" y="108"/>
                    <a:pt x="114" y="108"/>
                    <a:pt x="115" y="108"/>
                  </a:cubicBezTo>
                  <a:cubicBezTo>
                    <a:pt x="138" y="124"/>
                    <a:pt x="138" y="124"/>
                    <a:pt x="138" y="124"/>
                  </a:cubicBezTo>
                  <a:cubicBezTo>
                    <a:pt x="139" y="126"/>
                    <a:pt x="141" y="127"/>
                    <a:pt x="144" y="127"/>
                  </a:cubicBezTo>
                  <a:cubicBezTo>
                    <a:pt x="188" y="131"/>
                    <a:pt x="188" y="131"/>
                    <a:pt x="188" y="131"/>
                  </a:cubicBezTo>
                  <a:cubicBezTo>
                    <a:pt x="193" y="132"/>
                    <a:pt x="197" y="128"/>
                    <a:pt x="198" y="123"/>
                  </a:cubicBezTo>
                  <a:cubicBezTo>
                    <a:pt x="198" y="119"/>
                    <a:pt x="195" y="114"/>
                    <a:pt x="190" y="114"/>
                  </a:cubicBezTo>
                  <a:cubicBezTo>
                    <a:pt x="148" y="110"/>
                    <a:pt x="148" y="110"/>
                    <a:pt x="148" y="110"/>
                  </a:cubicBezTo>
                  <a:cubicBezTo>
                    <a:pt x="126" y="95"/>
                    <a:pt x="126" y="95"/>
                    <a:pt x="126" y="95"/>
                  </a:cubicBezTo>
                  <a:cubicBezTo>
                    <a:pt x="128" y="91"/>
                    <a:pt x="128" y="91"/>
                    <a:pt x="128" y="91"/>
                  </a:cubicBezTo>
                  <a:cubicBezTo>
                    <a:pt x="152" y="94"/>
                    <a:pt x="152" y="94"/>
                    <a:pt x="152" y="94"/>
                  </a:cubicBezTo>
                  <a:cubicBezTo>
                    <a:pt x="154" y="95"/>
                    <a:pt x="156" y="95"/>
                    <a:pt x="157" y="95"/>
                  </a:cubicBezTo>
                  <a:cubicBezTo>
                    <a:pt x="196" y="97"/>
                    <a:pt x="196" y="97"/>
                    <a:pt x="196" y="97"/>
                  </a:cubicBezTo>
                  <a:cubicBezTo>
                    <a:pt x="201" y="97"/>
                    <a:pt x="204" y="93"/>
                    <a:pt x="204" y="88"/>
                  </a:cubicBezTo>
                  <a:cubicBezTo>
                    <a:pt x="204" y="83"/>
                    <a:pt x="199" y="79"/>
                    <a:pt x="195"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 name="出自【趣你的PPT】(微信:qunideppt)：最优质的PPT资源库"/>
            <p:cNvSpPr/>
            <p:nvPr/>
          </p:nvSpPr>
          <p:spPr bwMode="auto">
            <a:xfrm>
              <a:off x="3234504" y="2574860"/>
              <a:ext cx="61264" cy="59150"/>
            </a:xfrm>
            <a:custGeom>
              <a:avLst/>
              <a:gdLst>
                <a:gd name="T0" fmla="*/ 10 w 33"/>
                <a:gd name="T1" fmla="*/ 29 h 32"/>
                <a:gd name="T2" fmla="*/ 29 w 33"/>
                <a:gd name="T3" fmla="*/ 22 h 32"/>
                <a:gd name="T4" fmla="*/ 23 w 33"/>
                <a:gd name="T5" fmla="*/ 3 h 32"/>
                <a:gd name="T6" fmla="*/ 4 w 33"/>
                <a:gd name="T7" fmla="*/ 10 h 32"/>
                <a:gd name="T8" fmla="*/ 10 w 33"/>
                <a:gd name="T9" fmla="*/ 29 h 32"/>
              </a:gdLst>
              <a:ahLst/>
              <a:cxnLst>
                <a:cxn ang="0">
                  <a:pos x="T0" y="T1"/>
                </a:cxn>
                <a:cxn ang="0">
                  <a:pos x="T2" y="T3"/>
                </a:cxn>
                <a:cxn ang="0">
                  <a:pos x="T4" y="T5"/>
                </a:cxn>
                <a:cxn ang="0">
                  <a:pos x="T6" y="T7"/>
                </a:cxn>
                <a:cxn ang="0">
                  <a:pos x="T8" y="T9"/>
                </a:cxn>
              </a:cxnLst>
              <a:rect l="0" t="0" r="r" b="b"/>
              <a:pathLst>
                <a:path w="33" h="32">
                  <a:moveTo>
                    <a:pt x="10" y="29"/>
                  </a:moveTo>
                  <a:cubicBezTo>
                    <a:pt x="17" y="32"/>
                    <a:pt x="26" y="29"/>
                    <a:pt x="29" y="22"/>
                  </a:cubicBezTo>
                  <a:cubicBezTo>
                    <a:pt x="33" y="15"/>
                    <a:pt x="30" y="7"/>
                    <a:pt x="23" y="3"/>
                  </a:cubicBezTo>
                  <a:cubicBezTo>
                    <a:pt x="15" y="0"/>
                    <a:pt x="7" y="3"/>
                    <a:pt x="4" y="10"/>
                  </a:cubicBezTo>
                  <a:cubicBezTo>
                    <a:pt x="0" y="17"/>
                    <a:pt x="3" y="25"/>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 name="出自【趣你的PPT】(微信:qunideppt)：最优质的PPT资源库"/>
            <p:cNvSpPr/>
            <p:nvPr/>
          </p:nvSpPr>
          <p:spPr bwMode="auto">
            <a:xfrm>
              <a:off x="2347229" y="2230520"/>
              <a:ext cx="211256" cy="105626"/>
            </a:xfrm>
            <a:custGeom>
              <a:avLst/>
              <a:gdLst>
                <a:gd name="T0" fmla="*/ 108 w 116"/>
                <a:gd name="T1" fmla="*/ 23 h 57"/>
                <a:gd name="T2" fmla="*/ 89 w 116"/>
                <a:gd name="T3" fmla="*/ 27 h 57"/>
                <a:gd name="T4" fmla="*/ 88 w 116"/>
                <a:gd name="T5" fmla="*/ 27 h 57"/>
                <a:gd name="T6" fmla="*/ 70 w 116"/>
                <a:gd name="T7" fmla="*/ 29 h 57"/>
                <a:gd name="T8" fmla="*/ 44 w 116"/>
                <a:gd name="T9" fmla="*/ 24 h 57"/>
                <a:gd name="T10" fmla="*/ 42 w 116"/>
                <a:gd name="T11" fmla="*/ 24 h 57"/>
                <a:gd name="T12" fmla="*/ 41 w 116"/>
                <a:gd name="T13" fmla="*/ 24 h 57"/>
                <a:gd name="T14" fmla="*/ 22 w 116"/>
                <a:gd name="T15" fmla="*/ 2 h 57"/>
                <a:gd name="T16" fmla="*/ 16 w 116"/>
                <a:gd name="T17" fmla="*/ 1 h 57"/>
                <a:gd name="T18" fmla="*/ 16 w 116"/>
                <a:gd name="T19" fmla="*/ 7 h 57"/>
                <a:gd name="T20" fmla="*/ 34 w 116"/>
                <a:gd name="T21" fmla="*/ 28 h 57"/>
                <a:gd name="T22" fmla="*/ 33 w 116"/>
                <a:gd name="T23" fmla="*/ 29 h 57"/>
                <a:gd name="T24" fmla="*/ 32 w 116"/>
                <a:gd name="T25" fmla="*/ 37 h 57"/>
                <a:gd name="T26" fmla="*/ 32 w 116"/>
                <a:gd name="T27" fmla="*/ 38 h 57"/>
                <a:gd name="T28" fmla="*/ 4 w 116"/>
                <a:gd name="T29" fmla="*/ 46 h 57"/>
                <a:gd name="T30" fmla="*/ 1 w 116"/>
                <a:gd name="T31" fmla="*/ 51 h 57"/>
                <a:gd name="T32" fmla="*/ 6 w 116"/>
                <a:gd name="T33" fmla="*/ 54 h 57"/>
                <a:gd name="T34" fmla="*/ 37 w 116"/>
                <a:gd name="T35" fmla="*/ 45 h 57"/>
                <a:gd name="T36" fmla="*/ 38 w 116"/>
                <a:gd name="T37" fmla="*/ 45 h 57"/>
                <a:gd name="T38" fmla="*/ 66 w 116"/>
                <a:gd name="T39" fmla="*/ 50 h 57"/>
                <a:gd name="T40" fmla="*/ 68 w 116"/>
                <a:gd name="T41" fmla="*/ 50 h 57"/>
                <a:gd name="T42" fmla="*/ 83 w 116"/>
                <a:gd name="T43" fmla="*/ 56 h 57"/>
                <a:gd name="T44" fmla="*/ 86 w 116"/>
                <a:gd name="T45" fmla="*/ 56 h 57"/>
                <a:gd name="T46" fmla="*/ 111 w 116"/>
                <a:gd name="T47" fmla="*/ 52 h 57"/>
                <a:gd name="T48" fmla="*/ 115 w 116"/>
                <a:gd name="T49" fmla="*/ 47 h 57"/>
                <a:gd name="T50" fmla="*/ 110 w 116"/>
                <a:gd name="T51" fmla="*/ 43 h 57"/>
                <a:gd name="T52" fmla="*/ 86 w 116"/>
                <a:gd name="T53" fmla="*/ 47 h 57"/>
                <a:gd name="T54" fmla="*/ 72 w 116"/>
                <a:gd name="T55" fmla="*/ 41 h 57"/>
                <a:gd name="T56" fmla="*/ 72 w 116"/>
                <a:gd name="T57" fmla="*/ 39 h 57"/>
                <a:gd name="T58" fmla="*/ 86 w 116"/>
                <a:gd name="T59" fmla="*/ 37 h 57"/>
                <a:gd name="T60" fmla="*/ 89 w 116"/>
                <a:gd name="T61" fmla="*/ 37 h 57"/>
                <a:gd name="T62" fmla="*/ 111 w 116"/>
                <a:gd name="T63" fmla="*/ 32 h 57"/>
                <a:gd name="T64" fmla="*/ 114 w 116"/>
                <a:gd name="T65" fmla="*/ 26 h 57"/>
                <a:gd name="T66" fmla="*/ 108 w 116"/>
                <a:gd name="T67"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57">
                  <a:moveTo>
                    <a:pt x="108" y="23"/>
                  </a:moveTo>
                  <a:cubicBezTo>
                    <a:pt x="89" y="27"/>
                    <a:pt x="89" y="27"/>
                    <a:pt x="89" y="27"/>
                  </a:cubicBezTo>
                  <a:cubicBezTo>
                    <a:pt x="88" y="27"/>
                    <a:pt x="88" y="27"/>
                    <a:pt x="88" y="27"/>
                  </a:cubicBezTo>
                  <a:cubicBezTo>
                    <a:pt x="70" y="29"/>
                    <a:pt x="70" y="29"/>
                    <a:pt x="70" y="29"/>
                  </a:cubicBezTo>
                  <a:cubicBezTo>
                    <a:pt x="44" y="24"/>
                    <a:pt x="44" y="24"/>
                    <a:pt x="44" y="24"/>
                  </a:cubicBezTo>
                  <a:cubicBezTo>
                    <a:pt x="43" y="24"/>
                    <a:pt x="42" y="24"/>
                    <a:pt x="42" y="24"/>
                  </a:cubicBezTo>
                  <a:cubicBezTo>
                    <a:pt x="42" y="24"/>
                    <a:pt x="41" y="24"/>
                    <a:pt x="41" y="24"/>
                  </a:cubicBezTo>
                  <a:cubicBezTo>
                    <a:pt x="22" y="2"/>
                    <a:pt x="22" y="2"/>
                    <a:pt x="22" y="2"/>
                  </a:cubicBezTo>
                  <a:cubicBezTo>
                    <a:pt x="20" y="0"/>
                    <a:pt x="18" y="0"/>
                    <a:pt x="16" y="1"/>
                  </a:cubicBezTo>
                  <a:cubicBezTo>
                    <a:pt x="14" y="3"/>
                    <a:pt x="14" y="5"/>
                    <a:pt x="16" y="7"/>
                  </a:cubicBezTo>
                  <a:cubicBezTo>
                    <a:pt x="34" y="28"/>
                    <a:pt x="34" y="28"/>
                    <a:pt x="34" y="28"/>
                  </a:cubicBezTo>
                  <a:cubicBezTo>
                    <a:pt x="34" y="28"/>
                    <a:pt x="34" y="29"/>
                    <a:pt x="33" y="29"/>
                  </a:cubicBezTo>
                  <a:cubicBezTo>
                    <a:pt x="32" y="37"/>
                    <a:pt x="32" y="37"/>
                    <a:pt x="32" y="37"/>
                  </a:cubicBezTo>
                  <a:cubicBezTo>
                    <a:pt x="32" y="37"/>
                    <a:pt x="32" y="38"/>
                    <a:pt x="32" y="38"/>
                  </a:cubicBezTo>
                  <a:cubicBezTo>
                    <a:pt x="4" y="46"/>
                    <a:pt x="4" y="46"/>
                    <a:pt x="4" y="46"/>
                  </a:cubicBezTo>
                  <a:cubicBezTo>
                    <a:pt x="1" y="46"/>
                    <a:pt x="0" y="49"/>
                    <a:pt x="1" y="51"/>
                  </a:cubicBezTo>
                  <a:cubicBezTo>
                    <a:pt x="1" y="53"/>
                    <a:pt x="4" y="54"/>
                    <a:pt x="6" y="54"/>
                  </a:cubicBezTo>
                  <a:cubicBezTo>
                    <a:pt x="37" y="45"/>
                    <a:pt x="37" y="45"/>
                    <a:pt x="37" y="45"/>
                  </a:cubicBezTo>
                  <a:cubicBezTo>
                    <a:pt x="37" y="45"/>
                    <a:pt x="38" y="45"/>
                    <a:pt x="38" y="45"/>
                  </a:cubicBezTo>
                  <a:cubicBezTo>
                    <a:pt x="66" y="50"/>
                    <a:pt x="66" y="50"/>
                    <a:pt x="66" y="50"/>
                  </a:cubicBezTo>
                  <a:cubicBezTo>
                    <a:pt x="67" y="50"/>
                    <a:pt x="67" y="50"/>
                    <a:pt x="68" y="50"/>
                  </a:cubicBezTo>
                  <a:cubicBezTo>
                    <a:pt x="83" y="56"/>
                    <a:pt x="83" y="56"/>
                    <a:pt x="83" y="56"/>
                  </a:cubicBezTo>
                  <a:cubicBezTo>
                    <a:pt x="84" y="56"/>
                    <a:pt x="85" y="57"/>
                    <a:pt x="86" y="56"/>
                  </a:cubicBezTo>
                  <a:cubicBezTo>
                    <a:pt x="111" y="52"/>
                    <a:pt x="111" y="52"/>
                    <a:pt x="111" y="52"/>
                  </a:cubicBezTo>
                  <a:cubicBezTo>
                    <a:pt x="114" y="52"/>
                    <a:pt x="116" y="49"/>
                    <a:pt x="115" y="47"/>
                  </a:cubicBezTo>
                  <a:cubicBezTo>
                    <a:pt x="115" y="44"/>
                    <a:pt x="113" y="42"/>
                    <a:pt x="110" y="43"/>
                  </a:cubicBezTo>
                  <a:cubicBezTo>
                    <a:pt x="86" y="47"/>
                    <a:pt x="86" y="47"/>
                    <a:pt x="86" y="47"/>
                  </a:cubicBezTo>
                  <a:cubicBezTo>
                    <a:pt x="72" y="41"/>
                    <a:pt x="72" y="41"/>
                    <a:pt x="72" y="41"/>
                  </a:cubicBezTo>
                  <a:cubicBezTo>
                    <a:pt x="72" y="39"/>
                    <a:pt x="72" y="39"/>
                    <a:pt x="72" y="39"/>
                  </a:cubicBezTo>
                  <a:cubicBezTo>
                    <a:pt x="86" y="37"/>
                    <a:pt x="86" y="37"/>
                    <a:pt x="86" y="37"/>
                  </a:cubicBezTo>
                  <a:cubicBezTo>
                    <a:pt x="87" y="37"/>
                    <a:pt x="88" y="37"/>
                    <a:pt x="89" y="37"/>
                  </a:cubicBezTo>
                  <a:cubicBezTo>
                    <a:pt x="111" y="32"/>
                    <a:pt x="111" y="32"/>
                    <a:pt x="111" y="32"/>
                  </a:cubicBezTo>
                  <a:cubicBezTo>
                    <a:pt x="113" y="32"/>
                    <a:pt x="115" y="29"/>
                    <a:pt x="114" y="26"/>
                  </a:cubicBezTo>
                  <a:cubicBezTo>
                    <a:pt x="113" y="24"/>
                    <a:pt x="110" y="22"/>
                    <a:pt x="10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 name="出自【趣你的PPT】(微信:qunideppt)：最优质的PPT资源库"/>
            <p:cNvSpPr/>
            <p:nvPr/>
          </p:nvSpPr>
          <p:spPr bwMode="auto">
            <a:xfrm>
              <a:off x="2370467" y="2268546"/>
              <a:ext cx="31688" cy="33800"/>
            </a:xfrm>
            <a:custGeom>
              <a:avLst/>
              <a:gdLst>
                <a:gd name="T0" fmla="*/ 7 w 18"/>
                <a:gd name="T1" fmla="*/ 17 h 18"/>
                <a:gd name="T2" fmla="*/ 17 w 18"/>
                <a:gd name="T3" fmla="*/ 11 h 18"/>
                <a:gd name="T4" fmla="*/ 10 w 18"/>
                <a:gd name="T5" fmla="*/ 1 h 18"/>
                <a:gd name="T6" fmla="*/ 1 w 18"/>
                <a:gd name="T7" fmla="*/ 8 h 18"/>
                <a:gd name="T8" fmla="*/ 7 w 18"/>
                <a:gd name="T9" fmla="*/ 17 h 18"/>
              </a:gdLst>
              <a:ahLst/>
              <a:cxnLst>
                <a:cxn ang="0">
                  <a:pos x="T0" y="T1"/>
                </a:cxn>
                <a:cxn ang="0">
                  <a:pos x="T2" y="T3"/>
                </a:cxn>
                <a:cxn ang="0">
                  <a:pos x="T4" y="T5"/>
                </a:cxn>
                <a:cxn ang="0">
                  <a:pos x="T6" y="T7"/>
                </a:cxn>
                <a:cxn ang="0">
                  <a:pos x="T8" y="T9"/>
                </a:cxn>
              </a:cxnLst>
              <a:rect l="0" t="0" r="r" b="b"/>
              <a:pathLst>
                <a:path w="18" h="18">
                  <a:moveTo>
                    <a:pt x="7" y="17"/>
                  </a:moveTo>
                  <a:cubicBezTo>
                    <a:pt x="12" y="18"/>
                    <a:pt x="16" y="15"/>
                    <a:pt x="17" y="11"/>
                  </a:cubicBezTo>
                  <a:cubicBezTo>
                    <a:pt x="18" y="6"/>
                    <a:pt x="15" y="2"/>
                    <a:pt x="10" y="1"/>
                  </a:cubicBezTo>
                  <a:cubicBezTo>
                    <a:pt x="6" y="0"/>
                    <a:pt x="2" y="3"/>
                    <a:pt x="1" y="8"/>
                  </a:cubicBezTo>
                  <a:cubicBezTo>
                    <a:pt x="0" y="12"/>
                    <a:pt x="3" y="16"/>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 name="出自【趣你的PPT】(微信:qunideppt)：最优质的PPT资源库"/>
            <p:cNvSpPr/>
            <p:nvPr/>
          </p:nvSpPr>
          <p:spPr bwMode="auto">
            <a:xfrm>
              <a:off x="1595158" y="2040394"/>
              <a:ext cx="213369" cy="103513"/>
            </a:xfrm>
            <a:custGeom>
              <a:avLst/>
              <a:gdLst>
                <a:gd name="T0" fmla="*/ 108 w 116"/>
                <a:gd name="T1" fmla="*/ 24 h 57"/>
                <a:gd name="T2" fmla="*/ 89 w 116"/>
                <a:gd name="T3" fmla="*/ 28 h 57"/>
                <a:gd name="T4" fmla="*/ 88 w 116"/>
                <a:gd name="T5" fmla="*/ 28 h 57"/>
                <a:gd name="T6" fmla="*/ 70 w 116"/>
                <a:gd name="T7" fmla="*/ 30 h 57"/>
                <a:gd name="T8" fmla="*/ 44 w 116"/>
                <a:gd name="T9" fmla="*/ 25 h 57"/>
                <a:gd name="T10" fmla="*/ 42 w 116"/>
                <a:gd name="T11" fmla="*/ 25 h 57"/>
                <a:gd name="T12" fmla="*/ 42 w 116"/>
                <a:gd name="T13" fmla="*/ 25 h 57"/>
                <a:gd name="T14" fmla="*/ 22 w 116"/>
                <a:gd name="T15" fmla="*/ 2 h 57"/>
                <a:gd name="T16" fmla="*/ 16 w 116"/>
                <a:gd name="T17" fmla="*/ 2 h 57"/>
                <a:gd name="T18" fmla="*/ 16 w 116"/>
                <a:gd name="T19" fmla="*/ 8 h 57"/>
                <a:gd name="T20" fmla="*/ 34 w 116"/>
                <a:gd name="T21" fmla="*/ 29 h 57"/>
                <a:gd name="T22" fmla="*/ 34 w 116"/>
                <a:gd name="T23" fmla="*/ 30 h 57"/>
                <a:gd name="T24" fmla="*/ 32 w 116"/>
                <a:gd name="T25" fmla="*/ 37 h 57"/>
                <a:gd name="T26" fmla="*/ 32 w 116"/>
                <a:gd name="T27" fmla="*/ 39 h 57"/>
                <a:gd name="T28" fmla="*/ 4 w 116"/>
                <a:gd name="T29" fmla="*/ 46 h 57"/>
                <a:gd name="T30" fmla="*/ 1 w 116"/>
                <a:gd name="T31" fmla="*/ 51 h 57"/>
                <a:gd name="T32" fmla="*/ 6 w 116"/>
                <a:gd name="T33" fmla="*/ 54 h 57"/>
                <a:gd name="T34" fmla="*/ 38 w 116"/>
                <a:gd name="T35" fmla="*/ 46 h 57"/>
                <a:gd name="T36" fmla="*/ 38 w 116"/>
                <a:gd name="T37" fmla="*/ 46 h 57"/>
                <a:gd name="T38" fmla="*/ 67 w 116"/>
                <a:gd name="T39" fmla="*/ 51 h 57"/>
                <a:gd name="T40" fmla="*/ 68 w 116"/>
                <a:gd name="T41" fmla="*/ 51 h 57"/>
                <a:gd name="T42" fmla="*/ 83 w 116"/>
                <a:gd name="T43" fmla="*/ 56 h 57"/>
                <a:gd name="T44" fmla="*/ 87 w 116"/>
                <a:gd name="T45" fmla="*/ 57 h 57"/>
                <a:gd name="T46" fmla="*/ 112 w 116"/>
                <a:gd name="T47" fmla="*/ 53 h 57"/>
                <a:gd name="T48" fmla="*/ 116 w 116"/>
                <a:gd name="T49" fmla="*/ 47 h 57"/>
                <a:gd name="T50" fmla="*/ 110 w 116"/>
                <a:gd name="T51" fmla="*/ 43 h 57"/>
                <a:gd name="T52" fmla="*/ 87 w 116"/>
                <a:gd name="T53" fmla="*/ 47 h 57"/>
                <a:gd name="T54" fmla="*/ 72 w 116"/>
                <a:gd name="T55" fmla="*/ 42 h 57"/>
                <a:gd name="T56" fmla="*/ 73 w 116"/>
                <a:gd name="T57" fmla="*/ 39 h 57"/>
                <a:gd name="T58" fmla="*/ 87 w 116"/>
                <a:gd name="T59" fmla="*/ 38 h 57"/>
                <a:gd name="T60" fmla="*/ 90 w 116"/>
                <a:gd name="T61" fmla="*/ 38 h 57"/>
                <a:gd name="T62" fmla="*/ 111 w 116"/>
                <a:gd name="T63" fmla="*/ 33 h 57"/>
                <a:gd name="T64" fmla="*/ 114 w 116"/>
                <a:gd name="T65" fmla="*/ 27 h 57"/>
                <a:gd name="T66" fmla="*/ 108 w 116"/>
                <a:gd name="T6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57">
                  <a:moveTo>
                    <a:pt x="108" y="24"/>
                  </a:moveTo>
                  <a:cubicBezTo>
                    <a:pt x="89" y="28"/>
                    <a:pt x="89" y="28"/>
                    <a:pt x="89" y="28"/>
                  </a:cubicBezTo>
                  <a:cubicBezTo>
                    <a:pt x="89" y="28"/>
                    <a:pt x="88" y="28"/>
                    <a:pt x="88" y="28"/>
                  </a:cubicBezTo>
                  <a:cubicBezTo>
                    <a:pt x="70" y="30"/>
                    <a:pt x="70" y="30"/>
                    <a:pt x="70" y="30"/>
                  </a:cubicBezTo>
                  <a:cubicBezTo>
                    <a:pt x="44" y="25"/>
                    <a:pt x="44" y="25"/>
                    <a:pt x="44" y="25"/>
                  </a:cubicBezTo>
                  <a:cubicBezTo>
                    <a:pt x="44" y="25"/>
                    <a:pt x="43" y="25"/>
                    <a:pt x="42" y="25"/>
                  </a:cubicBezTo>
                  <a:cubicBezTo>
                    <a:pt x="42" y="25"/>
                    <a:pt x="42" y="25"/>
                    <a:pt x="42" y="25"/>
                  </a:cubicBezTo>
                  <a:cubicBezTo>
                    <a:pt x="22" y="2"/>
                    <a:pt x="22" y="2"/>
                    <a:pt x="22" y="2"/>
                  </a:cubicBezTo>
                  <a:cubicBezTo>
                    <a:pt x="21" y="1"/>
                    <a:pt x="18" y="0"/>
                    <a:pt x="16" y="2"/>
                  </a:cubicBezTo>
                  <a:cubicBezTo>
                    <a:pt x="15" y="3"/>
                    <a:pt x="14" y="6"/>
                    <a:pt x="16" y="8"/>
                  </a:cubicBezTo>
                  <a:cubicBezTo>
                    <a:pt x="34" y="29"/>
                    <a:pt x="34" y="29"/>
                    <a:pt x="34" y="29"/>
                  </a:cubicBezTo>
                  <a:cubicBezTo>
                    <a:pt x="34" y="29"/>
                    <a:pt x="34" y="30"/>
                    <a:pt x="34" y="30"/>
                  </a:cubicBezTo>
                  <a:cubicBezTo>
                    <a:pt x="32" y="37"/>
                    <a:pt x="32" y="37"/>
                    <a:pt x="32" y="37"/>
                  </a:cubicBezTo>
                  <a:cubicBezTo>
                    <a:pt x="32" y="38"/>
                    <a:pt x="32" y="38"/>
                    <a:pt x="32" y="39"/>
                  </a:cubicBezTo>
                  <a:cubicBezTo>
                    <a:pt x="4" y="46"/>
                    <a:pt x="4" y="46"/>
                    <a:pt x="4" y="46"/>
                  </a:cubicBezTo>
                  <a:cubicBezTo>
                    <a:pt x="2" y="47"/>
                    <a:pt x="0" y="49"/>
                    <a:pt x="1" y="51"/>
                  </a:cubicBezTo>
                  <a:cubicBezTo>
                    <a:pt x="2" y="54"/>
                    <a:pt x="4" y="55"/>
                    <a:pt x="6" y="54"/>
                  </a:cubicBezTo>
                  <a:cubicBezTo>
                    <a:pt x="38" y="46"/>
                    <a:pt x="38" y="46"/>
                    <a:pt x="38" y="46"/>
                  </a:cubicBezTo>
                  <a:cubicBezTo>
                    <a:pt x="38" y="46"/>
                    <a:pt x="38" y="46"/>
                    <a:pt x="38" y="46"/>
                  </a:cubicBezTo>
                  <a:cubicBezTo>
                    <a:pt x="67" y="51"/>
                    <a:pt x="67" y="51"/>
                    <a:pt x="67" y="51"/>
                  </a:cubicBezTo>
                  <a:cubicBezTo>
                    <a:pt x="67" y="51"/>
                    <a:pt x="68" y="51"/>
                    <a:pt x="68" y="51"/>
                  </a:cubicBezTo>
                  <a:cubicBezTo>
                    <a:pt x="83" y="56"/>
                    <a:pt x="83" y="56"/>
                    <a:pt x="83" y="56"/>
                  </a:cubicBezTo>
                  <a:cubicBezTo>
                    <a:pt x="84" y="57"/>
                    <a:pt x="85" y="57"/>
                    <a:pt x="87" y="57"/>
                  </a:cubicBezTo>
                  <a:cubicBezTo>
                    <a:pt x="112" y="53"/>
                    <a:pt x="112" y="53"/>
                    <a:pt x="112" y="53"/>
                  </a:cubicBezTo>
                  <a:cubicBezTo>
                    <a:pt x="115" y="52"/>
                    <a:pt x="116" y="50"/>
                    <a:pt x="116" y="47"/>
                  </a:cubicBezTo>
                  <a:cubicBezTo>
                    <a:pt x="115" y="45"/>
                    <a:pt x="113" y="43"/>
                    <a:pt x="110" y="43"/>
                  </a:cubicBezTo>
                  <a:cubicBezTo>
                    <a:pt x="87" y="47"/>
                    <a:pt x="87" y="47"/>
                    <a:pt x="87" y="47"/>
                  </a:cubicBezTo>
                  <a:cubicBezTo>
                    <a:pt x="72" y="42"/>
                    <a:pt x="72" y="42"/>
                    <a:pt x="72" y="42"/>
                  </a:cubicBezTo>
                  <a:cubicBezTo>
                    <a:pt x="73" y="39"/>
                    <a:pt x="73" y="39"/>
                    <a:pt x="73" y="39"/>
                  </a:cubicBezTo>
                  <a:cubicBezTo>
                    <a:pt x="87" y="38"/>
                    <a:pt x="87" y="38"/>
                    <a:pt x="87" y="38"/>
                  </a:cubicBezTo>
                  <a:cubicBezTo>
                    <a:pt x="88" y="38"/>
                    <a:pt x="89" y="38"/>
                    <a:pt x="90" y="38"/>
                  </a:cubicBezTo>
                  <a:cubicBezTo>
                    <a:pt x="111" y="33"/>
                    <a:pt x="111" y="33"/>
                    <a:pt x="111" y="33"/>
                  </a:cubicBezTo>
                  <a:cubicBezTo>
                    <a:pt x="114" y="32"/>
                    <a:pt x="115" y="29"/>
                    <a:pt x="114" y="27"/>
                  </a:cubicBezTo>
                  <a:cubicBezTo>
                    <a:pt x="113" y="24"/>
                    <a:pt x="110" y="23"/>
                    <a:pt x="10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 name="出自【趣你的PPT】(微信:qunideppt)：最优质的PPT资源库"/>
            <p:cNvSpPr/>
            <p:nvPr/>
          </p:nvSpPr>
          <p:spPr bwMode="auto">
            <a:xfrm>
              <a:off x="1620509" y="2080532"/>
              <a:ext cx="31688" cy="33800"/>
            </a:xfrm>
            <a:custGeom>
              <a:avLst/>
              <a:gdLst>
                <a:gd name="T0" fmla="*/ 8 w 18"/>
                <a:gd name="T1" fmla="*/ 17 h 18"/>
                <a:gd name="T2" fmla="*/ 17 w 18"/>
                <a:gd name="T3" fmla="*/ 10 h 18"/>
                <a:gd name="T4" fmla="*/ 11 w 18"/>
                <a:gd name="T5" fmla="*/ 1 h 18"/>
                <a:gd name="T6" fmla="*/ 1 w 18"/>
                <a:gd name="T7" fmla="*/ 7 h 18"/>
                <a:gd name="T8" fmla="*/ 8 w 18"/>
                <a:gd name="T9" fmla="*/ 17 h 18"/>
              </a:gdLst>
              <a:ahLst/>
              <a:cxnLst>
                <a:cxn ang="0">
                  <a:pos x="T0" y="T1"/>
                </a:cxn>
                <a:cxn ang="0">
                  <a:pos x="T2" y="T3"/>
                </a:cxn>
                <a:cxn ang="0">
                  <a:pos x="T4" y="T5"/>
                </a:cxn>
                <a:cxn ang="0">
                  <a:pos x="T6" y="T7"/>
                </a:cxn>
                <a:cxn ang="0">
                  <a:pos x="T8" y="T9"/>
                </a:cxn>
              </a:cxnLst>
              <a:rect l="0" t="0" r="r" b="b"/>
              <a:pathLst>
                <a:path w="18" h="18">
                  <a:moveTo>
                    <a:pt x="8" y="17"/>
                  </a:moveTo>
                  <a:cubicBezTo>
                    <a:pt x="12" y="18"/>
                    <a:pt x="16" y="15"/>
                    <a:pt x="17" y="10"/>
                  </a:cubicBezTo>
                  <a:cubicBezTo>
                    <a:pt x="18" y="6"/>
                    <a:pt x="15" y="2"/>
                    <a:pt x="11" y="1"/>
                  </a:cubicBezTo>
                  <a:cubicBezTo>
                    <a:pt x="6" y="0"/>
                    <a:pt x="2" y="3"/>
                    <a:pt x="1" y="7"/>
                  </a:cubicBezTo>
                  <a:cubicBezTo>
                    <a:pt x="0" y="12"/>
                    <a:pt x="3" y="16"/>
                    <a:pt x="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 name="出自【趣你的PPT】(微信:qunideppt)：最优质的PPT资源库"/>
            <p:cNvSpPr/>
            <p:nvPr/>
          </p:nvSpPr>
          <p:spPr bwMode="auto">
            <a:xfrm>
              <a:off x="904351" y="1565079"/>
              <a:ext cx="245057" cy="213364"/>
            </a:xfrm>
            <a:custGeom>
              <a:avLst/>
              <a:gdLst>
                <a:gd name="T0" fmla="*/ 129 w 134"/>
                <a:gd name="T1" fmla="*/ 82 h 116"/>
                <a:gd name="T2" fmla="*/ 107 w 134"/>
                <a:gd name="T3" fmla="*/ 74 h 116"/>
                <a:gd name="T4" fmla="*/ 106 w 134"/>
                <a:gd name="T5" fmla="*/ 73 h 116"/>
                <a:gd name="T6" fmla="*/ 86 w 134"/>
                <a:gd name="T7" fmla="*/ 63 h 116"/>
                <a:gd name="T8" fmla="*/ 63 w 134"/>
                <a:gd name="T9" fmla="*/ 42 h 116"/>
                <a:gd name="T10" fmla="*/ 61 w 134"/>
                <a:gd name="T11" fmla="*/ 40 h 116"/>
                <a:gd name="T12" fmla="*/ 61 w 134"/>
                <a:gd name="T13" fmla="*/ 40 h 116"/>
                <a:gd name="T14" fmla="*/ 55 w 134"/>
                <a:gd name="T15" fmla="*/ 4 h 116"/>
                <a:gd name="T16" fmla="*/ 49 w 134"/>
                <a:gd name="T17" fmla="*/ 0 h 116"/>
                <a:gd name="T18" fmla="*/ 45 w 134"/>
                <a:gd name="T19" fmla="*/ 6 h 116"/>
                <a:gd name="T20" fmla="*/ 50 w 134"/>
                <a:gd name="T21" fmla="*/ 39 h 116"/>
                <a:gd name="T22" fmla="*/ 49 w 134"/>
                <a:gd name="T23" fmla="*/ 40 h 116"/>
                <a:gd name="T24" fmla="*/ 43 w 134"/>
                <a:gd name="T25" fmla="*/ 47 h 116"/>
                <a:gd name="T26" fmla="*/ 42 w 134"/>
                <a:gd name="T27" fmla="*/ 48 h 116"/>
                <a:gd name="T28" fmla="*/ 8 w 134"/>
                <a:gd name="T29" fmla="*/ 37 h 116"/>
                <a:gd name="T30" fmla="*/ 1 w 134"/>
                <a:gd name="T31" fmla="*/ 41 h 116"/>
                <a:gd name="T32" fmla="*/ 5 w 134"/>
                <a:gd name="T33" fmla="*/ 47 h 116"/>
                <a:gd name="T34" fmla="*/ 42 w 134"/>
                <a:gd name="T35" fmla="*/ 59 h 116"/>
                <a:gd name="T36" fmla="*/ 43 w 134"/>
                <a:gd name="T37" fmla="*/ 59 h 116"/>
                <a:gd name="T38" fmla="*/ 69 w 134"/>
                <a:gd name="T39" fmla="*/ 82 h 116"/>
                <a:gd name="T40" fmla="*/ 70 w 134"/>
                <a:gd name="T41" fmla="*/ 83 h 116"/>
                <a:gd name="T42" fmla="*/ 82 w 134"/>
                <a:gd name="T43" fmla="*/ 99 h 116"/>
                <a:gd name="T44" fmla="*/ 85 w 134"/>
                <a:gd name="T45" fmla="*/ 102 h 116"/>
                <a:gd name="T46" fmla="*/ 114 w 134"/>
                <a:gd name="T47" fmla="*/ 114 h 116"/>
                <a:gd name="T48" fmla="*/ 122 w 134"/>
                <a:gd name="T49" fmla="*/ 111 h 116"/>
                <a:gd name="T50" fmla="*/ 119 w 134"/>
                <a:gd name="T51" fmla="*/ 103 h 116"/>
                <a:gd name="T52" fmla="*/ 92 w 134"/>
                <a:gd name="T53" fmla="*/ 92 h 116"/>
                <a:gd name="T54" fmla="*/ 80 w 134"/>
                <a:gd name="T55" fmla="*/ 77 h 116"/>
                <a:gd name="T56" fmla="*/ 83 w 134"/>
                <a:gd name="T57" fmla="*/ 75 h 116"/>
                <a:gd name="T58" fmla="*/ 98 w 134"/>
                <a:gd name="T59" fmla="*/ 82 h 116"/>
                <a:gd name="T60" fmla="*/ 101 w 134"/>
                <a:gd name="T61" fmla="*/ 84 h 116"/>
                <a:gd name="T62" fmla="*/ 126 w 134"/>
                <a:gd name="T63" fmla="*/ 94 h 116"/>
                <a:gd name="T64" fmla="*/ 133 w 134"/>
                <a:gd name="T65" fmla="*/ 89 h 116"/>
                <a:gd name="T66" fmla="*/ 129 w 134"/>
                <a:gd name="T67"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16">
                  <a:moveTo>
                    <a:pt x="129" y="82"/>
                  </a:moveTo>
                  <a:cubicBezTo>
                    <a:pt x="107" y="74"/>
                    <a:pt x="107" y="74"/>
                    <a:pt x="107" y="74"/>
                  </a:cubicBezTo>
                  <a:cubicBezTo>
                    <a:pt x="107" y="73"/>
                    <a:pt x="106" y="73"/>
                    <a:pt x="106" y="73"/>
                  </a:cubicBezTo>
                  <a:cubicBezTo>
                    <a:pt x="86" y="63"/>
                    <a:pt x="86" y="63"/>
                    <a:pt x="86" y="63"/>
                  </a:cubicBezTo>
                  <a:cubicBezTo>
                    <a:pt x="63" y="42"/>
                    <a:pt x="63" y="42"/>
                    <a:pt x="63" y="42"/>
                  </a:cubicBezTo>
                  <a:cubicBezTo>
                    <a:pt x="62" y="41"/>
                    <a:pt x="61" y="41"/>
                    <a:pt x="61" y="40"/>
                  </a:cubicBezTo>
                  <a:cubicBezTo>
                    <a:pt x="61" y="40"/>
                    <a:pt x="61" y="40"/>
                    <a:pt x="61" y="40"/>
                  </a:cubicBezTo>
                  <a:cubicBezTo>
                    <a:pt x="55" y="4"/>
                    <a:pt x="55" y="4"/>
                    <a:pt x="55" y="4"/>
                  </a:cubicBezTo>
                  <a:cubicBezTo>
                    <a:pt x="55" y="2"/>
                    <a:pt x="52" y="0"/>
                    <a:pt x="49" y="0"/>
                  </a:cubicBezTo>
                  <a:cubicBezTo>
                    <a:pt x="46" y="0"/>
                    <a:pt x="45" y="3"/>
                    <a:pt x="45" y="6"/>
                  </a:cubicBezTo>
                  <a:cubicBezTo>
                    <a:pt x="50" y="39"/>
                    <a:pt x="50" y="39"/>
                    <a:pt x="50" y="39"/>
                  </a:cubicBezTo>
                  <a:cubicBezTo>
                    <a:pt x="50" y="39"/>
                    <a:pt x="49" y="40"/>
                    <a:pt x="49" y="40"/>
                  </a:cubicBezTo>
                  <a:cubicBezTo>
                    <a:pt x="43" y="47"/>
                    <a:pt x="43" y="47"/>
                    <a:pt x="43" y="47"/>
                  </a:cubicBezTo>
                  <a:cubicBezTo>
                    <a:pt x="42" y="47"/>
                    <a:pt x="42" y="48"/>
                    <a:pt x="42" y="48"/>
                  </a:cubicBezTo>
                  <a:cubicBezTo>
                    <a:pt x="8" y="37"/>
                    <a:pt x="8" y="37"/>
                    <a:pt x="8" y="37"/>
                  </a:cubicBezTo>
                  <a:cubicBezTo>
                    <a:pt x="5" y="37"/>
                    <a:pt x="2" y="38"/>
                    <a:pt x="1" y="41"/>
                  </a:cubicBezTo>
                  <a:cubicBezTo>
                    <a:pt x="0" y="43"/>
                    <a:pt x="2" y="46"/>
                    <a:pt x="5" y="47"/>
                  </a:cubicBezTo>
                  <a:cubicBezTo>
                    <a:pt x="42" y="59"/>
                    <a:pt x="42" y="59"/>
                    <a:pt x="42" y="59"/>
                  </a:cubicBezTo>
                  <a:cubicBezTo>
                    <a:pt x="43" y="59"/>
                    <a:pt x="43" y="59"/>
                    <a:pt x="43" y="59"/>
                  </a:cubicBezTo>
                  <a:cubicBezTo>
                    <a:pt x="69" y="82"/>
                    <a:pt x="69" y="82"/>
                    <a:pt x="69" y="82"/>
                  </a:cubicBezTo>
                  <a:cubicBezTo>
                    <a:pt x="70" y="83"/>
                    <a:pt x="70" y="83"/>
                    <a:pt x="70" y="83"/>
                  </a:cubicBezTo>
                  <a:cubicBezTo>
                    <a:pt x="82" y="99"/>
                    <a:pt x="82" y="99"/>
                    <a:pt x="82" y="99"/>
                  </a:cubicBezTo>
                  <a:cubicBezTo>
                    <a:pt x="83" y="101"/>
                    <a:pt x="84" y="102"/>
                    <a:pt x="85" y="102"/>
                  </a:cubicBezTo>
                  <a:cubicBezTo>
                    <a:pt x="114" y="114"/>
                    <a:pt x="114" y="114"/>
                    <a:pt x="114" y="114"/>
                  </a:cubicBezTo>
                  <a:cubicBezTo>
                    <a:pt x="117" y="116"/>
                    <a:pt x="121" y="114"/>
                    <a:pt x="122" y="111"/>
                  </a:cubicBezTo>
                  <a:cubicBezTo>
                    <a:pt x="123" y="108"/>
                    <a:pt x="122" y="105"/>
                    <a:pt x="119" y="103"/>
                  </a:cubicBezTo>
                  <a:cubicBezTo>
                    <a:pt x="92" y="92"/>
                    <a:pt x="92" y="92"/>
                    <a:pt x="92" y="92"/>
                  </a:cubicBezTo>
                  <a:cubicBezTo>
                    <a:pt x="80" y="77"/>
                    <a:pt x="80" y="77"/>
                    <a:pt x="80" y="77"/>
                  </a:cubicBezTo>
                  <a:cubicBezTo>
                    <a:pt x="83" y="75"/>
                    <a:pt x="83" y="75"/>
                    <a:pt x="83" y="75"/>
                  </a:cubicBezTo>
                  <a:cubicBezTo>
                    <a:pt x="98" y="82"/>
                    <a:pt x="98" y="82"/>
                    <a:pt x="98" y="82"/>
                  </a:cubicBezTo>
                  <a:cubicBezTo>
                    <a:pt x="99" y="83"/>
                    <a:pt x="100" y="84"/>
                    <a:pt x="101" y="84"/>
                  </a:cubicBezTo>
                  <a:cubicBezTo>
                    <a:pt x="126" y="94"/>
                    <a:pt x="126" y="94"/>
                    <a:pt x="126" y="94"/>
                  </a:cubicBezTo>
                  <a:cubicBezTo>
                    <a:pt x="129" y="94"/>
                    <a:pt x="133" y="92"/>
                    <a:pt x="133" y="89"/>
                  </a:cubicBezTo>
                  <a:cubicBezTo>
                    <a:pt x="134" y="86"/>
                    <a:pt x="132" y="83"/>
                    <a:pt x="12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 name="出自【趣你的PPT】(微信:qunideppt)：最优质的PPT资源库"/>
            <p:cNvSpPr/>
            <p:nvPr/>
          </p:nvSpPr>
          <p:spPr bwMode="auto">
            <a:xfrm>
              <a:off x="952940" y="1607329"/>
              <a:ext cx="38026" cy="38025"/>
            </a:xfrm>
            <a:custGeom>
              <a:avLst/>
              <a:gdLst>
                <a:gd name="T0" fmla="*/ 4 w 21"/>
                <a:gd name="T1" fmla="*/ 18 h 21"/>
                <a:gd name="T2" fmla="*/ 18 w 21"/>
                <a:gd name="T3" fmla="*/ 17 h 21"/>
                <a:gd name="T4" fmla="*/ 17 w 21"/>
                <a:gd name="T5" fmla="*/ 3 h 21"/>
                <a:gd name="T6" fmla="*/ 3 w 21"/>
                <a:gd name="T7" fmla="*/ 4 h 21"/>
                <a:gd name="T8" fmla="*/ 4 w 21"/>
                <a:gd name="T9" fmla="*/ 18 h 21"/>
              </a:gdLst>
              <a:ahLst/>
              <a:cxnLst>
                <a:cxn ang="0">
                  <a:pos x="T0" y="T1"/>
                </a:cxn>
                <a:cxn ang="0">
                  <a:pos x="T2" y="T3"/>
                </a:cxn>
                <a:cxn ang="0">
                  <a:pos x="T4" y="T5"/>
                </a:cxn>
                <a:cxn ang="0">
                  <a:pos x="T6" y="T7"/>
                </a:cxn>
                <a:cxn ang="0">
                  <a:pos x="T8" y="T9"/>
                </a:cxn>
              </a:cxnLst>
              <a:rect l="0" t="0" r="r" b="b"/>
              <a:pathLst>
                <a:path w="21" h="21">
                  <a:moveTo>
                    <a:pt x="4" y="18"/>
                  </a:moveTo>
                  <a:cubicBezTo>
                    <a:pt x="8" y="21"/>
                    <a:pt x="14" y="21"/>
                    <a:pt x="18" y="17"/>
                  </a:cubicBezTo>
                  <a:cubicBezTo>
                    <a:pt x="21" y="13"/>
                    <a:pt x="21" y="7"/>
                    <a:pt x="17" y="3"/>
                  </a:cubicBezTo>
                  <a:cubicBezTo>
                    <a:pt x="13" y="0"/>
                    <a:pt x="7" y="0"/>
                    <a:pt x="3" y="4"/>
                  </a:cubicBezTo>
                  <a:cubicBezTo>
                    <a:pt x="0" y="8"/>
                    <a:pt x="0" y="14"/>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 name="出自【趣你的PPT】(微信:qunideppt)：最优质的PPT资源库"/>
            <p:cNvSpPr/>
            <p:nvPr/>
          </p:nvSpPr>
          <p:spPr bwMode="auto">
            <a:xfrm>
              <a:off x="1274049" y="2534722"/>
              <a:ext cx="122528" cy="228152"/>
            </a:xfrm>
            <a:custGeom>
              <a:avLst/>
              <a:gdLst>
                <a:gd name="T0" fmla="*/ 3 w 66"/>
                <a:gd name="T1" fmla="*/ 1 h 125"/>
                <a:gd name="T2" fmla="*/ 10 w 66"/>
                <a:gd name="T3" fmla="*/ 3 h 125"/>
                <a:gd name="T4" fmla="*/ 23 w 66"/>
                <a:gd name="T5" fmla="*/ 28 h 125"/>
                <a:gd name="T6" fmla="*/ 25 w 66"/>
                <a:gd name="T7" fmla="*/ 27 h 125"/>
                <a:gd name="T8" fmla="*/ 34 w 66"/>
                <a:gd name="T9" fmla="*/ 27 h 125"/>
                <a:gd name="T10" fmla="*/ 35 w 66"/>
                <a:gd name="T11" fmla="*/ 28 h 125"/>
                <a:gd name="T12" fmla="*/ 43 w 66"/>
                <a:gd name="T13" fmla="*/ 27 h 125"/>
                <a:gd name="T14" fmla="*/ 42 w 66"/>
                <a:gd name="T15" fmla="*/ 22 h 125"/>
                <a:gd name="T16" fmla="*/ 49 w 66"/>
                <a:gd name="T17" fmla="*/ 19 h 125"/>
                <a:gd name="T18" fmla="*/ 63 w 66"/>
                <a:gd name="T19" fmla="*/ 26 h 125"/>
                <a:gd name="T20" fmla="*/ 65 w 66"/>
                <a:gd name="T21" fmla="*/ 33 h 125"/>
                <a:gd name="T22" fmla="*/ 61 w 66"/>
                <a:gd name="T23" fmla="*/ 36 h 125"/>
                <a:gd name="T24" fmla="*/ 61 w 66"/>
                <a:gd name="T25" fmla="*/ 36 h 125"/>
                <a:gd name="T26" fmla="*/ 42 w 66"/>
                <a:gd name="T27" fmla="*/ 37 h 125"/>
                <a:gd name="T28" fmla="*/ 40 w 66"/>
                <a:gd name="T29" fmla="*/ 59 h 125"/>
                <a:gd name="T30" fmla="*/ 40 w 66"/>
                <a:gd name="T31" fmla="*/ 60 h 125"/>
                <a:gd name="T32" fmla="*/ 42 w 66"/>
                <a:gd name="T33" fmla="*/ 91 h 125"/>
                <a:gd name="T34" fmla="*/ 42 w 66"/>
                <a:gd name="T35" fmla="*/ 92 h 125"/>
                <a:gd name="T36" fmla="*/ 43 w 66"/>
                <a:gd name="T37" fmla="*/ 117 h 125"/>
                <a:gd name="T38" fmla="*/ 38 w 66"/>
                <a:gd name="T39" fmla="*/ 124 h 125"/>
                <a:gd name="T40" fmla="*/ 32 w 66"/>
                <a:gd name="T41" fmla="*/ 119 h 125"/>
                <a:gd name="T42" fmla="*/ 30 w 66"/>
                <a:gd name="T43" fmla="*/ 94 h 125"/>
                <a:gd name="T44" fmla="*/ 30 w 66"/>
                <a:gd name="T45" fmla="*/ 91 h 125"/>
                <a:gd name="T46" fmla="*/ 30 w 66"/>
                <a:gd name="T47" fmla="*/ 74 h 125"/>
                <a:gd name="T48" fmla="*/ 26 w 66"/>
                <a:gd name="T49" fmla="*/ 74 h 125"/>
                <a:gd name="T50" fmla="*/ 25 w 66"/>
                <a:gd name="T51" fmla="*/ 91 h 125"/>
                <a:gd name="T52" fmla="*/ 25 w 66"/>
                <a:gd name="T53" fmla="*/ 94 h 125"/>
                <a:gd name="T54" fmla="*/ 24 w 66"/>
                <a:gd name="T55" fmla="*/ 119 h 125"/>
                <a:gd name="T56" fmla="*/ 17 w 66"/>
                <a:gd name="T57" fmla="*/ 124 h 125"/>
                <a:gd name="T58" fmla="*/ 12 w 66"/>
                <a:gd name="T59" fmla="*/ 117 h 125"/>
                <a:gd name="T60" fmla="*/ 13 w 66"/>
                <a:gd name="T61" fmla="*/ 92 h 125"/>
                <a:gd name="T62" fmla="*/ 13 w 66"/>
                <a:gd name="T63" fmla="*/ 91 h 125"/>
                <a:gd name="T64" fmla="*/ 14 w 66"/>
                <a:gd name="T65" fmla="*/ 70 h 125"/>
                <a:gd name="T66" fmla="*/ 14 w 66"/>
                <a:gd name="T67" fmla="*/ 69 h 125"/>
                <a:gd name="T68" fmla="*/ 15 w 66"/>
                <a:gd name="T69" fmla="*/ 62 h 125"/>
                <a:gd name="T70" fmla="*/ 15 w 66"/>
                <a:gd name="T71" fmla="*/ 60 h 125"/>
                <a:gd name="T72" fmla="*/ 15 w 66"/>
                <a:gd name="T73" fmla="*/ 59 h 125"/>
                <a:gd name="T74" fmla="*/ 16 w 66"/>
                <a:gd name="T75" fmla="*/ 38 h 125"/>
                <a:gd name="T76" fmla="*/ 16 w 66"/>
                <a:gd name="T77" fmla="*/ 37 h 125"/>
                <a:gd name="T78" fmla="*/ 16 w 66"/>
                <a:gd name="T79" fmla="*/ 36 h 125"/>
                <a:gd name="T80" fmla="*/ 1 w 66"/>
                <a:gd name="T81" fmla="*/ 8 h 125"/>
                <a:gd name="T82" fmla="*/ 3 w 66"/>
                <a:gd name="T83" fmla="*/ 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125">
                  <a:moveTo>
                    <a:pt x="3" y="1"/>
                  </a:moveTo>
                  <a:cubicBezTo>
                    <a:pt x="6" y="0"/>
                    <a:pt x="8" y="1"/>
                    <a:pt x="10" y="3"/>
                  </a:cubicBezTo>
                  <a:cubicBezTo>
                    <a:pt x="23" y="28"/>
                    <a:pt x="23" y="28"/>
                    <a:pt x="23" y="28"/>
                  </a:cubicBezTo>
                  <a:cubicBezTo>
                    <a:pt x="23" y="27"/>
                    <a:pt x="24" y="27"/>
                    <a:pt x="25" y="27"/>
                  </a:cubicBezTo>
                  <a:cubicBezTo>
                    <a:pt x="34" y="27"/>
                    <a:pt x="34" y="27"/>
                    <a:pt x="34" y="27"/>
                  </a:cubicBezTo>
                  <a:cubicBezTo>
                    <a:pt x="34" y="27"/>
                    <a:pt x="35" y="28"/>
                    <a:pt x="35" y="28"/>
                  </a:cubicBezTo>
                  <a:cubicBezTo>
                    <a:pt x="43" y="27"/>
                    <a:pt x="43" y="27"/>
                    <a:pt x="43" y="27"/>
                  </a:cubicBezTo>
                  <a:cubicBezTo>
                    <a:pt x="42" y="26"/>
                    <a:pt x="41" y="23"/>
                    <a:pt x="42" y="22"/>
                  </a:cubicBezTo>
                  <a:cubicBezTo>
                    <a:pt x="43" y="19"/>
                    <a:pt x="46" y="18"/>
                    <a:pt x="49" y="19"/>
                  </a:cubicBezTo>
                  <a:cubicBezTo>
                    <a:pt x="63" y="26"/>
                    <a:pt x="63" y="26"/>
                    <a:pt x="63" y="26"/>
                  </a:cubicBezTo>
                  <a:cubicBezTo>
                    <a:pt x="65" y="27"/>
                    <a:pt x="66" y="30"/>
                    <a:pt x="65" y="33"/>
                  </a:cubicBezTo>
                  <a:cubicBezTo>
                    <a:pt x="65" y="34"/>
                    <a:pt x="63" y="35"/>
                    <a:pt x="61" y="36"/>
                  </a:cubicBezTo>
                  <a:cubicBezTo>
                    <a:pt x="61" y="36"/>
                    <a:pt x="61" y="36"/>
                    <a:pt x="61" y="36"/>
                  </a:cubicBezTo>
                  <a:cubicBezTo>
                    <a:pt x="42" y="37"/>
                    <a:pt x="42" y="37"/>
                    <a:pt x="42" y="37"/>
                  </a:cubicBezTo>
                  <a:cubicBezTo>
                    <a:pt x="40" y="59"/>
                    <a:pt x="40" y="59"/>
                    <a:pt x="40" y="59"/>
                  </a:cubicBezTo>
                  <a:cubicBezTo>
                    <a:pt x="40" y="59"/>
                    <a:pt x="40" y="59"/>
                    <a:pt x="40" y="60"/>
                  </a:cubicBezTo>
                  <a:cubicBezTo>
                    <a:pt x="42" y="91"/>
                    <a:pt x="42" y="91"/>
                    <a:pt x="42" y="91"/>
                  </a:cubicBezTo>
                  <a:cubicBezTo>
                    <a:pt x="42" y="91"/>
                    <a:pt x="42" y="92"/>
                    <a:pt x="42" y="92"/>
                  </a:cubicBezTo>
                  <a:cubicBezTo>
                    <a:pt x="43" y="117"/>
                    <a:pt x="43" y="117"/>
                    <a:pt x="43" y="117"/>
                  </a:cubicBezTo>
                  <a:cubicBezTo>
                    <a:pt x="44" y="121"/>
                    <a:pt x="42" y="124"/>
                    <a:pt x="38" y="124"/>
                  </a:cubicBezTo>
                  <a:cubicBezTo>
                    <a:pt x="35" y="125"/>
                    <a:pt x="32" y="122"/>
                    <a:pt x="32" y="119"/>
                  </a:cubicBezTo>
                  <a:cubicBezTo>
                    <a:pt x="30" y="94"/>
                    <a:pt x="30" y="94"/>
                    <a:pt x="30" y="94"/>
                  </a:cubicBezTo>
                  <a:cubicBezTo>
                    <a:pt x="30" y="93"/>
                    <a:pt x="30" y="92"/>
                    <a:pt x="30" y="91"/>
                  </a:cubicBezTo>
                  <a:cubicBezTo>
                    <a:pt x="30" y="74"/>
                    <a:pt x="30" y="74"/>
                    <a:pt x="30" y="74"/>
                  </a:cubicBezTo>
                  <a:cubicBezTo>
                    <a:pt x="26" y="74"/>
                    <a:pt x="26" y="74"/>
                    <a:pt x="26" y="74"/>
                  </a:cubicBezTo>
                  <a:cubicBezTo>
                    <a:pt x="25" y="91"/>
                    <a:pt x="25" y="91"/>
                    <a:pt x="25" y="91"/>
                  </a:cubicBezTo>
                  <a:cubicBezTo>
                    <a:pt x="25" y="92"/>
                    <a:pt x="25" y="93"/>
                    <a:pt x="25" y="94"/>
                  </a:cubicBezTo>
                  <a:cubicBezTo>
                    <a:pt x="24" y="119"/>
                    <a:pt x="24" y="119"/>
                    <a:pt x="24" y="119"/>
                  </a:cubicBezTo>
                  <a:cubicBezTo>
                    <a:pt x="23" y="122"/>
                    <a:pt x="20" y="125"/>
                    <a:pt x="17" y="124"/>
                  </a:cubicBezTo>
                  <a:cubicBezTo>
                    <a:pt x="14" y="124"/>
                    <a:pt x="12" y="121"/>
                    <a:pt x="12" y="117"/>
                  </a:cubicBezTo>
                  <a:cubicBezTo>
                    <a:pt x="13" y="92"/>
                    <a:pt x="13" y="92"/>
                    <a:pt x="13" y="92"/>
                  </a:cubicBezTo>
                  <a:cubicBezTo>
                    <a:pt x="13" y="92"/>
                    <a:pt x="13" y="91"/>
                    <a:pt x="13" y="91"/>
                  </a:cubicBezTo>
                  <a:cubicBezTo>
                    <a:pt x="14" y="70"/>
                    <a:pt x="14" y="70"/>
                    <a:pt x="14" y="70"/>
                  </a:cubicBezTo>
                  <a:cubicBezTo>
                    <a:pt x="14" y="70"/>
                    <a:pt x="14" y="69"/>
                    <a:pt x="14" y="69"/>
                  </a:cubicBezTo>
                  <a:cubicBezTo>
                    <a:pt x="15" y="62"/>
                    <a:pt x="15" y="62"/>
                    <a:pt x="15" y="62"/>
                  </a:cubicBezTo>
                  <a:cubicBezTo>
                    <a:pt x="15" y="60"/>
                    <a:pt x="15" y="60"/>
                    <a:pt x="15" y="60"/>
                  </a:cubicBezTo>
                  <a:cubicBezTo>
                    <a:pt x="15" y="60"/>
                    <a:pt x="15" y="59"/>
                    <a:pt x="15" y="59"/>
                  </a:cubicBezTo>
                  <a:cubicBezTo>
                    <a:pt x="16" y="38"/>
                    <a:pt x="16" y="38"/>
                    <a:pt x="16" y="38"/>
                  </a:cubicBezTo>
                  <a:cubicBezTo>
                    <a:pt x="16" y="37"/>
                    <a:pt x="16" y="37"/>
                    <a:pt x="16" y="37"/>
                  </a:cubicBezTo>
                  <a:cubicBezTo>
                    <a:pt x="16" y="36"/>
                    <a:pt x="16" y="36"/>
                    <a:pt x="16" y="36"/>
                  </a:cubicBezTo>
                  <a:cubicBezTo>
                    <a:pt x="1" y="8"/>
                    <a:pt x="1" y="8"/>
                    <a:pt x="1" y="8"/>
                  </a:cubicBezTo>
                  <a:cubicBezTo>
                    <a:pt x="0" y="6"/>
                    <a:pt x="1"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 name="出自【趣你的PPT】(微信:qunideppt)：最优质的PPT资源库"/>
            <p:cNvSpPr/>
            <p:nvPr/>
          </p:nvSpPr>
          <p:spPr bwMode="auto">
            <a:xfrm>
              <a:off x="1309962" y="2541060"/>
              <a:ext cx="40139" cy="40138"/>
            </a:xfrm>
            <a:custGeom>
              <a:avLst/>
              <a:gdLst>
                <a:gd name="T0" fmla="*/ 11 w 22"/>
                <a:gd name="T1" fmla="*/ 22 h 22"/>
                <a:gd name="T2" fmla="*/ 1 w 22"/>
                <a:gd name="T3" fmla="*/ 10 h 22"/>
                <a:gd name="T4" fmla="*/ 12 w 22"/>
                <a:gd name="T5" fmla="*/ 0 h 22"/>
                <a:gd name="T6" fmla="*/ 22 w 22"/>
                <a:gd name="T7" fmla="*/ 11 h 22"/>
                <a:gd name="T8" fmla="*/ 11 w 22"/>
                <a:gd name="T9" fmla="*/ 22 h 22"/>
              </a:gdLst>
              <a:ahLst/>
              <a:cxnLst>
                <a:cxn ang="0">
                  <a:pos x="T0" y="T1"/>
                </a:cxn>
                <a:cxn ang="0">
                  <a:pos x="T2" y="T3"/>
                </a:cxn>
                <a:cxn ang="0">
                  <a:pos x="T4" y="T5"/>
                </a:cxn>
                <a:cxn ang="0">
                  <a:pos x="T6" y="T7"/>
                </a:cxn>
                <a:cxn ang="0">
                  <a:pos x="T8" y="T9"/>
                </a:cxn>
              </a:cxnLst>
              <a:rect l="0" t="0" r="r" b="b"/>
              <a:pathLst>
                <a:path w="22" h="22">
                  <a:moveTo>
                    <a:pt x="11" y="22"/>
                  </a:moveTo>
                  <a:cubicBezTo>
                    <a:pt x="5" y="21"/>
                    <a:pt x="0" y="16"/>
                    <a:pt x="1" y="10"/>
                  </a:cubicBezTo>
                  <a:cubicBezTo>
                    <a:pt x="1" y="4"/>
                    <a:pt x="6" y="0"/>
                    <a:pt x="12" y="0"/>
                  </a:cubicBezTo>
                  <a:cubicBezTo>
                    <a:pt x="18" y="0"/>
                    <a:pt x="22" y="5"/>
                    <a:pt x="22" y="11"/>
                  </a:cubicBezTo>
                  <a:cubicBezTo>
                    <a:pt x="22" y="17"/>
                    <a:pt x="17"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 name="出自【趣你的PPT】(微信:qunideppt)：最优质的PPT资源库"/>
            <p:cNvSpPr/>
            <p:nvPr/>
          </p:nvSpPr>
          <p:spPr bwMode="auto">
            <a:xfrm>
              <a:off x="1267711" y="2505147"/>
              <a:ext cx="19013" cy="29575"/>
            </a:xfrm>
            <a:custGeom>
              <a:avLst/>
              <a:gdLst>
                <a:gd name="T0" fmla="*/ 3 w 11"/>
                <a:gd name="T1" fmla="*/ 1 h 16"/>
                <a:gd name="T2" fmla="*/ 8 w 11"/>
                <a:gd name="T3" fmla="*/ 0 h 16"/>
                <a:gd name="T4" fmla="*/ 10 w 11"/>
                <a:gd name="T5" fmla="*/ 3 h 16"/>
                <a:gd name="T6" fmla="*/ 11 w 11"/>
                <a:gd name="T7" fmla="*/ 13 h 16"/>
                <a:gd name="T8" fmla="*/ 9 w 11"/>
                <a:gd name="T9" fmla="*/ 16 h 16"/>
                <a:gd name="T10" fmla="*/ 4 w 11"/>
                <a:gd name="T11" fmla="*/ 16 h 16"/>
                <a:gd name="T12" fmla="*/ 1 w 11"/>
                <a:gd name="T13" fmla="*/ 14 h 16"/>
                <a:gd name="T14" fmla="*/ 1 w 11"/>
                <a:gd name="T15" fmla="*/ 4 h 16"/>
                <a:gd name="T16" fmla="*/ 3 w 11"/>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3" y="1"/>
                  </a:moveTo>
                  <a:cubicBezTo>
                    <a:pt x="8" y="0"/>
                    <a:pt x="8" y="0"/>
                    <a:pt x="8" y="0"/>
                  </a:cubicBezTo>
                  <a:cubicBezTo>
                    <a:pt x="9" y="0"/>
                    <a:pt x="10" y="1"/>
                    <a:pt x="10" y="3"/>
                  </a:cubicBezTo>
                  <a:cubicBezTo>
                    <a:pt x="11" y="13"/>
                    <a:pt x="11" y="13"/>
                    <a:pt x="11" y="13"/>
                  </a:cubicBezTo>
                  <a:cubicBezTo>
                    <a:pt x="11" y="14"/>
                    <a:pt x="10" y="15"/>
                    <a:pt x="9" y="16"/>
                  </a:cubicBezTo>
                  <a:cubicBezTo>
                    <a:pt x="4" y="16"/>
                    <a:pt x="4" y="16"/>
                    <a:pt x="4" y="16"/>
                  </a:cubicBezTo>
                  <a:cubicBezTo>
                    <a:pt x="3" y="16"/>
                    <a:pt x="1" y="15"/>
                    <a:pt x="1" y="14"/>
                  </a:cubicBezTo>
                  <a:cubicBezTo>
                    <a:pt x="1" y="4"/>
                    <a:pt x="1" y="4"/>
                    <a:pt x="1" y="4"/>
                  </a:cubicBezTo>
                  <a:cubicBezTo>
                    <a:pt x="0" y="2"/>
                    <a:pt x="1"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 name="出自【趣你的PPT】(微信:qunideppt)：最优质的PPT资源库"/>
            <p:cNvSpPr/>
            <p:nvPr/>
          </p:nvSpPr>
          <p:spPr bwMode="auto">
            <a:xfrm>
              <a:off x="1244473" y="1691829"/>
              <a:ext cx="169005" cy="354902"/>
            </a:xfrm>
            <a:custGeom>
              <a:avLst/>
              <a:gdLst>
                <a:gd name="T0" fmla="*/ 92 w 92"/>
                <a:gd name="T1" fmla="*/ 24 h 194"/>
                <a:gd name="T2" fmla="*/ 92 w 92"/>
                <a:gd name="T3" fmla="*/ 23 h 194"/>
                <a:gd name="T4" fmla="*/ 91 w 92"/>
                <a:gd name="T5" fmla="*/ 23 h 194"/>
                <a:gd name="T6" fmla="*/ 56 w 92"/>
                <a:gd name="T7" fmla="*/ 3 h 194"/>
                <a:gd name="T8" fmla="*/ 54 w 92"/>
                <a:gd name="T9" fmla="*/ 3 h 194"/>
                <a:gd name="T10" fmla="*/ 41 w 92"/>
                <a:gd name="T11" fmla="*/ 3 h 194"/>
                <a:gd name="T12" fmla="*/ 0 w 92"/>
                <a:gd name="T13" fmla="*/ 26 h 194"/>
                <a:gd name="T14" fmla="*/ 0 w 92"/>
                <a:gd name="T15" fmla="*/ 85 h 194"/>
                <a:gd name="T16" fmla="*/ 9 w 92"/>
                <a:gd name="T17" fmla="*/ 94 h 194"/>
                <a:gd name="T18" fmla="*/ 19 w 92"/>
                <a:gd name="T19" fmla="*/ 85 h 194"/>
                <a:gd name="T20" fmla="*/ 19 w 92"/>
                <a:gd name="T21" fmla="*/ 39 h 194"/>
                <a:gd name="T22" fmla="*/ 22 w 92"/>
                <a:gd name="T23" fmla="*/ 39 h 194"/>
                <a:gd name="T24" fmla="*/ 22 w 92"/>
                <a:gd name="T25" fmla="*/ 67 h 194"/>
                <a:gd name="T26" fmla="*/ 22 w 92"/>
                <a:gd name="T27" fmla="*/ 91 h 194"/>
                <a:gd name="T28" fmla="*/ 22 w 92"/>
                <a:gd name="T29" fmla="*/ 183 h 194"/>
                <a:gd name="T30" fmla="*/ 33 w 92"/>
                <a:gd name="T31" fmla="*/ 194 h 194"/>
                <a:gd name="T32" fmla="*/ 44 w 92"/>
                <a:gd name="T33" fmla="*/ 183 h 194"/>
                <a:gd name="T34" fmla="*/ 44 w 92"/>
                <a:gd name="T35" fmla="*/ 99 h 194"/>
                <a:gd name="T36" fmla="*/ 48 w 92"/>
                <a:gd name="T37" fmla="*/ 99 h 194"/>
                <a:gd name="T38" fmla="*/ 48 w 92"/>
                <a:gd name="T39" fmla="*/ 183 h 194"/>
                <a:gd name="T40" fmla="*/ 59 w 92"/>
                <a:gd name="T41" fmla="*/ 194 h 194"/>
                <a:gd name="T42" fmla="*/ 70 w 92"/>
                <a:gd name="T43" fmla="*/ 183 h 194"/>
                <a:gd name="T44" fmla="*/ 70 w 92"/>
                <a:gd name="T45" fmla="*/ 91 h 194"/>
                <a:gd name="T46" fmla="*/ 70 w 92"/>
                <a:gd name="T47" fmla="*/ 67 h 194"/>
                <a:gd name="T48" fmla="*/ 70 w 92"/>
                <a:gd name="T49" fmla="*/ 39 h 194"/>
                <a:gd name="T50" fmla="*/ 73 w 92"/>
                <a:gd name="T51" fmla="*/ 39 h 194"/>
                <a:gd name="T52" fmla="*/ 73 w 92"/>
                <a:gd name="T53" fmla="*/ 84 h 194"/>
                <a:gd name="T54" fmla="*/ 82 w 92"/>
                <a:gd name="T55" fmla="*/ 94 h 194"/>
                <a:gd name="T56" fmla="*/ 92 w 92"/>
                <a:gd name="T57" fmla="*/ 84 h 194"/>
                <a:gd name="T58" fmla="*/ 92 w 92"/>
                <a:gd name="T59" fmla="*/ 25 h 194"/>
                <a:gd name="T60" fmla="*/ 92 w 92"/>
                <a:gd name="T61" fmla="*/ 2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194">
                  <a:moveTo>
                    <a:pt x="92" y="24"/>
                  </a:moveTo>
                  <a:cubicBezTo>
                    <a:pt x="92" y="24"/>
                    <a:pt x="92" y="24"/>
                    <a:pt x="92" y="23"/>
                  </a:cubicBezTo>
                  <a:cubicBezTo>
                    <a:pt x="91" y="23"/>
                    <a:pt x="91" y="23"/>
                    <a:pt x="91" y="23"/>
                  </a:cubicBezTo>
                  <a:cubicBezTo>
                    <a:pt x="89" y="7"/>
                    <a:pt x="67" y="4"/>
                    <a:pt x="56" y="3"/>
                  </a:cubicBezTo>
                  <a:cubicBezTo>
                    <a:pt x="56" y="3"/>
                    <a:pt x="55" y="3"/>
                    <a:pt x="54" y="3"/>
                  </a:cubicBezTo>
                  <a:cubicBezTo>
                    <a:pt x="41" y="3"/>
                    <a:pt x="41" y="3"/>
                    <a:pt x="41" y="3"/>
                  </a:cubicBezTo>
                  <a:cubicBezTo>
                    <a:pt x="41" y="3"/>
                    <a:pt x="0" y="0"/>
                    <a:pt x="0" y="26"/>
                  </a:cubicBezTo>
                  <a:cubicBezTo>
                    <a:pt x="0" y="85"/>
                    <a:pt x="0" y="85"/>
                    <a:pt x="0" y="85"/>
                  </a:cubicBezTo>
                  <a:cubicBezTo>
                    <a:pt x="0" y="90"/>
                    <a:pt x="4" y="94"/>
                    <a:pt x="9" y="94"/>
                  </a:cubicBezTo>
                  <a:cubicBezTo>
                    <a:pt x="15" y="94"/>
                    <a:pt x="19" y="90"/>
                    <a:pt x="19" y="85"/>
                  </a:cubicBezTo>
                  <a:cubicBezTo>
                    <a:pt x="19" y="39"/>
                    <a:pt x="19" y="39"/>
                    <a:pt x="19" y="39"/>
                  </a:cubicBezTo>
                  <a:cubicBezTo>
                    <a:pt x="22" y="39"/>
                    <a:pt x="22" y="39"/>
                    <a:pt x="22" y="39"/>
                  </a:cubicBezTo>
                  <a:cubicBezTo>
                    <a:pt x="22" y="67"/>
                    <a:pt x="22" y="67"/>
                    <a:pt x="22" y="67"/>
                  </a:cubicBezTo>
                  <a:cubicBezTo>
                    <a:pt x="22" y="91"/>
                    <a:pt x="22" y="91"/>
                    <a:pt x="22" y="91"/>
                  </a:cubicBezTo>
                  <a:cubicBezTo>
                    <a:pt x="22" y="183"/>
                    <a:pt x="22" y="183"/>
                    <a:pt x="22" y="183"/>
                  </a:cubicBezTo>
                  <a:cubicBezTo>
                    <a:pt x="22" y="189"/>
                    <a:pt x="27" y="194"/>
                    <a:pt x="33" y="194"/>
                  </a:cubicBezTo>
                  <a:cubicBezTo>
                    <a:pt x="39" y="194"/>
                    <a:pt x="44" y="189"/>
                    <a:pt x="44" y="183"/>
                  </a:cubicBezTo>
                  <a:cubicBezTo>
                    <a:pt x="44" y="99"/>
                    <a:pt x="44" y="99"/>
                    <a:pt x="44" y="99"/>
                  </a:cubicBezTo>
                  <a:cubicBezTo>
                    <a:pt x="48" y="99"/>
                    <a:pt x="48" y="99"/>
                    <a:pt x="48" y="99"/>
                  </a:cubicBezTo>
                  <a:cubicBezTo>
                    <a:pt x="48" y="183"/>
                    <a:pt x="48" y="183"/>
                    <a:pt x="48" y="183"/>
                  </a:cubicBezTo>
                  <a:cubicBezTo>
                    <a:pt x="48" y="189"/>
                    <a:pt x="53" y="194"/>
                    <a:pt x="59" y="194"/>
                  </a:cubicBezTo>
                  <a:cubicBezTo>
                    <a:pt x="65" y="194"/>
                    <a:pt x="70" y="189"/>
                    <a:pt x="70" y="183"/>
                  </a:cubicBezTo>
                  <a:cubicBezTo>
                    <a:pt x="70" y="91"/>
                    <a:pt x="70" y="91"/>
                    <a:pt x="70" y="91"/>
                  </a:cubicBezTo>
                  <a:cubicBezTo>
                    <a:pt x="70" y="67"/>
                    <a:pt x="70" y="67"/>
                    <a:pt x="70" y="67"/>
                  </a:cubicBezTo>
                  <a:cubicBezTo>
                    <a:pt x="70" y="39"/>
                    <a:pt x="70" y="39"/>
                    <a:pt x="70" y="39"/>
                  </a:cubicBezTo>
                  <a:cubicBezTo>
                    <a:pt x="73" y="39"/>
                    <a:pt x="73" y="39"/>
                    <a:pt x="73" y="39"/>
                  </a:cubicBezTo>
                  <a:cubicBezTo>
                    <a:pt x="73" y="84"/>
                    <a:pt x="73" y="84"/>
                    <a:pt x="73" y="84"/>
                  </a:cubicBezTo>
                  <a:cubicBezTo>
                    <a:pt x="73" y="89"/>
                    <a:pt x="77" y="94"/>
                    <a:pt x="82" y="94"/>
                  </a:cubicBezTo>
                  <a:cubicBezTo>
                    <a:pt x="87" y="94"/>
                    <a:pt x="92" y="89"/>
                    <a:pt x="92" y="84"/>
                  </a:cubicBezTo>
                  <a:cubicBezTo>
                    <a:pt x="92" y="25"/>
                    <a:pt x="92" y="25"/>
                    <a:pt x="92" y="25"/>
                  </a:cubicBezTo>
                  <a:cubicBezTo>
                    <a:pt x="92" y="25"/>
                    <a:pt x="92" y="24"/>
                    <a:pt x="9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 name="出自【趣你的PPT】(微信:qunideppt)：最优质的PPT资源库"/>
            <p:cNvSpPr>
              <a:spLocks noChangeArrowheads="1"/>
            </p:cNvSpPr>
            <p:nvPr/>
          </p:nvSpPr>
          <p:spPr bwMode="auto">
            <a:xfrm>
              <a:off x="1293062" y="1613666"/>
              <a:ext cx="76052" cy="78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 name="出自【趣你的PPT】(微信:qunideppt)：最优质的PPT资源库"/>
            <p:cNvSpPr>
              <a:spLocks noEditPoints="1"/>
            </p:cNvSpPr>
            <p:nvPr/>
          </p:nvSpPr>
          <p:spPr bwMode="auto">
            <a:xfrm>
              <a:off x="2222588" y="4681037"/>
              <a:ext cx="82390" cy="82388"/>
            </a:xfrm>
            <a:custGeom>
              <a:avLst/>
              <a:gdLst>
                <a:gd name="T0" fmla="*/ 23 w 45"/>
                <a:gd name="T1" fmla="*/ 0 h 45"/>
                <a:gd name="T2" fmla="*/ 0 w 45"/>
                <a:gd name="T3" fmla="*/ 23 h 45"/>
                <a:gd name="T4" fmla="*/ 23 w 45"/>
                <a:gd name="T5" fmla="*/ 45 h 45"/>
                <a:gd name="T6" fmla="*/ 45 w 45"/>
                <a:gd name="T7" fmla="*/ 23 h 45"/>
                <a:gd name="T8" fmla="*/ 23 w 45"/>
                <a:gd name="T9" fmla="*/ 0 h 45"/>
                <a:gd name="T10" fmla="*/ 9 w 45"/>
                <a:gd name="T11" fmla="*/ 39 h 45"/>
                <a:gd name="T12" fmla="*/ 3 w 45"/>
                <a:gd name="T13" fmla="*/ 29 h 45"/>
                <a:gd name="T14" fmla="*/ 3 w 45"/>
                <a:gd name="T15" fmla="*/ 28 h 45"/>
                <a:gd name="T16" fmla="*/ 4 w 45"/>
                <a:gd name="T17" fmla="*/ 28 h 45"/>
                <a:gd name="T18" fmla="*/ 8 w 45"/>
                <a:gd name="T19" fmla="*/ 32 h 45"/>
                <a:gd name="T20" fmla="*/ 9 w 45"/>
                <a:gd name="T21" fmla="*/ 33 h 45"/>
                <a:gd name="T22" fmla="*/ 10 w 45"/>
                <a:gd name="T23" fmla="*/ 38 h 45"/>
                <a:gd name="T24" fmla="*/ 9 w 45"/>
                <a:gd name="T25" fmla="*/ 39 h 45"/>
                <a:gd name="T26" fmla="*/ 12 w 45"/>
                <a:gd name="T27" fmla="*/ 10 h 45"/>
                <a:gd name="T28" fmla="*/ 9 w 45"/>
                <a:gd name="T29" fmla="*/ 15 h 45"/>
                <a:gd name="T30" fmla="*/ 5 w 45"/>
                <a:gd name="T31" fmla="*/ 17 h 45"/>
                <a:gd name="T32" fmla="*/ 4 w 45"/>
                <a:gd name="T33" fmla="*/ 18 h 45"/>
                <a:gd name="T34" fmla="*/ 3 w 45"/>
                <a:gd name="T35" fmla="*/ 15 h 45"/>
                <a:gd name="T36" fmla="*/ 10 w 45"/>
                <a:gd name="T37" fmla="*/ 6 h 45"/>
                <a:gd name="T38" fmla="*/ 12 w 45"/>
                <a:gd name="T39" fmla="*/ 8 h 45"/>
                <a:gd name="T40" fmla="*/ 12 w 45"/>
                <a:gd name="T41" fmla="*/ 10 h 45"/>
                <a:gd name="T42" fmla="*/ 13 w 45"/>
                <a:gd name="T43" fmla="*/ 28 h 45"/>
                <a:gd name="T44" fmla="*/ 13 w 45"/>
                <a:gd name="T45" fmla="*/ 21 h 45"/>
                <a:gd name="T46" fmla="*/ 15 w 45"/>
                <a:gd name="T47" fmla="*/ 20 h 45"/>
                <a:gd name="T48" fmla="*/ 21 w 45"/>
                <a:gd name="T49" fmla="*/ 18 h 45"/>
                <a:gd name="T50" fmla="*/ 23 w 45"/>
                <a:gd name="T51" fmla="*/ 19 h 45"/>
                <a:gd name="T52" fmla="*/ 27 w 45"/>
                <a:gd name="T53" fmla="*/ 25 h 45"/>
                <a:gd name="T54" fmla="*/ 26 w 45"/>
                <a:gd name="T55" fmla="*/ 27 h 45"/>
                <a:gd name="T56" fmla="*/ 22 w 45"/>
                <a:gd name="T57" fmla="*/ 32 h 45"/>
                <a:gd name="T58" fmla="*/ 20 w 45"/>
                <a:gd name="T59" fmla="*/ 32 h 45"/>
                <a:gd name="T60" fmla="*/ 14 w 45"/>
                <a:gd name="T61" fmla="*/ 30 h 45"/>
                <a:gd name="T62" fmla="*/ 13 w 45"/>
                <a:gd name="T63" fmla="*/ 28 h 45"/>
                <a:gd name="T64" fmla="*/ 33 w 45"/>
                <a:gd name="T65" fmla="*/ 42 h 45"/>
                <a:gd name="T66" fmla="*/ 23 w 45"/>
                <a:gd name="T67" fmla="*/ 44 h 45"/>
                <a:gd name="T68" fmla="*/ 19 w 45"/>
                <a:gd name="T69" fmla="*/ 43 h 45"/>
                <a:gd name="T70" fmla="*/ 19 w 45"/>
                <a:gd name="T71" fmla="*/ 42 h 45"/>
                <a:gd name="T72" fmla="*/ 23 w 45"/>
                <a:gd name="T73" fmla="*/ 40 h 45"/>
                <a:gd name="T74" fmla="*/ 25 w 45"/>
                <a:gd name="T75" fmla="*/ 39 h 45"/>
                <a:gd name="T76" fmla="*/ 31 w 45"/>
                <a:gd name="T77" fmla="*/ 39 h 45"/>
                <a:gd name="T78" fmla="*/ 33 w 45"/>
                <a:gd name="T79" fmla="*/ 40 h 45"/>
                <a:gd name="T80" fmla="*/ 33 w 45"/>
                <a:gd name="T81" fmla="*/ 42 h 45"/>
                <a:gd name="T82" fmla="*/ 33 w 45"/>
                <a:gd name="T83" fmla="*/ 10 h 45"/>
                <a:gd name="T84" fmla="*/ 27 w 45"/>
                <a:gd name="T85" fmla="*/ 11 h 45"/>
                <a:gd name="T86" fmla="*/ 26 w 45"/>
                <a:gd name="T87" fmla="*/ 10 h 45"/>
                <a:gd name="T88" fmla="*/ 22 w 45"/>
                <a:gd name="T89" fmla="*/ 6 h 45"/>
                <a:gd name="T90" fmla="*/ 22 w 45"/>
                <a:gd name="T91" fmla="*/ 5 h 45"/>
                <a:gd name="T92" fmla="*/ 26 w 45"/>
                <a:gd name="T93" fmla="*/ 2 h 45"/>
                <a:gd name="T94" fmla="*/ 34 w 45"/>
                <a:gd name="T95" fmla="*/ 5 h 45"/>
                <a:gd name="T96" fmla="*/ 34 w 45"/>
                <a:gd name="T97" fmla="*/ 9 h 45"/>
                <a:gd name="T98" fmla="*/ 33 w 45"/>
                <a:gd name="T99" fmla="*/ 10 h 45"/>
                <a:gd name="T100" fmla="*/ 42 w 45"/>
                <a:gd name="T101" fmla="*/ 29 h 45"/>
                <a:gd name="T102" fmla="*/ 39 w 45"/>
                <a:gd name="T103" fmla="*/ 32 h 45"/>
                <a:gd name="T104" fmla="*/ 38 w 45"/>
                <a:gd name="T105" fmla="*/ 32 h 45"/>
                <a:gd name="T106" fmla="*/ 36 w 45"/>
                <a:gd name="T107" fmla="*/ 27 h 45"/>
                <a:gd name="T108" fmla="*/ 36 w 45"/>
                <a:gd name="T109" fmla="*/ 25 h 45"/>
                <a:gd name="T110" fmla="*/ 38 w 45"/>
                <a:gd name="T111" fmla="*/ 20 h 45"/>
                <a:gd name="T112" fmla="*/ 40 w 45"/>
                <a:gd name="T113" fmla="*/ 19 h 45"/>
                <a:gd name="T114" fmla="*/ 43 w 45"/>
                <a:gd name="T115" fmla="*/ 21 h 45"/>
                <a:gd name="T116" fmla="*/ 43 w 45"/>
                <a:gd name="T117" fmla="*/ 27 h 45"/>
                <a:gd name="T118" fmla="*/ 42 w 45"/>
                <a:gd name="T119"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5">
                  <a:moveTo>
                    <a:pt x="23" y="0"/>
                  </a:moveTo>
                  <a:cubicBezTo>
                    <a:pt x="10" y="0"/>
                    <a:pt x="0" y="10"/>
                    <a:pt x="0" y="23"/>
                  </a:cubicBezTo>
                  <a:cubicBezTo>
                    <a:pt x="0" y="35"/>
                    <a:pt x="10" y="45"/>
                    <a:pt x="23" y="45"/>
                  </a:cubicBezTo>
                  <a:cubicBezTo>
                    <a:pt x="35" y="45"/>
                    <a:pt x="45" y="35"/>
                    <a:pt x="45" y="23"/>
                  </a:cubicBezTo>
                  <a:cubicBezTo>
                    <a:pt x="45" y="10"/>
                    <a:pt x="35" y="0"/>
                    <a:pt x="23" y="0"/>
                  </a:cubicBezTo>
                  <a:close/>
                  <a:moveTo>
                    <a:pt x="9" y="39"/>
                  </a:moveTo>
                  <a:cubicBezTo>
                    <a:pt x="6" y="36"/>
                    <a:pt x="4" y="33"/>
                    <a:pt x="3" y="29"/>
                  </a:cubicBezTo>
                  <a:cubicBezTo>
                    <a:pt x="3" y="28"/>
                    <a:pt x="3" y="28"/>
                    <a:pt x="3" y="28"/>
                  </a:cubicBezTo>
                  <a:cubicBezTo>
                    <a:pt x="3" y="28"/>
                    <a:pt x="4" y="28"/>
                    <a:pt x="4" y="28"/>
                  </a:cubicBezTo>
                  <a:cubicBezTo>
                    <a:pt x="4" y="28"/>
                    <a:pt x="8" y="32"/>
                    <a:pt x="8" y="32"/>
                  </a:cubicBezTo>
                  <a:cubicBezTo>
                    <a:pt x="8" y="32"/>
                    <a:pt x="8" y="33"/>
                    <a:pt x="9" y="33"/>
                  </a:cubicBezTo>
                  <a:cubicBezTo>
                    <a:pt x="9" y="34"/>
                    <a:pt x="10" y="38"/>
                    <a:pt x="10" y="38"/>
                  </a:cubicBezTo>
                  <a:cubicBezTo>
                    <a:pt x="10" y="38"/>
                    <a:pt x="10" y="38"/>
                    <a:pt x="9" y="39"/>
                  </a:cubicBezTo>
                  <a:close/>
                  <a:moveTo>
                    <a:pt x="12" y="10"/>
                  </a:moveTo>
                  <a:cubicBezTo>
                    <a:pt x="11" y="10"/>
                    <a:pt x="10" y="14"/>
                    <a:pt x="9" y="15"/>
                  </a:cubicBezTo>
                  <a:cubicBezTo>
                    <a:pt x="9" y="15"/>
                    <a:pt x="6" y="16"/>
                    <a:pt x="5" y="17"/>
                  </a:cubicBezTo>
                  <a:cubicBezTo>
                    <a:pt x="4" y="18"/>
                    <a:pt x="4" y="18"/>
                    <a:pt x="4" y="18"/>
                  </a:cubicBezTo>
                  <a:cubicBezTo>
                    <a:pt x="3" y="15"/>
                    <a:pt x="3" y="15"/>
                    <a:pt x="3" y="15"/>
                  </a:cubicBezTo>
                  <a:cubicBezTo>
                    <a:pt x="5" y="12"/>
                    <a:pt x="7" y="9"/>
                    <a:pt x="10" y="6"/>
                  </a:cubicBezTo>
                  <a:cubicBezTo>
                    <a:pt x="11" y="7"/>
                    <a:pt x="12" y="7"/>
                    <a:pt x="12" y="8"/>
                  </a:cubicBezTo>
                  <a:cubicBezTo>
                    <a:pt x="13" y="9"/>
                    <a:pt x="12" y="9"/>
                    <a:pt x="12" y="10"/>
                  </a:cubicBezTo>
                  <a:close/>
                  <a:moveTo>
                    <a:pt x="13" y="28"/>
                  </a:moveTo>
                  <a:cubicBezTo>
                    <a:pt x="13" y="21"/>
                    <a:pt x="13" y="21"/>
                    <a:pt x="13" y="21"/>
                  </a:cubicBezTo>
                  <a:cubicBezTo>
                    <a:pt x="13" y="21"/>
                    <a:pt x="14" y="20"/>
                    <a:pt x="15" y="20"/>
                  </a:cubicBezTo>
                  <a:cubicBezTo>
                    <a:pt x="21" y="18"/>
                    <a:pt x="21" y="18"/>
                    <a:pt x="21" y="18"/>
                  </a:cubicBezTo>
                  <a:cubicBezTo>
                    <a:pt x="22" y="18"/>
                    <a:pt x="23" y="18"/>
                    <a:pt x="23" y="19"/>
                  </a:cubicBezTo>
                  <a:cubicBezTo>
                    <a:pt x="27" y="25"/>
                    <a:pt x="27" y="25"/>
                    <a:pt x="27" y="25"/>
                  </a:cubicBezTo>
                  <a:cubicBezTo>
                    <a:pt x="27" y="25"/>
                    <a:pt x="27" y="26"/>
                    <a:pt x="26" y="27"/>
                  </a:cubicBezTo>
                  <a:cubicBezTo>
                    <a:pt x="22" y="32"/>
                    <a:pt x="22" y="32"/>
                    <a:pt x="22" y="32"/>
                  </a:cubicBezTo>
                  <a:cubicBezTo>
                    <a:pt x="22" y="32"/>
                    <a:pt x="21" y="33"/>
                    <a:pt x="20" y="32"/>
                  </a:cubicBezTo>
                  <a:cubicBezTo>
                    <a:pt x="14" y="30"/>
                    <a:pt x="14" y="30"/>
                    <a:pt x="14" y="30"/>
                  </a:cubicBezTo>
                  <a:cubicBezTo>
                    <a:pt x="13" y="30"/>
                    <a:pt x="12" y="29"/>
                    <a:pt x="13" y="28"/>
                  </a:cubicBezTo>
                  <a:close/>
                  <a:moveTo>
                    <a:pt x="33" y="42"/>
                  </a:moveTo>
                  <a:cubicBezTo>
                    <a:pt x="30" y="43"/>
                    <a:pt x="26" y="44"/>
                    <a:pt x="23" y="44"/>
                  </a:cubicBezTo>
                  <a:cubicBezTo>
                    <a:pt x="22" y="44"/>
                    <a:pt x="20" y="44"/>
                    <a:pt x="19" y="43"/>
                  </a:cubicBezTo>
                  <a:cubicBezTo>
                    <a:pt x="19" y="43"/>
                    <a:pt x="19" y="43"/>
                    <a:pt x="19" y="42"/>
                  </a:cubicBezTo>
                  <a:cubicBezTo>
                    <a:pt x="23" y="40"/>
                    <a:pt x="23" y="40"/>
                    <a:pt x="23" y="40"/>
                  </a:cubicBezTo>
                  <a:cubicBezTo>
                    <a:pt x="23" y="39"/>
                    <a:pt x="24" y="39"/>
                    <a:pt x="25" y="39"/>
                  </a:cubicBezTo>
                  <a:cubicBezTo>
                    <a:pt x="31" y="39"/>
                    <a:pt x="31" y="39"/>
                    <a:pt x="31" y="39"/>
                  </a:cubicBezTo>
                  <a:cubicBezTo>
                    <a:pt x="32" y="39"/>
                    <a:pt x="33" y="40"/>
                    <a:pt x="33" y="40"/>
                  </a:cubicBezTo>
                  <a:lnTo>
                    <a:pt x="33" y="42"/>
                  </a:lnTo>
                  <a:close/>
                  <a:moveTo>
                    <a:pt x="33" y="10"/>
                  </a:moveTo>
                  <a:cubicBezTo>
                    <a:pt x="33" y="10"/>
                    <a:pt x="28" y="11"/>
                    <a:pt x="27" y="11"/>
                  </a:cubicBezTo>
                  <a:cubicBezTo>
                    <a:pt x="26" y="11"/>
                    <a:pt x="26" y="10"/>
                    <a:pt x="26" y="10"/>
                  </a:cubicBezTo>
                  <a:cubicBezTo>
                    <a:pt x="26" y="10"/>
                    <a:pt x="23" y="7"/>
                    <a:pt x="22" y="6"/>
                  </a:cubicBezTo>
                  <a:cubicBezTo>
                    <a:pt x="22" y="6"/>
                    <a:pt x="22" y="5"/>
                    <a:pt x="22" y="5"/>
                  </a:cubicBezTo>
                  <a:cubicBezTo>
                    <a:pt x="26" y="2"/>
                    <a:pt x="26" y="2"/>
                    <a:pt x="26" y="2"/>
                  </a:cubicBezTo>
                  <a:cubicBezTo>
                    <a:pt x="29" y="2"/>
                    <a:pt x="32" y="3"/>
                    <a:pt x="34" y="5"/>
                  </a:cubicBezTo>
                  <a:cubicBezTo>
                    <a:pt x="34" y="6"/>
                    <a:pt x="34" y="9"/>
                    <a:pt x="34" y="9"/>
                  </a:cubicBezTo>
                  <a:cubicBezTo>
                    <a:pt x="34" y="10"/>
                    <a:pt x="33" y="10"/>
                    <a:pt x="33" y="10"/>
                  </a:cubicBezTo>
                  <a:close/>
                  <a:moveTo>
                    <a:pt x="42" y="29"/>
                  </a:moveTo>
                  <a:cubicBezTo>
                    <a:pt x="42" y="29"/>
                    <a:pt x="39" y="31"/>
                    <a:pt x="39" y="32"/>
                  </a:cubicBezTo>
                  <a:cubicBezTo>
                    <a:pt x="38" y="32"/>
                    <a:pt x="38" y="32"/>
                    <a:pt x="38" y="32"/>
                  </a:cubicBezTo>
                  <a:cubicBezTo>
                    <a:pt x="38" y="32"/>
                    <a:pt x="36" y="28"/>
                    <a:pt x="36" y="27"/>
                  </a:cubicBezTo>
                  <a:cubicBezTo>
                    <a:pt x="36" y="26"/>
                    <a:pt x="36" y="25"/>
                    <a:pt x="36" y="25"/>
                  </a:cubicBezTo>
                  <a:cubicBezTo>
                    <a:pt x="36" y="25"/>
                    <a:pt x="38" y="20"/>
                    <a:pt x="38" y="20"/>
                  </a:cubicBezTo>
                  <a:cubicBezTo>
                    <a:pt x="39" y="19"/>
                    <a:pt x="39" y="19"/>
                    <a:pt x="40" y="19"/>
                  </a:cubicBezTo>
                  <a:cubicBezTo>
                    <a:pt x="41" y="19"/>
                    <a:pt x="43" y="21"/>
                    <a:pt x="43" y="21"/>
                  </a:cubicBezTo>
                  <a:cubicBezTo>
                    <a:pt x="43" y="21"/>
                    <a:pt x="43" y="27"/>
                    <a:pt x="43" y="27"/>
                  </a:cubicBezTo>
                  <a:cubicBezTo>
                    <a:pt x="43" y="28"/>
                    <a:pt x="42" y="29"/>
                    <a:pt x="4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 name="出自【趣你的PPT】(微信:qunideppt)：最优质的PPT资源库"/>
            <p:cNvSpPr>
              <a:spLocks noEditPoints="1"/>
            </p:cNvSpPr>
            <p:nvPr/>
          </p:nvSpPr>
          <p:spPr bwMode="auto">
            <a:xfrm>
              <a:off x="2668338" y="4459223"/>
              <a:ext cx="82390" cy="84501"/>
            </a:xfrm>
            <a:custGeom>
              <a:avLst/>
              <a:gdLst>
                <a:gd name="T0" fmla="*/ 23 w 45"/>
                <a:gd name="T1" fmla="*/ 0 h 46"/>
                <a:gd name="T2" fmla="*/ 0 w 45"/>
                <a:gd name="T3" fmla="*/ 23 h 46"/>
                <a:gd name="T4" fmla="*/ 23 w 45"/>
                <a:gd name="T5" fmla="*/ 46 h 46"/>
                <a:gd name="T6" fmla="*/ 45 w 45"/>
                <a:gd name="T7" fmla="*/ 23 h 46"/>
                <a:gd name="T8" fmla="*/ 23 w 45"/>
                <a:gd name="T9" fmla="*/ 0 h 46"/>
                <a:gd name="T10" fmla="*/ 9 w 45"/>
                <a:gd name="T11" fmla="*/ 39 h 46"/>
                <a:gd name="T12" fmla="*/ 3 w 45"/>
                <a:gd name="T13" fmla="*/ 29 h 46"/>
                <a:gd name="T14" fmla="*/ 3 w 45"/>
                <a:gd name="T15" fmla="*/ 28 h 46"/>
                <a:gd name="T16" fmla="*/ 4 w 45"/>
                <a:gd name="T17" fmla="*/ 28 h 46"/>
                <a:gd name="T18" fmla="*/ 8 w 45"/>
                <a:gd name="T19" fmla="*/ 32 h 46"/>
                <a:gd name="T20" fmla="*/ 9 w 45"/>
                <a:gd name="T21" fmla="*/ 33 h 46"/>
                <a:gd name="T22" fmla="*/ 10 w 45"/>
                <a:gd name="T23" fmla="*/ 38 h 46"/>
                <a:gd name="T24" fmla="*/ 9 w 45"/>
                <a:gd name="T25" fmla="*/ 39 h 46"/>
                <a:gd name="T26" fmla="*/ 12 w 45"/>
                <a:gd name="T27" fmla="*/ 10 h 46"/>
                <a:gd name="T28" fmla="*/ 9 w 45"/>
                <a:gd name="T29" fmla="*/ 15 h 46"/>
                <a:gd name="T30" fmla="*/ 5 w 45"/>
                <a:gd name="T31" fmla="*/ 17 h 46"/>
                <a:gd name="T32" fmla="*/ 4 w 45"/>
                <a:gd name="T33" fmla="*/ 18 h 46"/>
                <a:gd name="T34" fmla="*/ 3 w 45"/>
                <a:gd name="T35" fmla="*/ 15 h 46"/>
                <a:gd name="T36" fmla="*/ 10 w 45"/>
                <a:gd name="T37" fmla="*/ 7 h 46"/>
                <a:gd name="T38" fmla="*/ 12 w 45"/>
                <a:gd name="T39" fmla="*/ 8 h 46"/>
                <a:gd name="T40" fmla="*/ 12 w 45"/>
                <a:gd name="T41" fmla="*/ 10 h 46"/>
                <a:gd name="T42" fmla="*/ 13 w 45"/>
                <a:gd name="T43" fmla="*/ 28 h 46"/>
                <a:gd name="T44" fmla="*/ 13 w 45"/>
                <a:gd name="T45" fmla="*/ 22 h 46"/>
                <a:gd name="T46" fmla="*/ 15 w 45"/>
                <a:gd name="T47" fmla="*/ 20 h 46"/>
                <a:gd name="T48" fmla="*/ 21 w 45"/>
                <a:gd name="T49" fmla="*/ 18 h 46"/>
                <a:gd name="T50" fmla="*/ 23 w 45"/>
                <a:gd name="T51" fmla="*/ 19 h 46"/>
                <a:gd name="T52" fmla="*/ 26 w 45"/>
                <a:gd name="T53" fmla="*/ 25 h 46"/>
                <a:gd name="T54" fmla="*/ 26 w 45"/>
                <a:gd name="T55" fmla="*/ 27 h 46"/>
                <a:gd name="T56" fmla="*/ 22 w 45"/>
                <a:gd name="T57" fmla="*/ 32 h 46"/>
                <a:gd name="T58" fmla="*/ 20 w 45"/>
                <a:gd name="T59" fmla="*/ 33 h 46"/>
                <a:gd name="T60" fmla="*/ 14 w 45"/>
                <a:gd name="T61" fmla="*/ 30 h 46"/>
                <a:gd name="T62" fmla="*/ 13 w 45"/>
                <a:gd name="T63" fmla="*/ 28 h 46"/>
                <a:gd name="T64" fmla="*/ 33 w 45"/>
                <a:gd name="T65" fmla="*/ 42 h 46"/>
                <a:gd name="T66" fmla="*/ 23 w 45"/>
                <a:gd name="T67" fmla="*/ 44 h 46"/>
                <a:gd name="T68" fmla="*/ 19 w 45"/>
                <a:gd name="T69" fmla="*/ 44 h 46"/>
                <a:gd name="T70" fmla="*/ 19 w 45"/>
                <a:gd name="T71" fmla="*/ 42 h 46"/>
                <a:gd name="T72" fmla="*/ 23 w 45"/>
                <a:gd name="T73" fmla="*/ 40 h 46"/>
                <a:gd name="T74" fmla="*/ 25 w 45"/>
                <a:gd name="T75" fmla="*/ 39 h 46"/>
                <a:gd name="T76" fmla="*/ 31 w 45"/>
                <a:gd name="T77" fmla="*/ 39 h 46"/>
                <a:gd name="T78" fmla="*/ 33 w 45"/>
                <a:gd name="T79" fmla="*/ 41 h 46"/>
                <a:gd name="T80" fmla="*/ 33 w 45"/>
                <a:gd name="T81" fmla="*/ 42 h 46"/>
                <a:gd name="T82" fmla="*/ 33 w 45"/>
                <a:gd name="T83" fmla="*/ 11 h 46"/>
                <a:gd name="T84" fmla="*/ 27 w 45"/>
                <a:gd name="T85" fmla="*/ 11 h 46"/>
                <a:gd name="T86" fmla="*/ 26 w 45"/>
                <a:gd name="T87" fmla="*/ 10 h 46"/>
                <a:gd name="T88" fmla="*/ 22 w 45"/>
                <a:gd name="T89" fmla="*/ 6 h 46"/>
                <a:gd name="T90" fmla="*/ 22 w 45"/>
                <a:gd name="T91" fmla="*/ 5 h 46"/>
                <a:gd name="T92" fmla="*/ 26 w 45"/>
                <a:gd name="T93" fmla="*/ 2 h 46"/>
                <a:gd name="T94" fmla="*/ 34 w 45"/>
                <a:gd name="T95" fmla="*/ 5 h 46"/>
                <a:gd name="T96" fmla="*/ 34 w 45"/>
                <a:gd name="T97" fmla="*/ 10 h 46"/>
                <a:gd name="T98" fmla="*/ 33 w 45"/>
                <a:gd name="T99" fmla="*/ 11 h 46"/>
                <a:gd name="T100" fmla="*/ 42 w 45"/>
                <a:gd name="T101" fmla="*/ 30 h 46"/>
                <a:gd name="T102" fmla="*/ 39 w 45"/>
                <a:gd name="T103" fmla="*/ 32 h 46"/>
                <a:gd name="T104" fmla="*/ 38 w 45"/>
                <a:gd name="T105" fmla="*/ 32 h 46"/>
                <a:gd name="T106" fmla="*/ 36 w 45"/>
                <a:gd name="T107" fmla="*/ 27 h 46"/>
                <a:gd name="T108" fmla="*/ 36 w 45"/>
                <a:gd name="T109" fmla="*/ 25 h 46"/>
                <a:gd name="T110" fmla="*/ 38 w 45"/>
                <a:gd name="T111" fmla="*/ 20 h 46"/>
                <a:gd name="T112" fmla="*/ 40 w 45"/>
                <a:gd name="T113" fmla="*/ 19 h 46"/>
                <a:gd name="T114" fmla="*/ 43 w 45"/>
                <a:gd name="T115" fmla="*/ 21 h 46"/>
                <a:gd name="T116" fmla="*/ 43 w 45"/>
                <a:gd name="T117" fmla="*/ 28 h 46"/>
                <a:gd name="T118" fmla="*/ 42 w 45"/>
                <a:gd name="T119"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6">
                  <a:moveTo>
                    <a:pt x="23" y="0"/>
                  </a:moveTo>
                  <a:cubicBezTo>
                    <a:pt x="10" y="0"/>
                    <a:pt x="0" y="11"/>
                    <a:pt x="0" y="23"/>
                  </a:cubicBezTo>
                  <a:cubicBezTo>
                    <a:pt x="0" y="35"/>
                    <a:pt x="10" y="46"/>
                    <a:pt x="23" y="46"/>
                  </a:cubicBezTo>
                  <a:cubicBezTo>
                    <a:pt x="35" y="46"/>
                    <a:pt x="45" y="35"/>
                    <a:pt x="45" y="23"/>
                  </a:cubicBezTo>
                  <a:cubicBezTo>
                    <a:pt x="45" y="11"/>
                    <a:pt x="35" y="0"/>
                    <a:pt x="23" y="0"/>
                  </a:cubicBezTo>
                  <a:close/>
                  <a:moveTo>
                    <a:pt x="9" y="39"/>
                  </a:moveTo>
                  <a:cubicBezTo>
                    <a:pt x="6" y="37"/>
                    <a:pt x="4" y="33"/>
                    <a:pt x="3" y="29"/>
                  </a:cubicBezTo>
                  <a:cubicBezTo>
                    <a:pt x="3" y="28"/>
                    <a:pt x="3" y="28"/>
                    <a:pt x="3" y="28"/>
                  </a:cubicBezTo>
                  <a:cubicBezTo>
                    <a:pt x="3" y="28"/>
                    <a:pt x="4" y="28"/>
                    <a:pt x="4" y="28"/>
                  </a:cubicBezTo>
                  <a:cubicBezTo>
                    <a:pt x="4" y="29"/>
                    <a:pt x="8" y="32"/>
                    <a:pt x="8" y="32"/>
                  </a:cubicBezTo>
                  <a:cubicBezTo>
                    <a:pt x="8" y="32"/>
                    <a:pt x="8" y="33"/>
                    <a:pt x="9" y="33"/>
                  </a:cubicBezTo>
                  <a:cubicBezTo>
                    <a:pt x="9" y="34"/>
                    <a:pt x="10" y="38"/>
                    <a:pt x="10" y="38"/>
                  </a:cubicBezTo>
                  <a:cubicBezTo>
                    <a:pt x="10" y="38"/>
                    <a:pt x="10" y="39"/>
                    <a:pt x="9" y="39"/>
                  </a:cubicBezTo>
                  <a:close/>
                  <a:moveTo>
                    <a:pt x="12" y="10"/>
                  </a:moveTo>
                  <a:cubicBezTo>
                    <a:pt x="11" y="11"/>
                    <a:pt x="10" y="15"/>
                    <a:pt x="9" y="15"/>
                  </a:cubicBezTo>
                  <a:cubicBezTo>
                    <a:pt x="9" y="15"/>
                    <a:pt x="6" y="17"/>
                    <a:pt x="5" y="17"/>
                  </a:cubicBezTo>
                  <a:cubicBezTo>
                    <a:pt x="4" y="18"/>
                    <a:pt x="4" y="18"/>
                    <a:pt x="4" y="18"/>
                  </a:cubicBezTo>
                  <a:cubicBezTo>
                    <a:pt x="3" y="15"/>
                    <a:pt x="3" y="15"/>
                    <a:pt x="3" y="15"/>
                  </a:cubicBezTo>
                  <a:cubicBezTo>
                    <a:pt x="5" y="12"/>
                    <a:pt x="7" y="9"/>
                    <a:pt x="10" y="7"/>
                  </a:cubicBezTo>
                  <a:cubicBezTo>
                    <a:pt x="11" y="7"/>
                    <a:pt x="12" y="7"/>
                    <a:pt x="12" y="8"/>
                  </a:cubicBezTo>
                  <a:cubicBezTo>
                    <a:pt x="13" y="9"/>
                    <a:pt x="12" y="10"/>
                    <a:pt x="12" y="10"/>
                  </a:cubicBezTo>
                  <a:close/>
                  <a:moveTo>
                    <a:pt x="13" y="28"/>
                  </a:moveTo>
                  <a:cubicBezTo>
                    <a:pt x="13" y="22"/>
                    <a:pt x="13" y="22"/>
                    <a:pt x="13" y="22"/>
                  </a:cubicBezTo>
                  <a:cubicBezTo>
                    <a:pt x="13" y="21"/>
                    <a:pt x="14" y="20"/>
                    <a:pt x="15" y="20"/>
                  </a:cubicBezTo>
                  <a:cubicBezTo>
                    <a:pt x="21" y="18"/>
                    <a:pt x="21" y="18"/>
                    <a:pt x="21" y="18"/>
                  </a:cubicBezTo>
                  <a:cubicBezTo>
                    <a:pt x="22" y="18"/>
                    <a:pt x="23" y="19"/>
                    <a:pt x="23" y="19"/>
                  </a:cubicBezTo>
                  <a:cubicBezTo>
                    <a:pt x="26" y="25"/>
                    <a:pt x="26" y="25"/>
                    <a:pt x="26" y="25"/>
                  </a:cubicBezTo>
                  <a:cubicBezTo>
                    <a:pt x="27" y="25"/>
                    <a:pt x="27" y="26"/>
                    <a:pt x="26" y="27"/>
                  </a:cubicBezTo>
                  <a:cubicBezTo>
                    <a:pt x="22" y="32"/>
                    <a:pt x="22" y="32"/>
                    <a:pt x="22" y="32"/>
                  </a:cubicBezTo>
                  <a:cubicBezTo>
                    <a:pt x="21" y="33"/>
                    <a:pt x="20" y="33"/>
                    <a:pt x="20" y="33"/>
                  </a:cubicBezTo>
                  <a:cubicBezTo>
                    <a:pt x="14" y="30"/>
                    <a:pt x="14" y="30"/>
                    <a:pt x="14" y="30"/>
                  </a:cubicBezTo>
                  <a:cubicBezTo>
                    <a:pt x="13" y="30"/>
                    <a:pt x="12" y="29"/>
                    <a:pt x="13" y="28"/>
                  </a:cubicBezTo>
                  <a:close/>
                  <a:moveTo>
                    <a:pt x="33" y="42"/>
                  </a:moveTo>
                  <a:cubicBezTo>
                    <a:pt x="30" y="43"/>
                    <a:pt x="26" y="44"/>
                    <a:pt x="23" y="44"/>
                  </a:cubicBezTo>
                  <a:cubicBezTo>
                    <a:pt x="22" y="44"/>
                    <a:pt x="20" y="44"/>
                    <a:pt x="19" y="44"/>
                  </a:cubicBezTo>
                  <a:cubicBezTo>
                    <a:pt x="19" y="43"/>
                    <a:pt x="19" y="43"/>
                    <a:pt x="19" y="42"/>
                  </a:cubicBezTo>
                  <a:cubicBezTo>
                    <a:pt x="23" y="40"/>
                    <a:pt x="23" y="40"/>
                    <a:pt x="23" y="40"/>
                  </a:cubicBezTo>
                  <a:cubicBezTo>
                    <a:pt x="23" y="40"/>
                    <a:pt x="24" y="39"/>
                    <a:pt x="25" y="39"/>
                  </a:cubicBezTo>
                  <a:cubicBezTo>
                    <a:pt x="31" y="39"/>
                    <a:pt x="31" y="39"/>
                    <a:pt x="31" y="39"/>
                  </a:cubicBezTo>
                  <a:cubicBezTo>
                    <a:pt x="32" y="39"/>
                    <a:pt x="32" y="40"/>
                    <a:pt x="33" y="41"/>
                  </a:cubicBezTo>
                  <a:lnTo>
                    <a:pt x="33" y="42"/>
                  </a:lnTo>
                  <a:close/>
                  <a:moveTo>
                    <a:pt x="33" y="11"/>
                  </a:moveTo>
                  <a:cubicBezTo>
                    <a:pt x="33" y="11"/>
                    <a:pt x="27" y="11"/>
                    <a:pt x="27" y="11"/>
                  </a:cubicBezTo>
                  <a:cubicBezTo>
                    <a:pt x="26" y="11"/>
                    <a:pt x="26" y="10"/>
                    <a:pt x="26" y="10"/>
                  </a:cubicBezTo>
                  <a:cubicBezTo>
                    <a:pt x="26" y="10"/>
                    <a:pt x="23" y="7"/>
                    <a:pt x="22" y="6"/>
                  </a:cubicBezTo>
                  <a:cubicBezTo>
                    <a:pt x="22" y="6"/>
                    <a:pt x="22" y="5"/>
                    <a:pt x="22" y="5"/>
                  </a:cubicBezTo>
                  <a:cubicBezTo>
                    <a:pt x="26" y="2"/>
                    <a:pt x="26" y="2"/>
                    <a:pt x="26" y="2"/>
                  </a:cubicBezTo>
                  <a:cubicBezTo>
                    <a:pt x="29" y="3"/>
                    <a:pt x="32" y="4"/>
                    <a:pt x="34" y="5"/>
                  </a:cubicBezTo>
                  <a:cubicBezTo>
                    <a:pt x="34" y="7"/>
                    <a:pt x="34" y="9"/>
                    <a:pt x="34" y="10"/>
                  </a:cubicBezTo>
                  <a:cubicBezTo>
                    <a:pt x="34" y="10"/>
                    <a:pt x="33" y="11"/>
                    <a:pt x="33" y="11"/>
                  </a:cubicBezTo>
                  <a:close/>
                  <a:moveTo>
                    <a:pt x="42" y="30"/>
                  </a:moveTo>
                  <a:cubicBezTo>
                    <a:pt x="42" y="30"/>
                    <a:pt x="39" y="32"/>
                    <a:pt x="39" y="32"/>
                  </a:cubicBezTo>
                  <a:cubicBezTo>
                    <a:pt x="38" y="32"/>
                    <a:pt x="38" y="32"/>
                    <a:pt x="38" y="32"/>
                  </a:cubicBezTo>
                  <a:cubicBezTo>
                    <a:pt x="38" y="32"/>
                    <a:pt x="36" y="28"/>
                    <a:pt x="36" y="27"/>
                  </a:cubicBezTo>
                  <a:cubicBezTo>
                    <a:pt x="36" y="26"/>
                    <a:pt x="36" y="25"/>
                    <a:pt x="36" y="25"/>
                  </a:cubicBezTo>
                  <a:cubicBezTo>
                    <a:pt x="36" y="25"/>
                    <a:pt x="38" y="20"/>
                    <a:pt x="38" y="20"/>
                  </a:cubicBezTo>
                  <a:cubicBezTo>
                    <a:pt x="39" y="20"/>
                    <a:pt x="39" y="19"/>
                    <a:pt x="40" y="19"/>
                  </a:cubicBezTo>
                  <a:cubicBezTo>
                    <a:pt x="41" y="19"/>
                    <a:pt x="43" y="21"/>
                    <a:pt x="43" y="21"/>
                  </a:cubicBezTo>
                  <a:cubicBezTo>
                    <a:pt x="43" y="21"/>
                    <a:pt x="43" y="27"/>
                    <a:pt x="43" y="28"/>
                  </a:cubicBezTo>
                  <a:cubicBezTo>
                    <a:pt x="43" y="28"/>
                    <a:pt x="42" y="30"/>
                    <a:pt x="4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 name="出自【趣你的PPT】(微信:qunideppt)：最优质的PPT资源库"/>
            <p:cNvSpPr>
              <a:spLocks noEditPoints="1"/>
            </p:cNvSpPr>
            <p:nvPr/>
          </p:nvSpPr>
          <p:spPr bwMode="auto">
            <a:xfrm>
              <a:off x="3272530" y="4528936"/>
              <a:ext cx="82390" cy="82388"/>
            </a:xfrm>
            <a:custGeom>
              <a:avLst/>
              <a:gdLst>
                <a:gd name="T0" fmla="*/ 22 w 45"/>
                <a:gd name="T1" fmla="*/ 0 h 45"/>
                <a:gd name="T2" fmla="*/ 0 w 45"/>
                <a:gd name="T3" fmla="*/ 23 h 45"/>
                <a:gd name="T4" fmla="*/ 22 w 45"/>
                <a:gd name="T5" fmla="*/ 45 h 45"/>
                <a:gd name="T6" fmla="*/ 45 w 45"/>
                <a:gd name="T7" fmla="*/ 23 h 45"/>
                <a:gd name="T8" fmla="*/ 22 w 45"/>
                <a:gd name="T9" fmla="*/ 0 h 45"/>
                <a:gd name="T10" fmla="*/ 8 w 45"/>
                <a:gd name="T11" fmla="*/ 39 h 45"/>
                <a:gd name="T12" fmla="*/ 2 w 45"/>
                <a:gd name="T13" fmla="*/ 29 h 45"/>
                <a:gd name="T14" fmla="*/ 2 w 45"/>
                <a:gd name="T15" fmla="*/ 28 h 45"/>
                <a:gd name="T16" fmla="*/ 3 w 45"/>
                <a:gd name="T17" fmla="*/ 28 h 45"/>
                <a:gd name="T18" fmla="*/ 7 w 45"/>
                <a:gd name="T19" fmla="*/ 32 h 45"/>
                <a:gd name="T20" fmla="*/ 8 w 45"/>
                <a:gd name="T21" fmla="*/ 33 h 45"/>
                <a:gd name="T22" fmla="*/ 9 w 45"/>
                <a:gd name="T23" fmla="*/ 38 h 45"/>
                <a:gd name="T24" fmla="*/ 8 w 45"/>
                <a:gd name="T25" fmla="*/ 39 h 45"/>
                <a:gd name="T26" fmla="*/ 11 w 45"/>
                <a:gd name="T27" fmla="*/ 10 h 45"/>
                <a:gd name="T28" fmla="*/ 8 w 45"/>
                <a:gd name="T29" fmla="*/ 15 h 45"/>
                <a:gd name="T30" fmla="*/ 4 w 45"/>
                <a:gd name="T31" fmla="*/ 17 h 45"/>
                <a:gd name="T32" fmla="*/ 3 w 45"/>
                <a:gd name="T33" fmla="*/ 17 h 45"/>
                <a:gd name="T34" fmla="*/ 3 w 45"/>
                <a:gd name="T35" fmla="*/ 15 h 45"/>
                <a:gd name="T36" fmla="*/ 9 w 45"/>
                <a:gd name="T37" fmla="*/ 6 h 45"/>
                <a:gd name="T38" fmla="*/ 12 w 45"/>
                <a:gd name="T39" fmla="*/ 8 h 45"/>
                <a:gd name="T40" fmla="*/ 11 w 45"/>
                <a:gd name="T41" fmla="*/ 10 h 45"/>
                <a:gd name="T42" fmla="*/ 12 w 45"/>
                <a:gd name="T43" fmla="*/ 28 h 45"/>
                <a:gd name="T44" fmla="*/ 12 w 45"/>
                <a:gd name="T45" fmla="*/ 21 h 45"/>
                <a:gd name="T46" fmla="*/ 14 w 45"/>
                <a:gd name="T47" fmla="*/ 19 h 45"/>
                <a:gd name="T48" fmla="*/ 20 w 45"/>
                <a:gd name="T49" fmla="*/ 18 h 45"/>
                <a:gd name="T50" fmla="*/ 22 w 45"/>
                <a:gd name="T51" fmla="*/ 19 h 45"/>
                <a:gd name="T52" fmla="*/ 26 w 45"/>
                <a:gd name="T53" fmla="*/ 24 h 45"/>
                <a:gd name="T54" fmla="*/ 25 w 45"/>
                <a:gd name="T55" fmla="*/ 27 h 45"/>
                <a:gd name="T56" fmla="*/ 21 w 45"/>
                <a:gd name="T57" fmla="*/ 32 h 45"/>
                <a:gd name="T58" fmla="*/ 19 w 45"/>
                <a:gd name="T59" fmla="*/ 32 h 45"/>
                <a:gd name="T60" fmla="*/ 13 w 45"/>
                <a:gd name="T61" fmla="*/ 30 h 45"/>
                <a:gd name="T62" fmla="*/ 12 w 45"/>
                <a:gd name="T63" fmla="*/ 28 h 45"/>
                <a:gd name="T64" fmla="*/ 32 w 45"/>
                <a:gd name="T65" fmla="*/ 41 h 45"/>
                <a:gd name="T66" fmla="*/ 22 w 45"/>
                <a:gd name="T67" fmla="*/ 44 h 45"/>
                <a:gd name="T68" fmla="*/ 18 w 45"/>
                <a:gd name="T69" fmla="*/ 43 h 45"/>
                <a:gd name="T70" fmla="*/ 19 w 45"/>
                <a:gd name="T71" fmla="*/ 42 h 45"/>
                <a:gd name="T72" fmla="*/ 22 w 45"/>
                <a:gd name="T73" fmla="*/ 40 h 45"/>
                <a:gd name="T74" fmla="*/ 24 w 45"/>
                <a:gd name="T75" fmla="*/ 39 h 45"/>
                <a:gd name="T76" fmla="*/ 30 w 45"/>
                <a:gd name="T77" fmla="*/ 39 h 45"/>
                <a:gd name="T78" fmla="*/ 32 w 45"/>
                <a:gd name="T79" fmla="*/ 40 h 45"/>
                <a:gd name="T80" fmla="*/ 32 w 45"/>
                <a:gd name="T81" fmla="*/ 41 h 45"/>
                <a:gd name="T82" fmla="*/ 32 w 45"/>
                <a:gd name="T83" fmla="*/ 10 h 45"/>
                <a:gd name="T84" fmla="*/ 26 w 45"/>
                <a:gd name="T85" fmla="*/ 11 h 45"/>
                <a:gd name="T86" fmla="*/ 25 w 45"/>
                <a:gd name="T87" fmla="*/ 10 h 45"/>
                <a:gd name="T88" fmla="*/ 21 w 45"/>
                <a:gd name="T89" fmla="*/ 6 h 45"/>
                <a:gd name="T90" fmla="*/ 21 w 45"/>
                <a:gd name="T91" fmla="*/ 5 h 45"/>
                <a:gd name="T92" fmla="*/ 26 w 45"/>
                <a:gd name="T93" fmla="*/ 2 h 45"/>
                <a:gd name="T94" fmla="*/ 33 w 45"/>
                <a:gd name="T95" fmla="*/ 5 h 45"/>
                <a:gd name="T96" fmla="*/ 33 w 45"/>
                <a:gd name="T97" fmla="*/ 9 h 45"/>
                <a:gd name="T98" fmla="*/ 32 w 45"/>
                <a:gd name="T99" fmla="*/ 10 h 45"/>
                <a:gd name="T100" fmla="*/ 41 w 45"/>
                <a:gd name="T101" fmla="*/ 29 h 45"/>
                <a:gd name="T102" fmla="*/ 38 w 45"/>
                <a:gd name="T103" fmla="*/ 31 h 45"/>
                <a:gd name="T104" fmla="*/ 37 w 45"/>
                <a:gd name="T105" fmla="*/ 32 h 45"/>
                <a:gd name="T106" fmla="*/ 35 w 45"/>
                <a:gd name="T107" fmla="*/ 27 h 45"/>
                <a:gd name="T108" fmla="*/ 35 w 45"/>
                <a:gd name="T109" fmla="*/ 25 h 45"/>
                <a:gd name="T110" fmla="*/ 38 w 45"/>
                <a:gd name="T111" fmla="*/ 19 h 45"/>
                <a:gd name="T112" fmla="*/ 39 w 45"/>
                <a:gd name="T113" fmla="*/ 19 h 45"/>
                <a:gd name="T114" fmla="*/ 42 w 45"/>
                <a:gd name="T115" fmla="*/ 21 h 45"/>
                <a:gd name="T116" fmla="*/ 42 w 45"/>
                <a:gd name="T117" fmla="*/ 27 h 45"/>
                <a:gd name="T118" fmla="*/ 41 w 45"/>
                <a:gd name="T119"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45">
                  <a:moveTo>
                    <a:pt x="22" y="0"/>
                  </a:moveTo>
                  <a:cubicBezTo>
                    <a:pt x="10" y="0"/>
                    <a:pt x="0" y="10"/>
                    <a:pt x="0" y="23"/>
                  </a:cubicBezTo>
                  <a:cubicBezTo>
                    <a:pt x="0" y="35"/>
                    <a:pt x="10" y="45"/>
                    <a:pt x="22" y="45"/>
                  </a:cubicBezTo>
                  <a:cubicBezTo>
                    <a:pt x="35" y="45"/>
                    <a:pt x="45" y="35"/>
                    <a:pt x="45" y="23"/>
                  </a:cubicBezTo>
                  <a:cubicBezTo>
                    <a:pt x="45" y="10"/>
                    <a:pt x="35" y="0"/>
                    <a:pt x="22" y="0"/>
                  </a:cubicBezTo>
                  <a:close/>
                  <a:moveTo>
                    <a:pt x="8" y="39"/>
                  </a:moveTo>
                  <a:cubicBezTo>
                    <a:pt x="5" y="36"/>
                    <a:pt x="3" y="33"/>
                    <a:pt x="2" y="29"/>
                  </a:cubicBezTo>
                  <a:cubicBezTo>
                    <a:pt x="2" y="28"/>
                    <a:pt x="2" y="28"/>
                    <a:pt x="2" y="28"/>
                  </a:cubicBezTo>
                  <a:cubicBezTo>
                    <a:pt x="2" y="28"/>
                    <a:pt x="3" y="28"/>
                    <a:pt x="3" y="28"/>
                  </a:cubicBezTo>
                  <a:cubicBezTo>
                    <a:pt x="3" y="28"/>
                    <a:pt x="7" y="32"/>
                    <a:pt x="7" y="32"/>
                  </a:cubicBezTo>
                  <a:cubicBezTo>
                    <a:pt x="7" y="32"/>
                    <a:pt x="8" y="32"/>
                    <a:pt x="8" y="33"/>
                  </a:cubicBezTo>
                  <a:cubicBezTo>
                    <a:pt x="8" y="34"/>
                    <a:pt x="9" y="38"/>
                    <a:pt x="9" y="38"/>
                  </a:cubicBezTo>
                  <a:cubicBezTo>
                    <a:pt x="9" y="38"/>
                    <a:pt x="9" y="38"/>
                    <a:pt x="8" y="39"/>
                  </a:cubicBezTo>
                  <a:close/>
                  <a:moveTo>
                    <a:pt x="11" y="10"/>
                  </a:moveTo>
                  <a:cubicBezTo>
                    <a:pt x="11" y="10"/>
                    <a:pt x="9" y="14"/>
                    <a:pt x="8" y="15"/>
                  </a:cubicBezTo>
                  <a:cubicBezTo>
                    <a:pt x="8" y="15"/>
                    <a:pt x="5" y="16"/>
                    <a:pt x="4" y="17"/>
                  </a:cubicBezTo>
                  <a:cubicBezTo>
                    <a:pt x="3" y="18"/>
                    <a:pt x="3" y="17"/>
                    <a:pt x="3" y="17"/>
                  </a:cubicBezTo>
                  <a:cubicBezTo>
                    <a:pt x="3" y="15"/>
                    <a:pt x="3" y="15"/>
                    <a:pt x="3" y="15"/>
                  </a:cubicBezTo>
                  <a:cubicBezTo>
                    <a:pt x="4" y="11"/>
                    <a:pt x="6" y="8"/>
                    <a:pt x="9" y="6"/>
                  </a:cubicBezTo>
                  <a:cubicBezTo>
                    <a:pt x="10" y="6"/>
                    <a:pt x="11" y="7"/>
                    <a:pt x="12" y="8"/>
                  </a:cubicBezTo>
                  <a:cubicBezTo>
                    <a:pt x="12" y="9"/>
                    <a:pt x="11" y="9"/>
                    <a:pt x="11" y="10"/>
                  </a:cubicBezTo>
                  <a:close/>
                  <a:moveTo>
                    <a:pt x="12" y="28"/>
                  </a:moveTo>
                  <a:cubicBezTo>
                    <a:pt x="12" y="21"/>
                    <a:pt x="12" y="21"/>
                    <a:pt x="12" y="21"/>
                  </a:cubicBezTo>
                  <a:cubicBezTo>
                    <a:pt x="12" y="20"/>
                    <a:pt x="13" y="20"/>
                    <a:pt x="14" y="19"/>
                  </a:cubicBezTo>
                  <a:cubicBezTo>
                    <a:pt x="20" y="18"/>
                    <a:pt x="20" y="18"/>
                    <a:pt x="20" y="18"/>
                  </a:cubicBezTo>
                  <a:cubicBezTo>
                    <a:pt x="21" y="18"/>
                    <a:pt x="22" y="18"/>
                    <a:pt x="22" y="19"/>
                  </a:cubicBezTo>
                  <a:cubicBezTo>
                    <a:pt x="26" y="24"/>
                    <a:pt x="26" y="24"/>
                    <a:pt x="26" y="24"/>
                  </a:cubicBezTo>
                  <a:cubicBezTo>
                    <a:pt x="26" y="25"/>
                    <a:pt x="26" y="26"/>
                    <a:pt x="25" y="27"/>
                  </a:cubicBezTo>
                  <a:cubicBezTo>
                    <a:pt x="21" y="32"/>
                    <a:pt x="21" y="32"/>
                    <a:pt x="21" y="32"/>
                  </a:cubicBezTo>
                  <a:cubicBezTo>
                    <a:pt x="21" y="32"/>
                    <a:pt x="20" y="33"/>
                    <a:pt x="19" y="32"/>
                  </a:cubicBezTo>
                  <a:cubicBezTo>
                    <a:pt x="13" y="30"/>
                    <a:pt x="13" y="30"/>
                    <a:pt x="13" y="30"/>
                  </a:cubicBezTo>
                  <a:cubicBezTo>
                    <a:pt x="12" y="29"/>
                    <a:pt x="12" y="29"/>
                    <a:pt x="12" y="28"/>
                  </a:cubicBezTo>
                  <a:close/>
                  <a:moveTo>
                    <a:pt x="32" y="41"/>
                  </a:moveTo>
                  <a:cubicBezTo>
                    <a:pt x="29" y="43"/>
                    <a:pt x="26" y="44"/>
                    <a:pt x="22" y="44"/>
                  </a:cubicBezTo>
                  <a:cubicBezTo>
                    <a:pt x="21" y="44"/>
                    <a:pt x="20" y="44"/>
                    <a:pt x="18" y="43"/>
                  </a:cubicBezTo>
                  <a:cubicBezTo>
                    <a:pt x="18" y="43"/>
                    <a:pt x="18" y="42"/>
                    <a:pt x="19" y="42"/>
                  </a:cubicBezTo>
                  <a:cubicBezTo>
                    <a:pt x="22" y="40"/>
                    <a:pt x="22" y="40"/>
                    <a:pt x="22" y="40"/>
                  </a:cubicBezTo>
                  <a:cubicBezTo>
                    <a:pt x="22" y="39"/>
                    <a:pt x="23" y="39"/>
                    <a:pt x="24" y="39"/>
                  </a:cubicBezTo>
                  <a:cubicBezTo>
                    <a:pt x="30" y="39"/>
                    <a:pt x="30" y="39"/>
                    <a:pt x="30" y="39"/>
                  </a:cubicBezTo>
                  <a:cubicBezTo>
                    <a:pt x="31" y="39"/>
                    <a:pt x="32" y="40"/>
                    <a:pt x="32" y="40"/>
                  </a:cubicBezTo>
                  <a:lnTo>
                    <a:pt x="32" y="41"/>
                  </a:lnTo>
                  <a:close/>
                  <a:moveTo>
                    <a:pt x="32" y="10"/>
                  </a:moveTo>
                  <a:cubicBezTo>
                    <a:pt x="32" y="10"/>
                    <a:pt x="27" y="10"/>
                    <a:pt x="26" y="11"/>
                  </a:cubicBezTo>
                  <a:cubicBezTo>
                    <a:pt x="26" y="11"/>
                    <a:pt x="25" y="10"/>
                    <a:pt x="25" y="10"/>
                  </a:cubicBezTo>
                  <a:cubicBezTo>
                    <a:pt x="25" y="10"/>
                    <a:pt x="22" y="7"/>
                    <a:pt x="21" y="6"/>
                  </a:cubicBezTo>
                  <a:cubicBezTo>
                    <a:pt x="21" y="5"/>
                    <a:pt x="21" y="5"/>
                    <a:pt x="21" y="5"/>
                  </a:cubicBezTo>
                  <a:cubicBezTo>
                    <a:pt x="26" y="2"/>
                    <a:pt x="26" y="2"/>
                    <a:pt x="26" y="2"/>
                  </a:cubicBezTo>
                  <a:cubicBezTo>
                    <a:pt x="28" y="2"/>
                    <a:pt x="31" y="3"/>
                    <a:pt x="33" y="5"/>
                  </a:cubicBezTo>
                  <a:cubicBezTo>
                    <a:pt x="33" y="6"/>
                    <a:pt x="33" y="9"/>
                    <a:pt x="33" y="9"/>
                  </a:cubicBezTo>
                  <a:cubicBezTo>
                    <a:pt x="33" y="10"/>
                    <a:pt x="32" y="10"/>
                    <a:pt x="32" y="10"/>
                  </a:cubicBezTo>
                  <a:close/>
                  <a:moveTo>
                    <a:pt x="41" y="29"/>
                  </a:moveTo>
                  <a:cubicBezTo>
                    <a:pt x="41" y="29"/>
                    <a:pt x="38" y="31"/>
                    <a:pt x="38" y="31"/>
                  </a:cubicBezTo>
                  <a:cubicBezTo>
                    <a:pt x="38" y="31"/>
                    <a:pt x="37" y="32"/>
                    <a:pt x="37" y="32"/>
                  </a:cubicBezTo>
                  <a:cubicBezTo>
                    <a:pt x="37" y="32"/>
                    <a:pt x="36" y="28"/>
                    <a:pt x="35" y="27"/>
                  </a:cubicBezTo>
                  <a:cubicBezTo>
                    <a:pt x="35" y="26"/>
                    <a:pt x="35" y="25"/>
                    <a:pt x="35" y="25"/>
                  </a:cubicBezTo>
                  <a:cubicBezTo>
                    <a:pt x="35" y="25"/>
                    <a:pt x="37" y="20"/>
                    <a:pt x="38" y="19"/>
                  </a:cubicBezTo>
                  <a:cubicBezTo>
                    <a:pt x="38" y="19"/>
                    <a:pt x="38" y="19"/>
                    <a:pt x="39" y="19"/>
                  </a:cubicBezTo>
                  <a:cubicBezTo>
                    <a:pt x="40" y="19"/>
                    <a:pt x="42" y="21"/>
                    <a:pt x="42" y="21"/>
                  </a:cubicBezTo>
                  <a:cubicBezTo>
                    <a:pt x="42" y="21"/>
                    <a:pt x="42" y="27"/>
                    <a:pt x="42" y="27"/>
                  </a:cubicBezTo>
                  <a:cubicBezTo>
                    <a:pt x="42" y="28"/>
                    <a:pt x="41" y="29"/>
                    <a:pt x="4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 name="出自【趣你的PPT】(微信:qunideppt)：最优质的PPT资源库"/>
            <p:cNvSpPr>
              <a:spLocks noEditPoints="1"/>
            </p:cNvSpPr>
            <p:nvPr/>
          </p:nvSpPr>
          <p:spPr bwMode="auto">
            <a:xfrm>
              <a:off x="2009220" y="2807237"/>
              <a:ext cx="65489" cy="137313"/>
            </a:xfrm>
            <a:custGeom>
              <a:avLst/>
              <a:gdLst>
                <a:gd name="T0" fmla="*/ 22 w 36"/>
                <a:gd name="T1" fmla="*/ 55 h 75"/>
                <a:gd name="T2" fmla="*/ 36 w 36"/>
                <a:gd name="T3" fmla="*/ 27 h 75"/>
                <a:gd name="T4" fmla="*/ 18 w 36"/>
                <a:gd name="T5" fmla="*/ 0 h 75"/>
                <a:gd name="T6" fmla="*/ 16 w 36"/>
                <a:gd name="T7" fmla="*/ 0 h 75"/>
                <a:gd name="T8" fmla="*/ 30 w 36"/>
                <a:gd name="T9" fmla="*/ 27 h 75"/>
                <a:gd name="T10" fmla="*/ 18 w 36"/>
                <a:gd name="T11" fmla="*/ 54 h 75"/>
                <a:gd name="T12" fmla="*/ 18 w 36"/>
                <a:gd name="T13" fmla="*/ 54 h 75"/>
                <a:gd name="T14" fmla="*/ 5 w 36"/>
                <a:gd name="T15" fmla="*/ 29 h 75"/>
                <a:gd name="T16" fmla="*/ 20 w 36"/>
                <a:gd name="T17" fmla="*/ 3 h 75"/>
                <a:gd name="T18" fmla="*/ 14 w 36"/>
                <a:gd name="T19" fmla="*/ 1 h 75"/>
                <a:gd name="T20" fmla="*/ 0 w 36"/>
                <a:gd name="T21" fmla="*/ 27 h 75"/>
                <a:gd name="T22" fmla="*/ 14 w 36"/>
                <a:gd name="T23" fmla="*/ 55 h 75"/>
                <a:gd name="T24" fmla="*/ 8 w 36"/>
                <a:gd name="T25" fmla="*/ 65 h 75"/>
                <a:gd name="T26" fmla="*/ 18 w 36"/>
                <a:gd name="T27" fmla="*/ 75 h 75"/>
                <a:gd name="T28" fmla="*/ 29 w 36"/>
                <a:gd name="T29" fmla="*/ 65 h 75"/>
                <a:gd name="T30" fmla="*/ 22 w 36"/>
                <a:gd name="T31" fmla="*/ 55 h 75"/>
                <a:gd name="T32" fmla="*/ 18 w 36"/>
                <a:gd name="T33" fmla="*/ 70 h 75"/>
                <a:gd name="T34" fmla="*/ 13 w 36"/>
                <a:gd name="T35" fmla="*/ 65 h 75"/>
                <a:gd name="T36" fmla="*/ 18 w 36"/>
                <a:gd name="T37" fmla="*/ 59 h 75"/>
                <a:gd name="T38" fmla="*/ 23 w 36"/>
                <a:gd name="T39" fmla="*/ 65 h 75"/>
                <a:gd name="T40" fmla="*/ 18 w 36"/>
                <a:gd name="T41"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75">
                  <a:moveTo>
                    <a:pt x="22" y="55"/>
                  </a:moveTo>
                  <a:cubicBezTo>
                    <a:pt x="28" y="49"/>
                    <a:pt x="36" y="39"/>
                    <a:pt x="36" y="27"/>
                  </a:cubicBezTo>
                  <a:cubicBezTo>
                    <a:pt x="36" y="11"/>
                    <a:pt x="29" y="0"/>
                    <a:pt x="18" y="0"/>
                  </a:cubicBezTo>
                  <a:cubicBezTo>
                    <a:pt x="17" y="0"/>
                    <a:pt x="16" y="0"/>
                    <a:pt x="16" y="0"/>
                  </a:cubicBezTo>
                  <a:cubicBezTo>
                    <a:pt x="25" y="2"/>
                    <a:pt x="30" y="13"/>
                    <a:pt x="30" y="27"/>
                  </a:cubicBezTo>
                  <a:cubicBezTo>
                    <a:pt x="30" y="38"/>
                    <a:pt x="23" y="48"/>
                    <a:pt x="18" y="54"/>
                  </a:cubicBezTo>
                  <a:cubicBezTo>
                    <a:pt x="18" y="54"/>
                    <a:pt x="18" y="54"/>
                    <a:pt x="18" y="54"/>
                  </a:cubicBezTo>
                  <a:cubicBezTo>
                    <a:pt x="12" y="48"/>
                    <a:pt x="5" y="39"/>
                    <a:pt x="5" y="29"/>
                  </a:cubicBezTo>
                  <a:cubicBezTo>
                    <a:pt x="5" y="16"/>
                    <a:pt x="11" y="6"/>
                    <a:pt x="20" y="3"/>
                  </a:cubicBezTo>
                  <a:cubicBezTo>
                    <a:pt x="19" y="2"/>
                    <a:pt x="17" y="1"/>
                    <a:pt x="14" y="1"/>
                  </a:cubicBezTo>
                  <a:cubicBezTo>
                    <a:pt x="5" y="3"/>
                    <a:pt x="0" y="13"/>
                    <a:pt x="0" y="27"/>
                  </a:cubicBezTo>
                  <a:cubicBezTo>
                    <a:pt x="0" y="39"/>
                    <a:pt x="8" y="49"/>
                    <a:pt x="14" y="55"/>
                  </a:cubicBezTo>
                  <a:cubicBezTo>
                    <a:pt x="10" y="57"/>
                    <a:pt x="8" y="60"/>
                    <a:pt x="8" y="65"/>
                  </a:cubicBezTo>
                  <a:cubicBezTo>
                    <a:pt x="8" y="70"/>
                    <a:pt x="12" y="75"/>
                    <a:pt x="18" y="75"/>
                  </a:cubicBezTo>
                  <a:cubicBezTo>
                    <a:pt x="24" y="75"/>
                    <a:pt x="29" y="70"/>
                    <a:pt x="29" y="65"/>
                  </a:cubicBezTo>
                  <a:cubicBezTo>
                    <a:pt x="29" y="60"/>
                    <a:pt x="26" y="57"/>
                    <a:pt x="22" y="55"/>
                  </a:cubicBezTo>
                  <a:close/>
                  <a:moveTo>
                    <a:pt x="18" y="70"/>
                  </a:moveTo>
                  <a:cubicBezTo>
                    <a:pt x="15" y="70"/>
                    <a:pt x="13" y="67"/>
                    <a:pt x="13" y="65"/>
                  </a:cubicBezTo>
                  <a:cubicBezTo>
                    <a:pt x="13" y="62"/>
                    <a:pt x="15" y="59"/>
                    <a:pt x="18" y="59"/>
                  </a:cubicBezTo>
                  <a:cubicBezTo>
                    <a:pt x="21" y="59"/>
                    <a:pt x="23" y="62"/>
                    <a:pt x="23" y="65"/>
                  </a:cubicBezTo>
                  <a:cubicBezTo>
                    <a:pt x="23" y="67"/>
                    <a:pt x="21" y="70"/>
                    <a:pt x="1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 name="出自【趣你的PPT】(微信:qunideppt)：最优质的PPT资源库"/>
            <p:cNvSpPr>
              <a:spLocks noEditPoints="1"/>
            </p:cNvSpPr>
            <p:nvPr/>
          </p:nvSpPr>
          <p:spPr bwMode="auto">
            <a:xfrm>
              <a:off x="2053583" y="3789556"/>
              <a:ext cx="80277" cy="158439"/>
            </a:xfrm>
            <a:custGeom>
              <a:avLst/>
              <a:gdLst>
                <a:gd name="T0" fmla="*/ 26 w 43"/>
                <a:gd name="T1" fmla="*/ 63 h 87"/>
                <a:gd name="T2" fmla="*/ 43 w 43"/>
                <a:gd name="T3" fmla="*/ 31 h 87"/>
                <a:gd name="T4" fmla="*/ 21 w 43"/>
                <a:gd name="T5" fmla="*/ 0 h 87"/>
                <a:gd name="T6" fmla="*/ 19 w 43"/>
                <a:gd name="T7" fmla="*/ 1 h 87"/>
                <a:gd name="T8" fmla="*/ 36 w 43"/>
                <a:gd name="T9" fmla="*/ 32 h 87"/>
                <a:gd name="T10" fmla="*/ 21 w 43"/>
                <a:gd name="T11" fmla="*/ 62 h 87"/>
                <a:gd name="T12" fmla="*/ 21 w 43"/>
                <a:gd name="T13" fmla="*/ 62 h 87"/>
                <a:gd name="T14" fmla="*/ 7 w 43"/>
                <a:gd name="T15" fmla="*/ 34 h 87"/>
                <a:gd name="T16" fmla="*/ 23 w 43"/>
                <a:gd name="T17" fmla="*/ 3 h 87"/>
                <a:gd name="T18" fmla="*/ 17 w 43"/>
                <a:gd name="T19" fmla="*/ 1 h 87"/>
                <a:gd name="T20" fmla="*/ 0 w 43"/>
                <a:gd name="T21" fmla="*/ 32 h 87"/>
                <a:gd name="T22" fmla="*/ 17 w 43"/>
                <a:gd name="T23" fmla="*/ 63 h 87"/>
                <a:gd name="T24" fmla="*/ 9 w 43"/>
                <a:gd name="T25" fmla="*/ 75 h 87"/>
                <a:gd name="T26" fmla="*/ 21 w 43"/>
                <a:gd name="T27" fmla="*/ 87 h 87"/>
                <a:gd name="T28" fmla="*/ 34 w 43"/>
                <a:gd name="T29" fmla="*/ 75 h 87"/>
                <a:gd name="T30" fmla="*/ 26 w 43"/>
                <a:gd name="T31" fmla="*/ 63 h 87"/>
                <a:gd name="T32" fmla="*/ 21 w 43"/>
                <a:gd name="T33" fmla="*/ 81 h 87"/>
                <a:gd name="T34" fmla="*/ 15 w 43"/>
                <a:gd name="T35" fmla="*/ 75 h 87"/>
                <a:gd name="T36" fmla="*/ 21 w 43"/>
                <a:gd name="T37" fmla="*/ 68 h 87"/>
                <a:gd name="T38" fmla="*/ 28 w 43"/>
                <a:gd name="T39" fmla="*/ 75 h 87"/>
                <a:gd name="T40" fmla="*/ 21 w 43"/>
                <a:gd name="T4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7">
                  <a:moveTo>
                    <a:pt x="26" y="63"/>
                  </a:moveTo>
                  <a:cubicBezTo>
                    <a:pt x="33" y="57"/>
                    <a:pt x="43" y="45"/>
                    <a:pt x="43" y="31"/>
                  </a:cubicBezTo>
                  <a:cubicBezTo>
                    <a:pt x="43" y="13"/>
                    <a:pt x="34" y="0"/>
                    <a:pt x="21" y="0"/>
                  </a:cubicBezTo>
                  <a:cubicBezTo>
                    <a:pt x="20" y="0"/>
                    <a:pt x="19" y="0"/>
                    <a:pt x="19" y="1"/>
                  </a:cubicBezTo>
                  <a:cubicBezTo>
                    <a:pt x="30" y="2"/>
                    <a:pt x="36" y="15"/>
                    <a:pt x="36" y="32"/>
                  </a:cubicBezTo>
                  <a:cubicBezTo>
                    <a:pt x="36" y="44"/>
                    <a:pt x="27" y="56"/>
                    <a:pt x="21" y="62"/>
                  </a:cubicBezTo>
                  <a:cubicBezTo>
                    <a:pt x="21" y="62"/>
                    <a:pt x="21" y="62"/>
                    <a:pt x="21" y="62"/>
                  </a:cubicBezTo>
                  <a:cubicBezTo>
                    <a:pt x="15" y="56"/>
                    <a:pt x="7" y="45"/>
                    <a:pt x="7" y="34"/>
                  </a:cubicBezTo>
                  <a:cubicBezTo>
                    <a:pt x="7" y="18"/>
                    <a:pt x="14" y="7"/>
                    <a:pt x="23" y="3"/>
                  </a:cubicBezTo>
                  <a:cubicBezTo>
                    <a:pt x="22" y="3"/>
                    <a:pt x="20" y="2"/>
                    <a:pt x="17" y="1"/>
                  </a:cubicBezTo>
                  <a:cubicBezTo>
                    <a:pt x="7" y="4"/>
                    <a:pt x="0" y="16"/>
                    <a:pt x="0" y="32"/>
                  </a:cubicBezTo>
                  <a:cubicBezTo>
                    <a:pt x="0" y="45"/>
                    <a:pt x="10" y="57"/>
                    <a:pt x="17" y="63"/>
                  </a:cubicBezTo>
                  <a:cubicBezTo>
                    <a:pt x="12" y="65"/>
                    <a:pt x="9" y="70"/>
                    <a:pt x="9" y="75"/>
                  </a:cubicBezTo>
                  <a:cubicBezTo>
                    <a:pt x="9" y="81"/>
                    <a:pt x="15" y="87"/>
                    <a:pt x="21" y="87"/>
                  </a:cubicBezTo>
                  <a:cubicBezTo>
                    <a:pt x="28" y="87"/>
                    <a:pt x="34" y="81"/>
                    <a:pt x="34" y="75"/>
                  </a:cubicBezTo>
                  <a:cubicBezTo>
                    <a:pt x="34" y="70"/>
                    <a:pt x="31" y="65"/>
                    <a:pt x="26" y="63"/>
                  </a:cubicBezTo>
                  <a:close/>
                  <a:moveTo>
                    <a:pt x="21" y="81"/>
                  </a:moveTo>
                  <a:cubicBezTo>
                    <a:pt x="18" y="81"/>
                    <a:pt x="15" y="78"/>
                    <a:pt x="15" y="75"/>
                  </a:cubicBezTo>
                  <a:cubicBezTo>
                    <a:pt x="15" y="71"/>
                    <a:pt x="18" y="68"/>
                    <a:pt x="21" y="68"/>
                  </a:cubicBezTo>
                  <a:cubicBezTo>
                    <a:pt x="25" y="68"/>
                    <a:pt x="28" y="71"/>
                    <a:pt x="28" y="75"/>
                  </a:cubicBezTo>
                  <a:cubicBezTo>
                    <a:pt x="28" y="78"/>
                    <a:pt x="25" y="81"/>
                    <a:pt x="21"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 name="出自【趣你的PPT】(微信:qunideppt)：最优质的PPT资源库"/>
            <p:cNvSpPr/>
            <p:nvPr/>
          </p:nvSpPr>
          <p:spPr bwMode="auto">
            <a:xfrm>
              <a:off x="2062034" y="3014263"/>
              <a:ext cx="164780" cy="29575"/>
            </a:xfrm>
            <a:custGeom>
              <a:avLst/>
              <a:gdLst>
                <a:gd name="T0" fmla="*/ 0 w 90"/>
                <a:gd name="T1" fmla="*/ 8 h 16"/>
                <a:gd name="T2" fmla="*/ 7 w 90"/>
                <a:gd name="T3" fmla="*/ 16 h 16"/>
                <a:gd name="T4" fmla="*/ 83 w 90"/>
                <a:gd name="T5" fmla="*/ 16 h 16"/>
                <a:gd name="T6" fmla="*/ 90 w 90"/>
                <a:gd name="T7" fmla="*/ 8 h 16"/>
                <a:gd name="T8" fmla="*/ 90 w 90"/>
                <a:gd name="T9" fmla="*/ 8 h 16"/>
                <a:gd name="T10" fmla="*/ 83 w 90"/>
                <a:gd name="T11" fmla="*/ 0 h 16"/>
                <a:gd name="T12" fmla="*/ 7 w 90"/>
                <a:gd name="T13" fmla="*/ 0 h 16"/>
                <a:gd name="T14" fmla="*/ 0 w 9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6">
                  <a:moveTo>
                    <a:pt x="0" y="8"/>
                  </a:moveTo>
                  <a:cubicBezTo>
                    <a:pt x="0" y="12"/>
                    <a:pt x="3" y="16"/>
                    <a:pt x="7" y="16"/>
                  </a:cubicBezTo>
                  <a:cubicBezTo>
                    <a:pt x="83" y="16"/>
                    <a:pt x="83" y="16"/>
                    <a:pt x="83" y="16"/>
                  </a:cubicBezTo>
                  <a:cubicBezTo>
                    <a:pt x="87" y="16"/>
                    <a:pt x="90" y="12"/>
                    <a:pt x="90" y="8"/>
                  </a:cubicBezTo>
                  <a:cubicBezTo>
                    <a:pt x="90" y="8"/>
                    <a:pt x="90" y="8"/>
                    <a:pt x="90" y="8"/>
                  </a:cubicBezTo>
                  <a:cubicBezTo>
                    <a:pt x="90" y="4"/>
                    <a:pt x="87" y="0"/>
                    <a:pt x="83" y="0"/>
                  </a:cubicBezTo>
                  <a:cubicBezTo>
                    <a:pt x="7" y="0"/>
                    <a:pt x="7" y="0"/>
                    <a:pt x="7" y="0"/>
                  </a:cubicBezTo>
                  <a:cubicBezTo>
                    <a:pt x="3" y="0"/>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 name="出自【趣你的PPT】(微信:qunideppt)：最优质的PPT资源库"/>
            <p:cNvSpPr/>
            <p:nvPr/>
          </p:nvSpPr>
          <p:spPr bwMode="auto">
            <a:xfrm>
              <a:off x="2106397" y="2910750"/>
              <a:ext cx="76052" cy="35913"/>
            </a:xfrm>
            <a:custGeom>
              <a:avLst/>
              <a:gdLst>
                <a:gd name="T0" fmla="*/ 0 w 42"/>
                <a:gd name="T1" fmla="*/ 19 h 19"/>
                <a:gd name="T2" fmla="*/ 6 w 42"/>
                <a:gd name="T3" fmla="*/ 0 h 19"/>
                <a:gd name="T4" fmla="*/ 36 w 42"/>
                <a:gd name="T5" fmla="*/ 0 h 19"/>
                <a:gd name="T6" fmla="*/ 42 w 42"/>
                <a:gd name="T7" fmla="*/ 19 h 19"/>
                <a:gd name="T8" fmla="*/ 0 w 42"/>
                <a:gd name="T9" fmla="*/ 19 h 19"/>
              </a:gdLst>
              <a:ahLst/>
              <a:cxnLst>
                <a:cxn ang="0">
                  <a:pos x="T0" y="T1"/>
                </a:cxn>
                <a:cxn ang="0">
                  <a:pos x="T2" y="T3"/>
                </a:cxn>
                <a:cxn ang="0">
                  <a:pos x="T4" y="T5"/>
                </a:cxn>
                <a:cxn ang="0">
                  <a:pos x="T6" y="T7"/>
                </a:cxn>
                <a:cxn ang="0">
                  <a:pos x="T8" y="T9"/>
                </a:cxn>
              </a:cxnLst>
              <a:rect l="0" t="0" r="r" b="b"/>
              <a:pathLst>
                <a:path w="42" h="19">
                  <a:moveTo>
                    <a:pt x="0" y="19"/>
                  </a:moveTo>
                  <a:cubicBezTo>
                    <a:pt x="2" y="13"/>
                    <a:pt x="4" y="6"/>
                    <a:pt x="6" y="0"/>
                  </a:cubicBezTo>
                  <a:cubicBezTo>
                    <a:pt x="36" y="0"/>
                    <a:pt x="36" y="0"/>
                    <a:pt x="36" y="0"/>
                  </a:cubicBezTo>
                  <a:cubicBezTo>
                    <a:pt x="38" y="6"/>
                    <a:pt x="40" y="13"/>
                    <a:pt x="42" y="19"/>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 name="出自【趣你的PPT】(微信:qunideppt)：最优质的PPT资源库"/>
            <p:cNvSpPr/>
            <p:nvPr/>
          </p:nvSpPr>
          <p:spPr bwMode="auto">
            <a:xfrm>
              <a:off x="2089497" y="2965675"/>
              <a:ext cx="109853" cy="33800"/>
            </a:xfrm>
            <a:custGeom>
              <a:avLst/>
              <a:gdLst>
                <a:gd name="T0" fmla="*/ 47 w 52"/>
                <a:gd name="T1" fmla="*/ 0 h 16"/>
                <a:gd name="T2" fmla="*/ 52 w 52"/>
                <a:gd name="T3" fmla="*/ 16 h 16"/>
                <a:gd name="T4" fmla="*/ 0 w 52"/>
                <a:gd name="T5" fmla="*/ 16 h 16"/>
                <a:gd name="T6" fmla="*/ 5 w 52"/>
                <a:gd name="T7" fmla="*/ 0 h 16"/>
                <a:gd name="T8" fmla="*/ 47 w 52"/>
                <a:gd name="T9" fmla="*/ 0 h 16"/>
              </a:gdLst>
              <a:ahLst/>
              <a:cxnLst>
                <a:cxn ang="0">
                  <a:pos x="T0" y="T1"/>
                </a:cxn>
                <a:cxn ang="0">
                  <a:pos x="T2" y="T3"/>
                </a:cxn>
                <a:cxn ang="0">
                  <a:pos x="T4" y="T5"/>
                </a:cxn>
                <a:cxn ang="0">
                  <a:pos x="T6" y="T7"/>
                </a:cxn>
                <a:cxn ang="0">
                  <a:pos x="T8" y="T9"/>
                </a:cxn>
              </a:cxnLst>
              <a:rect l="0" t="0" r="r" b="b"/>
              <a:pathLst>
                <a:path w="52" h="16">
                  <a:moveTo>
                    <a:pt x="47" y="0"/>
                  </a:moveTo>
                  <a:lnTo>
                    <a:pt x="52" y="16"/>
                  </a:lnTo>
                  <a:lnTo>
                    <a:pt x="0" y="16"/>
                  </a:lnTo>
                  <a:lnTo>
                    <a:pt x="5" y="0"/>
                  </a:ln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 name="出自【趣你的PPT】(微信:qunideppt)：最优质的PPT资源库"/>
            <p:cNvSpPr/>
            <p:nvPr/>
          </p:nvSpPr>
          <p:spPr bwMode="auto">
            <a:xfrm>
              <a:off x="2123298" y="2845262"/>
              <a:ext cx="42251" cy="48588"/>
            </a:xfrm>
            <a:custGeom>
              <a:avLst/>
              <a:gdLst>
                <a:gd name="T0" fmla="*/ 0 w 22"/>
                <a:gd name="T1" fmla="*/ 26 h 26"/>
                <a:gd name="T2" fmla="*/ 5 w 22"/>
                <a:gd name="T3" fmla="*/ 10 h 26"/>
                <a:gd name="T4" fmla="*/ 17 w 22"/>
                <a:gd name="T5" fmla="*/ 10 h 26"/>
                <a:gd name="T6" fmla="*/ 22 w 22"/>
                <a:gd name="T7" fmla="*/ 26 h 26"/>
                <a:gd name="T8" fmla="*/ 0 w 22"/>
                <a:gd name="T9" fmla="*/ 26 h 26"/>
              </a:gdLst>
              <a:ahLst/>
              <a:cxnLst>
                <a:cxn ang="0">
                  <a:pos x="T0" y="T1"/>
                </a:cxn>
                <a:cxn ang="0">
                  <a:pos x="T2" y="T3"/>
                </a:cxn>
                <a:cxn ang="0">
                  <a:pos x="T4" y="T5"/>
                </a:cxn>
                <a:cxn ang="0">
                  <a:pos x="T6" y="T7"/>
                </a:cxn>
                <a:cxn ang="0">
                  <a:pos x="T8" y="T9"/>
                </a:cxn>
              </a:cxnLst>
              <a:rect l="0" t="0" r="r" b="b"/>
              <a:pathLst>
                <a:path w="22" h="26">
                  <a:moveTo>
                    <a:pt x="0" y="26"/>
                  </a:moveTo>
                  <a:cubicBezTo>
                    <a:pt x="5" y="10"/>
                    <a:pt x="5" y="10"/>
                    <a:pt x="5" y="10"/>
                  </a:cubicBezTo>
                  <a:cubicBezTo>
                    <a:pt x="8" y="0"/>
                    <a:pt x="14" y="0"/>
                    <a:pt x="17" y="10"/>
                  </a:cubicBezTo>
                  <a:cubicBezTo>
                    <a:pt x="22" y="26"/>
                    <a:pt x="22" y="26"/>
                    <a:pt x="22" y="26"/>
                  </a:cubicBez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 name="出自【趣你的PPT】(微信:qunideppt)：最优质的PPT资源库"/>
            <p:cNvSpPr/>
            <p:nvPr/>
          </p:nvSpPr>
          <p:spPr bwMode="auto">
            <a:xfrm>
              <a:off x="2685239" y="2743861"/>
              <a:ext cx="76052" cy="12675"/>
            </a:xfrm>
            <a:custGeom>
              <a:avLst/>
              <a:gdLst>
                <a:gd name="T0" fmla="*/ 0 w 41"/>
                <a:gd name="T1" fmla="*/ 4 h 7"/>
                <a:gd name="T2" fmla="*/ 3 w 41"/>
                <a:gd name="T3" fmla="*/ 7 h 7"/>
                <a:gd name="T4" fmla="*/ 38 w 41"/>
                <a:gd name="T5" fmla="*/ 7 h 7"/>
                <a:gd name="T6" fmla="*/ 41 w 41"/>
                <a:gd name="T7" fmla="*/ 4 h 7"/>
                <a:gd name="T8" fmla="*/ 41 w 41"/>
                <a:gd name="T9" fmla="*/ 4 h 7"/>
                <a:gd name="T10" fmla="*/ 38 w 41"/>
                <a:gd name="T11" fmla="*/ 0 h 7"/>
                <a:gd name="T12" fmla="*/ 3 w 41"/>
                <a:gd name="T13" fmla="*/ 0 h 7"/>
                <a:gd name="T14" fmla="*/ 0 w 4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
                  <a:moveTo>
                    <a:pt x="0" y="4"/>
                  </a:moveTo>
                  <a:cubicBezTo>
                    <a:pt x="0" y="6"/>
                    <a:pt x="1" y="7"/>
                    <a:pt x="3" y="7"/>
                  </a:cubicBezTo>
                  <a:cubicBezTo>
                    <a:pt x="38" y="7"/>
                    <a:pt x="38" y="7"/>
                    <a:pt x="38" y="7"/>
                  </a:cubicBezTo>
                  <a:cubicBezTo>
                    <a:pt x="39" y="7"/>
                    <a:pt x="41" y="6"/>
                    <a:pt x="41" y="4"/>
                  </a:cubicBezTo>
                  <a:cubicBezTo>
                    <a:pt x="41" y="4"/>
                    <a:pt x="41" y="4"/>
                    <a:pt x="41" y="4"/>
                  </a:cubicBezTo>
                  <a:cubicBezTo>
                    <a:pt x="41" y="2"/>
                    <a:pt x="39" y="0"/>
                    <a:pt x="38" y="0"/>
                  </a:cubicBezTo>
                  <a:cubicBezTo>
                    <a:pt x="3" y="0"/>
                    <a:pt x="3"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 name="出自【趣你的PPT】(微信:qunideppt)：最优质的PPT资源库"/>
            <p:cNvSpPr/>
            <p:nvPr/>
          </p:nvSpPr>
          <p:spPr bwMode="auto">
            <a:xfrm>
              <a:off x="2706364" y="2697386"/>
              <a:ext cx="33801" cy="16900"/>
            </a:xfrm>
            <a:custGeom>
              <a:avLst/>
              <a:gdLst>
                <a:gd name="T0" fmla="*/ 0 w 19"/>
                <a:gd name="T1" fmla="*/ 9 h 9"/>
                <a:gd name="T2" fmla="*/ 2 w 19"/>
                <a:gd name="T3" fmla="*/ 0 h 9"/>
                <a:gd name="T4" fmla="*/ 16 w 19"/>
                <a:gd name="T5" fmla="*/ 0 h 9"/>
                <a:gd name="T6" fmla="*/ 19 w 19"/>
                <a:gd name="T7" fmla="*/ 9 h 9"/>
                <a:gd name="T8" fmla="*/ 0 w 19"/>
                <a:gd name="T9" fmla="*/ 9 h 9"/>
              </a:gdLst>
              <a:ahLst/>
              <a:cxnLst>
                <a:cxn ang="0">
                  <a:pos x="T0" y="T1"/>
                </a:cxn>
                <a:cxn ang="0">
                  <a:pos x="T2" y="T3"/>
                </a:cxn>
                <a:cxn ang="0">
                  <a:pos x="T4" y="T5"/>
                </a:cxn>
                <a:cxn ang="0">
                  <a:pos x="T6" y="T7"/>
                </a:cxn>
                <a:cxn ang="0">
                  <a:pos x="T8" y="T9"/>
                </a:cxn>
              </a:cxnLst>
              <a:rect l="0" t="0" r="r" b="b"/>
              <a:pathLst>
                <a:path w="19" h="9">
                  <a:moveTo>
                    <a:pt x="0" y="9"/>
                  </a:moveTo>
                  <a:cubicBezTo>
                    <a:pt x="0" y="6"/>
                    <a:pt x="1" y="3"/>
                    <a:pt x="2" y="0"/>
                  </a:cubicBezTo>
                  <a:cubicBezTo>
                    <a:pt x="16" y="0"/>
                    <a:pt x="16" y="0"/>
                    <a:pt x="16" y="0"/>
                  </a:cubicBezTo>
                  <a:cubicBezTo>
                    <a:pt x="17" y="3"/>
                    <a:pt x="18" y="6"/>
                    <a:pt x="19" y="9"/>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 name="出自【趣你的PPT】(微信:qunideppt)：最优质的PPT资源库"/>
            <p:cNvSpPr/>
            <p:nvPr/>
          </p:nvSpPr>
          <p:spPr bwMode="auto">
            <a:xfrm>
              <a:off x="2695801" y="2722736"/>
              <a:ext cx="52814" cy="14788"/>
            </a:xfrm>
            <a:custGeom>
              <a:avLst/>
              <a:gdLst>
                <a:gd name="T0" fmla="*/ 22 w 25"/>
                <a:gd name="T1" fmla="*/ 0 h 7"/>
                <a:gd name="T2" fmla="*/ 25 w 25"/>
                <a:gd name="T3" fmla="*/ 7 h 7"/>
                <a:gd name="T4" fmla="*/ 0 w 25"/>
                <a:gd name="T5" fmla="*/ 7 h 7"/>
                <a:gd name="T6" fmla="*/ 3 w 25"/>
                <a:gd name="T7" fmla="*/ 0 h 7"/>
                <a:gd name="T8" fmla="*/ 22 w 25"/>
                <a:gd name="T9" fmla="*/ 0 h 7"/>
              </a:gdLst>
              <a:ahLst/>
              <a:cxnLst>
                <a:cxn ang="0">
                  <a:pos x="T0" y="T1"/>
                </a:cxn>
                <a:cxn ang="0">
                  <a:pos x="T2" y="T3"/>
                </a:cxn>
                <a:cxn ang="0">
                  <a:pos x="T4" y="T5"/>
                </a:cxn>
                <a:cxn ang="0">
                  <a:pos x="T6" y="T7"/>
                </a:cxn>
                <a:cxn ang="0">
                  <a:pos x="T8" y="T9"/>
                </a:cxn>
              </a:cxnLst>
              <a:rect l="0" t="0" r="r" b="b"/>
              <a:pathLst>
                <a:path w="25" h="7">
                  <a:moveTo>
                    <a:pt x="22" y="0"/>
                  </a:moveTo>
                  <a:lnTo>
                    <a:pt x="25" y="7"/>
                  </a:lnTo>
                  <a:lnTo>
                    <a:pt x="0" y="7"/>
                  </a:lnTo>
                  <a:lnTo>
                    <a:pt x="3" y="0"/>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0" name="出自【趣你的PPT】(微信:qunideppt)：最优质的PPT资源库"/>
            <p:cNvSpPr/>
            <p:nvPr/>
          </p:nvSpPr>
          <p:spPr bwMode="auto">
            <a:xfrm>
              <a:off x="2712702" y="2667811"/>
              <a:ext cx="19013" cy="21125"/>
            </a:xfrm>
            <a:custGeom>
              <a:avLst/>
              <a:gdLst>
                <a:gd name="T0" fmla="*/ 0 w 10"/>
                <a:gd name="T1" fmla="*/ 12 h 12"/>
                <a:gd name="T2" fmla="*/ 2 w 10"/>
                <a:gd name="T3" fmla="*/ 4 h 12"/>
                <a:gd name="T4" fmla="*/ 8 w 10"/>
                <a:gd name="T5" fmla="*/ 4 h 12"/>
                <a:gd name="T6" fmla="*/ 10 w 10"/>
                <a:gd name="T7" fmla="*/ 12 h 12"/>
                <a:gd name="T8" fmla="*/ 0 w 10"/>
                <a:gd name="T9" fmla="*/ 12 h 12"/>
              </a:gdLst>
              <a:ahLst/>
              <a:cxnLst>
                <a:cxn ang="0">
                  <a:pos x="T0" y="T1"/>
                </a:cxn>
                <a:cxn ang="0">
                  <a:pos x="T2" y="T3"/>
                </a:cxn>
                <a:cxn ang="0">
                  <a:pos x="T4" y="T5"/>
                </a:cxn>
                <a:cxn ang="0">
                  <a:pos x="T6" y="T7"/>
                </a:cxn>
                <a:cxn ang="0">
                  <a:pos x="T8" y="T9"/>
                </a:cxn>
              </a:cxnLst>
              <a:rect l="0" t="0" r="r" b="b"/>
              <a:pathLst>
                <a:path w="10" h="12">
                  <a:moveTo>
                    <a:pt x="0" y="12"/>
                  </a:moveTo>
                  <a:cubicBezTo>
                    <a:pt x="2" y="4"/>
                    <a:pt x="2" y="4"/>
                    <a:pt x="2" y="4"/>
                  </a:cubicBezTo>
                  <a:cubicBezTo>
                    <a:pt x="4" y="0"/>
                    <a:pt x="6" y="0"/>
                    <a:pt x="8" y="4"/>
                  </a:cubicBezTo>
                  <a:cubicBezTo>
                    <a:pt x="10" y="12"/>
                    <a:pt x="10" y="12"/>
                    <a:pt x="10" y="12"/>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1" name="出自【趣你的PPT】(微信:qunideppt)：最优质的PPT资源库"/>
            <p:cNvSpPr/>
            <p:nvPr/>
          </p:nvSpPr>
          <p:spPr bwMode="auto">
            <a:xfrm>
              <a:off x="2831005" y="2445997"/>
              <a:ext cx="103515" cy="19013"/>
            </a:xfrm>
            <a:custGeom>
              <a:avLst/>
              <a:gdLst>
                <a:gd name="T0" fmla="*/ 0 w 57"/>
                <a:gd name="T1" fmla="*/ 5 h 10"/>
                <a:gd name="T2" fmla="*/ 4 w 57"/>
                <a:gd name="T3" fmla="*/ 10 h 10"/>
                <a:gd name="T4" fmla="*/ 52 w 57"/>
                <a:gd name="T5" fmla="*/ 10 h 10"/>
                <a:gd name="T6" fmla="*/ 57 w 57"/>
                <a:gd name="T7" fmla="*/ 5 h 10"/>
                <a:gd name="T8" fmla="*/ 57 w 57"/>
                <a:gd name="T9" fmla="*/ 5 h 10"/>
                <a:gd name="T10" fmla="*/ 52 w 57"/>
                <a:gd name="T11" fmla="*/ 0 h 10"/>
                <a:gd name="T12" fmla="*/ 4 w 57"/>
                <a:gd name="T13" fmla="*/ 0 h 10"/>
                <a:gd name="T14" fmla="*/ 0 w 57"/>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0" y="5"/>
                  </a:moveTo>
                  <a:cubicBezTo>
                    <a:pt x="0" y="8"/>
                    <a:pt x="1" y="10"/>
                    <a:pt x="4" y="10"/>
                  </a:cubicBezTo>
                  <a:cubicBezTo>
                    <a:pt x="52" y="10"/>
                    <a:pt x="52" y="10"/>
                    <a:pt x="52" y="10"/>
                  </a:cubicBezTo>
                  <a:cubicBezTo>
                    <a:pt x="55" y="10"/>
                    <a:pt x="57" y="8"/>
                    <a:pt x="57" y="5"/>
                  </a:cubicBezTo>
                  <a:cubicBezTo>
                    <a:pt x="57" y="5"/>
                    <a:pt x="57" y="5"/>
                    <a:pt x="57" y="5"/>
                  </a:cubicBezTo>
                  <a:cubicBezTo>
                    <a:pt x="57" y="3"/>
                    <a:pt x="55" y="0"/>
                    <a:pt x="52" y="0"/>
                  </a:cubicBezTo>
                  <a:cubicBezTo>
                    <a:pt x="4" y="0"/>
                    <a:pt x="4" y="0"/>
                    <a:pt x="4" y="0"/>
                  </a:cubicBezTo>
                  <a:cubicBezTo>
                    <a:pt x="1" y="0"/>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2" name="出自【趣你的PPT】(微信:qunideppt)：最优质的PPT资源库"/>
            <p:cNvSpPr/>
            <p:nvPr/>
          </p:nvSpPr>
          <p:spPr bwMode="auto">
            <a:xfrm>
              <a:off x="2858469" y="2380509"/>
              <a:ext cx="46476" cy="21125"/>
            </a:xfrm>
            <a:custGeom>
              <a:avLst/>
              <a:gdLst>
                <a:gd name="T0" fmla="*/ 0 w 26"/>
                <a:gd name="T1" fmla="*/ 12 h 12"/>
                <a:gd name="T2" fmla="*/ 4 w 26"/>
                <a:gd name="T3" fmla="*/ 0 h 12"/>
                <a:gd name="T4" fmla="*/ 22 w 26"/>
                <a:gd name="T5" fmla="*/ 0 h 12"/>
                <a:gd name="T6" fmla="*/ 26 w 26"/>
                <a:gd name="T7" fmla="*/ 12 h 12"/>
                <a:gd name="T8" fmla="*/ 0 w 26"/>
                <a:gd name="T9" fmla="*/ 12 h 12"/>
              </a:gdLst>
              <a:ahLst/>
              <a:cxnLst>
                <a:cxn ang="0">
                  <a:pos x="T0" y="T1"/>
                </a:cxn>
                <a:cxn ang="0">
                  <a:pos x="T2" y="T3"/>
                </a:cxn>
                <a:cxn ang="0">
                  <a:pos x="T4" y="T5"/>
                </a:cxn>
                <a:cxn ang="0">
                  <a:pos x="T6" y="T7"/>
                </a:cxn>
                <a:cxn ang="0">
                  <a:pos x="T8" y="T9"/>
                </a:cxn>
              </a:cxnLst>
              <a:rect l="0" t="0" r="r" b="b"/>
              <a:pathLst>
                <a:path w="26" h="12">
                  <a:moveTo>
                    <a:pt x="0" y="12"/>
                  </a:moveTo>
                  <a:cubicBezTo>
                    <a:pt x="1" y="9"/>
                    <a:pt x="2" y="4"/>
                    <a:pt x="4" y="0"/>
                  </a:cubicBezTo>
                  <a:cubicBezTo>
                    <a:pt x="22" y="0"/>
                    <a:pt x="22" y="0"/>
                    <a:pt x="22" y="0"/>
                  </a:cubicBezTo>
                  <a:cubicBezTo>
                    <a:pt x="24" y="4"/>
                    <a:pt x="25" y="9"/>
                    <a:pt x="26" y="12"/>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3" name="出自【趣你的PPT】(微信:qunideppt)：最优质的PPT资源库"/>
            <p:cNvSpPr/>
            <p:nvPr/>
          </p:nvSpPr>
          <p:spPr bwMode="auto">
            <a:xfrm>
              <a:off x="2847906" y="2414309"/>
              <a:ext cx="71827" cy="21125"/>
            </a:xfrm>
            <a:custGeom>
              <a:avLst/>
              <a:gdLst>
                <a:gd name="T0" fmla="*/ 30 w 34"/>
                <a:gd name="T1" fmla="*/ 0 h 10"/>
                <a:gd name="T2" fmla="*/ 34 w 34"/>
                <a:gd name="T3" fmla="*/ 10 h 10"/>
                <a:gd name="T4" fmla="*/ 0 w 34"/>
                <a:gd name="T5" fmla="*/ 10 h 10"/>
                <a:gd name="T6" fmla="*/ 3 w 34"/>
                <a:gd name="T7" fmla="*/ 0 h 10"/>
                <a:gd name="T8" fmla="*/ 30 w 34"/>
                <a:gd name="T9" fmla="*/ 0 h 10"/>
              </a:gdLst>
              <a:ahLst/>
              <a:cxnLst>
                <a:cxn ang="0">
                  <a:pos x="T0" y="T1"/>
                </a:cxn>
                <a:cxn ang="0">
                  <a:pos x="T2" y="T3"/>
                </a:cxn>
                <a:cxn ang="0">
                  <a:pos x="T4" y="T5"/>
                </a:cxn>
                <a:cxn ang="0">
                  <a:pos x="T6" y="T7"/>
                </a:cxn>
                <a:cxn ang="0">
                  <a:pos x="T8" y="T9"/>
                </a:cxn>
              </a:cxnLst>
              <a:rect l="0" t="0" r="r" b="b"/>
              <a:pathLst>
                <a:path w="34" h="10">
                  <a:moveTo>
                    <a:pt x="30" y="0"/>
                  </a:moveTo>
                  <a:lnTo>
                    <a:pt x="34" y="10"/>
                  </a:lnTo>
                  <a:lnTo>
                    <a:pt x="0" y="10"/>
                  </a:lnTo>
                  <a:lnTo>
                    <a:pt x="3"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4" name="出自【趣你的PPT】(微信:qunideppt)：最优质的PPT资源库"/>
            <p:cNvSpPr/>
            <p:nvPr/>
          </p:nvSpPr>
          <p:spPr bwMode="auto">
            <a:xfrm>
              <a:off x="2869031" y="2338259"/>
              <a:ext cx="25351" cy="29575"/>
            </a:xfrm>
            <a:custGeom>
              <a:avLst/>
              <a:gdLst>
                <a:gd name="T0" fmla="*/ 0 w 14"/>
                <a:gd name="T1" fmla="*/ 17 h 17"/>
                <a:gd name="T2" fmla="*/ 3 w 14"/>
                <a:gd name="T3" fmla="*/ 7 h 17"/>
                <a:gd name="T4" fmla="*/ 11 w 14"/>
                <a:gd name="T5" fmla="*/ 7 h 17"/>
                <a:gd name="T6" fmla="*/ 14 w 14"/>
                <a:gd name="T7" fmla="*/ 17 h 17"/>
                <a:gd name="T8" fmla="*/ 0 w 14"/>
                <a:gd name="T9" fmla="*/ 17 h 17"/>
              </a:gdLst>
              <a:ahLst/>
              <a:cxnLst>
                <a:cxn ang="0">
                  <a:pos x="T0" y="T1"/>
                </a:cxn>
                <a:cxn ang="0">
                  <a:pos x="T2" y="T3"/>
                </a:cxn>
                <a:cxn ang="0">
                  <a:pos x="T4" y="T5"/>
                </a:cxn>
                <a:cxn ang="0">
                  <a:pos x="T6" y="T7"/>
                </a:cxn>
                <a:cxn ang="0">
                  <a:pos x="T8" y="T9"/>
                </a:cxn>
              </a:cxnLst>
              <a:rect l="0" t="0" r="r" b="b"/>
              <a:pathLst>
                <a:path w="14" h="17">
                  <a:moveTo>
                    <a:pt x="0" y="17"/>
                  </a:moveTo>
                  <a:cubicBezTo>
                    <a:pt x="3" y="7"/>
                    <a:pt x="3" y="7"/>
                    <a:pt x="3" y="7"/>
                  </a:cubicBezTo>
                  <a:cubicBezTo>
                    <a:pt x="5" y="0"/>
                    <a:pt x="9" y="0"/>
                    <a:pt x="11" y="7"/>
                  </a:cubicBezTo>
                  <a:cubicBezTo>
                    <a:pt x="14" y="17"/>
                    <a:pt x="14" y="17"/>
                    <a:pt x="14" y="17"/>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5" name="出自【趣你的PPT】(微信:qunideppt)：最优质的PPT资源库"/>
            <p:cNvSpPr/>
            <p:nvPr/>
          </p:nvSpPr>
          <p:spPr bwMode="auto">
            <a:xfrm>
              <a:off x="2577498" y="3838144"/>
              <a:ext cx="54927" cy="88726"/>
            </a:xfrm>
            <a:custGeom>
              <a:avLst/>
              <a:gdLst>
                <a:gd name="T0" fmla="*/ 17 w 30"/>
                <a:gd name="T1" fmla="*/ 32 h 48"/>
                <a:gd name="T2" fmla="*/ 21 w 30"/>
                <a:gd name="T3" fmla="*/ 16 h 48"/>
                <a:gd name="T4" fmla="*/ 14 w 30"/>
                <a:gd name="T5" fmla="*/ 10 h 48"/>
                <a:gd name="T6" fmla="*/ 4 w 30"/>
                <a:gd name="T7" fmla="*/ 10 h 48"/>
                <a:gd name="T8" fmla="*/ 4 w 30"/>
                <a:gd name="T9" fmla="*/ 0 h 48"/>
                <a:gd name="T10" fmla="*/ 14 w 30"/>
                <a:gd name="T11" fmla="*/ 0 h 48"/>
                <a:gd name="T12" fmla="*/ 30 w 30"/>
                <a:gd name="T13" fmla="*/ 16 h 48"/>
                <a:gd name="T14" fmla="*/ 26 w 30"/>
                <a:gd name="T15" fmla="*/ 32 h 48"/>
                <a:gd name="T16" fmla="*/ 10 w 30"/>
                <a:gd name="T17" fmla="*/ 48 h 48"/>
                <a:gd name="T18" fmla="*/ 0 w 30"/>
                <a:gd name="T19" fmla="*/ 48 h 48"/>
                <a:gd name="T20" fmla="*/ 0 w 30"/>
                <a:gd name="T21" fmla="*/ 39 h 48"/>
                <a:gd name="T22" fmla="*/ 10 w 30"/>
                <a:gd name="T23" fmla="*/ 39 h 48"/>
                <a:gd name="T24" fmla="*/ 17 w 30"/>
                <a:gd name="T2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17" y="32"/>
                  </a:moveTo>
                  <a:cubicBezTo>
                    <a:pt x="21" y="16"/>
                    <a:pt x="21" y="16"/>
                    <a:pt x="21" y="16"/>
                  </a:cubicBezTo>
                  <a:cubicBezTo>
                    <a:pt x="21" y="12"/>
                    <a:pt x="18" y="10"/>
                    <a:pt x="14" y="10"/>
                  </a:cubicBezTo>
                  <a:cubicBezTo>
                    <a:pt x="4" y="10"/>
                    <a:pt x="4" y="10"/>
                    <a:pt x="4" y="10"/>
                  </a:cubicBezTo>
                  <a:cubicBezTo>
                    <a:pt x="4" y="0"/>
                    <a:pt x="4" y="0"/>
                    <a:pt x="4" y="0"/>
                  </a:cubicBezTo>
                  <a:cubicBezTo>
                    <a:pt x="14" y="0"/>
                    <a:pt x="14" y="0"/>
                    <a:pt x="14" y="0"/>
                  </a:cubicBezTo>
                  <a:cubicBezTo>
                    <a:pt x="23" y="0"/>
                    <a:pt x="30" y="7"/>
                    <a:pt x="30" y="16"/>
                  </a:cubicBezTo>
                  <a:cubicBezTo>
                    <a:pt x="26" y="32"/>
                    <a:pt x="26" y="32"/>
                    <a:pt x="26" y="32"/>
                  </a:cubicBezTo>
                  <a:cubicBezTo>
                    <a:pt x="26" y="41"/>
                    <a:pt x="19" y="48"/>
                    <a:pt x="10" y="48"/>
                  </a:cubicBezTo>
                  <a:cubicBezTo>
                    <a:pt x="0" y="48"/>
                    <a:pt x="0" y="48"/>
                    <a:pt x="0" y="48"/>
                  </a:cubicBezTo>
                  <a:cubicBezTo>
                    <a:pt x="0" y="39"/>
                    <a:pt x="0" y="39"/>
                    <a:pt x="0" y="39"/>
                  </a:cubicBezTo>
                  <a:cubicBezTo>
                    <a:pt x="10" y="39"/>
                    <a:pt x="10" y="39"/>
                    <a:pt x="10" y="39"/>
                  </a:cubicBezTo>
                  <a:cubicBezTo>
                    <a:pt x="14" y="39"/>
                    <a:pt x="17" y="36"/>
                    <a:pt x="1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6" name="出自【趣你的PPT】(微信:qunideppt)：最优质的PPT资源库"/>
            <p:cNvSpPr/>
            <p:nvPr/>
          </p:nvSpPr>
          <p:spPr bwMode="auto">
            <a:xfrm>
              <a:off x="2389480" y="3838144"/>
              <a:ext cx="54927" cy="88726"/>
            </a:xfrm>
            <a:custGeom>
              <a:avLst/>
              <a:gdLst>
                <a:gd name="T0" fmla="*/ 16 w 30"/>
                <a:gd name="T1" fmla="*/ 0 h 48"/>
                <a:gd name="T2" fmla="*/ 26 w 30"/>
                <a:gd name="T3" fmla="*/ 0 h 48"/>
                <a:gd name="T4" fmla="*/ 26 w 30"/>
                <a:gd name="T5" fmla="*/ 10 h 48"/>
                <a:gd name="T6" fmla="*/ 16 w 30"/>
                <a:gd name="T7" fmla="*/ 10 h 48"/>
                <a:gd name="T8" fmla="*/ 9 w 30"/>
                <a:gd name="T9" fmla="*/ 16 h 48"/>
                <a:gd name="T10" fmla="*/ 13 w 30"/>
                <a:gd name="T11" fmla="*/ 31 h 48"/>
                <a:gd name="T12" fmla="*/ 13 w 30"/>
                <a:gd name="T13" fmla="*/ 32 h 48"/>
                <a:gd name="T14" fmla="*/ 20 w 30"/>
                <a:gd name="T15" fmla="*/ 39 h 48"/>
                <a:gd name="T16" fmla="*/ 30 w 30"/>
                <a:gd name="T17" fmla="*/ 39 h 48"/>
                <a:gd name="T18" fmla="*/ 30 w 30"/>
                <a:gd name="T19" fmla="*/ 48 h 48"/>
                <a:gd name="T20" fmla="*/ 20 w 30"/>
                <a:gd name="T21" fmla="*/ 48 h 48"/>
                <a:gd name="T22" fmla="*/ 4 w 30"/>
                <a:gd name="T23" fmla="*/ 32 h 48"/>
                <a:gd name="T24" fmla="*/ 0 w 30"/>
                <a:gd name="T25" fmla="*/ 17 h 48"/>
                <a:gd name="T26" fmla="*/ 0 w 30"/>
                <a:gd name="T27" fmla="*/ 16 h 48"/>
                <a:gd name="T28" fmla="*/ 16 w 30"/>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8">
                  <a:moveTo>
                    <a:pt x="16" y="0"/>
                  </a:moveTo>
                  <a:cubicBezTo>
                    <a:pt x="26" y="0"/>
                    <a:pt x="26" y="0"/>
                    <a:pt x="26" y="0"/>
                  </a:cubicBezTo>
                  <a:cubicBezTo>
                    <a:pt x="26" y="10"/>
                    <a:pt x="26" y="10"/>
                    <a:pt x="26" y="10"/>
                  </a:cubicBezTo>
                  <a:cubicBezTo>
                    <a:pt x="16" y="10"/>
                    <a:pt x="16" y="10"/>
                    <a:pt x="16" y="10"/>
                  </a:cubicBezTo>
                  <a:cubicBezTo>
                    <a:pt x="13" y="10"/>
                    <a:pt x="10" y="12"/>
                    <a:pt x="9" y="16"/>
                  </a:cubicBezTo>
                  <a:cubicBezTo>
                    <a:pt x="13" y="31"/>
                    <a:pt x="13" y="31"/>
                    <a:pt x="13" y="31"/>
                  </a:cubicBezTo>
                  <a:cubicBezTo>
                    <a:pt x="13" y="32"/>
                    <a:pt x="13" y="32"/>
                    <a:pt x="13" y="32"/>
                  </a:cubicBezTo>
                  <a:cubicBezTo>
                    <a:pt x="13" y="36"/>
                    <a:pt x="16" y="39"/>
                    <a:pt x="20" y="39"/>
                  </a:cubicBezTo>
                  <a:cubicBezTo>
                    <a:pt x="30" y="39"/>
                    <a:pt x="30" y="39"/>
                    <a:pt x="30" y="39"/>
                  </a:cubicBezTo>
                  <a:cubicBezTo>
                    <a:pt x="30" y="48"/>
                    <a:pt x="30" y="48"/>
                    <a:pt x="30" y="48"/>
                  </a:cubicBezTo>
                  <a:cubicBezTo>
                    <a:pt x="20" y="48"/>
                    <a:pt x="20" y="48"/>
                    <a:pt x="20" y="48"/>
                  </a:cubicBezTo>
                  <a:cubicBezTo>
                    <a:pt x="11" y="48"/>
                    <a:pt x="4" y="41"/>
                    <a:pt x="4" y="32"/>
                  </a:cubicBezTo>
                  <a:cubicBezTo>
                    <a:pt x="0" y="17"/>
                    <a:pt x="0" y="17"/>
                    <a:pt x="0" y="17"/>
                  </a:cubicBezTo>
                  <a:cubicBezTo>
                    <a:pt x="0" y="16"/>
                    <a:pt x="0" y="16"/>
                    <a:pt x="0" y="16"/>
                  </a:cubicBezTo>
                  <a:cubicBezTo>
                    <a:pt x="0" y="7"/>
                    <a:pt x="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7" name="出自【趣你的PPT】(微信:qunideppt)：最优质的PPT资源库"/>
            <p:cNvSpPr/>
            <p:nvPr/>
          </p:nvSpPr>
          <p:spPr bwMode="auto">
            <a:xfrm>
              <a:off x="2450745" y="3829694"/>
              <a:ext cx="120416" cy="147876"/>
            </a:xfrm>
            <a:custGeom>
              <a:avLst/>
              <a:gdLst>
                <a:gd name="T0" fmla="*/ 63 w 65"/>
                <a:gd name="T1" fmla="*/ 60 h 81"/>
                <a:gd name="T2" fmla="*/ 42 w 65"/>
                <a:gd name="T3" fmla="*/ 81 h 81"/>
                <a:gd name="T4" fmla="*/ 23 w 65"/>
                <a:gd name="T5" fmla="*/ 81 h 81"/>
                <a:gd name="T6" fmla="*/ 2 w 65"/>
                <a:gd name="T7" fmla="*/ 60 h 81"/>
                <a:gd name="T8" fmla="*/ 0 w 65"/>
                <a:gd name="T9" fmla="*/ 0 h 81"/>
                <a:gd name="T10" fmla="*/ 65 w 65"/>
                <a:gd name="T11" fmla="*/ 0 h 81"/>
                <a:gd name="T12" fmla="*/ 63 w 65"/>
                <a:gd name="T13" fmla="*/ 60 h 81"/>
              </a:gdLst>
              <a:ahLst/>
              <a:cxnLst>
                <a:cxn ang="0">
                  <a:pos x="T0" y="T1"/>
                </a:cxn>
                <a:cxn ang="0">
                  <a:pos x="T2" y="T3"/>
                </a:cxn>
                <a:cxn ang="0">
                  <a:pos x="T4" y="T5"/>
                </a:cxn>
                <a:cxn ang="0">
                  <a:pos x="T6" y="T7"/>
                </a:cxn>
                <a:cxn ang="0">
                  <a:pos x="T8" y="T9"/>
                </a:cxn>
                <a:cxn ang="0">
                  <a:pos x="T10" y="T11"/>
                </a:cxn>
                <a:cxn ang="0">
                  <a:pos x="T12" y="T13"/>
                </a:cxn>
              </a:cxnLst>
              <a:rect l="0" t="0" r="r" b="b"/>
              <a:pathLst>
                <a:path w="65" h="81">
                  <a:moveTo>
                    <a:pt x="63" y="60"/>
                  </a:moveTo>
                  <a:cubicBezTo>
                    <a:pt x="63" y="71"/>
                    <a:pt x="54" y="81"/>
                    <a:pt x="42" y="81"/>
                  </a:cubicBezTo>
                  <a:cubicBezTo>
                    <a:pt x="23" y="81"/>
                    <a:pt x="23" y="81"/>
                    <a:pt x="23" y="81"/>
                  </a:cubicBezTo>
                  <a:cubicBezTo>
                    <a:pt x="12" y="81"/>
                    <a:pt x="2" y="71"/>
                    <a:pt x="2" y="60"/>
                  </a:cubicBezTo>
                  <a:cubicBezTo>
                    <a:pt x="0" y="0"/>
                    <a:pt x="0" y="0"/>
                    <a:pt x="0" y="0"/>
                  </a:cubicBezTo>
                  <a:cubicBezTo>
                    <a:pt x="65" y="0"/>
                    <a:pt x="65" y="0"/>
                    <a:pt x="65" y="0"/>
                  </a:cubicBezTo>
                  <a:lnTo>
                    <a:pt x="63"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8" name="出自【趣你的PPT】(微信:qunideppt)：最优质的PPT资源库"/>
            <p:cNvSpPr/>
            <p:nvPr/>
          </p:nvSpPr>
          <p:spPr bwMode="auto">
            <a:xfrm>
              <a:off x="2488771" y="3983907"/>
              <a:ext cx="44364" cy="16900"/>
            </a:xfrm>
            <a:custGeom>
              <a:avLst/>
              <a:gdLst>
                <a:gd name="T0" fmla="*/ 0 w 24"/>
                <a:gd name="T1" fmla="*/ 5 h 9"/>
                <a:gd name="T2" fmla="*/ 4 w 24"/>
                <a:gd name="T3" fmla="*/ 0 h 9"/>
                <a:gd name="T4" fmla="*/ 19 w 24"/>
                <a:gd name="T5" fmla="*/ 0 h 9"/>
                <a:gd name="T6" fmla="*/ 24 w 24"/>
                <a:gd name="T7" fmla="*/ 5 h 9"/>
                <a:gd name="T8" fmla="*/ 19 w 24"/>
                <a:gd name="T9" fmla="*/ 9 h 9"/>
                <a:gd name="T10" fmla="*/ 4 w 24"/>
                <a:gd name="T11" fmla="*/ 9 h 9"/>
                <a:gd name="T12" fmla="*/ 0 w 24"/>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5"/>
                  </a:moveTo>
                  <a:cubicBezTo>
                    <a:pt x="0" y="2"/>
                    <a:pt x="2" y="0"/>
                    <a:pt x="4" y="0"/>
                  </a:cubicBezTo>
                  <a:cubicBezTo>
                    <a:pt x="19" y="0"/>
                    <a:pt x="19" y="0"/>
                    <a:pt x="19" y="0"/>
                  </a:cubicBezTo>
                  <a:cubicBezTo>
                    <a:pt x="22" y="0"/>
                    <a:pt x="24" y="2"/>
                    <a:pt x="24" y="5"/>
                  </a:cubicBezTo>
                  <a:cubicBezTo>
                    <a:pt x="24" y="7"/>
                    <a:pt x="22" y="9"/>
                    <a:pt x="19" y="9"/>
                  </a:cubicBezTo>
                  <a:cubicBezTo>
                    <a:pt x="4" y="9"/>
                    <a:pt x="4" y="9"/>
                    <a:pt x="4" y="9"/>
                  </a:cubicBezTo>
                  <a:cubicBezTo>
                    <a:pt x="2" y="9"/>
                    <a:pt x="0" y="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9" name="出自【趣你的PPT】(微信:qunideppt)：最优质的PPT资源库"/>
            <p:cNvSpPr/>
            <p:nvPr/>
          </p:nvSpPr>
          <p:spPr bwMode="auto">
            <a:xfrm>
              <a:off x="2488771" y="4093758"/>
              <a:ext cx="44364" cy="14788"/>
            </a:xfrm>
            <a:custGeom>
              <a:avLst/>
              <a:gdLst>
                <a:gd name="T0" fmla="*/ 19 w 24"/>
                <a:gd name="T1" fmla="*/ 8 h 8"/>
                <a:gd name="T2" fmla="*/ 4 w 24"/>
                <a:gd name="T3" fmla="*/ 8 h 8"/>
                <a:gd name="T4" fmla="*/ 0 w 24"/>
                <a:gd name="T5" fmla="*/ 4 h 8"/>
                <a:gd name="T6" fmla="*/ 4 w 24"/>
                <a:gd name="T7" fmla="*/ 0 h 8"/>
                <a:gd name="T8" fmla="*/ 19 w 24"/>
                <a:gd name="T9" fmla="*/ 0 h 8"/>
                <a:gd name="T10" fmla="*/ 24 w 24"/>
                <a:gd name="T11" fmla="*/ 4 h 8"/>
                <a:gd name="T12" fmla="*/ 19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19" y="8"/>
                  </a:moveTo>
                  <a:cubicBezTo>
                    <a:pt x="4" y="8"/>
                    <a:pt x="4" y="8"/>
                    <a:pt x="4" y="8"/>
                  </a:cubicBezTo>
                  <a:cubicBezTo>
                    <a:pt x="2" y="8"/>
                    <a:pt x="0" y="6"/>
                    <a:pt x="0" y="4"/>
                  </a:cubicBezTo>
                  <a:cubicBezTo>
                    <a:pt x="0" y="2"/>
                    <a:pt x="2" y="0"/>
                    <a:pt x="4" y="0"/>
                  </a:cubicBezTo>
                  <a:cubicBezTo>
                    <a:pt x="19" y="0"/>
                    <a:pt x="19" y="0"/>
                    <a:pt x="19" y="0"/>
                  </a:cubicBezTo>
                  <a:cubicBezTo>
                    <a:pt x="22" y="0"/>
                    <a:pt x="24" y="2"/>
                    <a:pt x="24" y="4"/>
                  </a:cubicBezTo>
                  <a:cubicBezTo>
                    <a:pt x="24" y="6"/>
                    <a:pt x="22"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50" name="出自【趣你的PPT】(微信:qunideppt)：最优质的PPT资源库"/>
            <p:cNvSpPr/>
            <p:nvPr/>
          </p:nvSpPr>
          <p:spPr bwMode="auto">
            <a:xfrm>
              <a:off x="2459195" y="4116995"/>
              <a:ext cx="105628" cy="16900"/>
            </a:xfrm>
            <a:custGeom>
              <a:avLst/>
              <a:gdLst>
                <a:gd name="T0" fmla="*/ 4 w 58"/>
                <a:gd name="T1" fmla="*/ 0 h 9"/>
                <a:gd name="T2" fmla="*/ 54 w 58"/>
                <a:gd name="T3" fmla="*/ 0 h 9"/>
                <a:gd name="T4" fmla="*/ 58 w 58"/>
                <a:gd name="T5" fmla="*/ 5 h 9"/>
                <a:gd name="T6" fmla="*/ 54 w 58"/>
                <a:gd name="T7" fmla="*/ 9 h 9"/>
                <a:gd name="T8" fmla="*/ 4 w 58"/>
                <a:gd name="T9" fmla="*/ 9 h 9"/>
                <a:gd name="T10" fmla="*/ 0 w 58"/>
                <a:gd name="T11" fmla="*/ 5 h 9"/>
                <a:gd name="T12" fmla="*/ 4 w 5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8" h="9">
                  <a:moveTo>
                    <a:pt x="4" y="0"/>
                  </a:moveTo>
                  <a:cubicBezTo>
                    <a:pt x="54" y="0"/>
                    <a:pt x="54" y="0"/>
                    <a:pt x="54" y="0"/>
                  </a:cubicBezTo>
                  <a:cubicBezTo>
                    <a:pt x="56" y="0"/>
                    <a:pt x="58" y="2"/>
                    <a:pt x="58" y="5"/>
                  </a:cubicBezTo>
                  <a:cubicBezTo>
                    <a:pt x="58" y="7"/>
                    <a:pt x="56" y="9"/>
                    <a:pt x="54" y="9"/>
                  </a:cubicBezTo>
                  <a:cubicBezTo>
                    <a:pt x="4" y="9"/>
                    <a:pt x="4" y="9"/>
                    <a:pt x="4" y="9"/>
                  </a:cubicBezTo>
                  <a:cubicBezTo>
                    <a:pt x="2" y="9"/>
                    <a:pt x="0" y="7"/>
                    <a:pt x="0" y="5"/>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51" name="出自【趣你的PPT】(微信:qunideppt)：最优质的PPT资源库"/>
            <p:cNvSpPr/>
            <p:nvPr/>
          </p:nvSpPr>
          <p:spPr bwMode="auto">
            <a:xfrm>
              <a:off x="2499333" y="4011370"/>
              <a:ext cx="25351" cy="71825"/>
            </a:xfrm>
            <a:custGeom>
              <a:avLst/>
              <a:gdLst>
                <a:gd name="T0" fmla="*/ 14 w 14"/>
                <a:gd name="T1" fmla="*/ 5 h 40"/>
                <a:gd name="T2" fmla="*/ 11 w 14"/>
                <a:gd name="T3" fmla="*/ 35 h 40"/>
                <a:gd name="T4" fmla="*/ 7 w 14"/>
                <a:gd name="T5" fmla="*/ 40 h 40"/>
                <a:gd name="T6" fmla="*/ 2 w 14"/>
                <a:gd name="T7" fmla="*/ 35 h 40"/>
                <a:gd name="T8" fmla="*/ 0 w 14"/>
                <a:gd name="T9" fmla="*/ 5 h 40"/>
                <a:gd name="T10" fmla="*/ 7 w 14"/>
                <a:gd name="T11" fmla="*/ 0 h 40"/>
                <a:gd name="T12" fmla="*/ 14 w 14"/>
                <a:gd name="T13" fmla="*/ 5 h 40"/>
              </a:gdLst>
              <a:ahLst/>
              <a:cxnLst>
                <a:cxn ang="0">
                  <a:pos x="T0" y="T1"/>
                </a:cxn>
                <a:cxn ang="0">
                  <a:pos x="T2" y="T3"/>
                </a:cxn>
                <a:cxn ang="0">
                  <a:pos x="T4" y="T5"/>
                </a:cxn>
                <a:cxn ang="0">
                  <a:pos x="T6" y="T7"/>
                </a:cxn>
                <a:cxn ang="0">
                  <a:pos x="T8" y="T9"/>
                </a:cxn>
                <a:cxn ang="0">
                  <a:pos x="T10" y="T11"/>
                </a:cxn>
                <a:cxn ang="0">
                  <a:pos x="T12" y="T13"/>
                </a:cxn>
              </a:cxnLst>
              <a:rect l="0" t="0" r="r" b="b"/>
              <a:pathLst>
                <a:path w="14" h="40">
                  <a:moveTo>
                    <a:pt x="14" y="5"/>
                  </a:moveTo>
                  <a:cubicBezTo>
                    <a:pt x="11" y="35"/>
                    <a:pt x="11" y="35"/>
                    <a:pt x="11" y="35"/>
                  </a:cubicBezTo>
                  <a:cubicBezTo>
                    <a:pt x="11" y="37"/>
                    <a:pt x="9" y="40"/>
                    <a:pt x="7" y="40"/>
                  </a:cubicBezTo>
                  <a:cubicBezTo>
                    <a:pt x="4" y="40"/>
                    <a:pt x="2" y="37"/>
                    <a:pt x="2" y="35"/>
                  </a:cubicBezTo>
                  <a:cubicBezTo>
                    <a:pt x="0" y="5"/>
                    <a:pt x="0" y="5"/>
                    <a:pt x="0" y="5"/>
                  </a:cubicBezTo>
                  <a:cubicBezTo>
                    <a:pt x="0" y="2"/>
                    <a:pt x="4" y="0"/>
                    <a:pt x="7" y="0"/>
                  </a:cubicBezTo>
                  <a:cubicBezTo>
                    <a:pt x="9" y="0"/>
                    <a:pt x="14" y="2"/>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52" name="出自【趣你的PPT】(微信:qunideppt)：最优质的PPT资源库"/>
            <p:cNvSpPr/>
            <p:nvPr/>
          </p:nvSpPr>
          <p:spPr bwMode="auto">
            <a:xfrm>
              <a:off x="1231798" y="1571416"/>
              <a:ext cx="42251" cy="69713"/>
            </a:xfrm>
            <a:custGeom>
              <a:avLst/>
              <a:gdLst>
                <a:gd name="T0" fmla="*/ 13 w 24"/>
                <a:gd name="T1" fmla="*/ 24 h 37"/>
                <a:gd name="T2" fmla="*/ 16 w 24"/>
                <a:gd name="T3" fmla="*/ 12 h 37"/>
                <a:gd name="T4" fmla="*/ 11 w 24"/>
                <a:gd name="T5" fmla="*/ 7 h 37"/>
                <a:gd name="T6" fmla="*/ 4 w 24"/>
                <a:gd name="T7" fmla="*/ 7 h 37"/>
                <a:gd name="T8" fmla="*/ 4 w 24"/>
                <a:gd name="T9" fmla="*/ 0 h 37"/>
                <a:gd name="T10" fmla="*/ 11 w 24"/>
                <a:gd name="T11" fmla="*/ 0 h 37"/>
                <a:gd name="T12" fmla="*/ 24 w 24"/>
                <a:gd name="T13" fmla="*/ 12 h 37"/>
                <a:gd name="T14" fmla="*/ 21 w 24"/>
                <a:gd name="T15" fmla="*/ 25 h 37"/>
                <a:gd name="T16" fmla="*/ 8 w 24"/>
                <a:gd name="T17" fmla="*/ 37 h 37"/>
                <a:gd name="T18" fmla="*/ 0 w 24"/>
                <a:gd name="T19" fmla="*/ 37 h 37"/>
                <a:gd name="T20" fmla="*/ 0 w 24"/>
                <a:gd name="T21" fmla="*/ 30 h 37"/>
                <a:gd name="T22" fmla="*/ 8 w 24"/>
                <a:gd name="T23" fmla="*/ 30 h 37"/>
                <a:gd name="T24" fmla="*/ 13 w 24"/>
                <a:gd name="T2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7">
                  <a:moveTo>
                    <a:pt x="13" y="24"/>
                  </a:moveTo>
                  <a:cubicBezTo>
                    <a:pt x="16" y="12"/>
                    <a:pt x="16" y="12"/>
                    <a:pt x="16" y="12"/>
                  </a:cubicBezTo>
                  <a:cubicBezTo>
                    <a:pt x="16" y="9"/>
                    <a:pt x="14" y="7"/>
                    <a:pt x="11" y="7"/>
                  </a:cubicBezTo>
                  <a:cubicBezTo>
                    <a:pt x="4" y="7"/>
                    <a:pt x="4" y="7"/>
                    <a:pt x="4" y="7"/>
                  </a:cubicBezTo>
                  <a:cubicBezTo>
                    <a:pt x="4" y="0"/>
                    <a:pt x="4" y="0"/>
                    <a:pt x="4" y="0"/>
                  </a:cubicBezTo>
                  <a:cubicBezTo>
                    <a:pt x="11" y="0"/>
                    <a:pt x="11" y="0"/>
                    <a:pt x="11" y="0"/>
                  </a:cubicBezTo>
                  <a:cubicBezTo>
                    <a:pt x="18" y="0"/>
                    <a:pt x="24" y="5"/>
                    <a:pt x="24" y="12"/>
                  </a:cubicBezTo>
                  <a:cubicBezTo>
                    <a:pt x="21" y="25"/>
                    <a:pt x="21" y="25"/>
                    <a:pt x="21" y="25"/>
                  </a:cubicBezTo>
                  <a:cubicBezTo>
                    <a:pt x="20" y="32"/>
                    <a:pt x="15" y="37"/>
                    <a:pt x="8" y="37"/>
                  </a:cubicBezTo>
                  <a:cubicBezTo>
                    <a:pt x="0" y="37"/>
                    <a:pt x="0" y="37"/>
                    <a:pt x="0" y="37"/>
                  </a:cubicBezTo>
                  <a:cubicBezTo>
                    <a:pt x="0" y="30"/>
                    <a:pt x="0" y="30"/>
                    <a:pt x="0" y="30"/>
                  </a:cubicBezTo>
                  <a:cubicBezTo>
                    <a:pt x="8" y="30"/>
                    <a:pt x="8" y="30"/>
                    <a:pt x="8" y="30"/>
                  </a:cubicBezTo>
                  <a:cubicBezTo>
                    <a:pt x="11" y="30"/>
                    <a:pt x="13" y="27"/>
                    <a:pt x="1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53" name="出自【趣你的PPT】(微信:qunideppt)：最优质的PPT资源库"/>
            <p:cNvSpPr/>
            <p:nvPr/>
          </p:nvSpPr>
          <p:spPr bwMode="auto">
            <a:xfrm>
              <a:off x="1083919" y="1571416"/>
              <a:ext cx="42251" cy="69713"/>
            </a:xfrm>
            <a:custGeom>
              <a:avLst/>
              <a:gdLst>
                <a:gd name="T0" fmla="*/ 12 w 23"/>
                <a:gd name="T1" fmla="*/ 0 h 37"/>
                <a:gd name="T2" fmla="*/ 20 w 23"/>
                <a:gd name="T3" fmla="*/ 0 h 37"/>
                <a:gd name="T4" fmla="*/ 20 w 23"/>
                <a:gd name="T5" fmla="*/ 7 h 37"/>
                <a:gd name="T6" fmla="*/ 12 w 23"/>
                <a:gd name="T7" fmla="*/ 7 h 37"/>
                <a:gd name="T8" fmla="*/ 7 w 23"/>
                <a:gd name="T9" fmla="*/ 12 h 37"/>
                <a:gd name="T10" fmla="*/ 10 w 23"/>
                <a:gd name="T11" fmla="*/ 24 h 37"/>
                <a:gd name="T12" fmla="*/ 10 w 23"/>
                <a:gd name="T13" fmla="*/ 24 h 37"/>
                <a:gd name="T14" fmla="*/ 15 w 23"/>
                <a:gd name="T15" fmla="*/ 30 h 37"/>
                <a:gd name="T16" fmla="*/ 23 w 23"/>
                <a:gd name="T17" fmla="*/ 30 h 37"/>
                <a:gd name="T18" fmla="*/ 23 w 23"/>
                <a:gd name="T19" fmla="*/ 37 h 37"/>
                <a:gd name="T20" fmla="*/ 15 w 23"/>
                <a:gd name="T21" fmla="*/ 37 h 37"/>
                <a:gd name="T22" fmla="*/ 3 w 23"/>
                <a:gd name="T23" fmla="*/ 25 h 37"/>
                <a:gd name="T24" fmla="*/ 0 w 23"/>
                <a:gd name="T25" fmla="*/ 13 h 37"/>
                <a:gd name="T26" fmla="*/ 0 w 23"/>
                <a:gd name="T27" fmla="*/ 12 h 37"/>
                <a:gd name="T28" fmla="*/ 12 w 23"/>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7">
                  <a:moveTo>
                    <a:pt x="12" y="0"/>
                  </a:moveTo>
                  <a:cubicBezTo>
                    <a:pt x="20" y="0"/>
                    <a:pt x="20" y="0"/>
                    <a:pt x="20" y="0"/>
                  </a:cubicBezTo>
                  <a:cubicBezTo>
                    <a:pt x="20" y="7"/>
                    <a:pt x="20" y="7"/>
                    <a:pt x="20" y="7"/>
                  </a:cubicBezTo>
                  <a:cubicBezTo>
                    <a:pt x="12" y="7"/>
                    <a:pt x="12" y="7"/>
                    <a:pt x="12" y="7"/>
                  </a:cubicBezTo>
                  <a:cubicBezTo>
                    <a:pt x="9" y="7"/>
                    <a:pt x="7" y="9"/>
                    <a:pt x="7" y="12"/>
                  </a:cubicBezTo>
                  <a:cubicBezTo>
                    <a:pt x="10" y="24"/>
                    <a:pt x="10" y="24"/>
                    <a:pt x="10" y="24"/>
                  </a:cubicBezTo>
                  <a:cubicBezTo>
                    <a:pt x="10" y="24"/>
                    <a:pt x="10" y="24"/>
                    <a:pt x="10" y="24"/>
                  </a:cubicBezTo>
                  <a:cubicBezTo>
                    <a:pt x="10" y="27"/>
                    <a:pt x="12" y="30"/>
                    <a:pt x="15" y="30"/>
                  </a:cubicBezTo>
                  <a:cubicBezTo>
                    <a:pt x="23" y="30"/>
                    <a:pt x="23" y="30"/>
                    <a:pt x="23" y="30"/>
                  </a:cubicBezTo>
                  <a:cubicBezTo>
                    <a:pt x="23" y="37"/>
                    <a:pt x="23" y="37"/>
                    <a:pt x="23" y="37"/>
                  </a:cubicBezTo>
                  <a:cubicBezTo>
                    <a:pt x="15" y="37"/>
                    <a:pt x="15" y="37"/>
                    <a:pt x="15" y="37"/>
                  </a:cubicBezTo>
                  <a:cubicBezTo>
                    <a:pt x="9" y="37"/>
                    <a:pt x="3" y="32"/>
                    <a:pt x="3" y="25"/>
                  </a:cubicBezTo>
                  <a:cubicBezTo>
                    <a:pt x="0" y="13"/>
                    <a:pt x="0" y="13"/>
                    <a:pt x="0" y="13"/>
                  </a:cubicBezTo>
                  <a:cubicBezTo>
                    <a:pt x="0" y="12"/>
                    <a:pt x="0" y="12"/>
                    <a:pt x="0" y="12"/>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54" name="出自【趣你的PPT】(微信:qunideppt)：最优质的PPT资源库"/>
            <p:cNvSpPr/>
            <p:nvPr/>
          </p:nvSpPr>
          <p:spPr bwMode="auto">
            <a:xfrm>
              <a:off x="1132507" y="1562966"/>
              <a:ext cx="92953" cy="118301"/>
            </a:xfrm>
            <a:custGeom>
              <a:avLst/>
              <a:gdLst>
                <a:gd name="T0" fmla="*/ 49 w 51"/>
                <a:gd name="T1" fmla="*/ 47 h 64"/>
                <a:gd name="T2" fmla="*/ 33 w 51"/>
                <a:gd name="T3" fmla="*/ 64 h 64"/>
                <a:gd name="T4" fmla="*/ 18 w 51"/>
                <a:gd name="T5" fmla="*/ 64 h 64"/>
                <a:gd name="T6" fmla="*/ 2 w 51"/>
                <a:gd name="T7" fmla="*/ 47 h 64"/>
                <a:gd name="T8" fmla="*/ 0 w 51"/>
                <a:gd name="T9" fmla="*/ 0 h 64"/>
                <a:gd name="T10" fmla="*/ 51 w 51"/>
                <a:gd name="T11" fmla="*/ 0 h 64"/>
                <a:gd name="T12" fmla="*/ 49 w 51"/>
                <a:gd name="T13" fmla="*/ 47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49" y="47"/>
                  </a:moveTo>
                  <a:cubicBezTo>
                    <a:pt x="49" y="56"/>
                    <a:pt x="42" y="64"/>
                    <a:pt x="33" y="64"/>
                  </a:cubicBezTo>
                  <a:cubicBezTo>
                    <a:pt x="18" y="64"/>
                    <a:pt x="18" y="64"/>
                    <a:pt x="18" y="64"/>
                  </a:cubicBezTo>
                  <a:cubicBezTo>
                    <a:pt x="9" y="64"/>
                    <a:pt x="2" y="56"/>
                    <a:pt x="2" y="47"/>
                  </a:cubicBezTo>
                  <a:cubicBezTo>
                    <a:pt x="0" y="0"/>
                    <a:pt x="0" y="0"/>
                    <a:pt x="0" y="0"/>
                  </a:cubicBezTo>
                  <a:cubicBezTo>
                    <a:pt x="51" y="0"/>
                    <a:pt x="51" y="0"/>
                    <a:pt x="51" y="0"/>
                  </a:cubicBezTo>
                  <a:lnTo>
                    <a:pt x="49"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55" name="出自【趣你的PPT】(微信:qunideppt)：最优质的PPT资源库"/>
            <p:cNvSpPr/>
            <p:nvPr/>
          </p:nvSpPr>
          <p:spPr bwMode="auto">
            <a:xfrm>
              <a:off x="1162083" y="1685492"/>
              <a:ext cx="33801" cy="12675"/>
            </a:xfrm>
            <a:custGeom>
              <a:avLst/>
              <a:gdLst>
                <a:gd name="T0" fmla="*/ 0 w 19"/>
                <a:gd name="T1" fmla="*/ 4 h 7"/>
                <a:gd name="T2" fmla="*/ 4 w 19"/>
                <a:gd name="T3" fmla="*/ 0 h 7"/>
                <a:gd name="T4" fmla="*/ 16 w 19"/>
                <a:gd name="T5" fmla="*/ 0 h 7"/>
                <a:gd name="T6" fmla="*/ 19 w 19"/>
                <a:gd name="T7" fmla="*/ 4 h 7"/>
                <a:gd name="T8" fmla="*/ 16 w 19"/>
                <a:gd name="T9" fmla="*/ 7 h 7"/>
                <a:gd name="T10" fmla="*/ 4 w 19"/>
                <a:gd name="T11" fmla="*/ 7 h 7"/>
                <a:gd name="T12" fmla="*/ 0 w 19"/>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0" y="4"/>
                  </a:moveTo>
                  <a:cubicBezTo>
                    <a:pt x="0" y="2"/>
                    <a:pt x="2" y="0"/>
                    <a:pt x="4" y="0"/>
                  </a:cubicBezTo>
                  <a:cubicBezTo>
                    <a:pt x="16" y="0"/>
                    <a:pt x="16" y="0"/>
                    <a:pt x="16" y="0"/>
                  </a:cubicBezTo>
                  <a:cubicBezTo>
                    <a:pt x="18" y="0"/>
                    <a:pt x="19" y="2"/>
                    <a:pt x="19" y="4"/>
                  </a:cubicBezTo>
                  <a:cubicBezTo>
                    <a:pt x="19" y="5"/>
                    <a:pt x="18" y="7"/>
                    <a:pt x="16" y="7"/>
                  </a:cubicBezTo>
                  <a:cubicBezTo>
                    <a:pt x="4" y="7"/>
                    <a:pt x="4" y="7"/>
                    <a:pt x="4" y="7"/>
                  </a:cubicBezTo>
                  <a:cubicBezTo>
                    <a:pt x="2" y="7"/>
                    <a:pt x="0"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56" name="出自【趣你的PPT】(微信:qunideppt)：最优质的PPT资源库"/>
            <p:cNvSpPr/>
            <p:nvPr/>
          </p:nvSpPr>
          <p:spPr bwMode="auto">
            <a:xfrm>
              <a:off x="1162083" y="1769992"/>
              <a:ext cx="33801" cy="10563"/>
            </a:xfrm>
            <a:custGeom>
              <a:avLst/>
              <a:gdLst>
                <a:gd name="T0" fmla="*/ 16 w 19"/>
                <a:gd name="T1" fmla="*/ 6 h 6"/>
                <a:gd name="T2" fmla="*/ 4 w 19"/>
                <a:gd name="T3" fmla="*/ 6 h 6"/>
                <a:gd name="T4" fmla="*/ 0 w 19"/>
                <a:gd name="T5" fmla="*/ 3 h 6"/>
                <a:gd name="T6" fmla="*/ 4 w 19"/>
                <a:gd name="T7" fmla="*/ 0 h 6"/>
                <a:gd name="T8" fmla="*/ 16 w 19"/>
                <a:gd name="T9" fmla="*/ 0 h 6"/>
                <a:gd name="T10" fmla="*/ 19 w 19"/>
                <a:gd name="T11" fmla="*/ 3 h 6"/>
                <a:gd name="T12" fmla="*/ 16 w 1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9" h="6">
                  <a:moveTo>
                    <a:pt x="16" y="6"/>
                  </a:moveTo>
                  <a:cubicBezTo>
                    <a:pt x="4" y="6"/>
                    <a:pt x="4" y="6"/>
                    <a:pt x="4" y="6"/>
                  </a:cubicBezTo>
                  <a:cubicBezTo>
                    <a:pt x="2" y="6"/>
                    <a:pt x="0" y="5"/>
                    <a:pt x="0" y="3"/>
                  </a:cubicBezTo>
                  <a:cubicBezTo>
                    <a:pt x="0" y="1"/>
                    <a:pt x="2" y="0"/>
                    <a:pt x="4" y="0"/>
                  </a:cubicBezTo>
                  <a:cubicBezTo>
                    <a:pt x="16" y="0"/>
                    <a:pt x="16" y="0"/>
                    <a:pt x="16" y="0"/>
                  </a:cubicBezTo>
                  <a:cubicBezTo>
                    <a:pt x="18" y="0"/>
                    <a:pt x="19" y="1"/>
                    <a:pt x="19" y="3"/>
                  </a:cubicBezTo>
                  <a:cubicBezTo>
                    <a:pt x="19" y="5"/>
                    <a:pt x="18" y="6"/>
                    <a:pt x="1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57" name="出自【趣你的PPT】(微信:qunideppt)：最优质的PPT资源库"/>
            <p:cNvSpPr/>
            <p:nvPr/>
          </p:nvSpPr>
          <p:spPr bwMode="auto">
            <a:xfrm>
              <a:off x="1136733" y="1789005"/>
              <a:ext cx="82390" cy="12675"/>
            </a:xfrm>
            <a:custGeom>
              <a:avLst/>
              <a:gdLst>
                <a:gd name="T0" fmla="*/ 3 w 45"/>
                <a:gd name="T1" fmla="*/ 0 h 7"/>
                <a:gd name="T2" fmla="*/ 42 w 45"/>
                <a:gd name="T3" fmla="*/ 0 h 7"/>
                <a:gd name="T4" fmla="*/ 45 w 45"/>
                <a:gd name="T5" fmla="*/ 4 h 7"/>
                <a:gd name="T6" fmla="*/ 42 w 45"/>
                <a:gd name="T7" fmla="*/ 7 h 7"/>
                <a:gd name="T8" fmla="*/ 3 w 45"/>
                <a:gd name="T9" fmla="*/ 7 h 7"/>
                <a:gd name="T10" fmla="*/ 0 w 45"/>
                <a:gd name="T11" fmla="*/ 4 h 7"/>
                <a:gd name="T12" fmla="*/ 3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3" y="0"/>
                  </a:moveTo>
                  <a:cubicBezTo>
                    <a:pt x="42" y="0"/>
                    <a:pt x="42" y="0"/>
                    <a:pt x="42" y="0"/>
                  </a:cubicBezTo>
                  <a:cubicBezTo>
                    <a:pt x="44" y="0"/>
                    <a:pt x="45" y="2"/>
                    <a:pt x="45" y="4"/>
                  </a:cubicBezTo>
                  <a:cubicBezTo>
                    <a:pt x="45" y="6"/>
                    <a:pt x="44" y="7"/>
                    <a:pt x="42" y="7"/>
                  </a:cubicBezTo>
                  <a:cubicBezTo>
                    <a:pt x="3" y="7"/>
                    <a:pt x="3" y="7"/>
                    <a:pt x="3" y="7"/>
                  </a:cubicBezTo>
                  <a:cubicBezTo>
                    <a:pt x="2" y="7"/>
                    <a:pt x="0" y="6"/>
                    <a:pt x="0" y="4"/>
                  </a:cubicBezTo>
                  <a:cubicBezTo>
                    <a:pt x="0" y="2"/>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58" name="出自【趣你的PPT】(微信:qunideppt)：最优质的PPT资源库"/>
            <p:cNvSpPr/>
            <p:nvPr/>
          </p:nvSpPr>
          <p:spPr bwMode="auto">
            <a:xfrm>
              <a:off x="1168421" y="1706617"/>
              <a:ext cx="21126" cy="57038"/>
            </a:xfrm>
            <a:custGeom>
              <a:avLst/>
              <a:gdLst>
                <a:gd name="T0" fmla="*/ 11 w 11"/>
                <a:gd name="T1" fmla="*/ 4 h 31"/>
                <a:gd name="T2" fmla="*/ 9 w 11"/>
                <a:gd name="T3" fmla="*/ 27 h 31"/>
                <a:gd name="T4" fmla="*/ 6 w 11"/>
                <a:gd name="T5" fmla="*/ 31 h 31"/>
                <a:gd name="T6" fmla="*/ 2 w 11"/>
                <a:gd name="T7" fmla="*/ 27 h 31"/>
                <a:gd name="T8" fmla="*/ 0 w 11"/>
                <a:gd name="T9" fmla="*/ 4 h 31"/>
                <a:gd name="T10" fmla="*/ 6 w 11"/>
                <a:gd name="T11" fmla="*/ 0 h 31"/>
                <a:gd name="T12" fmla="*/ 11 w 11"/>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11" h="31">
                  <a:moveTo>
                    <a:pt x="11" y="4"/>
                  </a:moveTo>
                  <a:cubicBezTo>
                    <a:pt x="9" y="27"/>
                    <a:pt x="9" y="27"/>
                    <a:pt x="9" y="27"/>
                  </a:cubicBezTo>
                  <a:cubicBezTo>
                    <a:pt x="9" y="29"/>
                    <a:pt x="8" y="31"/>
                    <a:pt x="6" y="31"/>
                  </a:cubicBezTo>
                  <a:cubicBezTo>
                    <a:pt x="4" y="31"/>
                    <a:pt x="2" y="29"/>
                    <a:pt x="2" y="27"/>
                  </a:cubicBezTo>
                  <a:cubicBezTo>
                    <a:pt x="0" y="4"/>
                    <a:pt x="0" y="4"/>
                    <a:pt x="0" y="4"/>
                  </a:cubicBezTo>
                  <a:cubicBezTo>
                    <a:pt x="0" y="2"/>
                    <a:pt x="4" y="0"/>
                    <a:pt x="6" y="0"/>
                  </a:cubicBezTo>
                  <a:cubicBezTo>
                    <a:pt x="8" y="0"/>
                    <a:pt x="11" y="2"/>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59" name="出自【趣你的PPT】(微信:qunideppt)：最优质的PPT资源库"/>
            <p:cNvSpPr/>
            <p:nvPr/>
          </p:nvSpPr>
          <p:spPr bwMode="auto">
            <a:xfrm>
              <a:off x="2752841" y="2811462"/>
              <a:ext cx="135204" cy="84501"/>
            </a:xfrm>
            <a:custGeom>
              <a:avLst/>
              <a:gdLst>
                <a:gd name="T0" fmla="*/ 1 w 73"/>
                <a:gd name="T1" fmla="*/ 18 h 47"/>
                <a:gd name="T2" fmla="*/ 5 w 73"/>
                <a:gd name="T3" fmla="*/ 18 h 47"/>
                <a:gd name="T4" fmla="*/ 8 w 73"/>
                <a:gd name="T5" fmla="*/ 19 h 47"/>
                <a:gd name="T6" fmla="*/ 8 w 73"/>
                <a:gd name="T7" fmla="*/ 19 h 47"/>
                <a:gd name="T8" fmla="*/ 13 w 73"/>
                <a:gd name="T9" fmla="*/ 17 h 47"/>
                <a:gd name="T10" fmla="*/ 13 w 73"/>
                <a:gd name="T11" fmla="*/ 17 h 47"/>
                <a:gd name="T12" fmla="*/ 27 w 73"/>
                <a:gd name="T13" fmla="*/ 1 h 47"/>
                <a:gd name="T14" fmla="*/ 73 w 73"/>
                <a:gd name="T15" fmla="*/ 0 h 47"/>
                <a:gd name="T16" fmla="*/ 54 w 73"/>
                <a:gd name="T17" fmla="*/ 15 h 47"/>
                <a:gd name="T18" fmla="*/ 44 w 73"/>
                <a:gd name="T19" fmla="*/ 33 h 47"/>
                <a:gd name="T20" fmla="*/ 44 w 73"/>
                <a:gd name="T21" fmla="*/ 33 h 47"/>
                <a:gd name="T22" fmla="*/ 44 w 73"/>
                <a:gd name="T23" fmla="*/ 34 h 47"/>
                <a:gd name="T24" fmla="*/ 45 w 73"/>
                <a:gd name="T25" fmla="*/ 38 h 47"/>
                <a:gd name="T26" fmla="*/ 45 w 73"/>
                <a:gd name="T27" fmla="*/ 38 h 47"/>
                <a:gd name="T28" fmla="*/ 50 w 73"/>
                <a:gd name="T29" fmla="*/ 41 h 47"/>
                <a:gd name="T30" fmla="*/ 50 w 73"/>
                <a:gd name="T31" fmla="*/ 41 h 47"/>
                <a:gd name="T32" fmla="*/ 50 w 73"/>
                <a:gd name="T33" fmla="*/ 41 h 47"/>
                <a:gd name="T34" fmla="*/ 50 w 73"/>
                <a:gd name="T35" fmla="*/ 41 h 47"/>
                <a:gd name="T36" fmla="*/ 51 w 73"/>
                <a:gd name="T37" fmla="*/ 44 h 47"/>
                <a:gd name="T38" fmla="*/ 48 w 73"/>
                <a:gd name="T39" fmla="*/ 46 h 47"/>
                <a:gd name="T40" fmla="*/ 19 w 73"/>
                <a:gd name="T41" fmla="*/ 47 h 47"/>
                <a:gd name="T42" fmla="*/ 1 w 73"/>
                <a:gd name="T43" fmla="*/ 21 h 47"/>
                <a:gd name="T44" fmla="*/ 1 w 73"/>
                <a:gd name="T45" fmla="*/ 21 h 47"/>
                <a:gd name="T46" fmla="*/ 1 w 73"/>
                <a:gd name="T4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47">
                  <a:moveTo>
                    <a:pt x="1" y="18"/>
                  </a:moveTo>
                  <a:cubicBezTo>
                    <a:pt x="2" y="17"/>
                    <a:pt x="4" y="17"/>
                    <a:pt x="5" y="18"/>
                  </a:cubicBezTo>
                  <a:cubicBezTo>
                    <a:pt x="8" y="19"/>
                    <a:pt x="8" y="19"/>
                    <a:pt x="8" y="19"/>
                  </a:cubicBezTo>
                  <a:cubicBezTo>
                    <a:pt x="8" y="19"/>
                    <a:pt x="8" y="19"/>
                    <a:pt x="8" y="19"/>
                  </a:cubicBezTo>
                  <a:cubicBezTo>
                    <a:pt x="11" y="20"/>
                    <a:pt x="13" y="17"/>
                    <a:pt x="13" y="17"/>
                  </a:cubicBezTo>
                  <a:cubicBezTo>
                    <a:pt x="13" y="17"/>
                    <a:pt x="13" y="17"/>
                    <a:pt x="13" y="17"/>
                  </a:cubicBezTo>
                  <a:cubicBezTo>
                    <a:pt x="15" y="12"/>
                    <a:pt x="19" y="5"/>
                    <a:pt x="27" y="1"/>
                  </a:cubicBezTo>
                  <a:cubicBezTo>
                    <a:pt x="73" y="0"/>
                    <a:pt x="73" y="0"/>
                    <a:pt x="73" y="0"/>
                  </a:cubicBezTo>
                  <a:cubicBezTo>
                    <a:pt x="73" y="0"/>
                    <a:pt x="60" y="4"/>
                    <a:pt x="54" y="15"/>
                  </a:cubicBezTo>
                  <a:cubicBezTo>
                    <a:pt x="50" y="22"/>
                    <a:pt x="46" y="29"/>
                    <a:pt x="44" y="33"/>
                  </a:cubicBezTo>
                  <a:cubicBezTo>
                    <a:pt x="44" y="33"/>
                    <a:pt x="44" y="33"/>
                    <a:pt x="44" y="33"/>
                  </a:cubicBezTo>
                  <a:cubicBezTo>
                    <a:pt x="44" y="34"/>
                    <a:pt x="44" y="34"/>
                    <a:pt x="44" y="34"/>
                  </a:cubicBezTo>
                  <a:cubicBezTo>
                    <a:pt x="44" y="34"/>
                    <a:pt x="42" y="37"/>
                    <a:pt x="45" y="38"/>
                  </a:cubicBezTo>
                  <a:cubicBezTo>
                    <a:pt x="45" y="38"/>
                    <a:pt x="45" y="38"/>
                    <a:pt x="45" y="38"/>
                  </a:cubicBezTo>
                  <a:cubicBezTo>
                    <a:pt x="50" y="41"/>
                    <a:pt x="50" y="41"/>
                    <a:pt x="50" y="41"/>
                  </a:cubicBezTo>
                  <a:cubicBezTo>
                    <a:pt x="50" y="41"/>
                    <a:pt x="50" y="41"/>
                    <a:pt x="50" y="41"/>
                  </a:cubicBezTo>
                  <a:cubicBezTo>
                    <a:pt x="50" y="41"/>
                    <a:pt x="50" y="41"/>
                    <a:pt x="50" y="41"/>
                  </a:cubicBezTo>
                  <a:cubicBezTo>
                    <a:pt x="50" y="41"/>
                    <a:pt x="50" y="41"/>
                    <a:pt x="50" y="41"/>
                  </a:cubicBezTo>
                  <a:cubicBezTo>
                    <a:pt x="51" y="41"/>
                    <a:pt x="52" y="42"/>
                    <a:pt x="51" y="44"/>
                  </a:cubicBezTo>
                  <a:cubicBezTo>
                    <a:pt x="51" y="45"/>
                    <a:pt x="50" y="46"/>
                    <a:pt x="48" y="46"/>
                  </a:cubicBezTo>
                  <a:cubicBezTo>
                    <a:pt x="19" y="47"/>
                    <a:pt x="19" y="47"/>
                    <a:pt x="19" y="47"/>
                  </a:cubicBezTo>
                  <a:cubicBezTo>
                    <a:pt x="1" y="21"/>
                    <a:pt x="1" y="21"/>
                    <a:pt x="1" y="21"/>
                  </a:cubicBezTo>
                  <a:cubicBezTo>
                    <a:pt x="1" y="21"/>
                    <a:pt x="1" y="21"/>
                    <a:pt x="1" y="21"/>
                  </a:cubicBezTo>
                  <a:cubicBezTo>
                    <a:pt x="0" y="20"/>
                    <a:pt x="0" y="19"/>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60" name="出自【趣你的PPT】(微信:qunideppt)：最优质的PPT资源库"/>
            <p:cNvSpPr/>
            <p:nvPr/>
          </p:nvSpPr>
          <p:spPr bwMode="auto">
            <a:xfrm>
              <a:off x="2856356" y="2803012"/>
              <a:ext cx="99290" cy="103513"/>
            </a:xfrm>
            <a:custGeom>
              <a:avLst/>
              <a:gdLst>
                <a:gd name="T0" fmla="*/ 52 w 54"/>
                <a:gd name="T1" fmla="*/ 32 h 56"/>
                <a:gd name="T2" fmla="*/ 51 w 54"/>
                <a:gd name="T3" fmla="*/ 39 h 56"/>
                <a:gd name="T4" fmla="*/ 25 w 54"/>
                <a:gd name="T5" fmla="*/ 54 h 56"/>
                <a:gd name="T6" fmla="*/ 25 w 54"/>
                <a:gd name="T7" fmla="*/ 54 h 56"/>
                <a:gd name="T8" fmla="*/ 19 w 54"/>
                <a:gd name="T9" fmla="*/ 53 h 56"/>
                <a:gd name="T10" fmla="*/ 0 w 54"/>
                <a:gd name="T11" fmla="*/ 20 h 56"/>
                <a:gd name="T12" fmla="*/ 13 w 54"/>
                <a:gd name="T13" fmla="*/ 8 h 56"/>
                <a:gd name="T14" fmla="*/ 41 w 54"/>
                <a:gd name="T15" fmla="*/ 13 h 56"/>
                <a:gd name="T16" fmla="*/ 52 w 54"/>
                <a:gd name="T17"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6">
                  <a:moveTo>
                    <a:pt x="52" y="32"/>
                  </a:moveTo>
                  <a:cubicBezTo>
                    <a:pt x="52" y="32"/>
                    <a:pt x="54" y="36"/>
                    <a:pt x="51" y="39"/>
                  </a:cubicBezTo>
                  <a:cubicBezTo>
                    <a:pt x="25" y="54"/>
                    <a:pt x="25" y="54"/>
                    <a:pt x="25" y="54"/>
                  </a:cubicBezTo>
                  <a:cubicBezTo>
                    <a:pt x="25" y="54"/>
                    <a:pt x="25" y="54"/>
                    <a:pt x="25" y="54"/>
                  </a:cubicBezTo>
                  <a:cubicBezTo>
                    <a:pt x="25" y="54"/>
                    <a:pt x="22" y="56"/>
                    <a:pt x="19" y="53"/>
                  </a:cubicBezTo>
                  <a:cubicBezTo>
                    <a:pt x="0" y="20"/>
                    <a:pt x="0" y="20"/>
                    <a:pt x="0" y="20"/>
                  </a:cubicBezTo>
                  <a:cubicBezTo>
                    <a:pt x="7" y="10"/>
                    <a:pt x="13" y="8"/>
                    <a:pt x="13" y="8"/>
                  </a:cubicBezTo>
                  <a:cubicBezTo>
                    <a:pt x="30" y="0"/>
                    <a:pt x="41" y="13"/>
                    <a:pt x="41" y="13"/>
                  </a:cubicBezTo>
                  <a:cubicBezTo>
                    <a:pt x="52" y="32"/>
                    <a:pt x="52" y="32"/>
                    <a:pt x="5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61" name="出自【趣你的PPT】(微信:qunideppt)：最优质的PPT资源库"/>
            <p:cNvSpPr/>
            <p:nvPr/>
          </p:nvSpPr>
          <p:spPr bwMode="auto">
            <a:xfrm>
              <a:off x="2820442" y="2923425"/>
              <a:ext cx="133091" cy="84501"/>
            </a:xfrm>
            <a:custGeom>
              <a:avLst/>
              <a:gdLst>
                <a:gd name="T0" fmla="*/ 72 w 73"/>
                <a:gd name="T1" fmla="*/ 29 h 47"/>
                <a:gd name="T2" fmla="*/ 68 w 73"/>
                <a:gd name="T3" fmla="*/ 29 h 47"/>
                <a:gd name="T4" fmla="*/ 65 w 73"/>
                <a:gd name="T5" fmla="*/ 28 h 47"/>
                <a:gd name="T6" fmla="*/ 65 w 73"/>
                <a:gd name="T7" fmla="*/ 28 h 47"/>
                <a:gd name="T8" fmla="*/ 60 w 73"/>
                <a:gd name="T9" fmla="*/ 30 h 47"/>
                <a:gd name="T10" fmla="*/ 60 w 73"/>
                <a:gd name="T11" fmla="*/ 30 h 47"/>
                <a:gd name="T12" fmla="*/ 46 w 73"/>
                <a:gd name="T13" fmla="*/ 46 h 47"/>
                <a:gd name="T14" fmla="*/ 0 w 73"/>
                <a:gd name="T15" fmla="*/ 47 h 47"/>
                <a:gd name="T16" fmla="*/ 19 w 73"/>
                <a:gd name="T17" fmla="*/ 32 h 47"/>
                <a:gd name="T18" fmla="*/ 29 w 73"/>
                <a:gd name="T19" fmla="*/ 13 h 47"/>
                <a:gd name="T20" fmla="*/ 29 w 73"/>
                <a:gd name="T21" fmla="*/ 13 h 47"/>
                <a:gd name="T22" fmla="*/ 29 w 73"/>
                <a:gd name="T23" fmla="*/ 13 h 47"/>
                <a:gd name="T24" fmla="*/ 28 w 73"/>
                <a:gd name="T25" fmla="*/ 9 h 47"/>
                <a:gd name="T26" fmla="*/ 28 w 73"/>
                <a:gd name="T27" fmla="*/ 9 h 47"/>
                <a:gd name="T28" fmla="*/ 23 w 73"/>
                <a:gd name="T29" fmla="*/ 6 h 47"/>
                <a:gd name="T30" fmla="*/ 23 w 73"/>
                <a:gd name="T31" fmla="*/ 6 h 47"/>
                <a:gd name="T32" fmla="*/ 23 w 73"/>
                <a:gd name="T33" fmla="*/ 6 h 47"/>
                <a:gd name="T34" fmla="*/ 23 w 73"/>
                <a:gd name="T35" fmla="*/ 6 h 47"/>
                <a:gd name="T36" fmla="*/ 22 w 73"/>
                <a:gd name="T37" fmla="*/ 3 h 47"/>
                <a:gd name="T38" fmla="*/ 25 w 73"/>
                <a:gd name="T39" fmla="*/ 1 h 47"/>
                <a:gd name="T40" fmla="*/ 54 w 73"/>
                <a:gd name="T41" fmla="*/ 0 h 47"/>
                <a:gd name="T42" fmla="*/ 72 w 73"/>
                <a:gd name="T43" fmla="*/ 26 h 47"/>
                <a:gd name="T44" fmla="*/ 72 w 73"/>
                <a:gd name="T45" fmla="*/ 26 h 47"/>
                <a:gd name="T46" fmla="*/ 72 w 73"/>
                <a:gd name="T47"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47">
                  <a:moveTo>
                    <a:pt x="72" y="29"/>
                  </a:moveTo>
                  <a:cubicBezTo>
                    <a:pt x="71" y="30"/>
                    <a:pt x="69" y="30"/>
                    <a:pt x="68" y="29"/>
                  </a:cubicBezTo>
                  <a:cubicBezTo>
                    <a:pt x="65" y="28"/>
                    <a:pt x="65" y="28"/>
                    <a:pt x="65" y="28"/>
                  </a:cubicBezTo>
                  <a:cubicBezTo>
                    <a:pt x="65" y="28"/>
                    <a:pt x="65" y="28"/>
                    <a:pt x="65" y="28"/>
                  </a:cubicBezTo>
                  <a:cubicBezTo>
                    <a:pt x="62" y="26"/>
                    <a:pt x="60" y="30"/>
                    <a:pt x="60" y="30"/>
                  </a:cubicBezTo>
                  <a:cubicBezTo>
                    <a:pt x="60" y="30"/>
                    <a:pt x="60" y="30"/>
                    <a:pt x="60" y="30"/>
                  </a:cubicBezTo>
                  <a:cubicBezTo>
                    <a:pt x="58" y="34"/>
                    <a:pt x="54" y="42"/>
                    <a:pt x="46" y="46"/>
                  </a:cubicBezTo>
                  <a:cubicBezTo>
                    <a:pt x="0" y="47"/>
                    <a:pt x="0" y="47"/>
                    <a:pt x="0" y="47"/>
                  </a:cubicBezTo>
                  <a:cubicBezTo>
                    <a:pt x="0" y="47"/>
                    <a:pt x="13" y="43"/>
                    <a:pt x="19" y="32"/>
                  </a:cubicBezTo>
                  <a:cubicBezTo>
                    <a:pt x="23" y="25"/>
                    <a:pt x="27" y="17"/>
                    <a:pt x="29" y="13"/>
                  </a:cubicBezTo>
                  <a:cubicBezTo>
                    <a:pt x="29" y="13"/>
                    <a:pt x="29" y="13"/>
                    <a:pt x="29" y="13"/>
                  </a:cubicBezTo>
                  <a:cubicBezTo>
                    <a:pt x="29" y="13"/>
                    <a:pt x="29" y="13"/>
                    <a:pt x="29" y="13"/>
                  </a:cubicBezTo>
                  <a:cubicBezTo>
                    <a:pt x="29" y="13"/>
                    <a:pt x="31" y="10"/>
                    <a:pt x="28" y="9"/>
                  </a:cubicBezTo>
                  <a:cubicBezTo>
                    <a:pt x="28" y="9"/>
                    <a:pt x="28" y="9"/>
                    <a:pt x="28" y="9"/>
                  </a:cubicBezTo>
                  <a:cubicBezTo>
                    <a:pt x="23" y="6"/>
                    <a:pt x="23" y="6"/>
                    <a:pt x="23" y="6"/>
                  </a:cubicBezTo>
                  <a:cubicBezTo>
                    <a:pt x="23" y="6"/>
                    <a:pt x="23" y="6"/>
                    <a:pt x="23" y="6"/>
                  </a:cubicBezTo>
                  <a:cubicBezTo>
                    <a:pt x="23" y="6"/>
                    <a:pt x="23" y="6"/>
                    <a:pt x="23" y="6"/>
                  </a:cubicBezTo>
                  <a:cubicBezTo>
                    <a:pt x="23" y="6"/>
                    <a:pt x="23" y="6"/>
                    <a:pt x="23" y="6"/>
                  </a:cubicBezTo>
                  <a:cubicBezTo>
                    <a:pt x="22" y="6"/>
                    <a:pt x="21" y="5"/>
                    <a:pt x="22" y="3"/>
                  </a:cubicBezTo>
                  <a:cubicBezTo>
                    <a:pt x="22" y="2"/>
                    <a:pt x="23" y="1"/>
                    <a:pt x="25" y="1"/>
                  </a:cubicBezTo>
                  <a:cubicBezTo>
                    <a:pt x="54" y="0"/>
                    <a:pt x="54" y="0"/>
                    <a:pt x="54" y="0"/>
                  </a:cubicBezTo>
                  <a:cubicBezTo>
                    <a:pt x="72" y="26"/>
                    <a:pt x="72" y="26"/>
                    <a:pt x="72" y="26"/>
                  </a:cubicBezTo>
                  <a:cubicBezTo>
                    <a:pt x="72" y="26"/>
                    <a:pt x="72" y="26"/>
                    <a:pt x="72" y="26"/>
                  </a:cubicBezTo>
                  <a:cubicBezTo>
                    <a:pt x="73" y="27"/>
                    <a:pt x="73" y="28"/>
                    <a:pt x="7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62" name="出自【趣你的PPT】(微信:qunideppt)：最优质的PPT资源库"/>
            <p:cNvSpPr/>
            <p:nvPr/>
          </p:nvSpPr>
          <p:spPr bwMode="auto">
            <a:xfrm>
              <a:off x="2750728" y="2912862"/>
              <a:ext cx="99290" cy="103513"/>
            </a:xfrm>
            <a:custGeom>
              <a:avLst/>
              <a:gdLst>
                <a:gd name="T0" fmla="*/ 2 w 54"/>
                <a:gd name="T1" fmla="*/ 24 h 56"/>
                <a:gd name="T2" fmla="*/ 3 w 54"/>
                <a:gd name="T3" fmla="*/ 17 h 56"/>
                <a:gd name="T4" fmla="*/ 29 w 54"/>
                <a:gd name="T5" fmla="*/ 2 h 56"/>
                <a:gd name="T6" fmla="*/ 29 w 54"/>
                <a:gd name="T7" fmla="*/ 2 h 56"/>
                <a:gd name="T8" fmla="*/ 35 w 54"/>
                <a:gd name="T9" fmla="*/ 3 h 56"/>
                <a:gd name="T10" fmla="*/ 54 w 54"/>
                <a:gd name="T11" fmla="*/ 36 h 56"/>
                <a:gd name="T12" fmla="*/ 41 w 54"/>
                <a:gd name="T13" fmla="*/ 48 h 56"/>
                <a:gd name="T14" fmla="*/ 13 w 54"/>
                <a:gd name="T15" fmla="*/ 42 h 56"/>
                <a:gd name="T16" fmla="*/ 2 w 54"/>
                <a:gd name="T1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6">
                  <a:moveTo>
                    <a:pt x="2" y="24"/>
                  </a:moveTo>
                  <a:cubicBezTo>
                    <a:pt x="2" y="24"/>
                    <a:pt x="0" y="20"/>
                    <a:pt x="3" y="17"/>
                  </a:cubicBezTo>
                  <a:cubicBezTo>
                    <a:pt x="29" y="2"/>
                    <a:pt x="29" y="2"/>
                    <a:pt x="29" y="2"/>
                  </a:cubicBezTo>
                  <a:cubicBezTo>
                    <a:pt x="29" y="2"/>
                    <a:pt x="29" y="2"/>
                    <a:pt x="29" y="2"/>
                  </a:cubicBezTo>
                  <a:cubicBezTo>
                    <a:pt x="29" y="2"/>
                    <a:pt x="32" y="0"/>
                    <a:pt x="35" y="3"/>
                  </a:cubicBezTo>
                  <a:cubicBezTo>
                    <a:pt x="54" y="36"/>
                    <a:pt x="54" y="36"/>
                    <a:pt x="54" y="36"/>
                  </a:cubicBezTo>
                  <a:cubicBezTo>
                    <a:pt x="47" y="46"/>
                    <a:pt x="41" y="48"/>
                    <a:pt x="41" y="48"/>
                  </a:cubicBezTo>
                  <a:cubicBezTo>
                    <a:pt x="24" y="56"/>
                    <a:pt x="13" y="42"/>
                    <a:pt x="13" y="42"/>
                  </a:cubicBezTo>
                  <a:cubicBezTo>
                    <a:pt x="2" y="24"/>
                    <a:pt x="2" y="24"/>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63" name="出自【趣你的PPT】(微信:qunideppt)：最优质的PPT资源库"/>
            <p:cNvSpPr/>
            <p:nvPr/>
          </p:nvSpPr>
          <p:spPr bwMode="auto">
            <a:xfrm>
              <a:off x="1844440" y="4009257"/>
              <a:ext cx="321109" cy="399265"/>
            </a:xfrm>
            <a:custGeom>
              <a:avLst/>
              <a:gdLst>
                <a:gd name="T0" fmla="*/ 165 w 175"/>
                <a:gd name="T1" fmla="*/ 157 h 218"/>
                <a:gd name="T2" fmla="*/ 122 w 175"/>
                <a:gd name="T3" fmla="*/ 138 h 218"/>
                <a:gd name="T4" fmla="*/ 113 w 175"/>
                <a:gd name="T5" fmla="*/ 102 h 218"/>
                <a:gd name="T6" fmla="*/ 116 w 175"/>
                <a:gd name="T7" fmla="*/ 42 h 218"/>
                <a:gd name="T8" fmla="*/ 156 w 175"/>
                <a:gd name="T9" fmla="*/ 60 h 218"/>
                <a:gd name="T10" fmla="*/ 170 w 175"/>
                <a:gd name="T11" fmla="*/ 55 h 218"/>
                <a:gd name="T12" fmla="*/ 165 w 175"/>
                <a:gd name="T13" fmla="*/ 41 h 218"/>
                <a:gd name="T14" fmla="*/ 106 w 175"/>
                <a:gd name="T15" fmla="*/ 16 h 218"/>
                <a:gd name="T16" fmla="*/ 102 w 175"/>
                <a:gd name="T17" fmla="*/ 15 h 218"/>
                <a:gd name="T18" fmla="*/ 101 w 175"/>
                <a:gd name="T19" fmla="*/ 15 h 218"/>
                <a:gd name="T20" fmla="*/ 82 w 175"/>
                <a:gd name="T21" fmla="*/ 14 h 218"/>
                <a:gd name="T22" fmla="*/ 79 w 175"/>
                <a:gd name="T23" fmla="*/ 14 h 218"/>
                <a:gd name="T24" fmla="*/ 13 w 175"/>
                <a:gd name="T25" fmla="*/ 1 h 218"/>
                <a:gd name="T26" fmla="*/ 1 w 175"/>
                <a:gd name="T27" fmla="*/ 9 h 218"/>
                <a:gd name="T28" fmla="*/ 9 w 175"/>
                <a:gd name="T29" fmla="*/ 21 h 218"/>
                <a:gd name="T30" fmla="*/ 64 w 175"/>
                <a:gd name="T31" fmla="*/ 32 h 218"/>
                <a:gd name="T32" fmla="*/ 62 w 175"/>
                <a:gd name="T33" fmla="*/ 100 h 218"/>
                <a:gd name="T34" fmla="*/ 38 w 175"/>
                <a:gd name="T35" fmla="*/ 135 h 218"/>
                <a:gd name="T36" fmla="*/ 34 w 175"/>
                <a:gd name="T37" fmla="*/ 143 h 218"/>
                <a:gd name="T38" fmla="*/ 31 w 175"/>
                <a:gd name="T39" fmla="*/ 205 h 218"/>
                <a:gd name="T40" fmla="*/ 42 w 175"/>
                <a:gd name="T41" fmla="*/ 218 h 218"/>
                <a:gd name="T42" fmla="*/ 54 w 175"/>
                <a:gd name="T43" fmla="*/ 207 h 218"/>
                <a:gd name="T44" fmla="*/ 58 w 175"/>
                <a:gd name="T45" fmla="*/ 149 h 218"/>
                <a:gd name="T46" fmla="*/ 83 w 175"/>
                <a:gd name="T47" fmla="*/ 110 h 218"/>
                <a:gd name="T48" fmla="*/ 91 w 175"/>
                <a:gd name="T49" fmla="*/ 111 h 218"/>
                <a:gd name="T50" fmla="*/ 101 w 175"/>
                <a:gd name="T51" fmla="*/ 150 h 218"/>
                <a:gd name="T52" fmla="*/ 110 w 175"/>
                <a:gd name="T53" fmla="*/ 158 h 218"/>
                <a:gd name="T54" fmla="*/ 158 w 175"/>
                <a:gd name="T55" fmla="*/ 179 h 218"/>
                <a:gd name="T56" fmla="*/ 173 w 175"/>
                <a:gd name="T57" fmla="*/ 171 h 218"/>
                <a:gd name="T58" fmla="*/ 165 w 175"/>
                <a:gd name="T59" fmla="*/ 15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218">
                  <a:moveTo>
                    <a:pt x="165" y="157"/>
                  </a:moveTo>
                  <a:cubicBezTo>
                    <a:pt x="122" y="138"/>
                    <a:pt x="122" y="138"/>
                    <a:pt x="122" y="138"/>
                  </a:cubicBezTo>
                  <a:cubicBezTo>
                    <a:pt x="113" y="102"/>
                    <a:pt x="113" y="102"/>
                    <a:pt x="113" y="102"/>
                  </a:cubicBezTo>
                  <a:cubicBezTo>
                    <a:pt x="116" y="42"/>
                    <a:pt x="116" y="42"/>
                    <a:pt x="116" y="42"/>
                  </a:cubicBezTo>
                  <a:cubicBezTo>
                    <a:pt x="156" y="60"/>
                    <a:pt x="156" y="60"/>
                    <a:pt x="156" y="60"/>
                  </a:cubicBezTo>
                  <a:cubicBezTo>
                    <a:pt x="162" y="62"/>
                    <a:pt x="168" y="60"/>
                    <a:pt x="170" y="55"/>
                  </a:cubicBezTo>
                  <a:cubicBezTo>
                    <a:pt x="172" y="50"/>
                    <a:pt x="170" y="44"/>
                    <a:pt x="165" y="41"/>
                  </a:cubicBezTo>
                  <a:cubicBezTo>
                    <a:pt x="106" y="16"/>
                    <a:pt x="106" y="16"/>
                    <a:pt x="106" y="16"/>
                  </a:cubicBezTo>
                  <a:cubicBezTo>
                    <a:pt x="105" y="15"/>
                    <a:pt x="103" y="15"/>
                    <a:pt x="102" y="15"/>
                  </a:cubicBezTo>
                  <a:cubicBezTo>
                    <a:pt x="102" y="15"/>
                    <a:pt x="101" y="15"/>
                    <a:pt x="101" y="15"/>
                  </a:cubicBezTo>
                  <a:cubicBezTo>
                    <a:pt x="82" y="14"/>
                    <a:pt x="82" y="14"/>
                    <a:pt x="82" y="14"/>
                  </a:cubicBezTo>
                  <a:cubicBezTo>
                    <a:pt x="81" y="13"/>
                    <a:pt x="80" y="14"/>
                    <a:pt x="79" y="14"/>
                  </a:cubicBezTo>
                  <a:cubicBezTo>
                    <a:pt x="13" y="1"/>
                    <a:pt x="13" y="1"/>
                    <a:pt x="13" y="1"/>
                  </a:cubicBezTo>
                  <a:cubicBezTo>
                    <a:pt x="8" y="0"/>
                    <a:pt x="2" y="3"/>
                    <a:pt x="1" y="9"/>
                  </a:cubicBezTo>
                  <a:cubicBezTo>
                    <a:pt x="0" y="14"/>
                    <a:pt x="4" y="20"/>
                    <a:pt x="9" y="21"/>
                  </a:cubicBezTo>
                  <a:cubicBezTo>
                    <a:pt x="64" y="32"/>
                    <a:pt x="64" y="32"/>
                    <a:pt x="64" y="32"/>
                  </a:cubicBezTo>
                  <a:cubicBezTo>
                    <a:pt x="62" y="100"/>
                    <a:pt x="62" y="100"/>
                    <a:pt x="62" y="100"/>
                  </a:cubicBezTo>
                  <a:cubicBezTo>
                    <a:pt x="38" y="135"/>
                    <a:pt x="38" y="135"/>
                    <a:pt x="38" y="135"/>
                  </a:cubicBezTo>
                  <a:cubicBezTo>
                    <a:pt x="36" y="137"/>
                    <a:pt x="35" y="140"/>
                    <a:pt x="34" y="143"/>
                  </a:cubicBezTo>
                  <a:cubicBezTo>
                    <a:pt x="31" y="205"/>
                    <a:pt x="31" y="205"/>
                    <a:pt x="31" y="205"/>
                  </a:cubicBezTo>
                  <a:cubicBezTo>
                    <a:pt x="30" y="212"/>
                    <a:pt x="35" y="218"/>
                    <a:pt x="42" y="218"/>
                  </a:cubicBezTo>
                  <a:cubicBezTo>
                    <a:pt x="48" y="218"/>
                    <a:pt x="54" y="213"/>
                    <a:pt x="54" y="207"/>
                  </a:cubicBezTo>
                  <a:cubicBezTo>
                    <a:pt x="58" y="149"/>
                    <a:pt x="58" y="149"/>
                    <a:pt x="58" y="149"/>
                  </a:cubicBezTo>
                  <a:cubicBezTo>
                    <a:pt x="83" y="110"/>
                    <a:pt x="83" y="110"/>
                    <a:pt x="83" y="110"/>
                  </a:cubicBezTo>
                  <a:cubicBezTo>
                    <a:pt x="91" y="111"/>
                    <a:pt x="91" y="111"/>
                    <a:pt x="91" y="111"/>
                  </a:cubicBezTo>
                  <a:cubicBezTo>
                    <a:pt x="101" y="150"/>
                    <a:pt x="101" y="150"/>
                    <a:pt x="101" y="150"/>
                  </a:cubicBezTo>
                  <a:cubicBezTo>
                    <a:pt x="102" y="154"/>
                    <a:pt x="105" y="157"/>
                    <a:pt x="110" y="158"/>
                  </a:cubicBezTo>
                  <a:cubicBezTo>
                    <a:pt x="158" y="179"/>
                    <a:pt x="158" y="179"/>
                    <a:pt x="158" y="179"/>
                  </a:cubicBezTo>
                  <a:cubicBezTo>
                    <a:pt x="164" y="181"/>
                    <a:pt x="171" y="178"/>
                    <a:pt x="173" y="171"/>
                  </a:cubicBezTo>
                  <a:cubicBezTo>
                    <a:pt x="175" y="165"/>
                    <a:pt x="171" y="158"/>
                    <a:pt x="165"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64" name="出自【趣你的PPT】(微信:qunideppt)：最优质的PPT资源库"/>
            <p:cNvSpPr/>
            <p:nvPr/>
          </p:nvSpPr>
          <p:spPr bwMode="auto">
            <a:xfrm>
              <a:off x="1971194" y="3943769"/>
              <a:ext cx="84502" cy="84501"/>
            </a:xfrm>
            <a:custGeom>
              <a:avLst/>
              <a:gdLst>
                <a:gd name="T0" fmla="*/ 22 w 46"/>
                <a:gd name="T1" fmla="*/ 46 h 46"/>
                <a:gd name="T2" fmla="*/ 45 w 46"/>
                <a:gd name="T3" fmla="*/ 25 h 46"/>
                <a:gd name="T4" fmla="*/ 24 w 46"/>
                <a:gd name="T5" fmla="*/ 1 h 46"/>
                <a:gd name="T6" fmla="*/ 1 w 46"/>
                <a:gd name="T7" fmla="*/ 22 h 46"/>
                <a:gd name="T8" fmla="*/ 22 w 46"/>
                <a:gd name="T9" fmla="*/ 46 h 46"/>
              </a:gdLst>
              <a:ahLst/>
              <a:cxnLst>
                <a:cxn ang="0">
                  <a:pos x="T0" y="T1"/>
                </a:cxn>
                <a:cxn ang="0">
                  <a:pos x="T2" y="T3"/>
                </a:cxn>
                <a:cxn ang="0">
                  <a:pos x="T4" y="T5"/>
                </a:cxn>
                <a:cxn ang="0">
                  <a:pos x="T6" y="T7"/>
                </a:cxn>
                <a:cxn ang="0">
                  <a:pos x="T8" y="T9"/>
                </a:cxn>
              </a:cxnLst>
              <a:rect l="0" t="0" r="r" b="b"/>
              <a:pathLst>
                <a:path w="46" h="46">
                  <a:moveTo>
                    <a:pt x="22" y="46"/>
                  </a:moveTo>
                  <a:cubicBezTo>
                    <a:pt x="34" y="46"/>
                    <a:pt x="45" y="37"/>
                    <a:pt x="45" y="25"/>
                  </a:cubicBezTo>
                  <a:cubicBezTo>
                    <a:pt x="46" y="12"/>
                    <a:pt x="36" y="2"/>
                    <a:pt x="24" y="1"/>
                  </a:cubicBezTo>
                  <a:cubicBezTo>
                    <a:pt x="12" y="0"/>
                    <a:pt x="1" y="10"/>
                    <a:pt x="1" y="22"/>
                  </a:cubicBezTo>
                  <a:cubicBezTo>
                    <a:pt x="0" y="35"/>
                    <a:pt x="9" y="45"/>
                    <a:pt x="2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65" name="出自【趣你的PPT】(微信:qunideppt)：最优质的PPT资源库"/>
            <p:cNvSpPr/>
            <p:nvPr/>
          </p:nvSpPr>
          <p:spPr bwMode="auto">
            <a:xfrm>
              <a:off x="1964856" y="4345147"/>
              <a:ext cx="76052" cy="78163"/>
            </a:xfrm>
            <a:custGeom>
              <a:avLst/>
              <a:gdLst>
                <a:gd name="T0" fmla="*/ 22 w 42"/>
                <a:gd name="T1" fmla="*/ 1 h 42"/>
                <a:gd name="T2" fmla="*/ 1 w 42"/>
                <a:gd name="T3" fmla="*/ 20 h 42"/>
                <a:gd name="T4" fmla="*/ 20 w 42"/>
                <a:gd name="T5" fmla="*/ 42 h 42"/>
                <a:gd name="T6" fmla="*/ 41 w 42"/>
                <a:gd name="T7" fmla="*/ 23 h 42"/>
                <a:gd name="T8" fmla="*/ 22 w 42"/>
                <a:gd name="T9" fmla="*/ 1 h 42"/>
              </a:gdLst>
              <a:ahLst/>
              <a:cxnLst>
                <a:cxn ang="0">
                  <a:pos x="T0" y="T1"/>
                </a:cxn>
                <a:cxn ang="0">
                  <a:pos x="T2" y="T3"/>
                </a:cxn>
                <a:cxn ang="0">
                  <a:pos x="T4" y="T5"/>
                </a:cxn>
                <a:cxn ang="0">
                  <a:pos x="T6" y="T7"/>
                </a:cxn>
                <a:cxn ang="0">
                  <a:pos x="T8" y="T9"/>
                </a:cxn>
              </a:cxnLst>
              <a:rect l="0" t="0" r="r" b="b"/>
              <a:pathLst>
                <a:path w="42" h="42">
                  <a:moveTo>
                    <a:pt x="22" y="1"/>
                  </a:moveTo>
                  <a:cubicBezTo>
                    <a:pt x="11" y="0"/>
                    <a:pt x="1" y="9"/>
                    <a:pt x="1" y="20"/>
                  </a:cubicBezTo>
                  <a:cubicBezTo>
                    <a:pt x="0" y="32"/>
                    <a:pt x="9" y="41"/>
                    <a:pt x="20" y="42"/>
                  </a:cubicBezTo>
                  <a:cubicBezTo>
                    <a:pt x="31" y="42"/>
                    <a:pt x="41" y="34"/>
                    <a:pt x="41" y="23"/>
                  </a:cubicBezTo>
                  <a:cubicBezTo>
                    <a:pt x="42" y="11"/>
                    <a:pt x="33" y="2"/>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66" name="出自【趣你的PPT】(微信:qunideppt)：最优质的PPT资源库"/>
            <p:cNvSpPr/>
            <p:nvPr/>
          </p:nvSpPr>
          <p:spPr bwMode="auto">
            <a:xfrm>
              <a:off x="3661241" y="5940095"/>
              <a:ext cx="207031" cy="435178"/>
            </a:xfrm>
            <a:custGeom>
              <a:avLst/>
              <a:gdLst>
                <a:gd name="T0" fmla="*/ 1 w 112"/>
                <a:gd name="T1" fmla="*/ 30 h 237"/>
                <a:gd name="T2" fmla="*/ 1 w 112"/>
                <a:gd name="T3" fmla="*/ 29 h 237"/>
                <a:gd name="T4" fmla="*/ 1 w 112"/>
                <a:gd name="T5" fmla="*/ 29 h 237"/>
                <a:gd name="T6" fmla="*/ 43 w 112"/>
                <a:gd name="T7" fmla="*/ 4 h 237"/>
                <a:gd name="T8" fmla="*/ 46 w 112"/>
                <a:gd name="T9" fmla="*/ 4 h 237"/>
                <a:gd name="T10" fmla="*/ 63 w 112"/>
                <a:gd name="T11" fmla="*/ 4 h 237"/>
                <a:gd name="T12" fmla="*/ 112 w 112"/>
                <a:gd name="T13" fmla="*/ 32 h 237"/>
                <a:gd name="T14" fmla="*/ 112 w 112"/>
                <a:gd name="T15" fmla="*/ 104 h 237"/>
                <a:gd name="T16" fmla="*/ 100 w 112"/>
                <a:gd name="T17" fmla="*/ 116 h 237"/>
                <a:gd name="T18" fmla="*/ 89 w 112"/>
                <a:gd name="T19" fmla="*/ 104 h 237"/>
                <a:gd name="T20" fmla="*/ 89 w 112"/>
                <a:gd name="T21" fmla="*/ 48 h 237"/>
                <a:gd name="T22" fmla="*/ 85 w 112"/>
                <a:gd name="T23" fmla="*/ 48 h 237"/>
                <a:gd name="T24" fmla="*/ 85 w 112"/>
                <a:gd name="T25" fmla="*/ 82 h 237"/>
                <a:gd name="T26" fmla="*/ 85 w 112"/>
                <a:gd name="T27" fmla="*/ 112 h 237"/>
                <a:gd name="T28" fmla="*/ 85 w 112"/>
                <a:gd name="T29" fmla="*/ 224 h 237"/>
                <a:gd name="T30" fmla="*/ 71 w 112"/>
                <a:gd name="T31" fmla="*/ 237 h 237"/>
                <a:gd name="T32" fmla="*/ 58 w 112"/>
                <a:gd name="T33" fmla="*/ 224 h 237"/>
                <a:gd name="T34" fmla="*/ 58 w 112"/>
                <a:gd name="T35" fmla="*/ 122 h 237"/>
                <a:gd name="T36" fmla="*/ 54 w 112"/>
                <a:gd name="T37" fmla="*/ 122 h 237"/>
                <a:gd name="T38" fmla="*/ 54 w 112"/>
                <a:gd name="T39" fmla="*/ 224 h 237"/>
                <a:gd name="T40" fmla="*/ 40 w 112"/>
                <a:gd name="T41" fmla="*/ 237 h 237"/>
                <a:gd name="T42" fmla="*/ 27 w 112"/>
                <a:gd name="T43" fmla="*/ 224 h 237"/>
                <a:gd name="T44" fmla="*/ 27 w 112"/>
                <a:gd name="T45" fmla="*/ 112 h 237"/>
                <a:gd name="T46" fmla="*/ 27 w 112"/>
                <a:gd name="T47" fmla="*/ 82 h 237"/>
                <a:gd name="T48" fmla="*/ 27 w 112"/>
                <a:gd name="T49" fmla="*/ 48 h 237"/>
                <a:gd name="T50" fmla="*/ 23 w 112"/>
                <a:gd name="T51" fmla="*/ 48 h 237"/>
                <a:gd name="T52" fmla="*/ 23 w 112"/>
                <a:gd name="T53" fmla="*/ 103 h 237"/>
                <a:gd name="T54" fmla="*/ 12 w 112"/>
                <a:gd name="T55" fmla="*/ 115 h 237"/>
                <a:gd name="T56" fmla="*/ 0 w 112"/>
                <a:gd name="T57" fmla="*/ 103 h 237"/>
                <a:gd name="T58" fmla="*/ 0 w 112"/>
                <a:gd name="T59" fmla="*/ 31 h 237"/>
                <a:gd name="T60" fmla="*/ 1 w 112"/>
                <a:gd name="T61" fmla="*/ 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237">
                  <a:moveTo>
                    <a:pt x="1" y="30"/>
                  </a:moveTo>
                  <a:cubicBezTo>
                    <a:pt x="1" y="30"/>
                    <a:pt x="1" y="30"/>
                    <a:pt x="1" y="29"/>
                  </a:cubicBezTo>
                  <a:cubicBezTo>
                    <a:pt x="1" y="29"/>
                    <a:pt x="1" y="29"/>
                    <a:pt x="1" y="29"/>
                  </a:cubicBezTo>
                  <a:cubicBezTo>
                    <a:pt x="4" y="10"/>
                    <a:pt x="31" y="5"/>
                    <a:pt x="43" y="4"/>
                  </a:cubicBezTo>
                  <a:cubicBezTo>
                    <a:pt x="44" y="4"/>
                    <a:pt x="45" y="4"/>
                    <a:pt x="46" y="4"/>
                  </a:cubicBezTo>
                  <a:cubicBezTo>
                    <a:pt x="63" y="4"/>
                    <a:pt x="63" y="4"/>
                    <a:pt x="63" y="4"/>
                  </a:cubicBezTo>
                  <a:cubicBezTo>
                    <a:pt x="63" y="4"/>
                    <a:pt x="112" y="0"/>
                    <a:pt x="112" y="32"/>
                  </a:cubicBezTo>
                  <a:cubicBezTo>
                    <a:pt x="112" y="104"/>
                    <a:pt x="112" y="104"/>
                    <a:pt x="112" y="104"/>
                  </a:cubicBezTo>
                  <a:cubicBezTo>
                    <a:pt x="112" y="111"/>
                    <a:pt x="107" y="116"/>
                    <a:pt x="100" y="116"/>
                  </a:cubicBezTo>
                  <a:cubicBezTo>
                    <a:pt x="94" y="116"/>
                    <a:pt x="89" y="111"/>
                    <a:pt x="89" y="104"/>
                  </a:cubicBezTo>
                  <a:cubicBezTo>
                    <a:pt x="89" y="48"/>
                    <a:pt x="89" y="48"/>
                    <a:pt x="89" y="48"/>
                  </a:cubicBezTo>
                  <a:cubicBezTo>
                    <a:pt x="85" y="48"/>
                    <a:pt x="85" y="48"/>
                    <a:pt x="85" y="48"/>
                  </a:cubicBezTo>
                  <a:cubicBezTo>
                    <a:pt x="85" y="82"/>
                    <a:pt x="85" y="82"/>
                    <a:pt x="85" y="82"/>
                  </a:cubicBezTo>
                  <a:cubicBezTo>
                    <a:pt x="85" y="112"/>
                    <a:pt x="85" y="112"/>
                    <a:pt x="85" y="112"/>
                  </a:cubicBezTo>
                  <a:cubicBezTo>
                    <a:pt x="85" y="224"/>
                    <a:pt x="85" y="224"/>
                    <a:pt x="85" y="224"/>
                  </a:cubicBezTo>
                  <a:cubicBezTo>
                    <a:pt x="85" y="231"/>
                    <a:pt x="79" y="237"/>
                    <a:pt x="71" y="237"/>
                  </a:cubicBezTo>
                  <a:cubicBezTo>
                    <a:pt x="64" y="237"/>
                    <a:pt x="58" y="231"/>
                    <a:pt x="58" y="224"/>
                  </a:cubicBezTo>
                  <a:cubicBezTo>
                    <a:pt x="58" y="122"/>
                    <a:pt x="58" y="122"/>
                    <a:pt x="58" y="122"/>
                  </a:cubicBezTo>
                  <a:cubicBezTo>
                    <a:pt x="54" y="122"/>
                    <a:pt x="54" y="122"/>
                    <a:pt x="54" y="122"/>
                  </a:cubicBezTo>
                  <a:cubicBezTo>
                    <a:pt x="54" y="224"/>
                    <a:pt x="54" y="224"/>
                    <a:pt x="54" y="224"/>
                  </a:cubicBezTo>
                  <a:cubicBezTo>
                    <a:pt x="54" y="231"/>
                    <a:pt x="48" y="237"/>
                    <a:pt x="40" y="237"/>
                  </a:cubicBezTo>
                  <a:cubicBezTo>
                    <a:pt x="33" y="237"/>
                    <a:pt x="27" y="231"/>
                    <a:pt x="27" y="224"/>
                  </a:cubicBezTo>
                  <a:cubicBezTo>
                    <a:pt x="27" y="112"/>
                    <a:pt x="27" y="112"/>
                    <a:pt x="27" y="112"/>
                  </a:cubicBezTo>
                  <a:cubicBezTo>
                    <a:pt x="27" y="82"/>
                    <a:pt x="27" y="82"/>
                    <a:pt x="27" y="82"/>
                  </a:cubicBezTo>
                  <a:cubicBezTo>
                    <a:pt x="27" y="48"/>
                    <a:pt x="27" y="48"/>
                    <a:pt x="27" y="48"/>
                  </a:cubicBezTo>
                  <a:cubicBezTo>
                    <a:pt x="23" y="48"/>
                    <a:pt x="23" y="48"/>
                    <a:pt x="23" y="48"/>
                  </a:cubicBezTo>
                  <a:cubicBezTo>
                    <a:pt x="23" y="103"/>
                    <a:pt x="23" y="103"/>
                    <a:pt x="23" y="103"/>
                  </a:cubicBezTo>
                  <a:cubicBezTo>
                    <a:pt x="23" y="110"/>
                    <a:pt x="18" y="115"/>
                    <a:pt x="12" y="115"/>
                  </a:cubicBezTo>
                  <a:cubicBezTo>
                    <a:pt x="6" y="115"/>
                    <a:pt x="0" y="110"/>
                    <a:pt x="0" y="103"/>
                  </a:cubicBezTo>
                  <a:cubicBezTo>
                    <a:pt x="0" y="31"/>
                    <a:pt x="0" y="31"/>
                    <a:pt x="0" y="31"/>
                  </a:cubicBezTo>
                  <a:cubicBezTo>
                    <a:pt x="0" y="31"/>
                    <a:pt x="1" y="31"/>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67" name="出自【趣你的PPT】(微信:qunideppt)：最优质的PPT资源库"/>
            <p:cNvSpPr>
              <a:spLocks noChangeArrowheads="1"/>
            </p:cNvSpPr>
            <p:nvPr/>
          </p:nvSpPr>
          <p:spPr bwMode="auto">
            <a:xfrm>
              <a:off x="3718280" y="5849257"/>
              <a:ext cx="92953" cy="90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68" name="出自【趣你的PPT】(微信:qunideppt)：最优质的PPT资源库"/>
            <p:cNvSpPr/>
            <p:nvPr/>
          </p:nvSpPr>
          <p:spPr bwMode="auto">
            <a:xfrm>
              <a:off x="3671804" y="2488247"/>
              <a:ext cx="97178" cy="194351"/>
            </a:xfrm>
            <a:custGeom>
              <a:avLst/>
              <a:gdLst>
                <a:gd name="T0" fmla="*/ 0 w 52"/>
                <a:gd name="T1" fmla="*/ 19 h 106"/>
                <a:gd name="T2" fmla="*/ 0 w 52"/>
                <a:gd name="T3" fmla="*/ 18 h 106"/>
                <a:gd name="T4" fmla="*/ 0 w 52"/>
                <a:gd name="T5" fmla="*/ 18 h 106"/>
                <a:gd name="T6" fmla="*/ 17 w 52"/>
                <a:gd name="T7" fmla="*/ 5 h 106"/>
                <a:gd name="T8" fmla="*/ 18 w 52"/>
                <a:gd name="T9" fmla="*/ 5 h 106"/>
                <a:gd name="T10" fmla="*/ 25 w 52"/>
                <a:gd name="T11" fmla="*/ 4 h 106"/>
                <a:gd name="T12" fmla="*/ 47 w 52"/>
                <a:gd name="T13" fmla="*/ 14 h 106"/>
                <a:gd name="T14" fmla="*/ 51 w 52"/>
                <a:gd name="T15" fmla="*/ 45 h 106"/>
                <a:gd name="T16" fmla="*/ 47 w 52"/>
                <a:gd name="T17" fmla="*/ 50 h 106"/>
                <a:gd name="T18" fmla="*/ 41 w 52"/>
                <a:gd name="T19" fmla="*/ 46 h 106"/>
                <a:gd name="T20" fmla="*/ 38 w 52"/>
                <a:gd name="T21" fmla="*/ 22 h 106"/>
                <a:gd name="T22" fmla="*/ 37 w 52"/>
                <a:gd name="T23" fmla="*/ 22 h 106"/>
                <a:gd name="T24" fmla="*/ 38 w 52"/>
                <a:gd name="T25" fmla="*/ 37 h 106"/>
                <a:gd name="T26" fmla="*/ 40 w 52"/>
                <a:gd name="T27" fmla="*/ 49 h 106"/>
                <a:gd name="T28" fmla="*/ 46 w 52"/>
                <a:gd name="T29" fmla="*/ 97 h 106"/>
                <a:gd name="T30" fmla="*/ 41 w 52"/>
                <a:gd name="T31" fmla="*/ 104 h 106"/>
                <a:gd name="T32" fmla="*/ 34 w 52"/>
                <a:gd name="T33" fmla="*/ 99 h 106"/>
                <a:gd name="T34" fmla="*/ 29 w 52"/>
                <a:gd name="T35" fmla="*/ 55 h 106"/>
                <a:gd name="T36" fmla="*/ 27 w 52"/>
                <a:gd name="T37" fmla="*/ 55 h 106"/>
                <a:gd name="T38" fmla="*/ 33 w 52"/>
                <a:gd name="T39" fmla="*/ 99 h 106"/>
                <a:gd name="T40" fmla="*/ 28 w 52"/>
                <a:gd name="T41" fmla="*/ 105 h 106"/>
                <a:gd name="T42" fmla="*/ 21 w 52"/>
                <a:gd name="T43" fmla="*/ 100 h 106"/>
                <a:gd name="T44" fmla="*/ 15 w 52"/>
                <a:gd name="T45" fmla="*/ 52 h 106"/>
                <a:gd name="T46" fmla="*/ 14 w 52"/>
                <a:gd name="T47" fmla="*/ 40 h 106"/>
                <a:gd name="T48" fmla="*/ 12 w 52"/>
                <a:gd name="T49" fmla="*/ 25 h 106"/>
                <a:gd name="T50" fmla="*/ 10 w 52"/>
                <a:gd name="T51" fmla="*/ 25 h 106"/>
                <a:gd name="T52" fmla="*/ 13 w 52"/>
                <a:gd name="T53" fmla="*/ 49 h 106"/>
                <a:gd name="T54" fmla="*/ 9 w 52"/>
                <a:gd name="T55" fmla="*/ 54 h 106"/>
                <a:gd name="T56" fmla="*/ 3 w 52"/>
                <a:gd name="T57" fmla="*/ 50 h 106"/>
                <a:gd name="T58" fmla="*/ 0 w 52"/>
                <a:gd name="T59" fmla="*/ 19 h 106"/>
                <a:gd name="T60" fmla="*/ 0 w 52"/>
                <a:gd name="T61" fmla="*/ 1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06">
                  <a:moveTo>
                    <a:pt x="0" y="19"/>
                  </a:moveTo>
                  <a:cubicBezTo>
                    <a:pt x="0" y="19"/>
                    <a:pt x="0" y="18"/>
                    <a:pt x="0" y="18"/>
                  </a:cubicBezTo>
                  <a:cubicBezTo>
                    <a:pt x="0" y="18"/>
                    <a:pt x="0" y="18"/>
                    <a:pt x="0" y="18"/>
                  </a:cubicBezTo>
                  <a:cubicBezTo>
                    <a:pt x="0" y="10"/>
                    <a:pt x="11" y="6"/>
                    <a:pt x="17" y="5"/>
                  </a:cubicBezTo>
                  <a:cubicBezTo>
                    <a:pt x="17" y="5"/>
                    <a:pt x="17" y="5"/>
                    <a:pt x="18" y="5"/>
                  </a:cubicBezTo>
                  <a:cubicBezTo>
                    <a:pt x="25" y="4"/>
                    <a:pt x="25" y="4"/>
                    <a:pt x="25" y="4"/>
                  </a:cubicBezTo>
                  <a:cubicBezTo>
                    <a:pt x="25" y="4"/>
                    <a:pt x="46" y="0"/>
                    <a:pt x="47" y="14"/>
                  </a:cubicBezTo>
                  <a:cubicBezTo>
                    <a:pt x="51" y="45"/>
                    <a:pt x="51" y="45"/>
                    <a:pt x="51" y="45"/>
                  </a:cubicBezTo>
                  <a:cubicBezTo>
                    <a:pt x="52" y="47"/>
                    <a:pt x="50" y="50"/>
                    <a:pt x="47" y="50"/>
                  </a:cubicBezTo>
                  <a:cubicBezTo>
                    <a:pt x="44" y="50"/>
                    <a:pt x="42" y="48"/>
                    <a:pt x="41" y="46"/>
                  </a:cubicBezTo>
                  <a:cubicBezTo>
                    <a:pt x="38" y="22"/>
                    <a:pt x="38" y="22"/>
                    <a:pt x="38" y="22"/>
                  </a:cubicBezTo>
                  <a:cubicBezTo>
                    <a:pt x="37" y="22"/>
                    <a:pt x="37" y="22"/>
                    <a:pt x="37" y="22"/>
                  </a:cubicBezTo>
                  <a:cubicBezTo>
                    <a:pt x="38" y="37"/>
                    <a:pt x="38" y="37"/>
                    <a:pt x="38" y="37"/>
                  </a:cubicBezTo>
                  <a:cubicBezTo>
                    <a:pt x="40" y="49"/>
                    <a:pt x="40" y="49"/>
                    <a:pt x="40" y="49"/>
                  </a:cubicBezTo>
                  <a:cubicBezTo>
                    <a:pt x="46" y="97"/>
                    <a:pt x="46" y="97"/>
                    <a:pt x="46" y="97"/>
                  </a:cubicBezTo>
                  <a:cubicBezTo>
                    <a:pt x="46" y="100"/>
                    <a:pt x="44" y="103"/>
                    <a:pt x="41" y="104"/>
                  </a:cubicBezTo>
                  <a:cubicBezTo>
                    <a:pt x="38" y="104"/>
                    <a:pt x="35" y="102"/>
                    <a:pt x="34" y="99"/>
                  </a:cubicBezTo>
                  <a:cubicBezTo>
                    <a:pt x="29" y="55"/>
                    <a:pt x="29" y="55"/>
                    <a:pt x="29" y="55"/>
                  </a:cubicBezTo>
                  <a:cubicBezTo>
                    <a:pt x="27" y="55"/>
                    <a:pt x="27" y="55"/>
                    <a:pt x="27" y="55"/>
                  </a:cubicBezTo>
                  <a:cubicBezTo>
                    <a:pt x="33" y="99"/>
                    <a:pt x="33" y="99"/>
                    <a:pt x="33" y="99"/>
                  </a:cubicBezTo>
                  <a:cubicBezTo>
                    <a:pt x="33" y="102"/>
                    <a:pt x="31" y="105"/>
                    <a:pt x="28" y="105"/>
                  </a:cubicBezTo>
                  <a:cubicBezTo>
                    <a:pt x="24" y="106"/>
                    <a:pt x="21" y="103"/>
                    <a:pt x="21" y="100"/>
                  </a:cubicBezTo>
                  <a:cubicBezTo>
                    <a:pt x="15" y="52"/>
                    <a:pt x="15" y="52"/>
                    <a:pt x="15" y="52"/>
                  </a:cubicBezTo>
                  <a:cubicBezTo>
                    <a:pt x="14" y="40"/>
                    <a:pt x="14" y="40"/>
                    <a:pt x="14" y="40"/>
                  </a:cubicBezTo>
                  <a:cubicBezTo>
                    <a:pt x="12" y="25"/>
                    <a:pt x="12" y="25"/>
                    <a:pt x="12" y="25"/>
                  </a:cubicBezTo>
                  <a:cubicBezTo>
                    <a:pt x="10" y="25"/>
                    <a:pt x="10" y="25"/>
                    <a:pt x="10" y="25"/>
                  </a:cubicBezTo>
                  <a:cubicBezTo>
                    <a:pt x="13" y="49"/>
                    <a:pt x="13" y="49"/>
                    <a:pt x="13" y="49"/>
                  </a:cubicBezTo>
                  <a:cubicBezTo>
                    <a:pt x="14" y="52"/>
                    <a:pt x="12" y="54"/>
                    <a:pt x="9" y="54"/>
                  </a:cubicBezTo>
                  <a:cubicBezTo>
                    <a:pt x="6" y="55"/>
                    <a:pt x="4" y="53"/>
                    <a:pt x="3" y="50"/>
                  </a:cubicBezTo>
                  <a:cubicBezTo>
                    <a:pt x="0" y="19"/>
                    <a:pt x="0" y="19"/>
                    <a:pt x="0" y="19"/>
                  </a:cubicBezTo>
                  <a:cubicBezTo>
                    <a:pt x="0" y="19"/>
                    <a:pt x="0"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69" name="出自【趣你的PPT】(微信:qunideppt)：最优质的PPT资源库"/>
            <p:cNvSpPr/>
            <p:nvPr/>
          </p:nvSpPr>
          <p:spPr bwMode="auto">
            <a:xfrm>
              <a:off x="3688704" y="2452334"/>
              <a:ext cx="42251" cy="42250"/>
            </a:xfrm>
            <a:custGeom>
              <a:avLst/>
              <a:gdLst>
                <a:gd name="T0" fmla="*/ 13 w 23"/>
                <a:gd name="T1" fmla="*/ 22 h 23"/>
                <a:gd name="T2" fmla="*/ 1 w 23"/>
                <a:gd name="T3" fmla="*/ 13 h 23"/>
                <a:gd name="T4" fmla="*/ 10 w 23"/>
                <a:gd name="T5" fmla="*/ 1 h 23"/>
                <a:gd name="T6" fmla="*/ 22 w 23"/>
                <a:gd name="T7" fmla="*/ 10 h 23"/>
                <a:gd name="T8" fmla="*/ 13 w 23"/>
                <a:gd name="T9" fmla="*/ 22 h 23"/>
              </a:gdLst>
              <a:ahLst/>
              <a:cxnLst>
                <a:cxn ang="0">
                  <a:pos x="T0" y="T1"/>
                </a:cxn>
                <a:cxn ang="0">
                  <a:pos x="T2" y="T3"/>
                </a:cxn>
                <a:cxn ang="0">
                  <a:pos x="T4" y="T5"/>
                </a:cxn>
                <a:cxn ang="0">
                  <a:pos x="T6" y="T7"/>
                </a:cxn>
                <a:cxn ang="0">
                  <a:pos x="T8" y="T9"/>
                </a:cxn>
              </a:cxnLst>
              <a:rect l="0" t="0" r="r" b="b"/>
              <a:pathLst>
                <a:path w="23" h="23">
                  <a:moveTo>
                    <a:pt x="13" y="22"/>
                  </a:moveTo>
                  <a:cubicBezTo>
                    <a:pt x="7" y="23"/>
                    <a:pt x="1" y="19"/>
                    <a:pt x="1" y="13"/>
                  </a:cubicBezTo>
                  <a:cubicBezTo>
                    <a:pt x="0" y="7"/>
                    <a:pt x="4" y="1"/>
                    <a:pt x="10" y="1"/>
                  </a:cubicBezTo>
                  <a:cubicBezTo>
                    <a:pt x="16" y="0"/>
                    <a:pt x="21" y="4"/>
                    <a:pt x="22" y="10"/>
                  </a:cubicBezTo>
                  <a:cubicBezTo>
                    <a:pt x="23" y="16"/>
                    <a:pt x="19" y="21"/>
                    <a:pt x="1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70" name="出自【趣你的PPT】(微信:qunideppt)：最优质的PPT资源库"/>
            <p:cNvSpPr/>
            <p:nvPr/>
          </p:nvSpPr>
          <p:spPr bwMode="auto">
            <a:xfrm>
              <a:off x="3152114" y="2805124"/>
              <a:ext cx="95065" cy="194351"/>
            </a:xfrm>
            <a:custGeom>
              <a:avLst/>
              <a:gdLst>
                <a:gd name="T0" fmla="*/ 0 w 52"/>
                <a:gd name="T1" fmla="*/ 19 h 106"/>
                <a:gd name="T2" fmla="*/ 0 w 52"/>
                <a:gd name="T3" fmla="*/ 18 h 106"/>
                <a:gd name="T4" fmla="*/ 0 w 52"/>
                <a:gd name="T5" fmla="*/ 18 h 106"/>
                <a:gd name="T6" fmla="*/ 17 w 52"/>
                <a:gd name="T7" fmla="*/ 5 h 106"/>
                <a:gd name="T8" fmla="*/ 18 w 52"/>
                <a:gd name="T9" fmla="*/ 5 h 106"/>
                <a:gd name="T10" fmla="*/ 26 w 52"/>
                <a:gd name="T11" fmla="*/ 4 h 106"/>
                <a:gd name="T12" fmla="*/ 48 w 52"/>
                <a:gd name="T13" fmla="*/ 14 h 106"/>
                <a:gd name="T14" fmla="*/ 52 w 52"/>
                <a:gd name="T15" fmla="*/ 45 h 106"/>
                <a:gd name="T16" fmla="*/ 48 w 52"/>
                <a:gd name="T17" fmla="*/ 50 h 106"/>
                <a:gd name="T18" fmla="*/ 42 w 52"/>
                <a:gd name="T19" fmla="*/ 46 h 106"/>
                <a:gd name="T20" fmla="*/ 39 w 52"/>
                <a:gd name="T21" fmla="*/ 22 h 106"/>
                <a:gd name="T22" fmla="*/ 37 w 52"/>
                <a:gd name="T23" fmla="*/ 22 h 106"/>
                <a:gd name="T24" fmla="*/ 39 w 52"/>
                <a:gd name="T25" fmla="*/ 37 h 106"/>
                <a:gd name="T26" fmla="*/ 41 w 52"/>
                <a:gd name="T27" fmla="*/ 49 h 106"/>
                <a:gd name="T28" fmla="*/ 47 w 52"/>
                <a:gd name="T29" fmla="*/ 97 h 106"/>
                <a:gd name="T30" fmla="*/ 42 w 52"/>
                <a:gd name="T31" fmla="*/ 104 h 106"/>
                <a:gd name="T32" fmla="*/ 35 w 52"/>
                <a:gd name="T33" fmla="*/ 99 h 106"/>
                <a:gd name="T34" fmla="*/ 30 w 52"/>
                <a:gd name="T35" fmla="*/ 55 h 106"/>
                <a:gd name="T36" fmla="*/ 28 w 52"/>
                <a:gd name="T37" fmla="*/ 55 h 106"/>
                <a:gd name="T38" fmla="*/ 33 w 52"/>
                <a:gd name="T39" fmla="*/ 99 h 106"/>
                <a:gd name="T40" fmla="*/ 28 w 52"/>
                <a:gd name="T41" fmla="*/ 105 h 106"/>
                <a:gd name="T42" fmla="*/ 22 w 52"/>
                <a:gd name="T43" fmla="*/ 100 h 106"/>
                <a:gd name="T44" fmla="*/ 16 w 52"/>
                <a:gd name="T45" fmla="*/ 52 h 106"/>
                <a:gd name="T46" fmla="*/ 14 w 52"/>
                <a:gd name="T47" fmla="*/ 40 h 106"/>
                <a:gd name="T48" fmla="*/ 13 w 52"/>
                <a:gd name="T49" fmla="*/ 25 h 106"/>
                <a:gd name="T50" fmla="*/ 11 w 52"/>
                <a:gd name="T51" fmla="*/ 25 h 106"/>
                <a:gd name="T52" fmla="*/ 14 w 52"/>
                <a:gd name="T53" fmla="*/ 49 h 106"/>
                <a:gd name="T54" fmla="*/ 10 w 52"/>
                <a:gd name="T55" fmla="*/ 54 h 106"/>
                <a:gd name="T56" fmla="*/ 4 w 52"/>
                <a:gd name="T57" fmla="*/ 50 h 106"/>
                <a:gd name="T58" fmla="*/ 0 w 52"/>
                <a:gd name="T59" fmla="*/ 19 h 106"/>
                <a:gd name="T60" fmla="*/ 0 w 52"/>
                <a:gd name="T61" fmla="*/ 1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06">
                  <a:moveTo>
                    <a:pt x="0" y="19"/>
                  </a:moveTo>
                  <a:cubicBezTo>
                    <a:pt x="0" y="19"/>
                    <a:pt x="0" y="18"/>
                    <a:pt x="0" y="18"/>
                  </a:cubicBezTo>
                  <a:cubicBezTo>
                    <a:pt x="0" y="18"/>
                    <a:pt x="0" y="18"/>
                    <a:pt x="0" y="18"/>
                  </a:cubicBezTo>
                  <a:cubicBezTo>
                    <a:pt x="1" y="10"/>
                    <a:pt x="12" y="6"/>
                    <a:pt x="17" y="5"/>
                  </a:cubicBezTo>
                  <a:cubicBezTo>
                    <a:pt x="18" y="5"/>
                    <a:pt x="18" y="5"/>
                    <a:pt x="18" y="5"/>
                  </a:cubicBezTo>
                  <a:cubicBezTo>
                    <a:pt x="26" y="4"/>
                    <a:pt x="26" y="4"/>
                    <a:pt x="26" y="4"/>
                  </a:cubicBezTo>
                  <a:cubicBezTo>
                    <a:pt x="26" y="4"/>
                    <a:pt x="46" y="0"/>
                    <a:pt x="48" y="14"/>
                  </a:cubicBezTo>
                  <a:cubicBezTo>
                    <a:pt x="52" y="45"/>
                    <a:pt x="52" y="45"/>
                    <a:pt x="52" y="45"/>
                  </a:cubicBezTo>
                  <a:cubicBezTo>
                    <a:pt x="52" y="47"/>
                    <a:pt x="50" y="50"/>
                    <a:pt x="48" y="50"/>
                  </a:cubicBezTo>
                  <a:cubicBezTo>
                    <a:pt x="45" y="50"/>
                    <a:pt x="42" y="48"/>
                    <a:pt x="42" y="46"/>
                  </a:cubicBezTo>
                  <a:cubicBezTo>
                    <a:pt x="39" y="22"/>
                    <a:pt x="39" y="22"/>
                    <a:pt x="39" y="22"/>
                  </a:cubicBezTo>
                  <a:cubicBezTo>
                    <a:pt x="37" y="22"/>
                    <a:pt x="37" y="22"/>
                    <a:pt x="37" y="22"/>
                  </a:cubicBezTo>
                  <a:cubicBezTo>
                    <a:pt x="39" y="37"/>
                    <a:pt x="39" y="37"/>
                    <a:pt x="39" y="37"/>
                  </a:cubicBezTo>
                  <a:cubicBezTo>
                    <a:pt x="41" y="49"/>
                    <a:pt x="41" y="49"/>
                    <a:pt x="41" y="49"/>
                  </a:cubicBezTo>
                  <a:cubicBezTo>
                    <a:pt x="47" y="97"/>
                    <a:pt x="47" y="97"/>
                    <a:pt x="47" y="97"/>
                  </a:cubicBezTo>
                  <a:cubicBezTo>
                    <a:pt x="47" y="100"/>
                    <a:pt x="45" y="103"/>
                    <a:pt x="42" y="104"/>
                  </a:cubicBezTo>
                  <a:cubicBezTo>
                    <a:pt x="38" y="104"/>
                    <a:pt x="36" y="102"/>
                    <a:pt x="35" y="99"/>
                  </a:cubicBezTo>
                  <a:cubicBezTo>
                    <a:pt x="30" y="55"/>
                    <a:pt x="30" y="55"/>
                    <a:pt x="30" y="55"/>
                  </a:cubicBezTo>
                  <a:cubicBezTo>
                    <a:pt x="28" y="55"/>
                    <a:pt x="28" y="55"/>
                    <a:pt x="28" y="55"/>
                  </a:cubicBezTo>
                  <a:cubicBezTo>
                    <a:pt x="33" y="99"/>
                    <a:pt x="33" y="99"/>
                    <a:pt x="33" y="99"/>
                  </a:cubicBezTo>
                  <a:cubicBezTo>
                    <a:pt x="34" y="102"/>
                    <a:pt x="31" y="105"/>
                    <a:pt x="28" y="105"/>
                  </a:cubicBezTo>
                  <a:cubicBezTo>
                    <a:pt x="25" y="106"/>
                    <a:pt x="22" y="103"/>
                    <a:pt x="22" y="100"/>
                  </a:cubicBezTo>
                  <a:cubicBezTo>
                    <a:pt x="16" y="52"/>
                    <a:pt x="16" y="52"/>
                    <a:pt x="16" y="52"/>
                  </a:cubicBezTo>
                  <a:cubicBezTo>
                    <a:pt x="14" y="40"/>
                    <a:pt x="14" y="40"/>
                    <a:pt x="14" y="40"/>
                  </a:cubicBezTo>
                  <a:cubicBezTo>
                    <a:pt x="13" y="25"/>
                    <a:pt x="13" y="25"/>
                    <a:pt x="13" y="25"/>
                  </a:cubicBezTo>
                  <a:cubicBezTo>
                    <a:pt x="11" y="25"/>
                    <a:pt x="11" y="25"/>
                    <a:pt x="11" y="25"/>
                  </a:cubicBezTo>
                  <a:cubicBezTo>
                    <a:pt x="14" y="49"/>
                    <a:pt x="14" y="49"/>
                    <a:pt x="14" y="49"/>
                  </a:cubicBezTo>
                  <a:cubicBezTo>
                    <a:pt x="14" y="52"/>
                    <a:pt x="12" y="54"/>
                    <a:pt x="10" y="54"/>
                  </a:cubicBezTo>
                  <a:cubicBezTo>
                    <a:pt x="7" y="55"/>
                    <a:pt x="4" y="53"/>
                    <a:pt x="4" y="50"/>
                  </a:cubicBezTo>
                  <a:cubicBezTo>
                    <a:pt x="0" y="19"/>
                    <a:pt x="0" y="19"/>
                    <a:pt x="0" y="19"/>
                  </a:cubicBezTo>
                  <a:cubicBezTo>
                    <a:pt x="0" y="19"/>
                    <a:pt x="0"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71" name="出自【趣你的PPT】(微信:qunideppt)：最优质的PPT资源库"/>
            <p:cNvSpPr/>
            <p:nvPr/>
          </p:nvSpPr>
          <p:spPr bwMode="auto">
            <a:xfrm>
              <a:off x="3171127" y="2771324"/>
              <a:ext cx="40139" cy="42250"/>
            </a:xfrm>
            <a:custGeom>
              <a:avLst/>
              <a:gdLst>
                <a:gd name="T0" fmla="*/ 12 w 23"/>
                <a:gd name="T1" fmla="*/ 22 h 23"/>
                <a:gd name="T2" fmla="*/ 0 w 23"/>
                <a:gd name="T3" fmla="*/ 13 h 23"/>
                <a:gd name="T4" fmla="*/ 10 w 23"/>
                <a:gd name="T5" fmla="*/ 1 h 23"/>
                <a:gd name="T6" fmla="*/ 22 w 23"/>
                <a:gd name="T7" fmla="*/ 10 h 23"/>
                <a:gd name="T8" fmla="*/ 12 w 23"/>
                <a:gd name="T9" fmla="*/ 22 h 23"/>
              </a:gdLst>
              <a:ahLst/>
              <a:cxnLst>
                <a:cxn ang="0">
                  <a:pos x="T0" y="T1"/>
                </a:cxn>
                <a:cxn ang="0">
                  <a:pos x="T2" y="T3"/>
                </a:cxn>
                <a:cxn ang="0">
                  <a:pos x="T4" y="T5"/>
                </a:cxn>
                <a:cxn ang="0">
                  <a:pos x="T6" y="T7"/>
                </a:cxn>
                <a:cxn ang="0">
                  <a:pos x="T8" y="T9"/>
                </a:cxn>
              </a:cxnLst>
              <a:rect l="0" t="0" r="r" b="b"/>
              <a:pathLst>
                <a:path w="23" h="23">
                  <a:moveTo>
                    <a:pt x="12" y="22"/>
                  </a:moveTo>
                  <a:cubicBezTo>
                    <a:pt x="7" y="23"/>
                    <a:pt x="1" y="19"/>
                    <a:pt x="0" y="13"/>
                  </a:cubicBezTo>
                  <a:cubicBezTo>
                    <a:pt x="0" y="7"/>
                    <a:pt x="4" y="1"/>
                    <a:pt x="10" y="1"/>
                  </a:cubicBezTo>
                  <a:cubicBezTo>
                    <a:pt x="16" y="0"/>
                    <a:pt x="21" y="4"/>
                    <a:pt x="22" y="10"/>
                  </a:cubicBezTo>
                  <a:cubicBezTo>
                    <a:pt x="23" y="16"/>
                    <a:pt x="18"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72" name="出自【趣你的PPT】(微信:qunideppt)：最优质的PPT资源库"/>
            <p:cNvSpPr/>
            <p:nvPr/>
          </p:nvSpPr>
          <p:spPr bwMode="auto">
            <a:xfrm>
              <a:off x="3593639" y="2568523"/>
              <a:ext cx="57039" cy="114076"/>
            </a:xfrm>
            <a:custGeom>
              <a:avLst/>
              <a:gdLst>
                <a:gd name="T0" fmla="*/ 0 w 31"/>
                <a:gd name="T1" fmla="*/ 11 h 62"/>
                <a:gd name="T2" fmla="*/ 0 w 31"/>
                <a:gd name="T3" fmla="*/ 10 h 62"/>
                <a:gd name="T4" fmla="*/ 0 w 31"/>
                <a:gd name="T5" fmla="*/ 10 h 62"/>
                <a:gd name="T6" fmla="*/ 10 w 31"/>
                <a:gd name="T7" fmla="*/ 3 h 62"/>
                <a:gd name="T8" fmla="*/ 11 w 31"/>
                <a:gd name="T9" fmla="*/ 3 h 62"/>
                <a:gd name="T10" fmla="*/ 15 w 31"/>
                <a:gd name="T11" fmla="*/ 2 h 62"/>
                <a:gd name="T12" fmla="*/ 28 w 31"/>
                <a:gd name="T13" fmla="*/ 8 h 62"/>
                <a:gd name="T14" fmla="*/ 31 w 31"/>
                <a:gd name="T15" fmla="*/ 26 h 62"/>
                <a:gd name="T16" fmla="*/ 28 w 31"/>
                <a:gd name="T17" fmla="*/ 29 h 62"/>
                <a:gd name="T18" fmla="*/ 25 w 31"/>
                <a:gd name="T19" fmla="*/ 27 h 62"/>
                <a:gd name="T20" fmla="*/ 23 w 31"/>
                <a:gd name="T21" fmla="*/ 12 h 62"/>
                <a:gd name="T22" fmla="*/ 22 w 31"/>
                <a:gd name="T23" fmla="*/ 13 h 62"/>
                <a:gd name="T24" fmla="*/ 23 w 31"/>
                <a:gd name="T25" fmla="*/ 21 h 62"/>
                <a:gd name="T26" fmla="*/ 24 w 31"/>
                <a:gd name="T27" fmla="*/ 29 h 62"/>
                <a:gd name="T28" fmla="*/ 28 w 31"/>
                <a:gd name="T29" fmla="*/ 57 h 62"/>
                <a:gd name="T30" fmla="*/ 25 w 31"/>
                <a:gd name="T31" fmla="*/ 61 h 62"/>
                <a:gd name="T32" fmla="*/ 21 w 31"/>
                <a:gd name="T33" fmla="*/ 58 h 62"/>
                <a:gd name="T34" fmla="*/ 18 w 31"/>
                <a:gd name="T35" fmla="*/ 32 h 62"/>
                <a:gd name="T36" fmla="*/ 16 w 31"/>
                <a:gd name="T37" fmla="*/ 32 h 62"/>
                <a:gd name="T38" fmla="*/ 20 w 31"/>
                <a:gd name="T39" fmla="*/ 58 h 62"/>
                <a:gd name="T40" fmla="*/ 17 w 31"/>
                <a:gd name="T41" fmla="*/ 62 h 62"/>
                <a:gd name="T42" fmla="*/ 13 w 31"/>
                <a:gd name="T43" fmla="*/ 59 h 62"/>
                <a:gd name="T44" fmla="*/ 9 w 31"/>
                <a:gd name="T45" fmla="*/ 31 h 62"/>
                <a:gd name="T46" fmla="*/ 8 w 31"/>
                <a:gd name="T47" fmla="*/ 23 h 62"/>
                <a:gd name="T48" fmla="*/ 7 w 31"/>
                <a:gd name="T49" fmla="*/ 14 h 62"/>
                <a:gd name="T50" fmla="*/ 6 w 31"/>
                <a:gd name="T51" fmla="*/ 15 h 62"/>
                <a:gd name="T52" fmla="*/ 8 w 31"/>
                <a:gd name="T53" fmla="*/ 29 h 62"/>
                <a:gd name="T54" fmla="*/ 6 w 31"/>
                <a:gd name="T55" fmla="*/ 32 h 62"/>
                <a:gd name="T56" fmla="*/ 2 w 31"/>
                <a:gd name="T57" fmla="*/ 29 h 62"/>
                <a:gd name="T58" fmla="*/ 0 w 31"/>
                <a:gd name="T59" fmla="*/ 11 h 62"/>
                <a:gd name="T60" fmla="*/ 0 w 31"/>
                <a:gd name="T61"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62">
                  <a:moveTo>
                    <a:pt x="0" y="11"/>
                  </a:moveTo>
                  <a:cubicBezTo>
                    <a:pt x="0" y="11"/>
                    <a:pt x="0" y="11"/>
                    <a:pt x="0" y="10"/>
                  </a:cubicBezTo>
                  <a:cubicBezTo>
                    <a:pt x="0" y="10"/>
                    <a:pt x="0" y="10"/>
                    <a:pt x="0" y="10"/>
                  </a:cubicBezTo>
                  <a:cubicBezTo>
                    <a:pt x="0" y="5"/>
                    <a:pt x="7" y="3"/>
                    <a:pt x="10" y="3"/>
                  </a:cubicBezTo>
                  <a:cubicBezTo>
                    <a:pt x="10" y="3"/>
                    <a:pt x="11" y="3"/>
                    <a:pt x="11" y="3"/>
                  </a:cubicBezTo>
                  <a:cubicBezTo>
                    <a:pt x="15" y="2"/>
                    <a:pt x="15" y="2"/>
                    <a:pt x="15" y="2"/>
                  </a:cubicBezTo>
                  <a:cubicBezTo>
                    <a:pt x="15" y="2"/>
                    <a:pt x="27" y="0"/>
                    <a:pt x="28" y="8"/>
                  </a:cubicBezTo>
                  <a:cubicBezTo>
                    <a:pt x="31" y="26"/>
                    <a:pt x="31" y="26"/>
                    <a:pt x="31" y="26"/>
                  </a:cubicBezTo>
                  <a:cubicBezTo>
                    <a:pt x="31" y="28"/>
                    <a:pt x="30" y="29"/>
                    <a:pt x="28" y="29"/>
                  </a:cubicBezTo>
                  <a:cubicBezTo>
                    <a:pt x="27" y="30"/>
                    <a:pt x="25" y="28"/>
                    <a:pt x="25" y="27"/>
                  </a:cubicBezTo>
                  <a:cubicBezTo>
                    <a:pt x="23" y="12"/>
                    <a:pt x="23" y="12"/>
                    <a:pt x="23" y="12"/>
                  </a:cubicBezTo>
                  <a:cubicBezTo>
                    <a:pt x="22" y="13"/>
                    <a:pt x="22" y="13"/>
                    <a:pt x="22" y="13"/>
                  </a:cubicBezTo>
                  <a:cubicBezTo>
                    <a:pt x="23" y="21"/>
                    <a:pt x="23" y="21"/>
                    <a:pt x="23" y="21"/>
                  </a:cubicBezTo>
                  <a:cubicBezTo>
                    <a:pt x="24" y="29"/>
                    <a:pt x="24" y="29"/>
                    <a:pt x="24" y="29"/>
                  </a:cubicBezTo>
                  <a:cubicBezTo>
                    <a:pt x="28" y="57"/>
                    <a:pt x="28" y="57"/>
                    <a:pt x="28" y="57"/>
                  </a:cubicBezTo>
                  <a:cubicBezTo>
                    <a:pt x="28" y="59"/>
                    <a:pt x="26" y="61"/>
                    <a:pt x="25" y="61"/>
                  </a:cubicBezTo>
                  <a:cubicBezTo>
                    <a:pt x="23" y="61"/>
                    <a:pt x="21" y="60"/>
                    <a:pt x="21" y="58"/>
                  </a:cubicBezTo>
                  <a:cubicBezTo>
                    <a:pt x="18" y="32"/>
                    <a:pt x="18" y="32"/>
                    <a:pt x="18" y="32"/>
                  </a:cubicBezTo>
                  <a:cubicBezTo>
                    <a:pt x="16" y="32"/>
                    <a:pt x="16" y="32"/>
                    <a:pt x="16" y="32"/>
                  </a:cubicBezTo>
                  <a:cubicBezTo>
                    <a:pt x="20" y="58"/>
                    <a:pt x="20" y="58"/>
                    <a:pt x="20" y="58"/>
                  </a:cubicBezTo>
                  <a:cubicBezTo>
                    <a:pt x="20" y="60"/>
                    <a:pt x="18" y="62"/>
                    <a:pt x="17" y="62"/>
                  </a:cubicBezTo>
                  <a:cubicBezTo>
                    <a:pt x="15" y="62"/>
                    <a:pt x="13" y="61"/>
                    <a:pt x="13" y="59"/>
                  </a:cubicBezTo>
                  <a:cubicBezTo>
                    <a:pt x="9" y="31"/>
                    <a:pt x="9" y="31"/>
                    <a:pt x="9" y="31"/>
                  </a:cubicBezTo>
                  <a:cubicBezTo>
                    <a:pt x="8" y="23"/>
                    <a:pt x="8" y="23"/>
                    <a:pt x="8" y="23"/>
                  </a:cubicBezTo>
                  <a:cubicBezTo>
                    <a:pt x="7" y="14"/>
                    <a:pt x="7" y="14"/>
                    <a:pt x="7" y="14"/>
                  </a:cubicBezTo>
                  <a:cubicBezTo>
                    <a:pt x="6" y="15"/>
                    <a:pt x="6" y="15"/>
                    <a:pt x="6" y="15"/>
                  </a:cubicBezTo>
                  <a:cubicBezTo>
                    <a:pt x="8" y="29"/>
                    <a:pt x="8" y="29"/>
                    <a:pt x="8" y="29"/>
                  </a:cubicBezTo>
                  <a:cubicBezTo>
                    <a:pt x="8" y="30"/>
                    <a:pt x="7" y="32"/>
                    <a:pt x="6" y="32"/>
                  </a:cubicBezTo>
                  <a:cubicBezTo>
                    <a:pt x="4" y="32"/>
                    <a:pt x="2" y="31"/>
                    <a:pt x="2" y="29"/>
                  </a:cubicBezTo>
                  <a:cubicBezTo>
                    <a:pt x="0" y="11"/>
                    <a:pt x="0" y="11"/>
                    <a:pt x="0" y="11"/>
                  </a:cubicBezTo>
                  <a:cubicBezTo>
                    <a:pt x="0" y="11"/>
                    <a:pt x="0" y="11"/>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73" name="出自【趣你的PPT】(微信:qunideppt)：最优质的PPT资源库"/>
            <p:cNvSpPr/>
            <p:nvPr/>
          </p:nvSpPr>
          <p:spPr bwMode="auto">
            <a:xfrm>
              <a:off x="3604202" y="2547398"/>
              <a:ext cx="25351" cy="25350"/>
            </a:xfrm>
            <a:custGeom>
              <a:avLst/>
              <a:gdLst>
                <a:gd name="T0" fmla="*/ 7 w 13"/>
                <a:gd name="T1" fmla="*/ 13 h 14"/>
                <a:gd name="T2" fmla="*/ 0 w 13"/>
                <a:gd name="T3" fmla="*/ 8 h 14"/>
                <a:gd name="T4" fmla="*/ 6 w 13"/>
                <a:gd name="T5" fmla="*/ 1 h 14"/>
                <a:gd name="T6" fmla="*/ 13 w 13"/>
                <a:gd name="T7" fmla="*/ 6 h 14"/>
                <a:gd name="T8" fmla="*/ 7 w 13"/>
                <a:gd name="T9" fmla="*/ 13 h 14"/>
              </a:gdLst>
              <a:ahLst/>
              <a:cxnLst>
                <a:cxn ang="0">
                  <a:pos x="T0" y="T1"/>
                </a:cxn>
                <a:cxn ang="0">
                  <a:pos x="T2" y="T3"/>
                </a:cxn>
                <a:cxn ang="0">
                  <a:pos x="T4" y="T5"/>
                </a:cxn>
                <a:cxn ang="0">
                  <a:pos x="T6" y="T7"/>
                </a:cxn>
                <a:cxn ang="0">
                  <a:pos x="T8" y="T9"/>
                </a:cxn>
              </a:cxnLst>
              <a:rect l="0" t="0" r="r" b="b"/>
              <a:pathLst>
                <a:path w="13" h="14">
                  <a:moveTo>
                    <a:pt x="7" y="13"/>
                  </a:moveTo>
                  <a:cubicBezTo>
                    <a:pt x="4" y="14"/>
                    <a:pt x="0" y="11"/>
                    <a:pt x="0" y="8"/>
                  </a:cubicBezTo>
                  <a:cubicBezTo>
                    <a:pt x="0" y="4"/>
                    <a:pt x="2" y="1"/>
                    <a:pt x="6" y="1"/>
                  </a:cubicBezTo>
                  <a:cubicBezTo>
                    <a:pt x="9" y="0"/>
                    <a:pt x="12" y="3"/>
                    <a:pt x="13" y="6"/>
                  </a:cubicBezTo>
                  <a:cubicBezTo>
                    <a:pt x="13" y="10"/>
                    <a:pt x="11"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74" name="出自【趣你的PPT】(微信:qunideppt)：最优质的PPT资源库"/>
            <p:cNvSpPr/>
            <p:nvPr/>
          </p:nvSpPr>
          <p:spPr bwMode="auto">
            <a:xfrm>
              <a:off x="1757825" y="3840256"/>
              <a:ext cx="156329" cy="217589"/>
            </a:xfrm>
            <a:custGeom>
              <a:avLst/>
              <a:gdLst>
                <a:gd name="T0" fmla="*/ 30 w 86"/>
                <a:gd name="T1" fmla="*/ 114 h 119"/>
                <a:gd name="T2" fmla="*/ 33 w 86"/>
                <a:gd name="T3" fmla="*/ 94 h 119"/>
                <a:gd name="T4" fmla="*/ 34 w 86"/>
                <a:gd name="T5" fmla="*/ 93 h 119"/>
                <a:gd name="T6" fmla="*/ 39 w 86"/>
                <a:gd name="T7" fmla="*/ 75 h 119"/>
                <a:gd name="T8" fmla="*/ 53 w 86"/>
                <a:gd name="T9" fmla="*/ 52 h 119"/>
                <a:gd name="T10" fmla="*/ 54 w 86"/>
                <a:gd name="T11" fmla="*/ 50 h 119"/>
                <a:gd name="T12" fmla="*/ 54 w 86"/>
                <a:gd name="T13" fmla="*/ 50 h 119"/>
                <a:gd name="T14" fmla="*/ 83 w 86"/>
                <a:gd name="T15" fmla="*/ 39 h 119"/>
                <a:gd name="T16" fmla="*/ 86 w 86"/>
                <a:gd name="T17" fmla="*/ 34 h 119"/>
                <a:gd name="T18" fmla="*/ 80 w 86"/>
                <a:gd name="T19" fmla="*/ 31 h 119"/>
                <a:gd name="T20" fmla="*/ 53 w 86"/>
                <a:gd name="T21" fmla="*/ 41 h 119"/>
                <a:gd name="T22" fmla="*/ 52 w 86"/>
                <a:gd name="T23" fmla="*/ 40 h 119"/>
                <a:gd name="T24" fmla="*/ 45 w 86"/>
                <a:gd name="T25" fmla="*/ 36 h 119"/>
                <a:gd name="T26" fmla="*/ 44 w 86"/>
                <a:gd name="T27" fmla="*/ 35 h 119"/>
                <a:gd name="T28" fmla="*/ 47 w 86"/>
                <a:gd name="T29" fmla="*/ 5 h 119"/>
                <a:gd name="T30" fmla="*/ 43 w 86"/>
                <a:gd name="T31" fmla="*/ 0 h 119"/>
                <a:gd name="T32" fmla="*/ 39 w 86"/>
                <a:gd name="T33" fmla="*/ 4 h 119"/>
                <a:gd name="T34" fmla="*/ 35 w 86"/>
                <a:gd name="T35" fmla="*/ 38 h 119"/>
                <a:gd name="T36" fmla="*/ 35 w 86"/>
                <a:gd name="T37" fmla="*/ 38 h 119"/>
                <a:gd name="T38" fmla="*/ 20 w 86"/>
                <a:gd name="T39" fmla="*/ 64 h 119"/>
                <a:gd name="T40" fmla="*/ 19 w 86"/>
                <a:gd name="T41" fmla="*/ 65 h 119"/>
                <a:gd name="T42" fmla="*/ 8 w 86"/>
                <a:gd name="T43" fmla="*/ 78 h 119"/>
                <a:gd name="T44" fmla="*/ 6 w 86"/>
                <a:gd name="T45" fmla="*/ 81 h 119"/>
                <a:gd name="T46" fmla="*/ 0 w 86"/>
                <a:gd name="T47" fmla="*/ 107 h 119"/>
                <a:gd name="T48" fmla="*/ 4 w 86"/>
                <a:gd name="T49" fmla="*/ 113 h 119"/>
                <a:gd name="T50" fmla="*/ 10 w 86"/>
                <a:gd name="T51" fmla="*/ 109 h 119"/>
                <a:gd name="T52" fmla="*/ 15 w 86"/>
                <a:gd name="T53" fmla="*/ 85 h 119"/>
                <a:gd name="T54" fmla="*/ 26 w 86"/>
                <a:gd name="T55" fmla="*/ 73 h 119"/>
                <a:gd name="T56" fmla="*/ 28 w 86"/>
                <a:gd name="T57" fmla="*/ 74 h 119"/>
                <a:gd name="T58" fmla="*/ 25 w 86"/>
                <a:gd name="T59" fmla="*/ 88 h 119"/>
                <a:gd name="T60" fmla="*/ 24 w 86"/>
                <a:gd name="T61" fmla="*/ 91 h 119"/>
                <a:gd name="T62" fmla="*/ 20 w 86"/>
                <a:gd name="T63" fmla="*/ 114 h 119"/>
                <a:gd name="T64" fmla="*/ 25 w 86"/>
                <a:gd name="T65" fmla="*/ 119 h 119"/>
                <a:gd name="T66" fmla="*/ 30 w 86"/>
                <a:gd name="T67" fmla="*/ 1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19">
                  <a:moveTo>
                    <a:pt x="30" y="114"/>
                  </a:moveTo>
                  <a:cubicBezTo>
                    <a:pt x="33" y="94"/>
                    <a:pt x="33" y="94"/>
                    <a:pt x="33" y="94"/>
                  </a:cubicBezTo>
                  <a:cubicBezTo>
                    <a:pt x="34" y="94"/>
                    <a:pt x="34" y="94"/>
                    <a:pt x="34" y="93"/>
                  </a:cubicBezTo>
                  <a:cubicBezTo>
                    <a:pt x="39" y="75"/>
                    <a:pt x="39" y="75"/>
                    <a:pt x="39" y="75"/>
                  </a:cubicBezTo>
                  <a:cubicBezTo>
                    <a:pt x="53" y="52"/>
                    <a:pt x="53" y="52"/>
                    <a:pt x="53" y="52"/>
                  </a:cubicBezTo>
                  <a:cubicBezTo>
                    <a:pt x="53" y="51"/>
                    <a:pt x="54" y="51"/>
                    <a:pt x="54" y="50"/>
                  </a:cubicBezTo>
                  <a:cubicBezTo>
                    <a:pt x="54" y="50"/>
                    <a:pt x="54" y="50"/>
                    <a:pt x="54" y="50"/>
                  </a:cubicBezTo>
                  <a:cubicBezTo>
                    <a:pt x="83" y="39"/>
                    <a:pt x="83" y="39"/>
                    <a:pt x="83" y="39"/>
                  </a:cubicBezTo>
                  <a:cubicBezTo>
                    <a:pt x="85" y="38"/>
                    <a:pt x="86" y="36"/>
                    <a:pt x="86" y="34"/>
                  </a:cubicBezTo>
                  <a:cubicBezTo>
                    <a:pt x="85" y="31"/>
                    <a:pt x="82" y="30"/>
                    <a:pt x="80" y="31"/>
                  </a:cubicBezTo>
                  <a:cubicBezTo>
                    <a:pt x="53" y="41"/>
                    <a:pt x="53" y="41"/>
                    <a:pt x="53" y="41"/>
                  </a:cubicBezTo>
                  <a:cubicBezTo>
                    <a:pt x="53" y="40"/>
                    <a:pt x="52" y="40"/>
                    <a:pt x="52" y="40"/>
                  </a:cubicBezTo>
                  <a:cubicBezTo>
                    <a:pt x="45" y="36"/>
                    <a:pt x="45" y="36"/>
                    <a:pt x="45" y="36"/>
                  </a:cubicBezTo>
                  <a:cubicBezTo>
                    <a:pt x="45" y="36"/>
                    <a:pt x="44" y="35"/>
                    <a:pt x="44" y="35"/>
                  </a:cubicBezTo>
                  <a:cubicBezTo>
                    <a:pt x="47" y="5"/>
                    <a:pt x="47" y="5"/>
                    <a:pt x="47" y="5"/>
                  </a:cubicBezTo>
                  <a:cubicBezTo>
                    <a:pt x="48" y="2"/>
                    <a:pt x="46" y="0"/>
                    <a:pt x="43" y="0"/>
                  </a:cubicBezTo>
                  <a:cubicBezTo>
                    <a:pt x="41" y="0"/>
                    <a:pt x="39" y="1"/>
                    <a:pt x="39" y="4"/>
                  </a:cubicBezTo>
                  <a:cubicBezTo>
                    <a:pt x="35" y="38"/>
                    <a:pt x="35" y="38"/>
                    <a:pt x="35" y="38"/>
                  </a:cubicBezTo>
                  <a:cubicBezTo>
                    <a:pt x="35" y="38"/>
                    <a:pt x="35" y="38"/>
                    <a:pt x="35" y="38"/>
                  </a:cubicBezTo>
                  <a:cubicBezTo>
                    <a:pt x="20" y="64"/>
                    <a:pt x="20" y="64"/>
                    <a:pt x="20" y="64"/>
                  </a:cubicBezTo>
                  <a:cubicBezTo>
                    <a:pt x="19" y="64"/>
                    <a:pt x="19" y="65"/>
                    <a:pt x="19" y="65"/>
                  </a:cubicBezTo>
                  <a:cubicBezTo>
                    <a:pt x="8" y="78"/>
                    <a:pt x="8" y="78"/>
                    <a:pt x="8" y="78"/>
                  </a:cubicBezTo>
                  <a:cubicBezTo>
                    <a:pt x="7" y="79"/>
                    <a:pt x="6" y="80"/>
                    <a:pt x="6" y="81"/>
                  </a:cubicBezTo>
                  <a:cubicBezTo>
                    <a:pt x="0" y="107"/>
                    <a:pt x="0" y="107"/>
                    <a:pt x="0" y="107"/>
                  </a:cubicBezTo>
                  <a:cubicBezTo>
                    <a:pt x="0" y="110"/>
                    <a:pt x="2" y="112"/>
                    <a:pt x="4" y="113"/>
                  </a:cubicBezTo>
                  <a:cubicBezTo>
                    <a:pt x="7" y="114"/>
                    <a:pt x="10" y="112"/>
                    <a:pt x="10" y="109"/>
                  </a:cubicBezTo>
                  <a:cubicBezTo>
                    <a:pt x="15" y="85"/>
                    <a:pt x="15" y="85"/>
                    <a:pt x="15" y="85"/>
                  </a:cubicBezTo>
                  <a:cubicBezTo>
                    <a:pt x="26" y="73"/>
                    <a:pt x="26" y="73"/>
                    <a:pt x="26" y="73"/>
                  </a:cubicBezTo>
                  <a:cubicBezTo>
                    <a:pt x="28" y="74"/>
                    <a:pt x="28" y="74"/>
                    <a:pt x="28" y="74"/>
                  </a:cubicBezTo>
                  <a:cubicBezTo>
                    <a:pt x="25" y="88"/>
                    <a:pt x="25" y="88"/>
                    <a:pt x="25" y="88"/>
                  </a:cubicBezTo>
                  <a:cubicBezTo>
                    <a:pt x="24" y="89"/>
                    <a:pt x="24" y="90"/>
                    <a:pt x="24" y="91"/>
                  </a:cubicBezTo>
                  <a:cubicBezTo>
                    <a:pt x="20" y="114"/>
                    <a:pt x="20" y="114"/>
                    <a:pt x="20" y="114"/>
                  </a:cubicBezTo>
                  <a:cubicBezTo>
                    <a:pt x="20" y="117"/>
                    <a:pt x="22" y="119"/>
                    <a:pt x="25" y="119"/>
                  </a:cubicBezTo>
                  <a:cubicBezTo>
                    <a:pt x="28" y="119"/>
                    <a:pt x="30" y="117"/>
                    <a:pt x="30"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75" name="出自【趣你的PPT】(微信:qunideppt)：最优质的PPT资源库"/>
            <p:cNvSpPr/>
            <p:nvPr/>
          </p:nvSpPr>
          <p:spPr bwMode="auto">
            <a:xfrm>
              <a:off x="1842327" y="3874056"/>
              <a:ext cx="33801" cy="35913"/>
            </a:xfrm>
            <a:custGeom>
              <a:avLst/>
              <a:gdLst>
                <a:gd name="T0" fmla="*/ 2 w 19"/>
                <a:gd name="T1" fmla="*/ 5 h 19"/>
                <a:gd name="T2" fmla="*/ 5 w 19"/>
                <a:gd name="T3" fmla="*/ 16 h 19"/>
                <a:gd name="T4" fmla="*/ 16 w 19"/>
                <a:gd name="T5" fmla="*/ 14 h 19"/>
                <a:gd name="T6" fmla="*/ 14 w 19"/>
                <a:gd name="T7" fmla="*/ 2 h 19"/>
                <a:gd name="T8" fmla="*/ 2 w 19"/>
                <a:gd name="T9" fmla="*/ 5 h 19"/>
              </a:gdLst>
              <a:ahLst/>
              <a:cxnLst>
                <a:cxn ang="0">
                  <a:pos x="T0" y="T1"/>
                </a:cxn>
                <a:cxn ang="0">
                  <a:pos x="T2" y="T3"/>
                </a:cxn>
                <a:cxn ang="0">
                  <a:pos x="T4" y="T5"/>
                </a:cxn>
                <a:cxn ang="0">
                  <a:pos x="T6" y="T7"/>
                </a:cxn>
                <a:cxn ang="0">
                  <a:pos x="T8" y="T9"/>
                </a:cxn>
              </a:cxnLst>
              <a:rect l="0" t="0" r="r" b="b"/>
              <a:pathLst>
                <a:path w="19" h="19">
                  <a:moveTo>
                    <a:pt x="2" y="5"/>
                  </a:moveTo>
                  <a:cubicBezTo>
                    <a:pt x="0" y="9"/>
                    <a:pt x="1" y="14"/>
                    <a:pt x="5" y="16"/>
                  </a:cubicBezTo>
                  <a:cubicBezTo>
                    <a:pt x="9" y="19"/>
                    <a:pt x="14" y="18"/>
                    <a:pt x="16" y="14"/>
                  </a:cubicBezTo>
                  <a:cubicBezTo>
                    <a:pt x="19" y="10"/>
                    <a:pt x="18" y="5"/>
                    <a:pt x="14" y="2"/>
                  </a:cubicBezTo>
                  <a:cubicBezTo>
                    <a:pt x="10" y="0"/>
                    <a:pt x="5" y="1"/>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76" name="出自【趣你的PPT】(微信:qunideppt)：最优质的PPT资源库"/>
            <p:cNvSpPr/>
            <p:nvPr/>
          </p:nvSpPr>
          <p:spPr bwMode="auto">
            <a:xfrm>
              <a:off x="1901479" y="2156582"/>
              <a:ext cx="149992" cy="105626"/>
            </a:xfrm>
            <a:custGeom>
              <a:avLst/>
              <a:gdLst>
                <a:gd name="T0" fmla="*/ 59 w 71"/>
                <a:gd name="T1" fmla="*/ 20 h 50"/>
                <a:gd name="T2" fmla="*/ 55 w 71"/>
                <a:gd name="T3" fmla="*/ 19 h 50"/>
                <a:gd name="T4" fmla="*/ 55 w 71"/>
                <a:gd name="T5" fmla="*/ 19 h 50"/>
                <a:gd name="T6" fmla="*/ 0 w 71"/>
                <a:gd name="T7" fmla="*/ 0 h 50"/>
                <a:gd name="T8" fmla="*/ 0 w 71"/>
                <a:gd name="T9" fmla="*/ 50 h 50"/>
                <a:gd name="T10" fmla="*/ 58 w 71"/>
                <a:gd name="T11" fmla="*/ 31 h 50"/>
                <a:gd name="T12" fmla="*/ 58 w 71"/>
                <a:gd name="T13" fmla="*/ 31 h 50"/>
                <a:gd name="T14" fmla="*/ 59 w 71"/>
                <a:gd name="T15" fmla="*/ 31 h 50"/>
                <a:gd name="T16" fmla="*/ 71 w 71"/>
                <a:gd name="T17" fmla="*/ 34 h 50"/>
                <a:gd name="T18" fmla="*/ 71 w 71"/>
                <a:gd name="T19" fmla="*/ 16 h 50"/>
                <a:gd name="T20" fmla="*/ 59 w 71"/>
                <a:gd name="T21"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0">
                  <a:moveTo>
                    <a:pt x="59" y="20"/>
                  </a:moveTo>
                  <a:lnTo>
                    <a:pt x="55" y="19"/>
                  </a:lnTo>
                  <a:lnTo>
                    <a:pt x="55" y="19"/>
                  </a:lnTo>
                  <a:lnTo>
                    <a:pt x="0" y="0"/>
                  </a:lnTo>
                  <a:lnTo>
                    <a:pt x="0" y="50"/>
                  </a:lnTo>
                  <a:lnTo>
                    <a:pt x="58" y="31"/>
                  </a:lnTo>
                  <a:lnTo>
                    <a:pt x="58" y="31"/>
                  </a:lnTo>
                  <a:lnTo>
                    <a:pt x="59" y="31"/>
                  </a:lnTo>
                  <a:lnTo>
                    <a:pt x="71" y="34"/>
                  </a:lnTo>
                  <a:lnTo>
                    <a:pt x="71" y="16"/>
                  </a:lnTo>
                  <a:lnTo>
                    <a:pt x="5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77" name="出自【趣你的PPT】(微信:qunideppt)：最优质的PPT资源库"/>
            <p:cNvSpPr/>
            <p:nvPr/>
          </p:nvSpPr>
          <p:spPr bwMode="auto">
            <a:xfrm>
              <a:off x="1810639" y="2200945"/>
              <a:ext cx="76052" cy="16900"/>
            </a:xfrm>
            <a:custGeom>
              <a:avLst/>
              <a:gdLst>
                <a:gd name="T0" fmla="*/ 37 w 42"/>
                <a:gd name="T1" fmla="*/ 0 h 9"/>
                <a:gd name="T2" fmla="*/ 5 w 42"/>
                <a:gd name="T3" fmla="*/ 0 h 9"/>
                <a:gd name="T4" fmla="*/ 0 w 42"/>
                <a:gd name="T5" fmla="*/ 5 h 9"/>
                <a:gd name="T6" fmla="*/ 5 w 42"/>
                <a:gd name="T7" fmla="*/ 9 h 9"/>
                <a:gd name="T8" fmla="*/ 37 w 42"/>
                <a:gd name="T9" fmla="*/ 9 h 9"/>
                <a:gd name="T10" fmla="*/ 42 w 42"/>
                <a:gd name="T11" fmla="*/ 5 h 9"/>
                <a:gd name="T12" fmla="*/ 37 w 4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0"/>
                  </a:moveTo>
                  <a:cubicBezTo>
                    <a:pt x="5" y="0"/>
                    <a:pt x="5" y="0"/>
                    <a:pt x="5" y="0"/>
                  </a:cubicBezTo>
                  <a:cubicBezTo>
                    <a:pt x="2" y="0"/>
                    <a:pt x="0" y="2"/>
                    <a:pt x="0" y="5"/>
                  </a:cubicBezTo>
                  <a:cubicBezTo>
                    <a:pt x="0" y="7"/>
                    <a:pt x="2" y="9"/>
                    <a:pt x="5" y="9"/>
                  </a:cubicBezTo>
                  <a:cubicBezTo>
                    <a:pt x="37" y="9"/>
                    <a:pt x="37" y="9"/>
                    <a:pt x="37" y="9"/>
                  </a:cubicBezTo>
                  <a:cubicBezTo>
                    <a:pt x="40" y="9"/>
                    <a:pt x="42" y="7"/>
                    <a:pt x="42" y="5"/>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78" name="出自【趣你的PPT】(微信:qunideppt)：最优质的PPT资源库"/>
            <p:cNvSpPr/>
            <p:nvPr/>
          </p:nvSpPr>
          <p:spPr bwMode="auto">
            <a:xfrm>
              <a:off x="1812752" y="2135457"/>
              <a:ext cx="73940" cy="35913"/>
            </a:xfrm>
            <a:custGeom>
              <a:avLst/>
              <a:gdLst>
                <a:gd name="T0" fmla="*/ 4 w 41"/>
                <a:gd name="T1" fmla="*/ 9 h 20"/>
                <a:gd name="T2" fmla="*/ 35 w 41"/>
                <a:gd name="T3" fmla="*/ 19 h 20"/>
                <a:gd name="T4" fmla="*/ 40 w 41"/>
                <a:gd name="T5" fmla="*/ 16 h 20"/>
                <a:gd name="T6" fmla="*/ 37 w 41"/>
                <a:gd name="T7" fmla="*/ 10 h 20"/>
                <a:gd name="T8" fmla="*/ 7 w 41"/>
                <a:gd name="T9" fmla="*/ 0 h 20"/>
                <a:gd name="T10" fmla="*/ 1 w 41"/>
                <a:gd name="T11" fmla="*/ 3 h 20"/>
                <a:gd name="T12" fmla="*/ 4 w 4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4" y="9"/>
                  </a:moveTo>
                  <a:cubicBezTo>
                    <a:pt x="35" y="19"/>
                    <a:pt x="35" y="19"/>
                    <a:pt x="35" y="19"/>
                  </a:cubicBezTo>
                  <a:cubicBezTo>
                    <a:pt x="37" y="20"/>
                    <a:pt x="40" y="18"/>
                    <a:pt x="40" y="16"/>
                  </a:cubicBezTo>
                  <a:cubicBezTo>
                    <a:pt x="41" y="14"/>
                    <a:pt x="40" y="11"/>
                    <a:pt x="37" y="10"/>
                  </a:cubicBezTo>
                  <a:cubicBezTo>
                    <a:pt x="7" y="0"/>
                    <a:pt x="7" y="0"/>
                    <a:pt x="7" y="0"/>
                  </a:cubicBezTo>
                  <a:cubicBezTo>
                    <a:pt x="4" y="0"/>
                    <a:pt x="2" y="1"/>
                    <a:pt x="1" y="3"/>
                  </a:cubicBezTo>
                  <a:cubicBezTo>
                    <a:pt x="0" y="6"/>
                    <a:pt x="1" y="9"/>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79" name="出自【趣你的PPT】(微信:qunideppt)：最优质的PPT资源库"/>
            <p:cNvSpPr/>
            <p:nvPr/>
          </p:nvSpPr>
          <p:spPr bwMode="auto">
            <a:xfrm>
              <a:off x="1812752" y="2249533"/>
              <a:ext cx="73940" cy="35913"/>
            </a:xfrm>
            <a:custGeom>
              <a:avLst/>
              <a:gdLst>
                <a:gd name="T0" fmla="*/ 35 w 41"/>
                <a:gd name="T1" fmla="*/ 1 h 20"/>
                <a:gd name="T2" fmla="*/ 4 w 41"/>
                <a:gd name="T3" fmla="*/ 10 h 20"/>
                <a:gd name="T4" fmla="*/ 1 w 41"/>
                <a:gd name="T5" fmla="*/ 16 h 20"/>
                <a:gd name="T6" fmla="*/ 7 w 41"/>
                <a:gd name="T7" fmla="*/ 19 h 20"/>
                <a:gd name="T8" fmla="*/ 37 w 41"/>
                <a:gd name="T9" fmla="*/ 10 h 20"/>
                <a:gd name="T10" fmla="*/ 40 w 41"/>
                <a:gd name="T11" fmla="*/ 4 h 20"/>
                <a:gd name="T12" fmla="*/ 35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35" y="1"/>
                  </a:moveTo>
                  <a:cubicBezTo>
                    <a:pt x="4" y="10"/>
                    <a:pt x="4" y="10"/>
                    <a:pt x="4" y="10"/>
                  </a:cubicBezTo>
                  <a:cubicBezTo>
                    <a:pt x="1" y="11"/>
                    <a:pt x="0" y="14"/>
                    <a:pt x="1" y="16"/>
                  </a:cubicBezTo>
                  <a:cubicBezTo>
                    <a:pt x="2" y="19"/>
                    <a:pt x="4" y="20"/>
                    <a:pt x="7" y="19"/>
                  </a:cubicBezTo>
                  <a:cubicBezTo>
                    <a:pt x="37" y="10"/>
                    <a:pt x="37" y="10"/>
                    <a:pt x="37" y="10"/>
                  </a:cubicBezTo>
                  <a:cubicBezTo>
                    <a:pt x="40" y="9"/>
                    <a:pt x="41" y="6"/>
                    <a:pt x="40" y="4"/>
                  </a:cubicBezTo>
                  <a:cubicBezTo>
                    <a:pt x="40" y="1"/>
                    <a:pt x="37"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80" name="出自【趣你的PPT】(微信:qunideppt)：最优质的PPT资源库"/>
            <p:cNvSpPr/>
            <p:nvPr/>
          </p:nvSpPr>
          <p:spPr bwMode="auto">
            <a:xfrm>
              <a:off x="1753600" y="4402185"/>
              <a:ext cx="202806" cy="145763"/>
            </a:xfrm>
            <a:custGeom>
              <a:avLst/>
              <a:gdLst>
                <a:gd name="T0" fmla="*/ 81 w 96"/>
                <a:gd name="T1" fmla="*/ 27 h 69"/>
                <a:gd name="T2" fmla="*/ 75 w 96"/>
                <a:gd name="T3" fmla="*/ 26 h 69"/>
                <a:gd name="T4" fmla="*/ 75 w 96"/>
                <a:gd name="T5" fmla="*/ 26 h 69"/>
                <a:gd name="T6" fmla="*/ 0 w 96"/>
                <a:gd name="T7" fmla="*/ 0 h 69"/>
                <a:gd name="T8" fmla="*/ 0 w 96"/>
                <a:gd name="T9" fmla="*/ 69 h 69"/>
                <a:gd name="T10" fmla="*/ 79 w 96"/>
                <a:gd name="T11" fmla="*/ 43 h 69"/>
                <a:gd name="T12" fmla="*/ 79 w 96"/>
                <a:gd name="T13" fmla="*/ 43 h 69"/>
                <a:gd name="T14" fmla="*/ 80 w 96"/>
                <a:gd name="T15" fmla="*/ 43 h 69"/>
                <a:gd name="T16" fmla="*/ 96 w 96"/>
                <a:gd name="T17" fmla="*/ 47 h 69"/>
                <a:gd name="T18" fmla="*/ 96 w 96"/>
                <a:gd name="T19" fmla="*/ 22 h 69"/>
                <a:gd name="T20" fmla="*/ 81 w 96"/>
                <a:gd name="T21"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69">
                  <a:moveTo>
                    <a:pt x="81" y="27"/>
                  </a:moveTo>
                  <a:lnTo>
                    <a:pt x="75" y="26"/>
                  </a:lnTo>
                  <a:lnTo>
                    <a:pt x="75" y="26"/>
                  </a:lnTo>
                  <a:lnTo>
                    <a:pt x="0" y="0"/>
                  </a:lnTo>
                  <a:lnTo>
                    <a:pt x="0" y="69"/>
                  </a:lnTo>
                  <a:lnTo>
                    <a:pt x="79" y="43"/>
                  </a:lnTo>
                  <a:lnTo>
                    <a:pt x="79" y="43"/>
                  </a:lnTo>
                  <a:lnTo>
                    <a:pt x="80" y="43"/>
                  </a:lnTo>
                  <a:lnTo>
                    <a:pt x="96" y="47"/>
                  </a:lnTo>
                  <a:lnTo>
                    <a:pt x="96" y="22"/>
                  </a:lnTo>
                  <a:lnTo>
                    <a:pt x="81"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81" name="出自【趣你的PPT】(微信:qunideppt)：最优质的PPT资源库"/>
            <p:cNvSpPr/>
            <p:nvPr/>
          </p:nvSpPr>
          <p:spPr bwMode="auto">
            <a:xfrm>
              <a:off x="1626846" y="4463448"/>
              <a:ext cx="105628" cy="23238"/>
            </a:xfrm>
            <a:custGeom>
              <a:avLst/>
              <a:gdLst>
                <a:gd name="T0" fmla="*/ 51 w 57"/>
                <a:gd name="T1" fmla="*/ 0 h 13"/>
                <a:gd name="T2" fmla="*/ 7 w 57"/>
                <a:gd name="T3" fmla="*/ 0 h 13"/>
                <a:gd name="T4" fmla="*/ 0 w 57"/>
                <a:gd name="T5" fmla="*/ 7 h 13"/>
                <a:gd name="T6" fmla="*/ 7 w 57"/>
                <a:gd name="T7" fmla="*/ 13 h 13"/>
                <a:gd name="T8" fmla="*/ 51 w 57"/>
                <a:gd name="T9" fmla="*/ 13 h 13"/>
                <a:gd name="T10" fmla="*/ 57 w 57"/>
                <a:gd name="T11" fmla="*/ 7 h 13"/>
                <a:gd name="T12" fmla="*/ 51 w 5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57" h="13">
                  <a:moveTo>
                    <a:pt x="51" y="0"/>
                  </a:moveTo>
                  <a:cubicBezTo>
                    <a:pt x="7" y="0"/>
                    <a:pt x="7" y="0"/>
                    <a:pt x="7" y="0"/>
                  </a:cubicBezTo>
                  <a:cubicBezTo>
                    <a:pt x="3" y="0"/>
                    <a:pt x="0" y="3"/>
                    <a:pt x="0" y="7"/>
                  </a:cubicBezTo>
                  <a:cubicBezTo>
                    <a:pt x="0" y="10"/>
                    <a:pt x="3" y="13"/>
                    <a:pt x="7" y="13"/>
                  </a:cubicBezTo>
                  <a:cubicBezTo>
                    <a:pt x="51" y="13"/>
                    <a:pt x="51" y="13"/>
                    <a:pt x="51" y="13"/>
                  </a:cubicBezTo>
                  <a:cubicBezTo>
                    <a:pt x="54" y="13"/>
                    <a:pt x="57" y="10"/>
                    <a:pt x="57" y="7"/>
                  </a:cubicBezTo>
                  <a:cubicBezTo>
                    <a:pt x="57" y="3"/>
                    <a:pt x="54" y="0"/>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82" name="出自【趣你的PPT】(微信:qunideppt)：最优质的PPT资源库"/>
            <p:cNvSpPr/>
            <p:nvPr/>
          </p:nvSpPr>
          <p:spPr bwMode="auto">
            <a:xfrm>
              <a:off x="1628959" y="4374722"/>
              <a:ext cx="103515" cy="48588"/>
            </a:xfrm>
            <a:custGeom>
              <a:avLst/>
              <a:gdLst>
                <a:gd name="T0" fmla="*/ 6 w 57"/>
                <a:gd name="T1" fmla="*/ 13 h 27"/>
                <a:gd name="T2" fmla="*/ 48 w 57"/>
                <a:gd name="T3" fmla="*/ 26 h 27"/>
                <a:gd name="T4" fmla="*/ 56 w 57"/>
                <a:gd name="T5" fmla="*/ 22 h 27"/>
                <a:gd name="T6" fmla="*/ 52 w 57"/>
                <a:gd name="T7" fmla="*/ 14 h 27"/>
                <a:gd name="T8" fmla="*/ 10 w 57"/>
                <a:gd name="T9" fmla="*/ 1 h 27"/>
                <a:gd name="T10" fmla="*/ 2 w 57"/>
                <a:gd name="T11" fmla="*/ 5 h 27"/>
                <a:gd name="T12" fmla="*/ 6 w 57"/>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57" h="27">
                  <a:moveTo>
                    <a:pt x="6" y="13"/>
                  </a:moveTo>
                  <a:cubicBezTo>
                    <a:pt x="48" y="26"/>
                    <a:pt x="48" y="26"/>
                    <a:pt x="48" y="26"/>
                  </a:cubicBezTo>
                  <a:cubicBezTo>
                    <a:pt x="51" y="27"/>
                    <a:pt x="55" y="26"/>
                    <a:pt x="56" y="22"/>
                  </a:cubicBezTo>
                  <a:cubicBezTo>
                    <a:pt x="57" y="19"/>
                    <a:pt x="55" y="15"/>
                    <a:pt x="52" y="14"/>
                  </a:cubicBezTo>
                  <a:cubicBezTo>
                    <a:pt x="10" y="1"/>
                    <a:pt x="10" y="1"/>
                    <a:pt x="10" y="1"/>
                  </a:cubicBezTo>
                  <a:cubicBezTo>
                    <a:pt x="6" y="0"/>
                    <a:pt x="3" y="2"/>
                    <a:pt x="2" y="5"/>
                  </a:cubicBezTo>
                  <a:cubicBezTo>
                    <a:pt x="0" y="8"/>
                    <a:pt x="2"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83" name="出自【趣你的PPT】(微信:qunideppt)：最优质的PPT资源库"/>
            <p:cNvSpPr/>
            <p:nvPr/>
          </p:nvSpPr>
          <p:spPr bwMode="auto">
            <a:xfrm>
              <a:off x="1628959" y="4528936"/>
              <a:ext cx="103515" cy="52813"/>
            </a:xfrm>
            <a:custGeom>
              <a:avLst/>
              <a:gdLst>
                <a:gd name="T0" fmla="*/ 48 w 57"/>
                <a:gd name="T1" fmla="*/ 1 h 28"/>
                <a:gd name="T2" fmla="*/ 6 w 57"/>
                <a:gd name="T3" fmla="*/ 14 h 28"/>
                <a:gd name="T4" fmla="*/ 2 w 57"/>
                <a:gd name="T5" fmla="*/ 23 h 28"/>
                <a:gd name="T6" fmla="*/ 10 w 57"/>
                <a:gd name="T7" fmla="*/ 27 h 28"/>
                <a:gd name="T8" fmla="*/ 52 w 57"/>
                <a:gd name="T9" fmla="*/ 13 h 28"/>
                <a:gd name="T10" fmla="*/ 56 w 57"/>
                <a:gd name="T11" fmla="*/ 5 h 28"/>
                <a:gd name="T12" fmla="*/ 48 w 57"/>
                <a:gd name="T13" fmla="*/ 1 h 28"/>
              </a:gdLst>
              <a:ahLst/>
              <a:cxnLst>
                <a:cxn ang="0">
                  <a:pos x="T0" y="T1"/>
                </a:cxn>
                <a:cxn ang="0">
                  <a:pos x="T2" y="T3"/>
                </a:cxn>
                <a:cxn ang="0">
                  <a:pos x="T4" y="T5"/>
                </a:cxn>
                <a:cxn ang="0">
                  <a:pos x="T6" y="T7"/>
                </a:cxn>
                <a:cxn ang="0">
                  <a:pos x="T8" y="T9"/>
                </a:cxn>
                <a:cxn ang="0">
                  <a:pos x="T10" y="T11"/>
                </a:cxn>
                <a:cxn ang="0">
                  <a:pos x="T12" y="T13"/>
                </a:cxn>
              </a:cxnLst>
              <a:rect l="0" t="0" r="r" b="b"/>
              <a:pathLst>
                <a:path w="57" h="28">
                  <a:moveTo>
                    <a:pt x="48" y="1"/>
                  </a:moveTo>
                  <a:cubicBezTo>
                    <a:pt x="6" y="14"/>
                    <a:pt x="6" y="14"/>
                    <a:pt x="6" y="14"/>
                  </a:cubicBezTo>
                  <a:cubicBezTo>
                    <a:pt x="2" y="16"/>
                    <a:pt x="0" y="19"/>
                    <a:pt x="2" y="23"/>
                  </a:cubicBezTo>
                  <a:cubicBezTo>
                    <a:pt x="3" y="26"/>
                    <a:pt x="6" y="28"/>
                    <a:pt x="10" y="27"/>
                  </a:cubicBezTo>
                  <a:cubicBezTo>
                    <a:pt x="52" y="13"/>
                    <a:pt x="52" y="13"/>
                    <a:pt x="52" y="13"/>
                  </a:cubicBezTo>
                  <a:cubicBezTo>
                    <a:pt x="55" y="12"/>
                    <a:pt x="57" y="9"/>
                    <a:pt x="56" y="5"/>
                  </a:cubicBezTo>
                  <a:cubicBezTo>
                    <a:pt x="55" y="2"/>
                    <a:pt x="51" y="0"/>
                    <a:pt x="4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84" name="出自【趣你的PPT】(微信:qunideppt)：最优质的PPT资源库"/>
            <p:cNvSpPr/>
            <p:nvPr/>
          </p:nvSpPr>
          <p:spPr bwMode="auto">
            <a:xfrm>
              <a:off x="2239489" y="4518373"/>
              <a:ext cx="200693" cy="143651"/>
            </a:xfrm>
            <a:custGeom>
              <a:avLst/>
              <a:gdLst>
                <a:gd name="T0" fmla="*/ 80 w 95"/>
                <a:gd name="T1" fmla="*/ 26 h 68"/>
                <a:gd name="T2" fmla="*/ 74 w 95"/>
                <a:gd name="T3" fmla="*/ 24 h 68"/>
                <a:gd name="T4" fmla="*/ 74 w 95"/>
                <a:gd name="T5" fmla="*/ 24 h 68"/>
                <a:gd name="T6" fmla="*/ 0 w 95"/>
                <a:gd name="T7" fmla="*/ 0 h 68"/>
                <a:gd name="T8" fmla="*/ 0 w 95"/>
                <a:gd name="T9" fmla="*/ 68 h 68"/>
                <a:gd name="T10" fmla="*/ 78 w 95"/>
                <a:gd name="T11" fmla="*/ 42 h 68"/>
                <a:gd name="T12" fmla="*/ 78 w 95"/>
                <a:gd name="T13" fmla="*/ 42 h 68"/>
                <a:gd name="T14" fmla="*/ 80 w 95"/>
                <a:gd name="T15" fmla="*/ 41 h 68"/>
                <a:gd name="T16" fmla="*/ 95 w 95"/>
                <a:gd name="T17" fmla="*/ 46 h 68"/>
                <a:gd name="T18" fmla="*/ 95 w 95"/>
                <a:gd name="T19" fmla="*/ 21 h 68"/>
                <a:gd name="T20" fmla="*/ 80 w 95"/>
                <a:gd name="T21"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68">
                  <a:moveTo>
                    <a:pt x="80" y="26"/>
                  </a:moveTo>
                  <a:lnTo>
                    <a:pt x="74" y="24"/>
                  </a:lnTo>
                  <a:lnTo>
                    <a:pt x="74" y="24"/>
                  </a:lnTo>
                  <a:lnTo>
                    <a:pt x="0" y="0"/>
                  </a:lnTo>
                  <a:lnTo>
                    <a:pt x="0" y="68"/>
                  </a:lnTo>
                  <a:lnTo>
                    <a:pt x="78" y="42"/>
                  </a:lnTo>
                  <a:lnTo>
                    <a:pt x="78" y="42"/>
                  </a:lnTo>
                  <a:lnTo>
                    <a:pt x="80" y="41"/>
                  </a:lnTo>
                  <a:lnTo>
                    <a:pt x="95" y="46"/>
                  </a:lnTo>
                  <a:lnTo>
                    <a:pt x="95" y="21"/>
                  </a:lnTo>
                  <a:lnTo>
                    <a:pt x="8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85" name="出自【趣你的PPT】(微信:qunideppt)：最优质的PPT资源库"/>
            <p:cNvSpPr/>
            <p:nvPr/>
          </p:nvSpPr>
          <p:spPr bwMode="auto">
            <a:xfrm>
              <a:off x="2114848" y="4577524"/>
              <a:ext cx="103515" cy="23238"/>
            </a:xfrm>
            <a:custGeom>
              <a:avLst/>
              <a:gdLst>
                <a:gd name="T0" fmla="*/ 50 w 56"/>
                <a:gd name="T1" fmla="*/ 0 h 13"/>
                <a:gd name="T2" fmla="*/ 6 w 56"/>
                <a:gd name="T3" fmla="*/ 0 h 13"/>
                <a:gd name="T4" fmla="*/ 0 w 56"/>
                <a:gd name="T5" fmla="*/ 7 h 13"/>
                <a:gd name="T6" fmla="*/ 6 w 56"/>
                <a:gd name="T7" fmla="*/ 13 h 13"/>
                <a:gd name="T8" fmla="*/ 50 w 56"/>
                <a:gd name="T9" fmla="*/ 13 h 13"/>
                <a:gd name="T10" fmla="*/ 56 w 56"/>
                <a:gd name="T11" fmla="*/ 7 h 13"/>
                <a:gd name="T12" fmla="*/ 50 w 5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56" h="13">
                  <a:moveTo>
                    <a:pt x="50" y="0"/>
                  </a:moveTo>
                  <a:cubicBezTo>
                    <a:pt x="6" y="0"/>
                    <a:pt x="6" y="0"/>
                    <a:pt x="6" y="0"/>
                  </a:cubicBezTo>
                  <a:cubicBezTo>
                    <a:pt x="3" y="0"/>
                    <a:pt x="0" y="3"/>
                    <a:pt x="0" y="7"/>
                  </a:cubicBezTo>
                  <a:cubicBezTo>
                    <a:pt x="0" y="10"/>
                    <a:pt x="3" y="13"/>
                    <a:pt x="6" y="13"/>
                  </a:cubicBezTo>
                  <a:cubicBezTo>
                    <a:pt x="50" y="13"/>
                    <a:pt x="50" y="13"/>
                    <a:pt x="50" y="13"/>
                  </a:cubicBezTo>
                  <a:cubicBezTo>
                    <a:pt x="53" y="13"/>
                    <a:pt x="56" y="10"/>
                    <a:pt x="56" y="7"/>
                  </a:cubicBezTo>
                  <a:cubicBezTo>
                    <a:pt x="56" y="3"/>
                    <a:pt x="53"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86" name="出自【趣你的PPT】(微信:qunideppt)：最优质的PPT资源库"/>
            <p:cNvSpPr/>
            <p:nvPr/>
          </p:nvSpPr>
          <p:spPr bwMode="auto">
            <a:xfrm>
              <a:off x="2116960" y="4486685"/>
              <a:ext cx="103515" cy="52813"/>
            </a:xfrm>
            <a:custGeom>
              <a:avLst/>
              <a:gdLst>
                <a:gd name="T0" fmla="*/ 5 w 56"/>
                <a:gd name="T1" fmla="*/ 13 h 28"/>
                <a:gd name="T2" fmla="*/ 47 w 56"/>
                <a:gd name="T3" fmla="*/ 27 h 28"/>
                <a:gd name="T4" fmla="*/ 55 w 56"/>
                <a:gd name="T5" fmla="*/ 22 h 28"/>
                <a:gd name="T6" fmla="*/ 51 w 56"/>
                <a:gd name="T7" fmla="*/ 14 h 28"/>
                <a:gd name="T8" fmla="*/ 9 w 56"/>
                <a:gd name="T9" fmla="*/ 1 h 28"/>
                <a:gd name="T10" fmla="*/ 1 w 56"/>
                <a:gd name="T11" fmla="*/ 5 h 28"/>
                <a:gd name="T12" fmla="*/ 5 w 56"/>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56" h="28">
                  <a:moveTo>
                    <a:pt x="5" y="13"/>
                  </a:moveTo>
                  <a:cubicBezTo>
                    <a:pt x="47" y="27"/>
                    <a:pt x="47" y="27"/>
                    <a:pt x="47" y="27"/>
                  </a:cubicBezTo>
                  <a:cubicBezTo>
                    <a:pt x="50" y="28"/>
                    <a:pt x="54" y="26"/>
                    <a:pt x="55" y="22"/>
                  </a:cubicBezTo>
                  <a:cubicBezTo>
                    <a:pt x="56" y="19"/>
                    <a:pt x="54" y="15"/>
                    <a:pt x="51" y="14"/>
                  </a:cubicBezTo>
                  <a:cubicBezTo>
                    <a:pt x="9" y="1"/>
                    <a:pt x="9" y="1"/>
                    <a:pt x="9" y="1"/>
                  </a:cubicBezTo>
                  <a:cubicBezTo>
                    <a:pt x="6" y="0"/>
                    <a:pt x="2" y="2"/>
                    <a:pt x="1" y="5"/>
                  </a:cubicBezTo>
                  <a:cubicBezTo>
                    <a:pt x="0" y="9"/>
                    <a:pt x="2" y="12"/>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87" name="出自【趣你的PPT】(微信:qunideppt)：最优质的PPT资源库"/>
            <p:cNvSpPr/>
            <p:nvPr/>
          </p:nvSpPr>
          <p:spPr bwMode="auto">
            <a:xfrm>
              <a:off x="2116960" y="4643011"/>
              <a:ext cx="103515" cy="50700"/>
            </a:xfrm>
            <a:custGeom>
              <a:avLst/>
              <a:gdLst>
                <a:gd name="T0" fmla="*/ 47 w 56"/>
                <a:gd name="T1" fmla="*/ 1 h 27"/>
                <a:gd name="T2" fmla="*/ 5 w 56"/>
                <a:gd name="T3" fmla="*/ 14 h 27"/>
                <a:gd name="T4" fmla="*/ 1 w 56"/>
                <a:gd name="T5" fmla="*/ 22 h 27"/>
                <a:gd name="T6" fmla="*/ 9 w 56"/>
                <a:gd name="T7" fmla="*/ 26 h 27"/>
                <a:gd name="T8" fmla="*/ 51 w 56"/>
                <a:gd name="T9" fmla="*/ 13 h 27"/>
                <a:gd name="T10" fmla="*/ 55 w 56"/>
                <a:gd name="T11" fmla="*/ 5 h 27"/>
                <a:gd name="T12" fmla="*/ 47 w 56"/>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56" h="27">
                  <a:moveTo>
                    <a:pt x="47" y="1"/>
                  </a:moveTo>
                  <a:cubicBezTo>
                    <a:pt x="5" y="14"/>
                    <a:pt x="5" y="14"/>
                    <a:pt x="5" y="14"/>
                  </a:cubicBezTo>
                  <a:cubicBezTo>
                    <a:pt x="2" y="15"/>
                    <a:pt x="0" y="19"/>
                    <a:pt x="1" y="22"/>
                  </a:cubicBezTo>
                  <a:cubicBezTo>
                    <a:pt x="2" y="25"/>
                    <a:pt x="6" y="27"/>
                    <a:pt x="9" y="26"/>
                  </a:cubicBezTo>
                  <a:cubicBezTo>
                    <a:pt x="51" y="13"/>
                    <a:pt x="51" y="13"/>
                    <a:pt x="51" y="13"/>
                  </a:cubicBezTo>
                  <a:cubicBezTo>
                    <a:pt x="54" y="12"/>
                    <a:pt x="56" y="8"/>
                    <a:pt x="55" y="5"/>
                  </a:cubicBezTo>
                  <a:cubicBezTo>
                    <a:pt x="54" y="2"/>
                    <a:pt x="50" y="0"/>
                    <a:pt x="4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88" name="出自【趣你的PPT】(微信:qunideppt)：最优质的PPT资源库"/>
            <p:cNvSpPr>
              <a:spLocks noEditPoints="1"/>
            </p:cNvSpPr>
            <p:nvPr/>
          </p:nvSpPr>
          <p:spPr bwMode="auto">
            <a:xfrm>
              <a:off x="3568289" y="6153459"/>
              <a:ext cx="114078" cy="114076"/>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12 w 62"/>
                <a:gd name="T11" fmla="*/ 53 h 62"/>
                <a:gd name="T12" fmla="*/ 3 w 62"/>
                <a:gd name="T13" fmla="*/ 40 h 62"/>
                <a:gd name="T14" fmla="*/ 4 w 62"/>
                <a:gd name="T15" fmla="*/ 38 h 62"/>
                <a:gd name="T16" fmla="*/ 5 w 62"/>
                <a:gd name="T17" fmla="*/ 38 h 62"/>
                <a:gd name="T18" fmla="*/ 10 w 62"/>
                <a:gd name="T19" fmla="*/ 43 h 62"/>
                <a:gd name="T20" fmla="*/ 11 w 62"/>
                <a:gd name="T21" fmla="*/ 45 h 62"/>
                <a:gd name="T22" fmla="*/ 13 w 62"/>
                <a:gd name="T23" fmla="*/ 52 h 62"/>
                <a:gd name="T24" fmla="*/ 12 w 62"/>
                <a:gd name="T25" fmla="*/ 53 h 62"/>
                <a:gd name="T26" fmla="*/ 15 w 62"/>
                <a:gd name="T27" fmla="*/ 13 h 62"/>
                <a:gd name="T28" fmla="*/ 12 w 62"/>
                <a:gd name="T29" fmla="*/ 20 h 62"/>
                <a:gd name="T30" fmla="*/ 6 w 62"/>
                <a:gd name="T31" fmla="*/ 23 h 62"/>
                <a:gd name="T32" fmla="*/ 5 w 62"/>
                <a:gd name="T33" fmla="*/ 24 h 62"/>
                <a:gd name="T34" fmla="*/ 4 w 62"/>
                <a:gd name="T35" fmla="*/ 20 h 62"/>
                <a:gd name="T36" fmla="*/ 13 w 62"/>
                <a:gd name="T37" fmla="*/ 9 h 62"/>
                <a:gd name="T38" fmla="*/ 16 w 62"/>
                <a:gd name="T39" fmla="*/ 10 h 62"/>
                <a:gd name="T40" fmla="*/ 15 w 62"/>
                <a:gd name="T41" fmla="*/ 13 h 62"/>
                <a:gd name="T42" fmla="*/ 17 w 62"/>
                <a:gd name="T43" fmla="*/ 38 h 62"/>
                <a:gd name="T44" fmla="*/ 17 w 62"/>
                <a:gd name="T45" fmla="*/ 29 h 62"/>
                <a:gd name="T46" fmla="*/ 19 w 62"/>
                <a:gd name="T47" fmla="*/ 27 h 62"/>
                <a:gd name="T48" fmla="*/ 28 w 62"/>
                <a:gd name="T49" fmla="*/ 25 h 62"/>
                <a:gd name="T50" fmla="*/ 31 w 62"/>
                <a:gd name="T51" fmla="*/ 26 h 62"/>
                <a:gd name="T52" fmla="*/ 36 w 62"/>
                <a:gd name="T53" fmla="*/ 33 h 62"/>
                <a:gd name="T54" fmla="*/ 35 w 62"/>
                <a:gd name="T55" fmla="*/ 37 h 62"/>
                <a:gd name="T56" fmla="*/ 30 w 62"/>
                <a:gd name="T57" fmla="*/ 43 h 62"/>
                <a:gd name="T58" fmla="*/ 27 w 62"/>
                <a:gd name="T59" fmla="*/ 44 h 62"/>
                <a:gd name="T60" fmla="*/ 18 w 62"/>
                <a:gd name="T61" fmla="*/ 41 h 62"/>
                <a:gd name="T62" fmla="*/ 17 w 62"/>
                <a:gd name="T63" fmla="*/ 38 h 62"/>
                <a:gd name="T64" fmla="*/ 44 w 62"/>
                <a:gd name="T65" fmla="*/ 57 h 62"/>
                <a:gd name="T66" fmla="*/ 31 w 62"/>
                <a:gd name="T67" fmla="*/ 60 h 62"/>
                <a:gd name="T68" fmla="*/ 26 w 62"/>
                <a:gd name="T69" fmla="*/ 59 h 62"/>
                <a:gd name="T70" fmla="*/ 26 w 62"/>
                <a:gd name="T71" fmla="*/ 57 h 62"/>
                <a:gd name="T72" fmla="*/ 30 w 62"/>
                <a:gd name="T73" fmla="*/ 55 h 62"/>
                <a:gd name="T74" fmla="*/ 33 w 62"/>
                <a:gd name="T75" fmla="*/ 53 h 62"/>
                <a:gd name="T76" fmla="*/ 42 w 62"/>
                <a:gd name="T77" fmla="*/ 53 h 62"/>
                <a:gd name="T78" fmla="*/ 44 w 62"/>
                <a:gd name="T79" fmla="*/ 55 h 62"/>
                <a:gd name="T80" fmla="*/ 44 w 62"/>
                <a:gd name="T81" fmla="*/ 57 h 62"/>
                <a:gd name="T82" fmla="*/ 45 w 62"/>
                <a:gd name="T83" fmla="*/ 14 h 62"/>
                <a:gd name="T84" fmla="*/ 36 w 62"/>
                <a:gd name="T85" fmla="*/ 15 h 62"/>
                <a:gd name="T86" fmla="*/ 35 w 62"/>
                <a:gd name="T87" fmla="*/ 14 h 62"/>
                <a:gd name="T88" fmla="*/ 30 w 62"/>
                <a:gd name="T89" fmla="*/ 8 h 62"/>
                <a:gd name="T90" fmla="*/ 30 w 62"/>
                <a:gd name="T91" fmla="*/ 7 h 62"/>
                <a:gd name="T92" fmla="*/ 36 w 62"/>
                <a:gd name="T93" fmla="*/ 2 h 62"/>
                <a:gd name="T94" fmla="*/ 46 w 62"/>
                <a:gd name="T95" fmla="*/ 7 h 62"/>
                <a:gd name="T96" fmla="*/ 46 w 62"/>
                <a:gd name="T97" fmla="*/ 13 h 62"/>
                <a:gd name="T98" fmla="*/ 45 w 62"/>
                <a:gd name="T99" fmla="*/ 14 h 62"/>
                <a:gd name="T100" fmla="*/ 57 w 62"/>
                <a:gd name="T101" fmla="*/ 40 h 62"/>
                <a:gd name="T102" fmla="*/ 53 w 62"/>
                <a:gd name="T103" fmla="*/ 43 h 62"/>
                <a:gd name="T104" fmla="*/ 51 w 62"/>
                <a:gd name="T105" fmla="*/ 43 h 62"/>
                <a:gd name="T106" fmla="*/ 49 w 62"/>
                <a:gd name="T107" fmla="*/ 37 h 62"/>
                <a:gd name="T108" fmla="*/ 48 w 62"/>
                <a:gd name="T109" fmla="*/ 34 h 62"/>
                <a:gd name="T110" fmla="*/ 52 w 62"/>
                <a:gd name="T111" fmla="*/ 27 h 62"/>
                <a:gd name="T112" fmla="*/ 54 w 62"/>
                <a:gd name="T113" fmla="*/ 26 h 62"/>
                <a:gd name="T114" fmla="*/ 59 w 62"/>
                <a:gd name="T115" fmla="*/ 29 h 62"/>
                <a:gd name="T116" fmla="*/ 58 w 62"/>
                <a:gd name="T117" fmla="*/ 37 h 62"/>
                <a:gd name="T118" fmla="*/ 57 w 62"/>
                <a:gd name="T119"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62">
                  <a:moveTo>
                    <a:pt x="31" y="0"/>
                  </a:moveTo>
                  <a:cubicBezTo>
                    <a:pt x="14" y="0"/>
                    <a:pt x="0" y="14"/>
                    <a:pt x="0" y="31"/>
                  </a:cubicBezTo>
                  <a:cubicBezTo>
                    <a:pt x="0" y="48"/>
                    <a:pt x="14" y="62"/>
                    <a:pt x="31" y="62"/>
                  </a:cubicBezTo>
                  <a:cubicBezTo>
                    <a:pt x="48" y="62"/>
                    <a:pt x="62" y="48"/>
                    <a:pt x="62" y="31"/>
                  </a:cubicBezTo>
                  <a:cubicBezTo>
                    <a:pt x="62" y="14"/>
                    <a:pt x="48" y="0"/>
                    <a:pt x="31" y="0"/>
                  </a:cubicBezTo>
                  <a:close/>
                  <a:moveTo>
                    <a:pt x="12" y="53"/>
                  </a:moveTo>
                  <a:cubicBezTo>
                    <a:pt x="8" y="49"/>
                    <a:pt x="5" y="45"/>
                    <a:pt x="3" y="40"/>
                  </a:cubicBezTo>
                  <a:cubicBezTo>
                    <a:pt x="4" y="38"/>
                    <a:pt x="4" y="38"/>
                    <a:pt x="4" y="38"/>
                  </a:cubicBezTo>
                  <a:cubicBezTo>
                    <a:pt x="4" y="38"/>
                    <a:pt x="5" y="38"/>
                    <a:pt x="5" y="38"/>
                  </a:cubicBezTo>
                  <a:cubicBezTo>
                    <a:pt x="5" y="39"/>
                    <a:pt x="10" y="43"/>
                    <a:pt x="10" y="43"/>
                  </a:cubicBezTo>
                  <a:cubicBezTo>
                    <a:pt x="10" y="43"/>
                    <a:pt x="11" y="44"/>
                    <a:pt x="11" y="45"/>
                  </a:cubicBezTo>
                  <a:cubicBezTo>
                    <a:pt x="11" y="46"/>
                    <a:pt x="13" y="52"/>
                    <a:pt x="13" y="52"/>
                  </a:cubicBezTo>
                  <a:cubicBezTo>
                    <a:pt x="13" y="52"/>
                    <a:pt x="13" y="52"/>
                    <a:pt x="12" y="53"/>
                  </a:cubicBezTo>
                  <a:close/>
                  <a:moveTo>
                    <a:pt x="15" y="13"/>
                  </a:moveTo>
                  <a:cubicBezTo>
                    <a:pt x="15" y="14"/>
                    <a:pt x="13" y="20"/>
                    <a:pt x="12" y="20"/>
                  </a:cubicBezTo>
                  <a:cubicBezTo>
                    <a:pt x="11" y="20"/>
                    <a:pt x="8" y="22"/>
                    <a:pt x="6" y="23"/>
                  </a:cubicBezTo>
                  <a:cubicBezTo>
                    <a:pt x="5" y="24"/>
                    <a:pt x="5" y="24"/>
                    <a:pt x="5" y="24"/>
                  </a:cubicBezTo>
                  <a:cubicBezTo>
                    <a:pt x="4" y="20"/>
                    <a:pt x="4" y="20"/>
                    <a:pt x="4" y="20"/>
                  </a:cubicBezTo>
                  <a:cubicBezTo>
                    <a:pt x="6" y="16"/>
                    <a:pt x="9" y="12"/>
                    <a:pt x="13" y="9"/>
                  </a:cubicBezTo>
                  <a:cubicBezTo>
                    <a:pt x="14" y="9"/>
                    <a:pt x="16" y="10"/>
                    <a:pt x="16" y="10"/>
                  </a:cubicBezTo>
                  <a:cubicBezTo>
                    <a:pt x="17" y="12"/>
                    <a:pt x="16" y="13"/>
                    <a:pt x="15" y="13"/>
                  </a:cubicBezTo>
                  <a:close/>
                  <a:moveTo>
                    <a:pt x="17" y="38"/>
                  </a:moveTo>
                  <a:cubicBezTo>
                    <a:pt x="17" y="29"/>
                    <a:pt x="17" y="29"/>
                    <a:pt x="17" y="29"/>
                  </a:cubicBezTo>
                  <a:cubicBezTo>
                    <a:pt x="17" y="28"/>
                    <a:pt x="18" y="27"/>
                    <a:pt x="19" y="27"/>
                  </a:cubicBezTo>
                  <a:cubicBezTo>
                    <a:pt x="28" y="25"/>
                    <a:pt x="28" y="25"/>
                    <a:pt x="28" y="25"/>
                  </a:cubicBezTo>
                  <a:cubicBezTo>
                    <a:pt x="29" y="24"/>
                    <a:pt x="30" y="25"/>
                    <a:pt x="31" y="26"/>
                  </a:cubicBezTo>
                  <a:cubicBezTo>
                    <a:pt x="36" y="33"/>
                    <a:pt x="36" y="33"/>
                    <a:pt x="36" y="33"/>
                  </a:cubicBezTo>
                  <a:cubicBezTo>
                    <a:pt x="36" y="34"/>
                    <a:pt x="36" y="36"/>
                    <a:pt x="35" y="37"/>
                  </a:cubicBezTo>
                  <a:cubicBezTo>
                    <a:pt x="30" y="43"/>
                    <a:pt x="30" y="43"/>
                    <a:pt x="30" y="43"/>
                  </a:cubicBezTo>
                  <a:cubicBezTo>
                    <a:pt x="29" y="44"/>
                    <a:pt x="28" y="45"/>
                    <a:pt x="27" y="44"/>
                  </a:cubicBezTo>
                  <a:cubicBezTo>
                    <a:pt x="18" y="41"/>
                    <a:pt x="18" y="41"/>
                    <a:pt x="18" y="41"/>
                  </a:cubicBezTo>
                  <a:cubicBezTo>
                    <a:pt x="17" y="40"/>
                    <a:pt x="17" y="39"/>
                    <a:pt x="17" y="38"/>
                  </a:cubicBezTo>
                  <a:close/>
                  <a:moveTo>
                    <a:pt x="44" y="57"/>
                  </a:moveTo>
                  <a:cubicBezTo>
                    <a:pt x="40" y="59"/>
                    <a:pt x="36" y="60"/>
                    <a:pt x="31" y="60"/>
                  </a:cubicBezTo>
                  <a:cubicBezTo>
                    <a:pt x="29" y="60"/>
                    <a:pt x="27" y="60"/>
                    <a:pt x="26" y="59"/>
                  </a:cubicBezTo>
                  <a:cubicBezTo>
                    <a:pt x="26" y="59"/>
                    <a:pt x="26" y="58"/>
                    <a:pt x="26" y="57"/>
                  </a:cubicBezTo>
                  <a:cubicBezTo>
                    <a:pt x="30" y="55"/>
                    <a:pt x="30" y="55"/>
                    <a:pt x="30" y="55"/>
                  </a:cubicBezTo>
                  <a:cubicBezTo>
                    <a:pt x="31" y="54"/>
                    <a:pt x="32" y="53"/>
                    <a:pt x="33" y="53"/>
                  </a:cubicBezTo>
                  <a:cubicBezTo>
                    <a:pt x="42" y="53"/>
                    <a:pt x="42" y="53"/>
                    <a:pt x="42" y="53"/>
                  </a:cubicBezTo>
                  <a:cubicBezTo>
                    <a:pt x="43" y="53"/>
                    <a:pt x="44" y="54"/>
                    <a:pt x="44" y="55"/>
                  </a:cubicBezTo>
                  <a:lnTo>
                    <a:pt x="44" y="57"/>
                  </a:lnTo>
                  <a:close/>
                  <a:moveTo>
                    <a:pt x="45" y="14"/>
                  </a:moveTo>
                  <a:cubicBezTo>
                    <a:pt x="45" y="14"/>
                    <a:pt x="37" y="14"/>
                    <a:pt x="36" y="15"/>
                  </a:cubicBezTo>
                  <a:cubicBezTo>
                    <a:pt x="36" y="15"/>
                    <a:pt x="35" y="14"/>
                    <a:pt x="35" y="14"/>
                  </a:cubicBezTo>
                  <a:cubicBezTo>
                    <a:pt x="35" y="14"/>
                    <a:pt x="30" y="9"/>
                    <a:pt x="30" y="8"/>
                  </a:cubicBezTo>
                  <a:cubicBezTo>
                    <a:pt x="29" y="7"/>
                    <a:pt x="30" y="7"/>
                    <a:pt x="30" y="7"/>
                  </a:cubicBezTo>
                  <a:cubicBezTo>
                    <a:pt x="36" y="2"/>
                    <a:pt x="36" y="2"/>
                    <a:pt x="36" y="2"/>
                  </a:cubicBezTo>
                  <a:cubicBezTo>
                    <a:pt x="39" y="3"/>
                    <a:pt x="43" y="5"/>
                    <a:pt x="46" y="7"/>
                  </a:cubicBezTo>
                  <a:cubicBezTo>
                    <a:pt x="46" y="9"/>
                    <a:pt x="46" y="12"/>
                    <a:pt x="46" y="13"/>
                  </a:cubicBezTo>
                  <a:cubicBezTo>
                    <a:pt x="46" y="13"/>
                    <a:pt x="45" y="14"/>
                    <a:pt x="45" y="14"/>
                  </a:cubicBezTo>
                  <a:close/>
                  <a:moveTo>
                    <a:pt x="57" y="40"/>
                  </a:moveTo>
                  <a:cubicBezTo>
                    <a:pt x="57" y="40"/>
                    <a:pt x="53" y="43"/>
                    <a:pt x="53" y="43"/>
                  </a:cubicBezTo>
                  <a:cubicBezTo>
                    <a:pt x="52" y="43"/>
                    <a:pt x="51" y="43"/>
                    <a:pt x="51" y="43"/>
                  </a:cubicBezTo>
                  <a:cubicBezTo>
                    <a:pt x="51" y="43"/>
                    <a:pt x="49" y="38"/>
                    <a:pt x="49" y="37"/>
                  </a:cubicBezTo>
                  <a:cubicBezTo>
                    <a:pt x="49" y="35"/>
                    <a:pt x="48" y="34"/>
                    <a:pt x="48" y="34"/>
                  </a:cubicBezTo>
                  <a:cubicBezTo>
                    <a:pt x="48" y="34"/>
                    <a:pt x="52" y="27"/>
                    <a:pt x="52" y="27"/>
                  </a:cubicBezTo>
                  <a:cubicBezTo>
                    <a:pt x="52" y="26"/>
                    <a:pt x="53" y="26"/>
                    <a:pt x="54" y="26"/>
                  </a:cubicBezTo>
                  <a:cubicBezTo>
                    <a:pt x="55" y="26"/>
                    <a:pt x="59" y="29"/>
                    <a:pt x="59" y="29"/>
                  </a:cubicBezTo>
                  <a:cubicBezTo>
                    <a:pt x="59" y="29"/>
                    <a:pt x="58" y="37"/>
                    <a:pt x="58" y="37"/>
                  </a:cubicBezTo>
                  <a:cubicBezTo>
                    <a:pt x="58" y="38"/>
                    <a:pt x="57" y="40"/>
                    <a:pt x="5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89" name="出自【趣你的PPT】(微信:qunideppt)：最优质的PPT资源库"/>
            <p:cNvSpPr/>
            <p:nvPr/>
          </p:nvSpPr>
          <p:spPr bwMode="auto">
            <a:xfrm>
              <a:off x="3285206" y="4638786"/>
              <a:ext cx="211256" cy="221814"/>
            </a:xfrm>
            <a:custGeom>
              <a:avLst/>
              <a:gdLst>
                <a:gd name="T0" fmla="*/ 110 w 115"/>
                <a:gd name="T1" fmla="*/ 0 h 120"/>
                <a:gd name="T2" fmla="*/ 70 w 115"/>
                <a:gd name="T3" fmla="*/ 0 h 120"/>
                <a:gd name="T4" fmla="*/ 45 w 115"/>
                <a:gd name="T5" fmla="*/ 0 h 120"/>
                <a:gd name="T6" fmla="*/ 5 w 115"/>
                <a:gd name="T7" fmla="*/ 0 h 120"/>
                <a:gd name="T8" fmla="*/ 0 w 115"/>
                <a:gd name="T9" fmla="*/ 5 h 120"/>
                <a:gd name="T10" fmla="*/ 5 w 115"/>
                <a:gd name="T11" fmla="*/ 9 h 120"/>
                <a:gd name="T12" fmla="*/ 43 w 115"/>
                <a:gd name="T13" fmla="*/ 9 h 120"/>
                <a:gd name="T14" fmla="*/ 43 w 115"/>
                <a:gd name="T15" fmla="*/ 54 h 120"/>
                <a:gd name="T16" fmla="*/ 17 w 115"/>
                <a:gd name="T17" fmla="*/ 110 h 120"/>
                <a:gd name="T18" fmla="*/ 20 w 115"/>
                <a:gd name="T19" fmla="*/ 118 h 120"/>
                <a:gd name="T20" fmla="*/ 28 w 115"/>
                <a:gd name="T21" fmla="*/ 115 h 120"/>
                <a:gd name="T22" fmla="*/ 54 w 115"/>
                <a:gd name="T23" fmla="*/ 60 h 120"/>
                <a:gd name="T24" fmla="*/ 62 w 115"/>
                <a:gd name="T25" fmla="*/ 60 h 120"/>
                <a:gd name="T26" fmla="*/ 87 w 115"/>
                <a:gd name="T27" fmla="*/ 115 h 120"/>
                <a:gd name="T28" fmla="*/ 96 w 115"/>
                <a:gd name="T29" fmla="*/ 118 h 120"/>
                <a:gd name="T30" fmla="*/ 99 w 115"/>
                <a:gd name="T31" fmla="*/ 110 h 120"/>
                <a:gd name="T32" fmla="*/ 73 w 115"/>
                <a:gd name="T33" fmla="*/ 53 h 120"/>
                <a:gd name="T34" fmla="*/ 73 w 115"/>
                <a:gd name="T35" fmla="*/ 9 h 120"/>
                <a:gd name="T36" fmla="*/ 110 w 115"/>
                <a:gd name="T37" fmla="*/ 9 h 120"/>
                <a:gd name="T38" fmla="*/ 115 w 115"/>
                <a:gd name="T39" fmla="*/ 5 h 120"/>
                <a:gd name="T40" fmla="*/ 110 w 115"/>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20">
                  <a:moveTo>
                    <a:pt x="110" y="0"/>
                  </a:moveTo>
                  <a:cubicBezTo>
                    <a:pt x="70" y="0"/>
                    <a:pt x="70" y="0"/>
                    <a:pt x="70" y="0"/>
                  </a:cubicBezTo>
                  <a:cubicBezTo>
                    <a:pt x="45" y="0"/>
                    <a:pt x="45" y="0"/>
                    <a:pt x="45" y="0"/>
                  </a:cubicBezTo>
                  <a:cubicBezTo>
                    <a:pt x="5" y="0"/>
                    <a:pt x="5" y="0"/>
                    <a:pt x="5" y="0"/>
                  </a:cubicBezTo>
                  <a:cubicBezTo>
                    <a:pt x="3" y="0"/>
                    <a:pt x="0" y="2"/>
                    <a:pt x="0" y="5"/>
                  </a:cubicBezTo>
                  <a:cubicBezTo>
                    <a:pt x="0" y="7"/>
                    <a:pt x="3" y="9"/>
                    <a:pt x="5" y="9"/>
                  </a:cubicBezTo>
                  <a:cubicBezTo>
                    <a:pt x="43" y="9"/>
                    <a:pt x="43" y="9"/>
                    <a:pt x="43" y="9"/>
                  </a:cubicBezTo>
                  <a:cubicBezTo>
                    <a:pt x="43" y="54"/>
                    <a:pt x="43" y="54"/>
                    <a:pt x="43" y="54"/>
                  </a:cubicBezTo>
                  <a:cubicBezTo>
                    <a:pt x="17" y="110"/>
                    <a:pt x="17" y="110"/>
                    <a:pt x="17" y="110"/>
                  </a:cubicBezTo>
                  <a:cubicBezTo>
                    <a:pt x="15" y="113"/>
                    <a:pt x="17" y="117"/>
                    <a:pt x="20" y="118"/>
                  </a:cubicBezTo>
                  <a:cubicBezTo>
                    <a:pt x="23" y="120"/>
                    <a:pt x="27" y="118"/>
                    <a:pt x="28" y="115"/>
                  </a:cubicBezTo>
                  <a:cubicBezTo>
                    <a:pt x="54" y="60"/>
                    <a:pt x="54" y="60"/>
                    <a:pt x="54" y="60"/>
                  </a:cubicBezTo>
                  <a:cubicBezTo>
                    <a:pt x="62" y="60"/>
                    <a:pt x="62" y="60"/>
                    <a:pt x="62" y="60"/>
                  </a:cubicBezTo>
                  <a:cubicBezTo>
                    <a:pt x="87" y="115"/>
                    <a:pt x="87" y="115"/>
                    <a:pt x="87" y="115"/>
                  </a:cubicBezTo>
                  <a:cubicBezTo>
                    <a:pt x="89" y="118"/>
                    <a:pt x="93" y="120"/>
                    <a:pt x="96" y="118"/>
                  </a:cubicBezTo>
                  <a:cubicBezTo>
                    <a:pt x="99" y="117"/>
                    <a:pt x="100" y="113"/>
                    <a:pt x="99" y="110"/>
                  </a:cubicBezTo>
                  <a:cubicBezTo>
                    <a:pt x="73" y="53"/>
                    <a:pt x="73" y="53"/>
                    <a:pt x="73" y="53"/>
                  </a:cubicBezTo>
                  <a:cubicBezTo>
                    <a:pt x="73" y="9"/>
                    <a:pt x="73" y="9"/>
                    <a:pt x="73" y="9"/>
                  </a:cubicBezTo>
                  <a:cubicBezTo>
                    <a:pt x="110" y="9"/>
                    <a:pt x="110" y="9"/>
                    <a:pt x="110" y="9"/>
                  </a:cubicBezTo>
                  <a:cubicBezTo>
                    <a:pt x="113" y="9"/>
                    <a:pt x="115" y="7"/>
                    <a:pt x="115" y="5"/>
                  </a:cubicBezTo>
                  <a:cubicBezTo>
                    <a:pt x="115" y="2"/>
                    <a:pt x="113" y="0"/>
                    <a:pt x="1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0" name="出自【趣你的PPT】(微信:qunideppt)：最优质的PPT资源库"/>
            <p:cNvSpPr>
              <a:spLocks noChangeArrowheads="1"/>
            </p:cNvSpPr>
            <p:nvPr/>
          </p:nvSpPr>
          <p:spPr bwMode="auto">
            <a:xfrm>
              <a:off x="3369708" y="4592311"/>
              <a:ext cx="42251" cy="42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1" name="出自【趣你的PPT】(微信:qunideppt)：最优质的PPT资源库"/>
            <p:cNvSpPr/>
            <p:nvPr/>
          </p:nvSpPr>
          <p:spPr bwMode="auto">
            <a:xfrm>
              <a:off x="3128876" y="2786112"/>
              <a:ext cx="14788" cy="27463"/>
            </a:xfrm>
            <a:custGeom>
              <a:avLst/>
              <a:gdLst>
                <a:gd name="T0" fmla="*/ 5 w 9"/>
                <a:gd name="T1" fmla="*/ 10 h 15"/>
                <a:gd name="T2" fmla="*/ 6 w 9"/>
                <a:gd name="T3" fmla="*/ 5 h 15"/>
                <a:gd name="T4" fmla="*/ 4 w 9"/>
                <a:gd name="T5" fmla="*/ 3 h 15"/>
                <a:gd name="T6" fmla="*/ 1 w 9"/>
                <a:gd name="T7" fmla="*/ 3 h 15"/>
                <a:gd name="T8" fmla="*/ 1 w 9"/>
                <a:gd name="T9" fmla="*/ 0 h 15"/>
                <a:gd name="T10" fmla="*/ 4 w 9"/>
                <a:gd name="T11" fmla="*/ 0 h 15"/>
                <a:gd name="T12" fmla="*/ 9 w 9"/>
                <a:gd name="T13" fmla="*/ 5 h 15"/>
                <a:gd name="T14" fmla="*/ 8 w 9"/>
                <a:gd name="T15" fmla="*/ 10 h 15"/>
                <a:gd name="T16" fmla="*/ 3 w 9"/>
                <a:gd name="T17" fmla="*/ 15 h 15"/>
                <a:gd name="T18" fmla="*/ 0 w 9"/>
                <a:gd name="T19" fmla="*/ 15 h 15"/>
                <a:gd name="T20" fmla="*/ 0 w 9"/>
                <a:gd name="T21" fmla="*/ 12 h 15"/>
                <a:gd name="T22" fmla="*/ 3 w 9"/>
                <a:gd name="T23" fmla="*/ 12 h 15"/>
                <a:gd name="T24" fmla="*/ 5 w 9"/>
                <a:gd name="T25"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5">
                  <a:moveTo>
                    <a:pt x="5" y="10"/>
                  </a:moveTo>
                  <a:cubicBezTo>
                    <a:pt x="6" y="5"/>
                    <a:pt x="6" y="5"/>
                    <a:pt x="6" y="5"/>
                  </a:cubicBezTo>
                  <a:cubicBezTo>
                    <a:pt x="6" y="4"/>
                    <a:pt x="5" y="3"/>
                    <a:pt x="4" y="3"/>
                  </a:cubicBezTo>
                  <a:cubicBezTo>
                    <a:pt x="1" y="3"/>
                    <a:pt x="1" y="3"/>
                    <a:pt x="1" y="3"/>
                  </a:cubicBezTo>
                  <a:cubicBezTo>
                    <a:pt x="1" y="0"/>
                    <a:pt x="1" y="0"/>
                    <a:pt x="1" y="0"/>
                  </a:cubicBezTo>
                  <a:cubicBezTo>
                    <a:pt x="4" y="0"/>
                    <a:pt x="4" y="0"/>
                    <a:pt x="4" y="0"/>
                  </a:cubicBezTo>
                  <a:cubicBezTo>
                    <a:pt x="7" y="0"/>
                    <a:pt x="9" y="2"/>
                    <a:pt x="9" y="5"/>
                  </a:cubicBezTo>
                  <a:cubicBezTo>
                    <a:pt x="8" y="10"/>
                    <a:pt x="8" y="10"/>
                    <a:pt x="8" y="10"/>
                  </a:cubicBezTo>
                  <a:cubicBezTo>
                    <a:pt x="8" y="13"/>
                    <a:pt x="6" y="15"/>
                    <a:pt x="3" y="15"/>
                  </a:cubicBezTo>
                  <a:cubicBezTo>
                    <a:pt x="0" y="15"/>
                    <a:pt x="0" y="15"/>
                    <a:pt x="0" y="15"/>
                  </a:cubicBezTo>
                  <a:cubicBezTo>
                    <a:pt x="0" y="12"/>
                    <a:pt x="0" y="12"/>
                    <a:pt x="0" y="12"/>
                  </a:cubicBezTo>
                  <a:cubicBezTo>
                    <a:pt x="3" y="12"/>
                    <a:pt x="3" y="12"/>
                    <a:pt x="3" y="12"/>
                  </a:cubicBezTo>
                  <a:cubicBezTo>
                    <a:pt x="4" y="12"/>
                    <a:pt x="5"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2" name="出自【趣你的PPT】(微信:qunideppt)：最优质的PPT资源库"/>
            <p:cNvSpPr/>
            <p:nvPr/>
          </p:nvSpPr>
          <p:spPr bwMode="auto">
            <a:xfrm>
              <a:off x="3067612" y="2786112"/>
              <a:ext cx="19013" cy="27463"/>
            </a:xfrm>
            <a:custGeom>
              <a:avLst/>
              <a:gdLst>
                <a:gd name="T0" fmla="*/ 6 w 10"/>
                <a:gd name="T1" fmla="*/ 0 h 15"/>
                <a:gd name="T2" fmla="*/ 8 w 10"/>
                <a:gd name="T3" fmla="*/ 0 h 15"/>
                <a:gd name="T4" fmla="*/ 8 w 10"/>
                <a:gd name="T5" fmla="*/ 3 h 15"/>
                <a:gd name="T6" fmla="*/ 6 w 10"/>
                <a:gd name="T7" fmla="*/ 3 h 15"/>
                <a:gd name="T8" fmla="*/ 3 w 10"/>
                <a:gd name="T9" fmla="*/ 5 h 15"/>
                <a:gd name="T10" fmla="*/ 5 w 10"/>
                <a:gd name="T11" fmla="*/ 10 h 15"/>
                <a:gd name="T12" fmla="*/ 5 w 10"/>
                <a:gd name="T13" fmla="*/ 10 h 15"/>
                <a:gd name="T14" fmla="*/ 7 w 10"/>
                <a:gd name="T15" fmla="*/ 12 h 15"/>
                <a:gd name="T16" fmla="*/ 10 w 10"/>
                <a:gd name="T17" fmla="*/ 12 h 15"/>
                <a:gd name="T18" fmla="*/ 10 w 10"/>
                <a:gd name="T19" fmla="*/ 15 h 15"/>
                <a:gd name="T20" fmla="*/ 7 w 10"/>
                <a:gd name="T21" fmla="*/ 15 h 15"/>
                <a:gd name="T22" fmla="*/ 2 w 10"/>
                <a:gd name="T23" fmla="*/ 10 h 15"/>
                <a:gd name="T24" fmla="*/ 0 w 10"/>
                <a:gd name="T25" fmla="*/ 5 h 15"/>
                <a:gd name="T26" fmla="*/ 0 w 10"/>
                <a:gd name="T27" fmla="*/ 5 h 15"/>
                <a:gd name="T28" fmla="*/ 6 w 10"/>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5">
                  <a:moveTo>
                    <a:pt x="6" y="0"/>
                  </a:moveTo>
                  <a:cubicBezTo>
                    <a:pt x="8" y="0"/>
                    <a:pt x="8" y="0"/>
                    <a:pt x="8" y="0"/>
                  </a:cubicBezTo>
                  <a:cubicBezTo>
                    <a:pt x="8" y="3"/>
                    <a:pt x="8" y="3"/>
                    <a:pt x="8" y="3"/>
                  </a:cubicBezTo>
                  <a:cubicBezTo>
                    <a:pt x="6" y="3"/>
                    <a:pt x="6" y="3"/>
                    <a:pt x="6" y="3"/>
                  </a:cubicBezTo>
                  <a:cubicBezTo>
                    <a:pt x="4" y="3"/>
                    <a:pt x="3" y="4"/>
                    <a:pt x="3" y="5"/>
                  </a:cubicBezTo>
                  <a:cubicBezTo>
                    <a:pt x="5" y="10"/>
                    <a:pt x="5" y="10"/>
                    <a:pt x="5" y="10"/>
                  </a:cubicBezTo>
                  <a:cubicBezTo>
                    <a:pt x="5" y="10"/>
                    <a:pt x="5" y="10"/>
                    <a:pt x="5" y="10"/>
                  </a:cubicBezTo>
                  <a:cubicBezTo>
                    <a:pt x="5" y="11"/>
                    <a:pt x="6" y="12"/>
                    <a:pt x="7" y="12"/>
                  </a:cubicBezTo>
                  <a:cubicBezTo>
                    <a:pt x="10" y="12"/>
                    <a:pt x="10" y="12"/>
                    <a:pt x="10" y="12"/>
                  </a:cubicBezTo>
                  <a:cubicBezTo>
                    <a:pt x="10" y="15"/>
                    <a:pt x="10" y="15"/>
                    <a:pt x="10" y="15"/>
                  </a:cubicBezTo>
                  <a:cubicBezTo>
                    <a:pt x="7" y="15"/>
                    <a:pt x="7" y="15"/>
                    <a:pt x="7" y="15"/>
                  </a:cubicBezTo>
                  <a:cubicBezTo>
                    <a:pt x="4" y="15"/>
                    <a:pt x="2" y="13"/>
                    <a:pt x="2" y="10"/>
                  </a:cubicBezTo>
                  <a:cubicBezTo>
                    <a:pt x="0" y="5"/>
                    <a:pt x="0" y="5"/>
                    <a:pt x="0" y="5"/>
                  </a:cubicBezTo>
                  <a:cubicBezTo>
                    <a:pt x="0" y="5"/>
                    <a:pt x="0" y="5"/>
                    <a:pt x="0" y="5"/>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3" name="出自【趣你的PPT】(微信:qunideppt)：最优质的PPT资源库"/>
            <p:cNvSpPr/>
            <p:nvPr/>
          </p:nvSpPr>
          <p:spPr bwMode="auto">
            <a:xfrm>
              <a:off x="3086625" y="2783999"/>
              <a:ext cx="40139" cy="46475"/>
            </a:xfrm>
            <a:custGeom>
              <a:avLst/>
              <a:gdLst>
                <a:gd name="T0" fmla="*/ 20 w 21"/>
                <a:gd name="T1" fmla="*/ 19 h 26"/>
                <a:gd name="T2" fmla="*/ 13 w 21"/>
                <a:gd name="T3" fmla="*/ 26 h 26"/>
                <a:gd name="T4" fmla="*/ 7 w 21"/>
                <a:gd name="T5" fmla="*/ 26 h 26"/>
                <a:gd name="T6" fmla="*/ 1 w 21"/>
                <a:gd name="T7" fmla="*/ 19 h 26"/>
                <a:gd name="T8" fmla="*/ 0 w 21"/>
                <a:gd name="T9" fmla="*/ 0 h 26"/>
                <a:gd name="T10" fmla="*/ 21 w 21"/>
                <a:gd name="T11" fmla="*/ 0 h 26"/>
                <a:gd name="T12" fmla="*/ 20 w 21"/>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21" h="26">
                  <a:moveTo>
                    <a:pt x="20" y="19"/>
                  </a:moveTo>
                  <a:cubicBezTo>
                    <a:pt x="20" y="23"/>
                    <a:pt x="17" y="26"/>
                    <a:pt x="13" y="26"/>
                  </a:cubicBezTo>
                  <a:cubicBezTo>
                    <a:pt x="7" y="26"/>
                    <a:pt x="7" y="26"/>
                    <a:pt x="7" y="26"/>
                  </a:cubicBezTo>
                  <a:cubicBezTo>
                    <a:pt x="4" y="26"/>
                    <a:pt x="1" y="23"/>
                    <a:pt x="1" y="19"/>
                  </a:cubicBezTo>
                  <a:cubicBezTo>
                    <a:pt x="0" y="0"/>
                    <a:pt x="0" y="0"/>
                    <a:pt x="0" y="0"/>
                  </a:cubicBezTo>
                  <a:cubicBezTo>
                    <a:pt x="21" y="0"/>
                    <a:pt x="21" y="0"/>
                    <a:pt x="21" y="0"/>
                  </a:cubicBezTo>
                  <a:lnTo>
                    <a:pt x="2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4" name="出自【趣你的PPT】(微信:qunideppt)：最优质的PPT资源库"/>
            <p:cNvSpPr/>
            <p:nvPr/>
          </p:nvSpPr>
          <p:spPr bwMode="auto">
            <a:xfrm>
              <a:off x="3101413" y="2832587"/>
              <a:ext cx="12675" cy="6338"/>
            </a:xfrm>
            <a:custGeom>
              <a:avLst/>
              <a:gdLst>
                <a:gd name="T0" fmla="*/ 0 w 7"/>
                <a:gd name="T1" fmla="*/ 2 h 3"/>
                <a:gd name="T2" fmla="*/ 1 w 7"/>
                <a:gd name="T3" fmla="*/ 0 h 3"/>
                <a:gd name="T4" fmla="*/ 6 w 7"/>
                <a:gd name="T5" fmla="*/ 0 h 3"/>
                <a:gd name="T6" fmla="*/ 7 w 7"/>
                <a:gd name="T7" fmla="*/ 2 h 3"/>
                <a:gd name="T8" fmla="*/ 6 w 7"/>
                <a:gd name="T9" fmla="*/ 3 h 3"/>
                <a:gd name="T10" fmla="*/ 1 w 7"/>
                <a:gd name="T11" fmla="*/ 3 h 3"/>
                <a:gd name="T12" fmla="*/ 0 w 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0" y="2"/>
                  </a:moveTo>
                  <a:cubicBezTo>
                    <a:pt x="0" y="1"/>
                    <a:pt x="0" y="0"/>
                    <a:pt x="1" y="0"/>
                  </a:cubicBezTo>
                  <a:cubicBezTo>
                    <a:pt x="6" y="0"/>
                    <a:pt x="6" y="0"/>
                    <a:pt x="6" y="0"/>
                  </a:cubicBezTo>
                  <a:cubicBezTo>
                    <a:pt x="7" y="0"/>
                    <a:pt x="7" y="1"/>
                    <a:pt x="7" y="2"/>
                  </a:cubicBezTo>
                  <a:cubicBezTo>
                    <a:pt x="7" y="2"/>
                    <a:pt x="7" y="3"/>
                    <a:pt x="6" y="3"/>
                  </a:cubicBezTo>
                  <a:cubicBezTo>
                    <a:pt x="1" y="3"/>
                    <a:pt x="1" y="3"/>
                    <a:pt x="1" y="3"/>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5" name="出自【趣你的PPT】(微信:qunideppt)：最优质的PPT资源库"/>
            <p:cNvSpPr/>
            <p:nvPr/>
          </p:nvSpPr>
          <p:spPr bwMode="auto">
            <a:xfrm>
              <a:off x="3101413" y="2868500"/>
              <a:ext cx="12675" cy="2113"/>
            </a:xfrm>
            <a:custGeom>
              <a:avLst/>
              <a:gdLst>
                <a:gd name="T0" fmla="*/ 6 w 7"/>
                <a:gd name="T1" fmla="*/ 2 h 2"/>
                <a:gd name="T2" fmla="*/ 1 w 7"/>
                <a:gd name="T3" fmla="*/ 2 h 2"/>
                <a:gd name="T4" fmla="*/ 0 w 7"/>
                <a:gd name="T5" fmla="*/ 1 h 2"/>
                <a:gd name="T6" fmla="*/ 1 w 7"/>
                <a:gd name="T7" fmla="*/ 0 h 2"/>
                <a:gd name="T8" fmla="*/ 6 w 7"/>
                <a:gd name="T9" fmla="*/ 0 h 2"/>
                <a:gd name="T10" fmla="*/ 7 w 7"/>
                <a:gd name="T11" fmla="*/ 1 h 2"/>
                <a:gd name="T12" fmla="*/ 6 w 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6" y="2"/>
                  </a:moveTo>
                  <a:cubicBezTo>
                    <a:pt x="1" y="2"/>
                    <a:pt x="1" y="2"/>
                    <a:pt x="1" y="2"/>
                  </a:cubicBezTo>
                  <a:cubicBezTo>
                    <a:pt x="0" y="2"/>
                    <a:pt x="0" y="2"/>
                    <a:pt x="0" y="1"/>
                  </a:cubicBezTo>
                  <a:cubicBezTo>
                    <a:pt x="0" y="0"/>
                    <a:pt x="0" y="0"/>
                    <a:pt x="1" y="0"/>
                  </a:cubicBezTo>
                  <a:cubicBezTo>
                    <a:pt x="6" y="0"/>
                    <a:pt x="6" y="0"/>
                    <a:pt x="6" y="0"/>
                  </a:cubicBezTo>
                  <a:cubicBezTo>
                    <a:pt x="7" y="0"/>
                    <a:pt x="7" y="0"/>
                    <a:pt x="7" y="1"/>
                  </a:cubicBezTo>
                  <a:cubicBezTo>
                    <a:pt x="7" y="2"/>
                    <a:pt x="7"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6" name="出自【趣你的PPT】(微信:qunideppt)：最优质的PPT资源库"/>
            <p:cNvSpPr/>
            <p:nvPr/>
          </p:nvSpPr>
          <p:spPr bwMode="auto">
            <a:xfrm>
              <a:off x="3088738" y="2874837"/>
              <a:ext cx="35914" cy="6338"/>
            </a:xfrm>
            <a:custGeom>
              <a:avLst/>
              <a:gdLst>
                <a:gd name="T0" fmla="*/ 2 w 19"/>
                <a:gd name="T1" fmla="*/ 0 h 3"/>
                <a:gd name="T2" fmla="*/ 17 w 19"/>
                <a:gd name="T3" fmla="*/ 0 h 3"/>
                <a:gd name="T4" fmla="*/ 19 w 19"/>
                <a:gd name="T5" fmla="*/ 1 h 3"/>
                <a:gd name="T6" fmla="*/ 17 w 19"/>
                <a:gd name="T7" fmla="*/ 3 h 3"/>
                <a:gd name="T8" fmla="*/ 2 w 19"/>
                <a:gd name="T9" fmla="*/ 3 h 3"/>
                <a:gd name="T10" fmla="*/ 0 w 19"/>
                <a:gd name="T11" fmla="*/ 1 h 3"/>
                <a:gd name="T12" fmla="*/ 2 w 1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9" h="3">
                  <a:moveTo>
                    <a:pt x="2" y="0"/>
                  </a:moveTo>
                  <a:cubicBezTo>
                    <a:pt x="17" y="0"/>
                    <a:pt x="17" y="0"/>
                    <a:pt x="17" y="0"/>
                  </a:cubicBezTo>
                  <a:cubicBezTo>
                    <a:pt x="18" y="0"/>
                    <a:pt x="19" y="1"/>
                    <a:pt x="19" y="1"/>
                  </a:cubicBezTo>
                  <a:cubicBezTo>
                    <a:pt x="19" y="2"/>
                    <a:pt x="18" y="3"/>
                    <a:pt x="17" y="3"/>
                  </a:cubicBezTo>
                  <a:cubicBezTo>
                    <a:pt x="2" y="3"/>
                    <a:pt x="2" y="3"/>
                    <a:pt x="2" y="3"/>
                  </a:cubicBezTo>
                  <a:cubicBezTo>
                    <a:pt x="1" y="3"/>
                    <a:pt x="0" y="2"/>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7" name="出自【趣你的PPT】(微信:qunideppt)：最优质的PPT资源库"/>
            <p:cNvSpPr/>
            <p:nvPr/>
          </p:nvSpPr>
          <p:spPr bwMode="auto">
            <a:xfrm>
              <a:off x="3101413" y="2841037"/>
              <a:ext cx="10563" cy="23238"/>
            </a:xfrm>
            <a:custGeom>
              <a:avLst/>
              <a:gdLst>
                <a:gd name="T0" fmla="*/ 5 w 5"/>
                <a:gd name="T1" fmla="*/ 1 h 12"/>
                <a:gd name="T2" fmla="*/ 4 w 5"/>
                <a:gd name="T3" fmla="*/ 11 h 12"/>
                <a:gd name="T4" fmla="*/ 2 w 5"/>
                <a:gd name="T5" fmla="*/ 12 h 12"/>
                <a:gd name="T6" fmla="*/ 1 w 5"/>
                <a:gd name="T7" fmla="*/ 11 h 12"/>
                <a:gd name="T8" fmla="*/ 0 w 5"/>
                <a:gd name="T9" fmla="*/ 1 h 12"/>
                <a:gd name="T10" fmla="*/ 2 w 5"/>
                <a:gd name="T11" fmla="*/ 0 h 12"/>
                <a:gd name="T12" fmla="*/ 5 w 5"/>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5" y="1"/>
                  </a:moveTo>
                  <a:cubicBezTo>
                    <a:pt x="4" y="11"/>
                    <a:pt x="4" y="11"/>
                    <a:pt x="4" y="11"/>
                  </a:cubicBezTo>
                  <a:cubicBezTo>
                    <a:pt x="4" y="11"/>
                    <a:pt x="3" y="12"/>
                    <a:pt x="2" y="12"/>
                  </a:cubicBezTo>
                  <a:cubicBezTo>
                    <a:pt x="2" y="12"/>
                    <a:pt x="1" y="11"/>
                    <a:pt x="1" y="11"/>
                  </a:cubicBezTo>
                  <a:cubicBezTo>
                    <a:pt x="0" y="1"/>
                    <a:pt x="0" y="1"/>
                    <a:pt x="0" y="1"/>
                  </a:cubicBezTo>
                  <a:cubicBezTo>
                    <a:pt x="0" y="0"/>
                    <a:pt x="2" y="0"/>
                    <a:pt x="2" y="0"/>
                  </a:cubicBezTo>
                  <a:cubicBezTo>
                    <a:pt x="3"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8" name="出自【趣你的PPT】(微信:qunideppt)：最优质的PPT资源库"/>
            <p:cNvSpPr/>
            <p:nvPr/>
          </p:nvSpPr>
          <p:spPr bwMode="auto">
            <a:xfrm>
              <a:off x="3684479" y="4833138"/>
              <a:ext cx="16900" cy="29575"/>
            </a:xfrm>
            <a:custGeom>
              <a:avLst/>
              <a:gdLst>
                <a:gd name="T0" fmla="*/ 5 w 9"/>
                <a:gd name="T1" fmla="*/ 10 h 16"/>
                <a:gd name="T2" fmla="*/ 6 w 9"/>
                <a:gd name="T3" fmla="*/ 5 h 16"/>
                <a:gd name="T4" fmla="*/ 4 w 9"/>
                <a:gd name="T5" fmla="*/ 3 h 16"/>
                <a:gd name="T6" fmla="*/ 1 w 9"/>
                <a:gd name="T7" fmla="*/ 3 h 16"/>
                <a:gd name="T8" fmla="*/ 1 w 9"/>
                <a:gd name="T9" fmla="*/ 0 h 16"/>
                <a:gd name="T10" fmla="*/ 4 w 9"/>
                <a:gd name="T11" fmla="*/ 0 h 16"/>
                <a:gd name="T12" fmla="*/ 9 w 9"/>
                <a:gd name="T13" fmla="*/ 5 h 16"/>
                <a:gd name="T14" fmla="*/ 8 w 9"/>
                <a:gd name="T15" fmla="*/ 11 h 16"/>
                <a:gd name="T16" fmla="*/ 3 w 9"/>
                <a:gd name="T17" fmla="*/ 16 h 16"/>
                <a:gd name="T18" fmla="*/ 0 w 9"/>
                <a:gd name="T19" fmla="*/ 16 h 16"/>
                <a:gd name="T20" fmla="*/ 0 w 9"/>
                <a:gd name="T21" fmla="*/ 13 h 16"/>
                <a:gd name="T22" fmla="*/ 3 w 9"/>
                <a:gd name="T23" fmla="*/ 13 h 16"/>
                <a:gd name="T24" fmla="*/ 5 w 9"/>
                <a:gd name="T2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6">
                  <a:moveTo>
                    <a:pt x="5" y="10"/>
                  </a:moveTo>
                  <a:cubicBezTo>
                    <a:pt x="6" y="5"/>
                    <a:pt x="6" y="5"/>
                    <a:pt x="6" y="5"/>
                  </a:cubicBezTo>
                  <a:cubicBezTo>
                    <a:pt x="6" y="4"/>
                    <a:pt x="5" y="3"/>
                    <a:pt x="4" y="3"/>
                  </a:cubicBezTo>
                  <a:cubicBezTo>
                    <a:pt x="1" y="3"/>
                    <a:pt x="1" y="3"/>
                    <a:pt x="1" y="3"/>
                  </a:cubicBezTo>
                  <a:cubicBezTo>
                    <a:pt x="1" y="0"/>
                    <a:pt x="1" y="0"/>
                    <a:pt x="1" y="0"/>
                  </a:cubicBezTo>
                  <a:cubicBezTo>
                    <a:pt x="4" y="0"/>
                    <a:pt x="4" y="0"/>
                    <a:pt x="4" y="0"/>
                  </a:cubicBezTo>
                  <a:cubicBezTo>
                    <a:pt x="7" y="0"/>
                    <a:pt x="9" y="3"/>
                    <a:pt x="9" y="5"/>
                  </a:cubicBezTo>
                  <a:cubicBezTo>
                    <a:pt x="8" y="11"/>
                    <a:pt x="8" y="11"/>
                    <a:pt x="8" y="11"/>
                  </a:cubicBezTo>
                  <a:cubicBezTo>
                    <a:pt x="8" y="13"/>
                    <a:pt x="6" y="16"/>
                    <a:pt x="3" y="16"/>
                  </a:cubicBezTo>
                  <a:cubicBezTo>
                    <a:pt x="0" y="16"/>
                    <a:pt x="0" y="16"/>
                    <a:pt x="0" y="16"/>
                  </a:cubicBezTo>
                  <a:cubicBezTo>
                    <a:pt x="0" y="13"/>
                    <a:pt x="0" y="13"/>
                    <a:pt x="0" y="13"/>
                  </a:cubicBezTo>
                  <a:cubicBezTo>
                    <a:pt x="3" y="13"/>
                    <a:pt x="3" y="13"/>
                    <a:pt x="3" y="13"/>
                  </a:cubicBezTo>
                  <a:cubicBezTo>
                    <a:pt x="4" y="13"/>
                    <a:pt x="5" y="12"/>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99" name="出自【趣你的PPT】(微信:qunideppt)：最优质的PPT资源库"/>
            <p:cNvSpPr/>
            <p:nvPr/>
          </p:nvSpPr>
          <p:spPr bwMode="auto">
            <a:xfrm>
              <a:off x="3623215" y="4833138"/>
              <a:ext cx="16900" cy="29575"/>
            </a:xfrm>
            <a:custGeom>
              <a:avLst/>
              <a:gdLst>
                <a:gd name="T0" fmla="*/ 5 w 9"/>
                <a:gd name="T1" fmla="*/ 0 h 16"/>
                <a:gd name="T2" fmla="*/ 8 w 9"/>
                <a:gd name="T3" fmla="*/ 0 h 16"/>
                <a:gd name="T4" fmla="*/ 8 w 9"/>
                <a:gd name="T5" fmla="*/ 3 h 16"/>
                <a:gd name="T6" fmla="*/ 5 w 9"/>
                <a:gd name="T7" fmla="*/ 3 h 16"/>
                <a:gd name="T8" fmla="*/ 3 w 9"/>
                <a:gd name="T9" fmla="*/ 5 h 16"/>
                <a:gd name="T10" fmla="*/ 4 w 9"/>
                <a:gd name="T11" fmla="*/ 10 h 16"/>
                <a:gd name="T12" fmla="*/ 4 w 9"/>
                <a:gd name="T13" fmla="*/ 10 h 16"/>
                <a:gd name="T14" fmla="*/ 6 w 9"/>
                <a:gd name="T15" fmla="*/ 13 h 16"/>
                <a:gd name="T16" fmla="*/ 9 w 9"/>
                <a:gd name="T17" fmla="*/ 13 h 16"/>
                <a:gd name="T18" fmla="*/ 9 w 9"/>
                <a:gd name="T19" fmla="*/ 16 h 16"/>
                <a:gd name="T20" fmla="*/ 6 w 9"/>
                <a:gd name="T21" fmla="*/ 16 h 16"/>
                <a:gd name="T22" fmla="*/ 1 w 9"/>
                <a:gd name="T23" fmla="*/ 11 h 16"/>
                <a:gd name="T24" fmla="*/ 0 w 9"/>
                <a:gd name="T25" fmla="*/ 6 h 16"/>
                <a:gd name="T26" fmla="*/ 0 w 9"/>
                <a:gd name="T27" fmla="*/ 5 h 16"/>
                <a:gd name="T28" fmla="*/ 5 w 9"/>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6">
                  <a:moveTo>
                    <a:pt x="5" y="0"/>
                  </a:moveTo>
                  <a:cubicBezTo>
                    <a:pt x="8" y="0"/>
                    <a:pt x="8" y="0"/>
                    <a:pt x="8" y="0"/>
                  </a:cubicBezTo>
                  <a:cubicBezTo>
                    <a:pt x="8" y="3"/>
                    <a:pt x="8" y="3"/>
                    <a:pt x="8" y="3"/>
                  </a:cubicBezTo>
                  <a:cubicBezTo>
                    <a:pt x="5" y="3"/>
                    <a:pt x="5" y="3"/>
                    <a:pt x="5" y="3"/>
                  </a:cubicBezTo>
                  <a:cubicBezTo>
                    <a:pt x="4" y="3"/>
                    <a:pt x="3" y="4"/>
                    <a:pt x="3" y="5"/>
                  </a:cubicBezTo>
                  <a:cubicBezTo>
                    <a:pt x="4" y="10"/>
                    <a:pt x="4" y="10"/>
                    <a:pt x="4" y="10"/>
                  </a:cubicBezTo>
                  <a:cubicBezTo>
                    <a:pt x="4" y="10"/>
                    <a:pt x="4" y="10"/>
                    <a:pt x="4" y="10"/>
                  </a:cubicBezTo>
                  <a:cubicBezTo>
                    <a:pt x="4" y="12"/>
                    <a:pt x="5" y="13"/>
                    <a:pt x="6" y="13"/>
                  </a:cubicBezTo>
                  <a:cubicBezTo>
                    <a:pt x="9" y="13"/>
                    <a:pt x="9" y="13"/>
                    <a:pt x="9" y="13"/>
                  </a:cubicBezTo>
                  <a:cubicBezTo>
                    <a:pt x="9" y="16"/>
                    <a:pt x="9" y="16"/>
                    <a:pt x="9" y="16"/>
                  </a:cubicBezTo>
                  <a:cubicBezTo>
                    <a:pt x="6" y="16"/>
                    <a:pt x="6" y="16"/>
                    <a:pt x="6" y="16"/>
                  </a:cubicBezTo>
                  <a:cubicBezTo>
                    <a:pt x="4" y="16"/>
                    <a:pt x="1" y="13"/>
                    <a:pt x="1" y="11"/>
                  </a:cubicBezTo>
                  <a:cubicBezTo>
                    <a:pt x="0" y="6"/>
                    <a:pt x="0" y="6"/>
                    <a:pt x="0" y="6"/>
                  </a:cubicBezTo>
                  <a:cubicBezTo>
                    <a:pt x="0" y="5"/>
                    <a:pt x="0" y="5"/>
                    <a:pt x="0" y="5"/>
                  </a:cubicBezTo>
                  <a:cubicBezTo>
                    <a:pt x="0" y="3"/>
                    <a:pt x="2"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00" name="出自【趣你的PPT】(微信:qunideppt)：最优质的PPT资源库"/>
            <p:cNvSpPr/>
            <p:nvPr/>
          </p:nvSpPr>
          <p:spPr bwMode="auto">
            <a:xfrm>
              <a:off x="3644341" y="4831025"/>
              <a:ext cx="35914" cy="44363"/>
            </a:xfrm>
            <a:custGeom>
              <a:avLst/>
              <a:gdLst>
                <a:gd name="T0" fmla="*/ 20 w 20"/>
                <a:gd name="T1" fmla="*/ 19 h 25"/>
                <a:gd name="T2" fmla="*/ 13 w 20"/>
                <a:gd name="T3" fmla="*/ 25 h 25"/>
                <a:gd name="T4" fmla="*/ 7 w 20"/>
                <a:gd name="T5" fmla="*/ 25 h 25"/>
                <a:gd name="T6" fmla="*/ 0 w 20"/>
                <a:gd name="T7" fmla="*/ 19 h 25"/>
                <a:gd name="T8" fmla="*/ 0 w 20"/>
                <a:gd name="T9" fmla="*/ 0 h 25"/>
                <a:gd name="T10" fmla="*/ 20 w 20"/>
                <a:gd name="T11" fmla="*/ 0 h 25"/>
                <a:gd name="T12" fmla="*/ 20 w 20"/>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19"/>
                  </a:moveTo>
                  <a:cubicBezTo>
                    <a:pt x="20" y="22"/>
                    <a:pt x="17" y="25"/>
                    <a:pt x="13" y="25"/>
                  </a:cubicBezTo>
                  <a:cubicBezTo>
                    <a:pt x="7" y="25"/>
                    <a:pt x="7" y="25"/>
                    <a:pt x="7" y="25"/>
                  </a:cubicBezTo>
                  <a:cubicBezTo>
                    <a:pt x="3" y="25"/>
                    <a:pt x="0" y="22"/>
                    <a:pt x="0" y="19"/>
                  </a:cubicBezTo>
                  <a:cubicBezTo>
                    <a:pt x="0" y="0"/>
                    <a:pt x="0" y="0"/>
                    <a:pt x="0" y="0"/>
                  </a:cubicBezTo>
                  <a:cubicBezTo>
                    <a:pt x="20" y="0"/>
                    <a:pt x="20" y="0"/>
                    <a:pt x="20" y="0"/>
                  </a:cubicBezTo>
                  <a:lnTo>
                    <a:pt x="2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01" name="出自【趣你的PPT】(微信:qunideppt)：最优质的PPT资源库"/>
            <p:cNvSpPr/>
            <p:nvPr/>
          </p:nvSpPr>
          <p:spPr bwMode="auto">
            <a:xfrm>
              <a:off x="3654903" y="4879613"/>
              <a:ext cx="14788" cy="4225"/>
            </a:xfrm>
            <a:custGeom>
              <a:avLst/>
              <a:gdLst>
                <a:gd name="T0" fmla="*/ 0 w 8"/>
                <a:gd name="T1" fmla="*/ 1 h 2"/>
                <a:gd name="T2" fmla="*/ 2 w 8"/>
                <a:gd name="T3" fmla="*/ 0 h 2"/>
                <a:gd name="T4" fmla="*/ 7 w 8"/>
                <a:gd name="T5" fmla="*/ 0 h 2"/>
                <a:gd name="T6" fmla="*/ 8 w 8"/>
                <a:gd name="T7" fmla="*/ 1 h 2"/>
                <a:gd name="T8" fmla="*/ 7 w 8"/>
                <a:gd name="T9" fmla="*/ 2 h 2"/>
                <a:gd name="T10" fmla="*/ 2 w 8"/>
                <a:gd name="T11" fmla="*/ 2 h 2"/>
                <a:gd name="T12" fmla="*/ 0 w 8"/>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0" y="1"/>
                  </a:moveTo>
                  <a:cubicBezTo>
                    <a:pt x="0" y="0"/>
                    <a:pt x="1" y="0"/>
                    <a:pt x="2" y="0"/>
                  </a:cubicBezTo>
                  <a:cubicBezTo>
                    <a:pt x="7" y="0"/>
                    <a:pt x="7" y="0"/>
                    <a:pt x="7" y="0"/>
                  </a:cubicBezTo>
                  <a:cubicBezTo>
                    <a:pt x="7" y="0"/>
                    <a:pt x="8" y="0"/>
                    <a:pt x="8" y="1"/>
                  </a:cubicBezTo>
                  <a:cubicBezTo>
                    <a:pt x="8" y="2"/>
                    <a:pt x="7" y="2"/>
                    <a:pt x="7" y="2"/>
                  </a:cubicBezTo>
                  <a:cubicBezTo>
                    <a:pt x="2" y="2"/>
                    <a:pt x="2" y="2"/>
                    <a:pt x="2" y="2"/>
                  </a:cubicBezTo>
                  <a:cubicBezTo>
                    <a:pt x="1" y="2"/>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02" name="出自【趣你的PPT】(微信:qunideppt)：最优质的PPT资源库"/>
            <p:cNvSpPr/>
            <p:nvPr/>
          </p:nvSpPr>
          <p:spPr bwMode="auto">
            <a:xfrm>
              <a:off x="3654903" y="4913413"/>
              <a:ext cx="14788" cy="4225"/>
            </a:xfrm>
            <a:custGeom>
              <a:avLst/>
              <a:gdLst>
                <a:gd name="T0" fmla="*/ 7 w 8"/>
                <a:gd name="T1" fmla="*/ 3 h 3"/>
                <a:gd name="T2" fmla="*/ 2 w 8"/>
                <a:gd name="T3" fmla="*/ 3 h 3"/>
                <a:gd name="T4" fmla="*/ 0 w 8"/>
                <a:gd name="T5" fmla="*/ 1 h 3"/>
                <a:gd name="T6" fmla="*/ 2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2"/>
                    <a:pt x="0" y="1"/>
                  </a:cubicBezTo>
                  <a:cubicBezTo>
                    <a:pt x="0" y="1"/>
                    <a:pt x="1" y="0"/>
                    <a:pt x="2" y="0"/>
                  </a:cubicBezTo>
                  <a:cubicBezTo>
                    <a:pt x="7" y="0"/>
                    <a:pt x="7" y="0"/>
                    <a:pt x="7" y="0"/>
                  </a:cubicBezTo>
                  <a:cubicBezTo>
                    <a:pt x="7" y="0"/>
                    <a:pt x="8" y="1"/>
                    <a:pt x="8" y="1"/>
                  </a:cubicBezTo>
                  <a:cubicBezTo>
                    <a:pt x="8" y="2"/>
                    <a:pt x="7" y="3"/>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03" name="出自【趣你的PPT】(微信:qunideppt)：最优质的PPT资源库"/>
            <p:cNvSpPr/>
            <p:nvPr/>
          </p:nvSpPr>
          <p:spPr bwMode="auto">
            <a:xfrm>
              <a:off x="3644341" y="4919751"/>
              <a:ext cx="33801" cy="6338"/>
            </a:xfrm>
            <a:custGeom>
              <a:avLst/>
              <a:gdLst>
                <a:gd name="T0" fmla="*/ 1 w 18"/>
                <a:gd name="T1" fmla="*/ 0 h 3"/>
                <a:gd name="T2" fmla="*/ 17 w 18"/>
                <a:gd name="T3" fmla="*/ 0 h 3"/>
                <a:gd name="T4" fmla="*/ 18 w 18"/>
                <a:gd name="T5" fmla="*/ 2 h 3"/>
                <a:gd name="T6" fmla="*/ 17 w 18"/>
                <a:gd name="T7" fmla="*/ 3 h 3"/>
                <a:gd name="T8" fmla="*/ 1 w 18"/>
                <a:gd name="T9" fmla="*/ 3 h 3"/>
                <a:gd name="T10" fmla="*/ 0 w 18"/>
                <a:gd name="T11" fmla="*/ 2 h 3"/>
                <a:gd name="T12" fmla="*/ 1 w 1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8" h="3">
                  <a:moveTo>
                    <a:pt x="1" y="0"/>
                  </a:moveTo>
                  <a:cubicBezTo>
                    <a:pt x="17" y="0"/>
                    <a:pt x="17" y="0"/>
                    <a:pt x="17" y="0"/>
                  </a:cubicBezTo>
                  <a:cubicBezTo>
                    <a:pt x="18" y="0"/>
                    <a:pt x="18" y="1"/>
                    <a:pt x="18" y="2"/>
                  </a:cubicBezTo>
                  <a:cubicBezTo>
                    <a:pt x="18" y="3"/>
                    <a:pt x="18" y="3"/>
                    <a:pt x="17" y="3"/>
                  </a:cubicBezTo>
                  <a:cubicBezTo>
                    <a:pt x="1" y="3"/>
                    <a:pt x="1" y="3"/>
                    <a:pt x="1" y="3"/>
                  </a:cubicBezTo>
                  <a:cubicBezTo>
                    <a:pt x="1" y="3"/>
                    <a:pt x="0" y="3"/>
                    <a:pt x="0" y="2"/>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04" name="出自【趣你的PPT】(微信:qunideppt)：最优质的PPT资源库"/>
            <p:cNvSpPr/>
            <p:nvPr/>
          </p:nvSpPr>
          <p:spPr bwMode="auto">
            <a:xfrm>
              <a:off x="3659129" y="4888063"/>
              <a:ext cx="6338" cy="21125"/>
            </a:xfrm>
            <a:custGeom>
              <a:avLst/>
              <a:gdLst>
                <a:gd name="T0" fmla="*/ 4 w 4"/>
                <a:gd name="T1" fmla="*/ 1 h 12"/>
                <a:gd name="T2" fmla="*/ 4 w 4"/>
                <a:gd name="T3" fmla="*/ 11 h 12"/>
                <a:gd name="T4" fmla="*/ 2 w 4"/>
                <a:gd name="T5" fmla="*/ 12 h 12"/>
                <a:gd name="T6" fmla="*/ 1 w 4"/>
                <a:gd name="T7" fmla="*/ 11 h 12"/>
                <a:gd name="T8" fmla="*/ 0 w 4"/>
                <a:gd name="T9" fmla="*/ 1 h 12"/>
                <a:gd name="T10" fmla="*/ 2 w 4"/>
                <a:gd name="T11" fmla="*/ 0 h 12"/>
                <a:gd name="T12" fmla="*/ 4 w 4"/>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4" y="1"/>
                  </a:moveTo>
                  <a:cubicBezTo>
                    <a:pt x="4" y="11"/>
                    <a:pt x="4" y="11"/>
                    <a:pt x="4" y="11"/>
                  </a:cubicBezTo>
                  <a:cubicBezTo>
                    <a:pt x="4" y="12"/>
                    <a:pt x="3" y="12"/>
                    <a:pt x="2" y="12"/>
                  </a:cubicBezTo>
                  <a:cubicBezTo>
                    <a:pt x="1" y="12"/>
                    <a:pt x="1" y="12"/>
                    <a:pt x="1" y="11"/>
                  </a:cubicBezTo>
                  <a:cubicBezTo>
                    <a:pt x="0" y="1"/>
                    <a:pt x="0" y="1"/>
                    <a:pt x="0" y="1"/>
                  </a:cubicBezTo>
                  <a:cubicBezTo>
                    <a:pt x="0" y="1"/>
                    <a:pt x="1" y="0"/>
                    <a:pt x="2" y="0"/>
                  </a:cubicBezTo>
                  <a:cubicBezTo>
                    <a:pt x="3" y="0"/>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05" name="出自【趣你的PPT】(微信:qunideppt)：最优质的PPT资源库"/>
            <p:cNvSpPr/>
            <p:nvPr/>
          </p:nvSpPr>
          <p:spPr bwMode="auto">
            <a:xfrm>
              <a:off x="3076062" y="4928201"/>
              <a:ext cx="16900" cy="29575"/>
            </a:xfrm>
            <a:custGeom>
              <a:avLst/>
              <a:gdLst>
                <a:gd name="T0" fmla="*/ 5 w 9"/>
                <a:gd name="T1" fmla="*/ 10 h 16"/>
                <a:gd name="T2" fmla="*/ 6 w 9"/>
                <a:gd name="T3" fmla="*/ 5 h 16"/>
                <a:gd name="T4" fmla="*/ 4 w 9"/>
                <a:gd name="T5" fmla="*/ 3 h 16"/>
                <a:gd name="T6" fmla="*/ 1 w 9"/>
                <a:gd name="T7" fmla="*/ 3 h 16"/>
                <a:gd name="T8" fmla="*/ 1 w 9"/>
                <a:gd name="T9" fmla="*/ 0 h 16"/>
                <a:gd name="T10" fmla="*/ 4 w 9"/>
                <a:gd name="T11" fmla="*/ 0 h 16"/>
                <a:gd name="T12" fmla="*/ 9 w 9"/>
                <a:gd name="T13" fmla="*/ 6 h 16"/>
                <a:gd name="T14" fmla="*/ 8 w 9"/>
                <a:gd name="T15" fmla="*/ 11 h 16"/>
                <a:gd name="T16" fmla="*/ 3 w 9"/>
                <a:gd name="T17" fmla="*/ 16 h 16"/>
                <a:gd name="T18" fmla="*/ 0 w 9"/>
                <a:gd name="T19" fmla="*/ 16 h 16"/>
                <a:gd name="T20" fmla="*/ 0 w 9"/>
                <a:gd name="T21" fmla="*/ 13 h 16"/>
                <a:gd name="T22" fmla="*/ 3 w 9"/>
                <a:gd name="T23" fmla="*/ 13 h 16"/>
                <a:gd name="T24" fmla="*/ 5 w 9"/>
                <a:gd name="T2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6">
                  <a:moveTo>
                    <a:pt x="5" y="10"/>
                  </a:moveTo>
                  <a:cubicBezTo>
                    <a:pt x="6" y="5"/>
                    <a:pt x="6" y="5"/>
                    <a:pt x="6" y="5"/>
                  </a:cubicBezTo>
                  <a:cubicBezTo>
                    <a:pt x="6" y="4"/>
                    <a:pt x="5" y="3"/>
                    <a:pt x="4" y="3"/>
                  </a:cubicBezTo>
                  <a:cubicBezTo>
                    <a:pt x="1" y="3"/>
                    <a:pt x="1" y="3"/>
                    <a:pt x="1" y="3"/>
                  </a:cubicBezTo>
                  <a:cubicBezTo>
                    <a:pt x="1" y="0"/>
                    <a:pt x="1" y="0"/>
                    <a:pt x="1" y="0"/>
                  </a:cubicBezTo>
                  <a:cubicBezTo>
                    <a:pt x="4" y="0"/>
                    <a:pt x="4" y="0"/>
                    <a:pt x="4" y="0"/>
                  </a:cubicBezTo>
                  <a:cubicBezTo>
                    <a:pt x="7" y="0"/>
                    <a:pt x="9" y="3"/>
                    <a:pt x="9" y="6"/>
                  </a:cubicBezTo>
                  <a:cubicBezTo>
                    <a:pt x="8" y="11"/>
                    <a:pt x="8" y="11"/>
                    <a:pt x="8" y="11"/>
                  </a:cubicBezTo>
                  <a:cubicBezTo>
                    <a:pt x="8" y="13"/>
                    <a:pt x="5" y="16"/>
                    <a:pt x="3" y="16"/>
                  </a:cubicBezTo>
                  <a:cubicBezTo>
                    <a:pt x="0" y="16"/>
                    <a:pt x="0" y="16"/>
                    <a:pt x="0" y="16"/>
                  </a:cubicBezTo>
                  <a:cubicBezTo>
                    <a:pt x="0" y="13"/>
                    <a:pt x="0" y="13"/>
                    <a:pt x="0" y="13"/>
                  </a:cubicBezTo>
                  <a:cubicBezTo>
                    <a:pt x="3" y="13"/>
                    <a:pt x="3" y="13"/>
                    <a:pt x="3" y="13"/>
                  </a:cubicBezTo>
                  <a:cubicBezTo>
                    <a:pt x="4" y="13"/>
                    <a:pt x="5" y="12"/>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06" name="出自【趣你的PPT】(微信:qunideppt)：最优质的PPT资源库"/>
            <p:cNvSpPr/>
            <p:nvPr/>
          </p:nvSpPr>
          <p:spPr bwMode="auto">
            <a:xfrm>
              <a:off x="3016910" y="4928201"/>
              <a:ext cx="14788" cy="29575"/>
            </a:xfrm>
            <a:custGeom>
              <a:avLst/>
              <a:gdLst>
                <a:gd name="T0" fmla="*/ 5 w 9"/>
                <a:gd name="T1" fmla="*/ 0 h 16"/>
                <a:gd name="T2" fmla="*/ 8 w 9"/>
                <a:gd name="T3" fmla="*/ 0 h 16"/>
                <a:gd name="T4" fmla="*/ 8 w 9"/>
                <a:gd name="T5" fmla="*/ 3 h 16"/>
                <a:gd name="T6" fmla="*/ 5 w 9"/>
                <a:gd name="T7" fmla="*/ 3 h 16"/>
                <a:gd name="T8" fmla="*/ 3 w 9"/>
                <a:gd name="T9" fmla="*/ 5 h 16"/>
                <a:gd name="T10" fmla="*/ 4 w 9"/>
                <a:gd name="T11" fmla="*/ 10 h 16"/>
                <a:gd name="T12" fmla="*/ 4 w 9"/>
                <a:gd name="T13" fmla="*/ 10 h 16"/>
                <a:gd name="T14" fmla="*/ 6 w 9"/>
                <a:gd name="T15" fmla="*/ 13 h 16"/>
                <a:gd name="T16" fmla="*/ 9 w 9"/>
                <a:gd name="T17" fmla="*/ 13 h 16"/>
                <a:gd name="T18" fmla="*/ 9 w 9"/>
                <a:gd name="T19" fmla="*/ 16 h 16"/>
                <a:gd name="T20" fmla="*/ 6 w 9"/>
                <a:gd name="T21" fmla="*/ 16 h 16"/>
                <a:gd name="T22" fmla="*/ 1 w 9"/>
                <a:gd name="T23" fmla="*/ 11 h 16"/>
                <a:gd name="T24" fmla="*/ 0 w 9"/>
                <a:gd name="T25" fmla="*/ 6 h 16"/>
                <a:gd name="T26" fmla="*/ 0 w 9"/>
                <a:gd name="T27" fmla="*/ 6 h 16"/>
                <a:gd name="T28" fmla="*/ 5 w 9"/>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6">
                  <a:moveTo>
                    <a:pt x="5" y="0"/>
                  </a:moveTo>
                  <a:cubicBezTo>
                    <a:pt x="8" y="0"/>
                    <a:pt x="8" y="0"/>
                    <a:pt x="8" y="0"/>
                  </a:cubicBezTo>
                  <a:cubicBezTo>
                    <a:pt x="8" y="3"/>
                    <a:pt x="8" y="3"/>
                    <a:pt x="8" y="3"/>
                  </a:cubicBezTo>
                  <a:cubicBezTo>
                    <a:pt x="5" y="3"/>
                    <a:pt x="5" y="3"/>
                    <a:pt x="5" y="3"/>
                  </a:cubicBezTo>
                  <a:cubicBezTo>
                    <a:pt x="4" y="3"/>
                    <a:pt x="3" y="4"/>
                    <a:pt x="3" y="5"/>
                  </a:cubicBezTo>
                  <a:cubicBezTo>
                    <a:pt x="4" y="10"/>
                    <a:pt x="4" y="10"/>
                    <a:pt x="4" y="10"/>
                  </a:cubicBezTo>
                  <a:cubicBezTo>
                    <a:pt x="4" y="10"/>
                    <a:pt x="4" y="10"/>
                    <a:pt x="4" y="10"/>
                  </a:cubicBezTo>
                  <a:cubicBezTo>
                    <a:pt x="4" y="12"/>
                    <a:pt x="5" y="13"/>
                    <a:pt x="6" y="13"/>
                  </a:cubicBezTo>
                  <a:cubicBezTo>
                    <a:pt x="9" y="13"/>
                    <a:pt x="9" y="13"/>
                    <a:pt x="9" y="13"/>
                  </a:cubicBezTo>
                  <a:cubicBezTo>
                    <a:pt x="9" y="16"/>
                    <a:pt x="9" y="16"/>
                    <a:pt x="9" y="16"/>
                  </a:cubicBezTo>
                  <a:cubicBezTo>
                    <a:pt x="6" y="16"/>
                    <a:pt x="6" y="16"/>
                    <a:pt x="6" y="16"/>
                  </a:cubicBezTo>
                  <a:cubicBezTo>
                    <a:pt x="4" y="16"/>
                    <a:pt x="1" y="13"/>
                    <a:pt x="1" y="11"/>
                  </a:cubicBezTo>
                  <a:cubicBezTo>
                    <a:pt x="0" y="6"/>
                    <a:pt x="0" y="6"/>
                    <a:pt x="0" y="6"/>
                  </a:cubicBezTo>
                  <a:cubicBezTo>
                    <a:pt x="0" y="6"/>
                    <a:pt x="0" y="6"/>
                    <a:pt x="0" y="6"/>
                  </a:cubicBezTo>
                  <a:cubicBezTo>
                    <a:pt x="0" y="3"/>
                    <a:pt x="2"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07" name="出自【趣你的PPT】(微信:qunideppt)：最优质的PPT资源库"/>
            <p:cNvSpPr/>
            <p:nvPr/>
          </p:nvSpPr>
          <p:spPr bwMode="auto">
            <a:xfrm>
              <a:off x="3035924" y="4926088"/>
              <a:ext cx="35914" cy="46475"/>
            </a:xfrm>
            <a:custGeom>
              <a:avLst/>
              <a:gdLst>
                <a:gd name="T0" fmla="*/ 20 w 20"/>
                <a:gd name="T1" fmla="*/ 19 h 25"/>
                <a:gd name="T2" fmla="*/ 13 w 20"/>
                <a:gd name="T3" fmla="*/ 25 h 25"/>
                <a:gd name="T4" fmla="*/ 7 w 20"/>
                <a:gd name="T5" fmla="*/ 25 h 25"/>
                <a:gd name="T6" fmla="*/ 0 w 20"/>
                <a:gd name="T7" fmla="*/ 19 h 25"/>
                <a:gd name="T8" fmla="*/ 0 w 20"/>
                <a:gd name="T9" fmla="*/ 0 h 25"/>
                <a:gd name="T10" fmla="*/ 20 w 20"/>
                <a:gd name="T11" fmla="*/ 0 h 25"/>
                <a:gd name="T12" fmla="*/ 20 w 20"/>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19"/>
                  </a:moveTo>
                  <a:cubicBezTo>
                    <a:pt x="20" y="22"/>
                    <a:pt x="17" y="25"/>
                    <a:pt x="13" y="25"/>
                  </a:cubicBezTo>
                  <a:cubicBezTo>
                    <a:pt x="7" y="25"/>
                    <a:pt x="7" y="25"/>
                    <a:pt x="7" y="25"/>
                  </a:cubicBezTo>
                  <a:cubicBezTo>
                    <a:pt x="3" y="25"/>
                    <a:pt x="0" y="22"/>
                    <a:pt x="0" y="19"/>
                  </a:cubicBezTo>
                  <a:cubicBezTo>
                    <a:pt x="0" y="0"/>
                    <a:pt x="0" y="0"/>
                    <a:pt x="0" y="0"/>
                  </a:cubicBezTo>
                  <a:cubicBezTo>
                    <a:pt x="20" y="0"/>
                    <a:pt x="20" y="0"/>
                    <a:pt x="20" y="0"/>
                  </a:cubicBezTo>
                  <a:lnTo>
                    <a:pt x="2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08" name="出自【趣你的PPT】(微信:qunideppt)：最优质的PPT资源库"/>
            <p:cNvSpPr/>
            <p:nvPr/>
          </p:nvSpPr>
          <p:spPr bwMode="auto">
            <a:xfrm>
              <a:off x="3046486" y="4974676"/>
              <a:ext cx="14788" cy="4225"/>
            </a:xfrm>
            <a:custGeom>
              <a:avLst/>
              <a:gdLst>
                <a:gd name="T0" fmla="*/ 0 w 8"/>
                <a:gd name="T1" fmla="*/ 1 h 2"/>
                <a:gd name="T2" fmla="*/ 2 w 8"/>
                <a:gd name="T3" fmla="*/ 0 h 2"/>
                <a:gd name="T4" fmla="*/ 6 w 8"/>
                <a:gd name="T5" fmla="*/ 0 h 2"/>
                <a:gd name="T6" fmla="*/ 8 w 8"/>
                <a:gd name="T7" fmla="*/ 1 h 2"/>
                <a:gd name="T8" fmla="*/ 6 w 8"/>
                <a:gd name="T9" fmla="*/ 2 h 2"/>
                <a:gd name="T10" fmla="*/ 2 w 8"/>
                <a:gd name="T11" fmla="*/ 2 h 2"/>
                <a:gd name="T12" fmla="*/ 0 w 8"/>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0" y="1"/>
                  </a:moveTo>
                  <a:cubicBezTo>
                    <a:pt x="0" y="0"/>
                    <a:pt x="1" y="0"/>
                    <a:pt x="2" y="0"/>
                  </a:cubicBezTo>
                  <a:cubicBezTo>
                    <a:pt x="6" y="0"/>
                    <a:pt x="6" y="0"/>
                    <a:pt x="6" y="0"/>
                  </a:cubicBezTo>
                  <a:cubicBezTo>
                    <a:pt x="7" y="0"/>
                    <a:pt x="8" y="0"/>
                    <a:pt x="8" y="1"/>
                  </a:cubicBezTo>
                  <a:cubicBezTo>
                    <a:pt x="8" y="2"/>
                    <a:pt x="7" y="2"/>
                    <a:pt x="6" y="2"/>
                  </a:cubicBezTo>
                  <a:cubicBezTo>
                    <a:pt x="2" y="2"/>
                    <a:pt x="2" y="2"/>
                    <a:pt x="2" y="2"/>
                  </a:cubicBezTo>
                  <a:cubicBezTo>
                    <a:pt x="1" y="2"/>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09" name="出自【趣你的PPT】(微信:qunideppt)：最优质的PPT资源库"/>
            <p:cNvSpPr/>
            <p:nvPr/>
          </p:nvSpPr>
          <p:spPr bwMode="auto">
            <a:xfrm>
              <a:off x="3046486" y="5008476"/>
              <a:ext cx="14788" cy="6338"/>
            </a:xfrm>
            <a:custGeom>
              <a:avLst/>
              <a:gdLst>
                <a:gd name="T0" fmla="*/ 6 w 8"/>
                <a:gd name="T1" fmla="*/ 3 h 3"/>
                <a:gd name="T2" fmla="*/ 2 w 8"/>
                <a:gd name="T3" fmla="*/ 3 h 3"/>
                <a:gd name="T4" fmla="*/ 0 w 8"/>
                <a:gd name="T5" fmla="*/ 2 h 3"/>
                <a:gd name="T6" fmla="*/ 2 w 8"/>
                <a:gd name="T7" fmla="*/ 0 h 3"/>
                <a:gd name="T8" fmla="*/ 6 w 8"/>
                <a:gd name="T9" fmla="*/ 0 h 3"/>
                <a:gd name="T10" fmla="*/ 8 w 8"/>
                <a:gd name="T11" fmla="*/ 2 h 3"/>
                <a:gd name="T12" fmla="*/ 6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3"/>
                  </a:moveTo>
                  <a:cubicBezTo>
                    <a:pt x="2" y="3"/>
                    <a:pt x="2" y="3"/>
                    <a:pt x="2" y="3"/>
                  </a:cubicBezTo>
                  <a:cubicBezTo>
                    <a:pt x="1" y="3"/>
                    <a:pt x="0" y="2"/>
                    <a:pt x="0" y="2"/>
                  </a:cubicBezTo>
                  <a:cubicBezTo>
                    <a:pt x="0" y="1"/>
                    <a:pt x="1" y="0"/>
                    <a:pt x="2" y="0"/>
                  </a:cubicBezTo>
                  <a:cubicBezTo>
                    <a:pt x="6" y="0"/>
                    <a:pt x="6" y="0"/>
                    <a:pt x="6" y="0"/>
                  </a:cubicBezTo>
                  <a:cubicBezTo>
                    <a:pt x="7" y="0"/>
                    <a:pt x="8" y="1"/>
                    <a:pt x="8" y="2"/>
                  </a:cubicBezTo>
                  <a:cubicBezTo>
                    <a:pt x="8" y="2"/>
                    <a:pt x="7"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0" name="出自【趣你的PPT】(微信:qunideppt)：最优质的PPT资源库"/>
            <p:cNvSpPr/>
            <p:nvPr/>
          </p:nvSpPr>
          <p:spPr bwMode="auto">
            <a:xfrm>
              <a:off x="3038036" y="5014814"/>
              <a:ext cx="33801" cy="6338"/>
            </a:xfrm>
            <a:custGeom>
              <a:avLst/>
              <a:gdLst>
                <a:gd name="T0" fmla="*/ 1 w 18"/>
                <a:gd name="T1" fmla="*/ 0 h 3"/>
                <a:gd name="T2" fmla="*/ 17 w 18"/>
                <a:gd name="T3" fmla="*/ 0 h 3"/>
                <a:gd name="T4" fmla="*/ 18 w 18"/>
                <a:gd name="T5" fmla="*/ 2 h 3"/>
                <a:gd name="T6" fmla="*/ 17 w 18"/>
                <a:gd name="T7" fmla="*/ 3 h 3"/>
                <a:gd name="T8" fmla="*/ 1 w 18"/>
                <a:gd name="T9" fmla="*/ 3 h 3"/>
                <a:gd name="T10" fmla="*/ 0 w 18"/>
                <a:gd name="T11" fmla="*/ 2 h 3"/>
                <a:gd name="T12" fmla="*/ 1 w 1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8" h="3">
                  <a:moveTo>
                    <a:pt x="1" y="0"/>
                  </a:moveTo>
                  <a:cubicBezTo>
                    <a:pt x="17" y="0"/>
                    <a:pt x="17" y="0"/>
                    <a:pt x="17" y="0"/>
                  </a:cubicBezTo>
                  <a:cubicBezTo>
                    <a:pt x="18" y="0"/>
                    <a:pt x="18" y="1"/>
                    <a:pt x="18" y="2"/>
                  </a:cubicBezTo>
                  <a:cubicBezTo>
                    <a:pt x="18" y="3"/>
                    <a:pt x="18" y="3"/>
                    <a:pt x="17" y="3"/>
                  </a:cubicBezTo>
                  <a:cubicBezTo>
                    <a:pt x="1" y="3"/>
                    <a:pt x="1" y="3"/>
                    <a:pt x="1" y="3"/>
                  </a:cubicBezTo>
                  <a:cubicBezTo>
                    <a:pt x="0" y="3"/>
                    <a:pt x="0" y="3"/>
                    <a:pt x="0" y="2"/>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1" name="出自【趣你的PPT】(微信:qunideppt)：最优质的PPT资源库"/>
            <p:cNvSpPr/>
            <p:nvPr/>
          </p:nvSpPr>
          <p:spPr bwMode="auto">
            <a:xfrm>
              <a:off x="3050711" y="4983126"/>
              <a:ext cx="8450" cy="23238"/>
            </a:xfrm>
            <a:custGeom>
              <a:avLst/>
              <a:gdLst>
                <a:gd name="T0" fmla="*/ 4 w 4"/>
                <a:gd name="T1" fmla="*/ 2 h 13"/>
                <a:gd name="T2" fmla="*/ 3 w 4"/>
                <a:gd name="T3" fmla="*/ 11 h 13"/>
                <a:gd name="T4" fmla="*/ 2 w 4"/>
                <a:gd name="T5" fmla="*/ 13 h 13"/>
                <a:gd name="T6" fmla="*/ 1 w 4"/>
                <a:gd name="T7" fmla="*/ 11 h 13"/>
                <a:gd name="T8" fmla="*/ 0 w 4"/>
                <a:gd name="T9" fmla="*/ 2 h 13"/>
                <a:gd name="T10" fmla="*/ 2 w 4"/>
                <a:gd name="T11" fmla="*/ 0 h 13"/>
                <a:gd name="T12" fmla="*/ 4 w 4"/>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4" h="13">
                  <a:moveTo>
                    <a:pt x="4" y="2"/>
                  </a:moveTo>
                  <a:cubicBezTo>
                    <a:pt x="3" y="11"/>
                    <a:pt x="3" y="11"/>
                    <a:pt x="3" y="11"/>
                  </a:cubicBezTo>
                  <a:cubicBezTo>
                    <a:pt x="3" y="12"/>
                    <a:pt x="3" y="13"/>
                    <a:pt x="2" y="13"/>
                  </a:cubicBezTo>
                  <a:cubicBezTo>
                    <a:pt x="1" y="13"/>
                    <a:pt x="1" y="12"/>
                    <a:pt x="1" y="11"/>
                  </a:cubicBezTo>
                  <a:cubicBezTo>
                    <a:pt x="0" y="2"/>
                    <a:pt x="0" y="2"/>
                    <a:pt x="0" y="2"/>
                  </a:cubicBezTo>
                  <a:cubicBezTo>
                    <a:pt x="0" y="1"/>
                    <a:pt x="1" y="0"/>
                    <a:pt x="2" y="0"/>
                  </a:cubicBezTo>
                  <a:cubicBezTo>
                    <a:pt x="3" y="0"/>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2" name="出自【趣你的PPT】(微信:qunideppt)：最优质的PPT资源库"/>
            <p:cNvSpPr/>
            <p:nvPr/>
          </p:nvSpPr>
          <p:spPr bwMode="auto">
            <a:xfrm>
              <a:off x="2347229" y="3869831"/>
              <a:ext cx="21126" cy="35913"/>
            </a:xfrm>
            <a:custGeom>
              <a:avLst/>
              <a:gdLst>
                <a:gd name="T0" fmla="*/ 7 w 12"/>
                <a:gd name="T1" fmla="*/ 14 h 20"/>
                <a:gd name="T2" fmla="*/ 8 w 12"/>
                <a:gd name="T3" fmla="*/ 7 h 20"/>
                <a:gd name="T4" fmla="*/ 5 w 12"/>
                <a:gd name="T5" fmla="*/ 4 h 20"/>
                <a:gd name="T6" fmla="*/ 1 w 12"/>
                <a:gd name="T7" fmla="*/ 4 h 20"/>
                <a:gd name="T8" fmla="*/ 1 w 12"/>
                <a:gd name="T9" fmla="*/ 0 h 20"/>
                <a:gd name="T10" fmla="*/ 5 w 12"/>
                <a:gd name="T11" fmla="*/ 0 h 20"/>
                <a:gd name="T12" fmla="*/ 12 w 12"/>
                <a:gd name="T13" fmla="*/ 7 h 20"/>
                <a:gd name="T14" fmla="*/ 10 w 12"/>
                <a:gd name="T15" fmla="*/ 14 h 20"/>
                <a:gd name="T16" fmla="*/ 4 w 12"/>
                <a:gd name="T17" fmla="*/ 20 h 20"/>
                <a:gd name="T18" fmla="*/ 0 w 12"/>
                <a:gd name="T19" fmla="*/ 20 h 20"/>
                <a:gd name="T20" fmla="*/ 0 w 12"/>
                <a:gd name="T21" fmla="*/ 16 h 20"/>
                <a:gd name="T22" fmla="*/ 4 w 12"/>
                <a:gd name="T23" fmla="*/ 16 h 20"/>
                <a:gd name="T24" fmla="*/ 7 w 12"/>
                <a:gd name="T2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7" y="14"/>
                  </a:moveTo>
                  <a:cubicBezTo>
                    <a:pt x="8" y="7"/>
                    <a:pt x="8" y="7"/>
                    <a:pt x="8" y="7"/>
                  </a:cubicBezTo>
                  <a:cubicBezTo>
                    <a:pt x="8" y="5"/>
                    <a:pt x="7" y="4"/>
                    <a:pt x="5" y="4"/>
                  </a:cubicBezTo>
                  <a:cubicBezTo>
                    <a:pt x="1" y="4"/>
                    <a:pt x="1" y="4"/>
                    <a:pt x="1" y="4"/>
                  </a:cubicBezTo>
                  <a:cubicBezTo>
                    <a:pt x="1" y="0"/>
                    <a:pt x="1" y="0"/>
                    <a:pt x="1" y="0"/>
                  </a:cubicBezTo>
                  <a:cubicBezTo>
                    <a:pt x="5" y="0"/>
                    <a:pt x="5" y="0"/>
                    <a:pt x="5" y="0"/>
                  </a:cubicBezTo>
                  <a:cubicBezTo>
                    <a:pt x="9" y="0"/>
                    <a:pt x="12" y="3"/>
                    <a:pt x="12" y="7"/>
                  </a:cubicBezTo>
                  <a:cubicBezTo>
                    <a:pt x="10" y="14"/>
                    <a:pt x="10" y="14"/>
                    <a:pt x="10" y="14"/>
                  </a:cubicBezTo>
                  <a:cubicBezTo>
                    <a:pt x="10" y="17"/>
                    <a:pt x="7" y="20"/>
                    <a:pt x="4" y="20"/>
                  </a:cubicBezTo>
                  <a:cubicBezTo>
                    <a:pt x="0" y="20"/>
                    <a:pt x="0" y="20"/>
                    <a:pt x="0" y="20"/>
                  </a:cubicBezTo>
                  <a:cubicBezTo>
                    <a:pt x="0" y="16"/>
                    <a:pt x="0" y="16"/>
                    <a:pt x="0" y="16"/>
                  </a:cubicBezTo>
                  <a:cubicBezTo>
                    <a:pt x="4" y="16"/>
                    <a:pt x="4" y="16"/>
                    <a:pt x="4" y="16"/>
                  </a:cubicBezTo>
                  <a:cubicBezTo>
                    <a:pt x="5" y="16"/>
                    <a:pt x="7" y="15"/>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3" name="出自【趣你的PPT】(微信:qunideppt)：最优质的PPT资源库"/>
            <p:cNvSpPr/>
            <p:nvPr/>
          </p:nvSpPr>
          <p:spPr bwMode="auto">
            <a:xfrm>
              <a:off x="2266952" y="3869831"/>
              <a:ext cx="23238" cy="35913"/>
            </a:xfrm>
            <a:custGeom>
              <a:avLst/>
              <a:gdLst>
                <a:gd name="T0" fmla="*/ 7 w 12"/>
                <a:gd name="T1" fmla="*/ 0 h 20"/>
                <a:gd name="T2" fmla="*/ 11 w 12"/>
                <a:gd name="T3" fmla="*/ 0 h 20"/>
                <a:gd name="T4" fmla="*/ 11 w 12"/>
                <a:gd name="T5" fmla="*/ 4 h 20"/>
                <a:gd name="T6" fmla="*/ 7 w 12"/>
                <a:gd name="T7" fmla="*/ 4 h 20"/>
                <a:gd name="T8" fmla="*/ 4 w 12"/>
                <a:gd name="T9" fmla="*/ 7 h 20"/>
                <a:gd name="T10" fmla="*/ 5 w 12"/>
                <a:gd name="T11" fmla="*/ 13 h 20"/>
                <a:gd name="T12" fmla="*/ 5 w 12"/>
                <a:gd name="T13" fmla="*/ 14 h 20"/>
                <a:gd name="T14" fmla="*/ 8 w 12"/>
                <a:gd name="T15" fmla="*/ 16 h 20"/>
                <a:gd name="T16" fmla="*/ 12 w 12"/>
                <a:gd name="T17" fmla="*/ 16 h 20"/>
                <a:gd name="T18" fmla="*/ 12 w 12"/>
                <a:gd name="T19" fmla="*/ 20 h 20"/>
                <a:gd name="T20" fmla="*/ 8 w 12"/>
                <a:gd name="T21" fmla="*/ 20 h 20"/>
                <a:gd name="T22" fmla="*/ 2 w 12"/>
                <a:gd name="T23" fmla="*/ 14 h 20"/>
                <a:gd name="T24" fmla="*/ 0 w 12"/>
                <a:gd name="T25" fmla="*/ 7 h 20"/>
                <a:gd name="T26" fmla="*/ 0 w 12"/>
                <a:gd name="T27" fmla="*/ 7 h 20"/>
                <a:gd name="T28" fmla="*/ 7 w 12"/>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0">
                  <a:moveTo>
                    <a:pt x="7" y="0"/>
                  </a:moveTo>
                  <a:cubicBezTo>
                    <a:pt x="11" y="0"/>
                    <a:pt x="11" y="0"/>
                    <a:pt x="11" y="0"/>
                  </a:cubicBezTo>
                  <a:cubicBezTo>
                    <a:pt x="11" y="4"/>
                    <a:pt x="11" y="4"/>
                    <a:pt x="11" y="4"/>
                  </a:cubicBezTo>
                  <a:cubicBezTo>
                    <a:pt x="7" y="4"/>
                    <a:pt x="7" y="4"/>
                    <a:pt x="7" y="4"/>
                  </a:cubicBezTo>
                  <a:cubicBezTo>
                    <a:pt x="5" y="4"/>
                    <a:pt x="4" y="5"/>
                    <a:pt x="4" y="7"/>
                  </a:cubicBezTo>
                  <a:cubicBezTo>
                    <a:pt x="5" y="13"/>
                    <a:pt x="5" y="13"/>
                    <a:pt x="5" y="13"/>
                  </a:cubicBezTo>
                  <a:cubicBezTo>
                    <a:pt x="5" y="14"/>
                    <a:pt x="5" y="14"/>
                    <a:pt x="5" y="14"/>
                  </a:cubicBezTo>
                  <a:cubicBezTo>
                    <a:pt x="5" y="15"/>
                    <a:pt x="7" y="16"/>
                    <a:pt x="8" y="16"/>
                  </a:cubicBezTo>
                  <a:cubicBezTo>
                    <a:pt x="12" y="16"/>
                    <a:pt x="12" y="16"/>
                    <a:pt x="12" y="16"/>
                  </a:cubicBezTo>
                  <a:cubicBezTo>
                    <a:pt x="12" y="20"/>
                    <a:pt x="12" y="20"/>
                    <a:pt x="12" y="20"/>
                  </a:cubicBezTo>
                  <a:cubicBezTo>
                    <a:pt x="8" y="20"/>
                    <a:pt x="8" y="20"/>
                    <a:pt x="8" y="20"/>
                  </a:cubicBezTo>
                  <a:cubicBezTo>
                    <a:pt x="5" y="20"/>
                    <a:pt x="2" y="17"/>
                    <a:pt x="2" y="14"/>
                  </a:cubicBezTo>
                  <a:cubicBezTo>
                    <a:pt x="0" y="7"/>
                    <a:pt x="0" y="7"/>
                    <a:pt x="0" y="7"/>
                  </a:cubicBezTo>
                  <a:cubicBezTo>
                    <a:pt x="0" y="7"/>
                    <a:pt x="0" y="7"/>
                    <a:pt x="0" y="7"/>
                  </a:cubicBezTo>
                  <a:cubicBezTo>
                    <a:pt x="0" y="3"/>
                    <a:pt x="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4" name="出自【趣你的PPT】(微信:qunideppt)：最优质的PPT资源库"/>
            <p:cNvSpPr/>
            <p:nvPr/>
          </p:nvSpPr>
          <p:spPr bwMode="auto">
            <a:xfrm>
              <a:off x="2292303" y="3865606"/>
              <a:ext cx="50701" cy="63375"/>
            </a:xfrm>
            <a:custGeom>
              <a:avLst/>
              <a:gdLst>
                <a:gd name="T0" fmla="*/ 26 w 27"/>
                <a:gd name="T1" fmla="*/ 25 h 34"/>
                <a:gd name="T2" fmla="*/ 17 w 27"/>
                <a:gd name="T3" fmla="*/ 34 h 34"/>
                <a:gd name="T4" fmla="*/ 10 w 27"/>
                <a:gd name="T5" fmla="*/ 34 h 34"/>
                <a:gd name="T6" fmla="*/ 1 w 27"/>
                <a:gd name="T7" fmla="*/ 25 h 34"/>
                <a:gd name="T8" fmla="*/ 0 w 27"/>
                <a:gd name="T9" fmla="*/ 0 h 34"/>
                <a:gd name="T10" fmla="*/ 27 w 27"/>
                <a:gd name="T11" fmla="*/ 0 h 34"/>
                <a:gd name="T12" fmla="*/ 26 w 27"/>
                <a:gd name="T13" fmla="*/ 25 h 34"/>
              </a:gdLst>
              <a:ahLst/>
              <a:cxnLst>
                <a:cxn ang="0">
                  <a:pos x="T0" y="T1"/>
                </a:cxn>
                <a:cxn ang="0">
                  <a:pos x="T2" y="T3"/>
                </a:cxn>
                <a:cxn ang="0">
                  <a:pos x="T4" y="T5"/>
                </a:cxn>
                <a:cxn ang="0">
                  <a:pos x="T6" y="T7"/>
                </a:cxn>
                <a:cxn ang="0">
                  <a:pos x="T8" y="T9"/>
                </a:cxn>
                <a:cxn ang="0">
                  <a:pos x="T10" y="T11"/>
                </a:cxn>
                <a:cxn ang="0">
                  <a:pos x="T12" y="T13"/>
                </a:cxn>
              </a:cxnLst>
              <a:rect l="0" t="0" r="r" b="b"/>
              <a:pathLst>
                <a:path w="27" h="34">
                  <a:moveTo>
                    <a:pt x="26" y="25"/>
                  </a:moveTo>
                  <a:cubicBezTo>
                    <a:pt x="26" y="30"/>
                    <a:pt x="22" y="34"/>
                    <a:pt x="17" y="34"/>
                  </a:cubicBezTo>
                  <a:cubicBezTo>
                    <a:pt x="10" y="34"/>
                    <a:pt x="10" y="34"/>
                    <a:pt x="10" y="34"/>
                  </a:cubicBezTo>
                  <a:cubicBezTo>
                    <a:pt x="5" y="34"/>
                    <a:pt x="1" y="30"/>
                    <a:pt x="1" y="25"/>
                  </a:cubicBezTo>
                  <a:cubicBezTo>
                    <a:pt x="0" y="0"/>
                    <a:pt x="0" y="0"/>
                    <a:pt x="0" y="0"/>
                  </a:cubicBezTo>
                  <a:cubicBezTo>
                    <a:pt x="27" y="0"/>
                    <a:pt x="27" y="0"/>
                    <a:pt x="27" y="0"/>
                  </a:cubicBezTo>
                  <a:lnTo>
                    <a:pt x="2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5" name="出自【趣你的PPT】(微信:qunideppt)：最优质的PPT资源库"/>
            <p:cNvSpPr/>
            <p:nvPr/>
          </p:nvSpPr>
          <p:spPr bwMode="auto">
            <a:xfrm>
              <a:off x="2309203" y="3931094"/>
              <a:ext cx="16900" cy="6338"/>
            </a:xfrm>
            <a:custGeom>
              <a:avLst/>
              <a:gdLst>
                <a:gd name="T0" fmla="*/ 0 w 9"/>
                <a:gd name="T1" fmla="*/ 1 h 3"/>
                <a:gd name="T2" fmla="*/ 1 w 9"/>
                <a:gd name="T3" fmla="*/ 0 h 3"/>
                <a:gd name="T4" fmla="*/ 8 w 9"/>
                <a:gd name="T5" fmla="*/ 0 h 3"/>
                <a:gd name="T6" fmla="*/ 9 w 9"/>
                <a:gd name="T7" fmla="*/ 1 h 3"/>
                <a:gd name="T8" fmla="*/ 8 w 9"/>
                <a:gd name="T9" fmla="*/ 3 h 3"/>
                <a:gd name="T10" fmla="*/ 1 w 9"/>
                <a:gd name="T11" fmla="*/ 3 h 3"/>
                <a:gd name="T12" fmla="*/ 0 w 9"/>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0" y="1"/>
                  </a:moveTo>
                  <a:cubicBezTo>
                    <a:pt x="0" y="0"/>
                    <a:pt x="0" y="0"/>
                    <a:pt x="1" y="0"/>
                  </a:cubicBezTo>
                  <a:cubicBezTo>
                    <a:pt x="8" y="0"/>
                    <a:pt x="8" y="0"/>
                    <a:pt x="8" y="0"/>
                  </a:cubicBezTo>
                  <a:cubicBezTo>
                    <a:pt x="9" y="0"/>
                    <a:pt x="9" y="0"/>
                    <a:pt x="9" y="1"/>
                  </a:cubicBezTo>
                  <a:cubicBezTo>
                    <a:pt x="9" y="2"/>
                    <a:pt x="9" y="3"/>
                    <a:pt x="8" y="3"/>
                  </a:cubicBezTo>
                  <a:cubicBezTo>
                    <a:pt x="1" y="3"/>
                    <a:pt x="1" y="3"/>
                    <a:pt x="1" y="3"/>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6" name="出自【趣你的PPT】(微信:qunideppt)：最优质的PPT资源库"/>
            <p:cNvSpPr/>
            <p:nvPr/>
          </p:nvSpPr>
          <p:spPr bwMode="auto">
            <a:xfrm>
              <a:off x="2309203" y="3975457"/>
              <a:ext cx="16900" cy="6338"/>
            </a:xfrm>
            <a:custGeom>
              <a:avLst/>
              <a:gdLst>
                <a:gd name="T0" fmla="*/ 8 w 9"/>
                <a:gd name="T1" fmla="*/ 3 h 3"/>
                <a:gd name="T2" fmla="*/ 1 w 9"/>
                <a:gd name="T3" fmla="*/ 3 h 3"/>
                <a:gd name="T4" fmla="*/ 0 w 9"/>
                <a:gd name="T5" fmla="*/ 1 h 3"/>
                <a:gd name="T6" fmla="*/ 1 w 9"/>
                <a:gd name="T7" fmla="*/ 0 h 3"/>
                <a:gd name="T8" fmla="*/ 8 w 9"/>
                <a:gd name="T9" fmla="*/ 0 h 3"/>
                <a:gd name="T10" fmla="*/ 9 w 9"/>
                <a:gd name="T11" fmla="*/ 1 h 3"/>
                <a:gd name="T12" fmla="*/ 8 w 9"/>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8" y="3"/>
                  </a:moveTo>
                  <a:cubicBezTo>
                    <a:pt x="1" y="3"/>
                    <a:pt x="1" y="3"/>
                    <a:pt x="1" y="3"/>
                  </a:cubicBezTo>
                  <a:cubicBezTo>
                    <a:pt x="0" y="3"/>
                    <a:pt x="0" y="2"/>
                    <a:pt x="0" y="1"/>
                  </a:cubicBezTo>
                  <a:cubicBezTo>
                    <a:pt x="0" y="0"/>
                    <a:pt x="0" y="0"/>
                    <a:pt x="1" y="0"/>
                  </a:cubicBezTo>
                  <a:cubicBezTo>
                    <a:pt x="8" y="0"/>
                    <a:pt x="8" y="0"/>
                    <a:pt x="8" y="0"/>
                  </a:cubicBezTo>
                  <a:cubicBezTo>
                    <a:pt x="9" y="0"/>
                    <a:pt x="9" y="0"/>
                    <a:pt x="9" y="1"/>
                  </a:cubicBezTo>
                  <a:cubicBezTo>
                    <a:pt x="9" y="2"/>
                    <a:pt x="9"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7" name="出自【趣你的PPT】(微信:qunideppt)：最优质的PPT资源库"/>
            <p:cNvSpPr/>
            <p:nvPr/>
          </p:nvSpPr>
          <p:spPr bwMode="auto">
            <a:xfrm>
              <a:off x="2296528" y="3983907"/>
              <a:ext cx="44364" cy="8450"/>
            </a:xfrm>
            <a:custGeom>
              <a:avLst/>
              <a:gdLst>
                <a:gd name="T0" fmla="*/ 1 w 24"/>
                <a:gd name="T1" fmla="*/ 0 h 4"/>
                <a:gd name="T2" fmla="*/ 22 w 24"/>
                <a:gd name="T3" fmla="*/ 0 h 4"/>
                <a:gd name="T4" fmla="*/ 24 w 24"/>
                <a:gd name="T5" fmla="*/ 2 h 4"/>
                <a:gd name="T6" fmla="*/ 22 w 24"/>
                <a:gd name="T7" fmla="*/ 4 h 4"/>
                <a:gd name="T8" fmla="*/ 1 w 24"/>
                <a:gd name="T9" fmla="*/ 4 h 4"/>
                <a:gd name="T10" fmla="*/ 0 w 24"/>
                <a:gd name="T11" fmla="*/ 2 h 4"/>
                <a:gd name="T12" fmla="*/ 1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1" y="0"/>
                  </a:moveTo>
                  <a:cubicBezTo>
                    <a:pt x="22" y="0"/>
                    <a:pt x="22" y="0"/>
                    <a:pt x="22" y="0"/>
                  </a:cubicBezTo>
                  <a:cubicBezTo>
                    <a:pt x="23" y="0"/>
                    <a:pt x="24" y="1"/>
                    <a:pt x="24" y="2"/>
                  </a:cubicBezTo>
                  <a:cubicBezTo>
                    <a:pt x="24" y="3"/>
                    <a:pt x="23" y="4"/>
                    <a:pt x="22" y="4"/>
                  </a:cubicBezTo>
                  <a:cubicBezTo>
                    <a:pt x="1" y="4"/>
                    <a:pt x="1" y="4"/>
                    <a:pt x="1" y="4"/>
                  </a:cubicBezTo>
                  <a:cubicBezTo>
                    <a:pt x="0" y="4"/>
                    <a:pt x="0" y="3"/>
                    <a:pt x="0" y="2"/>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8" name="出自【趣你的PPT】(微信:qunideppt)：最优质的PPT资源库"/>
            <p:cNvSpPr/>
            <p:nvPr/>
          </p:nvSpPr>
          <p:spPr bwMode="auto">
            <a:xfrm>
              <a:off x="2313428" y="3941657"/>
              <a:ext cx="8450" cy="29575"/>
            </a:xfrm>
            <a:custGeom>
              <a:avLst/>
              <a:gdLst>
                <a:gd name="T0" fmla="*/ 5 w 5"/>
                <a:gd name="T1" fmla="*/ 2 h 17"/>
                <a:gd name="T2" fmla="*/ 4 w 5"/>
                <a:gd name="T3" fmla="*/ 15 h 17"/>
                <a:gd name="T4" fmla="*/ 2 w 5"/>
                <a:gd name="T5" fmla="*/ 17 h 17"/>
                <a:gd name="T6" fmla="*/ 1 w 5"/>
                <a:gd name="T7" fmla="*/ 15 h 17"/>
                <a:gd name="T8" fmla="*/ 0 w 5"/>
                <a:gd name="T9" fmla="*/ 2 h 17"/>
                <a:gd name="T10" fmla="*/ 2 w 5"/>
                <a:gd name="T11" fmla="*/ 0 h 17"/>
                <a:gd name="T12" fmla="*/ 5 w 5"/>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5" h="17">
                  <a:moveTo>
                    <a:pt x="5" y="2"/>
                  </a:moveTo>
                  <a:cubicBezTo>
                    <a:pt x="4" y="15"/>
                    <a:pt x="4" y="15"/>
                    <a:pt x="4" y="15"/>
                  </a:cubicBezTo>
                  <a:cubicBezTo>
                    <a:pt x="4" y="16"/>
                    <a:pt x="4" y="17"/>
                    <a:pt x="2" y="17"/>
                  </a:cubicBezTo>
                  <a:cubicBezTo>
                    <a:pt x="1" y="17"/>
                    <a:pt x="1" y="16"/>
                    <a:pt x="1" y="15"/>
                  </a:cubicBezTo>
                  <a:cubicBezTo>
                    <a:pt x="0" y="2"/>
                    <a:pt x="0" y="2"/>
                    <a:pt x="0" y="2"/>
                  </a:cubicBezTo>
                  <a:cubicBezTo>
                    <a:pt x="0" y="1"/>
                    <a:pt x="1" y="0"/>
                    <a:pt x="2" y="0"/>
                  </a:cubicBezTo>
                  <a:cubicBezTo>
                    <a:pt x="4" y="0"/>
                    <a:pt x="5"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19" name="出自【趣你的PPT】(微信:qunideppt)：最优质的PPT资源库"/>
            <p:cNvSpPr/>
            <p:nvPr/>
          </p:nvSpPr>
          <p:spPr bwMode="auto">
            <a:xfrm>
              <a:off x="1939505" y="3749418"/>
              <a:ext cx="23238" cy="38025"/>
            </a:xfrm>
            <a:custGeom>
              <a:avLst/>
              <a:gdLst>
                <a:gd name="T0" fmla="*/ 7 w 13"/>
                <a:gd name="T1" fmla="*/ 13 h 20"/>
                <a:gd name="T2" fmla="*/ 9 w 13"/>
                <a:gd name="T3" fmla="*/ 6 h 20"/>
                <a:gd name="T4" fmla="*/ 6 w 13"/>
                <a:gd name="T5" fmla="*/ 3 h 20"/>
                <a:gd name="T6" fmla="*/ 2 w 13"/>
                <a:gd name="T7" fmla="*/ 3 h 20"/>
                <a:gd name="T8" fmla="*/ 2 w 13"/>
                <a:gd name="T9" fmla="*/ 0 h 20"/>
                <a:gd name="T10" fmla="*/ 6 w 13"/>
                <a:gd name="T11" fmla="*/ 0 h 20"/>
                <a:gd name="T12" fmla="*/ 13 w 13"/>
                <a:gd name="T13" fmla="*/ 6 h 20"/>
                <a:gd name="T14" fmla="*/ 11 w 13"/>
                <a:gd name="T15" fmla="*/ 13 h 20"/>
                <a:gd name="T16" fmla="*/ 4 w 13"/>
                <a:gd name="T17" fmla="*/ 20 h 20"/>
                <a:gd name="T18" fmla="*/ 0 w 13"/>
                <a:gd name="T19" fmla="*/ 20 h 20"/>
                <a:gd name="T20" fmla="*/ 0 w 13"/>
                <a:gd name="T21" fmla="*/ 16 h 20"/>
                <a:gd name="T22" fmla="*/ 4 w 13"/>
                <a:gd name="T23" fmla="*/ 16 h 20"/>
                <a:gd name="T24" fmla="*/ 7 w 13"/>
                <a:gd name="T25"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7" y="13"/>
                  </a:moveTo>
                  <a:cubicBezTo>
                    <a:pt x="9" y="6"/>
                    <a:pt x="9" y="6"/>
                    <a:pt x="9" y="6"/>
                  </a:cubicBezTo>
                  <a:cubicBezTo>
                    <a:pt x="9" y="5"/>
                    <a:pt x="7" y="3"/>
                    <a:pt x="6" y="3"/>
                  </a:cubicBezTo>
                  <a:cubicBezTo>
                    <a:pt x="2" y="3"/>
                    <a:pt x="2" y="3"/>
                    <a:pt x="2" y="3"/>
                  </a:cubicBezTo>
                  <a:cubicBezTo>
                    <a:pt x="2" y="0"/>
                    <a:pt x="2" y="0"/>
                    <a:pt x="2" y="0"/>
                  </a:cubicBezTo>
                  <a:cubicBezTo>
                    <a:pt x="6" y="0"/>
                    <a:pt x="6" y="0"/>
                    <a:pt x="6" y="0"/>
                  </a:cubicBezTo>
                  <a:cubicBezTo>
                    <a:pt x="10" y="0"/>
                    <a:pt x="13" y="3"/>
                    <a:pt x="13" y="6"/>
                  </a:cubicBezTo>
                  <a:cubicBezTo>
                    <a:pt x="11" y="13"/>
                    <a:pt x="11" y="13"/>
                    <a:pt x="11" y="13"/>
                  </a:cubicBezTo>
                  <a:cubicBezTo>
                    <a:pt x="11" y="17"/>
                    <a:pt x="8" y="20"/>
                    <a:pt x="4" y="20"/>
                  </a:cubicBezTo>
                  <a:cubicBezTo>
                    <a:pt x="0" y="20"/>
                    <a:pt x="0" y="20"/>
                    <a:pt x="0" y="20"/>
                  </a:cubicBezTo>
                  <a:cubicBezTo>
                    <a:pt x="0" y="16"/>
                    <a:pt x="0" y="16"/>
                    <a:pt x="0" y="16"/>
                  </a:cubicBezTo>
                  <a:cubicBezTo>
                    <a:pt x="4" y="16"/>
                    <a:pt x="4" y="16"/>
                    <a:pt x="4" y="16"/>
                  </a:cubicBezTo>
                  <a:cubicBezTo>
                    <a:pt x="6" y="16"/>
                    <a:pt x="7" y="14"/>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0" name="出自【趣你的PPT】(微信:qunideppt)：最优质的PPT资源库"/>
            <p:cNvSpPr/>
            <p:nvPr/>
          </p:nvSpPr>
          <p:spPr bwMode="auto">
            <a:xfrm>
              <a:off x="1861340" y="3749418"/>
              <a:ext cx="23238" cy="38025"/>
            </a:xfrm>
            <a:custGeom>
              <a:avLst/>
              <a:gdLst>
                <a:gd name="T0" fmla="*/ 6 w 12"/>
                <a:gd name="T1" fmla="*/ 0 h 20"/>
                <a:gd name="T2" fmla="*/ 10 w 12"/>
                <a:gd name="T3" fmla="*/ 0 h 20"/>
                <a:gd name="T4" fmla="*/ 10 w 12"/>
                <a:gd name="T5" fmla="*/ 3 h 20"/>
                <a:gd name="T6" fmla="*/ 6 w 12"/>
                <a:gd name="T7" fmla="*/ 3 h 20"/>
                <a:gd name="T8" fmla="*/ 3 w 12"/>
                <a:gd name="T9" fmla="*/ 6 h 20"/>
                <a:gd name="T10" fmla="*/ 5 w 12"/>
                <a:gd name="T11" fmla="*/ 12 h 20"/>
                <a:gd name="T12" fmla="*/ 5 w 12"/>
                <a:gd name="T13" fmla="*/ 13 h 20"/>
                <a:gd name="T14" fmla="*/ 8 w 12"/>
                <a:gd name="T15" fmla="*/ 16 h 20"/>
                <a:gd name="T16" fmla="*/ 12 w 12"/>
                <a:gd name="T17" fmla="*/ 16 h 20"/>
                <a:gd name="T18" fmla="*/ 12 w 12"/>
                <a:gd name="T19" fmla="*/ 20 h 20"/>
                <a:gd name="T20" fmla="*/ 8 w 12"/>
                <a:gd name="T21" fmla="*/ 20 h 20"/>
                <a:gd name="T22" fmla="*/ 1 w 12"/>
                <a:gd name="T23" fmla="*/ 13 h 20"/>
                <a:gd name="T24" fmla="*/ 0 w 12"/>
                <a:gd name="T25" fmla="*/ 7 h 20"/>
                <a:gd name="T26" fmla="*/ 0 w 12"/>
                <a:gd name="T27" fmla="*/ 6 h 20"/>
                <a:gd name="T28" fmla="*/ 6 w 12"/>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0">
                  <a:moveTo>
                    <a:pt x="6" y="0"/>
                  </a:moveTo>
                  <a:cubicBezTo>
                    <a:pt x="10" y="0"/>
                    <a:pt x="10" y="0"/>
                    <a:pt x="10" y="0"/>
                  </a:cubicBezTo>
                  <a:cubicBezTo>
                    <a:pt x="10" y="3"/>
                    <a:pt x="10" y="3"/>
                    <a:pt x="10" y="3"/>
                  </a:cubicBezTo>
                  <a:cubicBezTo>
                    <a:pt x="6" y="3"/>
                    <a:pt x="6" y="3"/>
                    <a:pt x="6" y="3"/>
                  </a:cubicBezTo>
                  <a:cubicBezTo>
                    <a:pt x="5" y="3"/>
                    <a:pt x="3" y="5"/>
                    <a:pt x="3" y="6"/>
                  </a:cubicBezTo>
                  <a:cubicBezTo>
                    <a:pt x="5" y="12"/>
                    <a:pt x="5" y="12"/>
                    <a:pt x="5" y="12"/>
                  </a:cubicBezTo>
                  <a:cubicBezTo>
                    <a:pt x="5" y="13"/>
                    <a:pt x="5" y="13"/>
                    <a:pt x="5" y="13"/>
                  </a:cubicBezTo>
                  <a:cubicBezTo>
                    <a:pt x="5" y="14"/>
                    <a:pt x="6" y="16"/>
                    <a:pt x="8" y="16"/>
                  </a:cubicBezTo>
                  <a:cubicBezTo>
                    <a:pt x="12" y="16"/>
                    <a:pt x="12" y="16"/>
                    <a:pt x="12" y="16"/>
                  </a:cubicBezTo>
                  <a:cubicBezTo>
                    <a:pt x="12" y="20"/>
                    <a:pt x="12" y="20"/>
                    <a:pt x="12" y="20"/>
                  </a:cubicBezTo>
                  <a:cubicBezTo>
                    <a:pt x="8" y="20"/>
                    <a:pt x="8" y="20"/>
                    <a:pt x="8" y="20"/>
                  </a:cubicBezTo>
                  <a:cubicBezTo>
                    <a:pt x="4" y="20"/>
                    <a:pt x="1" y="17"/>
                    <a:pt x="1" y="13"/>
                  </a:cubicBezTo>
                  <a:cubicBezTo>
                    <a:pt x="0" y="7"/>
                    <a:pt x="0" y="7"/>
                    <a:pt x="0" y="7"/>
                  </a:cubicBezTo>
                  <a:cubicBezTo>
                    <a:pt x="0" y="6"/>
                    <a:pt x="0" y="6"/>
                    <a:pt x="0" y="6"/>
                  </a:cubicBezTo>
                  <a:cubicBezTo>
                    <a:pt x="0" y="3"/>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1" name="出自【趣你的PPT】(微信:qunideppt)：最优质的PPT资源库"/>
            <p:cNvSpPr/>
            <p:nvPr/>
          </p:nvSpPr>
          <p:spPr bwMode="auto">
            <a:xfrm>
              <a:off x="1886691" y="3745193"/>
              <a:ext cx="50701" cy="61263"/>
            </a:xfrm>
            <a:custGeom>
              <a:avLst/>
              <a:gdLst>
                <a:gd name="T0" fmla="*/ 26 w 27"/>
                <a:gd name="T1" fmla="*/ 25 h 34"/>
                <a:gd name="T2" fmla="*/ 17 w 27"/>
                <a:gd name="T3" fmla="*/ 34 h 34"/>
                <a:gd name="T4" fmla="*/ 9 w 27"/>
                <a:gd name="T5" fmla="*/ 34 h 34"/>
                <a:gd name="T6" fmla="*/ 0 w 27"/>
                <a:gd name="T7" fmla="*/ 25 h 34"/>
                <a:gd name="T8" fmla="*/ 0 w 27"/>
                <a:gd name="T9" fmla="*/ 0 h 34"/>
                <a:gd name="T10" fmla="*/ 27 w 27"/>
                <a:gd name="T11" fmla="*/ 0 h 34"/>
                <a:gd name="T12" fmla="*/ 26 w 27"/>
                <a:gd name="T13" fmla="*/ 25 h 34"/>
              </a:gdLst>
              <a:ahLst/>
              <a:cxnLst>
                <a:cxn ang="0">
                  <a:pos x="T0" y="T1"/>
                </a:cxn>
                <a:cxn ang="0">
                  <a:pos x="T2" y="T3"/>
                </a:cxn>
                <a:cxn ang="0">
                  <a:pos x="T4" y="T5"/>
                </a:cxn>
                <a:cxn ang="0">
                  <a:pos x="T6" y="T7"/>
                </a:cxn>
                <a:cxn ang="0">
                  <a:pos x="T8" y="T9"/>
                </a:cxn>
                <a:cxn ang="0">
                  <a:pos x="T10" y="T11"/>
                </a:cxn>
                <a:cxn ang="0">
                  <a:pos x="T12" y="T13"/>
                </a:cxn>
              </a:cxnLst>
              <a:rect l="0" t="0" r="r" b="b"/>
              <a:pathLst>
                <a:path w="27" h="34">
                  <a:moveTo>
                    <a:pt x="26" y="25"/>
                  </a:moveTo>
                  <a:cubicBezTo>
                    <a:pt x="26" y="30"/>
                    <a:pt x="22" y="34"/>
                    <a:pt x="17" y="34"/>
                  </a:cubicBezTo>
                  <a:cubicBezTo>
                    <a:pt x="9" y="34"/>
                    <a:pt x="9" y="34"/>
                    <a:pt x="9" y="34"/>
                  </a:cubicBezTo>
                  <a:cubicBezTo>
                    <a:pt x="4" y="34"/>
                    <a:pt x="0" y="30"/>
                    <a:pt x="0" y="25"/>
                  </a:cubicBezTo>
                  <a:cubicBezTo>
                    <a:pt x="0" y="0"/>
                    <a:pt x="0" y="0"/>
                    <a:pt x="0" y="0"/>
                  </a:cubicBezTo>
                  <a:cubicBezTo>
                    <a:pt x="27" y="0"/>
                    <a:pt x="27" y="0"/>
                    <a:pt x="27" y="0"/>
                  </a:cubicBezTo>
                  <a:lnTo>
                    <a:pt x="2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2" name="出自【趣你的PPT】(微信:qunideppt)：最优质的PPT资源库"/>
            <p:cNvSpPr/>
            <p:nvPr/>
          </p:nvSpPr>
          <p:spPr bwMode="auto">
            <a:xfrm>
              <a:off x="1901479" y="3810681"/>
              <a:ext cx="19013" cy="6338"/>
            </a:xfrm>
            <a:custGeom>
              <a:avLst/>
              <a:gdLst>
                <a:gd name="T0" fmla="*/ 0 w 10"/>
                <a:gd name="T1" fmla="*/ 2 h 3"/>
                <a:gd name="T2" fmla="*/ 2 w 10"/>
                <a:gd name="T3" fmla="*/ 0 h 3"/>
                <a:gd name="T4" fmla="*/ 8 w 10"/>
                <a:gd name="T5" fmla="*/ 0 h 3"/>
                <a:gd name="T6" fmla="*/ 10 w 10"/>
                <a:gd name="T7" fmla="*/ 2 h 3"/>
                <a:gd name="T8" fmla="*/ 8 w 10"/>
                <a:gd name="T9" fmla="*/ 3 h 3"/>
                <a:gd name="T10" fmla="*/ 2 w 10"/>
                <a:gd name="T11" fmla="*/ 3 h 3"/>
                <a:gd name="T12" fmla="*/ 0 w 10"/>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0" y="2"/>
                  </a:moveTo>
                  <a:cubicBezTo>
                    <a:pt x="0" y="1"/>
                    <a:pt x="1" y="0"/>
                    <a:pt x="2" y="0"/>
                  </a:cubicBezTo>
                  <a:cubicBezTo>
                    <a:pt x="8" y="0"/>
                    <a:pt x="8" y="0"/>
                    <a:pt x="8" y="0"/>
                  </a:cubicBezTo>
                  <a:cubicBezTo>
                    <a:pt x="9" y="0"/>
                    <a:pt x="10" y="1"/>
                    <a:pt x="10" y="2"/>
                  </a:cubicBezTo>
                  <a:cubicBezTo>
                    <a:pt x="10" y="3"/>
                    <a:pt x="9" y="3"/>
                    <a:pt x="8" y="3"/>
                  </a:cubicBezTo>
                  <a:cubicBezTo>
                    <a:pt x="2" y="3"/>
                    <a:pt x="2" y="3"/>
                    <a:pt x="2" y="3"/>
                  </a:cubicBezTo>
                  <a:cubicBezTo>
                    <a:pt x="1" y="3"/>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3" name="出自【趣你的PPT】(微信:qunideppt)：最优质的PPT资源库"/>
            <p:cNvSpPr/>
            <p:nvPr/>
          </p:nvSpPr>
          <p:spPr bwMode="auto">
            <a:xfrm>
              <a:off x="1901479" y="3855044"/>
              <a:ext cx="19013" cy="4225"/>
            </a:xfrm>
            <a:custGeom>
              <a:avLst/>
              <a:gdLst>
                <a:gd name="T0" fmla="*/ 8 w 10"/>
                <a:gd name="T1" fmla="*/ 3 h 3"/>
                <a:gd name="T2" fmla="*/ 2 w 10"/>
                <a:gd name="T3" fmla="*/ 3 h 3"/>
                <a:gd name="T4" fmla="*/ 0 w 10"/>
                <a:gd name="T5" fmla="*/ 2 h 3"/>
                <a:gd name="T6" fmla="*/ 2 w 10"/>
                <a:gd name="T7" fmla="*/ 0 h 3"/>
                <a:gd name="T8" fmla="*/ 8 w 10"/>
                <a:gd name="T9" fmla="*/ 0 h 3"/>
                <a:gd name="T10" fmla="*/ 10 w 10"/>
                <a:gd name="T11" fmla="*/ 2 h 3"/>
                <a:gd name="T12" fmla="*/ 8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8" y="3"/>
                  </a:moveTo>
                  <a:cubicBezTo>
                    <a:pt x="2" y="3"/>
                    <a:pt x="2" y="3"/>
                    <a:pt x="2" y="3"/>
                  </a:cubicBezTo>
                  <a:cubicBezTo>
                    <a:pt x="1" y="3"/>
                    <a:pt x="0" y="3"/>
                    <a:pt x="0" y="2"/>
                  </a:cubicBezTo>
                  <a:cubicBezTo>
                    <a:pt x="0" y="1"/>
                    <a:pt x="1" y="0"/>
                    <a:pt x="2" y="0"/>
                  </a:cubicBezTo>
                  <a:cubicBezTo>
                    <a:pt x="8" y="0"/>
                    <a:pt x="8" y="0"/>
                    <a:pt x="8" y="0"/>
                  </a:cubicBezTo>
                  <a:cubicBezTo>
                    <a:pt x="9" y="0"/>
                    <a:pt x="10" y="1"/>
                    <a:pt x="10" y="2"/>
                  </a:cubicBezTo>
                  <a:cubicBezTo>
                    <a:pt x="10" y="3"/>
                    <a:pt x="9"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4" name="出自【趣你的PPT】(微信:qunideppt)：最优质的PPT资源库"/>
            <p:cNvSpPr/>
            <p:nvPr/>
          </p:nvSpPr>
          <p:spPr bwMode="auto">
            <a:xfrm>
              <a:off x="1888804" y="3865606"/>
              <a:ext cx="44364" cy="6338"/>
            </a:xfrm>
            <a:custGeom>
              <a:avLst/>
              <a:gdLst>
                <a:gd name="T0" fmla="*/ 2 w 24"/>
                <a:gd name="T1" fmla="*/ 0 h 3"/>
                <a:gd name="T2" fmla="*/ 22 w 24"/>
                <a:gd name="T3" fmla="*/ 0 h 3"/>
                <a:gd name="T4" fmla="*/ 24 w 24"/>
                <a:gd name="T5" fmla="*/ 1 h 3"/>
                <a:gd name="T6" fmla="*/ 22 w 24"/>
                <a:gd name="T7" fmla="*/ 3 h 3"/>
                <a:gd name="T8" fmla="*/ 2 w 24"/>
                <a:gd name="T9" fmla="*/ 3 h 3"/>
                <a:gd name="T10" fmla="*/ 0 w 24"/>
                <a:gd name="T11" fmla="*/ 1 h 3"/>
                <a:gd name="T12" fmla="*/ 2 w 2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 y="0"/>
                  </a:moveTo>
                  <a:cubicBezTo>
                    <a:pt x="22" y="0"/>
                    <a:pt x="22" y="0"/>
                    <a:pt x="22" y="0"/>
                  </a:cubicBezTo>
                  <a:cubicBezTo>
                    <a:pt x="23" y="0"/>
                    <a:pt x="24" y="0"/>
                    <a:pt x="24" y="1"/>
                  </a:cubicBezTo>
                  <a:cubicBezTo>
                    <a:pt x="24" y="2"/>
                    <a:pt x="23" y="3"/>
                    <a:pt x="22" y="3"/>
                  </a:cubicBezTo>
                  <a:cubicBezTo>
                    <a:pt x="2" y="3"/>
                    <a:pt x="2" y="3"/>
                    <a:pt x="2" y="3"/>
                  </a:cubicBezTo>
                  <a:cubicBezTo>
                    <a:pt x="1" y="3"/>
                    <a:pt x="0" y="2"/>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5" name="出自【趣你的PPT】(微信:qunideppt)：最优质的PPT资源库"/>
            <p:cNvSpPr/>
            <p:nvPr/>
          </p:nvSpPr>
          <p:spPr bwMode="auto">
            <a:xfrm>
              <a:off x="1905704" y="3819131"/>
              <a:ext cx="10563" cy="31688"/>
            </a:xfrm>
            <a:custGeom>
              <a:avLst/>
              <a:gdLst>
                <a:gd name="T0" fmla="*/ 6 w 6"/>
                <a:gd name="T1" fmla="*/ 2 h 17"/>
                <a:gd name="T2" fmla="*/ 5 w 6"/>
                <a:gd name="T3" fmla="*/ 15 h 17"/>
                <a:gd name="T4" fmla="*/ 3 w 6"/>
                <a:gd name="T5" fmla="*/ 17 h 17"/>
                <a:gd name="T6" fmla="*/ 1 w 6"/>
                <a:gd name="T7" fmla="*/ 15 h 17"/>
                <a:gd name="T8" fmla="*/ 0 w 6"/>
                <a:gd name="T9" fmla="*/ 2 h 17"/>
                <a:gd name="T10" fmla="*/ 3 w 6"/>
                <a:gd name="T11" fmla="*/ 0 h 17"/>
                <a:gd name="T12" fmla="*/ 6 w 6"/>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6" h="17">
                  <a:moveTo>
                    <a:pt x="6" y="2"/>
                  </a:moveTo>
                  <a:cubicBezTo>
                    <a:pt x="5" y="15"/>
                    <a:pt x="5" y="15"/>
                    <a:pt x="5" y="15"/>
                  </a:cubicBezTo>
                  <a:cubicBezTo>
                    <a:pt x="5" y="16"/>
                    <a:pt x="4" y="17"/>
                    <a:pt x="3" y="17"/>
                  </a:cubicBezTo>
                  <a:cubicBezTo>
                    <a:pt x="2" y="17"/>
                    <a:pt x="1" y="16"/>
                    <a:pt x="1" y="15"/>
                  </a:cubicBezTo>
                  <a:cubicBezTo>
                    <a:pt x="0" y="2"/>
                    <a:pt x="0" y="2"/>
                    <a:pt x="0" y="2"/>
                  </a:cubicBezTo>
                  <a:cubicBezTo>
                    <a:pt x="0" y="1"/>
                    <a:pt x="2" y="0"/>
                    <a:pt x="3" y="0"/>
                  </a:cubicBezTo>
                  <a:cubicBezTo>
                    <a:pt x="4" y="0"/>
                    <a:pt x="6" y="1"/>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6" name="出自【趣你的PPT】(微信:qunideppt)：最优质的PPT资源库"/>
            <p:cNvSpPr/>
            <p:nvPr/>
          </p:nvSpPr>
          <p:spPr bwMode="auto">
            <a:xfrm>
              <a:off x="3874610" y="5838694"/>
              <a:ext cx="23238" cy="27463"/>
            </a:xfrm>
            <a:custGeom>
              <a:avLst/>
              <a:gdLst>
                <a:gd name="T0" fmla="*/ 9 w 13"/>
                <a:gd name="T1" fmla="*/ 9 h 16"/>
                <a:gd name="T2" fmla="*/ 7 w 13"/>
                <a:gd name="T3" fmla="*/ 4 h 16"/>
                <a:gd name="T4" fmla="*/ 4 w 13"/>
                <a:gd name="T5" fmla="*/ 4 h 16"/>
                <a:gd name="T6" fmla="*/ 2 w 13"/>
                <a:gd name="T7" fmla="*/ 5 h 16"/>
                <a:gd name="T8" fmla="*/ 0 w 13"/>
                <a:gd name="T9" fmla="*/ 3 h 16"/>
                <a:gd name="T10" fmla="*/ 3 w 13"/>
                <a:gd name="T11" fmla="*/ 1 h 16"/>
                <a:gd name="T12" fmla="*/ 10 w 13"/>
                <a:gd name="T13" fmla="*/ 2 h 16"/>
                <a:gd name="T14" fmla="*/ 12 w 13"/>
                <a:gd name="T15" fmla="*/ 7 h 16"/>
                <a:gd name="T16" fmla="*/ 10 w 13"/>
                <a:gd name="T17" fmla="*/ 14 h 16"/>
                <a:gd name="T18" fmla="*/ 8 w 13"/>
                <a:gd name="T19" fmla="*/ 16 h 16"/>
                <a:gd name="T20" fmla="*/ 6 w 13"/>
                <a:gd name="T21" fmla="*/ 14 h 16"/>
                <a:gd name="T22" fmla="*/ 9 w 13"/>
                <a:gd name="T23" fmla="*/ 12 h 16"/>
                <a:gd name="T24" fmla="*/ 9 w 13"/>
                <a:gd name="T2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6">
                  <a:moveTo>
                    <a:pt x="9" y="9"/>
                  </a:moveTo>
                  <a:cubicBezTo>
                    <a:pt x="7" y="4"/>
                    <a:pt x="7" y="4"/>
                    <a:pt x="7" y="4"/>
                  </a:cubicBezTo>
                  <a:cubicBezTo>
                    <a:pt x="7" y="3"/>
                    <a:pt x="5" y="3"/>
                    <a:pt x="4" y="4"/>
                  </a:cubicBezTo>
                  <a:cubicBezTo>
                    <a:pt x="2" y="5"/>
                    <a:pt x="2" y="5"/>
                    <a:pt x="2" y="5"/>
                  </a:cubicBezTo>
                  <a:cubicBezTo>
                    <a:pt x="0" y="3"/>
                    <a:pt x="0" y="3"/>
                    <a:pt x="0" y="3"/>
                  </a:cubicBezTo>
                  <a:cubicBezTo>
                    <a:pt x="3" y="1"/>
                    <a:pt x="3" y="1"/>
                    <a:pt x="3" y="1"/>
                  </a:cubicBezTo>
                  <a:cubicBezTo>
                    <a:pt x="5" y="0"/>
                    <a:pt x="8" y="0"/>
                    <a:pt x="10" y="2"/>
                  </a:cubicBezTo>
                  <a:cubicBezTo>
                    <a:pt x="12" y="7"/>
                    <a:pt x="12" y="7"/>
                    <a:pt x="12" y="7"/>
                  </a:cubicBezTo>
                  <a:cubicBezTo>
                    <a:pt x="13" y="10"/>
                    <a:pt x="13" y="13"/>
                    <a:pt x="10" y="14"/>
                  </a:cubicBezTo>
                  <a:cubicBezTo>
                    <a:pt x="8" y="16"/>
                    <a:pt x="8" y="16"/>
                    <a:pt x="8" y="16"/>
                  </a:cubicBezTo>
                  <a:cubicBezTo>
                    <a:pt x="6" y="14"/>
                    <a:pt x="6" y="14"/>
                    <a:pt x="6" y="14"/>
                  </a:cubicBezTo>
                  <a:cubicBezTo>
                    <a:pt x="9" y="12"/>
                    <a:pt x="9" y="12"/>
                    <a:pt x="9" y="12"/>
                  </a:cubicBezTo>
                  <a:cubicBezTo>
                    <a:pt x="10" y="11"/>
                    <a:pt x="10" y="10"/>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7" name="出自【趣你的PPT】(微信:qunideppt)：最优质的PPT资源库"/>
            <p:cNvSpPr/>
            <p:nvPr/>
          </p:nvSpPr>
          <p:spPr bwMode="auto">
            <a:xfrm>
              <a:off x="3826021" y="5870382"/>
              <a:ext cx="27463" cy="27463"/>
            </a:xfrm>
            <a:custGeom>
              <a:avLst/>
              <a:gdLst>
                <a:gd name="T0" fmla="*/ 3 w 15"/>
                <a:gd name="T1" fmla="*/ 1 h 15"/>
                <a:gd name="T2" fmla="*/ 5 w 15"/>
                <a:gd name="T3" fmla="*/ 0 h 15"/>
                <a:gd name="T4" fmla="*/ 7 w 15"/>
                <a:gd name="T5" fmla="*/ 2 h 15"/>
                <a:gd name="T6" fmla="*/ 4 w 15"/>
                <a:gd name="T7" fmla="*/ 4 h 15"/>
                <a:gd name="T8" fmla="*/ 4 w 15"/>
                <a:gd name="T9" fmla="*/ 7 h 15"/>
                <a:gd name="T10" fmla="*/ 7 w 15"/>
                <a:gd name="T11" fmla="*/ 10 h 15"/>
                <a:gd name="T12" fmla="*/ 8 w 15"/>
                <a:gd name="T13" fmla="*/ 10 h 15"/>
                <a:gd name="T14" fmla="*/ 11 w 15"/>
                <a:gd name="T15" fmla="*/ 11 h 15"/>
                <a:gd name="T16" fmla="*/ 13 w 15"/>
                <a:gd name="T17" fmla="*/ 9 h 15"/>
                <a:gd name="T18" fmla="*/ 15 w 15"/>
                <a:gd name="T19" fmla="*/ 11 h 15"/>
                <a:gd name="T20" fmla="*/ 12 w 15"/>
                <a:gd name="T21" fmla="*/ 13 h 15"/>
                <a:gd name="T22" fmla="*/ 5 w 15"/>
                <a:gd name="T23" fmla="*/ 12 h 15"/>
                <a:gd name="T24" fmla="*/ 1 w 15"/>
                <a:gd name="T25" fmla="*/ 9 h 15"/>
                <a:gd name="T26" fmla="*/ 1 w 15"/>
                <a:gd name="T27" fmla="*/ 9 h 15"/>
                <a:gd name="T28" fmla="*/ 3 w 15"/>
                <a:gd name="T2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5">
                  <a:moveTo>
                    <a:pt x="3" y="1"/>
                  </a:moveTo>
                  <a:cubicBezTo>
                    <a:pt x="5" y="0"/>
                    <a:pt x="5" y="0"/>
                    <a:pt x="5" y="0"/>
                  </a:cubicBezTo>
                  <a:cubicBezTo>
                    <a:pt x="7" y="2"/>
                    <a:pt x="7" y="2"/>
                    <a:pt x="7" y="2"/>
                  </a:cubicBezTo>
                  <a:cubicBezTo>
                    <a:pt x="4" y="4"/>
                    <a:pt x="4" y="4"/>
                    <a:pt x="4" y="4"/>
                  </a:cubicBezTo>
                  <a:cubicBezTo>
                    <a:pt x="3" y="4"/>
                    <a:pt x="3" y="6"/>
                    <a:pt x="4" y="7"/>
                  </a:cubicBezTo>
                  <a:cubicBezTo>
                    <a:pt x="7" y="10"/>
                    <a:pt x="7" y="10"/>
                    <a:pt x="7" y="10"/>
                  </a:cubicBezTo>
                  <a:cubicBezTo>
                    <a:pt x="8" y="10"/>
                    <a:pt x="8" y="10"/>
                    <a:pt x="8" y="10"/>
                  </a:cubicBezTo>
                  <a:cubicBezTo>
                    <a:pt x="8" y="11"/>
                    <a:pt x="10" y="11"/>
                    <a:pt x="11" y="11"/>
                  </a:cubicBezTo>
                  <a:cubicBezTo>
                    <a:pt x="13" y="9"/>
                    <a:pt x="13" y="9"/>
                    <a:pt x="13" y="9"/>
                  </a:cubicBezTo>
                  <a:cubicBezTo>
                    <a:pt x="15" y="11"/>
                    <a:pt x="15" y="11"/>
                    <a:pt x="15" y="11"/>
                  </a:cubicBezTo>
                  <a:cubicBezTo>
                    <a:pt x="12" y="13"/>
                    <a:pt x="12" y="13"/>
                    <a:pt x="12" y="13"/>
                  </a:cubicBezTo>
                  <a:cubicBezTo>
                    <a:pt x="10" y="15"/>
                    <a:pt x="7" y="14"/>
                    <a:pt x="5" y="12"/>
                  </a:cubicBezTo>
                  <a:cubicBezTo>
                    <a:pt x="1" y="9"/>
                    <a:pt x="1" y="9"/>
                    <a:pt x="1" y="9"/>
                  </a:cubicBezTo>
                  <a:cubicBezTo>
                    <a:pt x="1" y="9"/>
                    <a:pt x="1" y="9"/>
                    <a:pt x="1" y="9"/>
                  </a:cubicBezTo>
                  <a:cubicBezTo>
                    <a:pt x="0" y="6"/>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8" name="出自【趣你的PPT】(微信:qunideppt)：最优质的PPT资源库"/>
            <p:cNvSpPr/>
            <p:nvPr/>
          </p:nvSpPr>
          <p:spPr bwMode="auto">
            <a:xfrm>
              <a:off x="3838696" y="5842919"/>
              <a:ext cx="52814" cy="57038"/>
            </a:xfrm>
            <a:custGeom>
              <a:avLst/>
              <a:gdLst>
                <a:gd name="T0" fmla="*/ 27 w 29"/>
                <a:gd name="T1" fmla="*/ 16 h 31"/>
                <a:gd name="T2" fmla="*/ 26 w 29"/>
                <a:gd name="T3" fmla="*/ 25 h 31"/>
                <a:gd name="T4" fmla="*/ 21 w 29"/>
                <a:gd name="T5" fmla="*/ 29 h 31"/>
                <a:gd name="T6" fmla="*/ 12 w 29"/>
                <a:gd name="T7" fmla="*/ 27 h 31"/>
                <a:gd name="T8" fmla="*/ 0 w 29"/>
                <a:gd name="T9" fmla="*/ 12 h 31"/>
                <a:gd name="T10" fmla="*/ 17 w 29"/>
                <a:gd name="T11" fmla="*/ 0 h 31"/>
                <a:gd name="T12" fmla="*/ 27 w 29"/>
                <a:gd name="T13" fmla="*/ 16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27" y="16"/>
                  </a:moveTo>
                  <a:cubicBezTo>
                    <a:pt x="29" y="19"/>
                    <a:pt x="29" y="23"/>
                    <a:pt x="26" y="25"/>
                  </a:cubicBezTo>
                  <a:cubicBezTo>
                    <a:pt x="21" y="29"/>
                    <a:pt x="21" y="29"/>
                    <a:pt x="21" y="29"/>
                  </a:cubicBezTo>
                  <a:cubicBezTo>
                    <a:pt x="18" y="31"/>
                    <a:pt x="14" y="30"/>
                    <a:pt x="12" y="27"/>
                  </a:cubicBezTo>
                  <a:cubicBezTo>
                    <a:pt x="0" y="12"/>
                    <a:pt x="0" y="12"/>
                    <a:pt x="0" y="12"/>
                  </a:cubicBezTo>
                  <a:cubicBezTo>
                    <a:pt x="17" y="0"/>
                    <a:pt x="17" y="0"/>
                    <a:pt x="17" y="0"/>
                  </a:cubicBezTo>
                  <a:lnTo>
                    <a:pt x="2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29" name="出自【趣你的PPT】(微信:qunideppt)：最优质的PPT资源库"/>
            <p:cNvSpPr/>
            <p:nvPr/>
          </p:nvSpPr>
          <p:spPr bwMode="auto">
            <a:xfrm>
              <a:off x="3876722" y="5891507"/>
              <a:ext cx="12675" cy="10563"/>
            </a:xfrm>
            <a:custGeom>
              <a:avLst/>
              <a:gdLst>
                <a:gd name="T0" fmla="*/ 1 w 7"/>
                <a:gd name="T1" fmla="*/ 5 h 6"/>
                <a:gd name="T2" fmla="*/ 1 w 7"/>
                <a:gd name="T3" fmla="*/ 3 h 6"/>
                <a:gd name="T4" fmla="*/ 5 w 7"/>
                <a:gd name="T5" fmla="*/ 1 h 6"/>
                <a:gd name="T6" fmla="*/ 7 w 7"/>
                <a:gd name="T7" fmla="*/ 1 h 6"/>
                <a:gd name="T8" fmla="*/ 7 w 7"/>
                <a:gd name="T9" fmla="*/ 3 h 6"/>
                <a:gd name="T10" fmla="*/ 3 w 7"/>
                <a:gd name="T11" fmla="*/ 6 h 6"/>
                <a:gd name="T12" fmla="*/ 1 w 7"/>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1" y="5"/>
                  </a:moveTo>
                  <a:cubicBezTo>
                    <a:pt x="0" y="5"/>
                    <a:pt x="1" y="4"/>
                    <a:pt x="1" y="3"/>
                  </a:cubicBezTo>
                  <a:cubicBezTo>
                    <a:pt x="5" y="1"/>
                    <a:pt x="5" y="1"/>
                    <a:pt x="5" y="1"/>
                  </a:cubicBezTo>
                  <a:cubicBezTo>
                    <a:pt x="6" y="0"/>
                    <a:pt x="7" y="0"/>
                    <a:pt x="7" y="1"/>
                  </a:cubicBezTo>
                  <a:cubicBezTo>
                    <a:pt x="7" y="2"/>
                    <a:pt x="7" y="2"/>
                    <a:pt x="7" y="3"/>
                  </a:cubicBezTo>
                  <a:cubicBezTo>
                    <a:pt x="3" y="6"/>
                    <a:pt x="3" y="6"/>
                    <a:pt x="3" y="6"/>
                  </a:cubicBezTo>
                  <a:cubicBezTo>
                    <a:pt x="2" y="6"/>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0" name="出自【趣你的PPT】(微信:qunideppt)：最优质的PPT资源库"/>
            <p:cNvSpPr/>
            <p:nvPr/>
          </p:nvSpPr>
          <p:spPr bwMode="auto">
            <a:xfrm>
              <a:off x="3895735" y="5918970"/>
              <a:ext cx="14788" cy="10563"/>
            </a:xfrm>
            <a:custGeom>
              <a:avLst/>
              <a:gdLst>
                <a:gd name="T0" fmla="*/ 6 w 7"/>
                <a:gd name="T1" fmla="*/ 3 h 6"/>
                <a:gd name="T2" fmla="*/ 2 w 7"/>
                <a:gd name="T3" fmla="*/ 6 h 6"/>
                <a:gd name="T4" fmla="*/ 0 w 7"/>
                <a:gd name="T5" fmla="*/ 5 h 6"/>
                <a:gd name="T6" fmla="*/ 1 w 7"/>
                <a:gd name="T7" fmla="*/ 4 h 6"/>
                <a:gd name="T8" fmla="*/ 5 w 7"/>
                <a:gd name="T9" fmla="*/ 1 h 6"/>
                <a:gd name="T10" fmla="*/ 7 w 7"/>
                <a:gd name="T11" fmla="*/ 1 h 6"/>
                <a:gd name="T12" fmla="*/ 6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3"/>
                  </a:moveTo>
                  <a:cubicBezTo>
                    <a:pt x="2" y="6"/>
                    <a:pt x="2" y="6"/>
                    <a:pt x="2" y="6"/>
                  </a:cubicBezTo>
                  <a:cubicBezTo>
                    <a:pt x="2" y="6"/>
                    <a:pt x="1" y="6"/>
                    <a:pt x="0" y="5"/>
                  </a:cubicBezTo>
                  <a:cubicBezTo>
                    <a:pt x="0" y="5"/>
                    <a:pt x="0" y="4"/>
                    <a:pt x="1" y="4"/>
                  </a:cubicBezTo>
                  <a:cubicBezTo>
                    <a:pt x="5" y="1"/>
                    <a:pt x="5" y="1"/>
                    <a:pt x="5" y="1"/>
                  </a:cubicBezTo>
                  <a:cubicBezTo>
                    <a:pt x="5" y="0"/>
                    <a:pt x="6" y="0"/>
                    <a:pt x="7" y="1"/>
                  </a:cubicBezTo>
                  <a:cubicBezTo>
                    <a:pt x="7" y="2"/>
                    <a:pt x="7"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1" name="出自【趣你的PPT】(微信:qunideppt)：最优质的PPT资源库"/>
            <p:cNvSpPr/>
            <p:nvPr/>
          </p:nvSpPr>
          <p:spPr bwMode="auto">
            <a:xfrm>
              <a:off x="3893623" y="5921082"/>
              <a:ext cx="29576" cy="21125"/>
            </a:xfrm>
            <a:custGeom>
              <a:avLst/>
              <a:gdLst>
                <a:gd name="T0" fmla="*/ 1 w 16"/>
                <a:gd name="T1" fmla="*/ 9 h 12"/>
                <a:gd name="T2" fmla="*/ 14 w 16"/>
                <a:gd name="T3" fmla="*/ 0 h 12"/>
                <a:gd name="T4" fmla="*/ 16 w 16"/>
                <a:gd name="T5" fmla="*/ 1 h 12"/>
                <a:gd name="T6" fmla="*/ 15 w 16"/>
                <a:gd name="T7" fmla="*/ 2 h 12"/>
                <a:gd name="T8" fmla="*/ 2 w 16"/>
                <a:gd name="T9" fmla="*/ 11 h 12"/>
                <a:gd name="T10" fmla="*/ 1 w 16"/>
                <a:gd name="T11" fmla="*/ 11 h 12"/>
                <a:gd name="T12" fmla="*/ 1 w 16"/>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9"/>
                  </a:moveTo>
                  <a:cubicBezTo>
                    <a:pt x="14" y="0"/>
                    <a:pt x="14" y="0"/>
                    <a:pt x="14" y="0"/>
                  </a:cubicBezTo>
                  <a:cubicBezTo>
                    <a:pt x="14" y="0"/>
                    <a:pt x="15" y="0"/>
                    <a:pt x="16" y="1"/>
                  </a:cubicBezTo>
                  <a:cubicBezTo>
                    <a:pt x="16" y="1"/>
                    <a:pt x="16" y="2"/>
                    <a:pt x="15" y="2"/>
                  </a:cubicBezTo>
                  <a:cubicBezTo>
                    <a:pt x="2" y="11"/>
                    <a:pt x="2" y="11"/>
                    <a:pt x="2" y="11"/>
                  </a:cubicBezTo>
                  <a:cubicBezTo>
                    <a:pt x="2" y="12"/>
                    <a:pt x="1" y="12"/>
                    <a:pt x="1" y="11"/>
                  </a:cubicBezTo>
                  <a:cubicBezTo>
                    <a:pt x="0" y="10"/>
                    <a:pt x="0" y="10"/>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2" name="出自【趣你的PPT】(微信:qunideppt)：最优质的PPT资源库"/>
            <p:cNvSpPr/>
            <p:nvPr/>
          </p:nvSpPr>
          <p:spPr bwMode="auto">
            <a:xfrm>
              <a:off x="3883060" y="5899957"/>
              <a:ext cx="19013" cy="21125"/>
            </a:xfrm>
            <a:custGeom>
              <a:avLst/>
              <a:gdLst>
                <a:gd name="T0" fmla="*/ 4 w 10"/>
                <a:gd name="T1" fmla="*/ 1 h 11"/>
                <a:gd name="T2" fmla="*/ 9 w 10"/>
                <a:gd name="T3" fmla="*/ 9 h 11"/>
                <a:gd name="T4" fmla="*/ 9 w 10"/>
                <a:gd name="T5" fmla="*/ 11 h 11"/>
                <a:gd name="T6" fmla="*/ 7 w 10"/>
                <a:gd name="T7" fmla="*/ 10 h 11"/>
                <a:gd name="T8" fmla="*/ 1 w 10"/>
                <a:gd name="T9" fmla="*/ 3 h 11"/>
                <a:gd name="T10" fmla="*/ 2 w 10"/>
                <a:gd name="T11" fmla="*/ 1 h 11"/>
                <a:gd name="T12" fmla="*/ 4 w 10"/>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4" y="1"/>
                  </a:moveTo>
                  <a:cubicBezTo>
                    <a:pt x="9" y="9"/>
                    <a:pt x="9" y="9"/>
                    <a:pt x="9" y="9"/>
                  </a:cubicBezTo>
                  <a:cubicBezTo>
                    <a:pt x="10" y="9"/>
                    <a:pt x="9" y="10"/>
                    <a:pt x="9" y="11"/>
                  </a:cubicBezTo>
                  <a:cubicBezTo>
                    <a:pt x="8" y="11"/>
                    <a:pt x="7" y="11"/>
                    <a:pt x="7" y="10"/>
                  </a:cubicBezTo>
                  <a:cubicBezTo>
                    <a:pt x="1" y="3"/>
                    <a:pt x="1" y="3"/>
                    <a:pt x="1" y="3"/>
                  </a:cubicBezTo>
                  <a:cubicBezTo>
                    <a:pt x="0" y="2"/>
                    <a:pt x="1" y="1"/>
                    <a:pt x="2" y="1"/>
                  </a:cubicBezTo>
                  <a:cubicBezTo>
                    <a:pt x="2" y="0"/>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3" name="出自【趣你的PPT】(微信:qunideppt)：最优质的PPT资源库"/>
            <p:cNvSpPr/>
            <p:nvPr/>
          </p:nvSpPr>
          <p:spPr bwMode="auto">
            <a:xfrm>
              <a:off x="2076822" y="4459223"/>
              <a:ext cx="29576" cy="46475"/>
            </a:xfrm>
            <a:custGeom>
              <a:avLst/>
              <a:gdLst>
                <a:gd name="T0" fmla="*/ 9 w 16"/>
                <a:gd name="T1" fmla="*/ 16 h 25"/>
                <a:gd name="T2" fmla="*/ 11 w 16"/>
                <a:gd name="T3" fmla="*/ 8 h 25"/>
                <a:gd name="T4" fmla="*/ 7 w 16"/>
                <a:gd name="T5" fmla="*/ 4 h 25"/>
                <a:gd name="T6" fmla="*/ 2 w 16"/>
                <a:gd name="T7" fmla="*/ 4 h 25"/>
                <a:gd name="T8" fmla="*/ 2 w 16"/>
                <a:gd name="T9" fmla="*/ 0 h 25"/>
                <a:gd name="T10" fmla="*/ 7 w 16"/>
                <a:gd name="T11" fmla="*/ 0 h 25"/>
                <a:gd name="T12" fmla="*/ 16 w 16"/>
                <a:gd name="T13" fmla="*/ 8 h 25"/>
                <a:gd name="T14" fmla="*/ 14 w 16"/>
                <a:gd name="T15" fmla="*/ 17 h 25"/>
                <a:gd name="T16" fmla="*/ 5 w 16"/>
                <a:gd name="T17" fmla="*/ 25 h 25"/>
                <a:gd name="T18" fmla="*/ 0 w 16"/>
                <a:gd name="T19" fmla="*/ 25 h 25"/>
                <a:gd name="T20" fmla="*/ 0 w 16"/>
                <a:gd name="T21" fmla="*/ 20 h 25"/>
                <a:gd name="T22" fmla="*/ 5 w 16"/>
                <a:gd name="T23" fmla="*/ 20 h 25"/>
                <a:gd name="T24" fmla="*/ 9 w 16"/>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16"/>
                  </a:moveTo>
                  <a:cubicBezTo>
                    <a:pt x="11" y="8"/>
                    <a:pt x="11" y="8"/>
                    <a:pt x="11" y="8"/>
                  </a:cubicBezTo>
                  <a:cubicBezTo>
                    <a:pt x="11" y="6"/>
                    <a:pt x="9" y="4"/>
                    <a:pt x="7" y="4"/>
                  </a:cubicBezTo>
                  <a:cubicBezTo>
                    <a:pt x="2" y="4"/>
                    <a:pt x="2" y="4"/>
                    <a:pt x="2" y="4"/>
                  </a:cubicBezTo>
                  <a:cubicBezTo>
                    <a:pt x="2" y="0"/>
                    <a:pt x="2" y="0"/>
                    <a:pt x="2" y="0"/>
                  </a:cubicBezTo>
                  <a:cubicBezTo>
                    <a:pt x="7" y="0"/>
                    <a:pt x="7" y="0"/>
                    <a:pt x="7" y="0"/>
                  </a:cubicBezTo>
                  <a:cubicBezTo>
                    <a:pt x="12" y="0"/>
                    <a:pt x="16" y="3"/>
                    <a:pt x="16" y="8"/>
                  </a:cubicBezTo>
                  <a:cubicBezTo>
                    <a:pt x="14" y="17"/>
                    <a:pt x="14" y="17"/>
                    <a:pt x="14" y="17"/>
                  </a:cubicBezTo>
                  <a:cubicBezTo>
                    <a:pt x="14" y="21"/>
                    <a:pt x="10" y="25"/>
                    <a:pt x="5" y="25"/>
                  </a:cubicBezTo>
                  <a:cubicBezTo>
                    <a:pt x="0" y="25"/>
                    <a:pt x="0" y="25"/>
                    <a:pt x="0" y="25"/>
                  </a:cubicBezTo>
                  <a:cubicBezTo>
                    <a:pt x="0" y="20"/>
                    <a:pt x="0" y="20"/>
                    <a:pt x="0" y="20"/>
                  </a:cubicBezTo>
                  <a:cubicBezTo>
                    <a:pt x="5" y="20"/>
                    <a:pt x="5" y="20"/>
                    <a:pt x="5" y="20"/>
                  </a:cubicBezTo>
                  <a:cubicBezTo>
                    <a:pt x="7" y="20"/>
                    <a:pt x="9" y="18"/>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4" name="出自【趣你的PPT】(微信:qunideppt)：最优质的PPT资源库"/>
            <p:cNvSpPr/>
            <p:nvPr/>
          </p:nvSpPr>
          <p:spPr bwMode="auto">
            <a:xfrm>
              <a:off x="1977531" y="4459223"/>
              <a:ext cx="27463" cy="46475"/>
            </a:xfrm>
            <a:custGeom>
              <a:avLst/>
              <a:gdLst>
                <a:gd name="T0" fmla="*/ 8 w 15"/>
                <a:gd name="T1" fmla="*/ 0 h 25"/>
                <a:gd name="T2" fmla="*/ 13 w 15"/>
                <a:gd name="T3" fmla="*/ 0 h 25"/>
                <a:gd name="T4" fmla="*/ 13 w 15"/>
                <a:gd name="T5" fmla="*/ 4 h 25"/>
                <a:gd name="T6" fmla="*/ 8 w 15"/>
                <a:gd name="T7" fmla="*/ 4 h 25"/>
                <a:gd name="T8" fmla="*/ 5 w 15"/>
                <a:gd name="T9" fmla="*/ 8 h 25"/>
                <a:gd name="T10" fmla="*/ 7 w 15"/>
                <a:gd name="T11" fmla="*/ 16 h 25"/>
                <a:gd name="T12" fmla="*/ 7 w 15"/>
                <a:gd name="T13" fmla="*/ 16 h 25"/>
                <a:gd name="T14" fmla="*/ 10 w 15"/>
                <a:gd name="T15" fmla="*/ 20 h 25"/>
                <a:gd name="T16" fmla="*/ 15 w 15"/>
                <a:gd name="T17" fmla="*/ 20 h 25"/>
                <a:gd name="T18" fmla="*/ 15 w 15"/>
                <a:gd name="T19" fmla="*/ 25 h 25"/>
                <a:gd name="T20" fmla="*/ 10 w 15"/>
                <a:gd name="T21" fmla="*/ 25 h 25"/>
                <a:gd name="T22" fmla="*/ 2 w 15"/>
                <a:gd name="T23" fmla="*/ 17 h 25"/>
                <a:gd name="T24" fmla="*/ 0 w 15"/>
                <a:gd name="T25" fmla="*/ 8 h 25"/>
                <a:gd name="T26" fmla="*/ 0 w 15"/>
                <a:gd name="T27" fmla="*/ 8 h 25"/>
                <a:gd name="T28" fmla="*/ 8 w 15"/>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5">
                  <a:moveTo>
                    <a:pt x="8" y="0"/>
                  </a:moveTo>
                  <a:cubicBezTo>
                    <a:pt x="13" y="0"/>
                    <a:pt x="13" y="0"/>
                    <a:pt x="13" y="0"/>
                  </a:cubicBezTo>
                  <a:cubicBezTo>
                    <a:pt x="13" y="4"/>
                    <a:pt x="13" y="4"/>
                    <a:pt x="13" y="4"/>
                  </a:cubicBezTo>
                  <a:cubicBezTo>
                    <a:pt x="8" y="4"/>
                    <a:pt x="8" y="4"/>
                    <a:pt x="8" y="4"/>
                  </a:cubicBezTo>
                  <a:cubicBezTo>
                    <a:pt x="7" y="4"/>
                    <a:pt x="5" y="6"/>
                    <a:pt x="5" y="8"/>
                  </a:cubicBezTo>
                  <a:cubicBezTo>
                    <a:pt x="7" y="16"/>
                    <a:pt x="7" y="16"/>
                    <a:pt x="7" y="16"/>
                  </a:cubicBezTo>
                  <a:cubicBezTo>
                    <a:pt x="7" y="16"/>
                    <a:pt x="7" y="16"/>
                    <a:pt x="7" y="16"/>
                  </a:cubicBezTo>
                  <a:cubicBezTo>
                    <a:pt x="7" y="18"/>
                    <a:pt x="9" y="20"/>
                    <a:pt x="10" y="20"/>
                  </a:cubicBezTo>
                  <a:cubicBezTo>
                    <a:pt x="15" y="20"/>
                    <a:pt x="15" y="20"/>
                    <a:pt x="15" y="20"/>
                  </a:cubicBezTo>
                  <a:cubicBezTo>
                    <a:pt x="15" y="25"/>
                    <a:pt x="15" y="25"/>
                    <a:pt x="15" y="25"/>
                  </a:cubicBezTo>
                  <a:cubicBezTo>
                    <a:pt x="10" y="25"/>
                    <a:pt x="10" y="25"/>
                    <a:pt x="10" y="25"/>
                  </a:cubicBezTo>
                  <a:cubicBezTo>
                    <a:pt x="6" y="25"/>
                    <a:pt x="2" y="21"/>
                    <a:pt x="2" y="17"/>
                  </a:cubicBezTo>
                  <a:cubicBezTo>
                    <a:pt x="0" y="8"/>
                    <a:pt x="0" y="8"/>
                    <a:pt x="0" y="8"/>
                  </a:cubicBezTo>
                  <a:cubicBezTo>
                    <a:pt x="0" y="8"/>
                    <a:pt x="0" y="8"/>
                    <a:pt x="0" y="8"/>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5" name="出自【趣你的PPT】(微信:qunideppt)：最优质的PPT资源库"/>
            <p:cNvSpPr/>
            <p:nvPr/>
          </p:nvSpPr>
          <p:spPr bwMode="auto">
            <a:xfrm>
              <a:off x="2011332" y="4454998"/>
              <a:ext cx="61264" cy="76051"/>
            </a:xfrm>
            <a:custGeom>
              <a:avLst/>
              <a:gdLst>
                <a:gd name="T0" fmla="*/ 33 w 34"/>
                <a:gd name="T1" fmla="*/ 31 h 42"/>
                <a:gd name="T2" fmla="*/ 22 w 34"/>
                <a:gd name="T3" fmla="*/ 42 h 42"/>
                <a:gd name="T4" fmla="*/ 12 w 34"/>
                <a:gd name="T5" fmla="*/ 42 h 42"/>
                <a:gd name="T6" fmla="*/ 1 w 34"/>
                <a:gd name="T7" fmla="*/ 31 h 42"/>
                <a:gd name="T8" fmla="*/ 0 w 34"/>
                <a:gd name="T9" fmla="*/ 0 h 42"/>
                <a:gd name="T10" fmla="*/ 34 w 34"/>
                <a:gd name="T11" fmla="*/ 0 h 42"/>
                <a:gd name="T12" fmla="*/ 33 w 34"/>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4" h="42">
                  <a:moveTo>
                    <a:pt x="33" y="31"/>
                  </a:moveTo>
                  <a:cubicBezTo>
                    <a:pt x="33" y="37"/>
                    <a:pt x="28" y="42"/>
                    <a:pt x="22" y="42"/>
                  </a:cubicBezTo>
                  <a:cubicBezTo>
                    <a:pt x="12" y="42"/>
                    <a:pt x="12" y="42"/>
                    <a:pt x="12" y="42"/>
                  </a:cubicBezTo>
                  <a:cubicBezTo>
                    <a:pt x="6" y="42"/>
                    <a:pt x="1" y="37"/>
                    <a:pt x="1" y="31"/>
                  </a:cubicBezTo>
                  <a:cubicBezTo>
                    <a:pt x="0" y="0"/>
                    <a:pt x="0" y="0"/>
                    <a:pt x="0" y="0"/>
                  </a:cubicBezTo>
                  <a:cubicBezTo>
                    <a:pt x="34" y="0"/>
                    <a:pt x="34" y="0"/>
                    <a:pt x="34" y="0"/>
                  </a:cubicBezTo>
                  <a:lnTo>
                    <a:pt x="3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6" name="出自【趣你的PPT】(微信:qunideppt)：最优质的PPT资源库"/>
            <p:cNvSpPr/>
            <p:nvPr/>
          </p:nvSpPr>
          <p:spPr bwMode="auto">
            <a:xfrm>
              <a:off x="2030345" y="4537386"/>
              <a:ext cx="23238" cy="6338"/>
            </a:xfrm>
            <a:custGeom>
              <a:avLst/>
              <a:gdLst>
                <a:gd name="T0" fmla="*/ 0 w 12"/>
                <a:gd name="T1" fmla="*/ 2 h 4"/>
                <a:gd name="T2" fmla="*/ 2 w 12"/>
                <a:gd name="T3" fmla="*/ 0 h 4"/>
                <a:gd name="T4" fmla="*/ 10 w 12"/>
                <a:gd name="T5" fmla="*/ 0 h 4"/>
                <a:gd name="T6" fmla="*/ 12 w 12"/>
                <a:gd name="T7" fmla="*/ 2 h 4"/>
                <a:gd name="T8" fmla="*/ 10 w 12"/>
                <a:gd name="T9" fmla="*/ 4 h 4"/>
                <a:gd name="T10" fmla="*/ 2 w 12"/>
                <a:gd name="T11" fmla="*/ 4 h 4"/>
                <a:gd name="T12" fmla="*/ 0 w 1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0" y="2"/>
                  </a:moveTo>
                  <a:cubicBezTo>
                    <a:pt x="0" y="1"/>
                    <a:pt x="1" y="0"/>
                    <a:pt x="2" y="0"/>
                  </a:cubicBezTo>
                  <a:cubicBezTo>
                    <a:pt x="10" y="0"/>
                    <a:pt x="10" y="0"/>
                    <a:pt x="10" y="0"/>
                  </a:cubicBezTo>
                  <a:cubicBezTo>
                    <a:pt x="11" y="0"/>
                    <a:pt x="12" y="1"/>
                    <a:pt x="12" y="2"/>
                  </a:cubicBezTo>
                  <a:cubicBezTo>
                    <a:pt x="12" y="3"/>
                    <a:pt x="11" y="4"/>
                    <a:pt x="10" y="4"/>
                  </a:cubicBezTo>
                  <a:cubicBezTo>
                    <a:pt x="2" y="4"/>
                    <a:pt x="2" y="4"/>
                    <a:pt x="2" y="4"/>
                  </a:cubicBezTo>
                  <a:cubicBezTo>
                    <a:pt x="1" y="4"/>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7" name="出自【趣你的PPT】(微信:qunideppt)：最优质的PPT资源库"/>
            <p:cNvSpPr/>
            <p:nvPr/>
          </p:nvSpPr>
          <p:spPr bwMode="auto">
            <a:xfrm>
              <a:off x="2030345" y="4592311"/>
              <a:ext cx="23238" cy="8450"/>
            </a:xfrm>
            <a:custGeom>
              <a:avLst/>
              <a:gdLst>
                <a:gd name="T0" fmla="*/ 10 w 12"/>
                <a:gd name="T1" fmla="*/ 5 h 5"/>
                <a:gd name="T2" fmla="*/ 2 w 12"/>
                <a:gd name="T3" fmla="*/ 5 h 5"/>
                <a:gd name="T4" fmla="*/ 0 w 12"/>
                <a:gd name="T5" fmla="*/ 3 h 5"/>
                <a:gd name="T6" fmla="*/ 2 w 12"/>
                <a:gd name="T7" fmla="*/ 0 h 5"/>
                <a:gd name="T8" fmla="*/ 10 w 12"/>
                <a:gd name="T9" fmla="*/ 0 h 5"/>
                <a:gd name="T10" fmla="*/ 12 w 12"/>
                <a:gd name="T11" fmla="*/ 3 h 5"/>
                <a:gd name="T12" fmla="*/ 10 w 1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10" y="5"/>
                  </a:moveTo>
                  <a:cubicBezTo>
                    <a:pt x="2" y="5"/>
                    <a:pt x="2" y="5"/>
                    <a:pt x="2" y="5"/>
                  </a:cubicBezTo>
                  <a:cubicBezTo>
                    <a:pt x="1" y="5"/>
                    <a:pt x="0" y="4"/>
                    <a:pt x="0" y="3"/>
                  </a:cubicBezTo>
                  <a:cubicBezTo>
                    <a:pt x="0" y="1"/>
                    <a:pt x="1" y="0"/>
                    <a:pt x="2" y="0"/>
                  </a:cubicBezTo>
                  <a:cubicBezTo>
                    <a:pt x="10" y="0"/>
                    <a:pt x="10" y="0"/>
                    <a:pt x="10" y="0"/>
                  </a:cubicBezTo>
                  <a:cubicBezTo>
                    <a:pt x="11" y="0"/>
                    <a:pt x="12" y="1"/>
                    <a:pt x="12" y="3"/>
                  </a:cubicBezTo>
                  <a:cubicBezTo>
                    <a:pt x="12" y="4"/>
                    <a:pt x="11" y="5"/>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8" name="出自【趣你的PPT】(微信:qunideppt)：最优质的PPT资源库"/>
            <p:cNvSpPr/>
            <p:nvPr/>
          </p:nvSpPr>
          <p:spPr bwMode="auto">
            <a:xfrm>
              <a:off x="2013445" y="4607099"/>
              <a:ext cx="54927" cy="6338"/>
            </a:xfrm>
            <a:custGeom>
              <a:avLst/>
              <a:gdLst>
                <a:gd name="T0" fmla="*/ 2 w 30"/>
                <a:gd name="T1" fmla="*/ 0 h 4"/>
                <a:gd name="T2" fmla="*/ 28 w 30"/>
                <a:gd name="T3" fmla="*/ 0 h 4"/>
                <a:gd name="T4" fmla="*/ 30 w 30"/>
                <a:gd name="T5" fmla="*/ 2 h 4"/>
                <a:gd name="T6" fmla="*/ 28 w 30"/>
                <a:gd name="T7" fmla="*/ 4 h 4"/>
                <a:gd name="T8" fmla="*/ 2 w 30"/>
                <a:gd name="T9" fmla="*/ 4 h 4"/>
                <a:gd name="T10" fmla="*/ 0 w 30"/>
                <a:gd name="T11" fmla="*/ 2 h 4"/>
                <a:gd name="T12" fmla="*/ 2 w 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2" y="0"/>
                  </a:moveTo>
                  <a:cubicBezTo>
                    <a:pt x="28" y="0"/>
                    <a:pt x="28" y="0"/>
                    <a:pt x="28" y="0"/>
                  </a:cubicBezTo>
                  <a:cubicBezTo>
                    <a:pt x="29" y="0"/>
                    <a:pt x="30" y="1"/>
                    <a:pt x="30" y="2"/>
                  </a:cubicBezTo>
                  <a:cubicBezTo>
                    <a:pt x="30" y="3"/>
                    <a:pt x="29" y="4"/>
                    <a:pt x="28" y="4"/>
                  </a:cubicBezTo>
                  <a:cubicBezTo>
                    <a:pt x="2" y="4"/>
                    <a:pt x="2" y="4"/>
                    <a:pt x="2" y="4"/>
                  </a:cubicBezTo>
                  <a:cubicBezTo>
                    <a:pt x="1" y="4"/>
                    <a:pt x="0" y="3"/>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39" name="出自【趣你的PPT】(微信:qunideppt)：最优质的PPT资源库"/>
            <p:cNvSpPr/>
            <p:nvPr/>
          </p:nvSpPr>
          <p:spPr bwMode="auto">
            <a:xfrm>
              <a:off x="2034570" y="4550061"/>
              <a:ext cx="14788" cy="38025"/>
            </a:xfrm>
            <a:custGeom>
              <a:avLst/>
              <a:gdLst>
                <a:gd name="T0" fmla="*/ 8 w 8"/>
                <a:gd name="T1" fmla="*/ 2 h 21"/>
                <a:gd name="T2" fmla="*/ 6 w 8"/>
                <a:gd name="T3" fmla="*/ 18 h 21"/>
                <a:gd name="T4" fmla="*/ 4 w 8"/>
                <a:gd name="T5" fmla="*/ 21 h 21"/>
                <a:gd name="T6" fmla="*/ 1 w 8"/>
                <a:gd name="T7" fmla="*/ 18 h 21"/>
                <a:gd name="T8" fmla="*/ 0 w 8"/>
                <a:gd name="T9" fmla="*/ 2 h 21"/>
                <a:gd name="T10" fmla="*/ 4 w 8"/>
                <a:gd name="T11" fmla="*/ 0 h 21"/>
                <a:gd name="T12" fmla="*/ 8 w 8"/>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8" y="2"/>
                  </a:moveTo>
                  <a:cubicBezTo>
                    <a:pt x="6" y="18"/>
                    <a:pt x="6" y="18"/>
                    <a:pt x="6" y="18"/>
                  </a:cubicBezTo>
                  <a:cubicBezTo>
                    <a:pt x="6" y="19"/>
                    <a:pt x="5" y="21"/>
                    <a:pt x="4" y="21"/>
                  </a:cubicBezTo>
                  <a:cubicBezTo>
                    <a:pt x="3" y="21"/>
                    <a:pt x="1" y="19"/>
                    <a:pt x="1" y="18"/>
                  </a:cubicBezTo>
                  <a:cubicBezTo>
                    <a:pt x="0" y="2"/>
                    <a:pt x="0" y="2"/>
                    <a:pt x="0" y="2"/>
                  </a:cubicBezTo>
                  <a:cubicBezTo>
                    <a:pt x="0" y="1"/>
                    <a:pt x="3" y="0"/>
                    <a:pt x="4" y="0"/>
                  </a:cubicBezTo>
                  <a:cubicBezTo>
                    <a:pt x="5" y="0"/>
                    <a:pt x="8" y="1"/>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0" name="出自【趣你的PPT】(微信:qunideppt)：最优质的PPT资源库"/>
            <p:cNvSpPr/>
            <p:nvPr/>
          </p:nvSpPr>
          <p:spPr bwMode="auto">
            <a:xfrm>
              <a:off x="2744390" y="4577524"/>
              <a:ext cx="29576" cy="46475"/>
            </a:xfrm>
            <a:custGeom>
              <a:avLst/>
              <a:gdLst>
                <a:gd name="T0" fmla="*/ 9 w 16"/>
                <a:gd name="T1" fmla="*/ 16 h 25"/>
                <a:gd name="T2" fmla="*/ 11 w 16"/>
                <a:gd name="T3" fmla="*/ 8 h 25"/>
                <a:gd name="T4" fmla="*/ 7 w 16"/>
                <a:gd name="T5" fmla="*/ 5 h 25"/>
                <a:gd name="T6" fmla="*/ 2 w 16"/>
                <a:gd name="T7" fmla="*/ 5 h 25"/>
                <a:gd name="T8" fmla="*/ 2 w 16"/>
                <a:gd name="T9" fmla="*/ 0 h 25"/>
                <a:gd name="T10" fmla="*/ 7 w 16"/>
                <a:gd name="T11" fmla="*/ 0 h 25"/>
                <a:gd name="T12" fmla="*/ 16 w 16"/>
                <a:gd name="T13" fmla="*/ 8 h 25"/>
                <a:gd name="T14" fmla="*/ 14 w 16"/>
                <a:gd name="T15" fmla="*/ 17 h 25"/>
                <a:gd name="T16" fmla="*/ 5 w 16"/>
                <a:gd name="T17" fmla="*/ 25 h 25"/>
                <a:gd name="T18" fmla="*/ 0 w 16"/>
                <a:gd name="T19" fmla="*/ 25 h 25"/>
                <a:gd name="T20" fmla="*/ 0 w 16"/>
                <a:gd name="T21" fmla="*/ 20 h 25"/>
                <a:gd name="T22" fmla="*/ 5 w 16"/>
                <a:gd name="T23" fmla="*/ 20 h 25"/>
                <a:gd name="T24" fmla="*/ 9 w 16"/>
                <a:gd name="T25"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16"/>
                  </a:moveTo>
                  <a:cubicBezTo>
                    <a:pt x="11" y="8"/>
                    <a:pt x="11" y="8"/>
                    <a:pt x="11" y="8"/>
                  </a:cubicBezTo>
                  <a:cubicBezTo>
                    <a:pt x="11" y="6"/>
                    <a:pt x="9" y="5"/>
                    <a:pt x="7" y="5"/>
                  </a:cubicBezTo>
                  <a:cubicBezTo>
                    <a:pt x="2" y="5"/>
                    <a:pt x="2" y="5"/>
                    <a:pt x="2" y="5"/>
                  </a:cubicBezTo>
                  <a:cubicBezTo>
                    <a:pt x="2" y="0"/>
                    <a:pt x="2" y="0"/>
                    <a:pt x="2" y="0"/>
                  </a:cubicBezTo>
                  <a:cubicBezTo>
                    <a:pt x="7" y="0"/>
                    <a:pt x="7" y="0"/>
                    <a:pt x="7" y="0"/>
                  </a:cubicBezTo>
                  <a:cubicBezTo>
                    <a:pt x="12" y="0"/>
                    <a:pt x="16" y="3"/>
                    <a:pt x="16" y="8"/>
                  </a:cubicBezTo>
                  <a:cubicBezTo>
                    <a:pt x="14" y="17"/>
                    <a:pt x="14" y="17"/>
                    <a:pt x="14" y="17"/>
                  </a:cubicBezTo>
                  <a:cubicBezTo>
                    <a:pt x="13" y="21"/>
                    <a:pt x="10" y="25"/>
                    <a:pt x="5" y="25"/>
                  </a:cubicBezTo>
                  <a:cubicBezTo>
                    <a:pt x="0" y="25"/>
                    <a:pt x="0" y="25"/>
                    <a:pt x="0" y="25"/>
                  </a:cubicBezTo>
                  <a:cubicBezTo>
                    <a:pt x="0" y="20"/>
                    <a:pt x="0" y="20"/>
                    <a:pt x="0" y="20"/>
                  </a:cubicBezTo>
                  <a:cubicBezTo>
                    <a:pt x="5" y="20"/>
                    <a:pt x="5" y="20"/>
                    <a:pt x="5" y="20"/>
                  </a:cubicBezTo>
                  <a:cubicBezTo>
                    <a:pt x="7" y="20"/>
                    <a:pt x="9" y="18"/>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1" name="出自【趣你的PPT】(微信:qunideppt)：最优质的PPT资源库"/>
            <p:cNvSpPr/>
            <p:nvPr/>
          </p:nvSpPr>
          <p:spPr bwMode="auto">
            <a:xfrm>
              <a:off x="2645100" y="4577524"/>
              <a:ext cx="27463" cy="46475"/>
            </a:xfrm>
            <a:custGeom>
              <a:avLst/>
              <a:gdLst>
                <a:gd name="T0" fmla="*/ 8 w 15"/>
                <a:gd name="T1" fmla="*/ 0 h 25"/>
                <a:gd name="T2" fmla="*/ 13 w 15"/>
                <a:gd name="T3" fmla="*/ 0 h 25"/>
                <a:gd name="T4" fmla="*/ 13 w 15"/>
                <a:gd name="T5" fmla="*/ 5 h 25"/>
                <a:gd name="T6" fmla="*/ 8 w 15"/>
                <a:gd name="T7" fmla="*/ 5 h 25"/>
                <a:gd name="T8" fmla="*/ 5 w 15"/>
                <a:gd name="T9" fmla="*/ 8 h 25"/>
                <a:gd name="T10" fmla="*/ 7 w 15"/>
                <a:gd name="T11" fmla="*/ 16 h 25"/>
                <a:gd name="T12" fmla="*/ 7 w 15"/>
                <a:gd name="T13" fmla="*/ 16 h 25"/>
                <a:gd name="T14" fmla="*/ 10 w 15"/>
                <a:gd name="T15" fmla="*/ 20 h 25"/>
                <a:gd name="T16" fmla="*/ 15 w 15"/>
                <a:gd name="T17" fmla="*/ 20 h 25"/>
                <a:gd name="T18" fmla="*/ 15 w 15"/>
                <a:gd name="T19" fmla="*/ 25 h 25"/>
                <a:gd name="T20" fmla="*/ 10 w 15"/>
                <a:gd name="T21" fmla="*/ 25 h 25"/>
                <a:gd name="T22" fmla="*/ 2 w 15"/>
                <a:gd name="T23" fmla="*/ 17 h 25"/>
                <a:gd name="T24" fmla="*/ 0 w 15"/>
                <a:gd name="T25" fmla="*/ 9 h 25"/>
                <a:gd name="T26" fmla="*/ 0 w 15"/>
                <a:gd name="T27" fmla="*/ 8 h 25"/>
                <a:gd name="T28" fmla="*/ 8 w 15"/>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5">
                  <a:moveTo>
                    <a:pt x="8" y="0"/>
                  </a:moveTo>
                  <a:cubicBezTo>
                    <a:pt x="13" y="0"/>
                    <a:pt x="13" y="0"/>
                    <a:pt x="13" y="0"/>
                  </a:cubicBezTo>
                  <a:cubicBezTo>
                    <a:pt x="13" y="5"/>
                    <a:pt x="13" y="5"/>
                    <a:pt x="13" y="5"/>
                  </a:cubicBezTo>
                  <a:cubicBezTo>
                    <a:pt x="8" y="5"/>
                    <a:pt x="8" y="5"/>
                    <a:pt x="8" y="5"/>
                  </a:cubicBezTo>
                  <a:cubicBezTo>
                    <a:pt x="6" y="5"/>
                    <a:pt x="5" y="6"/>
                    <a:pt x="5" y="8"/>
                  </a:cubicBezTo>
                  <a:cubicBezTo>
                    <a:pt x="7" y="16"/>
                    <a:pt x="7" y="16"/>
                    <a:pt x="7" y="16"/>
                  </a:cubicBezTo>
                  <a:cubicBezTo>
                    <a:pt x="7" y="16"/>
                    <a:pt x="7" y="16"/>
                    <a:pt x="7" y="16"/>
                  </a:cubicBezTo>
                  <a:cubicBezTo>
                    <a:pt x="7" y="18"/>
                    <a:pt x="8" y="20"/>
                    <a:pt x="10" y="20"/>
                  </a:cubicBezTo>
                  <a:cubicBezTo>
                    <a:pt x="15" y="20"/>
                    <a:pt x="15" y="20"/>
                    <a:pt x="15" y="20"/>
                  </a:cubicBezTo>
                  <a:cubicBezTo>
                    <a:pt x="15" y="25"/>
                    <a:pt x="15" y="25"/>
                    <a:pt x="15" y="25"/>
                  </a:cubicBezTo>
                  <a:cubicBezTo>
                    <a:pt x="10" y="25"/>
                    <a:pt x="10" y="25"/>
                    <a:pt x="10" y="25"/>
                  </a:cubicBezTo>
                  <a:cubicBezTo>
                    <a:pt x="6" y="25"/>
                    <a:pt x="2" y="21"/>
                    <a:pt x="2" y="17"/>
                  </a:cubicBezTo>
                  <a:cubicBezTo>
                    <a:pt x="0" y="9"/>
                    <a:pt x="0" y="9"/>
                    <a:pt x="0" y="9"/>
                  </a:cubicBezTo>
                  <a:cubicBezTo>
                    <a:pt x="0" y="8"/>
                    <a:pt x="0" y="8"/>
                    <a:pt x="0" y="8"/>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2" name="出自【趣你的PPT】(微信:qunideppt)：最优质的PPT资源库"/>
            <p:cNvSpPr/>
            <p:nvPr/>
          </p:nvSpPr>
          <p:spPr bwMode="auto">
            <a:xfrm>
              <a:off x="2676788" y="4571186"/>
              <a:ext cx="63377" cy="78163"/>
            </a:xfrm>
            <a:custGeom>
              <a:avLst/>
              <a:gdLst>
                <a:gd name="T0" fmla="*/ 34 w 35"/>
                <a:gd name="T1" fmla="*/ 31 h 42"/>
                <a:gd name="T2" fmla="*/ 23 w 35"/>
                <a:gd name="T3" fmla="*/ 42 h 42"/>
                <a:gd name="T4" fmla="*/ 13 w 35"/>
                <a:gd name="T5" fmla="*/ 42 h 42"/>
                <a:gd name="T6" fmla="*/ 2 w 35"/>
                <a:gd name="T7" fmla="*/ 31 h 42"/>
                <a:gd name="T8" fmla="*/ 0 w 35"/>
                <a:gd name="T9" fmla="*/ 0 h 42"/>
                <a:gd name="T10" fmla="*/ 35 w 35"/>
                <a:gd name="T11" fmla="*/ 0 h 42"/>
                <a:gd name="T12" fmla="*/ 34 w 35"/>
                <a:gd name="T13" fmla="*/ 31 h 42"/>
              </a:gdLst>
              <a:ahLst/>
              <a:cxnLst>
                <a:cxn ang="0">
                  <a:pos x="T0" y="T1"/>
                </a:cxn>
                <a:cxn ang="0">
                  <a:pos x="T2" y="T3"/>
                </a:cxn>
                <a:cxn ang="0">
                  <a:pos x="T4" y="T5"/>
                </a:cxn>
                <a:cxn ang="0">
                  <a:pos x="T6" y="T7"/>
                </a:cxn>
                <a:cxn ang="0">
                  <a:pos x="T8" y="T9"/>
                </a:cxn>
                <a:cxn ang="0">
                  <a:pos x="T10" y="T11"/>
                </a:cxn>
                <a:cxn ang="0">
                  <a:pos x="T12" y="T13"/>
                </a:cxn>
              </a:cxnLst>
              <a:rect l="0" t="0" r="r" b="b"/>
              <a:pathLst>
                <a:path w="35" h="42">
                  <a:moveTo>
                    <a:pt x="34" y="31"/>
                  </a:moveTo>
                  <a:cubicBezTo>
                    <a:pt x="34" y="37"/>
                    <a:pt x="29" y="42"/>
                    <a:pt x="23" y="42"/>
                  </a:cubicBezTo>
                  <a:cubicBezTo>
                    <a:pt x="13" y="42"/>
                    <a:pt x="13" y="42"/>
                    <a:pt x="13" y="42"/>
                  </a:cubicBezTo>
                  <a:cubicBezTo>
                    <a:pt x="7" y="42"/>
                    <a:pt x="2" y="37"/>
                    <a:pt x="2" y="31"/>
                  </a:cubicBezTo>
                  <a:cubicBezTo>
                    <a:pt x="0" y="0"/>
                    <a:pt x="0" y="0"/>
                    <a:pt x="0" y="0"/>
                  </a:cubicBezTo>
                  <a:cubicBezTo>
                    <a:pt x="35" y="0"/>
                    <a:pt x="35" y="0"/>
                    <a:pt x="35" y="0"/>
                  </a:cubicBezTo>
                  <a:lnTo>
                    <a:pt x="34"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3" name="出自【趣你的PPT】(微信:qunideppt)：最优质的PPT资源库"/>
            <p:cNvSpPr/>
            <p:nvPr/>
          </p:nvSpPr>
          <p:spPr bwMode="auto">
            <a:xfrm>
              <a:off x="2695801" y="4653574"/>
              <a:ext cx="25351" cy="8450"/>
            </a:xfrm>
            <a:custGeom>
              <a:avLst/>
              <a:gdLst>
                <a:gd name="T0" fmla="*/ 0 w 13"/>
                <a:gd name="T1" fmla="*/ 2 h 4"/>
                <a:gd name="T2" fmla="*/ 3 w 13"/>
                <a:gd name="T3" fmla="*/ 0 h 4"/>
                <a:gd name="T4" fmla="*/ 11 w 13"/>
                <a:gd name="T5" fmla="*/ 0 h 4"/>
                <a:gd name="T6" fmla="*/ 13 w 13"/>
                <a:gd name="T7" fmla="*/ 2 h 4"/>
                <a:gd name="T8" fmla="*/ 11 w 13"/>
                <a:gd name="T9" fmla="*/ 4 h 4"/>
                <a:gd name="T10" fmla="*/ 3 w 13"/>
                <a:gd name="T11" fmla="*/ 4 h 4"/>
                <a:gd name="T12" fmla="*/ 0 w 1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0" y="2"/>
                  </a:moveTo>
                  <a:cubicBezTo>
                    <a:pt x="0" y="1"/>
                    <a:pt x="1" y="0"/>
                    <a:pt x="3" y="0"/>
                  </a:cubicBezTo>
                  <a:cubicBezTo>
                    <a:pt x="11" y="0"/>
                    <a:pt x="11" y="0"/>
                    <a:pt x="11" y="0"/>
                  </a:cubicBezTo>
                  <a:cubicBezTo>
                    <a:pt x="12" y="0"/>
                    <a:pt x="13" y="1"/>
                    <a:pt x="13" y="2"/>
                  </a:cubicBezTo>
                  <a:cubicBezTo>
                    <a:pt x="13" y="3"/>
                    <a:pt x="12" y="4"/>
                    <a:pt x="11" y="4"/>
                  </a:cubicBezTo>
                  <a:cubicBezTo>
                    <a:pt x="3" y="4"/>
                    <a:pt x="3" y="4"/>
                    <a:pt x="3" y="4"/>
                  </a:cubicBezTo>
                  <a:cubicBezTo>
                    <a:pt x="1" y="4"/>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4" name="出自【趣你的PPT】(微信:qunideppt)：最优质的PPT资源库"/>
            <p:cNvSpPr/>
            <p:nvPr/>
          </p:nvSpPr>
          <p:spPr bwMode="auto">
            <a:xfrm>
              <a:off x="2695801" y="4708499"/>
              <a:ext cx="25351" cy="10563"/>
            </a:xfrm>
            <a:custGeom>
              <a:avLst/>
              <a:gdLst>
                <a:gd name="T0" fmla="*/ 11 w 13"/>
                <a:gd name="T1" fmla="*/ 5 h 5"/>
                <a:gd name="T2" fmla="*/ 3 w 13"/>
                <a:gd name="T3" fmla="*/ 5 h 5"/>
                <a:gd name="T4" fmla="*/ 0 w 13"/>
                <a:gd name="T5" fmla="*/ 3 h 5"/>
                <a:gd name="T6" fmla="*/ 3 w 13"/>
                <a:gd name="T7" fmla="*/ 0 h 5"/>
                <a:gd name="T8" fmla="*/ 11 w 13"/>
                <a:gd name="T9" fmla="*/ 0 h 5"/>
                <a:gd name="T10" fmla="*/ 13 w 13"/>
                <a:gd name="T11" fmla="*/ 3 h 5"/>
                <a:gd name="T12" fmla="*/ 11 w 1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3" h="5">
                  <a:moveTo>
                    <a:pt x="11" y="5"/>
                  </a:moveTo>
                  <a:cubicBezTo>
                    <a:pt x="3" y="5"/>
                    <a:pt x="3" y="5"/>
                    <a:pt x="3" y="5"/>
                  </a:cubicBezTo>
                  <a:cubicBezTo>
                    <a:pt x="1" y="5"/>
                    <a:pt x="0" y="4"/>
                    <a:pt x="0" y="3"/>
                  </a:cubicBezTo>
                  <a:cubicBezTo>
                    <a:pt x="0" y="1"/>
                    <a:pt x="1" y="0"/>
                    <a:pt x="3" y="0"/>
                  </a:cubicBezTo>
                  <a:cubicBezTo>
                    <a:pt x="11" y="0"/>
                    <a:pt x="11" y="0"/>
                    <a:pt x="11" y="0"/>
                  </a:cubicBezTo>
                  <a:cubicBezTo>
                    <a:pt x="12" y="0"/>
                    <a:pt x="13" y="1"/>
                    <a:pt x="13" y="3"/>
                  </a:cubicBezTo>
                  <a:cubicBezTo>
                    <a:pt x="13" y="4"/>
                    <a:pt x="12" y="5"/>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5" name="出自【趣你的PPT】(微信:qunideppt)：最优质的PPT资源库"/>
            <p:cNvSpPr/>
            <p:nvPr/>
          </p:nvSpPr>
          <p:spPr bwMode="auto">
            <a:xfrm>
              <a:off x="2681014" y="4723287"/>
              <a:ext cx="57039" cy="8450"/>
            </a:xfrm>
            <a:custGeom>
              <a:avLst/>
              <a:gdLst>
                <a:gd name="T0" fmla="*/ 3 w 31"/>
                <a:gd name="T1" fmla="*/ 0 h 4"/>
                <a:gd name="T2" fmla="*/ 29 w 31"/>
                <a:gd name="T3" fmla="*/ 0 h 4"/>
                <a:gd name="T4" fmla="*/ 31 w 31"/>
                <a:gd name="T5" fmla="*/ 2 h 4"/>
                <a:gd name="T6" fmla="*/ 29 w 31"/>
                <a:gd name="T7" fmla="*/ 4 h 4"/>
                <a:gd name="T8" fmla="*/ 3 w 31"/>
                <a:gd name="T9" fmla="*/ 4 h 4"/>
                <a:gd name="T10" fmla="*/ 0 w 31"/>
                <a:gd name="T11" fmla="*/ 2 h 4"/>
                <a:gd name="T12" fmla="*/ 3 w 3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1" h="4">
                  <a:moveTo>
                    <a:pt x="3" y="0"/>
                  </a:moveTo>
                  <a:cubicBezTo>
                    <a:pt x="29" y="0"/>
                    <a:pt x="29" y="0"/>
                    <a:pt x="29" y="0"/>
                  </a:cubicBezTo>
                  <a:cubicBezTo>
                    <a:pt x="30" y="0"/>
                    <a:pt x="31" y="1"/>
                    <a:pt x="31" y="2"/>
                  </a:cubicBezTo>
                  <a:cubicBezTo>
                    <a:pt x="31" y="3"/>
                    <a:pt x="30" y="4"/>
                    <a:pt x="29" y="4"/>
                  </a:cubicBezTo>
                  <a:cubicBezTo>
                    <a:pt x="3" y="4"/>
                    <a:pt x="3" y="4"/>
                    <a:pt x="3" y="4"/>
                  </a:cubicBezTo>
                  <a:cubicBezTo>
                    <a:pt x="1" y="4"/>
                    <a:pt x="0" y="3"/>
                    <a:pt x="0" y="2"/>
                  </a:cubicBezTo>
                  <a:cubicBezTo>
                    <a:pt x="0" y="1"/>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6" name="出自【趣你的PPT】(微信:qunideppt)：最优质的PPT资源库"/>
            <p:cNvSpPr/>
            <p:nvPr/>
          </p:nvSpPr>
          <p:spPr bwMode="auto">
            <a:xfrm>
              <a:off x="2702139" y="4666249"/>
              <a:ext cx="12675" cy="40138"/>
            </a:xfrm>
            <a:custGeom>
              <a:avLst/>
              <a:gdLst>
                <a:gd name="T0" fmla="*/ 7 w 7"/>
                <a:gd name="T1" fmla="*/ 2 h 21"/>
                <a:gd name="T2" fmla="*/ 6 w 7"/>
                <a:gd name="T3" fmla="*/ 18 h 21"/>
                <a:gd name="T4" fmla="*/ 4 w 7"/>
                <a:gd name="T5" fmla="*/ 21 h 21"/>
                <a:gd name="T6" fmla="*/ 1 w 7"/>
                <a:gd name="T7" fmla="*/ 18 h 21"/>
                <a:gd name="T8" fmla="*/ 0 w 7"/>
                <a:gd name="T9" fmla="*/ 2 h 21"/>
                <a:gd name="T10" fmla="*/ 4 w 7"/>
                <a:gd name="T11" fmla="*/ 0 h 21"/>
                <a:gd name="T12" fmla="*/ 7 w 7"/>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7" h="21">
                  <a:moveTo>
                    <a:pt x="7" y="2"/>
                  </a:moveTo>
                  <a:cubicBezTo>
                    <a:pt x="6" y="18"/>
                    <a:pt x="6" y="18"/>
                    <a:pt x="6" y="18"/>
                  </a:cubicBezTo>
                  <a:cubicBezTo>
                    <a:pt x="6" y="20"/>
                    <a:pt x="5" y="21"/>
                    <a:pt x="4" y="21"/>
                  </a:cubicBezTo>
                  <a:cubicBezTo>
                    <a:pt x="2" y="21"/>
                    <a:pt x="1" y="20"/>
                    <a:pt x="1" y="18"/>
                  </a:cubicBezTo>
                  <a:cubicBezTo>
                    <a:pt x="0" y="2"/>
                    <a:pt x="0" y="2"/>
                    <a:pt x="0" y="2"/>
                  </a:cubicBezTo>
                  <a:cubicBezTo>
                    <a:pt x="0" y="1"/>
                    <a:pt x="2" y="0"/>
                    <a:pt x="4" y="0"/>
                  </a:cubicBezTo>
                  <a:cubicBezTo>
                    <a:pt x="5" y="0"/>
                    <a:pt x="7" y="1"/>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7" name="出自【趣你的PPT】(微信:qunideppt)：最优质的PPT资源库"/>
            <p:cNvSpPr/>
            <p:nvPr/>
          </p:nvSpPr>
          <p:spPr bwMode="auto">
            <a:xfrm>
              <a:off x="2038795" y="2264321"/>
              <a:ext cx="16900" cy="27463"/>
            </a:xfrm>
            <a:custGeom>
              <a:avLst/>
              <a:gdLst>
                <a:gd name="T0" fmla="*/ 6 w 10"/>
                <a:gd name="T1" fmla="*/ 10 h 15"/>
                <a:gd name="T2" fmla="*/ 7 w 10"/>
                <a:gd name="T3" fmla="*/ 5 h 15"/>
                <a:gd name="T4" fmla="*/ 5 w 10"/>
                <a:gd name="T5" fmla="*/ 3 h 15"/>
                <a:gd name="T6" fmla="*/ 2 w 10"/>
                <a:gd name="T7" fmla="*/ 3 h 15"/>
                <a:gd name="T8" fmla="*/ 2 w 10"/>
                <a:gd name="T9" fmla="*/ 0 h 15"/>
                <a:gd name="T10" fmla="*/ 5 w 10"/>
                <a:gd name="T11" fmla="*/ 0 h 15"/>
                <a:gd name="T12" fmla="*/ 10 w 10"/>
                <a:gd name="T13" fmla="*/ 5 h 15"/>
                <a:gd name="T14" fmla="*/ 8 w 10"/>
                <a:gd name="T15" fmla="*/ 10 h 15"/>
                <a:gd name="T16" fmla="*/ 3 w 10"/>
                <a:gd name="T17" fmla="*/ 15 h 15"/>
                <a:gd name="T18" fmla="*/ 0 w 10"/>
                <a:gd name="T19" fmla="*/ 15 h 15"/>
                <a:gd name="T20" fmla="*/ 0 w 10"/>
                <a:gd name="T21" fmla="*/ 12 h 15"/>
                <a:gd name="T22" fmla="*/ 3 w 10"/>
                <a:gd name="T23" fmla="*/ 12 h 15"/>
                <a:gd name="T24" fmla="*/ 6 w 10"/>
                <a:gd name="T25"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6" y="10"/>
                  </a:moveTo>
                  <a:cubicBezTo>
                    <a:pt x="7" y="5"/>
                    <a:pt x="7" y="5"/>
                    <a:pt x="7" y="5"/>
                  </a:cubicBezTo>
                  <a:cubicBezTo>
                    <a:pt x="7" y="4"/>
                    <a:pt x="6" y="3"/>
                    <a:pt x="5" y="3"/>
                  </a:cubicBezTo>
                  <a:cubicBezTo>
                    <a:pt x="2" y="3"/>
                    <a:pt x="2" y="3"/>
                    <a:pt x="2" y="3"/>
                  </a:cubicBezTo>
                  <a:cubicBezTo>
                    <a:pt x="2" y="0"/>
                    <a:pt x="2" y="0"/>
                    <a:pt x="2" y="0"/>
                  </a:cubicBezTo>
                  <a:cubicBezTo>
                    <a:pt x="5" y="0"/>
                    <a:pt x="5" y="0"/>
                    <a:pt x="5" y="0"/>
                  </a:cubicBezTo>
                  <a:cubicBezTo>
                    <a:pt x="7" y="0"/>
                    <a:pt x="10" y="2"/>
                    <a:pt x="10" y="5"/>
                  </a:cubicBezTo>
                  <a:cubicBezTo>
                    <a:pt x="8" y="10"/>
                    <a:pt x="8" y="10"/>
                    <a:pt x="8" y="10"/>
                  </a:cubicBezTo>
                  <a:cubicBezTo>
                    <a:pt x="8" y="13"/>
                    <a:pt x="6" y="15"/>
                    <a:pt x="3" y="15"/>
                  </a:cubicBezTo>
                  <a:cubicBezTo>
                    <a:pt x="0" y="15"/>
                    <a:pt x="0" y="15"/>
                    <a:pt x="0" y="15"/>
                  </a:cubicBezTo>
                  <a:cubicBezTo>
                    <a:pt x="0" y="12"/>
                    <a:pt x="0" y="12"/>
                    <a:pt x="0" y="12"/>
                  </a:cubicBezTo>
                  <a:cubicBezTo>
                    <a:pt x="3" y="12"/>
                    <a:pt x="3" y="12"/>
                    <a:pt x="3" y="12"/>
                  </a:cubicBezTo>
                  <a:cubicBezTo>
                    <a:pt x="5" y="12"/>
                    <a:pt x="6" y="11"/>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8" name="出自【趣你的PPT】(微信:qunideppt)：最优质的PPT资源库"/>
            <p:cNvSpPr/>
            <p:nvPr/>
          </p:nvSpPr>
          <p:spPr bwMode="auto">
            <a:xfrm>
              <a:off x="1979644" y="2264321"/>
              <a:ext cx="16900" cy="27463"/>
            </a:xfrm>
            <a:custGeom>
              <a:avLst/>
              <a:gdLst>
                <a:gd name="T0" fmla="*/ 5 w 9"/>
                <a:gd name="T1" fmla="*/ 0 h 15"/>
                <a:gd name="T2" fmla="*/ 8 w 9"/>
                <a:gd name="T3" fmla="*/ 0 h 15"/>
                <a:gd name="T4" fmla="*/ 8 w 9"/>
                <a:gd name="T5" fmla="*/ 3 h 15"/>
                <a:gd name="T6" fmla="*/ 5 w 9"/>
                <a:gd name="T7" fmla="*/ 3 h 15"/>
                <a:gd name="T8" fmla="*/ 3 w 9"/>
                <a:gd name="T9" fmla="*/ 5 h 15"/>
                <a:gd name="T10" fmla="*/ 4 w 9"/>
                <a:gd name="T11" fmla="*/ 10 h 15"/>
                <a:gd name="T12" fmla="*/ 4 w 9"/>
                <a:gd name="T13" fmla="*/ 10 h 15"/>
                <a:gd name="T14" fmla="*/ 6 w 9"/>
                <a:gd name="T15" fmla="*/ 12 h 15"/>
                <a:gd name="T16" fmla="*/ 9 w 9"/>
                <a:gd name="T17" fmla="*/ 12 h 15"/>
                <a:gd name="T18" fmla="*/ 9 w 9"/>
                <a:gd name="T19" fmla="*/ 15 h 15"/>
                <a:gd name="T20" fmla="*/ 6 w 9"/>
                <a:gd name="T21" fmla="*/ 15 h 15"/>
                <a:gd name="T22" fmla="*/ 1 w 9"/>
                <a:gd name="T23" fmla="*/ 10 h 15"/>
                <a:gd name="T24" fmla="*/ 0 w 9"/>
                <a:gd name="T25" fmla="*/ 5 h 15"/>
                <a:gd name="T26" fmla="*/ 0 w 9"/>
                <a:gd name="T27" fmla="*/ 5 h 15"/>
                <a:gd name="T28" fmla="*/ 5 w 9"/>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5">
                  <a:moveTo>
                    <a:pt x="5" y="0"/>
                  </a:moveTo>
                  <a:cubicBezTo>
                    <a:pt x="8" y="0"/>
                    <a:pt x="8" y="0"/>
                    <a:pt x="8" y="0"/>
                  </a:cubicBezTo>
                  <a:cubicBezTo>
                    <a:pt x="8" y="3"/>
                    <a:pt x="8" y="3"/>
                    <a:pt x="8" y="3"/>
                  </a:cubicBezTo>
                  <a:cubicBezTo>
                    <a:pt x="5" y="3"/>
                    <a:pt x="5" y="3"/>
                    <a:pt x="5" y="3"/>
                  </a:cubicBezTo>
                  <a:cubicBezTo>
                    <a:pt x="4" y="3"/>
                    <a:pt x="3" y="4"/>
                    <a:pt x="3" y="5"/>
                  </a:cubicBezTo>
                  <a:cubicBezTo>
                    <a:pt x="4" y="10"/>
                    <a:pt x="4" y="10"/>
                    <a:pt x="4" y="10"/>
                  </a:cubicBezTo>
                  <a:cubicBezTo>
                    <a:pt x="4" y="10"/>
                    <a:pt x="4" y="10"/>
                    <a:pt x="4" y="10"/>
                  </a:cubicBezTo>
                  <a:cubicBezTo>
                    <a:pt x="4" y="11"/>
                    <a:pt x="5" y="12"/>
                    <a:pt x="6" y="12"/>
                  </a:cubicBezTo>
                  <a:cubicBezTo>
                    <a:pt x="9" y="12"/>
                    <a:pt x="9" y="12"/>
                    <a:pt x="9" y="12"/>
                  </a:cubicBezTo>
                  <a:cubicBezTo>
                    <a:pt x="9" y="15"/>
                    <a:pt x="9" y="15"/>
                    <a:pt x="9" y="15"/>
                  </a:cubicBezTo>
                  <a:cubicBezTo>
                    <a:pt x="6" y="15"/>
                    <a:pt x="6" y="15"/>
                    <a:pt x="6" y="15"/>
                  </a:cubicBezTo>
                  <a:cubicBezTo>
                    <a:pt x="3" y="15"/>
                    <a:pt x="1" y="13"/>
                    <a:pt x="1" y="10"/>
                  </a:cubicBezTo>
                  <a:cubicBezTo>
                    <a:pt x="0" y="5"/>
                    <a:pt x="0" y="5"/>
                    <a:pt x="0" y="5"/>
                  </a:cubicBezTo>
                  <a:cubicBezTo>
                    <a:pt x="0" y="5"/>
                    <a:pt x="0" y="5"/>
                    <a:pt x="0" y="5"/>
                  </a:cubicBezTo>
                  <a:cubicBezTo>
                    <a:pt x="0" y="2"/>
                    <a:pt x="2"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49" name="出自【趣你的PPT】(微信:qunideppt)：最优质的PPT资源库"/>
            <p:cNvSpPr/>
            <p:nvPr/>
          </p:nvSpPr>
          <p:spPr bwMode="auto">
            <a:xfrm>
              <a:off x="1998657" y="2260096"/>
              <a:ext cx="38026" cy="48588"/>
            </a:xfrm>
            <a:custGeom>
              <a:avLst/>
              <a:gdLst>
                <a:gd name="T0" fmla="*/ 20 w 21"/>
                <a:gd name="T1" fmla="*/ 19 h 26"/>
                <a:gd name="T2" fmla="*/ 14 w 21"/>
                <a:gd name="T3" fmla="*/ 26 h 26"/>
                <a:gd name="T4" fmla="*/ 8 w 21"/>
                <a:gd name="T5" fmla="*/ 26 h 26"/>
                <a:gd name="T6" fmla="*/ 1 w 21"/>
                <a:gd name="T7" fmla="*/ 19 h 26"/>
                <a:gd name="T8" fmla="*/ 0 w 21"/>
                <a:gd name="T9" fmla="*/ 0 h 26"/>
                <a:gd name="T10" fmla="*/ 21 w 21"/>
                <a:gd name="T11" fmla="*/ 0 h 26"/>
                <a:gd name="T12" fmla="*/ 20 w 21"/>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21" h="26">
                  <a:moveTo>
                    <a:pt x="20" y="19"/>
                  </a:moveTo>
                  <a:cubicBezTo>
                    <a:pt x="20" y="23"/>
                    <a:pt x="17" y="26"/>
                    <a:pt x="14" y="26"/>
                  </a:cubicBezTo>
                  <a:cubicBezTo>
                    <a:pt x="8" y="26"/>
                    <a:pt x="8" y="26"/>
                    <a:pt x="8" y="26"/>
                  </a:cubicBezTo>
                  <a:cubicBezTo>
                    <a:pt x="4" y="26"/>
                    <a:pt x="1" y="23"/>
                    <a:pt x="1" y="19"/>
                  </a:cubicBezTo>
                  <a:cubicBezTo>
                    <a:pt x="0" y="0"/>
                    <a:pt x="0" y="0"/>
                    <a:pt x="0" y="0"/>
                  </a:cubicBezTo>
                  <a:cubicBezTo>
                    <a:pt x="21" y="0"/>
                    <a:pt x="21" y="0"/>
                    <a:pt x="21" y="0"/>
                  </a:cubicBezTo>
                  <a:lnTo>
                    <a:pt x="2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0" name="出自【趣你的PPT】(微信:qunideppt)：最优质的PPT资源库"/>
            <p:cNvSpPr/>
            <p:nvPr/>
          </p:nvSpPr>
          <p:spPr bwMode="auto">
            <a:xfrm>
              <a:off x="2011332" y="2310796"/>
              <a:ext cx="12675" cy="4225"/>
            </a:xfrm>
            <a:custGeom>
              <a:avLst/>
              <a:gdLst>
                <a:gd name="T0" fmla="*/ 0 w 7"/>
                <a:gd name="T1" fmla="*/ 2 h 3"/>
                <a:gd name="T2" fmla="*/ 1 w 7"/>
                <a:gd name="T3" fmla="*/ 0 h 3"/>
                <a:gd name="T4" fmla="*/ 6 w 7"/>
                <a:gd name="T5" fmla="*/ 0 h 3"/>
                <a:gd name="T6" fmla="*/ 7 w 7"/>
                <a:gd name="T7" fmla="*/ 2 h 3"/>
                <a:gd name="T8" fmla="*/ 6 w 7"/>
                <a:gd name="T9" fmla="*/ 3 h 3"/>
                <a:gd name="T10" fmla="*/ 1 w 7"/>
                <a:gd name="T11" fmla="*/ 3 h 3"/>
                <a:gd name="T12" fmla="*/ 0 w 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0" y="2"/>
                  </a:moveTo>
                  <a:cubicBezTo>
                    <a:pt x="0" y="1"/>
                    <a:pt x="1" y="0"/>
                    <a:pt x="1" y="0"/>
                  </a:cubicBezTo>
                  <a:cubicBezTo>
                    <a:pt x="6" y="0"/>
                    <a:pt x="6" y="0"/>
                    <a:pt x="6" y="0"/>
                  </a:cubicBezTo>
                  <a:cubicBezTo>
                    <a:pt x="7" y="0"/>
                    <a:pt x="7" y="1"/>
                    <a:pt x="7" y="2"/>
                  </a:cubicBezTo>
                  <a:cubicBezTo>
                    <a:pt x="7" y="3"/>
                    <a:pt x="7" y="3"/>
                    <a:pt x="6" y="3"/>
                  </a:cubicBezTo>
                  <a:cubicBezTo>
                    <a:pt x="1" y="3"/>
                    <a:pt x="1" y="3"/>
                    <a:pt x="1" y="3"/>
                  </a:cubicBezTo>
                  <a:cubicBezTo>
                    <a:pt x="1" y="3"/>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1" name="出自【趣你的PPT】(微信:qunideppt)：最优质的PPT资源库"/>
            <p:cNvSpPr/>
            <p:nvPr/>
          </p:nvSpPr>
          <p:spPr bwMode="auto">
            <a:xfrm>
              <a:off x="2011332" y="2344596"/>
              <a:ext cx="12675" cy="6338"/>
            </a:xfrm>
            <a:custGeom>
              <a:avLst/>
              <a:gdLst>
                <a:gd name="T0" fmla="*/ 6 w 7"/>
                <a:gd name="T1" fmla="*/ 3 h 3"/>
                <a:gd name="T2" fmla="*/ 1 w 7"/>
                <a:gd name="T3" fmla="*/ 3 h 3"/>
                <a:gd name="T4" fmla="*/ 0 w 7"/>
                <a:gd name="T5" fmla="*/ 1 h 3"/>
                <a:gd name="T6" fmla="*/ 1 w 7"/>
                <a:gd name="T7" fmla="*/ 0 h 3"/>
                <a:gd name="T8" fmla="*/ 6 w 7"/>
                <a:gd name="T9" fmla="*/ 0 h 3"/>
                <a:gd name="T10" fmla="*/ 7 w 7"/>
                <a:gd name="T11" fmla="*/ 1 h 3"/>
                <a:gd name="T12" fmla="*/ 6 w 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6" y="3"/>
                  </a:moveTo>
                  <a:cubicBezTo>
                    <a:pt x="1" y="3"/>
                    <a:pt x="1" y="3"/>
                    <a:pt x="1" y="3"/>
                  </a:cubicBezTo>
                  <a:cubicBezTo>
                    <a:pt x="1" y="3"/>
                    <a:pt x="0" y="2"/>
                    <a:pt x="0" y="1"/>
                  </a:cubicBezTo>
                  <a:cubicBezTo>
                    <a:pt x="0" y="0"/>
                    <a:pt x="1" y="0"/>
                    <a:pt x="1" y="0"/>
                  </a:cubicBezTo>
                  <a:cubicBezTo>
                    <a:pt x="6" y="0"/>
                    <a:pt x="6" y="0"/>
                    <a:pt x="6" y="0"/>
                  </a:cubicBezTo>
                  <a:cubicBezTo>
                    <a:pt x="7" y="0"/>
                    <a:pt x="7" y="0"/>
                    <a:pt x="7" y="1"/>
                  </a:cubicBezTo>
                  <a:cubicBezTo>
                    <a:pt x="7" y="2"/>
                    <a:pt x="7"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2" name="出自【趣你的PPT】(微信:qunideppt)：最优质的PPT资源库"/>
            <p:cNvSpPr/>
            <p:nvPr/>
          </p:nvSpPr>
          <p:spPr bwMode="auto">
            <a:xfrm>
              <a:off x="2000769" y="2353046"/>
              <a:ext cx="33801" cy="4225"/>
            </a:xfrm>
            <a:custGeom>
              <a:avLst/>
              <a:gdLst>
                <a:gd name="T0" fmla="*/ 1 w 18"/>
                <a:gd name="T1" fmla="*/ 0 h 3"/>
                <a:gd name="T2" fmla="*/ 17 w 18"/>
                <a:gd name="T3" fmla="*/ 0 h 3"/>
                <a:gd name="T4" fmla="*/ 18 w 18"/>
                <a:gd name="T5" fmla="*/ 2 h 3"/>
                <a:gd name="T6" fmla="*/ 17 w 18"/>
                <a:gd name="T7" fmla="*/ 3 h 3"/>
                <a:gd name="T8" fmla="*/ 1 w 18"/>
                <a:gd name="T9" fmla="*/ 3 h 3"/>
                <a:gd name="T10" fmla="*/ 0 w 18"/>
                <a:gd name="T11" fmla="*/ 2 h 3"/>
                <a:gd name="T12" fmla="*/ 1 w 1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8" h="3">
                  <a:moveTo>
                    <a:pt x="1" y="0"/>
                  </a:moveTo>
                  <a:cubicBezTo>
                    <a:pt x="17" y="0"/>
                    <a:pt x="17" y="0"/>
                    <a:pt x="17" y="0"/>
                  </a:cubicBezTo>
                  <a:cubicBezTo>
                    <a:pt x="17" y="0"/>
                    <a:pt x="18" y="1"/>
                    <a:pt x="18" y="2"/>
                  </a:cubicBezTo>
                  <a:cubicBezTo>
                    <a:pt x="18" y="2"/>
                    <a:pt x="17" y="3"/>
                    <a:pt x="17" y="3"/>
                  </a:cubicBezTo>
                  <a:cubicBezTo>
                    <a:pt x="1" y="3"/>
                    <a:pt x="1" y="3"/>
                    <a:pt x="1" y="3"/>
                  </a:cubicBezTo>
                  <a:cubicBezTo>
                    <a:pt x="0" y="3"/>
                    <a:pt x="0" y="2"/>
                    <a:pt x="0" y="2"/>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3" name="出自【趣你的PPT】(微信:qunideppt)：最优质的PPT资源库"/>
            <p:cNvSpPr/>
            <p:nvPr/>
          </p:nvSpPr>
          <p:spPr bwMode="auto">
            <a:xfrm>
              <a:off x="2011332" y="2319246"/>
              <a:ext cx="10563" cy="21125"/>
            </a:xfrm>
            <a:custGeom>
              <a:avLst/>
              <a:gdLst>
                <a:gd name="T0" fmla="*/ 5 w 5"/>
                <a:gd name="T1" fmla="*/ 1 h 12"/>
                <a:gd name="T2" fmla="*/ 4 w 5"/>
                <a:gd name="T3" fmla="*/ 11 h 12"/>
                <a:gd name="T4" fmla="*/ 3 w 5"/>
                <a:gd name="T5" fmla="*/ 12 h 12"/>
                <a:gd name="T6" fmla="*/ 1 w 5"/>
                <a:gd name="T7" fmla="*/ 11 h 12"/>
                <a:gd name="T8" fmla="*/ 0 w 5"/>
                <a:gd name="T9" fmla="*/ 1 h 12"/>
                <a:gd name="T10" fmla="*/ 3 w 5"/>
                <a:gd name="T11" fmla="*/ 0 h 12"/>
                <a:gd name="T12" fmla="*/ 5 w 5"/>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5" y="1"/>
                  </a:moveTo>
                  <a:cubicBezTo>
                    <a:pt x="4" y="11"/>
                    <a:pt x="4" y="11"/>
                    <a:pt x="4" y="11"/>
                  </a:cubicBezTo>
                  <a:cubicBezTo>
                    <a:pt x="4" y="12"/>
                    <a:pt x="3" y="12"/>
                    <a:pt x="3" y="12"/>
                  </a:cubicBezTo>
                  <a:cubicBezTo>
                    <a:pt x="2" y="12"/>
                    <a:pt x="1" y="12"/>
                    <a:pt x="1" y="11"/>
                  </a:cubicBezTo>
                  <a:cubicBezTo>
                    <a:pt x="0" y="1"/>
                    <a:pt x="0" y="1"/>
                    <a:pt x="0" y="1"/>
                  </a:cubicBezTo>
                  <a:cubicBezTo>
                    <a:pt x="0" y="0"/>
                    <a:pt x="2" y="0"/>
                    <a:pt x="3" y="0"/>
                  </a:cubicBezTo>
                  <a:cubicBezTo>
                    <a:pt x="3" y="0"/>
                    <a:pt x="5"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4" name="出自【趣你的PPT】(微信:qunideppt)：最优质的PPT资源库"/>
            <p:cNvSpPr/>
            <p:nvPr/>
          </p:nvSpPr>
          <p:spPr bwMode="auto">
            <a:xfrm>
              <a:off x="1155746" y="2072082"/>
              <a:ext cx="27463" cy="42250"/>
            </a:xfrm>
            <a:custGeom>
              <a:avLst/>
              <a:gdLst>
                <a:gd name="T0" fmla="*/ 8 w 15"/>
                <a:gd name="T1" fmla="*/ 15 h 23"/>
                <a:gd name="T2" fmla="*/ 10 w 15"/>
                <a:gd name="T3" fmla="*/ 8 h 23"/>
                <a:gd name="T4" fmla="*/ 7 w 15"/>
                <a:gd name="T5" fmla="*/ 4 h 23"/>
                <a:gd name="T6" fmla="*/ 2 w 15"/>
                <a:gd name="T7" fmla="*/ 4 h 23"/>
                <a:gd name="T8" fmla="*/ 2 w 15"/>
                <a:gd name="T9" fmla="*/ 0 h 23"/>
                <a:gd name="T10" fmla="*/ 7 w 15"/>
                <a:gd name="T11" fmla="*/ 0 h 23"/>
                <a:gd name="T12" fmla="*/ 15 w 15"/>
                <a:gd name="T13" fmla="*/ 8 h 23"/>
                <a:gd name="T14" fmla="*/ 13 w 15"/>
                <a:gd name="T15" fmla="*/ 15 h 23"/>
                <a:gd name="T16" fmla="*/ 5 w 15"/>
                <a:gd name="T17" fmla="*/ 23 h 23"/>
                <a:gd name="T18" fmla="*/ 0 w 15"/>
                <a:gd name="T19" fmla="*/ 23 h 23"/>
                <a:gd name="T20" fmla="*/ 0 w 15"/>
                <a:gd name="T21" fmla="*/ 19 h 23"/>
                <a:gd name="T22" fmla="*/ 5 w 15"/>
                <a:gd name="T23" fmla="*/ 19 h 23"/>
                <a:gd name="T24" fmla="*/ 8 w 15"/>
                <a:gd name="T25"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3">
                  <a:moveTo>
                    <a:pt x="8" y="15"/>
                  </a:moveTo>
                  <a:cubicBezTo>
                    <a:pt x="10" y="8"/>
                    <a:pt x="10" y="8"/>
                    <a:pt x="10" y="8"/>
                  </a:cubicBezTo>
                  <a:cubicBezTo>
                    <a:pt x="10" y="6"/>
                    <a:pt x="9" y="4"/>
                    <a:pt x="7" y="4"/>
                  </a:cubicBezTo>
                  <a:cubicBezTo>
                    <a:pt x="2" y="4"/>
                    <a:pt x="2" y="4"/>
                    <a:pt x="2" y="4"/>
                  </a:cubicBezTo>
                  <a:cubicBezTo>
                    <a:pt x="2" y="0"/>
                    <a:pt x="2" y="0"/>
                    <a:pt x="2" y="0"/>
                  </a:cubicBezTo>
                  <a:cubicBezTo>
                    <a:pt x="7" y="0"/>
                    <a:pt x="7" y="0"/>
                    <a:pt x="7" y="0"/>
                  </a:cubicBezTo>
                  <a:cubicBezTo>
                    <a:pt x="11" y="0"/>
                    <a:pt x="15" y="3"/>
                    <a:pt x="15" y="8"/>
                  </a:cubicBezTo>
                  <a:cubicBezTo>
                    <a:pt x="13" y="15"/>
                    <a:pt x="13" y="15"/>
                    <a:pt x="13" y="15"/>
                  </a:cubicBezTo>
                  <a:cubicBezTo>
                    <a:pt x="13" y="20"/>
                    <a:pt x="9" y="23"/>
                    <a:pt x="5" y="23"/>
                  </a:cubicBezTo>
                  <a:cubicBezTo>
                    <a:pt x="0" y="23"/>
                    <a:pt x="0" y="23"/>
                    <a:pt x="0" y="23"/>
                  </a:cubicBezTo>
                  <a:cubicBezTo>
                    <a:pt x="0" y="19"/>
                    <a:pt x="0" y="19"/>
                    <a:pt x="0" y="19"/>
                  </a:cubicBezTo>
                  <a:cubicBezTo>
                    <a:pt x="5" y="19"/>
                    <a:pt x="5" y="19"/>
                    <a:pt x="5" y="19"/>
                  </a:cubicBezTo>
                  <a:cubicBezTo>
                    <a:pt x="7" y="19"/>
                    <a:pt x="8" y="17"/>
                    <a:pt x="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5" name="出自【趣你的PPT】(微信:qunideppt)：最优质的PPT资源库"/>
            <p:cNvSpPr/>
            <p:nvPr/>
          </p:nvSpPr>
          <p:spPr bwMode="auto">
            <a:xfrm>
              <a:off x="1062793" y="2072082"/>
              <a:ext cx="27463" cy="42250"/>
            </a:xfrm>
            <a:custGeom>
              <a:avLst/>
              <a:gdLst>
                <a:gd name="T0" fmla="*/ 8 w 14"/>
                <a:gd name="T1" fmla="*/ 0 h 23"/>
                <a:gd name="T2" fmla="*/ 13 w 14"/>
                <a:gd name="T3" fmla="*/ 0 h 23"/>
                <a:gd name="T4" fmla="*/ 13 w 14"/>
                <a:gd name="T5" fmla="*/ 4 h 23"/>
                <a:gd name="T6" fmla="*/ 8 w 14"/>
                <a:gd name="T7" fmla="*/ 4 h 23"/>
                <a:gd name="T8" fmla="*/ 5 w 14"/>
                <a:gd name="T9" fmla="*/ 8 h 23"/>
                <a:gd name="T10" fmla="*/ 7 w 14"/>
                <a:gd name="T11" fmla="*/ 15 h 23"/>
                <a:gd name="T12" fmla="*/ 7 w 14"/>
                <a:gd name="T13" fmla="*/ 15 h 23"/>
                <a:gd name="T14" fmla="*/ 10 w 14"/>
                <a:gd name="T15" fmla="*/ 19 h 23"/>
                <a:gd name="T16" fmla="*/ 14 w 14"/>
                <a:gd name="T17" fmla="*/ 19 h 23"/>
                <a:gd name="T18" fmla="*/ 14 w 14"/>
                <a:gd name="T19" fmla="*/ 23 h 23"/>
                <a:gd name="T20" fmla="*/ 10 w 14"/>
                <a:gd name="T21" fmla="*/ 23 h 23"/>
                <a:gd name="T22" fmla="*/ 2 w 14"/>
                <a:gd name="T23" fmla="*/ 15 h 23"/>
                <a:gd name="T24" fmla="*/ 0 w 14"/>
                <a:gd name="T25" fmla="*/ 8 h 23"/>
                <a:gd name="T26" fmla="*/ 0 w 14"/>
                <a:gd name="T27" fmla="*/ 8 h 23"/>
                <a:gd name="T28" fmla="*/ 8 w 14"/>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3">
                  <a:moveTo>
                    <a:pt x="8" y="0"/>
                  </a:moveTo>
                  <a:cubicBezTo>
                    <a:pt x="13" y="0"/>
                    <a:pt x="13" y="0"/>
                    <a:pt x="13" y="0"/>
                  </a:cubicBezTo>
                  <a:cubicBezTo>
                    <a:pt x="13" y="4"/>
                    <a:pt x="13" y="4"/>
                    <a:pt x="13" y="4"/>
                  </a:cubicBezTo>
                  <a:cubicBezTo>
                    <a:pt x="8" y="4"/>
                    <a:pt x="8" y="4"/>
                    <a:pt x="8" y="4"/>
                  </a:cubicBezTo>
                  <a:cubicBezTo>
                    <a:pt x="6" y="4"/>
                    <a:pt x="5" y="6"/>
                    <a:pt x="5" y="8"/>
                  </a:cubicBezTo>
                  <a:cubicBezTo>
                    <a:pt x="7" y="15"/>
                    <a:pt x="7" y="15"/>
                    <a:pt x="7" y="15"/>
                  </a:cubicBezTo>
                  <a:cubicBezTo>
                    <a:pt x="7" y="15"/>
                    <a:pt x="7" y="15"/>
                    <a:pt x="7" y="15"/>
                  </a:cubicBezTo>
                  <a:cubicBezTo>
                    <a:pt x="7" y="17"/>
                    <a:pt x="8" y="19"/>
                    <a:pt x="10" y="19"/>
                  </a:cubicBezTo>
                  <a:cubicBezTo>
                    <a:pt x="14" y="19"/>
                    <a:pt x="14" y="19"/>
                    <a:pt x="14" y="19"/>
                  </a:cubicBezTo>
                  <a:cubicBezTo>
                    <a:pt x="14" y="23"/>
                    <a:pt x="14" y="23"/>
                    <a:pt x="14" y="23"/>
                  </a:cubicBezTo>
                  <a:cubicBezTo>
                    <a:pt x="10" y="23"/>
                    <a:pt x="10" y="23"/>
                    <a:pt x="10" y="23"/>
                  </a:cubicBezTo>
                  <a:cubicBezTo>
                    <a:pt x="6" y="23"/>
                    <a:pt x="2" y="20"/>
                    <a:pt x="2" y="15"/>
                  </a:cubicBezTo>
                  <a:cubicBezTo>
                    <a:pt x="0" y="8"/>
                    <a:pt x="0" y="8"/>
                    <a:pt x="0" y="8"/>
                  </a:cubicBezTo>
                  <a:cubicBezTo>
                    <a:pt x="0" y="8"/>
                    <a:pt x="0" y="8"/>
                    <a:pt x="0" y="8"/>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6" name="出自【趣你的PPT】(微信:qunideppt)：最优质的PPT资源库"/>
            <p:cNvSpPr/>
            <p:nvPr/>
          </p:nvSpPr>
          <p:spPr bwMode="auto">
            <a:xfrm>
              <a:off x="1094481" y="2065744"/>
              <a:ext cx="57039" cy="71825"/>
            </a:xfrm>
            <a:custGeom>
              <a:avLst/>
              <a:gdLst>
                <a:gd name="T0" fmla="*/ 30 w 31"/>
                <a:gd name="T1" fmla="*/ 29 h 39"/>
                <a:gd name="T2" fmla="*/ 20 w 31"/>
                <a:gd name="T3" fmla="*/ 39 h 39"/>
                <a:gd name="T4" fmla="*/ 11 w 31"/>
                <a:gd name="T5" fmla="*/ 39 h 39"/>
                <a:gd name="T6" fmla="*/ 1 w 31"/>
                <a:gd name="T7" fmla="*/ 29 h 39"/>
                <a:gd name="T8" fmla="*/ 0 w 31"/>
                <a:gd name="T9" fmla="*/ 0 h 39"/>
                <a:gd name="T10" fmla="*/ 31 w 31"/>
                <a:gd name="T11" fmla="*/ 0 h 39"/>
                <a:gd name="T12" fmla="*/ 30 w 31"/>
                <a:gd name="T13" fmla="*/ 29 h 39"/>
              </a:gdLst>
              <a:ahLst/>
              <a:cxnLst>
                <a:cxn ang="0">
                  <a:pos x="T0" y="T1"/>
                </a:cxn>
                <a:cxn ang="0">
                  <a:pos x="T2" y="T3"/>
                </a:cxn>
                <a:cxn ang="0">
                  <a:pos x="T4" y="T5"/>
                </a:cxn>
                <a:cxn ang="0">
                  <a:pos x="T6" y="T7"/>
                </a:cxn>
                <a:cxn ang="0">
                  <a:pos x="T8" y="T9"/>
                </a:cxn>
                <a:cxn ang="0">
                  <a:pos x="T10" y="T11"/>
                </a:cxn>
                <a:cxn ang="0">
                  <a:pos x="T12" y="T13"/>
                </a:cxn>
              </a:cxnLst>
              <a:rect l="0" t="0" r="r" b="b"/>
              <a:pathLst>
                <a:path w="31" h="39">
                  <a:moveTo>
                    <a:pt x="30" y="29"/>
                  </a:moveTo>
                  <a:cubicBezTo>
                    <a:pt x="30" y="35"/>
                    <a:pt x="26" y="39"/>
                    <a:pt x="20" y="39"/>
                  </a:cubicBezTo>
                  <a:cubicBezTo>
                    <a:pt x="11" y="39"/>
                    <a:pt x="11" y="39"/>
                    <a:pt x="11" y="39"/>
                  </a:cubicBezTo>
                  <a:cubicBezTo>
                    <a:pt x="5" y="39"/>
                    <a:pt x="1" y="35"/>
                    <a:pt x="1" y="29"/>
                  </a:cubicBezTo>
                  <a:cubicBezTo>
                    <a:pt x="0" y="0"/>
                    <a:pt x="0" y="0"/>
                    <a:pt x="0" y="0"/>
                  </a:cubicBezTo>
                  <a:cubicBezTo>
                    <a:pt x="31" y="0"/>
                    <a:pt x="31" y="0"/>
                    <a:pt x="31" y="0"/>
                  </a:cubicBezTo>
                  <a:lnTo>
                    <a:pt x="3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7" name="出自【趣你的PPT】(微信:qunideppt)：最优质的PPT资源库"/>
            <p:cNvSpPr/>
            <p:nvPr/>
          </p:nvSpPr>
          <p:spPr bwMode="auto">
            <a:xfrm>
              <a:off x="1113494" y="2143907"/>
              <a:ext cx="19013" cy="6338"/>
            </a:xfrm>
            <a:custGeom>
              <a:avLst/>
              <a:gdLst>
                <a:gd name="T0" fmla="*/ 0 w 11"/>
                <a:gd name="T1" fmla="*/ 2 h 4"/>
                <a:gd name="T2" fmla="*/ 2 w 11"/>
                <a:gd name="T3" fmla="*/ 0 h 4"/>
                <a:gd name="T4" fmla="*/ 9 w 11"/>
                <a:gd name="T5" fmla="*/ 0 h 4"/>
                <a:gd name="T6" fmla="*/ 11 w 11"/>
                <a:gd name="T7" fmla="*/ 2 h 4"/>
                <a:gd name="T8" fmla="*/ 9 w 11"/>
                <a:gd name="T9" fmla="*/ 4 h 4"/>
                <a:gd name="T10" fmla="*/ 2 w 11"/>
                <a:gd name="T11" fmla="*/ 4 h 4"/>
                <a:gd name="T12" fmla="*/ 0 w 1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0" y="2"/>
                  </a:moveTo>
                  <a:cubicBezTo>
                    <a:pt x="0" y="1"/>
                    <a:pt x="1" y="0"/>
                    <a:pt x="2" y="0"/>
                  </a:cubicBezTo>
                  <a:cubicBezTo>
                    <a:pt x="9" y="0"/>
                    <a:pt x="9" y="0"/>
                    <a:pt x="9" y="0"/>
                  </a:cubicBezTo>
                  <a:cubicBezTo>
                    <a:pt x="10" y="0"/>
                    <a:pt x="11" y="1"/>
                    <a:pt x="11" y="2"/>
                  </a:cubicBezTo>
                  <a:cubicBezTo>
                    <a:pt x="11" y="3"/>
                    <a:pt x="10" y="4"/>
                    <a:pt x="9" y="4"/>
                  </a:cubicBezTo>
                  <a:cubicBezTo>
                    <a:pt x="2" y="4"/>
                    <a:pt x="2" y="4"/>
                    <a:pt x="2" y="4"/>
                  </a:cubicBezTo>
                  <a:cubicBezTo>
                    <a:pt x="1" y="4"/>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8" name="出自【趣你的PPT】(微信:qunideppt)：最优质的PPT资源库"/>
            <p:cNvSpPr/>
            <p:nvPr/>
          </p:nvSpPr>
          <p:spPr bwMode="auto">
            <a:xfrm>
              <a:off x="1113494" y="2194608"/>
              <a:ext cx="19013" cy="6338"/>
            </a:xfrm>
            <a:custGeom>
              <a:avLst/>
              <a:gdLst>
                <a:gd name="T0" fmla="*/ 9 w 11"/>
                <a:gd name="T1" fmla="*/ 4 h 4"/>
                <a:gd name="T2" fmla="*/ 2 w 11"/>
                <a:gd name="T3" fmla="*/ 4 h 4"/>
                <a:gd name="T4" fmla="*/ 0 w 11"/>
                <a:gd name="T5" fmla="*/ 2 h 4"/>
                <a:gd name="T6" fmla="*/ 2 w 11"/>
                <a:gd name="T7" fmla="*/ 0 h 4"/>
                <a:gd name="T8" fmla="*/ 9 w 11"/>
                <a:gd name="T9" fmla="*/ 0 h 4"/>
                <a:gd name="T10" fmla="*/ 11 w 11"/>
                <a:gd name="T11" fmla="*/ 2 h 4"/>
                <a:gd name="T12" fmla="*/ 9 w 1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9" y="4"/>
                  </a:moveTo>
                  <a:cubicBezTo>
                    <a:pt x="2" y="4"/>
                    <a:pt x="2" y="4"/>
                    <a:pt x="2" y="4"/>
                  </a:cubicBezTo>
                  <a:cubicBezTo>
                    <a:pt x="1" y="4"/>
                    <a:pt x="0" y="3"/>
                    <a:pt x="0" y="2"/>
                  </a:cubicBezTo>
                  <a:cubicBezTo>
                    <a:pt x="0" y="1"/>
                    <a:pt x="1" y="0"/>
                    <a:pt x="2" y="0"/>
                  </a:cubicBezTo>
                  <a:cubicBezTo>
                    <a:pt x="9" y="0"/>
                    <a:pt x="9" y="0"/>
                    <a:pt x="9" y="0"/>
                  </a:cubicBezTo>
                  <a:cubicBezTo>
                    <a:pt x="10" y="0"/>
                    <a:pt x="11" y="1"/>
                    <a:pt x="11" y="2"/>
                  </a:cubicBezTo>
                  <a:cubicBezTo>
                    <a:pt x="11" y="3"/>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59" name="出自【趣你的PPT】(微信:qunideppt)：最优质的PPT资源库"/>
            <p:cNvSpPr/>
            <p:nvPr/>
          </p:nvSpPr>
          <p:spPr bwMode="auto">
            <a:xfrm>
              <a:off x="1096594" y="2207283"/>
              <a:ext cx="52814" cy="6338"/>
            </a:xfrm>
            <a:custGeom>
              <a:avLst/>
              <a:gdLst>
                <a:gd name="T0" fmla="*/ 2 w 29"/>
                <a:gd name="T1" fmla="*/ 0 h 4"/>
                <a:gd name="T2" fmla="*/ 26 w 29"/>
                <a:gd name="T3" fmla="*/ 0 h 4"/>
                <a:gd name="T4" fmla="*/ 29 w 29"/>
                <a:gd name="T5" fmla="*/ 2 h 4"/>
                <a:gd name="T6" fmla="*/ 26 w 29"/>
                <a:gd name="T7" fmla="*/ 4 h 4"/>
                <a:gd name="T8" fmla="*/ 2 w 29"/>
                <a:gd name="T9" fmla="*/ 4 h 4"/>
                <a:gd name="T10" fmla="*/ 0 w 29"/>
                <a:gd name="T11" fmla="*/ 2 h 4"/>
                <a:gd name="T12" fmla="*/ 2 w 2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9" h="4">
                  <a:moveTo>
                    <a:pt x="2" y="0"/>
                  </a:moveTo>
                  <a:cubicBezTo>
                    <a:pt x="26" y="0"/>
                    <a:pt x="26" y="0"/>
                    <a:pt x="26" y="0"/>
                  </a:cubicBezTo>
                  <a:cubicBezTo>
                    <a:pt x="28" y="0"/>
                    <a:pt x="29" y="0"/>
                    <a:pt x="29" y="2"/>
                  </a:cubicBezTo>
                  <a:cubicBezTo>
                    <a:pt x="29" y="3"/>
                    <a:pt x="28" y="4"/>
                    <a:pt x="26" y="4"/>
                  </a:cubicBezTo>
                  <a:cubicBezTo>
                    <a:pt x="2" y="4"/>
                    <a:pt x="2" y="4"/>
                    <a:pt x="2" y="4"/>
                  </a:cubicBezTo>
                  <a:cubicBezTo>
                    <a:pt x="1" y="4"/>
                    <a:pt x="0" y="3"/>
                    <a:pt x="0" y="2"/>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0" name="出自【趣你的PPT】(微信:qunideppt)：最优质的PPT资源库"/>
            <p:cNvSpPr/>
            <p:nvPr/>
          </p:nvSpPr>
          <p:spPr bwMode="auto">
            <a:xfrm>
              <a:off x="1117720" y="2154470"/>
              <a:ext cx="12675" cy="33800"/>
            </a:xfrm>
            <a:custGeom>
              <a:avLst/>
              <a:gdLst>
                <a:gd name="T0" fmla="*/ 7 w 7"/>
                <a:gd name="T1" fmla="*/ 3 h 19"/>
                <a:gd name="T2" fmla="*/ 6 w 7"/>
                <a:gd name="T3" fmla="*/ 17 h 19"/>
                <a:gd name="T4" fmla="*/ 3 w 7"/>
                <a:gd name="T5" fmla="*/ 19 h 19"/>
                <a:gd name="T6" fmla="*/ 1 w 7"/>
                <a:gd name="T7" fmla="*/ 17 h 19"/>
                <a:gd name="T8" fmla="*/ 0 w 7"/>
                <a:gd name="T9" fmla="*/ 3 h 19"/>
                <a:gd name="T10" fmla="*/ 3 w 7"/>
                <a:gd name="T11" fmla="*/ 0 h 19"/>
                <a:gd name="T12" fmla="*/ 7 w 7"/>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3"/>
                  </a:moveTo>
                  <a:cubicBezTo>
                    <a:pt x="6" y="17"/>
                    <a:pt x="6" y="17"/>
                    <a:pt x="6" y="17"/>
                  </a:cubicBezTo>
                  <a:cubicBezTo>
                    <a:pt x="6" y="18"/>
                    <a:pt x="5" y="19"/>
                    <a:pt x="3" y="19"/>
                  </a:cubicBezTo>
                  <a:cubicBezTo>
                    <a:pt x="2" y="19"/>
                    <a:pt x="1" y="18"/>
                    <a:pt x="1" y="17"/>
                  </a:cubicBezTo>
                  <a:cubicBezTo>
                    <a:pt x="0" y="3"/>
                    <a:pt x="0" y="3"/>
                    <a:pt x="0" y="3"/>
                  </a:cubicBezTo>
                  <a:cubicBezTo>
                    <a:pt x="0" y="1"/>
                    <a:pt x="2" y="0"/>
                    <a:pt x="3" y="0"/>
                  </a:cubicBezTo>
                  <a:cubicBezTo>
                    <a:pt x="5" y="0"/>
                    <a:pt x="7" y="1"/>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1" name="出自【趣你的PPT】(微信:qunideppt)：最优质的PPT资源库"/>
            <p:cNvSpPr/>
            <p:nvPr/>
          </p:nvSpPr>
          <p:spPr bwMode="auto">
            <a:xfrm>
              <a:off x="1785288" y="2813574"/>
              <a:ext cx="21126" cy="35913"/>
            </a:xfrm>
            <a:custGeom>
              <a:avLst/>
              <a:gdLst>
                <a:gd name="T0" fmla="*/ 6 w 12"/>
                <a:gd name="T1" fmla="*/ 12 h 19"/>
                <a:gd name="T2" fmla="*/ 8 w 12"/>
                <a:gd name="T3" fmla="*/ 6 h 19"/>
                <a:gd name="T4" fmla="*/ 5 w 12"/>
                <a:gd name="T5" fmla="*/ 4 h 19"/>
                <a:gd name="T6" fmla="*/ 1 w 12"/>
                <a:gd name="T7" fmla="*/ 4 h 19"/>
                <a:gd name="T8" fmla="*/ 1 w 12"/>
                <a:gd name="T9" fmla="*/ 0 h 19"/>
                <a:gd name="T10" fmla="*/ 5 w 12"/>
                <a:gd name="T11" fmla="*/ 0 h 19"/>
                <a:gd name="T12" fmla="*/ 12 w 12"/>
                <a:gd name="T13" fmla="*/ 6 h 19"/>
                <a:gd name="T14" fmla="*/ 10 w 12"/>
                <a:gd name="T15" fmla="*/ 13 h 19"/>
                <a:gd name="T16" fmla="*/ 4 w 12"/>
                <a:gd name="T17" fmla="*/ 19 h 19"/>
                <a:gd name="T18" fmla="*/ 0 w 12"/>
                <a:gd name="T19" fmla="*/ 19 h 19"/>
                <a:gd name="T20" fmla="*/ 0 w 12"/>
                <a:gd name="T21" fmla="*/ 15 h 19"/>
                <a:gd name="T22" fmla="*/ 4 w 12"/>
                <a:gd name="T23" fmla="*/ 15 h 19"/>
                <a:gd name="T24" fmla="*/ 6 w 12"/>
                <a:gd name="T2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9">
                  <a:moveTo>
                    <a:pt x="6" y="12"/>
                  </a:moveTo>
                  <a:cubicBezTo>
                    <a:pt x="8" y="6"/>
                    <a:pt x="8" y="6"/>
                    <a:pt x="8" y="6"/>
                  </a:cubicBezTo>
                  <a:cubicBezTo>
                    <a:pt x="8" y="5"/>
                    <a:pt x="7" y="4"/>
                    <a:pt x="5" y="4"/>
                  </a:cubicBezTo>
                  <a:cubicBezTo>
                    <a:pt x="1" y="4"/>
                    <a:pt x="1" y="4"/>
                    <a:pt x="1" y="4"/>
                  </a:cubicBezTo>
                  <a:cubicBezTo>
                    <a:pt x="1" y="0"/>
                    <a:pt x="1" y="0"/>
                    <a:pt x="1" y="0"/>
                  </a:cubicBezTo>
                  <a:cubicBezTo>
                    <a:pt x="5" y="0"/>
                    <a:pt x="5" y="0"/>
                    <a:pt x="5" y="0"/>
                  </a:cubicBezTo>
                  <a:cubicBezTo>
                    <a:pt x="9" y="0"/>
                    <a:pt x="12" y="3"/>
                    <a:pt x="12" y="6"/>
                  </a:cubicBezTo>
                  <a:cubicBezTo>
                    <a:pt x="10" y="13"/>
                    <a:pt x="10" y="13"/>
                    <a:pt x="10" y="13"/>
                  </a:cubicBezTo>
                  <a:cubicBezTo>
                    <a:pt x="10" y="16"/>
                    <a:pt x="7" y="19"/>
                    <a:pt x="4" y="19"/>
                  </a:cubicBezTo>
                  <a:cubicBezTo>
                    <a:pt x="0" y="19"/>
                    <a:pt x="0" y="19"/>
                    <a:pt x="0" y="19"/>
                  </a:cubicBezTo>
                  <a:cubicBezTo>
                    <a:pt x="0" y="15"/>
                    <a:pt x="0" y="15"/>
                    <a:pt x="0" y="15"/>
                  </a:cubicBezTo>
                  <a:cubicBezTo>
                    <a:pt x="4" y="15"/>
                    <a:pt x="4" y="15"/>
                    <a:pt x="4" y="15"/>
                  </a:cubicBezTo>
                  <a:cubicBezTo>
                    <a:pt x="5" y="15"/>
                    <a:pt x="6" y="14"/>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2" name="出自【趣你的PPT】(微信:qunideppt)：最优质的PPT资源库"/>
            <p:cNvSpPr/>
            <p:nvPr/>
          </p:nvSpPr>
          <p:spPr bwMode="auto">
            <a:xfrm>
              <a:off x="1709236" y="2813574"/>
              <a:ext cx="23238" cy="35913"/>
            </a:xfrm>
            <a:custGeom>
              <a:avLst/>
              <a:gdLst>
                <a:gd name="T0" fmla="*/ 7 w 12"/>
                <a:gd name="T1" fmla="*/ 0 h 19"/>
                <a:gd name="T2" fmla="*/ 11 w 12"/>
                <a:gd name="T3" fmla="*/ 0 h 19"/>
                <a:gd name="T4" fmla="*/ 11 w 12"/>
                <a:gd name="T5" fmla="*/ 4 h 19"/>
                <a:gd name="T6" fmla="*/ 7 w 12"/>
                <a:gd name="T7" fmla="*/ 4 h 19"/>
                <a:gd name="T8" fmla="*/ 4 w 12"/>
                <a:gd name="T9" fmla="*/ 6 h 19"/>
                <a:gd name="T10" fmla="*/ 6 w 12"/>
                <a:gd name="T11" fmla="*/ 12 h 19"/>
                <a:gd name="T12" fmla="*/ 6 w 12"/>
                <a:gd name="T13" fmla="*/ 12 h 19"/>
                <a:gd name="T14" fmla="*/ 8 w 12"/>
                <a:gd name="T15" fmla="*/ 15 h 19"/>
                <a:gd name="T16" fmla="*/ 12 w 12"/>
                <a:gd name="T17" fmla="*/ 15 h 19"/>
                <a:gd name="T18" fmla="*/ 12 w 12"/>
                <a:gd name="T19" fmla="*/ 19 h 19"/>
                <a:gd name="T20" fmla="*/ 8 w 12"/>
                <a:gd name="T21" fmla="*/ 19 h 19"/>
                <a:gd name="T22" fmla="*/ 2 w 12"/>
                <a:gd name="T23" fmla="*/ 13 h 19"/>
                <a:gd name="T24" fmla="*/ 0 w 12"/>
                <a:gd name="T25" fmla="*/ 7 h 19"/>
                <a:gd name="T26" fmla="*/ 0 w 12"/>
                <a:gd name="T27" fmla="*/ 6 h 19"/>
                <a:gd name="T28" fmla="*/ 7 w 12"/>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9">
                  <a:moveTo>
                    <a:pt x="7" y="0"/>
                  </a:moveTo>
                  <a:cubicBezTo>
                    <a:pt x="11" y="0"/>
                    <a:pt x="11" y="0"/>
                    <a:pt x="11" y="0"/>
                  </a:cubicBezTo>
                  <a:cubicBezTo>
                    <a:pt x="11" y="4"/>
                    <a:pt x="11" y="4"/>
                    <a:pt x="11" y="4"/>
                  </a:cubicBezTo>
                  <a:cubicBezTo>
                    <a:pt x="7" y="4"/>
                    <a:pt x="7" y="4"/>
                    <a:pt x="7" y="4"/>
                  </a:cubicBezTo>
                  <a:cubicBezTo>
                    <a:pt x="5" y="4"/>
                    <a:pt x="4" y="5"/>
                    <a:pt x="4" y="6"/>
                  </a:cubicBezTo>
                  <a:cubicBezTo>
                    <a:pt x="6" y="12"/>
                    <a:pt x="6" y="12"/>
                    <a:pt x="6" y="12"/>
                  </a:cubicBezTo>
                  <a:cubicBezTo>
                    <a:pt x="6" y="12"/>
                    <a:pt x="6" y="12"/>
                    <a:pt x="6" y="12"/>
                  </a:cubicBezTo>
                  <a:cubicBezTo>
                    <a:pt x="6" y="14"/>
                    <a:pt x="7" y="15"/>
                    <a:pt x="8" y="15"/>
                  </a:cubicBezTo>
                  <a:cubicBezTo>
                    <a:pt x="12" y="15"/>
                    <a:pt x="12" y="15"/>
                    <a:pt x="12" y="15"/>
                  </a:cubicBezTo>
                  <a:cubicBezTo>
                    <a:pt x="12" y="19"/>
                    <a:pt x="12" y="19"/>
                    <a:pt x="12" y="19"/>
                  </a:cubicBezTo>
                  <a:cubicBezTo>
                    <a:pt x="8" y="19"/>
                    <a:pt x="8" y="19"/>
                    <a:pt x="8" y="19"/>
                  </a:cubicBezTo>
                  <a:cubicBezTo>
                    <a:pt x="5" y="19"/>
                    <a:pt x="2" y="16"/>
                    <a:pt x="2" y="13"/>
                  </a:cubicBezTo>
                  <a:cubicBezTo>
                    <a:pt x="0" y="7"/>
                    <a:pt x="0" y="7"/>
                    <a:pt x="0" y="7"/>
                  </a:cubicBezTo>
                  <a:cubicBezTo>
                    <a:pt x="0" y="6"/>
                    <a:pt x="0" y="6"/>
                    <a:pt x="0" y="6"/>
                  </a:cubicBezTo>
                  <a:cubicBezTo>
                    <a:pt x="0" y="3"/>
                    <a:pt x="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3" name="出自【趣你的PPT】(微信:qunideppt)：最优质的PPT资源库"/>
            <p:cNvSpPr/>
            <p:nvPr/>
          </p:nvSpPr>
          <p:spPr bwMode="auto">
            <a:xfrm>
              <a:off x="1734587" y="2811462"/>
              <a:ext cx="46476" cy="57038"/>
            </a:xfrm>
            <a:custGeom>
              <a:avLst/>
              <a:gdLst>
                <a:gd name="T0" fmla="*/ 24 w 25"/>
                <a:gd name="T1" fmla="*/ 23 h 31"/>
                <a:gd name="T2" fmla="*/ 16 w 25"/>
                <a:gd name="T3" fmla="*/ 31 h 31"/>
                <a:gd name="T4" fmla="*/ 9 w 25"/>
                <a:gd name="T5" fmla="*/ 31 h 31"/>
                <a:gd name="T6" fmla="*/ 1 w 25"/>
                <a:gd name="T7" fmla="*/ 23 h 31"/>
                <a:gd name="T8" fmla="*/ 0 w 25"/>
                <a:gd name="T9" fmla="*/ 0 h 31"/>
                <a:gd name="T10" fmla="*/ 25 w 25"/>
                <a:gd name="T11" fmla="*/ 0 h 31"/>
                <a:gd name="T12" fmla="*/ 24 w 25"/>
                <a:gd name="T13" fmla="*/ 23 h 31"/>
              </a:gdLst>
              <a:ahLst/>
              <a:cxnLst>
                <a:cxn ang="0">
                  <a:pos x="T0" y="T1"/>
                </a:cxn>
                <a:cxn ang="0">
                  <a:pos x="T2" y="T3"/>
                </a:cxn>
                <a:cxn ang="0">
                  <a:pos x="T4" y="T5"/>
                </a:cxn>
                <a:cxn ang="0">
                  <a:pos x="T6" y="T7"/>
                </a:cxn>
                <a:cxn ang="0">
                  <a:pos x="T8" y="T9"/>
                </a:cxn>
                <a:cxn ang="0">
                  <a:pos x="T10" y="T11"/>
                </a:cxn>
                <a:cxn ang="0">
                  <a:pos x="T12" y="T13"/>
                </a:cxn>
              </a:cxnLst>
              <a:rect l="0" t="0" r="r" b="b"/>
              <a:pathLst>
                <a:path w="25" h="31">
                  <a:moveTo>
                    <a:pt x="24" y="23"/>
                  </a:moveTo>
                  <a:cubicBezTo>
                    <a:pt x="24" y="28"/>
                    <a:pt x="21" y="31"/>
                    <a:pt x="16" y="31"/>
                  </a:cubicBezTo>
                  <a:cubicBezTo>
                    <a:pt x="9" y="31"/>
                    <a:pt x="9" y="31"/>
                    <a:pt x="9" y="31"/>
                  </a:cubicBezTo>
                  <a:cubicBezTo>
                    <a:pt x="4" y="31"/>
                    <a:pt x="1" y="28"/>
                    <a:pt x="1" y="23"/>
                  </a:cubicBezTo>
                  <a:cubicBezTo>
                    <a:pt x="0" y="0"/>
                    <a:pt x="0" y="0"/>
                    <a:pt x="0" y="0"/>
                  </a:cubicBezTo>
                  <a:cubicBezTo>
                    <a:pt x="25" y="0"/>
                    <a:pt x="25" y="0"/>
                    <a:pt x="25" y="0"/>
                  </a:cubicBezTo>
                  <a:lnTo>
                    <a:pt x="2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4" name="出自【趣你的PPT】(微信:qunideppt)：最优质的PPT资源库"/>
            <p:cNvSpPr/>
            <p:nvPr/>
          </p:nvSpPr>
          <p:spPr bwMode="auto">
            <a:xfrm>
              <a:off x="1749375" y="2870612"/>
              <a:ext cx="16900" cy="8450"/>
            </a:xfrm>
            <a:custGeom>
              <a:avLst/>
              <a:gdLst>
                <a:gd name="T0" fmla="*/ 0 w 9"/>
                <a:gd name="T1" fmla="*/ 2 h 4"/>
                <a:gd name="T2" fmla="*/ 2 w 9"/>
                <a:gd name="T3" fmla="*/ 0 h 4"/>
                <a:gd name="T4" fmla="*/ 8 w 9"/>
                <a:gd name="T5" fmla="*/ 0 h 4"/>
                <a:gd name="T6" fmla="*/ 9 w 9"/>
                <a:gd name="T7" fmla="*/ 2 h 4"/>
                <a:gd name="T8" fmla="*/ 8 w 9"/>
                <a:gd name="T9" fmla="*/ 4 h 4"/>
                <a:gd name="T10" fmla="*/ 2 w 9"/>
                <a:gd name="T11" fmla="*/ 4 h 4"/>
                <a:gd name="T12" fmla="*/ 0 w 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0" y="2"/>
                  </a:moveTo>
                  <a:cubicBezTo>
                    <a:pt x="0" y="1"/>
                    <a:pt x="1" y="0"/>
                    <a:pt x="2" y="0"/>
                  </a:cubicBezTo>
                  <a:cubicBezTo>
                    <a:pt x="8" y="0"/>
                    <a:pt x="8" y="0"/>
                    <a:pt x="8" y="0"/>
                  </a:cubicBezTo>
                  <a:cubicBezTo>
                    <a:pt x="8" y="0"/>
                    <a:pt x="9" y="1"/>
                    <a:pt x="9" y="2"/>
                  </a:cubicBezTo>
                  <a:cubicBezTo>
                    <a:pt x="9" y="3"/>
                    <a:pt x="8" y="4"/>
                    <a:pt x="8" y="4"/>
                  </a:cubicBezTo>
                  <a:cubicBezTo>
                    <a:pt x="2" y="4"/>
                    <a:pt x="2" y="4"/>
                    <a:pt x="2" y="4"/>
                  </a:cubicBezTo>
                  <a:cubicBezTo>
                    <a:pt x="1" y="4"/>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5" name="出自【趣你的PPT】(微信:qunideppt)：最优质的PPT资源库"/>
            <p:cNvSpPr/>
            <p:nvPr/>
          </p:nvSpPr>
          <p:spPr bwMode="auto">
            <a:xfrm>
              <a:off x="1749375" y="2912862"/>
              <a:ext cx="16900" cy="8450"/>
            </a:xfrm>
            <a:custGeom>
              <a:avLst/>
              <a:gdLst>
                <a:gd name="T0" fmla="*/ 8 w 9"/>
                <a:gd name="T1" fmla="*/ 4 h 4"/>
                <a:gd name="T2" fmla="*/ 2 w 9"/>
                <a:gd name="T3" fmla="*/ 4 h 4"/>
                <a:gd name="T4" fmla="*/ 0 w 9"/>
                <a:gd name="T5" fmla="*/ 2 h 4"/>
                <a:gd name="T6" fmla="*/ 2 w 9"/>
                <a:gd name="T7" fmla="*/ 0 h 4"/>
                <a:gd name="T8" fmla="*/ 8 w 9"/>
                <a:gd name="T9" fmla="*/ 0 h 4"/>
                <a:gd name="T10" fmla="*/ 9 w 9"/>
                <a:gd name="T11" fmla="*/ 2 h 4"/>
                <a:gd name="T12" fmla="*/ 8 w 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8" y="4"/>
                  </a:moveTo>
                  <a:cubicBezTo>
                    <a:pt x="2" y="4"/>
                    <a:pt x="2" y="4"/>
                    <a:pt x="2" y="4"/>
                  </a:cubicBezTo>
                  <a:cubicBezTo>
                    <a:pt x="1" y="4"/>
                    <a:pt x="0" y="3"/>
                    <a:pt x="0" y="2"/>
                  </a:cubicBezTo>
                  <a:cubicBezTo>
                    <a:pt x="0" y="1"/>
                    <a:pt x="1" y="0"/>
                    <a:pt x="2" y="0"/>
                  </a:cubicBezTo>
                  <a:cubicBezTo>
                    <a:pt x="8" y="0"/>
                    <a:pt x="8" y="0"/>
                    <a:pt x="8" y="0"/>
                  </a:cubicBezTo>
                  <a:cubicBezTo>
                    <a:pt x="8" y="0"/>
                    <a:pt x="9" y="1"/>
                    <a:pt x="9" y="2"/>
                  </a:cubicBezTo>
                  <a:cubicBezTo>
                    <a:pt x="9" y="3"/>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6" name="出自【趣你的PPT】(微信:qunideppt)：最优质的PPT资源库"/>
            <p:cNvSpPr/>
            <p:nvPr/>
          </p:nvSpPr>
          <p:spPr bwMode="auto">
            <a:xfrm>
              <a:off x="1736699" y="2923425"/>
              <a:ext cx="42251" cy="6338"/>
            </a:xfrm>
            <a:custGeom>
              <a:avLst/>
              <a:gdLst>
                <a:gd name="T0" fmla="*/ 2 w 23"/>
                <a:gd name="T1" fmla="*/ 0 h 3"/>
                <a:gd name="T2" fmla="*/ 21 w 23"/>
                <a:gd name="T3" fmla="*/ 0 h 3"/>
                <a:gd name="T4" fmla="*/ 23 w 23"/>
                <a:gd name="T5" fmla="*/ 1 h 3"/>
                <a:gd name="T6" fmla="*/ 21 w 23"/>
                <a:gd name="T7" fmla="*/ 3 h 3"/>
                <a:gd name="T8" fmla="*/ 2 w 23"/>
                <a:gd name="T9" fmla="*/ 3 h 3"/>
                <a:gd name="T10" fmla="*/ 0 w 23"/>
                <a:gd name="T11" fmla="*/ 1 h 3"/>
                <a:gd name="T12" fmla="*/ 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 y="0"/>
                  </a:moveTo>
                  <a:cubicBezTo>
                    <a:pt x="21" y="0"/>
                    <a:pt x="21" y="0"/>
                    <a:pt x="21" y="0"/>
                  </a:cubicBezTo>
                  <a:cubicBezTo>
                    <a:pt x="22" y="0"/>
                    <a:pt x="23" y="0"/>
                    <a:pt x="23" y="1"/>
                  </a:cubicBezTo>
                  <a:cubicBezTo>
                    <a:pt x="23" y="2"/>
                    <a:pt x="22" y="3"/>
                    <a:pt x="21" y="3"/>
                  </a:cubicBezTo>
                  <a:cubicBezTo>
                    <a:pt x="2" y="3"/>
                    <a:pt x="2" y="3"/>
                    <a:pt x="2" y="3"/>
                  </a:cubicBezTo>
                  <a:cubicBezTo>
                    <a:pt x="1" y="3"/>
                    <a:pt x="0" y="2"/>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7" name="出自【趣你的PPT】(微信:qunideppt)：最优质的PPT资源库"/>
            <p:cNvSpPr/>
            <p:nvPr/>
          </p:nvSpPr>
          <p:spPr bwMode="auto">
            <a:xfrm>
              <a:off x="1753600" y="2883287"/>
              <a:ext cx="8450" cy="27463"/>
            </a:xfrm>
            <a:custGeom>
              <a:avLst/>
              <a:gdLst>
                <a:gd name="T0" fmla="*/ 5 w 5"/>
                <a:gd name="T1" fmla="*/ 2 h 15"/>
                <a:gd name="T2" fmla="*/ 4 w 5"/>
                <a:gd name="T3" fmla="*/ 13 h 15"/>
                <a:gd name="T4" fmla="*/ 3 w 5"/>
                <a:gd name="T5" fmla="*/ 15 h 15"/>
                <a:gd name="T6" fmla="*/ 1 w 5"/>
                <a:gd name="T7" fmla="*/ 13 h 15"/>
                <a:gd name="T8" fmla="*/ 0 w 5"/>
                <a:gd name="T9" fmla="*/ 2 h 15"/>
                <a:gd name="T10" fmla="*/ 3 w 5"/>
                <a:gd name="T11" fmla="*/ 0 h 15"/>
                <a:gd name="T12" fmla="*/ 5 w 5"/>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5" y="2"/>
                  </a:moveTo>
                  <a:cubicBezTo>
                    <a:pt x="4" y="13"/>
                    <a:pt x="4" y="13"/>
                    <a:pt x="4" y="13"/>
                  </a:cubicBezTo>
                  <a:cubicBezTo>
                    <a:pt x="4" y="14"/>
                    <a:pt x="4" y="15"/>
                    <a:pt x="3" y="15"/>
                  </a:cubicBezTo>
                  <a:cubicBezTo>
                    <a:pt x="1" y="15"/>
                    <a:pt x="1" y="14"/>
                    <a:pt x="1" y="13"/>
                  </a:cubicBezTo>
                  <a:cubicBezTo>
                    <a:pt x="0" y="2"/>
                    <a:pt x="0" y="2"/>
                    <a:pt x="0" y="2"/>
                  </a:cubicBezTo>
                  <a:cubicBezTo>
                    <a:pt x="0" y="1"/>
                    <a:pt x="1" y="0"/>
                    <a:pt x="3" y="0"/>
                  </a:cubicBezTo>
                  <a:cubicBezTo>
                    <a:pt x="4" y="0"/>
                    <a:pt x="5"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8" name="出自【趣你的PPT】(微信:qunideppt)：最优质的PPT资源库"/>
            <p:cNvSpPr>
              <a:spLocks noEditPoints="1"/>
            </p:cNvSpPr>
            <p:nvPr/>
          </p:nvSpPr>
          <p:spPr bwMode="auto">
            <a:xfrm>
              <a:off x="2203575" y="2767099"/>
              <a:ext cx="164780" cy="280964"/>
            </a:xfrm>
            <a:custGeom>
              <a:avLst/>
              <a:gdLst>
                <a:gd name="T0" fmla="*/ 34 w 90"/>
                <a:gd name="T1" fmla="*/ 24 h 153"/>
                <a:gd name="T2" fmla="*/ 44 w 90"/>
                <a:gd name="T3" fmla="*/ 11 h 153"/>
                <a:gd name="T4" fmla="*/ 31 w 90"/>
                <a:gd name="T5" fmla="*/ 0 h 153"/>
                <a:gd name="T6" fmla="*/ 21 w 90"/>
                <a:gd name="T7" fmla="*/ 14 h 153"/>
                <a:gd name="T8" fmla="*/ 34 w 90"/>
                <a:gd name="T9" fmla="*/ 24 h 153"/>
                <a:gd name="T10" fmla="*/ 70 w 90"/>
                <a:gd name="T11" fmla="*/ 61 h 153"/>
                <a:gd name="T12" fmla="*/ 78 w 90"/>
                <a:gd name="T13" fmla="*/ 65 h 153"/>
                <a:gd name="T14" fmla="*/ 81 w 90"/>
                <a:gd name="T15" fmla="*/ 57 h 153"/>
                <a:gd name="T16" fmla="*/ 73 w 90"/>
                <a:gd name="T17" fmla="*/ 33 h 153"/>
                <a:gd name="T18" fmla="*/ 67 w 90"/>
                <a:gd name="T19" fmla="*/ 30 h 153"/>
                <a:gd name="T20" fmla="*/ 51 w 90"/>
                <a:gd name="T21" fmla="*/ 26 h 153"/>
                <a:gd name="T22" fmla="*/ 39 w 90"/>
                <a:gd name="T23" fmla="*/ 24 h 153"/>
                <a:gd name="T24" fmla="*/ 30 w 90"/>
                <a:gd name="T25" fmla="*/ 31 h 153"/>
                <a:gd name="T26" fmla="*/ 30 w 90"/>
                <a:gd name="T27" fmla="*/ 32 h 153"/>
                <a:gd name="T28" fmla="*/ 30 w 90"/>
                <a:gd name="T29" fmla="*/ 32 h 153"/>
                <a:gd name="T30" fmla="*/ 29 w 90"/>
                <a:gd name="T31" fmla="*/ 32 h 153"/>
                <a:gd name="T32" fmla="*/ 19 w 90"/>
                <a:gd name="T33" fmla="*/ 55 h 153"/>
                <a:gd name="T34" fmla="*/ 19 w 90"/>
                <a:gd name="T35" fmla="*/ 55 h 153"/>
                <a:gd name="T36" fmla="*/ 2 w 90"/>
                <a:gd name="T37" fmla="*/ 74 h 153"/>
                <a:gd name="T38" fmla="*/ 2 w 90"/>
                <a:gd name="T39" fmla="*/ 82 h 153"/>
                <a:gd name="T40" fmla="*/ 11 w 90"/>
                <a:gd name="T41" fmla="*/ 82 h 153"/>
                <a:gd name="T42" fmla="*/ 28 w 90"/>
                <a:gd name="T43" fmla="*/ 64 h 153"/>
                <a:gd name="T44" fmla="*/ 29 w 90"/>
                <a:gd name="T45" fmla="*/ 62 h 153"/>
                <a:gd name="T46" fmla="*/ 30 w 90"/>
                <a:gd name="T47" fmla="*/ 60 h 153"/>
                <a:gd name="T48" fmla="*/ 32 w 90"/>
                <a:gd name="T49" fmla="*/ 56 h 153"/>
                <a:gd name="T50" fmla="*/ 38 w 90"/>
                <a:gd name="T51" fmla="*/ 74 h 153"/>
                <a:gd name="T52" fmla="*/ 41 w 90"/>
                <a:gd name="T53" fmla="*/ 79 h 153"/>
                <a:gd name="T54" fmla="*/ 32 w 90"/>
                <a:gd name="T55" fmla="*/ 108 h 153"/>
                <a:gd name="T56" fmla="*/ 32 w 90"/>
                <a:gd name="T57" fmla="*/ 108 h 153"/>
                <a:gd name="T58" fmla="*/ 32 w 90"/>
                <a:gd name="T59" fmla="*/ 108 h 153"/>
                <a:gd name="T60" fmla="*/ 31 w 90"/>
                <a:gd name="T61" fmla="*/ 112 h 153"/>
                <a:gd name="T62" fmla="*/ 30 w 90"/>
                <a:gd name="T63" fmla="*/ 146 h 153"/>
                <a:gd name="T64" fmla="*/ 38 w 90"/>
                <a:gd name="T65" fmla="*/ 153 h 153"/>
                <a:gd name="T66" fmla="*/ 45 w 90"/>
                <a:gd name="T67" fmla="*/ 144 h 153"/>
                <a:gd name="T68" fmla="*/ 46 w 90"/>
                <a:gd name="T69" fmla="*/ 113 h 153"/>
                <a:gd name="T70" fmla="*/ 56 w 90"/>
                <a:gd name="T71" fmla="*/ 94 h 153"/>
                <a:gd name="T72" fmla="*/ 74 w 90"/>
                <a:gd name="T73" fmla="*/ 141 h 153"/>
                <a:gd name="T74" fmla="*/ 84 w 90"/>
                <a:gd name="T75" fmla="*/ 146 h 153"/>
                <a:gd name="T76" fmla="*/ 89 w 90"/>
                <a:gd name="T77" fmla="*/ 136 h 153"/>
                <a:gd name="T78" fmla="*/ 66 w 90"/>
                <a:gd name="T79" fmla="*/ 73 h 153"/>
                <a:gd name="T80" fmla="*/ 66 w 90"/>
                <a:gd name="T81" fmla="*/ 65 h 153"/>
                <a:gd name="T82" fmla="*/ 59 w 90"/>
                <a:gd name="T83" fmla="*/ 40 h 153"/>
                <a:gd name="T84" fmla="*/ 63 w 90"/>
                <a:gd name="T85" fmla="*/ 41 h 153"/>
                <a:gd name="T86" fmla="*/ 70 w 90"/>
                <a:gd name="T87"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53">
                  <a:moveTo>
                    <a:pt x="34" y="24"/>
                  </a:moveTo>
                  <a:cubicBezTo>
                    <a:pt x="41" y="23"/>
                    <a:pt x="45" y="17"/>
                    <a:pt x="44" y="11"/>
                  </a:cubicBezTo>
                  <a:cubicBezTo>
                    <a:pt x="44" y="4"/>
                    <a:pt x="38" y="0"/>
                    <a:pt x="31" y="0"/>
                  </a:cubicBezTo>
                  <a:cubicBezTo>
                    <a:pt x="25" y="1"/>
                    <a:pt x="20" y="7"/>
                    <a:pt x="21" y="14"/>
                  </a:cubicBezTo>
                  <a:cubicBezTo>
                    <a:pt x="22" y="20"/>
                    <a:pt x="28" y="25"/>
                    <a:pt x="34" y="24"/>
                  </a:cubicBezTo>
                  <a:close/>
                  <a:moveTo>
                    <a:pt x="70" y="61"/>
                  </a:moveTo>
                  <a:cubicBezTo>
                    <a:pt x="71" y="64"/>
                    <a:pt x="75" y="66"/>
                    <a:pt x="78" y="65"/>
                  </a:cubicBezTo>
                  <a:cubicBezTo>
                    <a:pt x="81" y="64"/>
                    <a:pt x="83" y="60"/>
                    <a:pt x="81" y="57"/>
                  </a:cubicBezTo>
                  <a:cubicBezTo>
                    <a:pt x="73" y="33"/>
                    <a:pt x="73" y="33"/>
                    <a:pt x="73" y="33"/>
                  </a:cubicBezTo>
                  <a:cubicBezTo>
                    <a:pt x="72" y="31"/>
                    <a:pt x="70" y="30"/>
                    <a:pt x="67" y="30"/>
                  </a:cubicBezTo>
                  <a:cubicBezTo>
                    <a:pt x="51" y="26"/>
                    <a:pt x="51" y="26"/>
                    <a:pt x="51" y="26"/>
                  </a:cubicBezTo>
                  <a:cubicBezTo>
                    <a:pt x="48" y="24"/>
                    <a:pt x="43" y="23"/>
                    <a:pt x="39" y="24"/>
                  </a:cubicBezTo>
                  <a:cubicBezTo>
                    <a:pt x="35" y="26"/>
                    <a:pt x="32" y="28"/>
                    <a:pt x="30" y="31"/>
                  </a:cubicBezTo>
                  <a:cubicBezTo>
                    <a:pt x="30" y="31"/>
                    <a:pt x="30" y="31"/>
                    <a:pt x="30" y="32"/>
                  </a:cubicBezTo>
                  <a:cubicBezTo>
                    <a:pt x="30" y="32"/>
                    <a:pt x="30" y="32"/>
                    <a:pt x="30" y="32"/>
                  </a:cubicBezTo>
                  <a:cubicBezTo>
                    <a:pt x="30" y="32"/>
                    <a:pt x="30" y="32"/>
                    <a:pt x="29" y="32"/>
                  </a:cubicBezTo>
                  <a:cubicBezTo>
                    <a:pt x="19" y="55"/>
                    <a:pt x="19" y="55"/>
                    <a:pt x="19" y="55"/>
                  </a:cubicBezTo>
                  <a:cubicBezTo>
                    <a:pt x="19" y="55"/>
                    <a:pt x="19" y="55"/>
                    <a:pt x="19" y="55"/>
                  </a:cubicBezTo>
                  <a:cubicBezTo>
                    <a:pt x="2" y="74"/>
                    <a:pt x="2" y="74"/>
                    <a:pt x="2" y="74"/>
                  </a:cubicBezTo>
                  <a:cubicBezTo>
                    <a:pt x="0" y="76"/>
                    <a:pt x="0" y="80"/>
                    <a:pt x="2" y="82"/>
                  </a:cubicBezTo>
                  <a:cubicBezTo>
                    <a:pt x="5" y="85"/>
                    <a:pt x="9" y="85"/>
                    <a:pt x="11" y="82"/>
                  </a:cubicBezTo>
                  <a:cubicBezTo>
                    <a:pt x="28" y="64"/>
                    <a:pt x="28" y="64"/>
                    <a:pt x="28" y="64"/>
                  </a:cubicBezTo>
                  <a:cubicBezTo>
                    <a:pt x="28" y="63"/>
                    <a:pt x="29" y="63"/>
                    <a:pt x="29" y="62"/>
                  </a:cubicBezTo>
                  <a:cubicBezTo>
                    <a:pt x="30" y="62"/>
                    <a:pt x="30" y="61"/>
                    <a:pt x="30" y="60"/>
                  </a:cubicBezTo>
                  <a:cubicBezTo>
                    <a:pt x="32" y="56"/>
                    <a:pt x="32" y="56"/>
                    <a:pt x="32" y="56"/>
                  </a:cubicBezTo>
                  <a:cubicBezTo>
                    <a:pt x="38" y="74"/>
                    <a:pt x="38" y="74"/>
                    <a:pt x="38" y="74"/>
                  </a:cubicBezTo>
                  <a:cubicBezTo>
                    <a:pt x="38" y="76"/>
                    <a:pt x="39" y="78"/>
                    <a:pt x="41" y="79"/>
                  </a:cubicBezTo>
                  <a:cubicBezTo>
                    <a:pt x="32" y="108"/>
                    <a:pt x="32" y="108"/>
                    <a:pt x="32" y="108"/>
                  </a:cubicBezTo>
                  <a:cubicBezTo>
                    <a:pt x="32" y="108"/>
                    <a:pt x="32" y="108"/>
                    <a:pt x="32" y="108"/>
                  </a:cubicBezTo>
                  <a:cubicBezTo>
                    <a:pt x="32" y="108"/>
                    <a:pt x="32" y="108"/>
                    <a:pt x="32" y="108"/>
                  </a:cubicBezTo>
                  <a:cubicBezTo>
                    <a:pt x="31" y="109"/>
                    <a:pt x="31" y="111"/>
                    <a:pt x="31" y="112"/>
                  </a:cubicBezTo>
                  <a:cubicBezTo>
                    <a:pt x="30" y="146"/>
                    <a:pt x="30" y="146"/>
                    <a:pt x="30" y="146"/>
                  </a:cubicBezTo>
                  <a:cubicBezTo>
                    <a:pt x="30" y="150"/>
                    <a:pt x="34" y="153"/>
                    <a:pt x="38" y="153"/>
                  </a:cubicBezTo>
                  <a:cubicBezTo>
                    <a:pt x="43" y="152"/>
                    <a:pt x="46" y="148"/>
                    <a:pt x="45" y="144"/>
                  </a:cubicBezTo>
                  <a:cubicBezTo>
                    <a:pt x="46" y="113"/>
                    <a:pt x="46" y="113"/>
                    <a:pt x="46" y="113"/>
                  </a:cubicBezTo>
                  <a:cubicBezTo>
                    <a:pt x="56" y="94"/>
                    <a:pt x="56" y="94"/>
                    <a:pt x="56" y="94"/>
                  </a:cubicBezTo>
                  <a:cubicBezTo>
                    <a:pt x="74" y="141"/>
                    <a:pt x="74" y="141"/>
                    <a:pt x="74" y="141"/>
                  </a:cubicBezTo>
                  <a:cubicBezTo>
                    <a:pt x="76" y="145"/>
                    <a:pt x="80" y="147"/>
                    <a:pt x="84" y="146"/>
                  </a:cubicBezTo>
                  <a:cubicBezTo>
                    <a:pt x="88" y="144"/>
                    <a:pt x="90" y="140"/>
                    <a:pt x="89" y="136"/>
                  </a:cubicBezTo>
                  <a:cubicBezTo>
                    <a:pt x="66" y="73"/>
                    <a:pt x="66" y="73"/>
                    <a:pt x="66" y="73"/>
                  </a:cubicBezTo>
                  <a:cubicBezTo>
                    <a:pt x="67" y="71"/>
                    <a:pt x="67" y="68"/>
                    <a:pt x="66" y="65"/>
                  </a:cubicBezTo>
                  <a:cubicBezTo>
                    <a:pt x="59" y="40"/>
                    <a:pt x="59" y="40"/>
                    <a:pt x="59" y="40"/>
                  </a:cubicBezTo>
                  <a:cubicBezTo>
                    <a:pt x="63" y="41"/>
                    <a:pt x="63" y="41"/>
                    <a:pt x="63" y="41"/>
                  </a:cubicBezTo>
                  <a:lnTo>
                    <a:pt x="7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69" name="出自【趣你的PPT】(微信:qunideppt)：最优质的PPT资源库"/>
            <p:cNvSpPr>
              <a:spLocks noEditPoints="1"/>
            </p:cNvSpPr>
            <p:nvPr/>
          </p:nvSpPr>
          <p:spPr bwMode="auto">
            <a:xfrm>
              <a:off x="3376046" y="2467122"/>
              <a:ext cx="149992" cy="149988"/>
            </a:xfrm>
            <a:custGeom>
              <a:avLst/>
              <a:gdLst>
                <a:gd name="T0" fmla="*/ 0 w 82"/>
                <a:gd name="T1" fmla="*/ 41 h 82"/>
                <a:gd name="T2" fmla="*/ 41 w 82"/>
                <a:gd name="T3" fmla="*/ 82 h 82"/>
                <a:gd name="T4" fmla="*/ 82 w 82"/>
                <a:gd name="T5" fmla="*/ 41 h 82"/>
                <a:gd name="T6" fmla="*/ 41 w 82"/>
                <a:gd name="T7" fmla="*/ 0 h 82"/>
                <a:gd name="T8" fmla="*/ 0 w 82"/>
                <a:gd name="T9" fmla="*/ 41 h 82"/>
                <a:gd name="T10" fmla="*/ 8 w 82"/>
                <a:gd name="T11" fmla="*/ 54 h 82"/>
                <a:gd name="T12" fmla="*/ 12 w 82"/>
                <a:gd name="T13" fmla="*/ 57 h 82"/>
                <a:gd name="T14" fmla="*/ 14 w 82"/>
                <a:gd name="T15" fmla="*/ 57 h 82"/>
                <a:gd name="T16" fmla="*/ 17 w 82"/>
                <a:gd name="T17" fmla="*/ 48 h 82"/>
                <a:gd name="T18" fmla="*/ 18 w 82"/>
                <a:gd name="T19" fmla="*/ 44 h 82"/>
                <a:gd name="T20" fmla="*/ 13 w 82"/>
                <a:gd name="T21" fmla="*/ 35 h 82"/>
                <a:gd name="T22" fmla="*/ 10 w 82"/>
                <a:gd name="T23" fmla="*/ 34 h 82"/>
                <a:gd name="T24" fmla="*/ 6 w 82"/>
                <a:gd name="T25" fmla="*/ 37 h 82"/>
                <a:gd name="T26" fmla="*/ 21 w 82"/>
                <a:gd name="T27" fmla="*/ 12 h 82"/>
                <a:gd name="T28" fmla="*/ 20 w 82"/>
                <a:gd name="T29" fmla="*/ 17 h 82"/>
                <a:gd name="T30" fmla="*/ 22 w 82"/>
                <a:gd name="T31" fmla="*/ 18 h 82"/>
                <a:gd name="T32" fmla="*/ 34 w 82"/>
                <a:gd name="T33" fmla="*/ 19 h 82"/>
                <a:gd name="T34" fmla="*/ 36 w 82"/>
                <a:gd name="T35" fmla="*/ 18 h 82"/>
                <a:gd name="T36" fmla="*/ 42 w 82"/>
                <a:gd name="T37" fmla="*/ 11 h 82"/>
                <a:gd name="T38" fmla="*/ 42 w 82"/>
                <a:gd name="T39" fmla="*/ 8 h 82"/>
                <a:gd name="T40" fmla="*/ 38 w 82"/>
                <a:gd name="T41" fmla="*/ 5 h 82"/>
                <a:gd name="T42" fmla="*/ 41 w 82"/>
                <a:gd name="T43" fmla="*/ 5 h 82"/>
                <a:gd name="T44" fmla="*/ 62 w 82"/>
                <a:gd name="T45" fmla="*/ 12 h 82"/>
                <a:gd name="T46" fmla="*/ 60 w 82"/>
                <a:gd name="T47" fmla="*/ 14 h 82"/>
                <a:gd name="T48" fmla="*/ 61 w 82"/>
                <a:gd name="T49" fmla="*/ 17 h 82"/>
                <a:gd name="T50" fmla="*/ 66 w 82"/>
                <a:gd name="T51" fmla="*/ 26 h 82"/>
                <a:gd name="T52" fmla="*/ 73 w 82"/>
                <a:gd name="T53" fmla="*/ 30 h 82"/>
                <a:gd name="T54" fmla="*/ 75 w 82"/>
                <a:gd name="T55" fmla="*/ 31 h 82"/>
                <a:gd name="T56" fmla="*/ 77 w 82"/>
                <a:gd name="T57" fmla="*/ 41 h 82"/>
                <a:gd name="T58" fmla="*/ 75 w 82"/>
                <a:gd name="T59" fmla="*/ 51 h 82"/>
                <a:gd name="T60" fmla="*/ 68 w 82"/>
                <a:gd name="T61" fmla="*/ 57 h 82"/>
                <a:gd name="T62" fmla="*/ 67 w 82"/>
                <a:gd name="T63" fmla="*/ 60 h 82"/>
                <a:gd name="T64" fmla="*/ 64 w 82"/>
                <a:gd name="T65" fmla="*/ 67 h 82"/>
                <a:gd name="T66" fmla="*/ 47 w 82"/>
                <a:gd name="T67" fmla="*/ 76 h 82"/>
                <a:gd name="T68" fmla="*/ 41 w 82"/>
                <a:gd name="T69" fmla="*/ 72 h 82"/>
                <a:gd name="T70" fmla="*/ 38 w 82"/>
                <a:gd name="T71" fmla="*/ 70 h 82"/>
                <a:gd name="T72" fmla="*/ 26 w 82"/>
                <a:gd name="T73" fmla="*/ 70 h 82"/>
                <a:gd name="T74" fmla="*/ 24 w 82"/>
                <a:gd name="T75" fmla="*/ 72 h 82"/>
                <a:gd name="T76" fmla="*/ 8 w 82"/>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82">
                  <a:moveTo>
                    <a:pt x="0" y="41"/>
                  </a:moveTo>
                  <a:cubicBezTo>
                    <a:pt x="0" y="63"/>
                    <a:pt x="18" y="82"/>
                    <a:pt x="41" y="82"/>
                  </a:cubicBezTo>
                  <a:cubicBezTo>
                    <a:pt x="63" y="82"/>
                    <a:pt x="82" y="63"/>
                    <a:pt x="82" y="41"/>
                  </a:cubicBezTo>
                  <a:cubicBezTo>
                    <a:pt x="82" y="18"/>
                    <a:pt x="63" y="0"/>
                    <a:pt x="41" y="0"/>
                  </a:cubicBezTo>
                  <a:cubicBezTo>
                    <a:pt x="18" y="0"/>
                    <a:pt x="0" y="18"/>
                    <a:pt x="0" y="41"/>
                  </a:cubicBezTo>
                  <a:close/>
                  <a:moveTo>
                    <a:pt x="8" y="54"/>
                  </a:moveTo>
                  <a:cubicBezTo>
                    <a:pt x="10" y="55"/>
                    <a:pt x="12" y="57"/>
                    <a:pt x="12" y="57"/>
                  </a:cubicBezTo>
                  <a:cubicBezTo>
                    <a:pt x="13" y="57"/>
                    <a:pt x="14" y="57"/>
                    <a:pt x="14" y="57"/>
                  </a:cubicBezTo>
                  <a:cubicBezTo>
                    <a:pt x="14" y="57"/>
                    <a:pt x="17" y="50"/>
                    <a:pt x="17" y="48"/>
                  </a:cubicBezTo>
                  <a:cubicBezTo>
                    <a:pt x="17" y="46"/>
                    <a:pt x="18" y="44"/>
                    <a:pt x="18" y="44"/>
                  </a:cubicBezTo>
                  <a:cubicBezTo>
                    <a:pt x="18" y="44"/>
                    <a:pt x="13" y="35"/>
                    <a:pt x="13" y="35"/>
                  </a:cubicBezTo>
                  <a:cubicBezTo>
                    <a:pt x="12" y="35"/>
                    <a:pt x="12" y="34"/>
                    <a:pt x="10" y="34"/>
                  </a:cubicBezTo>
                  <a:cubicBezTo>
                    <a:pt x="9" y="34"/>
                    <a:pt x="7" y="35"/>
                    <a:pt x="6" y="37"/>
                  </a:cubicBezTo>
                  <a:cubicBezTo>
                    <a:pt x="7" y="26"/>
                    <a:pt x="12" y="17"/>
                    <a:pt x="21" y="12"/>
                  </a:cubicBezTo>
                  <a:cubicBezTo>
                    <a:pt x="21" y="14"/>
                    <a:pt x="21" y="16"/>
                    <a:pt x="20" y="17"/>
                  </a:cubicBezTo>
                  <a:cubicBezTo>
                    <a:pt x="20" y="18"/>
                    <a:pt x="22" y="18"/>
                    <a:pt x="22" y="18"/>
                  </a:cubicBezTo>
                  <a:cubicBezTo>
                    <a:pt x="22" y="18"/>
                    <a:pt x="33" y="19"/>
                    <a:pt x="34" y="19"/>
                  </a:cubicBezTo>
                  <a:cubicBezTo>
                    <a:pt x="35" y="19"/>
                    <a:pt x="36" y="18"/>
                    <a:pt x="36" y="18"/>
                  </a:cubicBezTo>
                  <a:cubicBezTo>
                    <a:pt x="36" y="18"/>
                    <a:pt x="41" y="12"/>
                    <a:pt x="42" y="11"/>
                  </a:cubicBezTo>
                  <a:cubicBezTo>
                    <a:pt x="43" y="10"/>
                    <a:pt x="42" y="8"/>
                    <a:pt x="42" y="8"/>
                  </a:cubicBezTo>
                  <a:cubicBezTo>
                    <a:pt x="38" y="5"/>
                    <a:pt x="38" y="5"/>
                    <a:pt x="38" y="5"/>
                  </a:cubicBezTo>
                  <a:cubicBezTo>
                    <a:pt x="39" y="5"/>
                    <a:pt x="40" y="5"/>
                    <a:pt x="41" y="5"/>
                  </a:cubicBezTo>
                  <a:cubicBezTo>
                    <a:pt x="49" y="5"/>
                    <a:pt x="56" y="8"/>
                    <a:pt x="62" y="12"/>
                  </a:cubicBezTo>
                  <a:cubicBezTo>
                    <a:pt x="61" y="12"/>
                    <a:pt x="60" y="13"/>
                    <a:pt x="60" y="14"/>
                  </a:cubicBezTo>
                  <a:cubicBezTo>
                    <a:pt x="60" y="15"/>
                    <a:pt x="61" y="16"/>
                    <a:pt x="61" y="17"/>
                  </a:cubicBezTo>
                  <a:cubicBezTo>
                    <a:pt x="62" y="18"/>
                    <a:pt x="65" y="26"/>
                    <a:pt x="66" y="26"/>
                  </a:cubicBezTo>
                  <a:cubicBezTo>
                    <a:pt x="67" y="27"/>
                    <a:pt x="72" y="29"/>
                    <a:pt x="73" y="30"/>
                  </a:cubicBezTo>
                  <a:cubicBezTo>
                    <a:pt x="74" y="31"/>
                    <a:pt x="75" y="31"/>
                    <a:pt x="75" y="31"/>
                  </a:cubicBezTo>
                  <a:cubicBezTo>
                    <a:pt x="76" y="34"/>
                    <a:pt x="77" y="38"/>
                    <a:pt x="77" y="41"/>
                  </a:cubicBezTo>
                  <a:cubicBezTo>
                    <a:pt x="77" y="44"/>
                    <a:pt x="76" y="48"/>
                    <a:pt x="75" y="51"/>
                  </a:cubicBezTo>
                  <a:cubicBezTo>
                    <a:pt x="74" y="52"/>
                    <a:pt x="68" y="57"/>
                    <a:pt x="68" y="57"/>
                  </a:cubicBezTo>
                  <a:cubicBezTo>
                    <a:pt x="68" y="57"/>
                    <a:pt x="67" y="59"/>
                    <a:pt x="67" y="60"/>
                  </a:cubicBezTo>
                  <a:cubicBezTo>
                    <a:pt x="67" y="60"/>
                    <a:pt x="65" y="65"/>
                    <a:pt x="64" y="67"/>
                  </a:cubicBezTo>
                  <a:cubicBezTo>
                    <a:pt x="60" y="72"/>
                    <a:pt x="54" y="75"/>
                    <a:pt x="47" y="76"/>
                  </a:cubicBezTo>
                  <a:cubicBezTo>
                    <a:pt x="41" y="72"/>
                    <a:pt x="41" y="72"/>
                    <a:pt x="41" y="72"/>
                  </a:cubicBezTo>
                  <a:cubicBezTo>
                    <a:pt x="41" y="71"/>
                    <a:pt x="39" y="70"/>
                    <a:pt x="38" y="70"/>
                  </a:cubicBezTo>
                  <a:cubicBezTo>
                    <a:pt x="26" y="70"/>
                    <a:pt x="26" y="70"/>
                    <a:pt x="26" y="70"/>
                  </a:cubicBezTo>
                  <a:cubicBezTo>
                    <a:pt x="25" y="70"/>
                    <a:pt x="24" y="71"/>
                    <a:pt x="24" y="72"/>
                  </a:cubicBezTo>
                  <a:cubicBezTo>
                    <a:pt x="17" y="68"/>
                    <a:pt x="11" y="62"/>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0" name="出自【趣你的PPT】(微信:qunideppt)：最优质的PPT资源库"/>
            <p:cNvSpPr/>
            <p:nvPr/>
          </p:nvSpPr>
          <p:spPr bwMode="auto">
            <a:xfrm>
              <a:off x="3437310" y="2526272"/>
              <a:ext cx="48589" cy="48588"/>
            </a:xfrm>
            <a:custGeom>
              <a:avLst/>
              <a:gdLst>
                <a:gd name="T0" fmla="*/ 7 w 26"/>
                <a:gd name="T1" fmla="*/ 2 h 27"/>
                <a:gd name="T2" fmla="*/ 10 w 26"/>
                <a:gd name="T3" fmla="*/ 0 h 27"/>
                <a:gd name="T4" fmla="*/ 22 w 26"/>
                <a:gd name="T5" fmla="*/ 3 h 27"/>
                <a:gd name="T6" fmla="*/ 25 w 26"/>
                <a:gd name="T7" fmla="*/ 6 h 27"/>
                <a:gd name="T8" fmla="*/ 26 w 26"/>
                <a:gd name="T9" fmla="*/ 18 h 27"/>
                <a:gd name="T10" fmla="*/ 24 w 26"/>
                <a:gd name="T11" fmla="*/ 22 h 27"/>
                <a:gd name="T12" fmla="*/ 13 w 26"/>
                <a:gd name="T13" fmla="*/ 26 h 27"/>
                <a:gd name="T14" fmla="*/ 9 w 26"/>
                <a:gd name="T15" fmla="*/ 25 h 27"/>
                <a:gd name="T16" fmla="*/ 1 w 26"/>
                <a:gd name="T17" fmla="*/ 16 h 27"/>
                <a:gd name="T18" fmla="*/ 0 w 26"/>
                <a:gd name="T19" fmla="*/ 12 h 27"/>
                <a:gd name="T20" fmla="*/ 7 w 26"/>
                <a:gd name="T2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7" y="2"/>
                  </a:moveTo>
                  <a:cubicBezTo>
                    <a:pt x="7" y="1"/>
                    <a:pt x="9" y="0"/>
                    <a:pt x="10" y="0"/>
                  </a:cubicBezTo>
                  <a:cubicBezTo>
                    <a:pt x="22" y="3"/>
                    <a:pt x="22" y="3"/>
                    <a:pt x="22" y="3"/>
                  </a:cubicBezTo>
                  <a:cubicBezTo>
                    <a:pt x="23" y="3"/>
                    <a:pt x="25" y="5"/>
                    <a:pt x="25" y="6"/>
                  </a:cubicBezTo>
                  <a:cubicBezTo>
                    <a:pt x="26" y="18"/>
                    <a:pt x="26" y="18"/>
                    <a:pt x="26" y="18"/>
                  </a:cubicBezTo>
                  <a:cubicBezTo>
                    <a:pt x="26" y="19"/>
                    <a:pt x="25" y="21"/>
                    <a:pt x="24" y="22"/>
                  </a:cubicBezTo>
                  <a:cubicBezTo>
                    <a:pt x="13" y="26"/>
                    <a:pt x="13" y="26"/>
                    <a:pt x="13" y="26"/>
                  </a:cubicBezTo>
                  <a:cubicBezTo>
                    <a:pt x="11" y="27"/>
                    <a:pt x="9" y="26"/>
                    <a:pt x="9" y="25"/>
                  </a:cubicBezTo>
                  <a:cubicBezTo>
                    <a:pt x="1" y="16"/>
                    <a:pt x="1" y="16"/>
                    <a:pt x="1" y="16"/>
                  </a:cubicBezTo>
                  <a:cubicBezTo>
                    <a:pt x="0" y="15"/>
                    <a:pt x="0" y="13"/>
                    <a:pt x="0" y="12"/>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1" name="出自【趣你的PPT】(微信:qunideppt)：最优质的PPT资源库"/>
            <p:cNvSpPr>
              <a:spLocks noEditPoints="1"/>
            </p:cNvSpPr>
            <p:nvPr/>
          </p:nvSpPr>
          <p:spPr bwMode="auto">
            <a:xfrm>
              <a:off x="2222588" y="2534722"/>
              <a:ext cx="88727" cy="92951"/>
            </a:xfrm>
            <a:custGeom>
              <a:avLst/>
              <a:gdLst>
                <a:gd name="T0" fmla="*/ 0 w 49"/>
                <a:gd name="T1" fmla="*/ 25 h 50"/>
                <a:gd name="T2" fmla="*/ 24 w 49"/>
                <a:gd name="T3" fmla="*/ 50 h 50"/>
                <a:gd name="T4" fmla="*/ 49 w 49"/>
                <a:gd name="T5" fmla="*/ 25 h 50"/>
                <a:gd name="T6" fmla="*/ 24 w 49"/>
                <a:gd name="T7" fmla="*/ 0 h 50"/>
                <a:gd name="T8" fmla="*/ 0 w 49"/>
                <a:gd name="T9" fmla="*/ 25 h 50"/>
                <a:gd name="T10" fmla="*/ 4 w 49"/>
                <a:gd name="T11" fmla="*/ 33 h 50"/>
                <a:gd name="T12" fmla="*/ 7 w 49"/>
                <a:gd name="T13" fmla="*/ 34 h 50"/>
                <a:gd name="T14" fmla="*/ 8 w 49"/>
                <a:gd name="T15" fmla="*/ 35 h 50"/>
                <a:gd name="T16" fmla="*/ 10 w 49"/>
                <a:gd name="T17" fmla="*/ 29 h 50"/>
                <a:gd name="T18" fmla="*/ 10 w 49"/>
                <a:gd name="T19" fmla="*/ 27 h 50"/>
                <a:gd name="T20" fmla="*/ 7 w 49"/>
                <a:gd name="T21" fmla="*/ 21 h 50"/>
                <a:gd name="T22" fmla="*/ 6 w 49"/>
                <a:gd name="T23" fmla="*/ 21 h 50"/>
                <a:gd name="T24" fmla="*/ 3 w 49"/>
                <a:gd name="T25" fmla="*/ 22 h 50"/>
                <a:gd name="T26" fmla="*/ 12 w 49"/>
                <a:gd name="T27" fmla="*/ 7 h 50"/>
                <a:gd name="T28" fmla="*/ 12 w 49"/>
                <a:gd name="T29" fmla="*/ 10 h 50"/>
                <a:gd name="T30" fmla="*/ 13 w 49"/>
                <a:gd name="T31" fmla="*/ 11 h 50"/>
                <a:gd name="T32" fmla="*/ 20 w 49"/>
                <a:gd name="T33" fmla="*/ 12 h 50"/>
                <a:gd name="T34" fmla="*/ 21 w 49"/>
                <a:gd name="T35" fmla="*/ 11 h 50"/>
                <a:gd name="T36" fmla="*/ 25 w 49"/>
                <a:gd name="T37" fmla="*/ 7 h 50"/>
                <a:gd name="T38" fmla="*/ 25 w 49"/>
                <a:gd name="T39" fmla="*/ 5 h 50"/>
                <a:gd name="T40" fmla="*/ 22 w 49"/>
                <a:gd name="T41" fmla="*/ 3 h 50"/>
                <a:gd name="T42" fmla="*/ 24 w 49"/>
                <a:gd name="T43" fmla="*/ 3 h 50"/>
                <a:gd name="T44" fmla="*/ 37 w 49"/>
                <a:gd name="T45" fmla="*/ 8 h 50"/>
                <a:gd name="T46" fmla="*/ 36 w 49"/>
                <a:gd name="T47" fmla="*/ 8 h 50"/>
                <a:gd name="T48" fmla="*/ 37 w 49"/>
                <a:gd name="T49" fmla="*/ 11 h 50"/>
                <a:gd name="T50" fmla="*/ 39 w 49"/>
                <a:gd name="T51" fmla="*/ 16 h 50"/>
                <a:gd name="T52" fmla="*/ 44 w 49"/>
                <a:gd name="T53" fmla="*/ 19 h 50"/>
                <a:gd name="T54" fmla="*/ 45 w 49"/>
                <a:gd name="T55" fmla="*/ 19 h 50"/>
                <a:gd name="T56" fmla="*/ 46 w 49"/>
                <a:gd name="T57" fmla="*/ 25 h 50"/>
                <a:gd name="T58" fmla="*/ 45 w 49"/>
                <a:gd name="T59" fmla="*/ 31 h 50"/>
                <a:gd name="T60" fmla="*/ 41 w 49"/>
                <a:gd name="T61" fmla="*/ 35 h 50"/>
                <a:gd name="T62" fmla="*/ 40 w 49"/>
                <a:gd name="T63" fmla="*/ 36 h 50"/>
                <a:gd name="T64" fmla="*/ 39 w 49"/>
                <a:gd name="T65" fmla="*/ 41 h 50"/>
                <a:gd name="T66" fmla="*/ 28 w 49"/>
                <a:gd name="T67" fmla="*/ 46 h 50"/>
                <a:gd name="T68" fmla="*/ 25 w 49"/>
                <a:gd name="T69" fmla="*/ 44 h 50"/>
                <a:gd name="T70" fmla="*/ 22 w 49"/>
                <a:gd name="T71" fmla="*/ 43 h 50"/>
                <a:gd name="T72" fmla="*/ 15 w 49"/>
                <a:gd name="T73" fmla="*/ 42 h 50"/>
                <a:gd name="T74" fmla="*/ 14 w 49"/>
                <a:gd name="T75" fmla="*/ 44 h 50"/>
                <a:gd name="T76" fmla="*/ 4 w 49"/>
                <a:gd name="T77"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50">
                  <a:moveTo>
                    <a:pt x="0" y="25"/>
                  </a:moveTo>
                  <a:cubicBezTo>
                    <a:pt x="0" y="38"/>
                    <a:pt x="11" y="50"/>
                    <a:pt x="24" y="50"/>
                  </a:cubicBezTo>
                  <a:cubicBezTo>
                    <a:pt x="38" y="50"/>
                    <a:pt x="49" y="38"/>
                    <a:pt x="49" y="25"/>
                  </a:cubicBezTo>
                  <a:cubicBezTo>
                    <a:pt x="49" y="11"/>
                    <a:pt x="38" y="0"/>
                    <a:pt x="24" y="0"/>
                  </a:cubicBezTo>
                  <a:cubicBezTo>
                    <a:pt x="11" y="0"/>
                    <a:pt x="0" y="11"/>
                    <a:pt x="0" y="25"/>
                  </a:cubicBezTo>
                  <a:close/>
                  <a:moveTo>
                    <a:pt x="4" y="33"/>
                  </a:moveTo>
                  <a:cubicBezTo>
                    <a:pt x="5" y="34"/>
                    <a:pt x="7" y="34"/>
                    <a:pt x="7" y="34"/>
                  </a:cubicBezTo>
                  <a:cubicBezTo>
                    <a:pt x="7" y="35"/>
                    <a:pt x="8" y="35"/>
                    <a:pt x="8" y="35"/>
                  </a:cubicBezTo>
                  <a:cubicBezTo>
                    <a:pt x="8" y="35"/>
                    <a:pt x="10" y="30"/>
                    <a:pt x="10" y="29"/>
                  </a:cubicBezTo>
                  <a:cubicBezTo>
                    <a:pt x="10" y="28"/>
                    <a:pt x="10" y="27"/>
                    <a:pt x="10" y="27"/>
                  </a:cubicBezTo>
                  <a:cubicBezTo>
                    <a:pt x="10" y="27"/>
                    <a:pt x="8" y="22"/>
                    <a:pt x="7" y="21"/>
                  </a:cubicBezTo>
                  <a:cubicBezTo>
                    <a:pt x="7" y="21"/>
                    <a:pt x="7" y="21"/>
                    <a:pt x="6" y="21"/>
                  </a:cubicBezTo>
                  <a:cubicBezTo>
                    <a:pt x="5" y="21"/>
                    <a:pt x="4" y="22"/>
                    <a:pt x="3" y="22"/>
                  </a:cubicBezTo>
                  <a:cubicBezTo>
                    <a:pt x="4" y="16"/>
                    <a:pt x="7" y="11"/>
                    <a:pt x="12" y="7"/>
                  </a:cubicBezTo>
                  <a:cubicBezTo>
                    <a:pt x="12" y="9"/>
                    <a:pt x="12" y="10"/>
                    <a:pt x="12" y="10"/>
                  </a:cubicBezTo>
                  <a:cubicBezTo>
                    <a:pt x="12" y="11"/>
                    <a:pt x="13" y="11"/>
                    <a:pt x="13" y="11"/>
                  </a:cubicBezTo>
                  <a:cubicBezTo>
                    <a:pt x="13" y="11"/>
                    <a:pt x="19" y="12"/>
                    <a:pt x="20" y="12"/>
                  </a:cubicBezTo>
                  <a:cubicBezTo>
                    <a:pt x="21" y="12"/>
                    <a:pt x="21" y="11"/>
                    <a:pt x="21" y="11"/>
                  </a:cubicBezTo>
                  <a:cubicBezTo>
                    <a:pt x="21" y="11"/>
                    <a:pt x="25" y="7"/>
                    <a:pt x="25" y="7"/>
                  </a:cubicBezTo>
                  <a:cubicBezTo>
                    <a:pt x="26" y="6"/>
                    <a:pt x="25" y="5"/>
                    <a:pt x="25" y="5"/>
                  </a:cubicBezTo>
                  <a:cubicBezTo>
                    <a:pt x="22" y="3"/>
                    <a:pt x="22" y="3"/>
                    <a:pt x="22" y="3"/>
                  </a:cubicBezTo>
                  <a:cubicBezTo>
                    <a:pt x="23" y="3"/>
                    <a:pt x="24" y="3"/>
                    <a:pt x="24" y="3"/>
                  </a:cubicBezTo>
                  <a:cubicBezTo>
                    <a:pt x="29" y="3"/>
                    <a:pt x="34" y="5"/>
                    <a:pt x="37" y="8"/>
                  </a:cubicBezTo>
                  <a:cubicBezTo>
                    <a:pt x="37" y="8"/>
                    <a:pt x="36" y="8"/>
                    <a:pt x="36" y="8"/>
                  </a:cubicBezTo>
                  <a:cubicBezTo>
                    <a:pt x="36" y="10"/>
                    <a:pt x="37" y="10"/>
                    <a:pt x="37" y="11"/>
                  </a:cubicBezTo>
                  <a:cubicBezTo>
                    <a:pt x="37" y="11"/>
                    <a:pt x="39" y="16"/>
                    <a:pt x="39" y="16"/>
                  </a:cubicBezTo>
                  <a:cubicBezTo>
                    <a:pt x="40" y="16"/>
                    <a:pt x="43" y="18"/>
                    <a:pt x="44" y="19"/>
                  </a:cubicBezTo>
                  <a:cubicBezTo>
                    <a:pt x="44" y="19"/>
                    <a:pt x="45" y="19"/>
                    <a:pt x="45" y="19"/>
                  </a:cubicBezTo>
                  <a:cubicBezTo>
                    <a:pt x="46" y="21"/>
                    <a:pt x="46" y="23"/>
                    <a:pt x="46" y="25"/>
                  </a:cubicBezTo>
                  <a:cubicBezTo>
                    <a:pt x="46" y="27"/>
                    <a:pt x="46" y="29"/>
                    <a:pt x="45" y="31"/>
                  </a:cubicBezTo>
                  <a:cubicBezTo>
                    <a:pt x="44" y="32"/>
                    <a:pt x="41" y="35"/>
                    <a:pt x="41" y="35"/>
                  </a:cubicBezTo>
                  <a:cubicBezTo>
                    <a:pt x="41" y="35"/>
                    <a:pt x="40" y="36"/>
                    <a:pt x="40" y="36"/>
                  </a:cubicBezTo>
                  <a:cubicBezTo>
                    <a:pt x="40" y="37"/>
                    <a:pt x="39" y="40"/>
                    <a:pt x="39" y="41"/>
                  </a:cubicBezTo>
                  <a:cubicBezTo>
                    <a:pt x="36" y="44"/>
                    <a:pt x="32" y="45"/>
                    <a:pt x="28" y="46"/>
                  </a:cubicBezTo>
                  <a:cubicBezTo>
                    <a:pt x="25" y="44"/>
                    <a:pt x="25" y="44"/>
                    <a:pt x="25" y="44"/>
                  </a:cubicBezTo>
                  <a:cubicBezTo>
                    <a:pt x="24" y="43"/>
                    <a:pt x="23" y="43"/>
                    <a:pt x="22" y="43"/>
                  </a:cubicBezTo>
                  <a:cubicBezTo>
                    <a:pt x="15" y="42"/>
                    <a:pt x="15" y="42"/>
                    <a:pt x="15" y="42"/>
                  </a:cubicBezTo>
                  <a:cubicBezTo>
                    <a:pt x="15" y="43"/>
                    <a:pt x="14" y="43"/>
                    <a:pt x="14" y="44"/>
                  </a:cubicBezTo>
                  <a:cubicBezTo>
                    <a:pt x="10" y="41"/>
                    <a:pt x="6" y="38"/>
                    <a:pt x="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2" name="出自【趣你的PPT】(微信:qunideppt)：最优质的PPT资源库"/>
            <p:cNvSpPr/>
            <p:nvPr/>
          </p:nvSpPr>
          <p:spPr bwMode="auto">
            <a:xfrm>
              <a:off x="2258502" y="2572748"/>
              <a:ext cx="29576" cy="29575"/>
            </a:xfrm>
            <a:custGeom>
              <a:avLst/>
              <a:gdLst>
                <a:gd name="T0" fmla="*/ 4 w 16"/>
                <a:gd name="T1" fmla="*/ 1 h 16"/>
                <a:gd name="T2" fmla="*/ 6 w 16"/>
                <a:gd name="T3" fmla="*/ 0 h 16"/>
                <a:gd name="T4" fmla="*/ 14 w 16"/>
                <a:gd name="T5" fmla="*/ 1 h 16"/>
                <a:gd name="T6" fmla="*/ 15 w 16"/>
                <a:gd name="T7" fmla="*/ 3 h 16"/>
                <a:gd name="T8" fmla="*/ 16 w 16"/>
                <a:gd name="T9" fmla="*/ 10 h 16"/>
                <a:gd name="T10" fmla="*/ 14 w 16"/>
                <a:gd name="T11" fmla="*/ 13 h 16"/>
                <a:gd name="T12" fmla="*/ 8 w 16"/>
                <a:gd name="T13" fmla="*/ 15 h 16"/>
                <a:gd name="T14" fmla="*/ 5 w 16"/>
                <a:gd name="T15" fmla="*/ 15 h 16"/>
                <a:gd name="T16" fmla="*/ 1 w 16"/>
                <a:gd name="T17" fmla="*/ 9 h 16"/>
                <a:gd name="T18" fmla="*/ 0 w 16"/>
                <a:gd name="T19" fmla="*/ 7 h 16"/>
                <a:gd name="T20" fmla="*/ 4 w 16"/>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4" y="1"/>
                  </a:moveTo>
                  <a:cubicBezTo>
                    <a:pt x="5" y="0"/>
                    <a:pt x="6" y="0"/>
                    <a:pt x="6" y="0"/>
                  </a:cubicBezTo>
                  <a:cubicBezTo>
                    <a:pt x="14" y="1"/>
                    <a:pt x="14" y="1"/>
                    <a:pt x="14" y="1"/>
                  </a:cubicBezTo>
                  <a:cubicBezTo>
                    <a:pt x="14" y="2"/>
                    <a:pt x="15" y="2"/>
                    <a:pt x="15" y="3"/>
                  </a:cubicBezTo>
                  <a:cubicBezTo>
                    <a:pt x="16" y="10"/>
                    <a:pt x="16" y="10"/>
                    <a:pt x="16" y="10"/>
                  </a:cubicBezTo>
                  <a:cubicBezTo>
                    <a:pt x="16" y="11"/>
                    <a:pt x="15" y="12"/>
                    <a:pt x="14" y="13"/>
                  </a:cubicBezTo>
                  <a:cubicBezTo>
                    <a:pt x="8" y="15"/>
                    <a:pt x="8" y="15"/>
                    <a:pt x="8" y="15"/>
                  </a:cubicBezTo>
                  <a:cubicBezTo>
                    <a:pt x="7" y="16"/>
                    <a:pt x="6" y="15"/>
                    <a:pt x="5" y="15"/>
                  </a:cubicBezTo>
                  <a:cubicBezTo>
                    <a:pt x="1" y="9"/>
                    <a:pt x="1" y="9"/>
                    <a:pt x="1" y="9"/>
                  </a:cubicBezTo>
                  <a:cubicBezTo>
                    <a:pt x="0" y="9"/>
                    <a:pt x="0" y="8"/>
                    <a:pt x="0" y="7"/>
                  </a:cubicBezTo>
                  <a:lnTo>
                    <a:pt x="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3" name="出自【趣你的PPT】(微信:qunideppt)：最优质的PPT资源库"/>
            <p:cNvSpPr>
              <a:spLocks noEditPoints="1"/>
            </p:cNvSpPr>
            <p:nvPr/>
          </p:nvSpPr>
          <p:spPr bwMode="auto">
            <a:xfrm>
              <a:off x="1075468" y="1886181"/>
              <a:ext cx="105628" cy="103513"/>
            </a:xfrm>
            <a:custGeom>
              <a:avLst/>
              <a:gdLst>
                <a:gd name="T0" fmla="*/ 0 w 58"/>
                <a:gd name="T1" fmla="*/ 28 h 57"/>
                <a:gd name="T2" fmla="*/ 29 w 58"/>
                <a:gd name="T3" fmla="*/ 57 h 57"/>
                <a:gd name="T4" fmla="*/ 58 w 58"/>
                <a:gd name="T5" fmla="*/ 28 h 57"/>
                <a:gd name="T6" fmla="*/ 29 w 58"/>
                <a:gd name="T7" fmla="*/ 0 h 57"/>
                <a:gd name="T8" fmla="*/ 0 w 58"/>
                <a:gd name="T9" fmla="*/ 28 h 57"/>
                <a:gd name="T10" fmla="*/ 6 w 58"/>
                <a:gd name="T11" fmla="*/ 38 h 57"/>
                <a:gd name="T12" fmla="*/ 9 w 58"/>
                <a:gd name="T13" fmla="*/ 39 h 57"/>
                <a:gd name="T14" fmla="*/ 10 w 58"/>
                <a:gd name="T15" fmla="*/ 40 h 57"/>
                <a:gd name="T16" fmla="*/ 12 w 58"/>
                <a:gd name="T17" fmla="*/ 34 h 57"/>
                <a:gd name="T18" fmla="*/ 13 w 58"/>
                <a:gd name="T19" fmla="*/ 31 h 57"/>
                <a:gd name="T20" fmla="*/ 9 w 58"/>
                <a:gd name="T21" fmla="*/ 24 h 57"/>
                <a:gd name="T22" fmla="*/ 8 w 58"/>
                <a:gd name="T23" fmla="*/ 23 h 57"/>
                <a:gd name="T24" fmla="*/ 4 w 58"/>
                <a:gd name="T25" fmla="*/ 25 h 57"/>
                <a:gd name="T26" fmla="*/ 15 w 58"/>
                <a:gd name="T27" fmla="*/ 8 h 57"/>
                <a:gd name="T28" fmla="*/ 15 w 58"/>
                <a:gd name="T29" fmla="*/ 11 h 57"/>
                <a:gd name="T30" fmla="*/ 16 w 58"/>
                <a:gd name="T31" fmla="*/ 13 h 57"/>
                <a:gd name="T32" fmla="*/ 24 w 58"/>
                <a:gd name="T33" fmla="*/ 13 h 57"/>
                <a:gd name="T34" fmla="*/ 26 w 58"/>
                <a:gd name="T35" fmla="*/ 12 h 57"/>
                <a:gd name="T36" fmla="*/ 30 w 58"/>
                <a:gd name="T37" fmla="*/ 7 h 57"/>
                <a:gd name="T38" fmla="*/ 30 w 58"/>
                <a:gd name="T39" fmla="*/ 6 h 57"/>
                <a:gd name="T40" fmla="*/ 27 w 58"/>
                <a:gd name="T41" fmla="*/ 3 h 57"/>
                <a:gd name="T42" fmla="*/ 29 w 58"/>
                <a:gd name="T43" fmla="*/ 3 h 57"/>
                <a:gd name="T44" fmla="*/ 44 w 58"/>
                <a:gd name="T45" fmla="*/ 8 h 57"/>
                <a:gd name="T46" fmla="*/ 42 w 58"/>
                <a:gd name="T47" fmla="*/ 9 h 57"/>
                <a:gd name="T48" fmla="*/ 43 w 58"/>
                <a:gd name="T49" fmla="*/ 12 h 57"/>
                <a:gd name="T50" fmla="*/ 46 w 58"/>
                <a:gd name="T51" fmla="*/ 18 h 57"/>
                <a:gd name="T52" fmla="*/ 52 w 58"/>
                <a:gd name="T53" fmla="*/ 21 h 57"/>
                <a:gd name="T54" fmla="*/ 53 w 58"/>
                <a:gd name="T55" fmla="*/ 22 h 57"/>
                <a:gd name="T56" fmla="*/ 54 w 58"/>
                <a:gd name="T57" fmla="*/ 28 h 57"/>
                <a:gd name="T58" fmla="*/ 53 w 58"/>
                <a:gd name="T59" fmla="*/ 35 h 57"/>
                <a:gd name="T60" fmla="*/ 48 w 58"/>
                <a:gd name="T61" fmla="*/ 40 h 57"/>
                <a:gd name="T62" fmla="*/ 47 w 58"/>
                <a:gd name="T63" fmla="*/ 41 h 57"/>
                <a:gd name="T64" fmla="*/ 45 w 58"/>
                <a:gd name="T65" fmla="*/ 47 h 57"/>
                <a:gd name="T66" fmla="*/ 33 w 58"/>
                <a:gd name="T67" fmla="*/ 53 h 57"/>
                <a:gd name="T68" fmla="*/ 29 w 58"/>
                <a:gd name="T69" fmla="*/ 50 h 57"/>
                <a:gd name="T70" fmla="*/ 27 w 58"/>
                <a:gd name="T71" fmla="*/ 49 h 57"/>
                <a:gd name="T72" fmla="*/ 19 w 58"/>
                <a:gd name="T73" fmla="*/ 49 h 57"/>
                <a:gd name="T74" fmla="*/ 17 w 58"/>
                <a:gd name="T75" fmla="*/ 50 h 57"/>
                <a:gd name="T76" fmla="*/ 6 w 58"/>
                <a:gd name="T77"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 h="57">
                  <a:moveTo>
                    <a:pt x="0" y="28"/>
                  </a:moveTo>
                  <a:cubicBezTo>
                    <a:pt x="0" y="44"/>
                    <a:pt x="13" y="57"/>
                    <a:pt x="29" y="57"/>
                  </a:cubicBezTo>
                  <a:cubicBezTo>
                    <a:pt x="45" y="57"/>
                    <a:pt x="58" y="44"/>
                    <a:pt x="58" y="28"/>
                  </a:cubicBezTo>
                  <a:cubicBezTo>
                    <a:pt x="58" y="13"/>
                    <a:pt x="45" y="0"/>
                    <a:pt x="29" y="0"/>
                  </a:cubicBezTo>
                  <a:cubicBezTo>
                    <a:pt x="13" y="0"/>
                    <a:pt x="0" y="13"/>
                    <a:pt x="0" y="28"/>
                  </a:cubicBezTo>
                  <a:close/>
                  <a:moveTo>
                    <a:pt x="6" y="38"/>
                  </a:moveTo>
                  <a:cubicBezTo>
                    <a:pt x="7" y="38"/>
                    <a:pt x="9" y="39"/>
                    <a:pt x="9" y="39"/>
                  </a:cubicBezTo>
                  <a:cubicBezTo>
                    <a:pt x="9" y="40"/>
                    <a:pt x="10" y="40"/>
                    <a:pt x="10" y="40"/>
                  </a:cubicBezTo>
                  <a:cubicBezTo>
                    <a:pt x="10" y="40"/>
                    <a:pt x="12" y="35"/>
                    <a:pt x="12" y="34"/>
                  </a:cubicBezTo>
                  <a:cubicBezTo>
                    <a:pt x="12" y="32"/>
                    <a:pt x="13" y="31"/>
                    <a:pt x="13" y="31"/>
                  </a:cubicBezTo>
                  <a:cubicBezTo>
                    <a:pt x="13" y="31"/>
                    <a:pt x="10" y="24"/>
                    <a:pt x="9" y="24"/>
                  </a:cubicBezTo>
                  <a:cubicBezTo>
                    <a:pt x="9" y="24"/>
                    <a:pt x="9" y="23"/>
                    <a:pt x="8" y="23"/>
                  </a:cubicBezTo>
                  <a:cubicBezTo>
                    <a:pt x="7" y="23"/>
                    <a:pt x="5" y="25"/>
                    <a:pt x="4" y="25"/>
                  </a:cubicBezTo>
                  <a:cubicBezTo>
                    <a:pt x="5" y="18"/>
                    <a:pt x="9" y="12"/>
                    <a:pt x="15" y="8"/>
                  </a:cubicBezTo>
                  <a:cubicBezTo>
                    <a:pt x="15" y="9"/>
                    <a:pt x="15" y="11"/>
                    <a:pt x="15" y="11"/>
                  </a:cubicBezTo>
                  <a:cubicBezTo>
                    <a:pt x="15" y="12"/>
                    <a:pt x="16" y="13"/>
                    <a:pt x="16" y="13"/>
                  </a:cubicBezTo>
                  <a:cubicBezTo>
                    <a:pt x="16" y="13"/>
                    <a:pt x="23" y="13"/>
                    <a:pt x="24" y="13"/>
                  </a:cubicBezTo>
                  <a:cubicBezTo>
                    <a:pt x="25" y="13"/>
                    <a:pt x="26" y="12"/>
                    <a:pt x="26" y="12"/>
                  </a:cubicBezTo>
                  <a:cubicBezTo>
                    <a:pt x="26" y="12"/>
                    <a:pt x="29" y="8"/>
                    <a:pt x="30" y="7"/>
                  </a:cubicBezTo>
                  <a:cubicBezTo>
                    <a:pt x="31" y="7"/>
                    <a:pt x="30" y="6"/>
                    <a:pt x="30" y="6"/>
                  </a:cubicBezTo>
                  <a:cubicBezTo>
                    <a:pt x="27" y="3"/>
                    <a:pt x="27" y="3"/>
                    <a:pt x="27" y="3"/>
                  </a:cubicBezTo>
                  <a:cubicBezTo>
                    <a:pt x="28" y="3"/>
                    <a:pt x="28" y="3"/>
                    <a:pt x="29" y="3"/>
                  </a:cubicBezTo>
                  <a:cubicBezTo>
                    <a:pt x="35" y="3"/>
                    <a:pt x="40" y="5"/>
                    <a:pt x="44" y="8"/>
                  </a:cubicBezTo>
                  <a:cubicBezTo>
                    <a:pt x="43" y="9"/>
                    <a:pt x="43" y="9"/>
                    <a:pt x="42" y="9"/>
                  </a:cubicBezTo>
                  <a:cubicBezTo>
                    <a:pt x="42" y="11"/>
                    <a:pt x="43" y="11"/>
                    <a:pt x="43" y="12"/>
                  </a:cubicBezTo>
                  <a:cubicBezTo>
                    <a:pt x="44" y="13"/>
                    <a:pt x="46" y="18"/>
                    <a:pt x="46" y="18"/>
                  </a:cubicBezTo>
                  <a:cubicBezTo>
                    <a:pt x="47" y="18"/>
                    <a:pt x="51" y="20"/>
                    <a:pt x="52" y="21"/>
                  </a:cubicBezTo>
                  <a:cubicBezTo>
                    <a:pt x="52" y="22"/>
                    <a:pt x="53" y="22"/>
                    <a:pt x="53" y="22"/>
                  </a:cubicBezTo>
                  <a:cubicBezTo>
                    <a:pt x="54" y="24"/>
                    <a:pt x="54" y="26"/>
                    <a:pt x="54" y="28"/>
                  </a:cubicBezTo>
                  <a:cubicBezTo>
                    <a:pt x="54" y="31"/>
                    <a:pt x="54" y="33"/>
                    <a:pt x="53" y="35"/>
                  </a:cubicBezTo>
                  <a:cubicBezTo>
                    <a:pt x="52" y="36"/>
                    <a:pt x="48" y="40"/>
                    <a:pt x="48" y="40"/>
                  </a:cubicBezTo>
                  <a:cubicBezTo>
                    <a:pt x="48" y="40"/>
                    <a:pt x="47" y="41"/>
                    <a:pt x="47" y="41"/>
                  </a:cubicBezTo>
                  <a:cubicBezTo>
                    <a:pt x="47" y="42"/>
                    <a:pt x="46" y="45"/>
                    <a:pt x="45" y="47"/>
                  </a:cubicBezTo>
                  <a:cubicBezTo>
                    <a:pt x="42" y="50"/>
                    <a:pt x="38" y="52"/>
                    <a:pt x="33" y="53"/>
                  </a:cubicBezTo>
                  <a:cubicBezTo>
                    <a:pt x="29" y="50"/>
                    <a:pt x="29" y="50"/>
                    <a:pt x="29" y="50"/>
                  </a:cubicBezTo>
                  <a:cubicBezTo>
                    <a:pt x="29" y="49"/>
                    <a:pt x="28" y="49"/>
                    <a:pt x="27" y="49"/>
                  </a:cubicBezTo>
                  <a:cubicBezTo>
                    <a:pt x="19" y="49"/>
                    <a:pt x="19" y="49"/>
                    <a:pt x="19" y="49"/>
                  </a:cubicBezTo>
                  <a:cubicBezTo>
                    <a:pt x="18" y="49"/>
                    <a:pt x="17" y="49"/>
                    <a:pt x="17" y="50"/>
                  </a:cubicBezTo>
                  <a:cubicBezTo>
                    <a:pt x="12" y="47"/>
                    <a:pt x="8" y="43"/>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4" name="出自【趣你的PPT】(微信:qunideppt)：最优质的PPT资源库"/>
            <p:cNvSpPr/>
            <p:nvPr/>
          </p:nvSpPr>
          <p:spPr bwMode="auto">
            <a:xfrm>
              <a:off x="1119832" y="1926318"/>
              <a:ext cx="31688" cy="35913"/>
            </a:xfrm>
            <a:custGeom>
              <a:avLst/>
              <a:gdLst>
                <a:gd name="T0" fmla="*/ 5 w 18"/>
                <a:gd name="T1" fmla="*/ 1 h 19"/>
                <a:gd name="T2" fmla="*/ 8 w 18"/>
                <a:gd name="T3" fmla="*/ 0 h 19"/>
                <a:gd name="T4" fmla="*/ 16 w 18"/>
                <a:gd name="T5" fmla="*/ 2 h 19"/>
                <a:gd name="T6" fmla="*/ 18 w 18"/>
                <a:gd name="T7" fmla="*/ 4 h 19"/>
                <a:gd name="T8" fmla="*/ 18 w 18"/>
                <a:gd name="T9" fmla="*/ 13 h 19"/>
                <a:gd name="T10" fmla="*/ 17 w 18"/>
                <a:gd name="T11" fmla="*/ 15 h 19"/>
                <a:gd name="T12" fmla="*/ 9 w 18"/>
                <a:gd name="T13" fmla="*/ 18 h 19"/>
                <a:gd name="T14" fmla="*/ 6 w 18"/>
                <a:gd name="T15" fmla="*/ 18 h 19"/>
                <a:gd name="T16" fmla="*/ 1 w 18"/>
                <a:gd name="T17" fmla="*/ 11 h 19"/>
                <a:gd name="T18" fmla="*/ 0 w 18"/>
                <a:gd name="T19" fmla="*/ 9 h 19"/>
                <a:gd name="T20" fmla="*/ 5 w 18"/>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9">
                  <a:moveTo>
                    <a:pt x="5" y="1"/>
                  </a:moveTo>
                  <a:cubicBezTo>
                    <a:pt x="5" y="1"/>
                    <a:pt x="7" y="0"/>
                    <a:pt x="8" y="0"/>
                  </a:cubicBezTo>
                  <a:cubicBezTo>
                    <a:pt x="16" y="2"/>
                    <a:pt x="16" y="2"/>
                    <a:pt x="16" y="2"/>
                  </a:cubicBezTo>
                  <a:cubicBezTo>
                    <a:pt x="17" y="3"/>
                    <a:pt x="17" y="3"/>
                    <a:pt x="18" y="4"/>
                  </a:cubicBezTo>
                  <a:cubicBezTo>
                    <a:pt x="18" y="13"/>
                    <a:pt x="18" y="13"/>
                    <a:pt x="18" y="13"/>
                  </a:cubicBezTo>
                  <a:cubicBezTo>
                    <a:pt x="18" y="14"/>
                    <a:pt x="18" y="15"/>
                    <a:pt x="17" y="15"/>
                  </a:cubicBezTo>
                  <a:cubicBezTo>
                    <a:pt x="9" y="18"/>
                    <a:pt x="9" y="18"/>
                    <a:pt x="9" y="18"/>
                  </a:cubicBezTo>
                  <a:cubicBezTo>
                    <a:pt x="8" y="19"/>
                    <a:pt x="7" y="19"/>
                    <a:pt x="6" y="18"/>
                  </a:cubicBezTo>
                  <a:cubicBezTo>
                    <a:pt x="1" y="11"/>
                    <a:pt x="1" y="11"/>
                    <a:pt x="1" y="11"/>
                  </a:cubicBezTo>
                  <a:cubicBezTo>
                    <a:pt x="0" y="11"/>
                    <a:pt x="0" y="9"/>
                    <a:pt x="0" y="9"/>
                  </a:cubicBezTo>
                  <a:lnTo>
                    <a:pt x="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5" name="出自【趣你的PPT】(微信:qunideppt)：最优质的PPT资源库"/>
            <p:cNvSpPr>
              <a:spLocks noEditPoints="1"/>
            </p:cNvSpPr>
            <p:nvPr/>
          </p:nvSpPr>
          <p:spPr bwMode="auto">
            <a:xfrm>
              <a:off x="2431732" y="2680486"/>
              <a:ext cx="90840" cy="90838"/>
            </a:xfrm>
            <a:custGeom>
              <a:avLst/>
              <a:gdLst>
                <a:gd name="T0" fmla="*/ 0 w 49"/>
                <a:gd name="T1" fmla="*/ 25 h 50"/>
                <a:gd name="T2" fmla="*/ 25 w 49"/>
                <a:gd name="T3" fmla="*/ 50 h 50"/>
                <a:gd name="T4" fmla="*/ 49 w 49"/>
                <a:gd name="T5" fmla="*/ 25 h 50"/>
                <a:gd name="T6" fmla="*/ 25 w 49"/>
                <a:gd name="T7" fmla="*/ 0 h 50"/>
                <a:gd name="T8" fmla="*/ 0 w 49"/>
                <a:gd name="T9" fmla="*/ 25 h 50"/>
                <a:gd name="T10" fmla="*/ 5 w 49"/>
                <a:gd name="T11" fmla="*/ 33 h 50"/>
                <a:gd name="T12" fmla="*/ 7 w 49"/>
                <a:gd name="T13" fmla="*/ 35 h 50"/>
                <a:gd name="T14" fmla="*/ 9 w 49"/>
                <a:gd name="T15" fmla="*/ 35 h 50"/>
                <a:gd name="T16" fmla="*/ 10 w 49"/>
                <a:gd name="T17" fmla="*/ 29 h 50"/>
                <a:gd name="T18" fmla="*/ 11 w 49"/>
                <a:gd name="T19" fmla="*/ 27 h 50"/>
                <a:gd name="T20" fmla="*/ 8 w 49"/>
                <a:gd name="T21" fmla="*/ 21 h 50"/>
                <a:gd name="T22" fmla="*/ 6 w 49"/>
                <a:gd name="T23" fmla="*/ 21 h 50"/>
                <a:gd name="T24" fmla="*/ 3 w 49"/>
                <a:gd name="T25" fmla="*/ 22 h 50"/>
                <a:gd name="T26" fmla="*/ 12 w 49"/>
                <a:gd name="T27" fmla="*/ 7 h 50"/>
                <a:gd name="T28" fmla="*/ 12 w 49"/>
                <a:gd name="T29" fmla="*/ 10 h 50"/>
                <a:gd name="T30" fmla="*/ 14 w 49"/>
                <a:gd name="T31" fmla="*/ 11 h 50"/>
                <a:gd name="T32" fmla="*/ 20 w 49"/>
                <a:gd name="T33" fmla="*/ 12 h 50"/>
                <a:gd name="T34" fmla="*/ 22 w 49"/>
                <a:gd name="T35" fmla="*/ 11 h 50"/>
                <a:gd name="T36" fmla="*/ 26 w 49"/>
                <a:gd name="T37" fmla="*/ 7 h 50"/>
                <a:gd name="T38" fmla="*/ 25 w 49"/>
                <a:gd name="T39" fmla="*/ 5 h 50"/>
                <a:gd name="T40" fmla="*/ 23 w 49"/>
                <a:gd name="T41" fmla="*/ 4 h 50"/>
                <a:gd name="T42" fmla="*/ 25 w 49"/>
                <a:gd name="T43" fmla="*/ 3 h 50"/>
                <a:gd name="T44" fmla="*/ 38 w 49"/>
                <a:gd name="T45" fmla="*/ 8 h 50"/>
                <a:gd name="T46" fmla="*/ 36 w 49"/>
                <a:gd name="T47" fmla="*/ 9 h 50"/>
                <a:gd name="T48" fmla="*/ 37 w 49"/>
                <a:gd name="T49" fmla="*/ 11 h 50"/>
                <a:gd name="T50" fmla="*/ 40 w 49"/>
                <a:gd name="T51" fmla="*/ 16 h 50"/>
                <a:gd name="T52" fmla="*/ 44 w 49"/>
                <a:gd name="T53" fmla="*/ 19 h 50"/>
                <a:gd name="T54" fmla="*/ 46 w 49"/>
                <a:gd name="T55" fmla="*/ 19 h 50"/>
                <a:gd name="T56" fmla="*/ 46 w 49"/>
                <a:gd name="T57" fmla="*/ 25 h 50"/>
                <a:gd name="T58" fmla="*/ 45 w 49"/>
                <a:gd name="T59" fmla="*/ 31 h 50"/>
                <a:gd name="T60" fmla="*/ 41 w 49"/>
                <a:gd name="T61" fmla="*/ 35 h 50"/>
                <a:gd name="T62" fmla="*/ 40 w 49"/>
                <a:gd name="T63" fmla="*/ 36 h 50"/>
                <a:gd name="T64" fmla="*/ 39 w 49"/>
                <a:gd name="T65" fmla="*/ 41 h 50"/>
                <a:gd name="T66" fmla="*/ 29 w 49"/>
                <a:gd name="T67" fmla="*/ 46 h 50"/>
                <a:gd name="T68" fmla="*/ 25 w 49"/>
                <a:gd name="T69" fmla="*/ 44 h 50"/>
                <a:gd name="T70" fmla="*/ 23 w 49"/>
                <a:gd name="T71" fmla="*/ 43 h 50"/>
                <a:gd name="T72" fmla="*/ 16 w 49"/>
                <a:gd name="T73" fmla="*/ 43 h 50"/>
                <a:gd name="T74" fmla="*/ 14 w 49"/>
                <a:gd name="T75" fmla="*/ 44 h 50"/>
                <a:gd name="T76" fmla="*/ 5 w 49"/>
                <a:gd name="T77"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50">
                  <a:moveTo>
                    <a:pt x="0" y="25"/>
                  </a:moveTo>
                  <a:cubicBezTo>
                    <a:pt x="0" y="39"/>
                    <a:pt x="11" y="50"/>
                    <a:pt x="25" y="50"/>
                  </a:cubicBezTo>
                  <a:cubicBezTo>
                    <a:pt x="38" y="50"/>
                    <a:pt x="49" y="39"/>
                    <a:pt x="49" y="25"/>
                  </a:cubicBezTo>
                  <a:cubicBezTo>
                    <a:pt x="49" y="11"/>
                    <a:pt x="38" y="0"/>
                    <a:pt x="25" y="0"/>
                  </a:cubicBezTo>
                  <a:cubicBezTo>
                    <a:pt x="11" y="0"/>
                    <a:pt x="0" y="11"/>
                    <a:pt x="0" y="25"/>
                  </a:cubicBezTo>
                  <a:close/>
                  <a:moveTo>
                    <a:pt x="5" y="33"/>
                  </a:moveTo>
                  <a:cubicBezTo>
                    <a:pt x="6" y="34"/>
                    <a:pt x="7" y="34"/>
                    <a:pt x="7" y="35"/>
                  </a:cubicBezTo>
                  <a:cubicBezTo>
                    <a:pt x="8" y="35"/>
                    <a:pt x="9" y="35"/>
                    <a:pt x="9" y="35"/>
                  </a:cubicBezTo>
                  <a:cubicBezTo>
                    <a:pt x="9" y="35"/>
                    <a:pt x="10" y="30"/>
                    <a:pt x="10" y="29"/>
                  </a:cubicBezTo>
                  <a:cubicBezTo>
                    <a:pt x="10" y="28"/>
                    <a:pt x="11" y="27"/>
                    <a:pt x="11" y="27"/>
                  </a:cubicBezTo>
                  <a:cubicBezTo>
                    <a:pt x="11" y="27"/>
                    <a:pt x="8" y="22"/>
                    <a:pt x="8" y="21"/>
                  </a:cubicBezTo>
                  <a:cubicBezTo>
                    <a:pt x="8" y="21"/>
                    <a:pt x="7" y="21"/>
                    <a:pt x="6" y="21"/>
                  </a:cubicBezTo>
                  <a:cubicBezTo>
                    <a:pt x="6" y="21"/>
                    <a:pt x="4" y="22"/>
                    <a:pt x="3" y="22"/>
                  </a:cubicBezTo>
                  <a:cubicBezTo>
                    <a:pt x="4" y="16"/>
                    <a:pt x="8" y="11"/>
                    <a:pt x="12" y="7"/>
                  </a:cubicBezTo>
                  <a:cubicBezTo>
                    <a:pt x="12" y="9"/>
                    <a:pt x="12" y="10"/>
                    <a:pt x="12" y="10"/>
                  </a:cubicBezTo>
                  <a:cubicBezTo>
                    <a:pt x="12" y="11"/>
                    <a:pt x="14" y="11"/>
                    <a:pt x="14" y="11"/>
                  </a:cubicBezTo>
                  <a:cubicBezTo>
                    <a:pt x="14" y="11"/>
                    <a:pt x="20" y="12"/>
                    <a:pt x="20" y="12"/>
                  </a:cubicBezTo>
                  <a:cubicBezTo>
                    <a:pt x="21" y="12"/>
                    <a:pt x="22" y="11"/>
                    <a:pt x="22" y="11"/>
                  </a:cubicBezTo>
                  <a:cubicBezTo>
                    <a:pt x="22" y="11"/>
                    <a:pt x="25" y="8"/>
                    <a:pt x="26" y="7"/>
                  </a:cubicBezTo>
                  <a:cubicBezTo>
                    <a:pt x="26" y="6"/>
                    <a:pt x="25" y="5"/>
                    <a:pt x="25" y="5"/>
                  </a:cubicBezTo>
                  <a:cubicBezTo>
                    <a:pt x="23" y="4"/>
                    <a:pt x="23" y="4"/>
                    <a:pt x="23" y="4"/>
                  </a:cubicBezTo>
                  <a:cubicBezTo>
                    <a:pt x="24" y="3"/>
                    <a:pt x="24" y="3"/>
                    <a:pt x="25" y="3"/>
                  </a:cubicBezTo>
                  <a:cubicBezTo>
                    <a:pt x="30" y="3"/>
                    <a:pt x="34" y="5"/>
                    <a:pt x="38" y="8"/>
                  </a:cubicBezTo>
                  <a:cubicBezTo>
                    <a:pt x="37" y="8"/>
                    <a:pt x="36" y="8"/>
                    <a:pt x="36" y="9"/>
                  </a:cubicBezTo>
                  <a:cubicBezTo>
                    <a:pt x="36" y="10"/>
                    <a:pt x="37" y="10"/>
                    <a:pt x="37" y="11"/>
                  </a:cubicBezTo>
                  <a:cubicBezTo>
                    <a:pt x="37" y="11"/>
                    <a:pt x="39" y="16"/>
                    <a:pt x="40" y="16"/>
                  </a:cubicBezTo>
                  <a:cubicBezTo>
                    <a:pt x="40" y="16"/>
                    <a:pt x="43" y="18"/>
                    <a:pt x="44" y="19"/>
                  </a:cubicBezTo>
                  <a:cubicBezTo>
                    <a:pt x="45" y="19"/>
                    <a:pt x="45" y="19"/>
                    <a:pt x="46" y="19"/>
                  </a:cubicBezTo>
                  <a:cubicBezTo>
                    <a:pt x="46" y="21"/>
                    <a:pt x="46" y="23"/>
                    <a:pt x="46" y="25"/>
                  </a:cubicBezTo>
                  <a:cubicBezTo>
                    <a:pt x="46" y="27"/>
                    <a:pt x="46" y="29"/>
                    <a:pt x="45" y="31"/>
                  </a:cubicBezTo>
                  <a:cubicBezTo>
                    <a:pt x="45" y="32"/>
                    <a:pt x="41" y="35"/>
                    <a:pt x="41" y="35"/>
                  </a:cubicBezTo>
                  <a:cubicBezTo>
                    <a:pt x="41" y="35"/>
                    <a:pt x="41" y="36"/>
                    <a:pt x="40" y="36"/>
                  </a:cubicBezTo>
                  <a:cubicBezTo>
                    <a:pt x="40" y="37"/>
                    <a:pt x="39" y="40"/>
                    <a:pt x="39" y="41"/>
                  </a:cubicBezTo>
                  <a:cubicBezTo>
                    <a:pt x="36" y="44"/>
                    <a:pt x="32" y="45"/>
                    <a:pt x="29" y="46"/>
                  </a:cubicBezTo>
                  <a:cubicBezTo>
                    <a:pt x="25" y="44"/>
                    <a:pt x="25" y="44"/>
                    <a:pt x="25" y="44"/>
                  </a:cubicBezTo>
                  <a:cubicBezTo>
                    <a:pt x="25" y="43"/>
                    <a:pt x="24" y="43"/>
                    <a:pt x="23" y="43"/>
                  </a:cubicBezTo>
                  <a:cubicBezTo>
                    <a:pt x="16" y="43"/>
                    <a:pt x="16" y="43"/>
                    <a:pt x="16" y="43"/>
                  </a:cubicBezTo>
                  <a:cubicBezTo>
                    <a:pt x="15" y="43"/>
                    <a:pt x="15" y="43"/>
                    <a:pt x="14" y="44"/>
                  </a:cubicBezTo>
                  <a:cubicBezTo>
                    <a:pt x="10" y="41"/>
                    <a:pt x="7" y="38"/>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6" name="出自【趣你的PPT】(微信:qunideppt)：最优质的PPT资源库"/>
            <p:cNvSpPr/>
            <p:nvPr/>
          </p:nvSpPr>
          <p:spPr bwMode="auto">
            <a:xfrm>
              <a:off x="2469758" y="2716399"/>
              <a:ext cx="29576" cy="29575"/>
            </a:xfrm>
            <a:custGeom>
              <a:avLst/>
              <a:gdLst>
                <a:gd name="T0" fmla="*/ 5 w 16"/>
                <a:gd name="T1" fmla="*/ 1 h 16"/>
                <a:gd name="T2" fmla="*/ 7 w 16"/>
                <a:gd name="T3" fmla="*/ 0 h 16"/>
                <a:gd name="T4" fmla="*/ 14 w 16"/>
                <a:gd name="T5" fmla="*/ 1 h 16"/>
                <a:gd name="T6" fmla="*/ 16 w 16"/>
                <a:gd name="T7" fmla="*/ 3 h 16"/>
                <a:gd name="T8" fmla="*/ 16 w 16"/>
                <a:gd name="T9" fmla="*/ 11 h 16"/>
                <a:gd name="T10" fmla="*/ 15 w 16"/>
                <a:gd name="T11" fmla="*/ 13 h 16"/>
                <a:gd name="T12" fmla="*/ 8 w 16"/>
                <a:gd name="T13" fmla="*/ 15 h 16"/>
                <a:gd name="T14" fmla="*/ 6 w 16"/>
                <a:gd name="T15" fmla="*/ 15 h 16"/>
                <a:gd name="T16" fmla="*/ 1 w 16"/>
                <a:gd name="T17" fmla="*/ 9 h 16"/>
                <a:gd name="T18" fmla="*/ 1 w 16"/>
                <a:gd name="T19" fmla="*/ 7 h 16"/>
                <a:gd name="T20" fmla="*/ 5 w 16"/>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5" y="1"/>
                  </a:moveTo>
                  <a:cubicBezTo>
                    <a:pt x="5" y="0"/>
                    <a:pt x="6" y="0"/>
                    <a:pt x="7" y="0"/>
                  </a:cubicBezTo>
                  <a:cubicBezTo>
                    <a:pt x="14" y="1"/>
                    <a:pt x="14" y="1"/>
                    <a:pt x="14" y="1"/>
                  </a:cubicBezTo>
                  <a:cubicBezTo>
                    <a:pt x="15" y="2"/>
                    <a:pt x="15" y="3"/>
                    <a:pt x="16" y="3"/>
                  </a:cubicBezTo>
                  <a:cubicBezTo>
                    <a:pt x="16" y="11"/>
                    <a:pt x="16" y="11"/>
                    <a:pt x="16" y="11"/>
                  </a:cubicBezTo>
                  <a:cubicBezTo>
                    <a:pt x="16" y="11"/>
                    <a:pt x="16" y="12"/>
                    <a:pt x="15" y="13"/>
                  </a:cubicBezTo>
                  <a:cubicBezTo>
                    <a:pt x="8" y="15"/>
                    <a:pt x="8" y="15"/>
                    <a:pt x="8" y="15"/>
                  </a:cubicBezTo>
                  <a:cubicBezTo>
                    <a:pt x="7" y="16"/>
                    <a:pt x="6" y="16"/>
                    <a:pt x="6" y="15"/>
                  </a:cubicBezTo>
                  <a:cubicBezTo>
                    <a:pt x="1" y="9"/>
                    <a:pt x="1" y="9"/>
                    <a:pt x="1" y="9"/>
                  </a:cubicBezTo>
                  <a:cubicBezTo>
                    <a:pt x="1" y="9"/>
                    <a:pt x="0" y="8"/>
                    <a:pt x="1" y="7"/>
                  </a:cubicBezTo>
                  <a:lnTo>
                    <a:pt x="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7" name="出自【趣你的PPT】(微信:qunideppt)：最优质的PPT资源库"/>
            <p:cNvSpPr/>
            <p:nvPr/>
          </p:nvSpPr>
          <p:spPr bwMode="auto">
            <a:xfrm>
              <a:off x="1168421" y="2139682"/>
              <a:ext cx="226044" cy="354902"/>
            </a:xfrm>
            <a:custGeom>
              <a:avLst/>
              <a:gdLst>
                <a:gd name="T0" fmla="*/ 118 w 123"/>
                <a:gd name="T1" fmla="*/ 37 h 194"/>
                <a:gd name="T2" fmla="*/ 71 w 123"/>
                <a:gd name="T3" fmla="*/ 2 h 194"/>
                <a:gd name="T4" fmla="*/ 64 w 123"/>
                <a:gd name="T5" fmla="*/ 1 h 194"/>
                <a:gd name="T6" fmla="*/ 62 w 123"/>
                <a:gd name="T7" fmla="*/ 1 h 194"/>
                <a:gd name="T8" fmla="*/ 46 w 123"/>
                <a:gd name="T9" fmla="*/ 5 h 194"/>
                <a:gd name="T10" fmla="*/ 44 w 123"/>
                <a:gd name="T11" fmla="*/ 5 h 194"/>
                <a:gd name="T12" fmla="*/ 39 w 123"/>
                <a:gd name="T13" fmla="*/ 9 h 194"/>
                <a:gd name="T14" fmla="*/ 25 w 123"/>
                <a:gd name="T15" fmla="*/ 31 h 194"/>
                <a:gd name="T16" fmla="*/ 19 w 123"/>
                <a:gd name="T17" fmla="*/ 9 h 194"/>
                <a:gd name="T18" fmla="*/ 8 w 123"/>
                <a:gd name="T19" fmla="*/ 2 h 194"/>
                <a:gd name="T20" fmla="*/ 1 w 123"/>
                <a:gd name="T21" fmla="*/ 13 h 194"/>
                <a:gd name="T22" fmla="*/ 11 w 123"/>
                <a:gd name="T23" fmla="*/ 55 h 194"/>
                <a:gd name="T24" fmla="*/ 12 w 123"/>
                <a:gd name="T25" fmla="*/ 57 h 194"/>
                <a:gd name="T26" fmla="*/ 16 w 123"/>
                <a:gd name="T27" fmla="*/ 63 h 194"/>
                <a:gd name="T28" fmla="*/ 29 w 123"/>
                <a:gd name="T29" fmla="*/ 60 h 194"/>
                <a:gd name="T30" fmla="*/ 39 w 123"/>
                <a:gd name="T31" fmla="*/ 43 h 194"/>
                <a:gd name="T32" fmla="*/ 48 w 123"/>
                <a:gd name="T33" fmla="*/ 83 h 194"/>
                <a:gd name="T34" fmla="*/ 32 w 123"/>
                <a:gd name="T35" fmla="*/ 100 h 194"/>
                <a:gd name="T36" fmla="*/ 27 w 123"/>
                <a:gd name="T37" fmla="*/ 112 h 194"/>
                <a:gd name="T38" fmla="*/ 38 w 123"/>
                <a:gd name="T39" fmla="*/ 158 h 194"/>
                <a:gd name="T40" fmla="*/ 51 w 123"/>
                <a:gd name="T41" fmla="*/ 166 h 194"/>
                <a:gd name="T42" fmla="*/ 59 w 123"/>
                <a:gd name="T43" fmla="*/ 153 h 194"/>
                <a:gd name="T44" fmla="*/ 50 w 123"/>
                <a:gd name="T45" fmla="*/ 113 h 194"/>
                <a:gd name="T46" fmla="*/ 63 w 123"/>
                <a:gd name="T47" fmla="*/ 99 h 194"/>
                <a:gd name="T48" fmla="*/ 67 w 123"/>
                <a:gd name="T49" fmla="*/ 98 h 194"/>
                <a:gd name="T50" fmla="*/ 77 w 123"/>
                <a:gd name="T51" fmla="*/ 96 h 194"/>
                <a:gd name="T52" fmla="*/ 98 w 123"/>
                <a:gd name="T53" fmla="*/ 184 h 194"/>
                <a:gd name="T54" fmla="*/ 111 w 123"/>
                <a:gd name="T55" fmla="*/ 193 h 194"/>
                <a:gd name="T56" fmla="*/ 119 w 123"/>
                <a:gd name="T57" fmla="*/ 180 h 194"/>
                <a:gd name="T58" fmla="*/ 97 w 123"/>
                <a:gd name="T59" fmla="*/ 83 h 194"/>
                <a:gd name="T60" fmla="*/ 97 w 123"/>
                <a:gd name="T61" fmla="*/ 83 h 194"/>
                <a:gd name="T62" fmla="*/ 86 w 123"/>
                <a:gd name="T63" fmla="*/ 37 h 194"/>
                <a:gd name="T64" fmla="*/ 107 w 123"/>
                <a:gd name="T65" fmla="*/ 52 h 194"/>
                <a:gd name="T66" fmla="*/ 120 w 123"/>
                <a:gd name="T67" fmla="*/ 50 h 194"/>
                <a:gd name="T68" fmla="*/ 118 w 123"/>
                <a:gd name="T69" fmla="*/ 3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 h="194">
                  <a:moveTo>
                    <a:pt x="118" y="37"/>
                  </a:moveTo>
                  <a:cubicBezTo>
                    <a:pt x="71" y="2"/>
                    <a:pt x="71" y="2"/>
                    <a:pt x="71" y="2"/>
                  </a:cubicBezTo>
                  <a:cubicBezTo>
                    <a:pt x="69" y="1"/>
                    <a:pt x="66" y="0"/>
                    <a:pt x="64" y="1"/>
                  </a:cubicBezTo>
                  <a:cubicBezTo>
                    <a:pt x="63" y="1"/>
                    <a:pt x="63" y="1"/>
                    <a:pt x="62" y="1"/>
                  </a:cubicBezTo>
                  <a:cubicBezTo>
                    <a:pt x="46" y="5"/>
                    <a:pt x="46" y="5"/>
                    <a:pt x="46" y="5"/>
                  </a:cubicBezTo>
                  <a:cubicBezTo>
                    <a:pt x="45" y="5"/>
                    <a:pt x="45" y="5"/>
                    <a:pt x="44" y="5"/>
                  </a:cubicBezTo>
                  <a:cubicBezTo>
                    <a:pt x="42" y="6"/>
                    <a:pt x="40" y="7"/>
                    <a:pt x="39" y="9"/>
                  </a:cubicBezTo>
                  <a:cubicBezTo>
                    <a:pt x="25" y="31"/>
                    <a:pt x="25" y="31"/>
                    <a:pt x="25" y="31"/>
                  </a:cubicBezTo>
                  <a:cubicBezTo>
                    <a:pt x="19" y="9"/>
                    <a:pt x="19" y="9"/>
                    <a:pt x="19" y="9"/>
                  </a:cubicBezTo>
                  <a:cubicBezTo>
                    <a:pt x="18" y="4"/>
                    <a:pt x="13" y="1"/>
                    <a:pt x="8" y="2"/>
                  </a:cubicBezTo>
                  <a:cubicBezTo>
                    <a:pt x="3" y="3"/>
                    <a:pt x="0" y="8"/>
                    <a:pt x="1" y="13"/>
                  </a:cubicBezTo>
                  <a:cubicBezTo>
                    <a:pt x="11" y="55"/>
                    <a:pt x="11" y="55"/>
                    <a:pt x="11" y="55"/>
                  </a:cubicBezTo>
                  <a:cubicBezTo>
                    <a:pt x="11" y="55"/>
                    <a:pt x="11" y="56"/>
                    <a:pt x="12" y="57"/>
                  </a:cubicBezTo>
                  <a:cubicBezTo>
                    <a:pt x="12" y="59"/>
                    <a:pt x="14" y="61"/>
                    <a:pt x="16" y="63"/>
                  </a:cubicBezTo>
                  <a:cubicBezTo>
                    <a:pt x="20" y="66"/>
                    <a:pt x="26" y="64"/>
                    <a:pt x="29" y="60"/>
                  </a:cubicBezTo>
                  <a:cubicBezTo>
                    <a:pt x="39" y="43"/>
                    <a:pt x="39" y="43"/>
                    <a:pt x="39" y="43"/>
                  </a:cubicBezTo>
                  <a:cubicBezTo>
                    <a:pt x="48" y="83"/>
                    <a:pt x="48" y="83"/>
                    <a:pt x="48" y="83"/>
                  </a:cubicBezTo>
                  <a:cubicBezTo>
                    <a:pt x="32" y="100"/>
                    <a:pt x="32" y="100"/>
                    <a:pt x="32" y="100"/>
                  </a:cubicBezTo>
                  <a:cubicBezTo>
                    <a:pt x="28" y="103"/>
                    <a:pt x="26" y="107"/>
                    <a:pt x="27" y="112"/>
                  </a:cubicBezTo>
                  <a:cubicBezTo>
                    <a:pt x="38" y="158"/>
                    <a:pt x="38" y="158"/>
                    <a:pt x="38" y="158"/>
                  </a:cubicBezTo>
                  <a:cubicBezTo>
                    <a:pt x="39" y="164"/>
                    <a:pt x="45" y="167"/>
                    <a:pt x="51" y="166"/>
                  </a:cubicBezTo>
                  <a:cubicBezTo>
                    <a:pt x="57" y="165"/>
                    <a:pt x="60" y="159"/>
                    <a:pt x="59" y="153"/>
                  </a:cubicBezTo>
                  <a:cubicBezTo>
                    <a:pt x="50" y="113"/>
                    <a:pt x="50" y="113"/>
                    <a:pt x="50" y="113"/>
                  </a:cubicBezTo>
                  <a:cubicBezTo>
                    <a:pt x="63" y="99"/>
                    <a:pt x="63" y="99"/>
                    <a:pt x="63" y="99"/>
                  </a:cubicBezTo>
                  <a:cubicBezTo>
                    <a:pt x="64" y="99"/>
                    <a:pt x="66" y="99"/>
                    <a:pt x="67" y="98"/>
                  </a:cubicBezTo>
                  <a:cubicBezTo>
                    <a:pt x="77" y="96"/>
                    <a:pt x="77" y="96"/>
                    <a:pt x="77" y="96"/>
                  </a:cubicBezTo>
                  <a:cubicBezTo>
                    <a:pt x="98" y="184"/>
                    <a:pt x="98" y="184"/>
                    <a:pt x="98" y="184"/>
                  </a:cubicBezTo>
                  <a:cubicBezTo>
                    <a:pt x="99" y="190"/>
                    <a:pt x="105" y="194"/>
                    <a:pt x="111" y="193"/>
                  </a:cubicBezTo>
                  <a:cubicBezTo>
                    <a:pt x="117" y="191"/>
                    <a:pt x="121" y="185"/>
                    <a:pt x="119" y="180"/>
                  </a:cubicBezTo>
                  <a:cubicBezTo>
                    <a:pt x="97" y="83"/>
                    <a:pt x="97" y="83"/>
                    <a:pt x="97" y="83"/>
                  </a:cubicBezTo>
                  <a:cubicBezTo>
                    <a:pt x="97" y="83"/>
                    <a:pt x="97" y="83"/>
                    <a:pt x="97" y="83"/>
                  </a:cubicBezTo>
                  <a:cubicBezTo>
                    <a:pt x="86" y="37"/>
                    <a:pt x="86" y="37"/>
                    <a:pt x="86" y="37"/>
                  </a:cubicBezTo>
                  <a:cubicBezTo>
                    <a:pt x="107" y="52"/>
                    <a:pt x="107" y="52"/>
                    <a:pt x="107" y="52"/>
                  </a:cubicBezTo>
                  <a:cubicBezTo>
                    <a:pt x="111" y="55"/>
                    <a:pt x="117" y="55"/>
                    <a:pt x="120" y="50"/>
                  </a:cubicBezTo>
                  <a:cubicBezTo>
                    <a:pt x="123" y="46"/>
                    <a:pt x="122" y="40"/>
                    <a:pt x="11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8" name="出自【趣你的PPT】(微信:qunideppt)：最优质的PPT资源库"/>
            <p:cNvSpPr/>
            <p:nvPr/>
          </p:nvSpPr>
          <p:spPr bwMode="auto">
            <a:xfrm>
              <a:off x="1217010" y="2059407"/>
              <a:ext cx="82390" cy="84501"/>
            </a:xfrm>
            <a:custGeom>
              <a:avLst/>
              <a:gdLst>
                <a:gd name="T0" fmla="*/ 27 w 44"/>
                <a:gd name="T1" fmla="*/ 43 h 45"/>
                <a:gd name="T2" fmla="*/ 42 w 44"/>
                <a:gd name="T3" fmla="*/ 18 h 45"/>
                <a:gd name="T4" fmla="*/ 17 w 44"/>
                <a:gd name="T5" fmla="*/ 3 h 45"/>
                <a:gd name="T6" fmla="*/ 2 w 44"/>
                <a:gd name="T7" fmla="*/ 27 h 45"/>
                <a:gd name="T8" fmla="*/ 27 w 44"/>
                <a:gd name="T9" fmla="*/ 43 h 45"/>
              </a:gdLst>
              <a:ahLst/>
              <a:cxnLst>
                <a:cxn ang="0">
                  <a:pos x="T0" y="T1"/>
                </a:cxn>
                <a:cxn ang="0">
                  <a:pos x="T2" y="T3"/>
                </a:cxn>
                <a:cxn ang="0">
                  <a:pos x="T4" y="T5"/>
                </a:cxn>
                <a:cxn ang="0">
                  <a:pos x="T6" y="T7"/>
                </a:cxn>
                <a:cxn ang="0">
                  <a:pos x="T8" y="T9"/>
                </a:cxn>
              </a:cxnLst>
              <a:rect l="0" t="0" r="r" b="b"/>
              <a:pathLst>
                <a:path w="44" h="45">
                  <a:moveTo>
                    <a:pt x="27" y="43"/>
                  </a:moveTo>
                  <a:cubicBezTo>
                    <a:pt x="38" y="40"/>
                    <a:pt x="44" y="29"/>
                    <a:pt x="42" y="18"/>
                  </a:cubicBezTo>
                  <a:cubicBezTo>
                    <a:pt x="39" y="7"/>
                    <a:pt x="28" y="0"/>
                    <a:pt x="17" y="3"/>
                  </a:cubicBezTo>
                  <a:cubicBezTo>
                    <a:pt x="6" y="5"/>
                    <a:pt x="0" y="16"/>
                    <a:pt x="2" y="27"/>
                  </a:cubicBezTo>
                  <a:cubicBezTo>
                    <a:pt x="5" y="38"/>
                    <a:pt x="16" y="45"/>
                    <a:pt x="2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79" name="出自【趣你的PPT】(微信:qunideppt)：最优质的PPT资源库"/>
            <p:cNvSpPr/>
            <p:nvPr/>
          </p:nvSpPr>
          <p:spPr bwMode="auto">
            <a:xfrm>
              <a:off x="3462661" y="5215503"/>
              <a:ext cx="196468" cy="297864"/>
            </a:xfrm>
            <a:custGeom>
              <a:avLst/>
              <a:gdLst>
                <a:gd name="T0" fmla="*/ 101 w 108"/>
                <a:gd name="T1" fmla="*/ 29 h 162"/>
                <a:gd name="T2" fmla="*/ 60 w 108"/>
                <a:gd name="T3" fmla="*/ 2 h 162"/>
                <a:gd name="T4" fmla="*/ 53 w 108"/>
                <a:gd name="T5" fmla="*/ 1 h 162"/>
                <a:gd name="T6" fmla="*/ 52 w 108"/>
                <a:gd name="T7" fmla="*/ 1 h 162"/>
                <a:gd name="T8" fmla="*/ 39 w 108"/>
                <a:gd name="T9" fmla="*/ 5 h 162"/>
                <a:gd name="T10" fmla="*/ 37 w 108"/>
                <a:gd name="T11" fmla="*/ 5 h 162"/>
                <a:gd name="T12" fmla="*/ 33 w 108"/>
                <a:gd name="T13" fmla="*/ 9 h 162"/>
                <a:gd name="T14" fmla="*/ 22 w 108"/>
                <a:gd name="T15" fmla="*/ 28 h 162"/>
                <a:gd name="T16" fmla="*/ 16 w 108"/>
                <a:gd name="T17" fmla="*/ 9 h 162"/>
                <a:gd name="T18" fmla="*/ 7 w 108"/>
                <a:gd name="T19" fmla="*/ 4 h 162"/>
                <a:gd name="T20" fmla="*/ 1 w 108"/>
                <a:gd name="T21" fmla="*/ 14 h 162"/>
                <a:gd name="T22" fmla="*/ 11 w 108"/>
                <a:gd name="T23" fmla="*/ 48 h 162"/>
                <a:gd name="T24" fmla="*/ 12 w 108"/>
                <a:gd name="T25" fmla="*/ 50 h 162"/>
                <a:gd name="T26" fmla="*/ 15 w 108"/>
                <a:gd name="T27" fmla="*/ 55 h 162"/>
                <a:gd name="T28" fmla="*/ 26 w 108"/>
                <a:gd name="T29" fmla="*/ 52 h 162"/>
                <a:gd name="T30" fmla="*/ 34 w 108"/>
                <a:gd name="T31" fmla="*/ 37 h 162"/>
                <a:gd name="T32" fmla="*/ 44 w 108"/>
                <a:gd name="T33" fmla="*/ 71 h 162"/>
                <a:gd name="T34" fmla="*/ 31 w 108"/>
                <a:gd name="T35" fmla="*/ 86 h 162"/>
                <a:gd name="T36" fmla="*/ 27 w 108"/>
                <a:gd name="T37" fmla="*/ 96 h 162"/>
                <a:gd name="T38" fmla="*/ 38 w 108"/>
                <a:gd name="T39" fmla="*/ 134 h 162"/>
                <a:gd name="T40" fmla="*/ 49 w 108"/>
                <a:gd name="T41" fmla="*/ 140 h 162"/>
                <a:gd name="T42" fmla="*/ 55 w 108"/>
                <a:gd name="T43" fmla="*/ 129 h 162"/>
                <a:gd name="T44" fmla="*/ 46 w 108"/>
                <a:gd name="T45" fmla="*/ 96 h 162"/>
                <a:gd name="T46" fmla="*/ 57 w 108"/>
                <a:gd name="T47" fmla="*/ 84 h 162"/>
                <a:gd name="T48" fmla="*/ 60 w 108"/>
                <a:gd name="T49" fmla="*/ 83 h 162"/>
                <a:gd name="T50" fmla="*/ 69 w 108"/>
                <a:gd name="T51" fmla="*/ 80 h 162"/>
                <a:gd name="T52" fmla="*/ 89 w 108"/>
                <a:gd name="T53" fmla="*/ 154 h 162"/>
                <a:gd name="T54" fmla="*/ 101 w 108"/>
                <a:gd name="T55" fmla="*/ 160 h 162"/>
                <a:gd name="T56" fmla="*/ 107 w 108"/>
                <a:gd name="T57" fmla="*/ 149 h 162"/>
                <a:gd name="T58" fmla="*/ 84 w 108"/>
                <a:gd name="T59" fmla="*/ 69 h 162"/>
                <a:gd name="T60" fmla="*/ 84 w 108"/>
                <a:gd name="T61" fmla="*/ 69 h 162"/>
                <a:gd name="T62" fmla="*/ 74 w 108"/>
                <a:gd name="T63" fmla="*/ 30 h 162"/>
                <a:gd name="T64" fmla="*/ 92 w 108"/>
                <a:gd name="T65" fmla="*/ 42 h 162"/>
                <a:gd name="T66" fmla="*/ 103 w 108"/>
                <a:gd name="T67" fmla="*/ 40 h 162"/>
                <a:gd name="T68" fmla="*/ 101 w 108"/>
                <a:gd name="T69" fmla="*/ 2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162">
                  <a:moveTo>
                    <a:pt x="101" y="29"/>
                  </a:moveTo>
                  <a:cubicBezTo>
                    <a:pt x="60" y="2"/>
                    <a:pt x="60" y="2"/>
                    <a:pt x="60" y="2"/>
                  </a:cubicBezTo>
                  <a:cubicBezTo>
                    <a:pt x="58" y="0"/>
                    <a:pt x="55" y="0"/>
                    <a:pt x="53" y="1"/>
                  </a:cubicBezTo>
                  <a:cubicBezTo>
                    <a:pt x="53" y="1"/>
                    <a:pt x="52" y="1"/>
                    <a:pt x="52" y="1"/>
                  </a:cubicBezTo>
                  <a:cubicBezTo>
                    <a:pt x="39" y="5"/>
                    <a:pt x="39" y="5"/>
                    <a:pt x="39" y="5"/>
                  </a:cubicBezTo>
                  <a:cubicBezTo>
                    <a:pt x="38" y="5"/>
                    <a:pt x="37" y="5"/>
                    <a:pt x="37" y="5"/>
                  </a:cubicBezTo>
                  <a:cubicBezTo>
                    <a:pt x="35" y="6"/>
                    <a:pt x="34" y="7"/>
                    <a:pt x="33" y="9"/>
                  </a:cubicBezTo>
                  <a:cubicBezTo>
                    <a:pt x="22" y="28"/>
                    <a:pt x="22" y="28"/>
                    <a:pt x="22" y="28"/>
                  </a:cubicBezTo>
                  <a:cubicBezTo>
                    <a:pt x="16" y="9"/>
                    <a:pt x="16" y="9"/>
                    <a:pt x="16" y="9"/>
                  </a:cubicBezTo>
                  <a:cubicBezTo>
                    <a:pt x="15" y="5"/>
                    <a:pt x="11" y="3"/>
                    <a:pt x="7" y="4"/>
                  </a:cubicBezTo>
                  <a:cubicBezTo>
                    <a:pt x="2" y="5"/>
                    <a:pt x="0" y="9"/>
                    <a:pt x="1" y="14"/>
                  </a:cubicBezTo>
                  <a:cubicBezTo>
                    <a:pt x="11" y="48"/>
                    <a:pt x="11" y="48"/>
                    <a:pt x="11" y="48"/>
                  </a:cubicBezTo>
                  <a:cubicBezTo>
                    <a:pt x="11" y="49"/>
                    <a:pt x="11" y="49"/>
                    <a:pt x="12" y="50"/>
                  </a:cubicBezTo>
                  <a:cubicBezTo>
                    <a:pt x="12" y="52"/>
                    <a:pt x="13" y="54"/>
                    <a:pt x="15" y="55"/>
                  </a:cubicBezTo>
                  <a:cubicBezTo>
                    <a:pt x="19" y="57"/>
                    <a:pt x="24" y="56"/>
                    <a:pt x="26" y="52"/>
                  </a:cubicBezTo>
                  <a:cubicBezTo>
                    <a:pt x="34" y="37"/>
                    <a:pt x="34" y="37"/>
                    <a:pt x="34" y="37"/>
                  </a:cubicBezTo>
                  <a:cubicBezTo>
                    <a:pt x="44" y="71"/>
                    <a:pt x="44" y="71"/>
                    <a:pt x="44" y="71"/>
                  </a:cubicBezTo>
                  <a:cubicBezTo>
                    <a:pt x="31" y="86"/>
                    <a:pt x="31" y="86"/>
                    <a:pt x="31" y="86"/>
                  </a:cubicBezTo>
                  <a:cubicBezTo>
                    <a:pt x="27" y="88"/>
                    <a:pt x="26" y="92"/>
                    <a:pt x="27" y="96"/>
                  </a:cubicBezTo>
                  <a:cubicBezTo>
                    <a:pt x="38" y="134"/>
                    <a:pt x="38" y="134"/>
                    <a:pt x="38" y="134"/>
                  </a:cubicBezTo>
                  <a:cubicBezTo>
                    <a:pt x="39" y="139"/>
                    <a:pt x="44" y="142"/>
                    <a:pt x="49" y="140"/>
                  </a:cubicBezTo>
                  <a:cubicBezTo>
                    <a:pt x="54" y="139"/>
                    <a:pt x="57" y="134"/>
                    <a:pt x="55" y="129"/>
                  </a:cubicBezTo>
                  <a:cubicBezTo>
                    <a:pt x="46" y="96"/>
                    <a:pt x="46" y="96"/>
                    <a:pt x="46" y="96"/>
                  </a:cubicBezTo>
                  <a:cubicBezTo>
                    <a:pt x="57" y="84"/>
                    <a:pt x="57" y="84"/>
                    <a:pt x="57" y="84"/>
                  </a:cubicBezTo>
                  <a:cubicBezTo>
                    <a:pt x="58" y="83"/>
                    <a:pt x="59" y="83"/>
                    <a:pt x="60" y="83"/>
                  </a:cubicBezTo>
                  <a:cubicBezTo>
                    <a:pt x="69" y="80"/>
                    <a:pt x="69" y="80"/>
                    <a:pt x="69" y="80"/>
                  </a:cubicBezTo>
                  <a:cubicBezTo>
                    <a:pt x="89" y="154"/>
                    <a:pt x="89" y="154"/>
                    <a:pt x="89" y="154"/>
                  </a:cubicBezTo>
                  <a:cubicBezTo>
                    <a:pt x="91" y="159"/>
                    <a:pt x="96" y="162"/>
                    <a:pt x="101" y="160"/>
                  </a:cubicBezTo>
                  <a:cubicBezTo>
                    <a:pt x="106" y="159"/>
                    <a:pt x="108" y="154"/>
                    <a:pt x="107" y="149"/>
                  </a:cubicBezTo>
                  <a:cubicBezTo>
                    <a:pt x="84" y="69"/>
                    <a:pt x="84" y="69"/>
                    <a:pt x="84" y="69"/>
                  </a:cubicBezTo>
                  <a:cubicBezTo>
                    <a:pt x="84" y="69"/>
                    <a:pt x="84" y="69"/>
                    <a:pt x="84" y="69"/>
                  </a:cubicBezTo>
                  <a:cubicBezTo>
                    <a:pt x="74" y="30"/>
                    <a:pt x="74" y="30"/>
                    <a:pt x="74" y="30"/>
                  </a:cubicBezTo>
                  <a:cubicBezTo>
                    <a:pt x="92" y="42"/>
                    <a:pt x="92" y="42"/>
                    <a:pt x="92" y="42"/>
                  </a:cubicBezTo>
                  <a:cubicBezTo>
                    <a:pt x="95" y="45"/>
                    <a:pt x="100" y="44"/>
                    <a:pt x="103" y="40"/>
                  </a:cubicBezTo>
                  <a:cubicBezTo>
                    <a:pt x="105" y="37"/>
                    <a:pt x="104" y="32"/>
                    <a:pt x="10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0" name="出自【趣你的PPT】(微信:qunideppt)：最优质的PPT资源库"/>
            <p:cNvSpPr/>
            <p:nvPr/>
          </p:nvSpPr>
          <p:spPr bwMode="auto">
            <a:xfrm>
              <a:off x="3500687" y="5152127"/>
              <a:ext cx="69714" cy="69713"/>
            </a:xfrm>
            <a:custGeom>
              <a:avLst/>
              <a:gdLst>
                <a:gd name="T0" fmla="*/ 24 w 38"/>
                <a:gd name="T1" fmla="*/ 35 h 38"/>
                <a:gd name="T2" fmla="*/ 36 w 38"/>
                <a:gd name="T3" fmla="*/ 14 h 38"/>
                <a:gd name="T4" fmla="*/ 14 w 38"/>
                <a:gd name="T5" fmla="*/ 2 h 38"/>
                <a:gd name="T6" fmla="*/ 2 w 38"/>
                <a:gd name="T7" fmla="*/ 23 h 38"/>
                <a:gd name="T8" fmla="*/ 24 w 38"/>
                <a:gd name="T9" fmla="*/ 35 h 38"/>
              </a:gdLst>
              <a:ahLst/>
              <a:cxnLst>
                <a:cxn ang="0">
                  <a:pos x="T0" y="T1"/>
                </a:cxn>
                <a:cxn ang="0">
                  <a:pos x="T2" y="T3"/>
                </a:cxn>
                <a:cxn ang="0">
                  <a:pos x="T4" y="T5"/>
                </a:cxn>
                <a:cxn ang="0">
                  <a:pos x="T6" y="T7"/>
                </a:cxn>
                <a:cxn ang="0">
                  <a:pos x="T8" y="T9"/>
                </a:cxn>
              </a:cxnLst>
              <a:rect l="0" t="0" r="r" b="b"/>
              <a:pathLst>
                <a:path w="38" h="38">
                  <a:moveTo>
                    <a:pt x="24" y="35"/>
                  </a:moveTo>
                  <a:cubicBezTo>
                    <a:pt x="33" y="33"/>
                    <a:pt x="38" y="23"/>
                    <a:pt x="36" y="14"/>
                  </a:cubicBezTo>
                  <a:cubicBezTo>
                    <a:pt x="33" y="5"/>
                    <a:pt x="24" y="0"/>
                    <a:pt x="14" y="2"/>
                  </a:cubicBezTo>
                  <a:cubicBezTo>
                    <a:pt x="5" y="5"/>
                    <a:pt x="0" y="14"/>
                    <a:pt x="2" y="23"/>
                  </a:cubicBezTo>
                  <a:cubicBezTo>
                    <a:pt x="5" y="33"/>
                    <a:pt x="15" y="38"/>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1" name="出自【趣你的PPT】(微信:qunideppt)：最优质的PPT资源库"/>
            <p:cNvSpPr/>
            <p:nvPr/>
          </p:nvSpPr>
          <p:spPr bwMode="auto">
            <a:xfrm>
              <a:off x="3468998" y="4731737"/>
              <a:ext cx="162667" cy="240827"/>
            </a:xfrm>
            <a:custGeom>
              <a:avLst/>
              <a:gdLst>
                <a:gd name="T0" fmla="*/ 82 w 88"/>
                <a:gd name="T1" fmla="*/ 24 h 132"/>
                <a:gd name="T2" fmla="*/ 48 w 88"/>
                <a:gd name="T3" fmla="*/ 2 h 132"/>
                <a:gd name="T4" fmla="*/ 43 w 88"/>
                <a:gd name="T5" fmla="*/ 1 h 132"/>
                <a:gd name="T6" fmla="*/ 42 w 88"/>
                <a:gd name="T7" fmla="*/ 1 h 132"/>
                <a:gd name="T8" fmla="*/ 31 w 88"/>
                <a:gd name="T9" fmla="*/ 4 h 132"/>
                <a:gd name="T10" fmla="*/ 30 w 88"/>
                <a:gd name="T11" fmla="*/ 5 h 132"/>
                <a:gd name="T12" fmla="*/ 27 w 88"/>
                <a:gd name="T13" fmla="*/ 7 h 132"/>
                <a:gd name="T14" fmla="*/ 18 w 88"/>
                <a:gd name="T15" fmla="*/ 23 h 132"/>
                <a:gd name="T16" fmla="*/ 13 w 88"/>
                <a:gd name="T17" fmla="*/ 8 h 132"/>
                <a:gd name="T18" fmla="*/ 5 w 88"/>
                <a:gd name="T19" fmla="*/ 3 h 132"/>
                <a:gd name="T20" fmla="*/ 1 w 88"/>
                <a:gd name="T21" fmla="*/ 11 h 132"/>
                <a:gd name="T22" fmla="*/ 9 w 88"/>
                <a:gd name="T23" fmla="*/ 39 h 132"/>
                <a:gd name="T24" fmla="*/ 9 w 88"/>
                <a:gd name="T25" fmla="*/ 41 h 132"/>
                <a:gd name="T26" fmla="*/ 12 w 88"/>
                <a:gd name="T27" fmla="*/ 45 h 132"/>
                <a:gd name="T28" fmla="*/ 21 w 88"/>
                <a:gd name="T29" fmla="*/ 42 h 132"/>
                <a:gd name="T30" fmla="*/ 28 w 88"/>
                <a:gd name="T31" fmla="*/ 31 h 132"/>
                <a:gd name="T32" fmla="*/ 35 w 88"/>
                <a:gd name="T33" fmla="*/ 58 h 132"/>
                <a:gd name="T34" fmla="*/ 25 w 88"/>
                <a:gd name="T35" fmla="*/ 70 h 132"/>
                <a:gd name="T36" fmla="*/ 22 w 88"/>
                <a:gd name="T37" fmla="*/ 78 h 132"/>
                <a:gd name="T38" fmla="*/ 31 w 88"/>
                <a:gd name="T39" fmla="*/ 109 h 132"/>
                <a:gd name="T40" fmla="*/ 40 w 88"/>
                <a:gd name="T41" fmla="*/ 114 h 132"/>
                <a:gd name="T42" fmla="*/ 45 w 88"/>
                <a:gd name="T43" fmla="*/ 105 h 132"/>
                <a:gd name="T44" fmla="*/ 37 w 88"/>
                <a:gd name="T45" fmla="*/ 78 h 132"/>
                <a:gd name="T46" fmla="*/ 46 w 88"/>
                <a:gd name="T47" fmla="*/ 68 h 132"/>
                <a:gd name="T48" fmla="*/ 49 w 88"/>
                <a:gd name="T49" fmla="*/ 67 h 132"/>
                <a:gd name="T50" fmla="*/ 56 w 88"/>
                <a:gd name="T51" fmla="*/ 66 h 132"/>
                <a:gd name="T52" fmla="*/ 73 w 88"/>
                <a:gd name="T53" fmla="*/ 125 h 132"/>
                <a:gd name="T54" fmla="*/ 82 w 88"/>
                <a:gd name="T55" fmla="*/ 131 h 132"/>
                <a:gd name="T56" fmla="*/ 87 w 88"/>
                <a:gd name="T57" fmla="*/ 121 h 132"/>
                <a:gd name="T58" fmla="*/ 69 w 88"/>
                <a:gd name="T59" fmla="*/ 56 h 132"/>
                <a:gd name="T60" fmla="*/ 69 w 88"/>
                <a:gd name="T61" fmla="*/ 56 h 132"/>
                <a:gd name="T62" fmla="*/ 60 w 88"/>
                <a:gd name="T63" fmla="*/ 25 h 132"/>
                <a:gd name="T64" fmla="*/ 75 w 88"/>
                <a:gd name="T65" fmla="*/ 35 h 132"/>
                <a:gd name="T66" fmla="*/ 84 w 88"/>
                <a:gd name="T67" fmla="*/ 33 h 132"/>
                <a:gd name="T68" fmla="*/ 82 w 88"/>
                <a:gd name="T69"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2">
                  <a:moveTo>
                    <a:pt x="82" y="24"/>
                  </a:moveTo>
                  <a:cubicBezTo>
                    <a:pt x="48" y="2"/>
                    <a:pt x="48" y="2"/>
                    <a:pt x="48" y="2"/>
                  </a:cubicBezTo>
                  <a:cubicBezTo>
                    <a:pt x="47" y="1"/>
                    <a:pt x="45" y="0"/>
                    <a:pt x="43" y="1"/>
                  </a:cubicBezTo>
                  <a:cubicBezTo>
                    <a:pt x="43" y="1"/>
                    <a:pt x="43" y="1"/>
                    <a:pt x="42" y="1"/>
                  </a:cubicBezTo>
                  <a:cubicBezTo>
                    <a:pt x="31" y="4"/>
                    <a:pt x="31" y="4"/>
                    <a:pt x="31" y="4"/>
                  </a:cubicBezTo>
                  <a:cubicBezTo>
                    <a:pt x="31" y="4"/>
                    <a:pt x="30" y="4"/>
                    <a:pt x="30" y="5"/>
                  </a:cubicBezTo>
                  <a:cubicBezTo>
                    <a:pt x="29" y="5"/>
                    <a:pt x="27" y="6"/>
                    <a:pt x="27" y="7"/>
                  </a:cubicBezTo>
                  <a:cubicBezTo>
                    <a:pt x="18" y="23"/>
                    <a:pt x="18" y="23"/>
                    <a:pt x="18" y="23"/>
                  </a:cubicBezTo>
                  <a:cubicBezTo>
                    <a:pt x="13" y="8"/>
                    <a:pt x="13" y="8"/>
                    <a:pt x="13" y="8"/>
                  </a:cubicBezTo>
                  <a:cubicBezTo>
                    <a:pt x="12" y="4"/>
                    <a:pt x="9" y="2"/>
                    <a:pt x="5" y="3"/>
                  </a:cubicBezTo>
                  <a:cubicBezTo>
                    <a:pt x="2" y="4"/>
                    <a:pt x="0" y="8"/>
                    <a:pt x="1" y="11"/>
                  </a:cubicBezTo>
                  <a:cubicBezTo>
                    <a:pt x="9" y="39"/>
                    <a:pt x="9" y="39"/>
                    <a:pt x="9" y="39"/>
                  </a:cubicBezTo>
                  <a:cubicBezTo>
                    <a:pt x="9" y="40"/>
                    <a:pt x="9" y="40"/>
                    <a:pt x="9" y="41"/>
                  </a:cubicBezTo>
                  <a:cubicBezTo>
                    <a:pt x="10" y="42"/>
                    <a:pt x="11" y="44"/>
                    <a:pt x="12" y="45"/>
                  </a:cubicBezTo>
                  <a:cubicBezTo>
                    <a:pt x="16" y="47"/>
                    <a:pt x="19" y="45"/>
                    <a:pt x="21" y="42"/>
                  </a:cubicBezTo>
                  <a:cubicBezTo>
                    <a:pt x="28" y="31"/>
                    <a:pt x="28" y="31"/>
                    <a:pt x="28" y="31"/>
                  </a:cubicBezTo>
                  <a:cubicBezTo>
                    <a:pt x="35" y="58"/>
                    <a:pt x="35" y="58"/>
                    <a:pt x="35" y="58"/>
                  </a:cubicBezTo>
                  <a:cubicBezTo>
                    <a:pt x="25" y="70"/>
                    <a:pt x="25" y="70"/>
                    <a:pt x="25" y="70"/>
                  </a:cubicBezTo>
                  <a:cubicBezTo>
                    <a:pt x="22" y="72"/>
                    <a:pt x="21" y="75"/>
                    <a:pt x="22" y="78"/>
                  </a:cubicBezTo>
                  <a:cubicBezTo>
                    <a:pt x="31" y="109"/>
                    <a:pt x="31" y="109"/>
                    <a:pt x="31" y="109"/>
                  </a:cubicBezTo>
                  <a:cubicBezTo>
                    <a:pt x="32" y="113"/>
                    <a:pt x="36" y="115"/>
                    <a:pt x="40" y="114"/>
                  </a:cubicBezTo>
                  <a:cubicBezTo>
                    <a:pt x="44" y="113"/>
                    <a:pt x="46" y="109"/>
                    <a:pt x="45" y="105"/>
                  </a:cubicBezTo>
                  <a:cubicBezTo>
                    <a:pt x="37" y="78"/>
                    <a:pt x="37" y="78"/>
                    <a:pt x="37" y="78"/>
                  </a:cubicBezTo>
                  <a:cubicBezTo>
                    <a:pt x="46" y="68"/>
                    <a:pt x="46" y="68"/>
                    <a:pt x="46" y="68"/>
                  </a:cubicBezTo>
                  <a:cubicBezTo>
                    <a:pt x="47" y="68"/>
                    <a:pt x="48" y="68"/>
                    <a:pt x="49" y="67"/>
                  </a:cubicBezTo>
                  <a:cubicBezTo>
                    <a:pt x="56" y="66"/>
                    <a:pt x="56" y="66"/>
                    <a:pt x="56" y="66"/>
                  </a:cubicBezTo>
                  <a:cubicBezTo>
                    <a:pt x="73" y="125"/>
                    <a:pt x="73" y="125"/>
                    <a:pt x="73" y="125"/>
                  </a:cubicBezTo>
                  <a:cubicBezTo>
                    <a:pt x="74" y="129"/>
                    <a:pt x="78" y="132"/>
                    <a:pt x="82" y="131"/>
                  </a:cubicBezTo>
                  <a:cubicBezTo>
                    <a:pt x="86" y="129"/>
                    <a:pt x="88" y="125"/>
                    <a:pt x="87" y="121"/>
                  </a:cubicBezTo>
                  <a:cubicBezTo>
                    <a:pt x="69" y="56"/>
                    <a:pt x="69" y="56"/>
                    <a:pt x="69" y="56"/>
                  </a:cubicBezTo>
                  <a:cubicBezTo>
                    <a:pt x="69" y="56"/>
                    <a:pt x="69" y="56"/>
                    <a:pt x="69" y="56"/>
                  </a:cubicBezTo>
                  <a:cubicBezTo>
                    <a:pt x="60" y="25"/>
                    <a:pt x="60" y="25"/>
                    <a:pt x="60" y="25"/>
                  </a:cubicBezTo>
                  <a:cubicBezTo>
                    <a:pt x="75" y="35"/>
                    <a:pt x="75" y="35"/>
                    <a:pt x="75" y="35"/>
                  </a:cubicBezTo>
                  <a:cubicBezTo>
                    <a:pt x="78" y="37"/>
                    <a:pt x="82" y="36"/>
                    <a:pt x="84" y="33"/>
                  </a:cubicBezTo>
                  <a:cubicBezTo>
                    <a:pt x="86" y="30"/>
                    <a:pt x="85" y="26"/>
                    <a:pt x="8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2" name="出自【趣你的PPT】(微信:qunideppt)：最优质的PPT资源库"/>
            <p:cNvSpPr/>
            <p:nvPr/>
          </p:nvSpPr>
          <p:spPr bwMode="auto">
            <a:xfrm>
              <a:off x="3500687" y="4678924"/>
              <a:ext cx="57039" cy="57038"/>
            </a:xfrm>
            <a:custGeom>
              <a:avLst/>
              <a:gdLst>
                <a:gd name="T0" fmla="*/ 19 w 31"/>
                <a:gd name="T1" fmla="*/ 29 h 31"/>
                <a:gd name="T2" fmla="*/ 29 w 31"/>
                <a:gd name="T3" fmla="*/ 12 h 31"/>
                <a:gd name="T4" fmla="*/ 12 w 31"/>
                <a:gd name="T5" fmla="*/ 2 h 31"/>
                <a:gd name="T6" fmla="*/ 2 w 31"/>
                <a:gd name="T7" fmla="*/ 20 h 31"/>
                <a:gd name="T8" fmla="*/ 19 w 31"/>
                <a:gd name="T9" fmla="*/ 29 h 31"/>
              </a:gdLst>
              <a:ahLst/>
              <a:cxnLst>
                <a:cxn ang="0">
                  <a:pos x="T0" y="T1"/>
                </a:cxn>
                <a:cxn ang="0">
                  <a:pos x="T2" y="T3"/>
                </a:cxn>
                <a:cxn ang="0">
                  <a:pos x="T4" y="T5"/>
                </a:cxn>
                <a:cxn ang="0">
                  <a:pos x="T6" y="T7"/>
                </a:cxn>
                <a:cxn ang="0">
                  <a:pos x="T8" y="T9"/>
                </a:cxn>
              </a:cxnLst>
              <a:rect l="0" t="0" r="r" b="b"/>
              <a:pathLst>
                <a:path w="31" h="31">
                  <a:moveTo>
                    <a:pt x="19" y="29"/>
                  </a:moveTo>
                  <a:cubicBezTo>
                    <a:pt x="27" y="27"/>
                    <a:pt x="31" y="20"/>
                    <a:pt x="29" y="12"/>
                  </a:cubicBezTo>
                  <a:cubicBezTo>
                    <a:pt x="27" y="5"/>
                    <a:pt x="19" y="0"/>
                    <a:pt x="12" y="2"/>
                  </a:cubicBezTo>
                  <a:cubicBezTo>
                    <a:pt x="4" y="4"/>
                    <a:pt x="0" y="12"/>
                    <a:pt x="2" y="20"/>
                  </a:cubicBezTo>
                  <a:cubicBezTo>
                    <a:pt x="4" y="27"/>
                    <a:pt x="12" y="31"/>
                    <a:pt x="1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3" name="出自【趣你的PPT】(微信:qunideppt)：最优质的PPT资源库"/>
            <p:cNvSpPr/>
            <p:nvPr/>
          </p:nvSpPr>
          <p:spPr bwMode="auto">
            <a:xfrm>
              <a:off x="3196478" y="5219728"/>
              <a:ext cx="323222" cy="306315"/>
            </a:xfrm>
            <a:custGeom>
              <a:avLst/>
              <a:gdLst>
                <a:gd name="T0" fmla="*/ 121 w 177"/>
                <a:gd name="T1" fmla="*/ 16 h 167"/>
                <a:gd name="T2" fmla="*/ 64 w 177"/>
                <a:gd name="T3" fmla="*/ 1 h 167"/>
                <a:gd name="T4" fmla="*/ 57 w 177"/>
                <a:gd name="T5" fmla="*/ 2 h 167"/>
                <a:gd name="T6" fmla="*/ 56 w 177"/>
                <a:gd name="T7" fmla="*/ 2 h 167"/>
                <a:gd name="T8" fmla="*/ 42 w 177"/>
                <a:gd name="T9" fmla="*/ 12 h 167"/>
                <a:gd name="T10" fmla="*/ 40 w 177"/>
                <a:gd name="T11" fmla="*/ 13 h 167"/>
                <a:gd name="T12" fmla="*/ 37 w 177"/>
                <a:gd name="T13" fmla="*/ 19 h 167"/>
                <a:gd name="T14" fmla="*/ 32 w 177"/>
                <a:gd name="T15" fmla="*/ 44 h 167"/>
                <a:gd name="T16" fmla="*/ 19 w 177"/>
                <a:gd name="T17" fmla="*/ 25 h 167"/>
                <a:gd name="T18" fmla="*/ 6 w 177"/>
                <a:gd name="T19" fmla="*/ 23 h 167"/>
                <a:gd name="T20" fmla="*/ 3 w 177"/>
                <a:gd name="T21" fmla="*/ 36 h 167"/>
                <a:gd name="T22" fmla="*/ 27 w 177"/>
                <a:gd name="T23" fmla="*/ 71 h 167"/>
                <a:gd name="T24" fmla="*/ 29 w 177"/>
                <a:gd name="T25" fmla="*/ 73 h 167"/>
                <a:gd name="T26" fmla="*/ 35 w 177"/>
                <a:gd name="T27" fmla="*/ 77 h 167"/>
                <a:gd name="T28" fmla="*/ 46 w 177"/>
                <a:gd name="T29" fmla="*/ 70 h 167"/>
                <a:gd name="T30" fmla="*/ 49 w 177"/>
                <a:gd name="T31" fmla="*/ 50 h 167"/>
                <a:gd name="T32" fmla="*/ 72 w 177"/>
                <a:gd name="T33" fmla="*/ 84 h 167"/>
                <a:gd name="T34" fmla="*/ 63 w 177"/>
                <a:gd name="T35" fmla="*/ 106 h 167"/>
                <a:gd name="T36" fmla="*/ 63 w 177"/>
                <a:gd name="T37" fmla="*/ 119 h 167"/>
                <a:gd name="T38" fmla="*/ 90 w 177"/>
                <a:gd name="T39" fmla="*/ 158 h 167"/>
                <a:gd name="T40" fmla="*/ 105 w 177"/>
                <a:gd name="T41" fmla="*/ 160 h 167"/>
                <a:gd name="T42" fmla="*/ 108 w 177"/>
                <a:gd name="T43" fmla="*/ 145 h 167"/>
                <a:gd name="T44" fmla="*/ 85 w 177"/>
                <a:gd name="T45" fmla="*/ 112 h 167"/>
                <a:gd name="T46" fmla="*/ 92 w 177"/>
                <a:gd name="T47" fmla="*/ 94 h 167"/>
                <a:gd name="T48" fmla="*/ 96 w 177"/>
                <a:gd name="T49" fmla="*/ 91 h 167"/>
                <a:gd name="T50" fmla="*/ 104 w 177"/>
                <a:gd name="T51" fmla="*/ 86 h 167"/>
                <a:gd name="T52" fmla="*/ 155 w 177"/>
                <a:gd name="T53" fmla="*/ 161 h 167"/>
                <a:gd name="T54" fmla="*/ 170 w 177"/>
                <a:gd name="T55" fmla="*/ 164 h 167"/>
                <a:gd name="T56" fmla="*/ 173 w 177"/>
                <a:gd name="T57" fmla="*/ 148 h 167"/>
                <a:gd name="T58" fmla="*/ 117 w 177"/>
                <a:gd name="T59" fmla="*/ 67 h 167"/>
                <a:gd name="T60" fmla="*/ 117 w 177"/>
                <a:gd name="T61" fmla="*/ 67 h 167"/>
                <a:gd name="T62" fmla="*/ 91 w 177"/>
                <a:gd name="T63" fmla="*/ 27 h 167"/>
                <a:gd name="T64" fmla="*/ 116 w 177"/>
                <a:gd name="T65" fmla="*/ 34 h 167"/>
                <a:gd name="T66" fmla="*/ 127 w 177"/>
                <a:gd name="T67" fmla="*/ 28 h 167"/>
                <a:gd name="T68" fmla="*/ 121 w 177"/>
                <a:gd name="T69" fmla="*/ 1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167">
                  <a:moveTo>
                    <a:pt x="121" y="16"/>
                  </a:moveTo>
                  <a:cubicBezTo>
                    <a:pt x="64" y="1"/>
                    <a:pt x="64" y="1"/>
                    <a:pt x="64" y="1"/>
                  </a:cubicBezTo>
                  <a:cubicBezTo>
                    <a:pt x="62" y="0"/>
                    <a:pt x="59" y="0"/>
                    <a:pt x="57" y="2"/>
                  </a:cubicBezTo>
                  <a:cubicBezTo>
                    <a:pt x="56" y="2"/>
                    <a:pt x="56" y="2"/>
                    <a:pt x="56" y="2"/>
                  </a:cubicBezTo>
                  <a:cubicBezTo>
                    <a:pt x="42" y="12"/>
                    <a:pt x="42" y="12"/>
                    <a:pt x="42" y="12"/>
                  </a:cubicBezTo>
                  <a:cubicBezTo>
                    <a:pt x="41" y="12"/>
                    <a:pt x="41" y="13"/>
                    <a:pt x="40" y="13"/>
                  </a:cubicBezTo>
                  <a:cubicBezTo>
                    <a:pt x="38" y="15"/>
                    <a:pt x="37" y="16"/>
                    <a:pt x="37" y="19"/>
                  </a:cubicBezTo>
                  <a:cubicBezTo>
                    <a:pt x="32" y="44"/>
                    <a:pt x="32" y="44"/>
                    <a:pt x="32" y="44"/>
                  </a:cubicBezTo>
                  <a:cubicBezTo>
                    <a:pt x="19" y="25"/>
                    <a:pt x="19" y="25"/>
                    <a:pt x="19" y="25"/>
                  </a:cubicBezTo>
                  <a:cubicBezTo>
                    <a:pt x="16" y="21"/>
                    <a:pt x="10" y="20"/>
                    <a:pt x="6" y="23"/>
                  </a:cubicBezTo>
                  <a:cubicBezTo>
                    <a:pt x="1" y="26"/>
                    <a:pt x="0" y="32"/>
                    <a:pt x="3" y="36"/>
                  </a:cubicBezTo>
                  <a:cubicBezTo>
                    <a:pt x="27" y="71"/>
                    <a:pt x="27" y="71"/>
                    <a:pt x="27" y="71"/>
                  </a:cubicBezTo>
                  <a:cubicBezTo>
                    <a:pt x="27" y="72"/>
                    <a:pt x="28" y="72"/>
                    <a:pt x="29" y="73"/>
                  </a:cubicBezTo>
                  <a:cubicBezTo>
                    <a:pt x="30" y="75"/>
                    <a:pt x="32" y="76"/>
                    <a:pt x="35" y="77"/>
                  </a:cubicBezTo>
                  <a:cubicBezTo>
                    <a:pt x="40" y="78"/>
                    <a:pt x="45" y="75"/>
                    <a:pt x="46" y="70"/>
                  </a:cubicBezTo>
                  <a:cubicBezTo>
                    <a:pt x="49" y="50"/>
                    <a:pt x="49" y="50"/>
                    <a:pt x="49" y="50"/>
                  </a:cubicBezTo>
                  <a:cubicBezTo>
                    <a:pt x="72" y="84"/>
                    <a:pt x="72" y="84"/>
                    <a:pt x="72" y="84"/>
                  </a:cubicBezTo>
                  <a:cubicBezTo>
                    <a:pt x="63" y="106"/>
                    <a:pt x="63" y="106"/>
                    <a:pt x="63" y="106"/>
                  </a:cubicBezTo>
                  <a:cubicBezTo>
                    <a:pt x="61" y="110"/>
                    <a:pt x="60" y="115"/>
                    <a:pt x="63" y="119"/>
                  </a:cubicBezTo>
                  <a:cubicBezTo>
                    <a:pt x="90" y="158"/>
                    <a:pt x="90" y="158"/>
                    <a:pt x="90" y="158"/>
                  </a:cubicBezTo>
                  <a:cubicBezTo>
                    <a:pt x="93" y="162"/>
                    <a:pt x="100" y="164"/>
                    <a:pt x="105" y="160"/>
                  </a:cubicBezTo>
                  <a:cubicBezTo>
                    <a:pt x="110" y="157"/>
                    <a:pt x="111" y="150"/>
                    <a:pt x="108" y="145"/>
                  </a:cubicBezTo>
                  <a:cubicBezTo>
                    <a:pt x="85" y="112"/>
                    <a:pt x="85" y="112"/>
                    <a:pt x="85" y="112"/>
                  </a:cubicBezTo>
                  <a:cubicBezTo>
                    <a:pt x="92" y="94"/>
                    <a:pt x="92" y="94"/>
                    <a:pt x="92" y="94"/>
                  </a:cubicBezTo>
                  <a:cubicBezTo>
                    <a:pt x="93" y="93"/>
                    <a:pt x="94" y="92"/>
                    <a:pt x="96" y="91"/>
                  </a:cubicBezTo>
                  <a:cubicBezTo>
                    <a:pt x="104" y="86"/>
                    <a:pt x="104" y="86"/>
                    <a:pt x="104" y="86"/>
                  </a:cubicBezTo>
                  <a:cubicBezTo>
                    <a:pt x="155" y="161"/>
                    <a:pt x="155" y="161"/>
                    <a:pt x="155" y="161"/>
                  </a:cubicBezTo>
                  <a:cubicBezTo>
                    <a:pt x="159" y="166"/>
                    <a:pt x="165" y="167"/>
                    <a:pt x="170" y="164"/>
                  </a:cubicBezTo>
                  <a:cubicBezTo>
                    <a:pt x="175" y="160"/>
                    <a:pt x="177" y="153"/>
                    <a:pt x="173" y="148"/>
                  </a:cubicBezTo>
                  <a:cubicBezTo>
                    <a:pt x="117" y="67"/>
                    <a:pt x="117" y="67"/>
                    <a:pt x="117" y="67"/>
                  </a:cubicBezTo>
                  <a:cubicBezTo>
                    <a:pt x="117" y="67"/>
                    <a:pt x="117" y="67"/>
                    <a:pt x="117" y="67"/>
                  </a:cubicBezTo>
                  <a:cubicBezTo>
                    <a:pt x="91" y="27"/>
                    <a:pt x="91" y="27"/>
                    <a:pt x="91" y="27"/>
                  </a:cubicBezTo>
                  <a:cubicBezTo>
                    <a:pt x="116" y="34"/>
                    <a:pt x="116" y="34"/>
                    <a:pt x="116" y="34"/>
                  </a:cubicBezTo>
                  <a:cubicBezTo>
                    <a:pt x="121" y="36"/>
                    <a:pt x="126" y="33"/>
                    <a:pt x="127" y="28"/>
                  </a:cubicBezTo>
                  <a:cubicBezTo>
                    <a:pt x="129" y="23"/>
                    <a:pt x="126" y="18"/>
                    <a:pt x="1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4" name="出自【趣你的PPT】(微信:qunideppt)：最优质的PPT资源库"/>
            <p:cNvSpPr/>
            <p:nvPr/>
          </p:nvSpPr>
          <p:spPr bwMode="auto">
            <a:xfrm>
              <a:off x="3217604" y="5154240"/>
              <a:ext cx="86615" cy="84501"/>
            </a:xfrm>
            <a:custGeom>
              <a:avLst/>
              <a:gdLst>
                <a:gd name="T0" fmla="*/ 35 w 47"/>
                <a:gd name="T1" fmla="*/ 40 h 47"/>
                <a:gd name="T2" fmla="*/ 40 w 47"/>
                <a:gd name="T3" fmla="*/ 12 h 47"/>
                <a:gd name="T4" fmla="*/ 12 w 47"/>
                <a:gd name="T5" fmla="*/ 7 h 47"/>
                <a:gd name="T6" fmla="*/ 7 w 47"/>
                <a:gd name="T7" fmla="*/ 35 h 47"/>
                <a:gd name="T8" fmla="*/ 35 w 47"/>
                <a:gd name="T9" fmla="*/ 40 h 47"/>
              </a:gdLst>
              <a:ahLst/>
              <a:cxnLst>
                <a:cxn ang="0">
                  <a:pos x="T0" y="T1"/>
                </a:cxn>
                <a:cxn ang="0">
                  <a:pos x="T2" y="T3"/>
                </a:cxn>
                <a:cxn ang="0">
                  <a:pos x="T4" y="T5"/>
                </a:cxn>
                <a:cxn ang="0">
                  <a:pos x="T6" y="T7"/>
                </a:cxn>
                <a:cxn ang="0">
                  <a:pos x="T8" y="T9"/>
                </a:cxn>
              </a:cxnLst>
              <a:rect l="0" t="0" r="r" b="b"/>
              <a:pathLst>
                <a:path w="47" h="47">
                  <a:moveTo>
                    <a:pt x="35" y="40"/>
                  </a:moveTo>
                  <a:cubicBezTo>
                    <a:pt x="44" y="34"/>
                    <a:pt x="47" y="21"/>
                    <a:pt x="40" y="12"/>
                  </a:cubicBezTo>
                  <a:cubicBezTo>
                    <a:pt x="34" y="3"/>
                    <a:pt x="21" y="0"/>
                    <a:pt x="12" y="7"/>
                  </a:cubicBezTo>
                  <a:cubicBezTo>
                    <a:pt x="3" y="13"/>
                    <a:pt x="0" y="26"/>
                    <a:pt x="7" y="35"/>
                  </a:cubicBezTo>
                  <a:cubicBezTo>
                    <a:pt x="13" y="44"/>
                    <a:pt x="26" y="47"/>
                    <a:pt x="3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5" name="出自【趣你的PPT】(微信:qunideppt)：最优质的PPT资源库"/>
            <p:cNvSpPr/>
            <p:nvPr/>
          </p:nvSpPr>
          <p:spPr bwMode="auto">
            <a:xfrm>
              <a:off x="1525443" y="2900187"/>
              <a:ext cx="228156" cy="310540"/>
            </a:xfrm>
            <a:custGeom>
              <a:avLst/>
              <a:gdLst>
                <a:gd name="T0" fmla="*/ 120 w 124"/>
                <a:gd name="T1" fmla="*/ 40 h 169"/>
                <a:gd name="T2" fmla="*/ 62 w 124"/>
                <a:gd name="T3" fmla="*/ 2 h 169"/>
                <a:gd name="T4" fmla="*/ 55 w 124"/>
                <a:gd name="T5" fmla="*/ 1 h 169"/>
                <a:gd name="T6" fmla="*/ 54 w 124"/>
                <a:gd name="T7" fmla="*/ 1 h 169"/>
                <a:gd name="T8" fmla="*/ 40 w 124"/>
                <a:gd name="T9" fmla="*/ 5 h 169"/>
                <a:gd name="T10" fmla="*/ 38 w 124"/>
                <a:gd name="T11" fmla="*/ 6 h 169"/>
                <a:gd name="T12" fmla="*/ 34 w 124"/>
                <a:gd name="T13" fmla="*/ 9 h 169"/>
                <a:gd name="T14" fmla="*/ 23 w 124"/>
                <a:gd name="T15" fmla="*/ 30 h 169"/>
                <a:gd name="T16" fmla="*/ 17 w 124"/>
                <a:gd name="T17" fmla="*/ 10 h 169"/>
                <a:gd name="T18" fmla="*/ 7 w 124"/>
                <a:gd name="T19" fmla="*/ 4 h 169"/>
                <a:gd name="T20" fmla="*/ 1 w 124"/>
                <a:gd name="T21" fmla="*/ 15 h 169"/>
                <a:gd name="T22" fmla="*/ 11 w 124"/>
                <a:gd name="T23" fmla="*/ 51 h 169"/>
                <a:gd name="T24" fmla="*/ 12 w 124"/>
                <a:gd name="T25" fmla="*/ 53 h 169"/>
                <a:gd name="T26" fmla="*/ 16 w 124"/>
                <a:gd name="T27" fmla="*/ 58 h 169"/>
                <a:gd name="T28" fmla="*/ 27 w 124"/>
                <a:gd name="T29" fmla="*/ 55 h 169"/>
                <a:gd name="T30" fmla="*/ 36 w 124"/>
                <a:gd name="T31" fmla="*/ 39 h 169"/>
                <a:gd name="T32" fmla="*/ 46 w 124"/>
                <a:gd name="T33" fmla="*/ 74 h 169"/>
                <a:gd name="T34" fmla="*/ 32 w 124"/>
                <a:gd name="T35" fmla="*/ 90 h 169"/>
                <a:gd name="T36" fmla="*/ 29 w 124"/>
                <a:gd name="T37" fmla="*/ 101 h 169"/>
                <a:gd name="T38" fmla="*/ 40 w 124"/>
                <a:gd name="T39" fmla="*/ 141 h 169"/>
                <a:gd name="T40" fmla="*/ 52 w 124"/>
                <a:gd name="T41" fmla="*/ 147 h 169"/>
                <a:gd name="T42" fmla="*/ 59 w 124"/>
                <a:gd name="T43" fmla="*/ 135 h 169"/>
                <a:gd name="T44" fmla="*/ 49 w 124"/>
                <a:gd name="T45" fmla="*/ 101 h 169"/>
                <a:gd name="T46" fmla="*/ 59 w 124"/>
                <a:gd name="T47" fmla="*/ 88 h 169"/>
                <a:gd name="T48" fmla="*/ 63 w 124"/>
                <a:gd name="T49" fmla="*/ 87 h 169"/>
                <a:gd name="T50" fmla="*/ 72 w 124"/>
                <a:gd name="T51" fmla="*/ 84 h 169"/>
                <a:gd name="T52" fmla="*/ 94 w 124"/>
                <a:gd name="T53" fmla="*/ 161 h 169"/>
                <a:gd name="T54" fmla="*/ 106 w 124"/>
                <a:gd name="T55" fmla="*/ 168 h 169"/>
                <a:gd name="T56" fmla="*/ 113 w 124"/>
                <a:gd name="T57" fmla="*/ 156 h 169"/>
                <a:gd name="T58" fmla="*/ 89 w 124"/>
                <a:gd name="T59" fmla="*/ 72 h 169"/>
                <a:gd name="T60" fmla="*/ 89 w 124"/>
                <a:gd name="T61" fmla="*/ 72 h 169"/>
                <a:gd name="T62" fmla="*/ 77 w 124"/>
                <a:gd name="T63" fmla="*/ 31 h 169"/>
                <a:gd name="T64" fmla="*/ 111 w 124"/>
                <a:gd name="T65" fmla="*/ 53 h 169"/>
                <a:gd name="T66" fmla="*/ 122 w 124"/>
                <a:gd name="T67" fmla="*/ 51 h 169"/>
                <a:gd name="T68" fmla="*/ 120 w 124"/>
                <a:gd name="T69" fmla="*/ 4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69">
                  <a:moveTo>
                    <a:pt x="120" y="40"/>
                  </a:moveTo>
                  <a:cubicBezTo>
                    <a:pt x="62" y="2"/>
                    <a:pt x="62" y="2"/>
                    <a:pt x="62" y="2"/>
                  </a:cubicBezTo>
                  <a:cubicBezTo>
                    <a:pt x="60" y="0"/>
                    <a:pt x="58" y="0"/>
                    <a:pt x="55" y="1"/>
                  </a:cubicBezTo>
                  <a:cubicBezTo>
                    <a:pt x="55" y="1"/>
                    <a:pt x="55" y="1"/>
                    <a:pt x="54" y="1"/>
                  </a:cubicBezTo>
                  <a:cubicBezTo>
                    <a:pt x="40" y="5"/>
                    <a:pt x="40" y="5"/>
                    <a:pt x="40" y="5"/>
                  </a:cubicBezTo>
                  <a:cubicBezTo>
                    <a:pt x="39" y="5"/>
                    <a:pt x="39" y="5"/>
                    <a:pt x="38" y="6"/>
                  </a:cubicBezTo>
                  <a:cubicBezTo>
                    <a:pt x="36" y="6"/>
                    <a:pt x="35" y="8"/>
                    <a:pt x="34" y="9"/>
                  </a:cubicBezTo>
                  <a:cubicBezTo>
                    <a:pt x="23" y="30"/>
                    <a:pt x="23" y="30"/>
                    <a:pt x="23" y="30"/>
                  </a:cubicBezTo>
                  <a:cubicBezTo>
                    <a:pt x="17" y="10"/>
                    <a:pt x="17" y="10"/>
                    <a:pt x="17" y="10"/>
                  </a:cubicBezTo>
                  <a:cubicBezTo>
                    <a:pt x="16" y="6"/>
                    <a:pt x="11" y="3"/>
                    <a:pt x="7" y="4"/>
                  </a:cubicBezTo>
                  <a:cubicBezTo>
                    <a:pt x="2" y="6"/>
                    <a:pt x="0" y="10"/>
                    <a:pt x="1" y="15"/>
                  </a:cubicBezTo>
                  <a:cubicBezTo>
                    <a:pt x="11" y="51"/>
                    <a:pt x="11" y="51"/>
                    <a:pt x="11" y="51"/>
                  </a:cubicBezTo>
                  <a:cubicBezTo>
                    <a:pt x="12" y="51"/>
                    <a:pt x="12" y="52"/>
                    <a:pt x="12" y="53"/>
                  </a:cubicBezTo>
                  <a:cubicBezTo>
                    <a:pt x="13" y="55"/>
                    <a:pt x="14" y="57"/>
                    <a:pt x="16" y="58"/>
                  </a:cubicBezTo>
                  <a:cubicBezTo>
                    <a:pt x="20" y="60"/>
                    <a:pt x="25" y="59"/>
                    <a:pt x="27" y="55"/>
                  </a:cubicBezTo>
                  <a:cubicBezTo>
                    <a:pt x="36" y="39"/>
                    <a:pt x="36" y="39"/>
                    <a:pt x="36" y="39"/>
                  </a:cubicBezTo>
                  <a:cubicBezTo>
                    <a:pt x="46" y="74"/>
                    <a:pt x="46" y="74"/>
                    <a:pt x="46" y="74"/>
                  </a:cubicBezTo>
                  <a:cubicBezTo>
                    <a:pt x="32" y="90"/>
                    <a:pt x="32" y="90"/>
                    <a:pt x="32" y="90"/>
                  </a:cubicBezTo>
                  <a:cubicBezTo>
                    <a:pt x="29" y="92"/>
                    <a:pt x="27" y="97"/>
                    <a:pt x="29" y="101"/>
                  </a:cubicBezTo>
                  <a:cubicBezTo>
                    <a:pt x="40" y="141"/>
                    <a:pt x="40" y="141"/>
                    <a:pt x="40" y="141"/>
                  </a:cubicBezTo>
                  <a:cubicBezTo>
                    <a:pt x="42" y="146"/>
                    <a:pt x="47" y="149"/>
                    <a:pt x="52" y="147"/>
                  </a:cubicBezTo>
                  <a:cubicBezTo>
                    <a:pt x="57" y="146"/>
                    <a:pt x="60" y="140"/>
                    <a:pt x="59" y="135"/>
                  </a:cubicBezTo>
                  <a:cubicBezTo>
                    <a:pt x="49" y="101"/>
                    <a:pt x="49" y="101"/>
                    <a:pt x="49" y="101"/>
                  </a:cubicBezTo>
                  <a:cubicBezTo>
                    <a:pt x="59" y="88"/>
                    <a:pt x="59" y="88"/>
                    <a:pt x="59" y="88"/>
                  </a:cubicBezTo>
                  <a:cubicBezTo>
                    <a:pt x="61" y="87"/>
                    <a:pt x="62" y="87"/>
                    <a:pt x="63" y="87"/>
                  </a:cubicBezTo>
                  <a:cubicBezTo>
                    <a:pt x="72" y="84"/>
                    <a:pt x="72" y="84"/>
                    <a:pt x="72" y="84"/>
                  </a:cubicBezTo>
                  <a:cubicBezTo>
                    <a:pt x="94" y="161"/>
                    <a:pt x="94" y="161"/>
                    <a:pt x="94" y="161"/>
                  </a:cubicBezTo>
                  <a:cubicBezTo>
                    <a:pt x="96" y="166"/>
                    <a:pt x="101" y="169"/>
                    <a:pt x="106" y="168"/>
                  </a:cubicBezTo>
                  <a:cubicBezTo>
                    <a:pt x="111" y="166"/>
                    <a:pt x="114" y="161"/>
                    <a:pt x="113" y="156"/>
                  </a:cubicBezTo>
                  <a:cubicBezTo>
                    <a:pt x="89" y="72"/>
                    <a:pt x="89" y="72"/>
                    <a:pt x="89" y="72"/>
                  </a:cubicBezTo>
                  <a:cubicBezTo>
                    <a:pt x="89" y="72"/>
                    <a:pt x="89" y="72"/>
                    <a:pt x="89" y="72"/>
                  </a:cubicBezTo>
                  <a:cubicBezTo>
                    <a:pt x="77" y="31"/>
                    <a:pt x="77" y="31"/>
                    <a:pt x="77" y="31"/>
                  </a:cubicBezTo>
                  <a:cubicBezTo>
                    <a:pt x="111" y="53"/>
                    <a:pt x="111" y="53"/>
                    <a:pt x="111" y="53"/>
                  </a:cubicBezTo>
                  <a:cubicBezTo>
                    <a:pt x="114" y="56"/>
                    <a:pt x="119" y="55"/>
                    <a:pt x="122" y="51"/>
                  </a:cubicBezTo>
                  <a:cubicBezTo>
                    <a:pt x="124" y="47"/>
                    <a:pt x="123" y="42"/>
                    <a:pt x="12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6" name="出自【趣你的PPT】(微信:qunideppt)：最优质的PPT资源库"/>
            <p:cNvSpPr/>
            <p:nvPr/>
          </p:nvSpPr>
          <p:spPr bwMode="auto">
            <a:xfrm>
              <a:off x="1565582" y="2832587"/>
              <a:ext cx="73940" cy="73938"/>
            </a:xfrm>
            <a:custGeom>
              <a:avLst/>
              <a:gdLst>
                <a:gd name="T0" fmla="*/ 26 w 41"/>
                <a:gd name="T1" fmla="*/ 37 h 40"/>
                <a:gd name="T2" fmla="*/ 38 w 41"/>
                <a:gd name="T3" fmla="*/ 15 h 40"/>
                <a:gd name="T4" fmla="*/ 16 w 41"/>
                <a:gd name="T5" fmla="*/ 3 h 40"/>
                <a:gd name="T6" fmla="*/ 3 w 41"/>
                <a:gd name="T7" fmla="*/ 25 h 40"/>
                <a:gd name="T8" fmla="*/ 26 w 41"/>
                <a:gd name="T9" fmla="*/ 37 h 40"/>
              </a:gdLst>
              <a:ahLst/>
              <a:cxnLst>
                <a:cxn ang="0">
                  <a:pos x="T0" y="T1"/>
                </a:cxn>
                <a:cxn ang="0">
                  <a:pos x="T2" y="T3"/>
                </a:cxn>
                <a:cxn ang="0">
                  <a:pos x="T4" y="T5"/>
                </a:cxn>
                <a:cxn ang="0">
                  <a:pos x="T6" y="T7"/>
                </a:cxn>
                <a:cxn ang="0">
                  <a:pos x="T8" y="T9"/>
                </a:cxn>
              </a:cxnLst>
              <a:rect l="0" t="0" r="r" b="b"/>
              <a:pathLst>
                <a:path w="41" h="40">
                  <a:moveTo>
                    <a:pt x="26" y="37"/>
                  </a:moveTo>
                  <a:cubicBezTo>
                    <a:pt x="35" y="35"/>
                    <a:pt x="41" y="25"/>
                    <a:pt x="38" y="15"/>
                  </a:cubicBezTo>
                  <a:cubicBezTo>
                    <a:pt x="35" y="5"/>
                    <a:pt x="25" y="0"/>
                    <a:pt x="16" y="3"/>
                  </a:cubicBezTo>
                  <a:cubicBezTo>
                    <a:pt x="6" y="5"/>
                    <a:pt x="0" y="15"/>
                    <a:pt x="3" y="25"/>
                  </a:cubicBezTo>
                  <a:cubicBezTo>
                    <a:pt x="6" y="35"/>
                    <a:pt x="16" y="40"/>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7" name="出自【趣你的PPT】(微信:qunideppt)：最优质的PPT资源库"/>
            <p:cNvSpPr/>
            <p:nvPr/>
          </p:nvSpPr>
          <p:spPr bwMode="auto">
            <a:xfrm>
              <a:off x="1757825" y="2887512"/>
              <a:ext cx="238719" cy="310540"/>
            </a:xfrm>
            <a:custGeom>
              <a:avLst/>
              <a:gdLst>
                <a:gd name="T0" fmla="*/ 126 w 130"/>
                <a:gd name="T1" fmla="*/ 33 h 169"/>
                <a:gd name="T2" fmla="*/ 82 w 130"/>
                <a:gd name="T3" fmla="*/ 1 h 169"/>
                <a:gd name="T4" fmla="*/ 75 w 130"/>
                <a:gd name="T5" fmla="*/ 0 h 169"/>
                <a:gd name="T6" fmla="*/ 74 w 130"/>
                <a:gd name="T7" fmla="*/ 0 h 169"/>
                <a:gd name="T8" fmla="*/ 59 w 130"/>
                <a:gd name="T9" fmla="*/ 4 h 169"/>
                <a:gd name="T10" fmla="*/ 58 w 130"/>
                <a:gd name="T11" fmla="*/ 5 h 169"/>
                <a:gd name="T12" fmla="*/ 53 w 130"/>
                <a:gd name="T13" fmla="*/ 8 h 169"/>
                <a:gd name="T14" fmla="*/ 24 w 130"/>
                <a:gd name="T15" fmla="*/ 55 h 169"/>
                <a:gd name="T16" fmla="*/ 5 w 130"/>
                <a:gd name="T17" fmla="*/ 42 h 169"/>
                <a:gd name="T18" fmla="*/ 1 w 130"/>
                <a:gd name="T19" fmla="*/ 42 h 169"/>
                <a:gd name="T20" fmla="*/ 2 w 130"/>
                <a:gd name="T21" fmla="*/ 46 h 169"/>
                <a:gd name="T22" fmla="*/ 20 w 130"/>
                <a:gd name="T23" fmla="*/ 60 h 169"/>
                <a:gd name="T24" fmla="*/ 19 w 130"/>
                <a:gd name="T25" fmla="*/ 63 h 169"/>
                <a:gd name="T26" fmla="*/ 22 w 130"/>
                <a:gd name="T27" fmla="*/ 74 h 169"/>
                <a:gd name="T28" fmla="*/ 33 w 130"/>
                <a:gd name="T29" fmla="*/ 71 h 169"/>
                <a:gd name="T30" fmla="*/ 54 w 130"/>
                <a:gd name="T31" fmla="*/ 39 h 169"/>
                <a:gd name="T32" fmla="*/ 62 w 130"/>
                <a:gd name="T33" fmla="*/ 75 h 169"/>
                <a:gd name="T34" fmla="*/ 48 w 130"/>
                <a:gd name="T35" fmla="*/ 91 h 169"/>
                <a:gd name="T36" fmla="*/ 43 w 130"/>
                <a:gd name="T37" fmla="*/ 102 h 169"/>
                <a:gd name="T38" fmla="*/ 52 w 130"/>
                <a:gd name="T39" fmla="*/ 137 h 169"/>
                <a:gd name="T40" fmla="*/ 64 w 130"/>
                <a:gd name="T41" fmla="*/ 144 h 169"/>
                <a:gd name="T42" fmla="*/ 71 w 130"/>
                <a:gd name="T43" fmla="*/ 132 h 169"/>
                <a:gd name="T44" fmla="*/ 64 w 130"/>
                <a:gd name="T45" fmla="*/ 103 h 169"/>
                <a:gd name="T46" fmla="*/ 76 w 130"/>
                <a:gd name="T47" fmla="*/ 90 h 169"/>
                <a:gd name="T48" fmla="*/ 80 w 130"/>
                <a:gd name="T49" fmla="*/ 89 h 169"/>
                <a:gd name="T50" fmla="*/ 89 w 130"/>
                <a:gd name="T51" fmla="*/ 87 h 169"/>
                <a:gd name="T52" fmla="*/ 107 w 130"/>
                <a:gd name="T53" fmla="*/ 161 h 169"/>
                <a:gd name="T54" fmla="*/ 119 w 130"/>
                <a:gd name="T55" fmla="*/ 168 h 169"/>
                <a:gd name="T56" fmla="*/ 126 w 130"/>
                <a:gd name="T57" fmla="*/ 156 h 169"/>
                <a:gd name="T58" fmla="*/ 107 w 130"/>
                <a:gd name="T59" fmla="*/ 75 h 169"/>
                <a:gd name="T60" fmla="*/ 107 w 130"/>
                <a:gd name="T61" fmla="*/ 75 h 169"/>
                <a:gd name="T62" fmla="*/ 104 w 130"/>
                <a:gd name="T63" fmla="*/ 66 h 169"/>
                <a:gd name="T64" fmla="*/ 101 w 130"/>
                <a:gd name="T65" fmla="*/ 54 h 169"/>
                <a:gd name="T66" fmla="*/ 101 w 130"/>
                <a:gd name="T67" fmla="*/ 54 h 169"/>
                <a:gd name="T68" fmla="*/ 96 w 130"/>
                <a:gd name="T69" fmla="*/ 33 h 169"/>
                <a:gd name="T70" fmla="*/ 116 w 130"/>
                <a:gd name="T71" fmla="*/ 47 h 169"/>
                <a:gd name="T72" fmla="*/ 128 w 130"/>
                <a:gd name="T73" fmla="*/ 45 h 169"/>
                <a:gd name="T74" fmla="*/ 126 w 130"/>
                <a:gd name="T75" fmla="*/ 3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69">
                  <a:moveTo>
                    <a:pt x="126" y="33"/>
                  </a:moveTo>
                  <a:cubicBezTo>
                    <a:pt x="82" y="1"/>
                    <a:pt x="82" y="1"/>
                    <a:pt x="82" y="1"/>
                  </a:cubicBezTo>
                  <a:cubicBezTo>
                    <a:pt x="80" y="0"/>
                    <a:pt x="78" y="0"/>
                    <a:pt x="75" y="0"/>
                  </a:cubicBezTo>
                  <a:cubicBezTo>
                    <a:pt x="75" y="0"/>
                    <a:pt x="75" y="0"/>
                    <a:pt x="74" y="0"/>
                  </a:cubicBezTo>
                  <a:cubicBezTo>
                    <a:pt x="59" y="4"/>
                    <a:pt x="59" y="4"/>
                    <a:pt x="59" y="4"/>
                  </a:cubicBezTo>
                  <a:cubicBezTo>
                    <a:pt x="59" y="4"/>
                    <a:pt x="58" y="4"/>
                    <a:pt x="58" y="5"/>
                  </a:cubicBezTo>
                  <a:cubicBezTo>
                    <a:pt x="56" y="5"/>
                    <a:pt x="54" y="6"/>
                    <a:pt x="53" y="8"/>
                  </a:cubicBezTo>
                  <a:cubicBezTo>
                    <a:pt x="24" y="55"/>
                    <a:pt x="24" y="55"/>
                    <a:pt x="24" y="55"/>
                  </a:cubicBezTo>
                  <a:cubicBezTo>
                    <a:pt x="5" y="42"/>
                    <a:pt x="5" y="42"/>
                    <a:pt x="5" y="42"/>
                  </a:cubicBezTo>
                  <a:cubicBezTo>
                    <a:pt x="4" y="41"/>
                    <a:pt x="2" y="41"/>
                    <a:pt x="1" y="42"/>
                  </a:cubicBezTo>
                  <a:cubicBezTo>
                    <a:pt x="0" y="44"/>
                    <a:pt x="1" y="45"/>
                    <a:pt x="2" y="46"/>
                  </a:cubicBezTo>
                  <a:cubicBezTo>
                    <a:pt x="20" y="60"/>
                    <a:pt x="20" y="60"/>
                    <a:pt x="20" y="60"/>
                  </a:cubicBezTo>
                  <a:cubicBezTo>
                    <a:pt x="19" y="63"/>
                    <a:pt x="19" y="63"/>
                    <a:pt x="19" y="63"/>
                  </a:cubicBezTo>
                  <a:cubicBezTo>
                    <a:pt x="16" y="67"/>
                    <a:pt x="18" y="72"/>
                    <a:pt x="22" y="74"/>
                  </a:cubicBezTo>
                  <a:cubicBezTo>
                    <a:pt x="26" y="77"/>
                    <a:pt x="31" y="75"/>
                    <a:pt x="33" y="71"/>
                  </a:cubicBezTo>
                  <a:cubicBezTo>
                    <a:pt x="54" y="39"/>
                    <a:pt x="54" y="39"/>
                    <a:pt x="54" y="39"/>
                  </a:cubicBezTo>
                  <a:cubicBezTo>
                    <a:pt x="62" y="75"/>
                    <a:pt x="62" y="75"/>
                    <a:pt x="62" y="75"/>
                  </a:cubicBezTo>
                  <a:cubicBezTo>
                    <a:pt x="48" y="91"/>
                    <a:pt x="48" y="91"/>
                    <a:pt x="48" y="91"/>
                  </a:cubicBezTo>
                  <a:cubicBezTo>
                    <a:pt x="44" y="94"/>
                    <a:pt x="42" y="98"/>
                    <a:pt x="43" y="102"/>
                  </a:cubicBezTo>
                  <a:cubicBezTo>
                    <a:pt x="52" y="137"/>
                    <a:pt x="52" y="137"/>
                    <a:pt x="52" y="137"/>
                  </a:cubicBezTo>
                  <a:cubicBezTo>
                    <a:pt x="53" y="143"/>
                    <a:pt x="58" y="146"/>
                    <a:pt x="64" y="144"/>
                  </a:cubicBezTo>
                  <a:cubicBezTo>
                    <a:pt x="69" y="143"/>
                    <a:pt x="72" y="138"/>
                    <a:pt x="71" y="132"/>
                  </a:cubicBezTo>
                  <a:cubicBezTo>
                    <a:pt x="64" y="103"/>
                    <a:pt x="64" y="103"/>
                    <a:pt x="64" y="103"/>
                  </a:cubicBezTo>
                  <a:cubicBezTo>
                    <a:pt x="76" y="90"/>
                    <a:pt x="76" y="90"/>
                    <a:pt x="76" y="90"/>
                  </a:cubicBezTo>
                  <a:cubicBezTo>
                    <a:pt x="77" y="90"/>
                    <a:pt x="79" y="90"/>
                    <a:pt x="80" y="89"/>
                  </a:cubicBezTo>
                  <a:cubicBezTo>
                    <a:pt x="89" y="87"/>
                    <a:pt x="89" y="87"/>
                    <a:pt x="89" y="87"/>
                  </a:cubicBezTo>
                  <a:cubicBezTo>
                    <a:pt x="107" y="161"/>
                    <a:pt x="107" y="161"/>
                    <a:pt x="107" y="161"/>
                  </a:cubicBezTo>
                  <a:cubicBezTo>
                    <a:pt x="108" y="166"/>
                    <a:pt x="114" y="169"/>
                    <a:pt x="119" y="168"/>
                  </a:cubicBezTo>
                  <a:cubicBezTo>
                    <a:pt x="124" y="167"/>
                    <a:pt x="128" y="162"/>
                    <a:pt x="126" y="156"/>
                  </a:cubicBezTo>
                  <a:cubicBezTo>
                    <a:pt x="107" y="75"/>
                    <a:pt x="107" y="75"/>
                    <a:pt x="107" y="75"/>
                  </a:cubicBezTo>
                  <a:cubicBezTo>
                    <a:pt x="107" y="75"/>
                    <a:pt x="107" y="75"/>
                    <a:pt x="107" y="75"/>
                  </a:cubicBezTo>
                  <a:cubicBezTo>
                    <a:pt x="104" y="66"/>
                    <a:pt x="104" y="66"/>
                    <a:pt x="104" y="66"/>
                  </a:cubicBezTo>
                  <a:cubicBezTo>
                    <a:pt x="101" y="54"/>
                    <a:pt x="101" y="54"/>
                    <a:pt x="101" y="54"/>
                  </a:cubicBezTo>
                  <a:cubicBezTo>
                    <a:pt x="101" y="54"/>
                    <a:pt x="101" y="54"/>
                    <a:pt x="101" y="54"/>
                  </a:cubicBezTo>
                  <a:cubicBezTo>
                    <a:pt x="96" y="33"/>
                    <a:pt x="96" y="33"/>
                    <a:pt x="96" y="33"/>
                  </a:cubicBezTo>
                  <a:cubicBezTo>
                    <a:pt x="116" y="47"/>
                    <a:pt x="116" y="47"/>
                    <a:pt x="116" y="47"/>
                  </a:cubicBezTo>
                  <a:cubicBezTo>
                    <a:pt x="120" y="50"/>
                    <a:pt x="125" y="49"/>
                    <a:pt x="128" y="45"/>
                  </a:cubicBezTo>
                  <a:cubicBezTo>
                    <a:pt x="130" y="41"/>
                    <a:pt x="130" y="36"/>
                    <a:pt x="12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8" name="出自【趣你的PPT】(微信:qunideppt)：最优质的PPT资源库"/>
            <p:cNvSpPr/>
            <p:nvPr/>
          </p:nvSpPr>
          <p:spPr bwMode="auto">
            <a:xfrm>
              <a:off x="1831765" y="2815687"/>
              <a:ext cx="76052" cy="76051"/>
            </a:xfrm>
            <a:custGeom>
              <a:avLst/>
              <a:gdLst>
                <a:gd name="T0" fmla="*/ 25 w 41"/>
                <a:gd name="T1" fmla="*/ 38 h 41"/>
                <a:gd name="T2" fmla="*/ 39 w 41"/>
                <a:gd name="T3" fmla="*/ 16 h 41"/>
                <a:gd name="T4" fmla="*/ 17 w 41"/>
                <a:gd name="T5" fmla="*/ 2 h 41"/>
                <a:gd name="T6" fmla="*/ 3 w 41"/>
                <a:gd name="T7" fmla="*/ 25 h 41"/>
                <a:gd name="T8" fmla="*/ 25 w 41"/>
                <a:gd name="T9" fmla="*/ 38 h 41"/>
              </a:gdLst>
              <a:ahLst/>
              <a:cxnLst>
                <a:cxn ang="0">
                  <a:pos x="T0" y="T1"/>
                </a:cxn>
                <a:cxn ang="0">
                  <a:pos x="T2" y="T3"/>
                </a:cxn>
                <a:cxn ang="0">
                  <a:pos x="T4" y="T5"/>
                </a:cxn>
                <a:cxn ang="0">
                  <a:pos x="T6" y="T7"/>
                </a:cxn>
                <a:cxn ang="0">
                  <a:pos x="T8" y="T9"/>
                </a:cxn>
              </a:cxnLst>
              <a:rect l="0" t="0" r="r" b="b"/>
              <a:pathLst>
                <a:path w="41" h="41">
                  <a:moveTo>
                    <a:pt x="25" y="38"/>
                  </a:moveTo>
                  <a:cubicBezTo>
                    <a:pt x="35" y="36"/>
                    <a:pt x="41" y="26"/>
                    <a:pt x="39" y="16"/>
                  </a:cubicBezTo>
                  <a:cubicBezTo>
                    <a:pt x="37" y="6"/>
                    <a:pt x="27" y="0"/>
                    <a:pt x="17" y="2"/>
                  </a:cubicBezTo>
                  <a:cubicBezTo>
                    <a:pt x="6" y="4"/>
                    <a:pt x="0" y="14"/>
                    <a:pt x="3" y="25"/>
                  </a:cubicBezTo>
                  <a:cubicBezTo>
                    <a:pt x="5" y="35"/>
                    <a:pt x="15" y="41"/>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89" name="出自【趣你的PPT】(微信:qunideppt)：最优质的PPT资源库"/>
            <p:cNvSpPr/>
            <p:nvPr/>
          </p:nvSpPr>
          <p:spPr bwMode="auto">
            <a:xfrm>
              <a:off x="1626846" y="2158695"/>
              <a:ext cx="158442" cy="274627"/>
            </a:xfrm>
            <a:custGeom>
              <a:avLst/>
              <a:gdLst>
                <a:gd name="T0" fmla="*/ 61 w 86"/>
                <a:gd name="T1" fmla="*/ 42 h 149"/>
                <a:gd name="T2" fmla="*/ 84 w 86"/>
                <a:gd name="T3" fmla="*/ 10 h 149"/>
                <a:gd name="T4" fmla="*/ 82 w 86"/>
                <a:gd name="T5" fmla="*/ 2 h 149"/>
                <a:gd name="T6" fmla="*/ 74 w 86"/>
                <a:gd name="T7" fmla="*/ 3 h 149"/>
                <a:gd name="T8" fmla="*/ 54 w 86"/>
                <a:gd name="T9" fmla="*/ 33 h 149"/>
                <a:gd name="T10" fmla="*/ 48 w 86"/>
                <a:gd name="T11" fmla="*/ 32 h 149"/>
                <a:gd name="T12" fmla="*/ 48 w 86"/>
                <a:gd name="T13" fmla="*/ 32 h 149"/>
                <a:gd name="T14" fmla="*/ 38 w 86"/>
                <a:gd name="T15" fmla="*/ 32 h 149"/>
                <a:gd name="T16" fmla="*/ 37 w 86"/>
                <a:gd name="T17" fmla="*/ 32 h 149"/>
                <a:gd name="T18" fmla="*/ 32 w 86"/>
                <a:gd name="T19" fmla="*/ 33 h 149"/>
                <a:gd name="T20" fmla="*/ 11 w 86"/>
                <a:gd name="T21" fmla="*/ 3 h 149"/>
                <a:gd name="T22" fmla="*/ 3 w 86"/>
                <a:gd name="T23" fmla="*/ 2 h 149"/>
                <a:gd name="T24" fmla="*/ 2 w 86"/>
                <a:gd name="T25" fmla="*/ 10 h 149"/>
                <a:gd name="T26" fmla="*/ 24 w 86"/>
                <a:gd name="T27" fmla="*/ 42 h 149"/>
                <a:gd name="T28" fmla="*/ 27 w 86"/>
                <a:gd name="T29" fmla="*/ 83 h 149"/>
                <a:gd name="T30" fmla="*/ 27 w 86"/>
                <a:gd name="T31" fmla="*/ 84 h 149"/>
                <a:gd name="T32" fmla="*/ 23 w 86"/>
                <a:gd name="T33" fmla="*/ 141 h 149"/>
                <a:gd name="T34" fmla="*/ 29 w 86"/>
                <a:gd name="T35" fmla="*/ 149 h 149"/>
                <a:gd name="T36" fmla="*/ 37 w 86"/>
                <a:gd name="T37" fmla="*/ 143 h 149"/>
                <a:gd name="T38" fmla="*/ 41 w 86"/>
                <a:gd name="T39" fmla="*/ 89 h 149"/>
                <a:gd name="T40" fmla="*/ 44 w 86"/>
                <a:gd name="T41" fmla="*/ 89 h 149"/>
                <a:gd name="T42" fmla="*/ 49 w 86"/>
                <a:gd name="T43" fmla="*/ 143 h 149"/>
                <a:gd name="T44" fmla="*/ 56 w 86"/>
                <a:gd name="T45" fmla="*/ 149 h 149"/>
                <a:gd name="T46" fmla="*/ 63 w 86"/>
                <a:gd name="T47" fmla="*/ 141 h 149"/>
                <a:gd name="T48" fmla="*/ 58 w 86"/>
                <a:gd name="T49" fmla="*/ 84 h 149"/>
                <a:gd name="T50" fmla="*/ 58 w 86"/>
                <a:gd name="T51" fmla="*/ 83 h 149"/>
                <a:gd name="T52" fmla="*/ 61 w 86"/>
                <a:gd name="T53"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49">
                  <a:moveTo>
                    <a:pt x="61" y="42"/>
                  </a:moveTo>
                  <a:cubicBezTo>
                    <a:pt x="84" y="10"/>
                    <a:pt x="84" y="10"/>
                    <a:pt x="84" y="10"/>
                  </a:cubicBezTo>
                  <a:cubicBezTo>
                    <a:pt x="86" y="7"/>
                    <a:pt x="85" y="4"/>
                    <a:pt x="82" y="2"/>
                  </a:cubicBezTo>
                  <a:cubicBezTo>
                    <a:pt x="80" y="0"/>
                    <a:pt x="76" y="1"/>
                    <a:pt x="74" y="3"/>
                  </a:cubicBezTo>
                  <a:cubicBezTo>
                    <a:pt x="54" y="33"/>
                    <a:pt x="54" y="33"/>
                    <a:pt x="54" y="33"/>
                  </a:cubicBezTo>
                  <a:cubicBezTo>
                    <a:pt x="52" y="32"/>
                    <a:pt x="50" y="32"/>
                    <a:pt x="48" y="32"/>
                  </a:cubicBezTo>
                  <a:cubicBezTo>
                    <a:pt x="48" y="32"/>
                    <a:pt x="48" y="32"/>
                    <a:pt x="48" y="32"/>
                  </a:cubicBezTo>
                  <a:cubicBezTo>
                    <a:pt x="38" y="32"/>
                    <a:pt x="38" y="32"/>
                    <a:pt x="38" y="32"/>
                  </a:cubicBezTo>
                  <a:cubicBezTo>
                    <a:pt x="37" y="32"/>
                    <a:pt x="37" y="32"/>
                    <a:pt x="37" y="32"/>
                  </a:cubicBezTo>
                  <a:cubicBezTo>
                    <a:pt x="35" y="32"/>
                    <a:pt x="33" y="32"/>
                    <a:pt x="32" y="33"/>
                  </a:cubicBezTo>
                  <a:cubicBezTo>
                    <a:pt x="11" y="3"/>
                    <a:pt x="11" y="3"/>
                    <a:pt x="11" y="3"/>
                  </a:cubicBezTo>
                  <a:cubicBezTo>
                    <a:pt x="10" y="1"/>
                    <a:pt x="6" y="0"/>
                    <a:pt x="3" y="2"/>
                  </a:cubicBezTo>
                  <a:cubicBezTo>
                    <a:pt x="0" y="4"/>
                    <a:pt x="0" y="7"/>
                    <a:pt x="2" y="10"/>
                  </a:cubicBezTo>
                  <a:cubicBezTo>
                    <a:pt x="24" y="42"/>
                    <a:pt x="24" y="42"/>
                    <a:pt x="24" y="42"/>
                  </a:cubicBezTo>
                  <a:cubicBezTo>
                    <a:pt x="27" y="83"/>
                    <a:pt x="27" y="83"/>
                    <a:pt x="27" y="83"/>
                  </a:cubicBezTo>
                  <a:cubicBezTo>
                    <a:pt x="27" y="84"/>
                    <a:pt x="27" y="84"/>
                    <a:pt x="27" y="84"/>
                  </a:cubicBezTo>
                  <a:cubicBezTo>
                    <a:pt x="23" y="141"/>
                    <a:pt x="23" y="141"/>
                    <a:pt x="23" y="141"/>
                  </a:cubicBezTo>
                  <a:cubicBezTo>
                    <a:pt x="23" y="145"/>
                    <a:pt x="26" y="149"/>
                    <a:pt x="29" y="149"/>
                  </a:cubicBezTo>
                  <a:cubicBezTo>
                    <a:pt x="33" y="149"/>
                    <a:pt x="37" y="146"/>
                    <a:pt x="37" y="143"/>
                  </a:cubicBezTo>
                  <a:cubicBezTo>
                    <a:pt x="41" y="89"/>
                    <a:pt x="41" y="89"/>
                    <a:pt x="41" y="89"/>
                  </a:cubicBezTo>
                  <a:cubicBezTo>
                    <a:pt x="44" y="89"/>
                    <a:pt x="44" y="89"/>
                    <a:pt x="44" y="89"/>
                  </a:cubicBezTo>
                  <a:cubicBezTo>
                    <a:pt x="49" y="143"/>
                    <a:pt x="49" y="143"/>
                    <a:pt x="49" y="143"/>
                  </a:cubicBezTo>
                  <a:cubicBezTo>
                    <a:pt x="49" y="146"/>
                    <a:pt x="52" y="149"/>
                    <a:pt x="56" y="149"/>
                  </a:cubicBezTo>
                  <a:cubicBezTo>
                    <a:pt x="60" y="149"/>
                    <a:pt x="63" y="145"/>
                    <a:pt x="63" y="141"/>
                  </a:cubicBezTo>
                  <a:cubicBezTo>
                    <a:pt x="58" y="84"/>
                    <a:pt x="58" y="84"/>
                    <a:pt x="58" y="84"/>
                  </a:cubicBezTo>
                  <a:cubicBezTo>
                    <a:pt x="58" y="84"/>
                    <a:pt x="58" y="84"/>
                    <a:pt x="58" y="83"/>
                  </a:cubicBezTo>
                  <a:lnTo>
                    <a:pt x="61"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0" name="出自【趣你的PPT】(微信:qunideppt)：最优质的PPT资源库"/>
            <p:cNvSpPr>
              <a:spLocks noChangeArrowheads="1"/>
            </p:cNvSpPr>
            <p:nvPr/>
          </p:nvSpPr>
          <p:spPr bwMode="auto">
            <a:xfrm>
              <a:off x="1681773" y="2167145"/>
              <a:ext cx="48589" cy="46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1" name="出自【趣你的PPT】(微信:qunideppt)：最优质的PPT资源库"/>
            <p:cNvSpPr>
              <a:spLocks noEditPoints="1"/>
            </p:cNvSpPr>
            <p:nvPr/>
          </p:nvSpPr>
          <p:spPr bwMode="auto">
            <a:xfrm>
              <a:off x="1618396" y="2441772"/>
              <a:ext cx="175342" cy="333777"/>
            </a:xfrm>
            <a:custGeom>
              <a:avLst/>
              <a:gdLst>
                <a:gd name="T0" fmla="*/ 0 w 96"/>
                <a:gd name="T1" fmla="*/ 0 h 182"/>
                <a:gd name="T2" fmla="*/ 0 w 96"/>
                <a:gd name="T3" fmla="*/ 182 h 182"/>
                <a:gd name="T4" fmla="*/ 96 w 96"/>
                <a:gd name="T5" fmla="*/ 182 h 182"/>
                <a:gd name="T6" fmla="*/ 96 w 96"/>
                <a:gd name="T7" fmla="*/ 0 h 182"/>
                <a:gd name="T8" fmla="*/ 0 w 96"/>
                <a:gd name="T9" fmla="*/ 0 h 182"/>
                <a:gd name="T10" fmla="*/ 63 w 96"/>
                <a:gd name="T11" fmla="*/ 71 h 182"/>
                <a:gd name="T12" fmla="*/ 30 w 96"/>
                <a:gd name="T13" fmla="*/ 71 h 182"/>
                <a:gd name="T14" fmla="*/ 30 w 96"/>
                <a:gd name="T15" fmla="*/ 62 h 182"/>
                <a:gd name="T16" fmla="*/ 41 w 96"/>
                <a:gd name="T17" fmla="*/ 62 h 182"/>
                <a:gd name="T18" fmla="*/ 41 w 96"/>
                <a:gd name="T19" fmla="*/ 36 h 182"/>
                <a:gd name="T20" fmla="*/ 30 w 96"/>
                <a:gd name="T21" fmla="*/ 36 h 182"/>
                <a:gd name="T22" fmla="*/ 30 w 96"/>
                <a:gd name="T23" fmla="*/ 27 h 182"/>
                <a:gd name="T24" fmla="*/ 35 w 96"/>
                <a:gd name="T25" fmla="*/ 27 h 182"/>
                <a:gd name="T26" fmla="*/ 38 w 96"/>
                <a:gd name="T27" fmla="*/ 26 h 182"/>
                <a:gd name="T28" fmla="*/ 41 w 96"/>
                <a:gd name="T29" fmla="*/ 24 h 182"/>
                <a:gd name="T30" fmla="*/ 42 w 96"/>
                <a:gd name="T31" fmla="*/ 21 h 182"/>
                <a:gd name="T32" fmla="*/ 53 w 96"/>
                <a:gd name="T33" fmla="*/ 21 h 182"/>
                <a:gd name="T34" fmla="*/ 53 w 96"/>
                <a:gd name="T35" fmla="*/ 62 h 182"/>
                <a:gd name="T36" fmla="*/ 63 w 96"/>
                <a:gd name="T37" fmla="*/ 62 h 182"/>
                <a:gd name="T38" fmla="*/ 63 w 96"/>
                <a:gd name="T39" fmla="*/ 7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82">
                  <a:moveTo>
                    <a:pt x="0" y="0"/>
                  </a:moveTo>
                  <a:cubicBezTo>
                    <a:pt x="0" y="182"/>
                    <a:pt x="0" y="182"/>
                    <a:pt x="0" y="182"/>
                  </a:cubicBezTo>
                  <a:cubicBezTo>
                    <a:pt x="96" y="182"/>
                    <a:pt x="96" y="182"/>
                    <a:pt x="96" y="182"/>
                  </a:cubicBezTo>
                  <a:cubicBezTo>
                    <a:pt x="96" y="0"/>
                    <a:pt x="96" y="0"/>
                    <a:pt x="96" y="0"/>
                  </a:cubicBezTo>
                  <a:lnTo>
                    <a:pt x="0" y="0"/>
                  </a:lnTo>
                  <a:close/>
                  <a:moveTo>
                    <a:pt x="63" y="71"/>
                  </a:moveTo>
                  <a:cubicBezTo>
                    <a:pt x="30" y="71"/>
                    <a:pt x="30" y="71"/>
                    <a:pt x="30" y="71"/>
                  </a:cubicBezTo>
                  <a:cubicBezTo>
                    <a:pt x="30" y="62"/>
                    <a:pt x="30" y="62"/>
                    <a:pt x="30" y="62"/>
                  </a:cubicBezTo>
                  <a:cubicBezTo>
                    <a:pt x="41" y="62"/>
                    <a:pt x="41" y="62"/>
                    <a:pt x="41" y="62"/>
                  </a:cubicBezTo>
                  <a:cubicBezTo>
                    <a:pt x="41" y="36"/>
                    <a:pt x="41" y="36"/>
                    <a:pt x="41" y="36"/>
                  </a:cubicBezTo>
                  <a:cubicBezTo>
                    <a:pt x="30" y="36"/>
                    <a:pt x="30" y="36"/>
                    <a:pt x="30" y="36"/>
                  </a:cubicBezTo>
                  <a:cubicBezTo>
                    <a:pt x="30" y="27"/>
                    <a:pt x="30" y="27"/>
                    <a:pt x="30" y="27"/>
                  </a:cubicBezTo>
                  <a:cubicBezTo>
                    <a:pt x="31" y="27"/>
                    <a:pt x="33" y="27"/>
                    <a:pt x="35" y="27"/>
                  </a:cubicBezTo>
                  <a:cubicBezTo>
                    <a:pt x="36" y="27"/>
                    <a:pt x="37" y="27"/>
                    <a:pt x="38" y="26"/>
                  </a:cubicBezTo>
                  <a:cubicBezTo>
                    <a:pt x="39" y="26"/>
                    <a:pt x="40" y="25"/>
                    <a:pt x="41" y="24"/>
                  </a:cubicBezTo>
                  <a:cubicBezTo>
                    <a:pt x="41" y="23"/>
                    <a:pt x="42" y="22"/>
                    <a:pt x="42" y="21"/>
                  </a:cubicBezTo>
                  <a:cubicBezTo>
                    <a:pt x="53" y="21"/>
                    <a:pt x="53" y="21"/>
                    <a:pt x="53" y="21"/>
                  </a:cubicBezTo>
                  <a:cubicBezTo>
                    <a:pt x="53" y="62"/>
                    <a:pt x="53" y="62"/>
                    <a:pt x="53" y="62"/>
                  </a:cubicBezTo>
                  <a:cubicBezTo>
                    <a:pt x="63" y="62"/>
                    <a:pt x="63" y="62"/>
                    <a:pt x="63" y="62"/>
                  </a:cubicBezTo>
                  <a:lnTo>
                    <a:pt x="63"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2" name="出自【趣你的PPT】(微信:qunideppt)：最优质的PPT资源库"/>
            <p:cNvSpPr>
              <a:spLocks noEditPoints="1"/>
            </p:cNvSpPr>
            <p:nvPr/>
          </p:nvSpPr>
          <p:spPr bwMode="auto">
            <a:xfrm>
              <a:off x="1419816" y="2570635"/>
              <a:ext cx="177455" cy="204914"/>
            </a:xfrm>
            <a:custGeom>
              <a:avLst/>
              <a:gdLst>
                <a:gd name="T0" fmla="*/ 0 w 97"/>
                <a:gd name="T1" fmla="*/ 0 h 112"/>
                <a:gd name="T2" fmla="*/ 0 w 97"/>
                <a:gd name="T3" fmla="*/ 112 h 112"/>
                <a:gd name="T4" fmla="*/ 97 w 97"/>
                <a:gd name="T5" fmla="*/ 112 h 112"/>
                <a:gd name="T6" fmla="*/ 97 w 97"/>
                <a:gd name="T7" fmla="*/ 0 h 112"/>
                <a:gd name="T8" fmla="*/ 0 w 97"/>
                <a:gd name="T9" fmla="*/ 0 h 112"/>
                <a:gd name="T10" fmla="*/ 65 w 97"/>
                <a:gd name="T11" fmla="*/ 92 h 112"/>
                <a:gd name="T12" fmla="*/ 28 w 97"/>
                <a:gd name="T13" fmla="*/ 92 h 112"/>
                <a:gd name="T14" fmla="*/ 28 w 97"/>
                <a:gd name="T15" fmla="*/ 84 h 112"/>
                <a:gd name="T16" fmla="*/ 36 w 97"/>
                <a:gd name="T17" fmla="*/ 77 h 112"/>
                <a:gd name="T18" fmla="*/ 43 w 97"/>
                <a:gd name="T19" fmla="*/ 70 h 112"/>
                <a:gd name="T20" fmla="*/ 48 w 97"/>
                <a:gd name="T21" fmla="*/ 63 h 112"/>
                <a:gd name="T22" fmla="*/ 50 w 97"/>
                <a:gd name="T23" fmla="*/ 57 h 112"/>
                <a:gd name="T24" fmla="*/ 47 w 97"/>
                <a:gd name="T25" fmla="*/ 52 h 112"/>
                <a:gd name="T26" fmla="*/ 42 w 97"/>
                <a:gd name="T27" fmla="*/ 50 h 112"/>
                <a:gd name="T28" fmla="*/ 38 w 97"/>
                <a:gd name="T29" fmla="*/ 51 h 112"/>
                <a:gd name="T30" fmla="*/ 34 w 97"/>
                <a:gd name="T31" fmla="*/ 52 h 112"/>
                <a:gd name="T32" fmla="*/ 32 w 97"/>
                <a:gd name="T33" fmla="*/ 53 h 112"/>
                <a:gd name="T34" fmla="*/ 30 w 97"/>
                <a:gd name="T35" fmla="*/ 55 h 112"/>
                <a:gd name="T36" fmla="*/ 29 w 97"/>
                <a:gd name="T37" fmla="*/ 55 h 112"/>
                <a:gd name="T38" fmla="*/ 29 w 97"/>
                <a:gd name="T39" fmla="*/ 44 h 112"/>
                <a:gd name="T40" fmla="*/ 35 w 97"/>
                <a:gd name="T41" fmla="*/ 41 h 112"/>
                <a:gd name="T42" fmla="*/ 44 w 97"/>
                <a:gd name="T43" fmla="*/ 40 h 112"/>
                <a:gd name="T44" fmla="*/ 58 w 97"/>
                <a:gd name="T45" fmla="*/ 44 h 112"/>
                <a:gd name="T46" fmla="*/ 62 w 97"/>
                <a:gd name="T47" fmla="*/ 56 h 112"/>
                <a:gd name="T48" fmla="*/ 60 w 97"/>
                <a:gd name="T49" fmla="*/ 64 h 112"/>
                <a:gd name="T50" fmla="*/ 53 w 97"/>
                <a:gd name="T51" fmla="*/ 74 h 112"/>
                <a:gd name="T52" fmla="*/ 47 w 97"/>
                <a:gd name="T53" fmla="*/ 79 h 112"/>
                <a:gd name="T54" fmla="*/ 43 w 97"/>
                <a:gd name="T55" fmla="*/ 82 h 112"/>
                <a:gd name="T56" fmla="*/ 65 w 97"/>
                <a:gd name="T57" fmla="*/ 82 h 112"/>
                <a:gd name="T58" fmla="*/ 65 w 97"/>
                <a:gd name="T5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112">
                  <a:moveTo>
                    <a:pt x="0" y="0"/>
                  </a:moveTo>
                  <a:cubicBezTo>
                    <a:pt x="0" y="112"/>
                    <a:pt x="0" y="112"/>
                    <a:pt x="0" y="112"/>
                  </a:cubicBezTo>
                  <a:cubicBezTo>
                    <a:pt x="97" y="112"/>
                    <a:pt x="97" y="112"/>
                    <a:pt x="97" y="112"/>
                  </a:cubicBezTo>
                  <a:cubicBezTo>
                    <a:pt x="97" y="0"/>
                    <a:pt x="97" y="0"/>
                    <a:pt x="97" y="0"/>
                  </a:cubicBezTo>
                  <a:lnTo>
                    <a:pt x="0" y="0"/>
                  </a:lnTo>
                  <a:close/>
                  <a:moveTo>
                    <a:pt x="65" y="92"/>
                  </a:moveTo>
                  <a:cubicBezTo>
                    <a:pt x="28" y="92"/>
                    <a:pt x="28" y="92"/>
                    <a:pt x="28" y="92"/>
                  </a:cubicBezTo>
                  <a:cubicBezTo>
                    <a:pt x="28" y="84"/>
                    <a:pt x="28" y="84"/>
                    <a:pt x="28" y="84"/>
                  </a:cubicBezTo>
                  <a:cubicBezTo>
                    <a:pt x="31" y="81"/>
                    <a:pt x="33" y="79"/>
                    <a:pt x="36" y="77"/>
                  </a:cubicBezTo>
                  <a:cubicBezTo>
                    <a:pt x="38" y="74"/>
                    <a:pt x="41" y="72"/>
                    <a:pt x="43" y="70"/>
                  </a:cubicBezTo>
                  <a:cubicBezTo>
                    <a:pt x="45" y="68"/>
                    <a:pt x="47" y="65"/>
                    <a:pt x="48" y="63"/>
                  </a:cubicBezTo>
                  <a:cubicBezTo>
                    <a:pt x="49" y="61"/>
                    <a:pt x="50" y="59"/>
                    <a:pt x="50" y="57"/>
                  </a:cubicBezTo>
                  <a:cubicBezTo>
                    <a:pt x="50" y="55"/>
                    <a:pt x="49" y="53"/>
                    <a:pt x="47" y="52"/>
                  </a:cubicBezTo>
                  <a:cubicBezTo>
                    <a:pt x="46" y="51"/>
                    <a:pt x="44" y="50"/>
                    <a:pt x="42" y="50"/>
                  </a:cubicBezTo>
                  <a:cubicBezTo>
                    <a:pt x="40" y="50"/>
                    <a:pt x="39" y="50"/>
                    <a:pt x="38" y="51"/>
                  </a:cubicBezTo>
                  <a:cubicBezTo>
                    <a:pt x="37" y="51"/>
                    <a:pt x="36" y="51"/>
                    <a:pt x="34" y="52"/>
                  </a:cubicBezTo>
                  <a:cubicBezTo>
                    <a:pt x="33" y="52"/>
                    <a:pt x="32" y="53"/>
                    <a:pt x="32" y="53"/>
                  </a:cubicBezTo>
                  <a:cubicBezTo>
                    <a:pt x="31" y="54"/>
                    <a:pt x="30" y="54"/>
                    <a:pt x="30" y="55"/>
                  </a:cubicBezTo>
                  <a:cubicBezTo>
                    <a:pt x="29" y="55"/>
                    <a:pt x="29" y="55"/>
                    <a:pt x="29" y="55"/>
                  </a:cubicBezTo>
                  <a:cubicBezTo>
                    <a:pt x="29" y="44"/>
                    <a:pt x="29" y="44"/>
                    <a:pt x="29" y="44"/>
                  </a:cubicBezTo>
                  <a:cubicBezTo>
                    <a:pt x="30" y="43"/>
                    <a:pt x="32" y="42"/>
                    <a:pt x="35" y="41"/>
                  </a:cubicBezTo>
                  <a:cubicBezTo>
                    <a:pt x="38" y="41"/>
                    <a:pt x="41" y="40"/>
                    <a:pt x="44" y="40"/>
                  </a:cubicBezTo>
                  <a:cubicBezTo>
                    <a:pt x="50" y="40"/>
                    <a:pt x="55" y="42"/>
                    <a:pt x="58" y="44"/>
                  </a:cubicBezTo>
                  <a:cubicBezTo>
                    <a:pt x="61" y="47"/>
                    <a:pt x="62" y="51"/>
                    <a:pt x="62" y="56"/>
                  </a:cubicBezTo>
                  <a:cubicBezTo>
                    <a:pt x="62" y="59"/>
                    <a:pt x="62" y="62"/>
                    <a:pt x="60" y="64"/>
                  </a:cubicBezTo>
                  <a:cubicBezTo>
                    <a:pt x="59" y="67"/>
                    <a:pt x="57" y="70"/>
                    <a:pt x="53" y="74"/>
                  </a:cubicBezTo>
                  <a:cubicBezTo>
                    <a:pt x="51" y="76"/>
                    <a:pt x="49" y="77"/>
                    <a:pt x="47" y="79"/>
                  </a:cubicBezTo>
                  <a:cubicBezTo>
                    <a:pt x="45" y="81"/>
                    <a:pt x="44" y="82"/>
                    <a:pt x="43" y="82"/>
                  </a:cubicBezTo>
                  <a:cubicBezTo>
                    <a:pt x="65" y="82"/>
                    <a:pt x="65" y="82"/>
                    <a:pt x="65" y="82"/>
                  </a:cubicBezTo>
                  <a:lnTo>
                    <a:pt x="65"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3" name="出自【趣你的PPT】(微信:qunideppt)：最优质的PPT资源库"/>
            <p:cNvSpPr/>
            <p:nvPr/>
          </p:nvSpPr>
          <p:spPr bwMode="auto">
            <a:xfrm>
              <a:off x="1453616" y="2331921"/>
              <a:ext cx="109853" cy="228152"/>
            </a:xfrm>
            <a:custGeom>
              <a:avLst/>
              <a:gdLst>
                <a:gd name="T0" fmla="*/ 59 w 59"/>
                <a:gd name="T1" fmla="*/ 16 h 124"/>
                <a:gd name="T2" fmla="*/ 58 w 59"/>
                <a:gd name="T3" fmla="*/ 15 h 124"/>
                <a:gd name="T4" fmla="*/ 58 w 59"/>
                <a:gd name="T5" fmla="*/ 15 h 124"/>
                <a:gd name="T6" fmla="*/ 36 w 59"/>
                <a:gd name="T7" fmla="*/ 2 h 124"/>
                <a:gd name="T8" fmla="*/ 35 w 59"/>
                <a:gd name="T9" fmla="*/ 2 h 124"/>
                <a:gd name="T10" fmla="*/ 26 w 59"/>
                <a:gd name="T11" fmla="*/ 2 h 124"/>
                <a:gd name="T12" fmla="*/ 0 w 59"/>
                <a:gd name="T13" fmla="*/ 17 h 124"/>
                <a:gd name="T14" fmla="*/ 0 w 59"/>
                <a:gd name="T15" fmla="*/ 55 h 124"/>
                <a:gd name="T16" fmla="*/ 6 w 59"/>
                <a:gd name="T17" fmla="*/ 61 h 124"/>
                <a:gd name="T18" fmla="*/ 12 w 59"/>
                <a:gd name="T19" fmla="*/ 55 h 124"/>
                <a:gd name="T20" fmla="*/ 12 w 59"/>
                <a:gd name="T21" fmla="*/ 25 h 124"/>
                <a:gd name="T22" fmla="*/ 14 w 59"/>
                <a:gd name="T23" fmla="*/ 25 h 124"/>
                <a:gd name="T24" fmla="*/ 14 w 59"/>
                <a:gd name="T25" fmla="*/ 43 h 124"/>
                <a:gd name="T26" fmla="*/ 14 w 59"/>
                <a:gd name="T27" fmla="*/ 59 h 124"/>
                <a:gd name="T28" fmla="*/ 14 w 59"/>
                <a:gd name="T29" fmla="*/ 117 h 124"/>
                <a:gd name="T30" fmla="*/ 21 w 59"/>
                <a:gd name="T31" fmla="*/ 124 h 124"/>
                <a:gd name="T32" fmla="*/ 28 w 59"/>
                <a:gd name="T33" fmla="*/ 117 h 124"/>
                <a:gd name="T34" fmla="*/ 28 w 59"/>
                <a:gd name="T35" fmla="*/ 64 h 124"/>
                <a:gd name="T36" fmla="*/ 31 w 59"/>
                <a:gd name="T37" fmla="*/ 64 h 124"/>
                <a:gd name="T38" fmla="*/ 31 w 59"/>
                <a:gd name="T39" fmla="*/ 117 h 124"/>
                <a:gd name="T40" fmla="*/ 38 w 59"/>
                <a:gd name="T41" fmla="*/ 124 h 124"/>
                <a:gd name="T42" fmla="*/ 45 w 59"/>
                <a:gd name="T43" fmla="*/ 117 h 124"/>
                <a:gd name="T44" fmla="*/ 45 w 59"/>
                <a:gd name="T45" fmla="*/ 59 h 124"/>
                <a:gd name="T46" fmla="*/ 45 w 59"/>
                <a:gd name="T47" fmla="*/ 43 h 124"/>
                <a:gd name="T48" fmla="*/ 45 w 59"/>
                <a:gd name="T49" fmla="*/ 25 h 124"/>
                <a:gd name="T50" fmla="*/ 47 w 59"/>
                <a:gd name="T51" fmla="*/ 25 h 124"/>
                <a:gd name="T52" fmla="*/ 47 w 59"/>
                <a:gd name="T53" fmla="*/ 54 h 124"/>
                <a:gd name="T54" fmla="*/ 53 w 59"/>
                <a:gd name="T55" fmla="*/ 60 h 124"/>
                <a:gd name="T56" fmla="*/ 59 w 59"/>
                <a:gd name="T57" fmla="*/ 54 h 124"/>
                <a:gd name="T58" fmla="*/ 59 w 59"/>
                <a:gd name="T59" fmla="*/ 16 h 124"/>
                <a:gd name="T60" fmla="*/ 59 w 59"/>
                <a:gd name="T61" fmla="*/ 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24">
                  <a:moveTo>
                    <a:pt x="59" y="16"/>
                  </a:moveTo>
                  <a:cubicBezTo>
                    <a:pt x="59" y="16"/>
                    <a:pt x="59" y="16"/>
                    <a:pt x="58" y="15"/>
                  </a:cubicBezTo>
                  <a:cubicBezTo>
                    <a:pt x="58" y="15"/>
                    <a:pt x="58" y="15"/>
                    <a:pt x="58" y="15"/>
                  </a:cubicBezTo>
                  <a:cubicBezTo>
                    <a:pt x="57" y="5"/>
                    <a:pt x="43" y="3"/>
                    <a:pt x="36" y="2"/>
                  </a:cubicBezTo>
                  <a:cubicBezTo>
                    <a:pt x="36" y="2"/>
                    <a:pt x="35" y="2"/>
                    <a:pt x="35" y="2"/>
                  </a:cubicBezTo>
                  <a:cubicBezTo>
                    <a:pt x="26" y="2"/>
                    <a:pt x="26" y="2"/>
                    <a:pt x="26" y="2"/>
                  </a:cubicBezTo>
                  <a:cubicBezTo>
                    <a:pt x="26" y="2"/>
                    <a:pt x="0" y="0"/>
                    <a:pt x="0" y="17"/>
                  </a:cubicBezTo>
                  <a:cubicBezTo>
                    <a:pt x="0" y="55"/>
                    <a:pt x="0" y="55"/>
                    <a:pt x="0" y="55"/>
                  </a:cubicBezTo>
                  <a:cubicBezTo>
                    <a:pt x="0" y="58"/>
                    <a:pt x="3" y="61"/>
                    <a:pt x="6" y="61"/>
                  </a:cubicBezTo>
                  <a:cubicBezTo>
                    <a:pt x="9" y="61"/>
                    <a:pt x="12" y="58"/>
                    <a:pt x="12" y="55"/>
                  </a:cubicBezTo>
                  <a:cubicBezTo>
                    <a:pt x="12" y="25"/>
                    <a:pt x="12" y="25"/>
                    <a:pt x="12" y="25"/>
                  </a:cubicBezTo>
                  <a:cubicBezTo>
                    <a:pt x="14" y="25"/>
                    <a:pt x="14" y="25"/>
                    <a:pt x="14" y="25"/>
                  </a:cubicBezTo>
                  <a:cubicBezTo>
                    <a:pt x="14" y="43"/>
                    <a:pt x="14" y="43"/>
                    <a:pt x="14" y="43"/>
                  </a:cubicBezTo>
                  <a:cubicBezTo>
                    <a:pt x="14" y="59"/>
                    <a:pt x="14" y="59"/>
                    <a:pt x="14" y="59"/>
                  </a:cubicBezTo>
                  <a:cubicBezTo>
                    <a:pt x="14" y="117"/>
                    <a:pt x="14" y="117"/>
                    <a:pt x="14" y="117"/>
                  </a:cubicBezTo>
                  <a:cubicBezTo>
                    <a:pt x="14" y="121"/>
                    <a:pt x="17" y="124"/>
                    <a:pt x="21" y="124"/>
                  </a:cubicBezTo>
                  <a:cubicBezTo>
                    <a:pt x="25" y="124"/>
                    <a:pt x="28" y="121"/>
                    <a:pt x="28" y="117"/>
                  </a:cubicBezTo>
                  <a:cubicBezTo>
                    <a:pt x="28" y="64"/>
                    <a:pt x="28" y="64"/>
                    <a:pt x="28" y="64"/>
                  </a:cubicBezTo>
                  <a:cubicBezTo>
                    <a:pt x="31" y="64"/>
                    <a:pt x="31" y="64"/>
                    <a:pt x="31" y="64"/>
                  </a:cubicBezTo>
                  <a:cubicBezTo>
                    <a:pt x="31" y="117"/>
                    <a:pt x="31" y="117"/>
                    <a:pt x="31" y="117"/>
                  </a:cubicBezTo>
                  <a:cubicBezTo>
                    <a:pt x="31" y="121"/>
                    <a:pt x="34" y="124"/>
                    <a:pt x="38" y="124"/>
                  </a:cubicBezTo>
                  <a:cubicBezTo>
                    <a:pt x="42" y="124"/>
                    <a:pt x="45" y="121"/>
                    <a:pt x="45" y="117"/>
                  </a:cubicBezTo>
                  <a:cubicBezTo>
                    <a:pt x="45" y="59"/>
                    <a:pt x="45" y="59"/>
                    <a:pt x="45" y="59"/>
                  </a:cubicBezTo>
                  <a:cubicBezTo>
                    <a:pt x="45" y="43"/>
                    <a:pt x="45" y="43"/>
                    <a:pt x="45" y="43"/>
                  </a:cubicBezTo>
                  <a:cubicBezTo>
                    <a:pt x="45" y="25"/>
                    <a:pt x="45" y="25"/>
                    <a:pt x="45" y="25"/>
                  </a:cubicBezTo>
                  <a:cubicBezTo>
                    <a:pt x="47" y="25"/>
                    <a:pt x="47" y="25"/>
                    <a:pt x="47" y="25"/>
                  </a:cubicBezTo>
                  <a:cubicBezTo>
                    <a:pt x="47" y="54"/>
                    <a:pt x="47" y="54"/>
                    <a:pt x="47" y="54"/>
                  </a:cubicBezTo>
                  <a:cubicBezTo>
                    <a:pt x="47" y="57"/>
                    <a:pt x="49" y="60"/>
                    <a:pt x="53" y="60"/>
                  </a:cubicBezTo>
                  <a:cubicBezTo>
                    <a:pt x="56" y="60"/>
                    <a:pt x="59" y="57"/>
                    <a:pt x="59" y="54"/>
                  </a:cubicBezTo>
                  <a:cubicBezTo>
                    <a:pt x="59" y="16"/>
                    <a:pt x="59" y="16"/>
                    <a:pt x="59" y="16"/>
                  </a:cubicBezTo>
                  <a:cubicBezTo>
                    <a:pt x="59" y="16"/>
                    <a:pt x="59" y="16"/>
                    <a:pt x="5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4" name="出自【趣你的PPT】(微信:qunideppt)：最优质的PPT资源库"/>
            <p:cNvSpPr>
              <a:spLocks noChangeArrowheads="1"/>
            </p:cNvSpPr>
            <p:nvPr/>
          </p:nvSpPr>
          <p:spPr bwMode="auto">
            <a:xfrm>
              <a:off x="1483192" y="2283333"/>
              <a:ext cx="50701" cy="48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5" name="出自【趣你的PPT】(微信:qunideppt)：最优质的PPT资源库"/>
            <p:cNvSpPr>
              <a:spLocks noEditPoints="1"/>
            </p:cNvSpPr>
            <p:nvPr/>
          </p:nvSpPr>
          <p:spPr bwMode="auto">
            <a:xfrm>
              <a:off x="1814864" y="2604435"/>
              <a:ext cx="175342" cy="171114"/>
            </a:xfrm>
            <a:custGeom>
              <a:avLst/>
              <a:gdLst>
                <a:gd name="T0" fmla="*/ 0 w 96"/>
                <a:gd name="T1" fmla="*/ 0 h 94"/>
                <a:gd name="T2" fmla="*/ 0 w 96"/>
                <a:gd name="T3" fmla="*/ 94 h 94"/>
                <a:gd name="T4" fmla="*/ 96 w 96"/>
                <a:gd name="T5" fmla="*/ 94 h 94"/>
                <a:gd name="T6" fmla="*/ 96 w 96"/>
                <a:gd name="T7" fmla="*/ 0 h 94"/>
                <a:gd name="T8" fmla="*/ 0 w 96"/>
                <a:gd name="T9" fmla="*/ 0 h 94"/>
                <a:gd name="T10" fmla="*/ 64 w 96"/>
                <a:gd name="T11" fmla="*/ 64 h 94"/>
                <a:gd name="T12" fmla="*/ 60 w 96"/>
                <a:gd name="T13" fmla="*/ 69 h 94"/>
                <a:gd name="T14" fmla="*/ 54 w 96"/>
                <a:gd name="T15" fmla="*/ 73 h 94"/>
                <a:gd name="T16" fmla="*/ 45 w 96"/>
                <a:gd name="T17" fmla="*/ 74 h 94"/>
                <a:gd name="T18" fmla="*/ 35 w 96"/>
                <a:gd name="T19" fmla="*/ 73 h 94"/>
                <a:gd name="T20" fmla="*/ 28 w 96"/>
                <a:gd name="T21" fmla="*/ 71 h 94"/>
                <a:gd name="T22" fmla="*/ 28 w 96"/>
                <a:gd name="T23" fmla="*/ 60 h 94"/>
                <a:gd name="T24" fmla="*/ 29 w 96"/>
                <a:gd name="T25" fmla="*/ 60 h 94"/>
                <a:gd name="T26" fmla="*/ 35 w 96"/>
                <a:gd name="T27" fmla="*/ 63 h 94"/>
                <a:gd name="T28" fmla="*/ 42 w 96"/>
                <a:gd name="T29" fmla="*/ 64 h 94"/>
                <a:gd name="T30" fmla="*/ 46 w 96"/>
                <a:gd name="T31" fmla="*/ 64 h 94"/>
                <a:gd name="T32" fmla="*/ 50 w 96"/>
                <a:gd name="T33" fmla="*/ 62 h 94"/>
                <a:gd name="T34" fmla="*/ 52 w 96"/>
                <a:gd name="T35" fmla="*/ 60 h 94"/>
                <a:gd name="T36" fmla="*/ 52 w 96"/>
                <a:gd name="T37" fmla="*/ 57 h 94"/>
                <a:gd name="T38" fmla="*/ 51 w 96"/>
                <a:gd name="T39" fmla="*/ 53 h 94"/>
                <a:gd name="T40" fmla="*/ 49 w 96"/>
                <a:gd name="T41" fmla="*/ 52 h 94"/>
                <a:gd name="T42" fmla="*/ 45 w 96"/>
                <a:gd name="T43" fmla="*/ 51 h 94"/>
                <a:gd name="T44" fmla="*/ 41 w 96"/>
                <a:gd name="T45" fmla="*/ 51 h 94"/>
                <a:gd name="T46" fmla="*/ 39 w 96"/>
                <a:gd name="T47" fmla="*/ 51 h 94"/>
                <a:gd name="T48" fmla="*/ 39 w 96"/>
                <a:gd name="T49" fmla="*/ 42 h 94"/>
                <a:gd name="T50" fmla="*/ 41 w 96"/>
                <a:gd name="T51" fmla="*/ 42 h 94"/>
                <a:gd name="T52" fmla="*/ 45 w 96"/>
                <a:gd name="T53" fmla="*/ 42 h 94"/>
                <a:gd name="T54" fmla="*/ 48 w 96"/>
                <a:gd name="T55" fmla="*/ 41 h 94"/>
                <a:gd name="T56" fmla="*/ 50 w 96"/>
                <a:gd name="T57" fmla="*/ 39 h 94"/>
                <a:gd name="T58" fmla="*/ 51 w 96"/>
                <a:gd name="T59" fmla="*/ 36 h 94"/>
                <a:gd name="T60" fmla="*/ 50 w 96"/>
                <a:gd name="T61" fmla="*/ 34 h 94"/>
                <a:gd name="T62" fmla="*/ 49 w 96"/>
                <a:gd name="T63" fmla="*/ 32 h 94"/>
                <a:gd name="T64" fmla="*/ 46 w 96"/>
                <a:gd name="T65" fmla="*/ 31 h 94"/>
                <a:gd name="T66" fmla="*/ 43 w 96"/>
                <a:gd name="T67" fmla="*/ 31 h 94"/>
                <a:gd name="T68" fmla="*/ 39 w 96"/>
                <a:gd name="T69" fmla="*/ 31 h 94"/>
                <a:gd name="T70" fmla="*/ 36 w 96"/>
                <a:gd name="T71" fmla="*/ 33 h 94"/>
                <a:gd name="T72" fmla="*/ 33 w 96"/>
                <a:gd name="T73" fmla="*/ 34 h 94"/>
                <a:gd name="T74" fmla="*/ 30 w 96"/>
                <a:gd name="T75" fmla="*/ 35 h 94"/>
                <a:gd name="T76" fmla="*/ 29 w 96"/>
                <a:gd name="T77" fmla="*/ 35 h 94"/>
                <a:gd name="T78" fmla="*/ 29 w 96"/>
                <a:gd name="T79" fmla="*/ 24 h 94"/>
                <a:gd name="T80" fmla="*/ 36 w 96"/>
                <a:gd name="T81" fmla="*/ 22 h 94"/>
                <a:gd name="T82" fmla="*/ 45 w 96"/>
                <a:gd name="T83" fmla="*/ 21 h 94"/>
                <a:gd name="T84" fmla="*/ 53 w 96"/>
                <a:gd name="T85" fmla="*/ 22 h 94"/>
                <a:gd name="T86" fmla="*/ 59 w 96"/>
                <a:gd name="T87" fmla="*/ 24 h 94"/>
                <a:gd name="T88" fmla="*/ 63 w 96"/>
                <a:gd name="T89" fmla="*/ 28 h 94"/>
                <a:gd name="T90" fmla="*/ 64 w 96"/>
                <a:gd name="T91" fmla="*/ 34 h 94"/>
                <a:gd name="T92" fmla="*/ 61 w 96"/>
                <a:gd name="T93" fmla="*/ 41 h 94"/>
                <a:gd name="T94" fmla="*/ 55 w 96"/>
                <a:gd name="T95" fmla="*/ 46 h 94"/>
                <a:gd name="T96" fmla="*/ 55 w 96"/>
                <a:gd name="T97" fmla="*/ 46 h 94"/>
                <a:gd name="T98" fmla="*/ 58 w 96"/>
                <a:gd name="T99" fmla="*/ 47 h 94"/>
                <a:gd name="T100" fmla="*/ 62 w 96"/>
                <a:gd name="T101" fmla="*/ 49 h 94"/>
                <a:gd name="T102" fmla="*/ 64 w 96"/>
                <a:gd name="T103" fmla="*/ 53 h 94"/>
                <a:gd name="T104" fmla="*/ 65 w 96"/>
                <a:gd name="T105" fmla="*/ 58 h 94"/>
                <a:gd name="T106" fmla="*/ 64 w 96"/>
                <a:gd name="T107"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4">
                  <a:moveTo>
                    <a:pt x="0" y="0"/>
                  </a:moveTo>
                  <a:cubicBezTo>
                    <a:pt x="0" y="94"/>
                    <a:pt x="0" y="94"/>
                    <a:pt x="0" y="94"/>
                  </a:cubicBezTo>
                  <a:cubicBezTo>
                    <a:pt x="96" y="94"/>
                    <a:pt x="96" y="94"/>
                    <a:pt x="96" y="94"/>
                  </a:cubicBezTo>
                  <a:cubicBezTo>
                    <a:pt x="96" y="0"/>
                    <a:pt x="96" y="0"/>
                    <a:pt x="96" y="0"/>
                  </a:cubicBezTo>
                  <a:lnTo>
                    <a:pt x="0" y="0"/>
                  </a:lnTo>
                  <a:close/>
                  <a:moveTo>
                    <a:pt x="64" y="64"/>
                  </a:moveTo>
                  <a:cubicBezTo>
                    <a:pt x="63" y="66"/>
                    <a:pt x="62" y="68"/>
                    <a:pt x="60" y="69"/>
                  </a:cubicBezTo>
                  <a:cubicBezTo>
                    <a:pt x="58" y="71"/>
                    <a:pt x="56" y="72"/>
                    <a:pt x="54" y="73"/>
                  </a:cubicBezTo>
                  <a:cubicBezTo>
                    <a:pt x="51" y="74"/>
                    <a:pt x="48" y="74"/>
                    <a:pt x="45" y="74"/>
                  </a:cubicBezTo>
                  <a:cubicBezTo>
                    <a:pt x="41" y="74"/>
                    <a:pt x="37" y="74"/>
                    <a:pt x="35" y="73"/>
                  </a:cubicBezTo>
                  <a:cubicBezTo>
                    <a:pt x="32" y="72"/>
                    <a:pt x="29" y="72"/>
                    <a:pt x="28" y="71"/>
                  </a:cubicBezTo>
                  <a:cubicBezTo>
                    <a:pt x="28" y="60"/>
                    <a:pt x="28" y="60"/>
                    <a:pt x="28" y="60"/>
                  </a:cubicBezTo>
                  <a:cubicBezTo>
                    <a:pt x="29" y="60"/>
                    <a:pt x="29" y="60"/>
                    <a:pt x="29" y="60"/>
                  </a:cubicBezTo>
                  <a:cubicBezTo>
                    <a:pt x="31" y="61"/>
                    <a:pt x="33" y="62"/>
                    <a:pt x="35" y="63"/>
                  </a:cubicBezTo>
                  <a:cubicBezTo>
                    <a:pt x="38" y="64"/>
                    <a:pt x="40" y="64"/>
                    <a:pt x="42" y="64"/>
                  </a:cubicBezTo>
                  <a:cubicBezTo>
                    <a:pt x="44" y="64"/>
                    <a:pt x="45" y="64"/>
                    <a:pt x="46" y="64"/>
                  </a:cubicBezTo>
                  <a:cubicBezTo>
                    <a:pt x="48" y="64"/>
                    <a:pt x="49" y="63"/>
                    <a:pt x="50" y="62"/>
                  </a:cubicBezTo>
                  <a:cubicBezTo>
                    <a:pt x="51" y="62"/>
                    <a:pt x="51" y="61"/>
                    <a:pt x="52" y="60"/>
                  </a:cubicBezTo>
                  <a:cubicBezTo>
                    <a:pt x="52" y="59"/>
                    <a:pt x="52" y="58"/>
                    <a:pt x="52" y="57"/>
                  </a:cubicBezTo>
                  <a:cubicBezTo>
                    <a:pt x="52" y="55"/>
                    <a:pt x="52" y="54"/>
                    <a:pt x="51" y="53"/>
                  </a:cubicBezTo>
                  <a:cubicBezTo>
                    <a:pt x="51" y="53"/>
                    <a:pt x="50" y="52"/>
                    <a:pt x="49" y="52"/>
                  </a:cubicBezTo>
                  <a:cubicBezTo>
                    <a:pt x="48" y="51"/>
                    <a:pt x="46" y="51"/>
                    <a:pt x="45" y="51"/>
                  </a:cubicBezTo>
                  <a:cubicBezTo>
                    <a:pt x="43" y="51"/>
                    <a:pt x="42" y="51"/>
                    <a:pt x="41" y="51"/>
                  </a:cubicBezTo>
                  <a:cubicBezTo>
                    <a:pt x="39" y="51"/>
                    <a:pt x="39" y="51"/>
                    <a:pt x="39" y="51"/>
                  </a:cubicBezTo>
                  <a:cubicBezTo>
                    <a:pt x="39" y="42"/>
                    <a:pt x="39" y="42"/>
                    <a:pt x="39" y="42"/>
                  </a:cubicBezTo>
                  <a:cubicBezTo>
                    <a:pt x="41" y="42"/>
                    <a:pt x="41" y="42"/>
                    <a:pt x="41" y="42"/>
                  </a:cubicBezTo>
                  <a:cubicBezTo>
                    <a:pt x="42" y="42"/>
                    <a:pt x="44" y="42"/>
                    <a:pt x="45" y="42"/>
                  </a:cubicBezTo>
                  <a:cubicBezTo>
                    <a:pt x="46" y="42"/>
                    <a:pt x="47" y="41"/>
                    <a:pt x="48" y="41"/>
                  </a:cubicBezTo>
                  <a:cubicBezTo>
                    <a:pt x="49" y="41"/>
                    <a:pt x="50" y="40"/>
                    <a:pt x="50" y="39"/>
                  </a:cubicBezTo>
                  <a:cubicBezTo>
                    <a:pt x="51" y="38"/>
                    <a:pt x="51" y="37"/>
                    <a:pt x="51" y="36"/>
                  </a:cubicBezTo>
                  <a:cubicBezTo>
                    <a:pt x="51" y="35"/>
                    <a:pt x="51" y="34"/>
                    <a:pt x="50" y="34"/>
                  </a:cubicBezTo>
                  <a:cubicBezTo>
                    <a:pt x="50" y="33"/>
                    <a:pt x="49" y="32"/>
                    <a:pt x="49" y="32"/>
                  </a:cubicBezTo>
                  <a:cubicBezTo>
                    <a:pt x="48" y="32"/>
                    <a:pt x="47" y="31"/>
                    <a:pt x="46" y="31"/>
                  </a:cubicBezTo>
                  <a:cubicBezTo>
                    <a:pt x="45" y="31"/>
                    <a:pt x="44" y="31"/>
                    <a:pt x="43" y="31"/>
                  </a:cubicBezTo>
                  <a:cubicBezTo>
                    <a:pt x="42" y="31"/>
                    <a:pt x="41" y="31"/>
                    <a:pt x="39" y="31"/>
                  </a:cubicBezTo>
                  <a:cubicBezTo>
                    <a:pt x="38" y="32"/>
                    <a:pt x="37" y="32"/>
                    <a:pt x="36" y="33"/>
                  </a:cubicBezTo>
                  <a:cubicBezTo>
                    <a:pt x="35" y="33"/>
                    <a:pt x="34" y="33"/>
                    <a:pt x="33" y="34"/>
                  </a:cubicBezTo>
                  <a:cubicBezTo>
                    <a:pt x="32" y="35"/>
                    <a:pt x="31" y="35"/>
                    <a:pt x="30" y="35"/>
                  </a:cubicBezTo>
                  <a:cubicBezTo>
                    <a:pt x="29" y="35"/>
                    <a:pt x="29" y="35"/>
                    <a:pt x="29" y="35"/>
                  </a:cubicBezTo>
                  <a:cubicBezTo>
                    <a:pt x="29" y="24"/>
                    <a:pt x="29" y="24"/>
                    <a:pt x="29" y="24"/>
                  </a:cubicBezTo>
                  <a:cubicBezTo>
                    <a:pt x="31" y="24"/>
                    <a:pt x="33" y="23"/>
                    <a:pt x="36" y="22"/>
                  </a:cubicBezTo>
                  <a:cubicBezTo>
                    <a:pt x="39" y="22"/>
                    <a:pt x="42" y="21"/>
                    <a:pt x="45" y="21"/>
                  </a:cubicBezTo>
                  <a:cubicBezTo>
                    <a:pt x="48" y="21"/>
                    <a:pt x="51" y="22"/>
                    <a:pt x="53" y="22"/>
                  </a:cubicBezTo>
                  <a:cubicBezTo>
                    <a:pt x="55" y="23"/>
                    <a:pt x="57" y="23"/>
                    <a:pt x="59" y="24"/>
                  </a:cubicBezTo>
                  <a:cubicBezTo>
                    <a:pt x="60" y="25"/>
                    <a:pt x="62" y="27"/>
                    <a:pt x="63" y="28"/>
                  </a:cubicBezTo>
                  <a:cubicBezTo>
                    <a:pt x="63" y="30"/>
                    <a:pt x="64" y="32"/>
                    <a:pt x="64" y="34"/>
                  </a:cubicBezTo>
                  <a:cubicBezTo>
                    <a:pt x="64" y="37"/>
                    <a:pt x="63" y="39"/>
                    <a:pt x="61" y="41"/>
                  </a:cubicBezTo>
                  <a:cubicBezTo>
                    <a:pt x="60" y="44"/>
                    <a:pt x="58" y="45"/>
                    <a:pt x="55" y="46"/>
                  </a:cubicBezTo>
                  <a:cubicBezTo>
                    <a:pt x="55" y="46"/>
                    <a:pt x="55" y="46"/>
                    <a:pt x="55" y="46"/>
                  </a:cubicBezTo>
                  <a:cubicBezTo>
                    <a:pt x="56" y="46"/>
                    <a:pt x="57" y="47"/>
                    <a:pt x="58" y="47"/>
                  </a:cubicBezTo>
                  <a:cubicBezTo>
                    <a:pt x="59" y="47"/>
                    <a:pt x="61" y="48"/>
                    <a:pt x="62" y="49"/>
                  </a:cubicBezTo>
                  <a:cubicBezTo>
                    <a:pt x="63" y="50"/>
                    <a:pt x="64" y="51"/>
                    <a:pt x="64" y="53"/>
                  </a:cubicBezTo>
                  <a:cubicBezTo>
                    <a:pt x="65" y="54"/>
                    <a:pt x="65" y="56"/>
                    <a:pt x="65" y="58"/>
                  </a:cubicBezTo>
                  <a:cubicBezTo>
                    <a:pt x="65" y="60"/>
                    <a:pt x="65" y="62"/>
                    <a:pt x="6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6" name="出自【趣你的PPT】(微信:qunideppt)：最优质的PPT资源库"/>
            <p:cNvSpPr/>
            <p:nvPr/>
          </p:nvSpPr>
          <p:spPr bwMode="auto">
            <a:xfrm>
              <a:off x="1848665" y="2361496"/>
              <a:ext cx="107741" cy="228152"/>
            </a:xfrm>
            <a:custGeom>
              <a:avLst/>
              <a:gdLst>
                <a:gd name="T0" fmla="*/ 58 w 58"/>
                <a:gd name="T1" fmla="*/ 16 h 124"/>
                <a:gd name="T2" fmla="*/ 58 w 58"/>
                <a:gd name="T3" fmla="*/ 15 h 124"/>
                <a:gd name="T4" fmla="*/ 58 w 58"/>
                <a:gd name="T5" fmla="*/ 15 h 124"/>
                <a:gd name="T6" fmla="*/ 36 w 58"/>
                <a:gd name="T7" fmla="*/ 2 h 124"/>
                <a:gd name="T8" fmla="*/ 35 w 58"/>
                <a:gd name="T9" fmla="*/ 2 h 124"/>
                <a:gd name="T10" fmla="*/ 26 w 58"/>
                <a:gd name="T11" fmla="*/ 2 h 124"/>
                <a:gd name="T12" fmla="*/ 0 w 58"/>
                <a:gd name="T13" fmla="*/ 17 h 124"/>
                <a:gd name="T14" fmla="*/ 0 w 58"/>
                <a:gd name="T15" fmla="*/ 55 h 124"/>
                <a:gd name="T16" fmla="*/ 6 w 58"/>
                <a:gd name="T17" fmla="*/ 61 h 124"/>
                <a:gd name="T18" fmla="*/ 12 w 58"/>
                <a:gd name="T19" fmla="*/ 55 h 124"/>
                <a:gd name="T20" fmla="*/ 12 w 58"/>
                <a:gd name="T21" fmla="*/ 25 h 124"/>
                <a:gd name="T22" fmla="*/ 14 w 58"/>
                <a:gd name="T23" fmla="*/ 25 h 124"/>
                <a:gd name="T24" fmla="*/ 14 w 58"/>
                <a:gd name="T25" fmla="*/ 43 h 124"/>
                <a:gd name="T26" fmla="*/ 14 w 58"/>
                <a:gd name="T27" fmla="*/ 59 h 124"/>
                <a:gd name="T28" fmla="*/ 14 w 58"/>
                <a:gd name="T29" fmla="*/ 117 h 124"/>
                <a:gd name="T30" fmla="*/ 21 w 58"/>
                <a:gd name="T31" fmla="*/ 124 h 124"/>
                <a:gd name="T32" fmla="*/ 28 w 58"/>
                <a:gd name="T33" fmla="*/ 117 h 124"/>
                <a:gd name="T34" fmla="*/ 28 w 58"/>
                <a:gd name="T35" fmla="*/ 64 h 124"/>
                <a:gd name="T36" fmla="*/ 30 w 58"/>
                <a:gd name="T37" fmla="*/ 64 h 124"/>
                <a:gd name="T38" fmla="*/ 30 w 58"/>
                <a:gd name="T39" fmla="*/ 117 h 124"/>
                <a:gd name="T40" fmla="*/ 37 w 58"/>
                <a:gd name="T41" fmla="*/ 124 h 124"/>
                <a:gd name="T42" fmla="*/ 44 w 58"/>
                <a:gd name="T43" fmla="*/ 117 h 124"/>
                <a:gd name="T44" fmla="*/ 44 w 58"/>
                <a:gd name="T45" fmla="*/ 59 h 124"/>
                <a:gd name="T46" fmla="*/ 44 w 58"/>
                <a:gd name="T47" fmla="*/ 43 h 124"/>
                <a:gd name="T48" fmla="*/ 44 w 58"/>
                <a:gd name="T49" fmla="*/ 25 h 124"/>
                <a:gd name="T50" fmla="*/ 46 w 58"/>
                <a:gd name="T51" fmla="*/ 25 h 124"/>
                <a:gd name="T52" fmla="*/ 46 w 58"/>
                <a:gd name="T53" fmla="*/ 54 h 124"/>
                <a:gd name="T54" fmla="*/ 52 w 58"/>
                <a:gd name="T55" fmla="*/ 60 h 124"/>
                <a:gd name="T56" fmla="*/ 58 w 58"/>
                <a:gd name="T57" fmla="*/ 54 h 124"/>
                <a:gd name="T58" fmla="*/ 58 w 58"/>
                <a:gd name="T59" fmla="*/ 16 h 124"/>
                <a:gd name="T60" fmla="*/ 58 w 58"/>
                <a:gd name="T61" fmla="*/ 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124">
                  <a:moveTo>
                    <a:pt x="58" y="16"/>
                  </a:moveTo>
                  <a:cubicBezTo>
                    <a:pt x="58" y="16"/>
                    <a:pt x="58" y="16"/>
                    <a:pt x="58" y="15"/>
                  </a:cubicBezTo>
                  <a:cubicBezTo>
                    <a:pt x="58" y="15"/>
                    <a:pt x="58" y="15"/>
                    <a:pt x="58" y="15"/>
                  </a:cubicBezTo>
                  <a:cubicBezTo>
                    <a:pt x="57" y="5"/>
                    <a:pt x="43" y="3"/>
                    <a:pt x="36" y="2"/>
                  </a:cubicBezTo>
                  <a:cubicBezTo>
                    <a:pt x="36" y="2"/>
                    <a:pt x="35" y="2"/>
                    <a:pt x="35" y="2"/>
                  </a:cubicBezTo>
                  <a:cubicBezTo>
                    <a:pt x="26" y="2"/>
                    <a:pt x="26" y="2"/>
                    <a:pt x="26" y="2"/>
                  </a:cubicBezTo>
                  <a:cubicBezTo>
                    <a:pt x="26" y="2"/>
                    <a:pt x="0" y="0"/>
                    <a:pt x="0" y="17"/>
                  </a:cubicBezTo>
                  <a:cubicBezTo>
                    <a:pt x="0" y="55"/>
                    <a:pt x="0" y="55"/>
                    <a:pt x="0" y="55"/>
                  </a:cubicBezTo>
                  <a:cubicBezTo>
                    <a:pt x="0" y="58"/>
                    <a:pt x="3" y="61"/>
                    <a:pt x="6" y="61"/>
                  </a:cubicBezTo>
                  <a:cubicBezTo>
                    <a:pt x="9" y="61"/>
                    <a:pt x="12" y="58"/>
                    <a:pt x="12" y="55"/>
                  </a:cubicBezTo>
                  <a:cubicBezTo>
                    <a:pt x="12" y="25"/>
                    <a:pt x="12" y="25"/>
                    <a:pt x="12" y="25"/>
                  </a:cubicBezTo>
                  <a:cubicBezTo>
                    <a:pt x="14" y="25"/>
                    <a:pt x="14" y="25"/>
                    <a:pt x="14" y="25"/>
                  </a:cubicBezTo>
                  <a:cubicBezTo>
                    <a:pt x="14" y="43"/>
                    <a:pt x="14" y="43"/>
                    <a:pt x="14" y="43"/>
                  </a:cubicBezTo>
                  <a:cubicBezTo>
                    <a:pt x="14" y="59"/>
                    <a:pt x="14" y="59"/>
                    <a:pt x="14" y="59"/>
                  </a:cubicBezTo>
                  <a:cubicBezTo>
                    <a:pt x="14" y="117"/>
                    <a:pt x="14" y="117"/>
                    <a:pt x="14" y="117"/>
                  </a:cubicBezTo>
                  <a:cubicBezTo>
                    <a:pt x="14" y="121"/>
                    <a:pt x="17" y="124"/>
                    <a:pt x="21" y="124"/>
                  </a:cubicBezTo>
                  <a:cubicBezTo>
                    <a:pt x="25" y="124"/>
                    <a:pt x="28" y="121"/>
                    <a:pt x="28" y="117"/>
                  </a:cubicBezTo>
                  <a:cubicBezTo>
                    <a:pt x="28" y="64"/>
                    <a:pt x="28" y="64"/>
                    <a:pt x="28" y="64"/>
                  </a:cubicBezTo>
                  <a:cubicBezTo>
                    <a:pt x="30" y="64"/>
                    <a:pt x="30" y="64"/>
                    <a:pt x="30" y="64"/>
                  </a:cubicBezTo>
                  <a:cubicBezTo>
                    <a:pt x="30" y="117"/>
                    <a:pt x="30" y="117"/>
                    <a:pt x="30" y="117"/>
                  </a:cubicBezTo>
                  <a:cubicBezTo>
                    <a:pt x="30" y="121"/>
                    <a:pt x="34" y="124"/>
                    <a:pt x="37" y="124"/>
                  </a:cubicBezTo>
                  <a:cubicBezTo>
                    <a:pt x="41" y="124"/>
                    <a:pt x="44" y="121"/>
                    <a:pt x="44" y="117"/>
                  </a:cubicBezTo>
                  <a:cubicBezTo>
                    <a:pt x="44" y="59"/>
                    <a:pt x="44" y="59"/>
                    <a:pt x="44" y="59"/>
                  </a:cubicBezTo>
                  <a:cubicBezTo>
                    <a:pt x="44" y="43"/>
                    <a:pt x="44" y="43"/>
                    <a:pt x="44" y="43"/>
                  </a:cubicBezTo>
                  <a:cubicBezTo>
                    <a:pt x="44" y="25"/>
                    <a:pt x="44" y="25"/>
                    <a:pt x="44" y="25"/>
                  </a:cubicBezTo>
                  <a:cubicBezTo>
                    <a:pt x="46" y="25"/>
                    <a:pt x="46" y="25"/>
                    <a:pt x="46" y="25"/>
                  </a:cubicBezTo>
                  <a:cubicBezTo>
                    <a:pt x="46" y="54"/>
                    <a:pt x="46" y="54"/>
                    <a:pt x="46" y="54"/>
                  </a:cubicBezTo>
                  <a:cubicBezTo>
                    <a:pt x="46" y="58"/>
                    <a:pt x="49" y="60"/>
                    <a:pt x="52" y="60"/>
                  </a:cubicBezTo>
                  <a:cubicBezTo>
                    <a:pt x="56" y="60"/>
                    <a:pt x="58" y="58"/>
                    <a:pt x="58" y="54"/>
                  </a:cubicBezTo>
                  <a:cubicBezTo>
                    <a:pt x="58" y="16"/>
                    <a:pt x="58" y="16"/>
                    <a:pt x="58" y="16"/>
                  </a:cubicBezTo>
                  <a:cubicBezTo>
                    <a:pt x="58" y="16"/>
                    <a:pt x="58" y="16"/>
                    <a:pt x="5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7" name="出自【趣你的PPT】(微信:qunideppt)：最优质的PPT资源库"/>
            <p:cNvSpPr>
              <a:spLocks noChangeArrowheads="1"/>
            </p:cNvSpPr>
            <p:nvPr/>
          </p:nvSpPr>
          <p:spPr bwMode="auto">
            <a:xfrm>
              <a:off x="1878241" y="2312908"/>
              <a:ext cx="50701" cy="48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8" name="出自【趣你的PPT】(微信:qunideppt)：最优质的PPT资源库"/>
            <p:cNvSpPr/>
            <p:nvPr/>
          </p:nvSpPr>
          <p:spPr bwMode="auto">
            <a:xfrm>
              <a:off x="1928942" y="3650130"/>
              <a:ext cx="137316" cy="236602"/>
            </a:xfrm>
            <a:custGeom>
              <a:avLst/>
              <a:gdLst>
                <a:gd name="T0" fmla="*/ 53 w 74"/>
                <a:gd name="T1" fmla="*/ 36 h 129"/>
                <a:gd name="T2" fmla="*/ 72 w 74"/>
                <a:gd name="T3" fmla="*/ 9 h 129"/>
                <a:gd name="T4" fmla="*/ 71 w 74"/>
                <a:gd name="T5" fmla="*/ 1 h 129"/>
                <a:gd name="T6" fmla="*/ 64 w 74"/>
                <a:gd name="T7" fmla="*/ 3 h 129"/>
                <a:gd name="T8" fmla="*/ 46 w 74"/>
                <a:gd name="T9" fmla="*/ 28 h 129"/>
                <a:gd name="T10" fmla="*/ 41 w 74"/>
                <a:gd name="T11" fmla="*/ 28 h 129"/>
                <a:gd name="T12" fmla="*/ 41 w 74"/>
                <a:gd name="T13" fmla="*/ 28 h 129"/>
                <a:gd name="T14" fmla="*/ 32 w 74"/>
                <a:gd name="T15" fmla="*/ 28 h 129"/>
                <a:gd name="T16" fmla="*/ 32 w 74"/>
                <a:gd name="T17" fmla="*/ 28 h 129"/>
                <a:gd name="T18" fmla="*/ 27 w 74"/>
                <a:gd name="T19" fmla="*/ 28 h 129"/>
                <a:gd name="T20" fmla="*/ 10 w 74"/>
                <a:gd name="T21" fmla="*/ 3 h 129"/>
                <a:gd name="T22" fmla="*/ 3 w 74"/>
                <a:gd name="T23" fmla="*/ 1 h 129"/>
                <a:gd name="T24" fmla="*/ 1 w 74"/>
                <a:gd name="T25" fmla="*/ 9 h 129"/>
                <a:gd name="T26" fmla="*/ 21 w 74"/>
                <a:gd name="T27" fmla="*/ 36 h 129"/>
                <a:gd name="T28" fmla="*/ 24 w 74"/>
                <a:gd name="T29" fmla="*/ 72 h 129"/>
                <a:gd name="T30" fmla="*/ 24 w 74"/>
                <a:gd name="T31" fmla="*/ 72 h 129"/>
                <a:gd name="T32" fmla="*/ 20 w 74"/>
                <a:gd name="T33" fmla="*/ 122 h 129"/>
                <a:gd name="T34" fmla="*/ 25 w 74"/>
                <a:gd name="T35" fmla="*/ 128 h 129"/>
                <a:gd name="T36" fmla="*/ 32 w 74"/>
                <a:gd name="T37" fmla="*/ 123 h 129"/>
                <a:gd name="T38" fmla="*/ 35 w 74"/>
                <a:gd name="T39" fmla="*/ 76 h 129"/>
                <a:gd name="T40" fmla="*/ 38 w 74"/>
                <a:gd name="T41" fmla="*/ 76 h 129"/>
                <a:gd name="T42" fmla="*/ 42 w 74"/>
                <a:gd name="T43" fmla="*/ 123 h 129"/>
                <a:gd name="T44" fmla="*/ 48 w 74"/>
                <a:gd name="T45" fmla="*/ 128 h 129"/>
                <a:gd name="T46" fmla="*/ 54 w 74"/>
                <a:gd name="T47" fmla="*/ 122 h 129"/>
                <a:gd name="T48" fmla="*/ 50 w 74"/>
                <a:gd name="T49" fmla="*/ 72 h 129"/>
                <a:gd name="T50" fmla="*/ 50 w 74"/>
                <a:gd name="T51" fmla="*/ 72 h 129"/>
                <a:gd name="T52" fmla="*/ 53 w 74"/>
                <a:gd name="T53" fmla="*/ 3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129">
                  <a:moveTo>
                    <a:pt x="53" y="36"/>
                  </a:moveTo>
                  <a:cubicBezTo>
                    <a:pt x="72" y="9"/>
                    <a:pt x="72" y="9"/>
                    <a:pt x="72" y="9"/>
                  </a:cubicBezTo>
                  <a:cubicBezTo>
                    <a:pt x="74" y="6"/>
                    <a:pt x="73" y="3"/>
                    <a:pt x="71" y="1"/>
                  </a:cubicBezTo>
                  <a:cubicBezTo>
                    <a:pt x="69" y="0"/>
                    <a:pt x="65" y="0"/>
                    <a:pt x="64" y="3"/>
                  </a:cubicBezTo>
                  <a:cubicBezTo>
                    <a:pt x="46" y="28"/>
                    <a:pt x="46" y="28"/>
                    <a:pt x="46" y="28"/>
                  </a:cubicBezTo>
                  <a:cubicBezTo>
                    <a:pt x="45" y="28"/>
                    <a:pt x="43" y="28"/>
                    <a:pt x="41" y="28"/>
                  </a:cubicBezTo>
                  <a:cubicBezTo>
                    <a:pt x="41" y="28"/>
                    <a:pt x="41" y="28"/>
                    <a:pt x="41" y="28"/>
                  </a:cubicBezTo>
                  <a:cubicBezTo>
                    <a:pt x="32" y="28"/>
                    <a:pt x="32" y="28"/>
                    <a:pt x="32" y="28"/>
                  </a:cubicBezTo>
                  <a:cubicBezTo>
                    <a:pt x="32" y="28"/>
                    <a:pt x="32" y="28"/>
                    <a:pt x="32" y="28"/>
                  </a:cubicBezTo>
                  <a:cubicBezTo>
                    <a:pt x="30" y="28"/>
                    <a:pt x="29" y="28"/>
                    <a:pt x="27" y="28"/>
                  </a:cubicBezTo>
                  <a:cubicBezTo>
                    <a:pt x="10" y="3"/>
                    <a:pt x="10" y="3"/>
                    <a:pt x="10" y="3"/>
                  </a:cubicBezTo>
                  <a:cubicBezTo>
                    <a:pt x="8" y="0"/>
                    <a:pt x="5" y="0"/>
                    <a:pt x="3" y="1"/>
                  </a:cubicBezTo>
                  <a:cubicBezTo>
                    <a:pt x="0" y="3"/>
                    <a:pt x="0" y="6"/>
                    <a:pt x="1" y="9"/>
                  </a:cubicBezTo>
                  <a:cubicBezTo>
                    <a:pt x="21" y="36"/>
                    <a:pt x="21" y="36"/>
                    <a:pt x="21" y="36"/>
                  </a:cubicBezTo>
                  <a:cubicBezTo>
                    <a:pt x="24" y="72"/>
                    <a:pt x="24" y="72"/>
                    <a:pt x="24" y="72"/>
                  </a:cubicBezTo>
                  <a:cubicBezTo>
                    <a:pt x="24" y="72"/>
                    <a:pt x="24" y="72"/>
                    <a:pt x="24" y="72"/>
                  </a:cubicBezTo>
                  <a:cubicBezTo>
                    <a:pt x="20" y="122"/>
                    <a:pt x="20" y="122"/>
                    <a:pt x="20" y="122"/>
                  </a:cubicBezTo>
                  <a:cubicBezTo>
                    <a:pt x="19" y="125"/>
                    <a:pt x="22" y="128"/>
                    <a:pt x="25" y="128"/>
                  </a:cubicBezTo>
                  <a:cubicBezTo>
                    <a:pt x="28" y="129"/>
                    <a:pt x="31" y="126"/>
                    <a:pt x="32" y="123"/>
                  </a:cubicBezTo>
                  <a:cubicBezTo>
                    <a:pt x="35" y="76"/>
                    <a:pt x="35" y="76"/>
                    <a:pt x="35" y="76"/>
                  </a:cubicBezTo>
                  <a:cubicBezTo>
                    <a:pt x="38" y="76"/>
                    <a:pt x="38" y="76"/>
                    <a:pt x="38" y="76"/>
                  </a:cubicBezTo>
                  <a:cubicBezTo>
                    <a:pt x="42" y="123"/>
                    <a:pt x="42" y="123"/>
                    <a:pt x="42" y="123"/>
                  </a:cubicBezTo>
                  <a:cubicBezTo>
                    <a:pt x="42" y="126"/>
                    <a:pt x="45" y="129"/>
                    <a:pt x="48" y="128"/>
                  </a:cubicBezTo>
                  <a:cubicBezTo>
                    <a:pt x="52" y="128"/>
                    <a:pt x="54" y="125"/>
                    <a:pt x="54" y="122"/>
                  </a:cubicBezTo>
                  <a:cubicBezTo>
                    <a:pt x="50" y="72"/>
                    <a:pt x="50" y="72"/>
                    <a:pt x="50" y="72"/>
                  </a:cubicBezTo>
                  <a:cubicBezTo>
                    <a:pt x="50" y="72"/>
                    <a:pt x="50" y="72"/>
                    <a:pt x="50" y="72"/>
                  </a:cubicBezTo>
                  <a:lnTo>
                    <a:pt x="5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199" name="出自【趣你的PPT】(微信:qunideppt)：最优质的PPT资源库"/>
            <p:cNvSpPr>
              <a:spLocks noChangeArrowheads="1"/>
            </p:cNvSpPr>
            <p:nvPr/>
          </p:nvSpPr>
          <p:spPr bwMode="auto">
            <a:xfrm>
              <a:off x="1975419" y="3654355"/>
              <a:ext cx="42251" cy="42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0" name="出自【趣你的PPT】(微信:qunideppt)：最优质的PPT资源库"/>
            <p:cNvSpPr/>
            <p:nvPr/>
          </p:nvSpPr>
          <p:spPr bwMode="auto">
            <a:xfrm>
              <a:off x="2712702" y="4349372"/>
              <a:ext cx="247169" cy="428840"/>
            </a:xfrm>
            <a:custGeom>
              <a:avLst/>
              <a:gdLst>
                <a:gd name="T0" fmla="*/ 96 w 134"/>
                <a:gd name="T1" fmla="*/ 66 h 233"/>
                <a:gd name="T2" fmla="*/ 131 w 134"/>
                <a:gd name="T3" fmla="*/ 16 h 233"/>
                <a:gd name="T4" fmla="*/ 128 w 134"/>
                <a:gd name="T5" fmla="*/ 3 h 233"/>
                <a:gd name="T6" fmla="*/ 115 w 134"/>
                <a:gd name="T7" fmla="*/ 6 h 233"/>
                <a:gd name="T8" fmla="*/ 83 w 134"/>
                <a:gd name="T9" fmla="*/ 51 h 233"/>
                <a:gd name="T10" fmla="*/ 75 w 134"/>
                <a:gd name="T11" fmla="*/ 51 h 233"/>
                <a:gd name="T12" fmla="*/ 75 w 134"/>
                <a:gd name="T13" fmla="*/ 51 h 233"/>
                <a:gd name="T14" fmla="*/ 58 w 134"/>
                <a:gd name="T15" fmla="*/ 51 h 233"/>
                <a:gd name="T16" fmla="*/ 58 w 134"/>
                <a:gd name="T17" fmla="*/ 51 h 233"/>
                <a:gd name="T18" fmla="*/ 50 w 134"/>
                <a:gd name="T19" fmla="*/ 51 h 233"/>
                <a:gd name="T20" fmla="*/ 18 w 134"/>
                <a:gd name="T21" fmla="*/ 6 h 233"/>
                <a:gd name="T22" fmla="*/ 5 w 134"/>
                <a:gd name="T23" fmla="*/ 3 h 233"/>
                <a:gd name="T24" fmla="*/ 2 w 134"/>
                <a:gd name="T25" fmla="*/ 16 h 233"/>
                <a:gd name="T26" fmla="*/ 37 w 134"/>
                <a:gd name="T27" fmla="*/ 66 h 233"/>
                <a:gd name="T28" fmla="*/ 43 w 134"/>
                <a:gd name="T29" fmla="*/ 130 h 233"/>
                <a:gd name="T30" fmla="*/ 43 w 134"/>
                <a:gd name="T31" fmla="*/ 131 h 233"/>
                <a:gd name="T32" fmla="*/ 36 w 134"/>
                <a:gd name="T33" fmla="*/ 221 h 233"/>
                <a:gd name="T34" fmla="*/ 46 w 134"/>
                <a:gd name="T35" fmla="*/ 232 h 233"/>
                <a:gd name="T36" fmla="*/ 57 w 134"/>
                <a:gd name="T37" fmla="*/ 222 h 233"/>
                <a:gd name="T38" fmla="*/ 64 w 134"/>
                <a:gd name="T39" fmla="*/ 138 h 233"/>
                <a:gd name="T40" fmla="*/ 69 w 134"/>
                <a:gd name="T41" fmla="*/ 138 h 233"/>
                <a:gd name="T42" fmla="*/ 76 w 134"/>
                <a:gd name="T43" fmla="*/ 222 h 233"/>
                <a:gd name="T44" fmla="*/ 87 w 134"/>
                <a:gd name="T45" fmla="*/ 232 h 233"/>
                <a:gd name="T46" fmla="*/ 97 w 134"/>
                <a:gd name="T47" fmla="*/ 221 h 233"/>
                <a:gd name="T48" fmla="*/ 90 w 134"/>
                <a:gd name="T49" fmla="*/ 131 h 233"/>
                <a:gd name="T50" fmla="*/ 90 w 134"/>
                <a:gd name="T51" fmla="*/ 130 h 233"/>
                <a:gd name="T52" fmla="*/ 96 w 134"/>
                <a:gd name="T53" fmla="*/ 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 h="233">
                  <a:moveTo>
                    <a:pt x="96" y="66"/>
                  </a:moveTo>
                  <a:cubicBezTo>
                    <a:pt x="131" y="16"/>
                    <a:pt x="131" y="16"/>
                    <a:pt x="131" y="16"/>
                  </a:cubicBezTo>
                  <a:cubicBezTo>
                    <a:pt x="134" y="12"/>
                    <a:pt x="132" y="6"/>
                    <a:pt x="128" y="3"/>
                  </a:cubicBezTo>
                  <a:cubicBezTo>
                    <a:pt x="124" y="0"/>
                    <a:pt x="118" y="2"/>
                    <a:pt x="115" y="6"/>
                  </a:cubicBezTo>
                  <a:cubicBezTo>
                    <a:pt x="83" y="51"/>
                    <a:pt x="83" y="51"/>
                    <a:pt x="83" y="51"/>
                  </a:cubicBezTo>
                  <a:cubicBezTo>
                    <a:pt x="81" y="51"/>
                    <a:pt x="78" y="51"/>
                    <a:pt x="75" y="51"/>
                  </a:cubicBezTo>
                  <a:cubicBezTo>
                    <a:pt x="75" y="51"/>
                    <a:pt x="75" y="51"/>
                    <a:pt x="75" y="51"/>
                  </a:cubicBezTo>
                  <a:cubicBezTo>
                    <a:pt x="58" y="51"/>
                    <a:pt x="58" y="51"/>
                    <a:pt x="58" y="51"/>
                  </a:cubicBezTo>
                  <a:cubicBezTo>
                    <a:pt x="58" y="51"/>
                    <a:pt x="58" y="51"/>
                    <a:pt x="58" y="51"/>
                  </a:cubicBezTo>
                  <a:cubicBezTo>
                    <a:pt x="55" y="51"/>
                    <a:pt x="52" y="51"/>
                    <a:pt x="50" y="51"/>
                  </a:cubicBezTo>
                  <a:cubicBezTo>
                    <a:pt x="18" y="6"/>
                    <a:pt x="18" y="6"/>
                    <a:pt x="18" y="6"/>
                  </a:cubicBezTo>
                  <a:cubicBezTo>
                    <a:pt x="15" y="2"/>
                    <a:pt x="9" y="0"/>
                    <a:pt x="5" y="3"/>
                  </a:cubicBezTo>
                  <a:cubicBezTo>
                    <a:pt x="1" y="6"/>
                    <a:pt x="0" y="12"/>
                    <a:pt x="2" y="16"/>
                  </a:cubicBezTo>
                  <a:cubicBezTo>
                    <a:pt x="37" y="66"/>
                    <a:pt x="37" y="66"/>
                    <a:pt x="37" y="66"/>
                  </a:cubicBezTo>
                  <a:cubicBezTo>
                    <a:pt x="43" y="130"/>
                    <a:pt x="43" y="130"/>
                    <a:pt x="43" y="130"/>
                  </a:cubicBezTo>
                  <a:cubicBezTo>
                    <a:pt x="43" y="130"/>
                    <a:pt x="43" y="131"/>
                    <a:pt x="43" y="131"/>
                  </a:cubicBezTo>
                  <a:cubicBezTo>
                    <a:pt x="36" y="221"/>
                    <a:pt x="36" y="221"/>
                    <a:pt x="36" y="221"/>
                  </a:cubicBezTo>
                  <a:cubicBezTo>
                    <a:pt x="35" y="227"/>
                    <a:pt x="40" y="232"/>
                    <a:pt x="46" y="232"/>
                  </a:cubicBezTo>
                  <a:cubicBezTo>
                    <a:pt x="52" y="233"/>
                    <a:pt x="57" y="228"/>
                    <a:pt x="57" y="222"/>
                  </a:cubicBezTo>
                  <a:cubicBezTo>
                    <a:pt x="64" y="138"/>
                    <a:pt x="64" y="138"/>
                    <a:pt x="64" y="138"/>
                  </a:cubicBezTo>
                  <a:cubicBezTo>
                    <a:pt x="69" y="138"/>
                    <a:pt x="69" y="138"/>
                    <a:pt x="69" y="138"/>
                  </a:cubicBezTo>
                  <a:cubicBezTo>
                    <a:pt x="76" y="222"/>
                    <a:pt x="76" y="222"/>
                    <a:pt x="76" y="222"/>
                  </a:cubicBezTo>
                  <a:cubicBezTo>
                    <a:pt x="76" y="228"/>
                    <a:pt x="81" y="233"/>
                    <a:pt x="87" y="232"/>
                  </a:cubicBezTo>
                  <a:cubicBezTo>
                    <a:pt x="93" y="232"/>
                    <a:pt x="98" y="227"/>
                    <a:pt x="97" y="221"/>
                  </a:cubicBezTo>
                  <a:cubicBezTo>
                    <a:pt x="90" y="131"/>
                    <a:pt x="90" y="131"/>
                    <a:pt x="90" y="131"/>
                  </a:cubicBezTo>
                  <a:cubicBezTo>
                    <a:pt x="90" y="131"/>
                    <a:pt x="90" y="130"/>
                    <a:pt x="90" y="130"/>
                  </a:cubicBezTo>
                  <a:lnTo>
                    <a:pt x="96"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1" name="出自【趣你的PPT】(微信:qunideppt)：最优质的PPT资源库"/>
            <p:cNvSpPr>
              <a:spLocks noChangeArrowheads="1"/>
            </p:cNvSpPr>
            <p:nvPr/>
          </p:nvSpPr>
          <p:spPr bwMode="auto">
            <a:xfrm>
              <a:off x="2797204" y="4362047"/>
              <a:ext cx="76052" cy="7605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2" name="出自【趣你的PPT】(微信:qunideppt)：最优质的PPT资源库"/>
            <p:cNvSpPr>
              <a:spLocks noChangeArrowheads="1"/>
            </p:cNvSpPr>
            <p:nvPr/>
          </p:nvSpPr>
          <p:spPr bwMode="auto">
            <a:xfrm>
              <a:off x="2685239" y="4324022"/>
              <a:ext cx="299983" cy="1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3" name="出自【趣你的PPT】(微信:qunideppt)：最优质的PPT资源库"/>
            <p:cNvSpPr>
              <a:spLocks noChangeArrowheads="1"/>
            </p:cNvSpPr>
            <p:nvPr/>
          </p:nvSpPr>
          <p:spPr bwMode="auto">
            <a:xfrm>
              <a:off x="2642987" y="4290222"/>
              <a:ext cx="35914" cy="845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4" name="出自【趣你的PPT】(微信:qunideppt)：最优质的PPT资源库"/>
            <p:cNvSpPr>
              <a:spLocks noChangeArrowheads="1"/>
            </p:cNvSpPr>
            <p:nvPr/>
          </p:nvSpPr>
          <p:spPr bwMode="auto">
            <a:xfrm>
              <a:off x="2613412" y="4302897"/>
              <a:ext cx="23238" cy="59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5" name="出自【趣你的PPT】(微信:qunideppt)：最优质的PPT资源库"/>
            <p:cNvSpPr>
              <a:spLocks noChangeArrowheads="1"/>
            </p:cNvSpPr>
            <p:nvPr/>
          </p:nvSpPr>
          <p:spPr bwMode="auto">
            <a:xfrm>
              <a:off x="2991560" y="4290222"/>
              <a:ext cx="35914" cy="845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6" name="出自【趣你的PPT】(微信:qunideppt)：最优质的PPT资源库"/>
            <p:cNvSpPr>
              <a:spLocks noChangeArrowheads="1"/>
            </p:cNvSpPr>
            <p:nvPr/>
          </p:nvSpPr>
          <p:spPr bwMode="auto">
            <a:xfrm>
              <a:off x="3033811" y="4302897"/>
              <a:ext cx="23238" cy="59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7" name="出自【趣你的PPT】(微信:qunideppt)：最优质的PPT资源库"/>
            <p:cNvSpPr>
              <a:spLocks noChangeArrowheads="1"/>
            </p:cNvSpPr>
            <p:nvPr/>
          </p:nvSpPr>
          <p:spPr bwMode="auto">
            <a:xfrm>
              <a:off x="1848665" y="4604986"/>
              <a:ext cx="52814" cy="1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8" name="出自【趣你的PPT】(微信:qunideppt)：最优质的PPT资源库"/>
            <p:cNvSpPr>
              <a:spLocks noChangeArrowheads="1"/>
            </p:cNvSpPr>
            <p:nvPr/>
          </p:nvSpPr>
          <p:spPr bwMode="auto">
            <a:xfrm>
              <a:off x="1804301" y="4569073"/>
              <a:ext cx="35914" cy="8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09" name="出自【趣你的PPT】(微信:qunideppt)：最优质的PPT资源库"/>
            <p:cNvSpPr>
              <a:spLocks noChangeArrowheads="1"/>
            </p:cNvSpPr>
            <p:nvPr/>
          </p:nvSpPr>
          <p:spPr bwMode="auto">
            <a:xfrm>
              <a:off x="1774708" y="4583897"/>
              <a:ext cx="23239" cy="59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0" name="出自【趣你的PPT】(微信:qunideppt)：最优质的PPT资源库"/>
            <p:cNvSpPr>
              <a:spLocks noChangeArrowheads="1"/>
            </p:cNvSpPr>
            <p:nvPr/>
          </p:nvSpPr>
          <p:spPr bwMode="auto">
            <a:xfrm>
              <a:off x="1907798" y="4569110"/>
              <a:ext cx="33801" cy="8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1" name="出自【趣你的PPT】(微信:qunideppt)：最优质的PPT资源库"/>
            <p:cNvSpPr>
              <a:spLocks noChangeArrowheads="1"/>
            </p:cNvSpPr>
            <p:nvPr/>
          </p:nvSpPr>
          <p:spPr bwMode="auto">
            <a:xfrm>
              <a:off x="1950049" y="4583897"/>
              <a:ext cx="21125" cy="59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2" name="出自【趣你的PPT】(微信:qunideppt)：最优质的PPT资源库"/>
            <p:cNvSpPr>
              <a:spLocks noChangeArrowheads="1"/>
            </p:cNvSpPr>
            <p:nvPr/>
          </p:nvSpPr>
          <p:spPr bwMode="auto">
            <a:xfrm>
              <a:off x="2332417" y="4043089"/>
              <a:ext cx="52814" cy="1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3" name="出自【趣你的PPT】(微信:qunideppt)：最优质的PPT资源库"/>
            <p:cNvSpPr>
              <a:spLocks noChangeArrowheads="1"/>
            </p:cNvSpPr>
            <p:nvPr/>
          </p:nvSpPr>
          <p:spPr bwMode="auto">
            <a:xfrm>
              <a:off x="2292279" y="4009288"/>
              <a:ext cx="31689" cy="8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4" name="出自【趣你的PPT】(微信:qunideppt)：最优质的PPT资源库"/>
            <p:cNvSpPr>
              <a:spLocks noChangeArrowheads="1"/>
            </p:cNvSpPr>
            <p:nvPr/>
          </p:nvSpPr>
          <p:spPr bwMode="auto">
            <a:xfrm>
              <a:off x="2262704" y="4021963"/>
              <a:ext cx="21125" cy="59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5" name="出自【趣你的PPT】(微信:qunideppt)：最优质的PPT资源库"/>
            <p:cNvSpPr>
              <a:spLocks noChangeArrowheads="1"/>
            </p:cNvSpPr>
            <p:nvPr/>
          </p:nvSpPr>
          <p:spPr bwMode="auto">
            <a:xfrm>
              <a:off x="2393681" y="4009288"/>
              <a:ext cx="33801" cy="8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6" name="出自【趣你的PPT】(微信:qunideppt)：最优质的PPT资源库"/>
            <p:cNvSpPr>
              <a:spLocks noChangeArrowheads="1"/>
            </p:cNvSpPr>
            <p:nvPr/>
          </p:nvSpPr>
          <p:spPr bwMode="auto">
            <a:xfrm>
              <a:off x="2433818" y="4021963"/>
              <a:ext cx="25350" cy="59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7" name="出自【趣你的PPT】(微信:qunideppt)：最优质的PPT资源库"/>
            <p:cNvSpPr>
              <a:spLocks noChangeArrowheads="1"/>
            </p:cNvSpPr>
            <p:nvPr/>
          </p:nvSpPr>
          <p:spPr bwMode="auto">
            <a:xfrm>
              <a:off x="2104263" y="3136813"/>
              <a:ext cx="50701" cy="1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8" name="出自【趣你的PPT】(微信:qunideppt)：最优质的PPT资源库"/>
            <p:cNvSpPr>
              <a:spLocks noChangeArrowheads="1"/>
            </p:cNvSpPr>
            <p:nvPr/>
          </p:nvSpPr>
          <p:spPr bwMode="auto">
            <a:xfrm>
              <a:off x="2062012" y="3103012"/>
              <a:ext cx="33801" cy="8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19" name="出自【趣你的PPT】(微信:qunideppt)：最优质的PPT资源库"/>
            <p:cNvSpPr>
              <a:spLocks noChangeArrowheads="1"/>
            </p:cNvSpPr>
            <p:nvPr/>
          </p:nvSpPr>
          <p:spPr bwMode="auto">
            <a:xfrm>
              <a:off x="2032437" y="3115688"/>
              <a:ext cx="21125" cy="59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0" name="出自【趣你的PPT】(微信:qunideppt)：最优质的PPT资源库"/>
            <p:cNvSpPr>
              <a:spLocks noChangeArrowheads="1"/>
            </p:cNvSpPr>
            <p:nvPr/>
          </p:nvSpPr>
          <p:spPr bwMode="auto">
            <a:xfrm>
              <a:off x="2165527" y="3103012"/>
              <a:ext cx="33801" cy="8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1" name="出自【趣你的PPT】(微信:qunideppt)：最优质的PPT资源库"/>
            <p:cNvSpPr>
              <a:spLocks noChangeArrowheads="1"/>
            </p:cNvSpPr>
            <p:nvPr/>
          </p:nvSpPr>
          <p:spPr bwMode="auto">
            <a:xfrm>
              <a:off x="2207778" y="3115688"/>
              <a:ext cx="21125" cy="59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2" name="出自【趣你的PPT】(微信:qunideppt)：最优质的PPT资源库"/>
            <p:cNvSpPr>
              <a:spLocks noChangeArrowheads="1"/>
            </p:cNvSpPr>
            <p:nvPr/>
          </p:nvSpPr>
          <p:spPr bwMode="auto">
            <a:xfrm>
              <a:off x="2771823" y="4258567"/>
              <a:ext cx="31689" cy="10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3" name="出自【趣你的PPT】(微信:qunideppt)：最优质的PPT资源库"/>
            <p:cNvSpPr>
              <a:spLocks noChangeArrowheads="1"/>
            </p:cNvSpPr>
            <p:nvPr/>
          </p:nvSpPr>
          <p:spPr bwMode="auto">
            <a:xfrm>
              <a:off x="2746473" y="4237442"/>
              <a:ext cx="19013" cy="52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4" name="出自【趣你的PPT】(微信:qunideppt)：最优质的PPT资源库"/>
            <p:cNvSpPr>
              <a:spLocks noChangeArrowheads="1"/>
            </p:cNvSpPr>
            <p:nvPr/>
          </p:nvSpPr>
          <p:spPr bwMode="auto">
            <a:xfrm>
              <a:off x="2727461" y="4245892"/>
              <a:ext cx="12675" cy="35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5" name="出自【趣你的PPT】(微信:qunideppt)：最优质的PPT资源库"/>
            <p:cNvSpPr>
              <a:spLocks noChangeArrowheads="1"/>
            </p:cNvSpPr>
            <p:nvPr/>
          </p:nvSpPr>
          <p:spPr bwMode="auto">
            <a:xfrm>
              <a:off x="2807737" y="4237442"/>
              <a:ext cx="21125" cy="52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6" name="出自【趣你的PPT】(微信:qunideppt)：最优质的PPT资源库"/>
            <p:cNvSpPr>
              <a:spLocks noChangeArrowheads="1"/>
            </p:cNvSpPr>
            <p:nvPr/>
          </p:nvSpPr>
          <p:spPr bwMode="auto">
            <a:xfrm>
              <a:off x="2833087" y="4245892"/>
              <a:ext cx="14788" cy="35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7" name="出自【趣你的PPT】(微信:qunideppt)：最优质的PPT资源库"/>
            <p:cNvSpPr>
              <a:spLocks noChangeArrowheads="1"/>
            </p:cNvSpPr>
            <p:nvPr/>
          </p:nvSpPr>
          <p:spPr bwMode="auto">
            <a:xfrm>
              <a:off x="2759148" y="3983938"/>
              <a:ext cx="31689" cy="10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8" name="出自【趣你的PPT】(微信:qunideppt)：最优质的PPT资源库"/>
            <p:cNvSpPr>
              <a:spLocks noChangeArrowheads="1"/>
            </p:cNvSpPr>
            <p:nvPr/>
          </p:nvSpPr>
          <p:spPr bwMode="auto">
            <a:xfrm>
              <a:off x="2733798" y="3960701"/>
              <a:ext cx="19013" cy="549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29" name="出自【趣你的PPT】(微信:qunideppt)：最优质的PPT资源库"/>
            <p:cNvSpPr>
              <a:spLocks noChangeArrowheads="1"/>
            </p:cNvSpPr>
            <p:nvPr/>
          </p:nvSpPr>
          <p:spPr bwMode="auto">
            <a:xfrm>
              <a:off x="2714786" y="3969151"/>
              <a:ext cx="14788" cy="380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0" name="出自【趣你的PPT】(微信:qunideppt)：最优质的PPT资源库"/>
            <p:cNvSpPr>
              <a:spLocks noChangeArrowheads="1"/>
            </p:cNvSpPr>
            <p:nvPr/>
          </p:nvSpPr>
          <p:spPr bwMode="auto">
            <a:xfrm>
              <a:off x="2795062" y="3960701"/>
              <a:ext cx="21125" cy="549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1" name="出自【趣你的PPT】(微信:qunideppt)：最优质的PPT资源库"/>
            <p:cNvSpPr>
              <a:spLocks noChangeArrowheads="1"/>
            </p:cNvSpPr>
            <p:nvPr/>
          </p:nvSpPr>
          <p:spPr bwMode="auto">
            <a:xfrm>
              <a:off x="2820412" y="3969151"/>
              <a:ext cx="14788" cy="380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2" name="出自【趣你的PPT】(微信:qunideppt)：最优质的PPT资源库"/>
            <p:cNvSpPr>
              <a:spLocks noChangeArrowheads="1"/>
            </p:cNvSpPr>
            <p:nvPr/>
          </p:nvSpPr>
          <p:spPr bwMode="auto">
            <a:xfrm>
              <a:off x="864207" y="2088997"/>
              <a:ext cx="40139" cy="12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3" name="出自【趣你的PPT】(微信:qunideppt)：最优质的PPT资源库"/>
            <p:cNvSpPr>
              <a:spLocks noChangeArrowheads="1"/>
            </p:cNvSpPr>
            <p:nvPr/>
          </p:nvSpPr>
          <p:spPr bwMode="auto">
            <a:xfrm>
              <a:off x="828293" y="2061533"/>
              <a:ext cx="27464" cy="6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4" name="出自【趣你的PPT】(微信:qunideppt)：最优质的PPT资源库"/>
            <p:cNvSpPr>
              <a:spLocks noChangeArrowheads="1"/>
            </p:cNvSpPr>
            <p:nvPr/>
          </p:nvSpPr>
          <p:spPr bwMode="auto">
            <a:xfrm>
              <a:off x="805056" y="2074208"/>
              <a:ext cx="19013" cy="464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5" name="出自【趣你的PPT】(微信:qunideppt)：最优质的PPT资源库"/>
            <p:cNvSpPr>
              <a:spLocks noChangeArrowheads="1"/>
            </p:cNvSpPr>
            <p:nvPr/>
          </p:nvSpPr>
          <p:spPr bwMode="auto">
            <a:xfrm>
              <a:off x="910683" y="2061533"/>
              <a:ext cx="27464" cy="6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6" name="出自【趣你的PPT】(微信:qunideppt)：最优质的PPT资源库"/>
            <p:cNvSpPr>
              <a:spLocks noChangeArrowheads="1"/>
            </p:cNvSpPr>
            <p:nvPr/>
          </p:nvSpPr>
          <p:spPr bwMode="auto">
            <a:xfrm>
              <a:off x="944483" y="2074208"/>
              <a:ext cx="19013" cy="464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7" name="出自【趣你的PPT】(微信:qunideppt)：最优质的PPT资源库"/>
            <p:cNvSpPr>
              <a:spLocks noChangeArrowheads="1"/>
            </p:cNvSpPr>
            <p:nvPr/>
          </p:nvSpPr>
          <p:spPr bwMode="auto">
            <a:xfrm>
              <a:off x="3226018" y="4776138"/>
              <a:ext cx="31689" cy="8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8" name="出自【趣你的PPT】(微信:qunideppt)：最优质的PPT资源库"/>
            <p:cNvSpPr>
              <a:spLocks noChangeArrowheads="1"/>
            </p:cNvSpPr>
            <p:nvPr/>
          </p:nvSpPr>
          <p:spPr bwMode="auto">
            <a:xfrm>
              <a:off x="3200668" y="4752900"/>
              <a:ext cx="21125" cy="52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39" name="出自【趣你的PPT】(微信:qunideppt)：最优质的PPT资源库"/>
            <p:cNvSpPr>
              <a:spLocks noChangeArrowheads="1"/>
            </p:cNvSpPr>
            <p:nvPr/>
          </p:nvSpPr>
          <p:spPr bwMode="auto">
            <a:xfrm>
              <a:off x="3183768" y="4761350"/>
              <a:ext cx="12675" cy="35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0" name="出自【趣你的PPT】(微信:qunideppt)：最优质的PPT资源库"/>
            <p:cNvSpPr>
              <a:spLocks noChangeArrowheads="1"/>
            </p:cNvSpPr>
            <p:nvPr/>
          </p:nvSpPr>
          <p:spPr bwMode="auto">
            <a:xfrm>
              <a:off x="3264044" y="4752900"/>
              <a:ext cx="19013" cy="52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1" name="出自【趣你的PPT】(微信:qunideppt)：最优质的PPT资源库"/>
            <p:cNvSpPr>
              <a:spLocks noChangeArrowheads="1"/>
            </p:cNvSpPr>
            <p:nvPr/>
          </p:nvSpPr>
          <p:spPr bwMode="auto">
            <a:xfrm>
              <a:off x="3287281" y="4761350"/>
              <a:ext cx="14788" cy="35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2" name="出自【趣你的PPT】(微信:qunideppt)：最优质的PPT资源库"/>
            <p:cNvSpPr/>
            <p:nvPr/>
          </p:nvSpPr>
          <p:spPr bwMode="auto">
            <a:xfrm>
              <a:off x="3445722" y="5610588"/>
              <a:ext cx="31689" cy="35912"/>
            </a:xfrm>
            <a:custGeom>
              <a:avLst/>
              <a:gdLst>
                <a:gd name="T0" fmla="*/ 0 w 15"/>
                <a:gd name="T1" fmla="*/ 3 h 17"/>
                <a:gd name="T2" fmla="*/ 10 w 15"/>
                <a:gd name="T3" fmla="*/ 17 h 17"/>
                <a:gd name="T4" fmla="*/ 15 w 15"/>
                <a:gd name="T5" fmla="*/ 14 h 17"/>
                <a:gd name="T6" fmla="*/ 4 w 15"/>
                <a:gd name="T7" fmla="*/ 0 h 17"/>
                <a:gd name="T8" fmla="*/ 0 w 15"/>
                <a:gd name="T9" fmla="*/ 3 h 17"/>
              </a:gdLst>
              <a:ahLst/>
              <a:cxnLst>
                <a:cxn ang="0">
                  <a:pos x="T0" y="T1"/>
                </a:cxn>
                <a:cxn ang="0">
                  <a:pos x="T2" y="T3"/>
                </a:cxn>
                <a:cxn ang="0">
                  <a:pos x="T4" y="T5"/>
                </a:cxn>
                <a:cxn ang="0">
                  <a:pos x="T6" y="T7"/>
                </a:cxn>
                <a:cxn ang="0">
                  <a:pos x="T8" y="T9"/>
                </a:cxn>
              </a:cxnLst>
              <a:rect l="0" t="0" r="r" b="b"/>
              <a:pathLst>
                <a:path w="15" h="17">
                  <a:moveTo>
                    <a:pt x="0" y="3"/>
                  </a:moveTo>
                  <a:lnTo>
                    <a:pt x="10" y="17"/>
                  </a:lnTo>
                  <a:lnTo>
                    <a:pt x="15" y="14"/>
                  </a:lnTo>
                  <a:lnTo>
                    <a:pt x="4"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3" name="出自【趣你的PPT】(微信:qunideppt)：最优质的PPT资源库"/>
            <p:cNvSpPr/>
            <p:nvPr/>
          </p:nvSpPr>
          <p:spPr bwMode="auto">
            <a:xfrm>
              <a:off x="3405583" y="5568337"/>
              <a:ext cx="67601" cy="61263"/>
            </a:xfrm>
            <a:custGeom>
              <a:avLst/>
              <a:gdLst>
                <a:gd name="T0" fmla="*/ 0 w 32"/>
                <a:gd name="T1" fmla="*/ 19 h 29"/>
                <a:gd name="T2" fmla="*/ 7 w 32"/>
                <a:gd name="T3" fmla="*/ 29 h 29"/>
                <a:gd name="T4" fmla="*/ 32 w 32"/>
                <a:gd name="T5" fmla="*/ 9 h 29"/>
                <a:gd name="T6" fmla="*/ 24 w 32"/>
                <a:gd name="T7" fmla="*/ 0 h 29"/>
                <a:gd name="T8" fmla="*/ 0 w 32"/>
                <a:gd name="T9" fmla="*/ 19 h 29"/>
              </a:gdLst>
              <a:ahLst/>
              <a:cxnLst>
                <a:cxn ang="0">
                  <a:pos x="T0" y="T1"/>
                </a:cxn>
                <a:cxn ang="0">
                  <a:pos x="T2" y="T3"/>
                </a:cxn>
                <a:cxn ang="0">
                  <a:pos x="T4" y="T5"/>
                </a:cxn>
                <a:cxn ang="0">
                  <a:pos x="T6" y="T7"/>
                </a:cxn>
                <a:cxn ang="0">
                  <a:pos x="T8" y="T9"/>
                </a:cxn>
              </a:cxnLst>
              <a:rect l="0" t="0" r="r" b="b"/>
              <a:pathLst>
                <a:path w="32" h="29">
                  <a:moveTo>
                    <a:pt x="0" y="19"/>
                  </a:moveTo>
                  <a:lnTo>
                    <a:pt x="7" y="29"/>
                  </a:lnTo>
                  <a:lnTo>
                    <a:pt x="32" y="9"/>
                  </a:lnTo>
                  <a:lnTo>
                    <a:pt x="24" y="0"/>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4" name="出自【趣你的PPT】(微信:qunideppt)：最优质的PPT资源库"/>
            <p:cNvSpPr/>
            <p:nvPr/>
          </p:nvSpPr>
          <p:spPr bwMode="auto">
            <a:xfrm>
              <a:off x="3399246" y="5557775"/>
              <a:ext cx="46476" cy="40137"/>
            </a:xfrm>
            <a:custGeom>
              <a:avLst/>
              <a:gdLst>
                <a:gd name="T0" fmla="*/ 0 w 22"/>
                <a:gd name="T1" fmla="*/ 12 h 19"/>
                <a:gd name="T2" fmla="*/ 4 w 22"/>
                <a:gd name="T3" fmla="*/ 19 h 19"/>
                <a:gd name="T4" fmla="*/ 22 w 22"/>
                <a:gd name="T5" fmla="*/ 6 h 19"/>
                <a:gd name="T6" fmla="*/ 17 w 22"/>
                <a:gd name="T7" fmla="*/ 0 h 19"/>
                <a:gd name="T8" fmla="*/ 0 w 22"/>
                <a:gd name="T9" fmla="*/ 12 h 19"/>
              </a:gdLst>
              <a:ahLst/>
              <a:cxnLst>
                <a:cxn ang="0">
                  <a:pos x="T0" y="T1"/>
                </a:cxn>
                <a:cxn ang="0">
                  <a:pos x="T2" y="T3"/>
                </a:cxn>
                <a:cxn ang="0">
                  <a:pos x="T4" y="T5"/>
                </a:cxn>
                <a:cxn ang="0">
                  <a:pos x="T6" y="T7"/>
                </a:cxn>
                <a:cxn ang="0">
                  <a:pos x="T8" y="T9"/>
                </a:cxn>
              </a:cxnLst>
              <a:rect l="0" t="0" r="r" b="b"/>
              <a:pathLst>
                <a:path w="22" h="19">
                  <a:moveTo>
                    <a:pt x="0" y="12"/>
                  </a:moveTo>
                  <a:lnTo>
                    <a:pt x="4" y="19"/>
                  </a:lnTo>
                  <a:lnTo>
                    <a:pt x="22" y="6"/>
                  </a:lnTo>
                  <a:lnTo>
                    <a:pt x="17" y="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5" name="出自【趣你的PPT】(微信:qunideppt)：最优质的PPT资源库"/>
            <p:cNvSpPr/>
            <p:nvPr/>
          </p:nvSpPr>
          <p:spPr bwMode="auto">
            <a:xfrm>
              <a:off x="3449947" y="5629602"/>
              <a:ext cx="69714" cy="59151"/>
            </a:xfrm>
            <a:custGeom>
              <a:avLst/>
              <a:gdLst>
                <a:gd name="T0" fmla="*/ 0 w 33"/>
                <a:gd name="T1" fmla="*/ 19 h 28"/>
                <a:gd name="T2" fmla="*/ 7 w 33"/>
                <a:gd name="T3" fmla="*/ 28 h 28"/>
                <a:gd name="T4" fmla="*/ 33 w 33"/>
                <a:gd name="T5" fmla="*/ 9 h 28"/>
                <a:gd name="T6" fmla="*/ 25 w 33"/>
                <a:gd name="T7" fmla="*/ 0 h 28"/>
                <a:gd name="T8" fmla="*/ 0 w 33"/>
                <a:gd name="T9" fmla="*/ 19 h 28"/>
              </a:gdLst>
              <a:ahLst/>
              <a:cxnLst>
                <a:cxn ang="0">
                  <a:pos x="T0" y="T1"/>
                </a:cxn>
                <a:cxn ang="0">
                  <a:pos x="T2" y="T3"/>
                </a:cxn>
                <a:cxn ang="0">
                  <a:pos x="T4" y="T5"/>
                </a:cxn>
                <a:cxn ang="0">
                  <a:pos x="T6" y="T7"/>
                </a:cxn>
                <a:cxn ang="0">
                  <a:pos x="T8" y="T9"/>
                </a:cxn>
              </a:cxnLst>
              <a:rect l="0" t="0" r="r" b="b"/>
              <a:pathLst>
                <a:path w="33" h="28">
                  <a:moveTo>
                    <a:pt x="0" y="19"/>
                  </a:moveTo>
                  <a:lnTo>
                    <a:pt x="7" y="28"/>
                  </a:lnTo>
                  <a:lnTo>
                    <a:pt x="33" y="9"/>
                  </a:lnTo>
                  <a:lnTo>
                    <a:pt x="25" y="0"/>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6" name="出自【趣你的PPT】(微信:qunideppt)：最优质的PPT资源库"/>
            <p:cNvSpPr/>
            <p:nvPr/>
          </p:nvSpPr>
          <p:spPr bwMode="auto">
            <a:xfrm>
              <a:off x="3477409" y="5659177"/>
              <a:ext cx="46476" cy="40137"/>
            </a:xfrm>
            <a:custGeom>
              <a:avLst/>
              <a:gdLst>
                <a:gd name="T0" fmla="*/ 17 w 22"/>
                <a:gd name="T1" fmla="*/ 0 h 19"/>
                <a:gd name="T2" fmla="*/ 0 w 22"/>
                <a:gd name="T3" fmla="*/ 13 h 19"/>
                <a:gd name="T4" fmla="*/ 5 w 22"/>
                <a:gd name="T5" fmla="*/ 19 h 19"/>
                <a:gd name="T6" fmla="*/ 22 w 22"/>
                <a:gd name="T7" fmla="*/ 7 h 19"/>
                <a:gd name="T8" fmla="*/ 17 w 22"/>
                <a:gd name="T9" fmla="*/ 0 h 19"/>
              </a:gdLst>
              <a:ahLst/>
              <a:cxnLst>
                <a:cxn ang="0">
                  <a:pos x="T0" y="T1"/>
                </a:cxn>
                <a:cxn ang="0">
                  <a:pos x="T2" y="T3"/>
                </a:cxn>
                <a:cxn ang="0">
                  <a:pos x="T4" y="T5"/>
                </a:cxn>
                <a:cxn ang="0">
                  <a:pos x="T6" y="T7"/>
                </a:cxn>
                <a:cxn ang="0">
                  <a:pos x="T8" y="T9"/>
                </a:cxn>
              </a:cxnLst>
              <a:rect l="0" t="0" r="r" b="b"/>
              <a:pathLst>
                <a:path w="22" h="19">
                  <a:moveTo>
                    <a:pt x="17" y="0"/>
                  </a:moveTo>
                  <a:lnTo>
                    <a:pt x="0" y="13"/>
                  </a:lnTo>
                  <a:lnTo>
                    <a:pt x="5" y="19"/>
                  </a:lnTo>
                  <a:lnTo>
                    <a:pt x="22" y="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7" name="出自【趣你的PPT】(微信:qunideppt)：最优质的PPT资源库"/>
            <p:cNvSpPr/>
            <p:nvPr/>
          </p:nvSpPr>
          <p:spPr bwMode="auto">
            <a:xfrm>
              <a:off x="3880904" y="6157735"/>
              <a:ext cx="31689" cy="38026"/>
            </a:xfrm>
            <a:custGeom>
              <a:avLst/>
              <a:gdLst>
                <a:gd name="T0" fmla="*/ 11 w 15"/>
                <a:gd name="T1" fmla="*/ 0 h 18"/>
                <a:gd name="T2" fmla="*/ 0 w 15"/>
                <a:gd name="T3" fmla="*/ 15 h 18"/>
                <a:gd name="T4" fmla="*/ 6 w 15"/>
                <a:gd name="T5" fmla="*/ 18 h 18"/>
                <a:gd name="T6" fmla="*/ 15 w 15"/>
                <a:gd name="T7" fmla="*/ 2 h 18"/>
                <a:gd name="T8" fmla="*/ 11 w 15"/>
                <a:gd name="T9" fmla="*/ 0 h 18"/>
              </a:gdLst>
              <a:ahLst/>
              <a:cxnLst>
                <a:cxn ang="0">
                  <a:pos x="T0" y="T1"/>
                </a:cxn>
                <a:cxn ang="0">
                  <a:pos x="T2" y="T3"/>
                </a:cxn>
                <a:cxn ang="0">
                  <a:pos x="T4" y="T5"/>
                </a:cxn>
                <a:cxn ang="0">
                  <a:pos x="T6" y="T7"/>
                </a:cxn>
                <a:cxn ang="0">
                  <a:pos x="T8" y="T9"/>
                </a:cxn>
              </a:cxnLst>
              <a:rect l="0" t="0" r="r" b="b"/>
              <a:pathLst>
                <a:path w="15" h="18">
                  <a:moveTo>
                    <a:pt x="11" y="0"/>
                  </a:moveTo>
                  <a:lnTo>
                    <a:pt x="0" y="15"/>
                  </a:lnTo>
                  <a:lnTo>
                    <a:pt x="6" y="18"/>
                  </a:lnTo>
                  <a:lnTo>
                    <a:pt x="15" y="2"/>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8" name="出自【趣你的PPT】(微信:qunideppt)：最优质的PPT资源库"/>
            <p:cNvSpPr/>
            <p:nvPr/>
          </p:nvSpPr>
          <p:spPr bwMode="auto">
            <a:xfrm>
              <a:off x="3883015" y="6115484"/>
              <a:ext cx="69714" cy="57038"/>
            </a:xfrm>
            <a:custGeom>
              <a:avLst/>
              <a:gdLst>
                <a:gd name="T0" fmla="*/ 7 w 33"/>
                <a:gd name="T1" fmla="*/ 0 h 27"/>
                <a:gd name="T2" fmla="*/ 0 w 33"/>
                <a:gd name="T3" fmla="*/ 10 h 27"/>
                <a:gd name="T4" fmla="*/ 27 w 33"/>
                <a:gd name="T5" fmla="*/ 27 h 27"/>
                <a:gd name="T6" fmla="*/ 33 w 33"/>
                <a:gd name="T7" fmla="*/ 17 h 27"/>
                <a:gd name="T8" fmla="*/ 7 w 33"/>
                <a:gd name="T9" fmla="*/ 0 h 27"/>
              </a:gdLst>
              <a:ahLst/>
              <a:cxnLst>
                <a:cxn ang="0">
                  <a:pos x="T0" y="T1"/>
                </a:cxn>
                <a:cxn ang="0">
                  <a:pos x="T2" y="T3"/>
                </a:cxn>
                <a:cxn ang="0">
                  <a:pos x="T4" y="T5"/>
                </a:cxn>
                <a:cxn ang="0">
                  <a:pos x="T6" y="T7"/>
                </a:cxn>
                <a:cxn ang="0">
                  <a:pos x="T8" y="T9"/>
                </a:cxn>
              </a:cxnLst>
              <a:rect l="0" t="0" r="r" b="b"/>
              <a:pathLst>
                <a:path w="33" h="27">
                  <a:moveTo>
                    <a:pt x="7" y="0"/>
                  </a:moveTo>
                  <a:lnTo>
                    <a:pt x="0" y="10"/>
                  </a:lnTo>
                  <a:lnTo>
                    <a:pt x="27" y="27"/>
                  </a:lnTo>
                  <a:lnTo>
                    <a:pt x="33" y="1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49" name="出自【趣你的PPT】(微信:qunideppt)：最优质的PPT资源库"/>
            <p:cNvSpPr/>
            <p:nvPr/>
          </p:nvSpPr>
          <p:spPr bwMode="auto">
            <a:xfrm>
              <a:off x="3910479" y="6102809"/>
              <a:ext cx="46476" cy="38026"/>
            </a:xfrm>
            <a:custGeom>
              <a:avLst/>
              <a:gdLst>
                <a:gd name="T0" fmla="*/ 4 w 22"/>
                <a:gd name="T1" fmla="*/ 0 h 18"/>
                <a:gd name="T2" fmla="*/ 0 w 22"/>
                <a:gd name="T3" fmla="*/ 7 h 18"/>
                <a:gd name="T4" fmla="*/ 18 w 22"/>
                <a:gd name="T5" fmla="*/ 18 h 18"/>
                <a:gd name="T6" fmla="*/ 22 w 22"/>
                <a:gd name="T7" fmla="*/ 11 h 18"/>
                <a:gd name="T8" fmla="*/ 4 w 22"/>
                <a:gd name="T9" fmla="*/ 0 h 18"/>
              </a:gdLst>
              <a:ahLst/>
              <a:cxnLst>
                <a:cxn ang="0">
                  <a:pos x="T0" y="T1"/>
                </a:cxn>
                <a:cxn ang="0">
                  <a:pos x="T2" y="T3"/>
                </a:cxn>
                <a:cxn ang="0">
                  <a:pos x="T4" y="T5"/>
                </a:cxn>
                <a:cxn ang="0">
                  <a:pos x="T6" y="T7"/>
                </a:cxn>
                <a:cxn ang="0">
                  <a:pos x="T8" y="T9"/>
                </a:cxn>
              </a:cxnLst>
              <a:rect l="0" t="0" r="r" b="b"/>
              <a:pathLst>
                <a:path w="22" h="18">
                  <a:moveTo>
                    <a:pt x="4" y="0"/>
                  </a:moveTo>
                  <a:lnTo>
                    <a:pt x="0" y="7"/>
                  </a:lnTo>
                  <a:lnTo>
                    <a:pt x="18" y="18"/>
                  </a:lnTo>
                  <a:lnTo>
                    <a:pt x="22" y="1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0" name="出自【趣你的PPT】(微信:qunideppt)：最优质的PPT资源库"/>
            <p:cNvSpPr/>
            <p:nvPr/>
          </p:nvSpPr>
          <p:spPr bwMode="auto">
            <a:xfrm>
              <a:off x="3842878" y="6180972"/>
              <a:ext cx="69714" cy="57038"/>
            </a:xfrm>
            <a:custGeom>
              <a:avLst/>
              <a:gdLst>
                <a:gd name="T0" fmla="*/ 6 w 33"/>
                <a:gd name="T1" fmla="*/ 0 h 27"/>
                <a:gd name="T2" fmla="*/ 0 w 33"/>
                <a:gd name="T3" fmla="*/ 9 h 27"/>
                <a:gd name="T4" fmla="*/ 26 w 33"/>
                <a:gd name="T5" fmla="*/ 27 h 27"/>
                <a:gd name="T6" fmla="*/ 33 w 33"/>
                <a:gd name="T7" fmla="*/ 16 h 27"/>
                <a:gd name="T8" fmla="*/ 6 w 33"/>
                <a:gd name="T9" fmla="*/ 0 h 27"/>
              </a:gdLst>
              <a:ahLst/>
              <a:cxnLst>
                <a:cxn ang="0">
                  <a:pos x="T0" y="T1"/>
                </a:cxn>
                <a:cxn ang="0">
                  <a:pos x="T2" y="T3"/>
                </a:cxn>
                <a:cxn ang="0">
                  <a:pos x="T4" y="T5"/>
                </a:cxn>
                <a:cxn ang="0">
                  <a:pos x="T6" y="T7"/>
                </a:cxn>
                <a:cxn ang="0">
                  <a:pos x="T8" y="T9"/>
                </a:cxn>
              </a:cxnLst>
              <a:rect l="0" t="0" r="r" b="b"/>
              <a:pathLst>
                <a:path w="33" h="27">
                  <a:moveTo>
                    <a:pt x="6" y="0"/>
                  </a:moveTo>
                  <a:lnTo>
                    <a:pt x="0" y="9"/>
                  </a:lnTo>
                  <a:lnTo>
                    <a:pt x="26" y="27"/>
                  </a:lnTo>
                  <a:lnTo>
                    <a:pt x="33" y="16"/>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1" name="出自【趣你的PPT】(微信:qunideppt)：最优质的PPT资源库"/>
            <p:cNvSpPr/>
            <p:nvPr/>
          </p:nvSpPr>
          <p:spPr bwMode="auto">
            <a:xfrm>
              <a:off x="3840765" y="6212661"/>
              <a:ext cx="46476" cy="38026"/>
            </a:xfrm>
            <a:custGeom>
              <a:avLst/>
              <a:gdLst>
                <a:gd name="T0" fmla="*/ 22 w 22"/>
                <a:gd name="T1" fmla="*/ 11 h 18"/>
                <a:gd name="T2" fmla="*/ 4 w 22"/>
                <a:gd name="T3" fmla="*/ 0 h 18"/>
                <a:gd name="T4" fmla="*/ 0 w 22"/>
                <a:gd name="T5" fmla="*/ 7 h 18"/>
                <a:gd name="T6" fmla="*/ 18 w 22"/>
                <a:gd name="T7" fmla="*/ 18 h 18"/>
                <a:gd name="T8" fmla="*/ 22 w 22"/>
                <a:gd name="T9" fmla="*/ 11 h 18"/>
              </a:gdLst>
              <a:ahLst/>
              <a:cxnLst>
                <a:cxn ang="0">
                  <a:pos x="T0" y="T1"/>
                </a:cxn>
                <a:cxn ang="0">
                  <a:pos x="T2" y="T3"/>
                </a:cxn>
                <a:cxn ang="0">
                  <a:pos x="T4" y="T5"/>
                </a:cxn>
                <a:cxn ang="0">
                  <a:pos x="T6" y="T7"/>
                </a:cxn>
                <a:cxn ang="0">
                  <a:pos x="T8" y="T9"/>
                </a:cxn>
              </a:cxnLst>
              <a:rect l="0" t="0" r="r" b="b"/>
              <a:pathLst>
                <a:path w="22" h="18">
                  <a:moveTo>
                    <a:pt x="22" y="11"/>
                  </a:moveTo>
                  <a:lnTo>
                    <a:pt x="4" y="0"/>
                  </a:lnTo>
                  <a:lnTo>
                    <a:pt x="0" y="7"/>
                  </a:lnTo>
                  <a:lnTo>
                    <a:pt x="18" y="18"/>
                  </a:lnTo>
                  <a:lnTo>
                    <a:pt x="2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2" name="出自【趣你的PPT】(微信:qunideppt)：最优质的PPT资源库"/>
            <p:cNvSpPr/>
            <p:nvPr/>
          </p:nvSpPr>
          <p:spPr bwMode="auto">
            <a:xfrm>
              <a:off x="2972515" y="2779794"/>
              <a:ext cx="82389" cy="143652"/>
            </a:xfrm>
            <a:custGeom>
              <a:avLst/>
              <a:gdLst>
                <a:gd name="T0" fmla="*/ 32 w 45"/>
                <a:gd name="T1" fmla="*/ 22 h 78"/>
                <a:gd name="T2" fmla="*/ 44 w 45"/>
                <a:gd name="T3" fmla="*/ 6 h 78"/>
                <a:gd name="T4" fmla="*/ 43 w 45"/>
                <a:gd name="T5" fmla="*/ 1 h 78"/>
                <a:gd name="T6" fmla="*/ 39 w 45"/>
                <a:gd name="T7" fmla="*/ 2 h 78"/>
                <a:gd name="T8" fmla="*/ 28 w 45"/>
                <a:gd name="T9" fmla="*/ 17 h 78"/>
                <a:gd name="T10" fmla="*/ 26 w 45"/>
                <a:gd name="T11" fmla="*/ 17 h 78"/>
                <a:gd name="T12" fmla="*/ 25 w 45"/>
                <a:gd name="T13" fmla="*/ 17 h 78"/>
                <a:gd name="T14" fmla="*/ 20 w 45"/>
                <a:gd name="T15" fmla="*/ 17 h 78"/>
                <a:gd name="T16" fmla="*/ 20 w 45"/>
                <a:gd name="T17" fmla="*/ 17 h 78"/>
                <a:gd name="T18" fmla="*/ 17 w 45"/>
                <a:gd name="T19" fmla="*/ 17 h 78"/>
                <a:gd name="T20" fmla="*/ 6 w 45"/>
                <a:gd name="T21" fmla="*/ 2 h 78"/>
                <a:gd name="T22" fmla="*/ 2 w 45"/>
                <a:gd name="T23" fmla="*/ 1 h 78"/>
                <a:gd name="T24" fmla="*/ 1 w 45"/>
                <a:gd name="T25" fmla="*/ 6 h 78"/>
                <a:gd name="T26" fmla="*/ 13 w 45"/>
                <a:gd name="T27" fmla="*/ 22 h 78"/>
                <a:gd name="T28" fmla="*/ 15 w 45"/>
                <a:gd name="T29" fmla="*/ 44 h 78"/>
                <a:gd name="T30" fmla="*/ 15 w 45"/>
                <a:gd name="T31" fmla="*/ 44 h 78"/>
                <a:gd name="T32" fmla="*/ 12 w 45"/>
                <a:gd name="T33" fmla="*/ 74 h 78"/>
                <a:gd name="T34" fmla="*/ 16 w 45"/>
                <a:gd name="T35" fmla="*/ 78 h 78"/>
                <a:gd name="T36" fmla="*/ 20 w 45"/>
                <a:gd name="T37" fmla="*/ 74 h 78"/>
                <a:gd name="T38" fmla="*/ 22 w 45"/>
                <a:gd name="T39" fmla="*/ 46 h 78"/>
                <a:gd name="T40" fmla="*/ 24 w 45"/>
                <a:gd name="T41" fmla="*/ 46 h 78"/>
                <a:gd name="T42" fmla="*/ 26 w 45"/>
                <a:gd name="T43" fmla="*/ 74 h 78"/>
                <a:gd name="T44" fmla="*/ 30 w 45"/>
                <a:gd name="T45" fmla="*/ 78 h 78"/>
                <a:gd name="T46" fmla="*/ 33 w 45"/>
                <a:gd name="T47" fmla="*/ 74 h 78"/>
                <a:gd name="T48" fmla="*/ 31 w 45"/>
                <a:gd name="T49" fmla="*/ 44 h 78"/>
                <a:gd name="T50" fmla="*/ 31 w 45"/>
                <a:gd name="T51" fmla="*/ 44 h 78"/>
                <a:gd name="T52" fmla="*/ 32 w 45"/>
                <a:gd name="T53"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78">
                  <a:moveTo>
                    <a:pt x="32" y="22"/>
                  </a:moveTo>
                  <a:cubicBezTo>
                    <a:pt x="44" y="6"/>
                    <a:pt x="44" y="6"/>
                    <a:pt x="44" y="6"/>
                  </a:cubicBezTo>
                  <a:cubicBezTo>
                    <a:pt x="45" y="4"/>
                    <a:pt x="45" y="2"/>
                    <a:pt x="43" y="1"/>
                  </a:cubicBezTo>
                  <a:cubicBezTo>
                    <a:pt x="42" y="0"/>
                    <a:pt x="40" y="1"/>
                    <a:pt x="39" y="2"/>
                  </a:cubicBezTo>
                  <a:cubicBezTo>
                    <a:pt x="28" y="17"/>
                    <a:pt x="28" y="17"/>
                    <a:pt x="28" y="17"/>
                  </a:cubicBezTo>
                  <a:cubicBezTo>
                    <a:pt x="28" y="17"/>
                    <a:pt x="27" y="17"/>
                    <a:pt x="26" y="17"/>
                  </a:cubicBezTo>
                  <a:cubicBezTo>
                    <a:pt x="25" y="17"/>
                    <a:pt x="25" y="17"/>
                    <a:pt x="25" y="17"/>
                  </a:cubicBezTo>
                  <a:cubicBezTo>
                    <a:pt x="20" y="17"/>
                    <a:pt x="20" y="17"/>
                    <a:pt x="20" y="17"/>
                  </a:cubicBezTo>
                  <a:cubicBezTo>
                    <a:pt x="20" y="17"/>
                    <a:pt x="20" y="17"/>
                    <a:pt x="20" y="17"/>
                  </a:cubicBezTo>
                  <a:cubicBezTo>
                    <a:pt x="19" y="17"/>
                    <a:pt x="18" y="17"/>
                    <a:pt x="17" y="17"/>
                  </a:cubicBezTo>
                  <a:cubicBezTo>
                    <a:pt x="6" y="2"/>
                    <a:pt x="6" y="2"/>
                    <a:pt x="6" y="2"/>
                  </a:cubicBezTo>
                  <a:cubicBezTo>
                    <a:pt x="5" y="1"/>
                    <a:pt x="3" y="0"/>
                    <a:pt x="2" y="1"/>
                  </a:cubicBezTo>
                  <a:cubicBezTo>
                    <a:pt x="1" y="2"/>
                    <a:pt x="0" y="4"/>
                    <a:pt x="1" y="6"/>
                  </a:cubicBezTo>
                  <a:cubicBezTo>
                    <a:pt x="13" y="22"/>
                    <a:pt x="13" y="22"/>
                    <a:pt x="13" y="22"/>
                  </a:cubicBezTo>
                  <a:cubicBezTo>
                    <a:pt x="15" y="44"/>
                    <a:pt x="15" y="44"/>
                    <a:pt x="15" y="44"/>
                  </a:cubicBezTo>
                  <a:cubicBezTo>
                    <a:pt x="15" y="44"/>
                    <a:pt x="15" y="44"/>
                    <a:pt x="15" y="44"/>
                  </a:cubicBezTo>
                  <a:cubicBezTo>
                    <a:pt x="12" y="74"/>
                    <a:pt x="12" y="74"/>
                    <a:pt x="12" y="74"/>
                  </a:cubicBezTo>
                  <a:cubicBezTo>
                    <a:pt x="12" y="76"/>
                    <a:pt x="14" y="78"/>
                    <a:pt x="16" y="78"/>
                  </a:cubicBezTo>
                  <a:cubicBezTo>
                    <a:pt x="18" y="78"/>
                    <a:pt x="19" y="76"/>
                    <a:pt x="20" y="74"/>
                  </a:cubicBezTo>
                  <a:cubicBezTo>
                    <a:pt x="22" y="46"/>
                    <a:pt x="22" y="46"/>
                    <a:pt x="22" y="46"/>
                  </a:cubicBezTo>
                  <a:cubicBezTo>
                    <a:pt x="24" y="46"/>
                    <a:pt x="24" y="46"/>
                    <a:pt x="24" y="46"/>
                  </a:cubicBezTo>
                  <a:cubicBezTo>
                    <a:pt x="26" y="74"/>
                    <a:pt x="26" y="74"/>
                    <a:pt x="26" y="74"/>
                  </a:cubicBezTo>
                  <a:cubicBezTo>
                    <a:pt x="26" y="76"/>
                    <a:pt x="28" y="78"/>
                    <a:pt x="30" y="78"/>
                  </a:cubicBezTo>
                  <a:cubicBezTo>
                    <a:pt x="32" y="78"/>
                    <a:pt x="33" y="76"/>
                    <a:pt x="33" y="74"/>
                  </a:cubicBezTo>
                  <a:cubicBezTo>
                    <a:pt x="31" y="44"/>
                    <a:pt x="31" y="44"/>
                    <a:pt x="31" y="44"/>
                  </a:cubicBezTo>
                  <a:cubicBezTo>
                    <a:pt x="31" y="44"/>
                    <a:pt x="31" y="44"/>
                    <a:pt x="31" y="44"/>
                  </a:cubicBezTo>
                  <a:lnTo>
                    <a:pt x="3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3" name="出自【趣你的PPT】(微信:qunideppt)：最优质的PPT资源库"/>
            <p:cNvSpPr>
              <a:spLocks noChangeArrowheads="1"/>
            </p:cNvSpPr>
            <p:nvPr/>
          </p:nvSpPr>
          <p:spPr bwMode="auto">
            <a:xfrm>
              <a:off x="3002090" y="2784019"/>
              <a:ext cx="25350" cy="25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4" name="出自【趣你的PPT】(微信:qunideppt)：最优质的PPT资源库"/>
            <p:cNvSpPr/>
            <p:nvPr/>
          </p:nvSpPr>
          <p:spPr bwMode="auto">
            <a:xfrm>
              <a:off x="1738796" y="3064987"/>
              <a:ext cx="82389" cy="143652"/>
            </a:xfrm>
            <a:custGeom>
              <a:avLst/>
              <a:gdLst>
                <a:gd name="T0" fmla="*/ 32 w 45"/>
                <a:gd name="T1" fmla="*/ 22 h 78"/>
                <a:gd name="T2" fmla="*/ 44 w 45"/>
                <a:gd name="T3" fmla="*/ 6 h 78"/>
                <a:gd name="T4" fmla="*/ 43 w 45"/>
                <a:gd name="T5" fmla="*/ 1 h 78"/>
                <a:gd name="T6" fmla="*/ 38 w 45"/>
                <a:gd name="T7" fmla="*/ 2 h 78"/>
                <a:gd name="T8" fmla="*/ 28 w 45"/>
                <a:gd name="T9" fmla="*/ 17 h 78"/>
                <a:gd name="T10" fmla="*/ 25 w 45"/>
                <a:gd name="T11" fmla="*/ 17 h 78"/>
                <a:gd name="T12" fmla="*/ 25 w 45"/>
                <a:gd name="T13" fmla="*/ 17 h 78"/>
                <a:gd name="T14" fmla="*/ 19 w 45"/>
                <a:gd name="T15" fmla="*/ 17 h 78"/>
                <a:gd name="T16" fmla="*/ 19 w 45"/>
                <a:gd name="T17" fmla="*/ 17 h 78"/>
                <a:gd name="T18" fmla="*/ 16 w 45"/>
                <a:gd name="T19" fmla="*/ 17 h 78"/>
                <a:gd name="T20" fmla="*/ 6 w 45"/>
                <a:gd name="T21" fmla="*/ 2 h 78"/>
                <a:gd name="T22" fmla="*/ 1 w 45"/>
                <a:gd name="T23" fmla="*/ 1 h 78"/>
                <a:gd name="T24" fmla="*/ 1 w 45"/>
                <a:gd name="T25" fmla="*/ 6 h 78"/>
                <a:gd name="T26" fmla="*/ 12 w 45"/>
                <a:gd name="T27" fmla="*/ 22 h 78"/>
                <a:gd name="T28" fmla="*/ 14 w 45"/>
                <a:gd name="T29" fmla="*/ 44 h 78"/>
                <a:gd name="T30" fmla="*/ 14 w 45"/>
                <a:gd name="T31" fmla="*/ 44 h 78"/>
                <a:gd name="T32" fmla="*/ 12 w 45"/>
                <a:gd name="T33" fmla="*/ 74 h 78"/>
                <a:gd name="T34" fmla="*/ 15 w 45"/>
                <a:gd name="T35" fmla="*/ 78 h 78"/>
                <a:gd name="T36" fmla="*/ 19 w 45"/>
                <a:gd name="T37" fmla="*/ 74 h 78"/>
                <a:gd name="T38" fmla="*/ 21 w 45"/>
                <a:gd name="T39" fmla="*/ 46 h 78"/>
                <a:gd name="T40" fmla="*/ 23 w 45"/>
                <a:gd name="T41" fmla="*/ 46 h 78"/>
                <a:gd name="T42" fmla="*/ 25 w 45"/>
                <a:gd name="T43" fmla="*/ 74 h 78"/>
                <a:gd name="T44" fmla="*/ 29 w 45"/>
                <a:gd name="T45" fmla="*/ 78 h 78"/>
                <a:gd name="T46" fmla="*/ 32 w 45"/>
                <a:gd name="T47" fmla="*/ 74 h 78"/>
                <a:gd name="T48" fmla="*/ 30 w 45"/>
                <a:gd name="T49" fmla="*/ 44 h 78"/>
                <a:gd name="T50" fmla="*/ 30 w 45"/>
                <a:gd name="T51" fmla="*/ 44 h 78"/>
                <a:gd name="T52" fmla="*/ 32 w 45"/>
                <a:gd name="T53"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78">
                  <a:moveTo>
                    <a:pt x="32" y="22"/>
                  </a:moveTo>
                  <a:cubicBezTo>
                    <a:pt x="44" y="6"/>
                    <a:pt x="44" y="6"/>
                    <a:pt x="44" y="6"/>
                  </a:cubicBezTo>
                  <a:cubicBezTo>
                    <a:pt x="45" y="4"/>
                    <a:pt x="44" y="2"/>
                    <a:pt x="43" y="1"/>
                  </a:cubicBezTo>
                  <a:cubicBezTo>
                    <a:pt x="41" y="0"/>
                    <a:pt x="39" y="1"/>
                    <a:pt x="38" y="2"/>
                  </a:cubicBezTo>
                  <a:cubicBezTo>
                    <a:pt x="28" y="17"/>
                    <a:pt x="28" y="17"/>
                    <a:pt x="28" y="17"/>
                  </a:cubicBezTo>
                  <a:cubicBezTo>
                    <a:pt x="27" y="17"/>
                    <a:pt x="26" y="17"/>
                    <a:pt x="25" y="17"/>
                  </a:cubicBezTo>
                  <a:cubicBezTo>
                    <a:pt x="25" y="17"/>
                    <a:pt x="25" y="17"/>
                    <a:pt x="25" y="17"/>
                  </a:cubicBezTo>
                  <a:cubicBezTo>
                    <a:pt x="19" y="17"/>
                    <a:pt x="19" y="17"/>
                    <a:pt x="19" y="17"/>
                  </a:cubicBezTo>
                  <a:cubicBezTo>
                    <a:pt x="19" y="17"/>
                    <a:pt x="19" y="17"/>
                    <a:pt x="19" y="17"/>
                  </a:cubicBezTo>
                  <a:cubicBezTo>
                    <a:pt x="18" y="17"/>
                    <a:pt x="17" y="17"/>
                    <a:pt x="16" y="17"/>
                  </a:cubicBezTo>
                  <a:cubicBezTo>
                    <a:pt x="6" y="2"/>
                    <a:pt x="6" y="2"/>
                    <a:pt x="6" y="2"/>
                  </a:cubicBezTo>
                  <a:cubicBezTo>
                    <a:pt x="5" y="1"/>
                    <a:pt x="3" y="0"/>
                    <a:pt x="1" y="1"/>
                  </a:cubicBezTo>
                  <a:cubicBezTo>
                    <a:pt x="0" y="2"/>
                    <a:pt x="0" y="4"/>
                    <a:pt x="1" y="6"/>
                  </a:cubicBezTo>
                  <a:cubicBezTo>
                    <a:pt x="12" y="22"/>
                    <a:pt x="12" y="22"/>
                    <a:pt x="12" y="22"/>
                  </a:cubicBezTo>
                  <a:cubicBezTo>
                    <a:pt x="14" y="44"/>
                    <a:pt x="14" y="44"/>
                    <a:pt x="14" y="44"/>
                  </a:cubicBezTo>
                  <a:cubicBezTo>
                    <a:pt x="14" y="44"/>
                    <a:pt x="14" y="44"/>
                    <a:pt x="14" y="44"/>
                  </a:cubicBezTo>
                  <a:cubicBezTo>
                    <a:pt x="12" y="74"/>
                    <a:pt x="12" y="74"/>
                    <a:pt x="12" y="74"/>
                  </a:cubicBezTo>
                  <a:cubicBezTo>
                    <a:pt x="12" y="76"/>
                    <a:pt x="13" y="78"/>
                    <a:pt x="15" y="78"/>
                  </a:cubicBezTo>
                  <a:cubicBezTo>
                    <a:pt x="17" y="78"/>
                    <a:pt x="19" y="76"/>
                    <a:pt x="19" y="74"/>
                  </a:cubicBezTo>
                  <a:cubicBezTo>
                    <a:pt x="21" y="46"/>
                    <a:pt x="21" y="46"/>
                    <a:pt x="21" y="46"/>
                  </a:cubicBezTo>
                  <a:cubicBezTo>
                    <a:pt x="23" y="46"/>
                    <a:pt x="23" y="46"/>
                    <a:pt x="23" y="46"/>
                  </a:cubicBezTo>
                  <a:cubicBezTo>
                    <a:pt x="25" y="74"/>
                    <a:pt x="25" y="74"/>
                    <a:pt x="25" y="74"/>
                  </a:cubicBezTo>
                  <a:cubicBezTo>
                    <a:pt x="25" y="76"/>
                    <a:pt x="27" y="78"/>
                    <a:pt x="29" y="78"/>
                  </a:cubicBezTo>
                  <a:cubicBezTo>
                    <a:pt x="31" y="78"/>
                    <a:pt x="33" y="76"/>
                    <a:pt x="32" y="74"/>
                  </a:cubicBezTo>
                  <a:cubicBezTo>
                    <a:pt x="30" y="44"/>
                    <a:pt x="30" y="44"/>
                    <a:pt x="30" y="44"/>
                  </a:cubicBezTo>
                  <a:cubicBezTo>
                    <a:pt x="30" y="44"/>
                    <a:pt x="30" y="44"/>
                    <a:pt x="30" y="44"/>
                  </a:cubicBezTo>
                  <a:lnTo>
                    <a:pt x="3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5" name="出自【趣你的PPT】(微信:qunideppt)：最优质的PPT资源库"/>
            <p:cNvSpPr>
              <a:spLocks noChangeArrowheads="1"/>
            </p:cNvSpPr>
            <p:nvPr/>
          </p:nvSpPr>
          <p:spPr bwMode="auto">
            <a:xfrm>
              <a:off x="1766258" y="3069212"/>
              <a:ext cx="25350" cy="25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6" name="出自【趣你的PPT】(微信:qunideppt)：最优质的PPT资源库"/>
            <p:cNvSpPr/>
            <p:nvPr/>
          </p:nvSpPr>
          <p:spPr bwMode="auto">
            <a:xfrm>
              <a:off x="2100038" y="3686071"/>
              <a:ext cx="188016" cy="325330"/>
            </a:xfrm>
            <a:custGeom>
              <a:avLst/>
              <a:gdLst>
                <a:gd name="T0" fmla="*/ 73 w 102"/>
                <a:gd name="T1" fmla="*/ 50 h 177"/>
                <a:gd name="T2" fmla="*/ 100 w 102"/>
                <a:gd name="T3" fmla="*/ 12 h 177"/>
                <a:gd name="T4" fmla="*/ 98 w 102"/>
                <a:gd name="T5" fmla="*/ 2 h 177"/>
                <a:gd name="T6" fmla="*/ 88 w 102"/>
                <a:gd name="T7" fmla="*/ 4 h 177"/>
                <a:gd name="T8" fmla="*/ 64 w 102"/>
                <a:gd name="T9" fmla="*/ 39 h 177"/>
                <a:gd name="T10" fmla="*/ 58 w 102"/>
                <a:gd name="T11" fmla="*/ 38 h 177"/>
                <a:gd name="T12" fmla="*/ 57 w 102"/>
                <a:gd name="T13" fmla="*/ 38 h 177"/>
                <a:gd name="T14" fmla="*/ 45 w 102"/>
                <a:gd name="T15" fmla="*/ 38 h 177"/>
                <a:gd name="T16" fmla="*/ 44 w 102"/>
                <a:gd name="T17" fmla="*/ 38 h 177"/>
                <a:gd name="T18" fmla="*/ 38 w 102"/>
                <a:gd name="T19" fmla="*/ 39 h 177"/>
                <a:gd name="T20" fmla="*/ 14 w 102"/>
                <a:gd name="T21" fmla="*/ 4 h 177"/>
                <a:gd name="T22" fmla="*/ 4 w 102"/>
                <a:gd name="T23" fmla="*/ 2 h 177"/>
                <a:gd name="T24" fmla="*/ 2 w 102"/>
                <a:gd name="T25" fmla="*/ 12 h 177"/>
                <a:gd name="T26" fmla="*/ 29 w 102"/>
                <a:gd name="T27" fmla="*/ 50 h 177"/>
                <a:gd name="T28" fmla="*/ 33 w 102"/>
                <a:gd name="T29" fmla="*/ 99 h 177"/>
                <a:gd name="T30" fmla="*/ 33 w 102"/>
                <a:gd name="T31" fmla="*/ 100 h 177"/>
                <a:gd name="T32" fmla="*/ 27 w 102"/>
                <a:gd name="T33" fmla="*/ 168 h 177"/>
                <a:gd name="T34" fmla="*/ 35 w 102"/>
                <a:gd name="T35" fmla="*/ 177 h 177"/>
                <a:gd name="T36" fmla="*/ 44 w 102"/>
                <a:gd name="T37" fmla="*/ 169 h 177"/>
                <a:gd name="T38" fmla="*/ 49 w 102"/>
                <a:gd name="T39" fmla="*/ 106 h 177"/>
                <a:gd name="T40" fmla="*/ 53 w 102"/>
                <a:gd name="T41" fmla="*/ 106 h 177"/>
                <a:gd name="T42" fmla="*/ 58 w 102"/>
                <a:gd name="T43" fmla="*/ 169 h 177"/>
                <a:gd name="T44" fmla="*/ 67 w 102"/>
                <a:gd name="T45" fmla="*/ 177 h 177"/>
                <a:gd name="T46" fmla="*/ 75 w 102"/>
                <a:gd name="T47" fmla="*/ 168 h 177"/>
                <a:gd name="T48" fmla="*/ 69 w 102"/>
                <a:gd name="T49" fmla="*/ 100 h 177"/>
                <a:gd name="T50" fmla="*/ 69 w 102"/>
                <a:gd name="T51" fmla="*/ 99 h 177"/>
                <a:gd name="T52" fmla="*/ 73 w 102"/>
                <a:gd name="T53" fmla="*/ 5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77">
                  <a:moveTo>
                    <a:pt x="73" y="50"/>
                  </a:moveTo>
                  <a:cubicBezTo>
                    <a:pt x="100" y="12"/>
                    <a:pt x="100" y="12"/>
                    <a:pt x="100" y="12"/>
                  </a:cubicBezTo>
                  <a:cubicBezTo>
                    <a:pt x="102" y="9"/>
                    <a:pt x="101" y="5"/>
                    <a:pt x="98" y="2"/>
                  </a:cubicBezTo>
                  <a:cubicBezTo>
                    <a:pt x="95" y="0"/>
                    <a:pt x="90" y="1"/>
                    <a:pt x="88" y="4"/>
                  </a:cubicBezTo>
                  <a:cubicBezTo>
                    <a:pt x="64" y="39"/>
                    <a:pt x="64" y="39"/>
                    <a:pt x="64" y="39"/>
                  </a:cubicBezTo>
                  <a:cubicBezTo>
                    <a:pt x="62" y="39"/>
                    <a:pt x="60" y="38"/>
                    <a:pt x="58" y="38"/>
                  </a:cubicBezTo>
                  <a:cubicBezTo>
                    <a:pt x="57" y="38"/>
                    <a:pt x="57" y="38"/>
                    <a:pt x="57" y="38"/>
                  </a:cubicBezTo>
                  <a:cubicBezTo>
                    <a:pt x="45" y="38"/>
                    <a:pt x="45" y="38"/>
                    <a:pt x="45" y="38"/>
                  </a:cubicBezTo>
                  <a:cubicBezTo>
                    <a:pt x="44" y="38"/>
                    <a:pt x="44" y="38"/>
                    <a:pt x="44" y="38"/>
                  </a:cubicBezTo>
                  <a:cubicBezTo>
                    <a:pt x="42" y="38"/>
                    <a:pt x="40" y="39"/>
                    <a:pt x="38" y="39"/>
                  </a:cubicBezTo>
                  <a:cubicBezTo>
                    <a:pt x="14" y="4"/>
                    <a:pt x="14" y="4"/>
                    <a:pt x="14" y="4"/>
                  </a:cubicBezTo>
                  <a:cubicBezTo>
                    <a:pt x="12" y="1"/>
                    <a:pt x="7" y="0"/>
                    <a:pt x="4" y="2"/>
                  </a:cubicBezTo>
                  <a:cubicBezTo>
                    <a:pt x="1" y="5"/>
                    <a:pt x="0" y="9"/>
                    <a:pt x="2" y="12"/>
                  </a:cubicBezTo>
                  <a:cubicBezTo>
                    <a:pt x="29" y="50"/>
                    <a:pt x="29" y="50"/>
                    <a:pt x="29" y="50"/>
                  </a:cubicBezTo>
                  <a:cubicBezTo>
                    <a:pt x="33" y="99"/>
                    <a:pt x="33" y="99"/>
                    <a:pt x="33" y="99"/>
                  </a:cubicBezTo>
                  <a:cubicBezTo>
                    <a:pt x="33" y="99"/>
                    <a:pt x="33" y="100"/>
                    <a:pt x="33" y="100"/>
                  </a:cubicBezTo>
                  <a:cubicBezTo>
                    <a:pt x="27" y="168"/>
                    <a:pt x="27" y="168"/>
                    <a:pt x="27" y="168"/>
                  </a:cubicBezTo>
                  <a:cubicBezTo>
                    <a:pt x="27" y="173"/>
                    <a:pt x="30" y="177"/>
                    <a:pt x="35" y="177"/>
                  </a:cubicBezTo>
                  <a:cubicBezTo>
                    <a:pt x="40" y="177"/>
                    <a:pt x="44" y="174"/>
                    <a:pt x="44" y="169"/>
                  </a:cubicBezTo>
                  <a:cubicBezTo>
                    <a:pt x="49" y="106"/>
                    <a:pt x="49" y="106"/>
                    <a:pt x="49" y="106"/>
                  </a:cubicBezTo>
                  <a:cubicBezTo>
                    <a:pt x="53" y="106"/>
                    <a:pt x="53" y="106"/>
                    <a:pt x="53" y="106"/>
                  </a:cubicBezTo>
                  <a:cubicBezTo>
                    <a:pt x="58" y="169"/>
                    <a:pt x="58" y="169"/>
                    <a:pt x="58" y="169"/>
                  </a:cubicBezTo>
                  <a:cubicBezTo>
                    <a:pt x="58" y="174"/>
                    <a:pt x="62" y="177"/>
                    <a:pt x="67" y="177"/>
                  </a:cubicBezTo>
                  <a:cubicBezTo>
                    <a:pt x="71" y="177"/>
                    <a:pt x="75" y="173"/>
                    <a:pt x="75" y="168"/>
                  </a:cubicBezTo>
                  <a:cubicBezTo>
                    <a:pt x="69" y="100"/>
                    <a:pt x="69" y="100"/>
                    <a:pt x="69" y="100"/>
                  </a:cubicBezTo>
                  <a:cubicBezTo>
                    <a:pt x="69" y="100"/>
                    <a:pt x="69" y="99"/>
                    <a:pt x="69" y="99"/>
                  </a:cubicBezTo>
                  <a:lnTo>
                    <a:pt x="73"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7" name="出自【趣你的PPT】(微信:qunideppt)：最优质的PPT资源库"/>
            <p:cNvSpPr>
              <a:spLocks noChangeArrowheads="1"/>
            </p:cNvSpPr>
            <p:nvPr/>
          </p:nvSpPr>
          <p:spPr bwMode="auto">
            <a:xfrm>
              <a:off x="2165527" y="3694522"/>
              <a:ext cx="57039" cy="57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8" name="出自【趣你的PPT】(微信:qunideppt)：最优质的PPT资源库"/>
            <p:cNvSpPr>
              <a:spLocks noEditPoints="1"/>
            </p:cNvSpPr>
            <p:nvPr/>
          </p:nvSpPr>
          <p:spPr bwMode="auto">
            <a:xfrm>
              <a:off x="2133839" y="2249549"/>
              <a:ext cx="196466" cy="270404"/>
            </a:xfrm>
            <a:custGeom>
              <a:avLst/>
              <a:gdLst>
                <a:gd name="T0" fmla="*/ 97 w 107"/>
                <a:gd name="T1" fmla="*/ 3 h 147"/>
                <a:gd name="T2" fmla="*/ 40 w 107"/>
                <a:gd name="T3" fmla="*/ 1 h 147"/>
                <a:gd name="T4" fmla="*/ 27 w 107"/>
                <a:gd name="T5" fmla="*/ 1 h 147"/>
                <a:gd name="T6" fmla="*/ 21 w 107"/>
                <a:gd name="T7" fmla="*/ 3 h 147"/>
                <a:gd name="T8" fmla="*/ 17 w 107"/>
                <a:gd name="T9" fmla="*/ 11 h 147"/>
                <a:gd name="T10" fmla="*/ 2 w 107"/>
                <a:gd name="T11" fmla="*/ 40 h 147"/>
                <a:gd name="T12" fmla="*/ 6 w 107"/>
                <a:gd name="T13" fmla="*/ 52 h 147"/>
                <a:gd name="T14" fmla="*/ 19 w 107"/>
                <a:gd name="T15" fmla="*/ 49 h 147"/>
                <a:gd name="T16" fmla="*/ 23 w 107"/>
                <a:gd name="T17" fmla="*/ 40 h 147"/>
                <a:gd name="T18" fmla="*/ 33 w 107"/>
                <a:gd name="T19" fmla="*/ 43 h 147"/>
                <a:gd name="T20" fmla="*/ 69 w 107"/>
                <a:gd name="T21" fmla="*/ 48 h 147"/>
                <a:gd name="T22" fmla="*/ 51 w 107"/>
                <a:gd name="T23" fmla="*/ 77 h 147"/>
                <a:gd name="T24" fmla="*/ 52 w 107"/>
                <a:gd name="T25" fmla="*/ 87 h 147"/>
                <a:gd name="T26" fmla="*/ 69 w 107"/>
                <a:gd name="T27" fmla="*/ 134 h 147"/>
                <a:gd name="T28" fmla="*/ 84 w 107"/>
                <a:gd name="T29" fmla="*/ 140 h 147"/>
                <a:gd name="T30" fmla="*/ 85 w 107"/>
                <a:gd name="T31" fmla="*/ 139 h 147"/>
                <a:gd name="T32" fmla="*/ 96 w 107"/>
                <a:gd name="T33" fmla="*/ 147 h 147"/>
                <a:gd name="T34" fmla="*/ 107 w 107"/>
                <a:gd name="T35" fmla="*/ 136 h 147"/>
                <a:gd name="T36" fmla="*/ 107 w 107"/>
                <a:gd name="T37" fmla="*/ 21 h 147"/>
                <a:gd name="T38" fmla="*/ 106 w 107"/>
                <a:gd name="T39" fmla="*/ 18 h 147"/>
                <a:gd name="T40" fmla="*/ 97 w 107"/>
                <a:gd name="T41" fmla="*/ 3 h 147"/>
                <a:gd name="T42" fmla="*/ 73 w 107"/>
                <a:gd name="T43" fmla="*/ 82 h 147"/>
                <a:gd name="T44" fmla="*/ 85 w 107"/>
                <a:gd name="T45" fmla="*/ 64 h 147"/>
                <a:gd name="T46" fmla="*/ 85 w 107"/>
                <a:gd name="T47" fmla="*/ 113 h 147"/>
                <a:gd name="T48" fmla="*/ 73 w 107"/>
                <a:gd name="T49"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47">
                  <a:moveTo>
                    <a:pt x="97" y="3"/>
                  </a:moveTo>
                  <a:cubicBezTo>
                    <a:pt x="40" y="1"/>
                    <a:pt x="40" y="1"/>
                    <a:pt x="40" y="1"/>
                  </a:cubicBezTo>
                  <a:cubicBezTo>
                    <a:pt x="34" y="0"/>
                    <a:pt x="30" y="0"/>
                    <a:pt x="27" y="1"/>
                  </a:cubicBezTo>
                  <a:cubicBezTo>
                    <a:pt x="25" y="1"/>
                    <a:pt x="23" y="2"/>
                    <a:pt x="21" y="3"/>
                  </a:cubicBezTo>
                  <a:cubicBezTo>
                    <a:pt x="19" y="5"/>
                    <a:pt x="18" y="8"/>
                    <a:pt x="17" y="11"/>
                  </a:cubicBezTo>
                  <a:cubicBezTo>
                    <a:pt x="2" y="40"/>
                    <a:pt x="2" y="40"/>
                    <a:pt x="2" y="40"/>
                  </a:cubicBezTo>
                  <a:cubicBezTo>
                    <a:pt x="0" y="44"/>
                    <a:pt x="2" y="50"/>
                    <a:pt x="6" y="52"/>
                  </a:cubicBezTo>
                  <a:cubicBezTo>
                    <a:pt x="11" y="55"/>
                    <a:pt x="16" y="53"/>
                    <a:pt x="19" y="49"/>
                  </a:cubicBezTo>
                  <a:cubicBezTo>
                    <a:pt x="23" y="40"/>
                    <a:pt x="23" y="40"/>
                    <a:pt x="23" y="40"/>
                  </a:cubicBezTo>
                  <a:cubicBezTo>
                    <a:pt x="26" y="42"/>
                    <a:pt x="30" y="43"/>
                    <a:pt x="33" y="43"/>
                  </a:cubicBezTo>
                  <a:cubicBezTo>
                    <a:pt x="69" y="48"/>
                    <a:pt x="69" y="48"/>
                    <a:pt x="69" y="48"/>
                  </a:cubicBezTo>
                  <a:cubicBezTo>
                    <a:pt x="51" y="77"/>
                    <a:pt x="51" y="77"/>
                    <a:pt x="51" y="77"/>
                  </a:cubicBezTo>
                  <a:cubicBezTo>
                    <a:pt x="49" y="80"/>
                    <a:pt x="50" y="84"/>
                    <a:pt x="52" y="87"/>
                  </a:cubicBezTo>
                  <a:cubicBezTo>
                    <a:pt x="69" y="134"/>
                    <a:pt x="69" y="134"/>
                    <a:pt x="69" y="134"/>
                  </a:cubicBezTo>
                  <a:cubicBezTo>
                    <a:pt x="72" y="140"/>
                    <a:pt x="78" y="142"/>
                    <a:pt x="84" y="140"/>
                  </a:cubicBezTo>
                  <a:cubicBezTo>
                    <a:pt x="84" y="140"/>
                    <a:pt x="85" y="140"/>
                    <a:pt x="85" y="139"/>
                  </a:cubicBezTo>
                  <a:cubicBezTo>
                    <a:pt x="87" y="144"/>
                    <a:pt x="91" y="147"/>
                    <a:pt x="96" y="147"/>
                  </a:cubicBezTo>
                  <a:cubicBezTo>
                    <a:pt x="102" y="147"/>
                    <a:pt x="107" y="142"/>
                    <a:pt x="107" y="136"/>
                  </a:cubicBezTo>
                  <a:cubicBezTo>
                    <a:pt x="107" y="21"/>
                    <a:pt x="107" y="21"/>
                    <a:pt x="107" y="21"/>
                  </a:cubicBezTo>
                  <a:cubicBezTo>
                    <a:pt x="107" y="20"/>
                    <a:pt x="106" y="19"/>
                    <a:pt x="106" y="18"/>
                  </a:cubicBezTo>
                  <a:cubicBezTo>
                    <a:pt x="106" y="11"/>
                    <a:pt x="103" y="4"/>
                    <a:pt x="97" y="3"/>
                  </a:cubicBezTo>
                  <a:close/>
                  <a:moveTo>
                    <a:pt x="73" y="82"/>
                  </a:moveTo>
                  <a:cubicBezTo>
                    <a:pt x="85" y="64"/>
                    <a:pt x="85" y="64"/>
                    <a:pt x="85" y="64"/>
                  </a:cubicBezTo>
                  <a:cubicBezTo>
                    <a:pt x="85" y="113"/>
                    <a:pt x="85" y="113"/>
                    <a:pt x="85" y="113"/>
                  </a:cubicBezTo>
                  <a:lnTo>
                    <a:pt x="73"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59" name="出自【趣你的PPT】(微信:qunideppt)：最优质的PPT资源库"/>
            <p:cNvSpPr/>
            <p:nvPr/>
          </p:nvSpPr>
          <p:spPr bwMode="auto">
            <a:xfrm>
              <a:off x="2087363" y="2205185"/>
              <a:ext cx="78164" cy="80276"/>
            </a:xfrm>
            <a:custGeom>
              <a:avLst/>
              <a:gdLst>
                <a:gd name="T0" fmla="*/ 18 w 43"/>
                <a:gd name="T1" fmla="*/ 42 h 44"/>
                <a:gd name="T2" fmla="*/ 42 w 43"/>
                <a:gd name="T3" fmla="*/ 25 h 44"/>
                <a:gd name="T4" fmla="*/ 25 w 43"/>
                <a:gd name="T5" fmla="*/ 2 h 44"/>
                <a:gd name="T6" fmla="*/ 1 w 43"/>
                <a:gd name="T7" fmla="*/ 19 h 44"/>
                <a:gd name="T8" fmla="*/ 18 w 43"/>
                <a:gd name="T9" fmla="*/ 42 h 44"/>
              </a:gdLst>
              <a:ahLst/>
              <a:cxnLst>
                <a:cxn ang="0">
                  <a:pos x="T0" y="T1"/>
                </a:cxn>
                <a:cxn ang="0">
                  <a:pos x="T2" y="T3"/>
                </a:cxn>
                <a:cxn ang="0">
                  <a:pos x="T4" y="T5"/>
                </a:cxn>
                <a:cxn ang="0">
                  <a:pos x="T6" y="T7"/>
                </a:cxn>
                <a:cxn ang="0">
                  <a:pos x="T8" y="T9"/>
                </a:cxn>
              </a:cxnLst>
              <a:rect l="0" t="0" r="r" b="b"/>
              <a:pathLst>
                <a:path w="43" h="44">
                  <a:moveTo>
                    <a:pt x="18" y="42"/>
                  </a:moveTo>
                  <a:cubicBezTo>
                    <a:pt x="30" y="44"/>
                    <a:pt x="40" y="36"/>
                    <a:pt x="42" y="25"/>
                  </a:cubicBezTo>
                  <a:cubicBezTo>
                    <a:pt x="43" y="14"/>
                    <a:pt x="36" y="3"/>
                    <a:pt x="25" y="2"/>
                  </a:cubicBezTo>
                  <a:cubicBezTo>
                    <a:pt x="14" y="0"/>
                    <a:pt x="3" y="8"/>
                    <a:pt x="1" y="19"/>
                  </a:cubicBezTo>
                  <a:cubicBezTo>
                    <a:pt x="0" y="30"/>
                    <a:pt x="7" y="40"/>
                    <a:pt x="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0" name="出自【趣你的PPT】(微信:qunideppt)：最优质的PPT资源库"/>
            <p:cNvSpPr>
              <a:spLocks noEditPoints="1"/>
            </p:cNvSpPr>
            <p:nvPr/>
          </p:nvSpPr>
          <p:spPr bwMode="auto">
            <a:xfrm>
              <a:off x="2026100" y="2350951"/>
              <a:ext cx="209141" cy="207028"/>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02 h 113"/>
                <a:gd name="T12" fmla="*/ 12 w 114"/>
                <a:gd name="T13" fmla="*/ 56 h 113"/>
                <a:gd name="T14" fmla="*/ 57 w 114"/>
                <a:gd name="T15" fmla="*/ 11 h 113"/>
                <a:gd name="T16" fmla="*/ 102 w 114"/>
                <a:gd name="T17" fmla="*/ 56 h 113"/>
                <a:gd name="T18" fmla="*/ 57 w 114"/>
                <a:gd name="T19"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8"/>
                    <a:pt x="26" y="113"/>
                    <a:pt x="57" y="113"/>
                  </a:cubicBezTo>
                  <a:cubicBezTo>
                    <a:pt x="88" y="113"/>
                    <a:pt x="114" y="88"/>
                    <a:pt x="114" y="56"/>
                  </a:cubicBezTo>
                  <a:cubicBezTo>
                    <a:pt x="114" y="25"/>
                    <a:pt x="88" y="0"/>
                    <a:pt x="57" y="0"/>
                  </a:cubicBezTo>
                  <a:close/>
                  <a:moveTo>
                    <a:pt x="57" y="102"/>
                  </a:moveTo>
                  <a:cubicBezTo>
                    <a:pt x="32" y="102"/>
                    <a:pt x="12" y="81"/>
                    <a:pt x="12" y="56"/>
                  </a:cubicBezTo>
                  <a:cubicBezTo>
                    <a:pt x="12" y="31"/>
                    <a:pt x="32" y="11"/>
                    <a:pt x="57" y="11"/>
                  </a:cubicBezTo>
                  <a:cubicBezTo>
                    <a:pt x="82" y="11"/>
                    <a:pt x="102" y="31"/>
                    <a:pt x="102" y="56"/>
                  </a:cubicBezTo>
                  <a:cubicBezTo>
                    <a:pt x="102" y="81"/>
                    <a:pt x="82" y="102"/>
                    <a:pt x="57"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1" name="出自【趣你的PPT】(微信:qunideppt)：最优质的PPT资源库"/>
            <p:cNvSpPr>
              <a:spLocks noEditPoints="1"/>
            </p:cNvSpPr>
            <p:nvPr/>
          </p:nvSpPr>
          <p:spPr bwMode="auto">
            <a:xfrm>
              <a:off x="2332417" y="2350951"/>
              <a:ext cx="209141" cy="207028"/>
            </a:xfrm>
            <a:custGeom>
              <a:avLst/>
              <a:gdLst>
                <a:gd name="T0" fmla="*/ 56 w 113"/>
                <a:gd name="T1" fmla="*/ 0 h 113"/>
                <a:gd name="T2" fmla="*/ 0 w 113"/>
                <a:gd name="T3" fmla="*/ 56 h 113"/>
                <a:gd name="T4" fmla="*/ 56 w 113"/>
                <a:gd name="T5" fmla="*/ 113 h 113"/>
                <a:gd name="T6" fmla="*/ 113 w 113"/>
                <a:gd name="T7" fmla="*/ 56 h 113"/>
                <a:gd name="T8" fmla="*/ 56 w 113"/>
                <a:gd name="T9" fmla="*/ 0 h 113"/>
                <a:gd name="T10" fmla="*/ 56 w 113"/>
                <a:gd name="T11" fmla="*/ 102 h 113"/>
                <a:gd name="T12" fmla="*/ 11 w 113"/>
                <a:gd name="T13" fmla="*/ 56 h 113"/>
                <a:gd name="T14" fmla="*/ 56 w 113"/>
                <a:gd name="T15" fmla="*/ 11 h 113"/>
                <a:gd name="T16" fmla="*/ 102 w 113"/>
                <a:gd name="T17" fmla="*/ 56 h 113"/>
                <a:gd name="T18" fmla="*/ 56 w 113"/>
                <a:gd name="T19"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56" y="0"/>
                  </a:moveTo>
                  <a:cubicBezTo>
                    <a:pt x="25" y="0"/>
                    <a:pt x="0" y="25"/>
                    <a:pt x="0" y="56"/>
                  </a:cubicBezTo>
                  <a:cubicBezTo>
                    <a:pt x="0" y="88"/>
                    <a:pt x="25" y="113"/>
                    <a:pt x="56" y="113"/>
                  </a:cubicBezTo>
                  <a:cubicBezTo>
                    <a:pt x="88" y="113"/>
                    <a:pt x="113" y="88"/>
                    <a:pt x="113" y="56"/>
                  </a:cubicBezTo>
                  <a:cubicBezTo>
                    <a:pt x="113" y="25"/>
                    <a:pt x="88" y="0"/>
                    <a:pt x="56" y="0"/>
                  </a:cubicBezTo>
                  <a:close/>
                  <a:moveTo>
                    <a:pt x="56" y="102"/>
                  </a:moveTo>
                  <a:cubicBezTo>
                    <a:pt x="31" y="102"/>
                    <a:pt x="11" y="81"/>
                    <a:pt x="11" y="56"/>
                  </a:cubicBezTo>
                  <a:cubicBezTo>
                    <a:pt x="11" y="31"/>
                    <a:pt x="31" y="11"/>
                    <a:pt x="56" y="11"/>
                  </a:cubicBezTo>
                  <a:cubicBezTo>
                    <a:pt x="81" y="11"/>
                    <a:pt x="102" y="31"/>
                    <a:pt x="102" y="56"/>
                  </a:cubicBezTo>
                  <a:cubicBezTo>
                    <a:pt x="102" y="81"/>
                    <a:pt x="81" y="102"/>
                    <a:pt x="5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2" name="出自【趣你的PPT】(微信:qunideppt)：最优质的PPT资源库"/>
            <p:cNvSpPr>
              <a:spLocks noEditPoints="1"/>
            </p:cNvSpPr>
            <p:nvPr/>
          </p:nvSpPr>
          <p:spPr bwMode="auto">
            <a:xfrm>
              <a:off x="826182" y="1738316"/>
              <a:ext cx="196466" cy="268291"/>
            </a:xfrm>
            <a:custGeom>
              <a:avLst/>
              <a:gdLst>
                <a:gd name="T0" fmla="*/ 97 w 107"/>
                <a:gd name="T1" fmla="*/ 3 h 147"/>
                <a:gd name="T2" fmla="*/ 40 w 107"/>
                <a:gd name="T3" fmla="*/ 0 h 147"/>
                <a:gd name="T4" fmla="*/ 28 w 107"/>
                <a:gd name="T5" fmla="*/ 0 h 147"/>
                <a:gd name="T6" fmla="*/ 21 w 107"/>
                <a:gd name="T7" fmla="*/ 3 h 147"/>
                <a:gd name="T8" fmla="*/ 17 w 107"/>
                <a:gd name="T9" fmla="*/ 10 h 147"/>
                <a:gd name="T10" fmla="*/ 3 w 107"/>
                <a:gd name="T11" fmla="*/ 39 h 147"/>
                <a:gd name="T12" fmla="*/ 7 w 107"/>
                <a:gd name="T13" fmla="*/ 52 h 147"/>
                <a:gd name="T14" fmla="*/ 19 w 107"/>
                <a:gd name="T15" fmla="*/ 48 h 147"/>
                <a:gd name="T16" fmla="*/ 23 w 107"/>
                <a:gd name="T17" fmla="*/ 40 h 147"/>
                <a:gd name="T18" fmla="*/ 34 w 107"/>
                <a:gd name="T19" fmla="*/ 43 h 147"/>
                <a:gd name="T20" fmla="*/ 70 w 107"/>
                <a:gd name="T21" fmla="*/ 47 h 147"/>
                <a:gd name="T22" fmla="*/ 51 w 107"/>
                <a:gd name="T23" fmla="*/ 76 h 147"/>
                <a:gd name="T24" fmla="*/ 52 w 107"/>
                <a:gd name="T25" fmla="*/ 87 h 147"/>
                <a:gd name="T26" fmla="*/ 70 w 107"/>
                <a:gd name="T27" fmla="*/ 134 h 147"/>
                <a:gd name="T28" fmla="*/ 84 w 107"/>
                <a:gd name="T29" fmla="*/ 140 h 147"/>
                <a:gd name="T30" fmla="*/ 86 w 107"/>
                <a:gd name="T31" fmla="*/ 139 h 147"/>
                <a:gd name="T32" fmla="*/ 96 w 107"/>
                <a:gd name="T33" fmla="*/ 147 h 147"/>
                <a:gd name="T34" fmla="*/ 107 w 107"/>
                <a:gd name="T35" fmla="*/ 136 h 147"/>
                <a:gd name="T36" fmla="*/ 107 w 107"/>
                <a:gd name="T37" fmla="*/ 20 h 147"/>
                <a:gd name="T38" fmla="*/ 107 w 107"/>
                <a:gd name="T39" fmla="*/ 18 h 147"/>
                <a:gd name="T40" fmla="*/ 97 w 107"/>
                <a:gd name="T41" fmla="*/ 3 h 147"/>
                <a:gd name="T42" fmla="*/ 73 w 107"/>
                <a:gd name="T43" fmla="*/ 82 h 147"/>
                <a:gd name="T44" fmla="*/ 85 w 107"/>
                <a:gd name="T45" fmla="*/ 64 h 147"/>
                <a:gd name="T46" fmla="*/ 85 w 107"/>
                <a:gd name="T47" fmla="*/ 113 h 147"/>
                <a:gd name="T48" fmla="*/ 73 w 107"/>
                <a:gd name="T49"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47">
                  <a:moveTo>
                    <a:pt x="97" y="3"/>
                  </a:moveTo>
                  <a:cubicBezTo>
                    <a:pt x="40" y="0"/>
                    <a:pt x="40" y="0"/>
                    <a:pt x="40" y="0"/>
                  </a:cubicBezTo>
                  <a:cubicBezTo>
                    <a:pt x="35" y="0"/>
                    <a:pt x="31" y="0"/>
                    <a:pt x="28" y="0"/>
                  </a:cubicBezTo>
                  <a:cubicBezTo>
                    <a:pt x="25" y="0"/>
                    <a:pt x="23" y="1"/>
                    <a:pt x="21" y="3"/>
                  </a:cubicBezTo>
                  <a:cubicBezTo>
                    <a:pt x="19" y="5"/>
                    <a:pt x="18" y="7"/>
                    <a:pt x="17" y="10"/>
                  </a:cubicBezTo>
                  <a:cubicBezTo>
                    <a:pt x="3" y="39"/>
                    <a:pt x="3" y="39"/>
                    <a:pt x="3" y="39"/>
                  </a:cubicBezTo>
                  <a:cubicBezTo>
                    <a:pt x="0" y="44"/>
                    <a:pt x="2" y="49"/>
                    <a:pt x="7" y="52"/>
                  </a:cubicBezTo>
                  <a:cubicBezTo>
                    <a:pt x="11" y="54"/>
                    <a:pt x="17" y="53"/>
                    <a:pt x="19" y="48"/>
                  </a:cubicBezTo>
                  <a:cubicBezTo>
                    <a:pt x="23" y="40"/>
                    <a:pt x="23" y="40"/>
                    <a:pt x="23" y="40"/>
                  </a:cubicBezTo>
                  <a:cubicBezTo>
                    <a:pt x="27" y="41"/>
                    <a:pt x="30" y="42"/>
                    <a:pt x="34" y="43"/>
                  </a:cubicBezTo>
                  <a:cubicBezTo>
                    <a:pt x="70" y="47"/>
                    <a:pt x="70" y="47"/>
                    <a:pt x="70" y="47"/>
                  </a:cubicBezTo>
                  <a:cubicBezTo>
                    <a:pt x="51" y="76"/>
                    <a:pt x="51" y="76"/>
                    <a:pt x="51" y="76"/>
                  </a:cubicBezTo>
                  <a:cubicBezTo>
                    <a:pt x="50" y="80"/>
                    <a:pt x="50" y="84"/>
                    <a:pt x="52" y="87"/>
                  </a:cubicBezTo>
                  <a:cubicBezTo>
                    <a:pt x="70" y="134"/>
                    <a:pt x="70" y="134"/>
                    <a:pt x="70" y="134"/>
                  </a:cubicBezTo>
                  <a:cubicBezTo>
                    <a:pt x="72" y="139"/>
                    <a:pt x="78" y="142"/>
                    <a:pt x="84" y="140"/>
                  </a:cubicBezTo>
                  <a:cubicBezTo>
                    <a:pt x="85" y="140"/>
                    <a:pt x="85" y="139"/>
                    <a:pt x="86" y="139"/>
                  </a:cubicBezTo>
                  <a:cubicBezTo>
                    <a:pt x="87" y="143"/>
                    <a:pt x="91" y="147"/>
                    <a:pt x="96" y="147"/>
                  </a:cubicBezTo>
                  <a:cubicBezTo>
                    <a:pt x="102" y="147"/>
                    <a:pt x="107" y="142"/>
                    <a:pt x="107" y="136"/>
                  </a:cubicBezTo>
                  <a:cubicBezTo>
                    <a:pt x="107" y="20"/>
                    <a:pt x="107" y="20"/>
                    <a:pt x="107" y="20"/>
                  </a:cubicBezTo>
                  <a:cubicBezTo>
                    <a:pt x="107" y="20"/>
                    <a:pt x="107" y="19"/>
                    <a:pt x="107" y="18"/>
                  </a:cubicBezTo>
                  <a:cubicBezTo>
                    <a:pt x="106" y="11"/>
                    <a:pt x="103" y="4"/>
                    <a:pt x="97" y="3"/>
                  </a:cubicBezTo>
                  <a:close/>
                  <a:moveTo>
                    <a:pt x="73" y="82"/>
                  </a:moveTo>
                  <a:cubicBezTo>
                    <a:pt x="85" y="64"/>
                    <a:pt x="85" y="64"/>
                    <a:pt x="85" y="64"/>
                  </a:cubicBezTo>
                  <a:cubicBezTo>
                    <a:pt x="85" y="113"/>
                    <a:pt x="85" y="113"/>
                    <a:pt x="85" y="113"/>
                  </a:cubicBezTo>
                  <a:lnTo>
                    <a:pt x="73"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3" name="出自【趣你的PPT】(微信:qunideppt)：最优质的PPT资源库"/>
            <p:cNvSpPr/>
            <p:nvPr/>
          </p:nvSpPr>
          <p:spPr bwMode="auto">
            <a:xfrm>
              <a:off x="779706" y="1693952"/>
              <a:ext cx="80276" cy="78163"/>
            </a:xfrm>
            <a:custGeom>
              <a:avLst/>
              <a:gdLst>
                <a:gd name="T0" fmla="*/ 19 w 44"/>
                <a:gd name="T1" fmla="*/ 42 h 43"/>
                <a:gd name="T2" fmla="*/ 42 w 44"/>
                <a:gd name="T3" fmla="*/ 25 h 43"/>
                <a:gd name="T4" fmla="*/ 25 w 44"/>
                <a:gd name="T5" fmla="*/ 1 h 43"/>
                <a:gd name="T6" fmla="*/ 2 w 44"/>
                <a:gd name="T7" fmla="*/ 18 h 43"/>
                <a:gd name="T8" fmla="*/ 19 w 44"/>
                <a:gd name="T9" fmla="*/ 42 h 43"/>
              </a:gdLst>
              <a:ahLst/>
              <a:cxnLst>
                <a:cxn ang="0">
                  <a:pos x="T0" y="T1"/>
                </a:cxn>
                <a:cxn ang="0">
                  <a:pos x="T2" y="T3"/>
                </a:cxn>
                <a:cxn ang="0">
                  <a:pos x="T4" y="T5"/>
                </a:cxn>
                <a:cxn ang="0">
                  <a:pos x="T6" y="T7"/>
                </a:cxn>
                <a:cxn ang="0">
                  <a:pos x="T8" y="T9"/>
                </a:cxn>
              </a:cxnLst>
              <a:rect l="0" t="0" r="r" b="b"/>
              <a:pathLst>
                <a:path w="44" h="43">
                  <a:moveTo>
                    <a:pt x="19" y="42"/>
                  </a:moveTo>
                  <a:cubicBezTo>
                    <a:pt x="30" y="43"/>
                    <a:pt x="40" y="36"/>
                    <a:pt x="42" y="25"/>
                  </a:cubicBezTo>
                  <a:cubicBezTo>
                    <a:pt x="44" y="13"/>
                    <a:pt x="36" y="3"/>
                    <a:pt x="25" y="1"/>
                  </a:cubicBezTo>
                  <a:cubicBezTo>
                    <a:pt x="14" y="0"/>
                    <a:pt x="4" y="7"/>
                    <a:pt x="2" y="18"/>
                  </a:cubicBezTo>
                  <a:cubicBezTo>
                    <a:pt x="0" y="29"/>
                    <a:pt x="8" y="40"/>
                    <a:pt x="1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4" name="出自【趣你的PPT】(微信:qunideppt)：最优质的PPT资源库"/>
            <p:cNvSpPr>
              <a:spLocks noEditPoints="1"/>
            </p:cNvSpPr>
            <p:nvPr/>
          </p:nvSpPr>
          <p:spPr bwMode="auto">
            <a:xfrm>
              <a:off x="720555" y="1837605"/>
              <a:ext cx="207028" cy="209140"/>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102 h 114"/>
                <a:gd name="T12" fmla="*/ 11 w 113"/>
                <a:gd name="T13" fmla="*/ 57 h 114"/>
                <a:gd name="T14" fmla="*/ 56 w 113"/>
                <a:gd name="T15" fmla="*/ 12 h 114"/>
                <a:gd name="T16" fmla="*/ 102 w 113"/>
                <a:gd name="T17" fmla="*/ 57 h 114"/>
                <a:gd name="T18" fmla="*/ 56 w 113"/>
                <a:gd name="T19"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8"/>
                    <a:pt x="25" y="114"/>
                    <a:pt x="56" y="114"/>
                  </a:cubicBezTo>
                  <a:cubicBezTo>
                    <a:pt x="88" y="114"/>
                    <a:pt x="113" y="88"/>
                    <a:pt x="113" y="57"/>
                  </a:cubicBezTo>
                  <a:cubicBezTo>
                    <a:pt x="113" y="26"/>
                    <a:pt x="88" y="0"/>
                    <a:pt x="56" y="0"/>
                  </a:cubicBezTo>
                  <a:close/>
                  <a:moveTo>
                    <a:pt x="56" y="102"/>
                  </a:moveTo>
                  <a:cubicBezTo>
                    <a:pt x="31" y="102"/>
                    <a:pt x="11" y="82"/>
                    <a:pt x="11" y="57"/>
                  </a:cubicBezTo>
                  <a:cubicBezTo>
                    <a:pt x="11" y="32"/>
                    <a:pt x="31" y="12"/>
                    <a:pt x="56" y="12"/>
                  </a:cubicBezTo>
                  <a:cubicBezTo>
                    <a:pt x="81" y="12"/>
                    <a:pt x="102" y="32"/>
                    <a:pt x="102" y="57"/>
                  </a:cubicBezTo>
                  <a:cubicBezTo>
                    <a:pt x="102" y="82"/>
                    <a:pt x="81" y="102"/>
                    <a:pt x="5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5" name="出自【趣你的PPT】(微信:qunideppt)：最优质的PPT资源库"/>
            <p:cNvSpPr>
              <a:spLocks noEditPoints="1"/>
            </p:cNvSpPr>
            <p:nvPr/>
          </p:nvSpPr>
          <p:spPr bwMode="auto">
            <a:xfrm>
              <a:off x="1024760" y="1837605"/>
              <a:ext cx="209141" cy="209140"/>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2 h 114"/>
                <a:gd name="T12" fmla="*/ 11 w 114"/>
                <a:gd name="T13" fmla="*/ 57 h 114"/>
                <a:gd name="T14" fmla="*/ 57 w 114"/>
                <a:gd name="T15" fmla="*/ 12 h 114"/>
                <a:gd name="T16" fmla="*/ 102 w 114"/>
                <a:gd name="T17" fmla="*/ 57 h 114"/>
                <a:gd name="T18" fmla="*/ 57 w 114"/>
                <a:gd name="T19"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6" y="0"/>
                    <a:pt x="0" y="26"/>
                    <a:pt x="0" y="57"/>
                  </a:cubicBezTo>
                  <a:cubicBezTo>
                    <a:pt x="0" y="88"/>
                    <a:pt x="26" y="114"/>
                    <a:pt x="57" y="114"/>
                  </a:cubicBezTo>
                  <a:cubicBezTo>
                    <a:pt x="88" y="114"/>
                    <a:pt x="114" y="88"/>
                    <a:pt x="114" y="57"/>
                  </a:cubicBezTo>
                  <a:cubicBezTo>
                    <a:pt x="114" y="26"/>
                    <a:pt x="88" y="0"/>
                    <a:pt x="57" y="0"/>
                  </a:cubicBezTo>
                  <a:close/>
                  <a:moveTo>
                    <a:pt x="57" y="102"/>
                  </a:moveTo>
                  <a:cubicBezTo>
                    <a:pt x="32" y="102"/>
                    <a:pt x="11" y="82"/>
                    <a:pt x="11" y="57"/>
                  </a:cubicBezTo>
                  <a:cubicBezTo>
                    <a:pt x="11" y="32"/>
                    <a:pt x="32" y="12"/>
                    <a:pt x="57" y="12"/>
                  </a:cubicBezTo>
                  <a:cubicBezTo>
                    <a:pt x="82" y="12"/>
                    <a:pt x="102" y="32"/>
                    <a:pt x="102" y="57"/>
                  </a:cubicBezTo>
                  <a:cubicBezTo>
                    <a:pt x="102" y="82"/>
                    <a:pt x="82" y="102"/>
                    <a:pt x="57"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6" name="出自【趣你的PPT】(微信:qunideppt)：最优质的PPT资源库"/>
            <p:cNvSpPr/>
            <p:nvPr/>
          </p:nvSpPr>
          <p:spPr bwMode="auto">
            <a:xfrm>
              <a:off x="2285941" y="3054423"/>
              <a:ext cx="188016" cy="109852"/>
            </a:xfrm>
            <a:custGeom>
              <a:avLst/>
              <a:gdLst>
                <a:gd name="T0" fmla="*/ 5 w 103"/>
                <a:gd name="T1" fmla="*/ 29 h 60"/>
                <a:gd name="T2" fmla="*/ 52 w 103"/>
                <a:gd name="T3" fmla="*/ 38 h 60"/>
                <a:gd name="T4" fmla="*/ 54 w 103"/>
                <a:gd name="T5" fmla="*/ 40 h 60"/>
                <a:gd name="T6" fmla="*/ 60 w 103"/>
                <a:gd name="T7" fmla="*/ 48 h 60"/>
                <a:gd name="T8" fmla="*/ 79 w 103"/>
                <a:gd name="T9" fmla="*/ 44 h 60"/>
                <a:gd name="T10" fmla="*/ 96 w 103"/>
                <a:gd name="T11" fmla="*/ 55 h 60"/>
                <a:gd name="T12" fmla="*/ 101 w 103"/>
                <a:gd name="T13" fmla="*/ 60 h 60"/>
                <a:gd name="T14" fmla="*/ 101 w 103"/>
                <a:gd name="T15" fmla="*/ 53 h 60"/>
                <a:gd name="T16" fmla="*/ 76 w 103"/>
                <a:gd name="T17" fmla="*/ 22 h 60"/>
                <a:gd name="T18" fmla="*/ 75 w 103"/>
                <a:gd name="T19" fmla="*/ 21 h 60"/>
                <a:gd name="T20" fmla="*/ 83 w 103"/>
                <a:gd name="T21" fmla="*/ 14 h 60"/>
                <a:gd name="T22" fmla="*/ 92 w 103"/>
                <a:gd name="T23" fmla="*/ 26 h 60"/>
                <a:gd name="T24" fmla="*/ 100 w 103"/>
                <a:gd name="T25" fmla="*/ 26 h 60"/>
                <a:gd name="T26" fmla="*/ 101 w 103"/>
                <a:gd name="T27" fmla="*/ 19 h 60"/>
                <a:gd name="T28" fmla="*/ 89 w 103"/>
                <a:gd name="T29" fmla="*/ 3 h 60"/>
                <a:gd name="T30" fmla="*/ 88 w 103"/>
                <a:gd name="T31" fmla="*/ 3 h 60"/>
                <a:gd name="T32" fmla="*/ 88 w 103"/>
                <a:gd name="T33" fmla="*/ 3 h 60"/>
                <a:gd name="T34" fmla="*/ 80 w 103"/>
                <a:gd name="T35" fmla="*/ 2 h 60"/>
                <a:gd name="T36" fmla="*/ 62 w 103"/>
                <a:gd name="T37" fmla="*/ 17 h 60"/>
                <a:gd name="T38" fmla="*/ 61 w 103"/>
                <a:gd name="T39" fmla="*/ 18 h 60"/>
                <a:gd name="T40" fmla="*/ 53 w 103"/>
                <a:gd name="T41" fmla="*/ 24 h 60"/>
                <a:gd name="T42" fmla="*/ 51 w 103"/>
                <a:gd name="T43" fmla="*/ 26 h 60"/>
                <a:gd name="T44" fmla="*/ 7 w 103"/>
                <a:gd name="T45" fmla="*/ 18 h 60"/>
                <a:gd name="T46" fmla="*/ 0 w 103"/>
                <a:gd name="T47" fmla="*/ 23 h 60"/>
                <a:gd name="T48" fmla="*/ 5 w 103"/>
                <a:gd name="T49"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60">
                  <a:moveTo>
                    <a:pt x="5" y="29"/>
                  </a:moveTo>
                  <a:cubicBezTo>
                    <a:pt x="52" y="38"/>
                    <a:pt x="52" y="38"/>
                    <a:pt x="52" y="38"/>
                  </a:cubicBezTo>
                  <a:cubicBezTo>
                    <a:pt x="53" y="38"/>
                    <a:pt x="53" y="39"/>
                    <a:pt x="54" y="40"/>
                  </a:cubicBezTo>
                  <a:cubicBezTo>
                    <a:pt x="60" y="48"/>
                    <a:pt x="60" y="48"/>
                    <a:pt x="60" y="48"/>
                  </a:cubicBezTo>
                  <a:cubicBezTo>
                    <a:pt x="65" y="45"/>
                    <a:pt x="70" y="43"/>
                    <a:pt x="79" y="44"/>
                  </a:cubicBezTo>
                  <a:cubicBezTo>
                    <a:pt x="88" y="46"/>
                    <a:pt x="92" y="51"/>
                    <a:pt x="96" y="55"/>
                  </a:cubicBezTo>
                  <a:cubicBezTo>
                    <a:pt x="97" y="57"/>
                    <a:pt x="99" y="59"/>
                    <a:pt x="101" y="60"/>
                  </a:cubicBezTo>
                  <a:cubicBezTo>
                    <a:pt x="102" y="58"/>
                    <a:pt x="103" y="56"/>
                    <a:pt x="101" y="53"/>
                  </a:cubicBezTo>
                  <a:cubicBezTo>
                    <a:pt x="76" y="22"/>
                    <a:pt x="76" y="22"/>
                    <a:pt x="76" y="22"/>
                  </a:cubicBezTo>
                  <a:cubicBezTo>
                    <a:pt x="76" y="22"/>
                    <a:pt x="75" y="21"/>
                    <a:pt x="75" y="21"/>
                  </a:cubicBezTo>
                  <a:cubicBezTo>
                    <a:pt x="83" y="14"/>
                    <a:pt x="83" y="14"/>
                    <a:pt x="83" y="14"/>
                  </a:cubicBezTo>
                  <a:cubicBezTo>
                    <a:pt x="92" y="26"/>
                    <a:pt x="92" y="26"/>
                    <a:pt x="92" y="26"/>
                  </a:cubicBezTo>
                  <a:cubicBezTo>
                    <a:pt x="94" y="28"/>
                    <a:pt x="97" y="28"/>
                    <a:pt x="100" y="26"/>
                  </a:cubicBezTo>
                  <a:cubicBezTo>
                    <a:pt x="102" y="24"/>
                    <a:pt x="103" y="21"/>
                    <a:pt x="101" y="19"/>
                  </a:cubicBezTo>
                  <a:cubicBezTo>
                    <a:pt x="89" y="3"/>
                    <a:pt x="89" y="3"/>
                    <a:pt x="89" y="3"/>
                  </a:cubicBezTo>
                  <a:cubicBezTo>
                    <a:pt x="89" y="3"/>
                    <a:pt x="88" y="3"/>
                    <a:pt x="88" y="3"/>
                  </a:cubicBezTo>
                  <a:cubicBezTo>
                    <a:pt x="88" y="3"/>
                    <a:pt x="88" y="3"/>
                    <a:pt x="88" y="3"/>
                  </a:cubicBezTo>
                  <a:cubicBezTo>
                    <a:pt x="86" y="0"/>
                    <a:pt x="83" y="0"/>
                    <a:pt x="80" y="2"/>
                  </a:cubicBezTo>
                  <a:cubicBezTo>
                    <a:pt x="62" y="17"/>
                    <a:pt x="62" y="17"/>
                    <a:pt x="62" y="17"/>
                  </a:cubicBezTo>
                  <a:cubicBezTo>
                    <a:pt x="61" y="17"/>
                    <a:pt x="61" y="18"/>
                    <a:pt x="61" y="18"/>
                  </a:cubicBezTo>
                  <a:cubicBezTo>
                    <a:pt x="53" y="24"/>
                    <a:pt x="53" y="24"/>
                    <a:pt x="53" y="24"/>
                  </a:cubicBezTo>
                  <a:cubicBezTo>
                    <a:pt x="52" y="25"/>
                    <a:pt x="52" y="25"/>
                    <a:pt x="51" y="26"/>
                  </a:cubicBezTo>
                  <a:cubicBezTo>
                    <a:pt x="7" y="18"/>
                    <a:pt x="7" y="18"/>
                    <a:pt x="7" y="18"/>
                  </a:cubicBezTo>
                  <a:cubicBezTo>
                    <a:pt x="4" y="18"/>
                    <a:pt x="1" y="20"/>
                    <a:pt x="0" y="23"/>
                  </a:cubicBezTo>
                  <a:cubicBezTo>
                    <a:pt x="0" y="26"/>
                    <a:pt x="2"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7" name="出自【趣你的PPT】(微信:qunideppt)：最优质的PPT资源库"/>
            <p:cNvSpPr/>
            <p:nvPr/>
          </p:nvSpPr>
          <p:spPr bwMode="auto">
            <a:xfrm>
              <a:off x="2264816" y="3119913"/>
              <a:ext cx="266179" cy="67601"/>
            </a:xfrm>
            <a:custGeom>
              <a:avLst/>
              <a:gdLst>
                <a:gd name="T0" fmla="*/ 145 w 145"/>
                <a:gd name="T1" fmla="*/ 21 h 36"/>
                <a:gd name="T2" fmla="*/ 128 w 145"/>
                <a:gd name="T3" fmla="*/ 26 h 36"/>
                <a:gd name="T4" fmla="*/ 115 w 145"/>
                <a:gd name="T5" fmla="*/ 29 h 36"/>
                <a:gd name="T6" fmla="*/ 104 w 145"/>
                <a:gd name="T7" fmla="*/ 21 h 36"/>
                <a:gd name="T8" fmla="*/ 89 w 145"/>
                <a:gd name="T9" fmla="*/ 12 h 36"/>
                <a:gd name="T10" fmla="*/ 72 w 145"/>
                <a:gd name="T11" fmla="*/ 16 h 36"/>
                <a:gd name="T12" fmla="*/ 59 w 145"/>
                <a:gd name="T13" fmla="*/ 19 h 36"/>
                <a:gd name="T14" fmla="*/ 48 w 145"/>
                <a:gd name="T15" fmla="*/ 11 h 36"/>
                <a:gd name="T16" fmla="*/ 33 w 145"/>
                <a:gd name="T17" fmla="*/ 2 h 36"/>
                <a:gd name="T18" fmla="*/ 15 w 145"/>
                <a:gd name="T19" fmla="*/ 6 h 36"/>
                <a:gd name="T20" fmla="*/ 2 w 145"/>
                <a:gd name="T21" fmla="*/ 9 h 36"/>
                <a:gd name="T22" fmla="*/ 1 w 145"/>
                <a:gd name="T23" fmla="*/ 9 h 36"/>
                <a:gd name="T24" fmla="*/ 0 w 145"/>
                <a:gd name="T25" fmla="*/ 15 h 36"/>
                <a:gd name="T26" fmla="*/ 1 w 145"/>
                <a:gd name="T27" fmla="*/ 15 h 36"/>
                <a:gd name="T28" fmla="*/ 19 w 145"/>
                <a:gd name="T29" fmla="*/ 11 h 36"/>
                <a:gd name="T30" fmla="*/ 32 w 145"/>
                <a:gd name="T31" fmla="*/ 8 h 36"/>
                <a:gd name="T32" fmla="*/ 43 w 145"/>
                <a:gd name="T33" fmla="*/ 15 h 36"/>
                <a:gd name="T34" fmla="*/ 58 w 145"/>
                <a:gd name="T35" fmla="*/ 25 h 36"/>
                <a:gd name="T36" fmla="*/ 75 w 145"/>
                <a:gd name="T37" fmla="*/ 21 h 36"/>
                <a:gd name="T38" fmla="*/ 88 w 145"/>
                <a:gd name="T39" fmla="*/ 18 h 36"/>
                <a:gd name="T40" fmla="*/ 99 w 145"/>
                <a:gd name="T41" fmla="*/ 25 h 36"/>
                <a:gd name="T42" fmla="*/ 114 w 145"/>
                <a:gd name="T43" fmla="*/ 35 h 36"/>
                <a:gd name="T44" fmla="*/ 131 w 145"/>
                <a:gd name="T45" fmla="*/ 31 h 36"/>
                <a:gd name="T46" fmla="*/ 144 w 145"/>
                <a:gd name="T47" fmla="*/ 28 h 36"/>
                <a:gd name="T48" fmla="*/ 145 w 145"/>
                <a:gd name="T4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36">
                  <a:moveTo>
                    <a:pt x="145" y="21"/>
                  </a:moveTo>
                  <a:cubicBezTo>
                    <a:pt x="137" y="20"/>
                    <a:pt x="132" y="23"/>
                    <a:pt x="128" y="26"/>
                  </a:cubicBezTo>
                  <a:cubicBezTo>
                    <a:pt x="124" y="28"/>
                    <a:pt x="121" y="30"/>
                    <a:pt x="115" y="29"/>
                  </a:cubicBezTo>
                  <a:cubicBezTo>
                    <a:pt x="109" y="28"/>
                    <a:pt x="107" y="25"/>
                    <a:pt x="104" y="21"/>
                  </a:cubicBezTo>
                  <a:cubicBezTo>
                    <a:pt x="101" y="17"/>
                    <a:pt x="97" y="13"/>
                    <a:pt x="89" y="12"/>
                  </a:cubicBezTo>
                  <a:cubicBezTo>
                    <a:pt x="81" y="10"/>
                    <a:pt x="76" y="13"/>
                    <a:pt x="72" y="16"/>
                  </a:cubicBezTo>
                  <a:cubicBezTo>
                    <a:pt x="68" y="18"/>
                    <a:pt x="65" y="20"/>
                    <a:pt x="59" y="19"/>
                  </a:cubicBezTo>
                  <a:cubicBezTo>
                    <a:pt x="53" y="18"/>
                    <a:pt x="50" y="15"/>
                    <a:pt x="48" y="11"/>
                  </a:cubicBezTo>
                  <a:cubicBezTo>
                    <a:pt x="44" y="8"/>
                    <a:pt x="41" y="3"/>
                    <a:pt x="33" y="2"/>
                  </a:cubicBezTo>
                  <a:cubicBezTo>
                    <a:pt x="24" y="0"/>
                    <a:pt x="20" y="3"/>
                    <a:pt x="15" y="6"/>
                  </a:cubicBezTo>
                  <a:cubicBezTo>
                    <a:pt x="12" y="8"/>
                    <a:pt x="8" y="10"/>
                    <a:pt x="2" y="9"/>
                  </a:cubicBezTo>
                  <a:cubicBezTo>
                    <a:pt x="2" y="9"/>
                    <a:pt x="2" y="9"/>
                    <a:pt x="1" y="9"/>
                  </a:cubicBezTo>
                  <a:cubicBezTo>
                    <a:pt x="0" y="15"/>
                    <a:pt x="0" y="15"/>
                    <a:pt x="0" y="15"/>
                  </a:cubicBezTo>
                  <a:cubicBezTo>
                    <a:pt x="1" y="15"/>
                    <a:pt x="1" y="15"/>
                    <a:pt x="1" y="15"/>
                  </a:cubicBezTo>
                  <a:cubicBezTo>
                    <a:pt x="9" y="17"/>
                    <a:pt x="14" y="14"/>
                    <a:pt x="19" y="11"/>
                  </a:cubicBezTo>
                  <a:cubicBezTo>
                    <a:pt x="22" y="9"/>
                    <a:pt x="26" y="7"/>
                    <a:pt x="32" y="8"/>
                  </a:cubicBezTo>
                  <a:cubicBezTo>
                    <a:pt x="37" y="9"/>
                    <a:pt x="40" y="12"/>
                    <a:pt x="43" y="15"/>
                  </a:cubicBezTo>
                  <a:cubicBezTo>
                    <a:pt x="46" y="19"/>
                    <a:pt x="49"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6"/>
                    <a:pt x="127" y="33"/>
                    <a:pt x="131" y="31"/>
                  </a:cubicBezTo>
                  <a:cubicBezTo>
                    <a:pt x="135" y="29"/>
                    <a:pt x="138" y="27"/>
                    <a:pt x="144" y="28"/>
                  </a:cubicBezTo>
                  <a:lnTo>
                    <a:pt x="14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8" name="出自【趣你的PPT】(微信:qunideppt)：最优质的PPT资源库"/>
            <p:cNvSpPr/>
            <p:nvPr/>
          </p:nvSpPr>
          <p:spPr bwMode="auto">
            <a:xfrm>
              <a:off x="2262704" y="3141038"/>
              <a:ext cx="266179" cy="67601"/>
            </a:xfrm>
            <a:custGeom>
              <a:avLst/>
              <a:gdLst>
                <a:gd name="T0" fmla="*/ 145 w 145"/>
                <a:gd name="T1" fmla="*/ 21 h 37"/>
                <a:gd name="T2" fmla="*/ 128 w 145"/>
                <a:gd name="T3" fmla="*/ 26 h 37"/>
                <a:gd name="T4" fmla="*/ 115 w 145"/>
                <a:gd name="T5" fmla="*/ 29 h 37"/>
                <a:gd name="T6" fmla="*/ 104 w 145"/>
                <a:gd name="T7" fmla="*/ 21 h 37"/>
                <a:gd name="T8" fmla="*/ 89 w 145"/>
                <a:gd name="T9" fmla="*/ 12 h 37"/>
                <a:gd name="T10" fmla="*/ 72 w 145"/>
                <a:gd name="T11" fmla="*/ 16 h 37"/>
                <a:gd name="T12" fmla="*/ 59 w 145"/>
                <a:gd name="T13" fmla="*/ 19 h 37"/>
                <a:gd name="T14" fmla="*/ 48 w 145"/>
                <a:gd name="T15" fmla="*/ 12 h 37"/>
                <a:gd name="T16" fmla="*/ 33 w 145"/>
                <a:gd name="T17" fmla="*/ 2 h 37"/>
                <a:gd name="T18" fmla="*/ 15 w 145"/>
                <a:gd name="T19" fmla="*/ 6 h 37"/>
                <a:gd name="T20" fmla="*/ 2 w 145"/>
                <a:gd name="T21" fmla="*/ 9 h 37"/>
                <a:gd name="T22" fmla="*/ 2 w 145"/>
                <a:gd name="T23" fmla="*/ 9 h 37"/>
                <a:gd name="T24" fmla="*/ 0 w 145"/>
                <a:gd name="T25" fmla="*/ 15 h 37"/>
                <a:gd name="T26" fmla="*/ 1 w 145"/>
                <a:gd name="T27" fmla="*/ 15 h 37"/>
                <a:gd name="T28" fmla="*/ 19 w 145"/>
                <a:gd name="T29" fmla="*/ 11 h 37"/>
                <a:gd name="T30" fmla="*/ 32 w 145"/>
                <a:gd name="T31" fmla="*/ 8 h 37"/>
                <a:gd name="T32" fmla="*/ 43 w 145"/>
                <a:gd name="T33" fmla="*/ 16 h 37"/>
                <a:gd name="T34" fmla="*/ 58 w 145"/>
                <a:gd name="T35" fmla="*/ 25 h 37"/>
                <a:gd name="T36" fmla="*/ 75 w 145"/>
                <a:gd name="T37" fmla="*/ 21 h 37"/>
                <a:gd name="T38" fmla="*/ 88 w 145"/>
                <a:gd name="T39" fmla="*/ 18 h 37"/>
                <a:gd name="T40" fmla="*/ 99 w 145"/>
                <a:gd name="T41" fmla="*/ 25 h 37"/>
                <a:gd name="T42" fmla="*/ 114 w 145"/>
                <a:gd name="T43" fmla="*/ 35 h 37"/>
                <a:gd name="T44" fmla="*/ 131 w 145"/>
                <a:gd name="T45" fmla="*/ 31 h 37"/>
                <a:gd name="T46" fmla="*/ 144 w 145"/>
                <a:gd name="T47" fmla="*/ 28 h 37"/>
                <a:gd name="T48" fmla="*/ 145 w 145"/>
                <a:gd name="T4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37">
                  <a:moveTo>
                    <a:pt x="145" y="21"/>
                  </a:moveTo>
                  <a:cubicBezTo>
                    <a:pt x="137" y="20"/>
                    <a:pt x="132" y="23"/>
                    <a:pt x="128" y="26"/>
                  </a:cubicBezTo>
                  <a:cubicBezTo>
                    <a:pt x="124" y="28"/>
                    <a:pt x="121" y="30"/>
                    <a:pt x="115" y="29"/>
                  </a:cubicBezTo>
                  <a:cubicBezTo>
                    <a:pt x="109" y="28"/>
                    <a:pt x="107" y="25"/>
                    <a:pt x="104" y="21"/>
                  </a:cubicBezTo>
                  <a:cubicBezTo>
                    <a:pt x="101" y="17"/>
                    <a:pt x="97" y="13"/>
                    <a:pt x="89" y="12"/>
                  </a:cubicBezTo>
                  <a:cubicBezTo>
                    <a:pt x="81" y="10"/>
                    <a:pt x="76" y="13"/>
                    <a:pt x="72" y="16"/>
                  </a:cubicBezTo>
                  <a:cubicBezTo>
                    <a:pt x="68" y="18"/>
                    <a:pt x="65" y="20"/>
                    <a:pt x="59" y="19"/>
                  </a:cubicBezTo>
                  <a:cubicBezTo>
                    <a:pt x="53" y="18"/>
                    <a:pt x="50" y="15"/>
                    <a:pt x="48" y="12"/>
                  </a:cubicBezTo>
                  <a:cubicBezTo>
                    <a:pt x="44" y="8"/>
                    <a:pt x="41" y="3"/>
                    <a:pt x="33" y="2"/>
                  </a:cubicBezTo>
                  <a:cubicBezTo>
                    <a:pt x="25" y="0"/>
                    <a:pt x="20" y="3"/>
                    <a:pt x="15" y="6"/>
                  </a:cubicBezTo>
                  <a:cubicBezTo>
                    <a:pt x="12" y="8"/>
                    <a:pt x="8" y="10"/>
                    <a:pt x="2" y="9"/>
                  </a:cubicBezTo>
                  <a:cubicBezTo>
                    <a:pt x="2" y="9"/>
                    <a:pt x="2" y="9"/>
                    <a:pt x="2" y="9"/>
                  </a:cubicBezTo>
                  <a:cubicBezTo>
                    <a:pt x="0" y="15"/>
                    <a:pt x="0" y="15"/>
                    <a:pt x="0" y="15"/>
                  </a:cubicBezTo>
                  <a:cubicBezTo>
                    <a:pt x="1" y="15"/>
                    <a:pt x="1" y="15"/>
                    <a:pt x="1" y="15"/>
                  </a:cubicBezTo>
                  <a:cubicBezTo>
                    <a:pt x="10" y="17"/>
                    <a:pt x="14" y="14"/>
                    <a:pt x="19" y="11"/>
                  </a:cubicBezTo>
                  <a:cubicBezTo>
                    <a:pt x="22" y="9"/>
                    <a:pt x="26" y="7"/>
                    <a:pt x="32" y="8"/>
                  </a:cubicBezTo>
                  <a:cubicBezTo>
                    <a:pt x="38" y="9"/>
                    <a:pt x="40" y="12"/>
                    <a:pt x="43" y="16"/>
                  </a:cubicBezTo>
                  <a:cubicBezTo>
                    <a:pt x="46" y="19"/>
                    <a:pt x="49"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7"/>
                    <a:pt x="127" y="34"/>
                    <a:pt x="131" y="31"/>
                  </a:cubicBezTo>
                  <a:cubicBezTo>
                    <a:pt x="135" y="29"/>
                    <a:pt x="138" y="27"/>
                    <a:pt x="144" y="28"/>
                  </a:cubicBezTo>
                  <a:lnTo>
                    <a:pt x="14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69" name="出自【趣你的PPT】(微信:qunideppt)：最优质的PPT资源库"/>
            <p:cNvSpPr/>
            <p:nvPr/>
          </p:nvSpPr>
          <p:spPr bwMode="auto">
            <a:xfrm>
              <a:off x="2258479" y="3162163"/>
              <a:ext cx="266179" cy="67601"/>
            </a:xfrm>
            <a:custGeom>
              <a:avLst/>
              <a:gdLst>
                <a:gd name="T0" fmla="*/ 145 w 145"/>
                <a:gd name="T1" fmla="*/ 21 h 37"/>
                <a:gd name="T2" fmla="*/ 128 w 145"/>
                <a:gd name="T3" fmla="*/ 26 h 37"/>
                <a:gd name="T4" fmla="*/ 115 w 145"/>
                <a:gd name="T5" fmla="*/ 29 h 37"/>
                <a:gd name="T6" fmla="*/ 104 w 145"/>
                <a:gd name="T7" fmla="*/ 21 h 37"/>
                <a:gd name="T8" fmla="*/ 89 w 145"/>
                <a:gd name="T9" fmla="*/ 12 h 37"/>
                <a:gd name="T10" fmla="*/ 72 w 145"/>
                <a:gd name="T11" fmla="*/ 16 h 37"/>
                <a:gd name="T12" fmla="*/ 59 w 145"/>
                <a:gd name="T13" fmla="*/ 19 h 37"/>
                <a:gd name="T14" fmla="*/ 48 w 145"/>
                <a:gd name="T15" fmla="*/ 12 h 37"/>
                <a:gd name="T16" fmla="*/ 33 w 145"/>
                <a:gd name="T17" fmla="*/ 2 h 37"/>
                <a:gd name="T18" fmla="*/ 15 w 145"/>
                <a:gd name="T19" fmla="*/ 6 h 37"/>
                <a:gd name="T20" fmla="*/ 2 w 145"/>
                <a:gd name="T21" fmla="*/ 9 h 37"/>
                <a:gd name="T22" fmla="*/ 2 w 145"/>
                <a:gd name="T23" fmla="*/ 9 h 37"/>
                <a:gd name="T24" fmla="*/ 0 w 145"/>
                <a:gd name="T25" fmla="*/ 15 h 37"/>
                <a:gd name="T26" fmla="*/ 1 w 145"/>
                <a:gd name="T27" fmla="*/ 16 h 37"/>
                <a:gd name="T28" fmla="*/ 19 w 145"/>
                <a:gd name="T29" fmla="*/ 11 h 37"/>
                <a:gd name="T30" fmla="*/ 32 w 145"/>
                <a:gd name="T31" fmla="*/ 8 h 37"/>
                <a:gd name="T32" fmla="*/ 43 w 145"/>
                <a:gd name="T33" fmla="*/ 16 h 37"/>
                <a:gd name="T34" fmla="*/ 58 w 145"/>
                <a:gd name="T35" fmla="*/ 25 h 37"/>
                <a:gd name="T36" fmla="*/ 75 w 145"/>
                <a:gd name="T37" fmla="*/ 21 h 37"/>
                <a:gd name="T38" fmla="*/ 88 w 145"/>
                <a:gd name="T39" fmla="*/ 18 h 37"/>
                <a:gd name="T40" fmla="*/ 99 w 145"/>
                <a:gd name="T41" fmla="*/ 25 h 37"/>
                <a:gd name="T42" fmla="*/ 114 w 145"/>
                <a:gd name="T43" fmla="*/ 35 h 37"/>
                <a:gd name="T44" fmla="*/ 131 w 145"/>
                <a:gd name="T45" fmla="*/ 31 h 37"/>
                <a:gd name="T46" fmla="*/ 144 w 145"/>
                <a:gd name="T47" fmla="*/ 28 h 37"/>
                <a:gd name="T48" fmla="*/ 145 w 145"/>
                <a:gd name="T4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37">
                  <a:moveTo>
                    <a:pt x="145" y="21"/>
                  </a:moveTo>
                  <a:cubicBezTo>
                    <a:pt x="137" y="20"/>
                    <a:pt x="132" y="23"/>
                    <a:pt x="128" y="26"/>
                  </a:cubicBezTo>
                  <a:cubicBezTo>
                    <a:pt x="124" y="28"/>
                    <a:pt x="121" y="30"/>
                    <a:pt x="115" y="29"/>
                  </a:cubicBezTo>
                  <a:cubicBezTo>
                    <a:pt x="109" y="28"/>
                    <a:pt x="107" y="25"/>
                    <a:pt x="104" y="21"/>
                  </a:cubicBezTo>
                  <a:cubicBezTo>
                    <a:pt x="101" y="18"/>
                    <a:pt x="97" y="13"/>
                    <a:pt x="89" y="12"/>
                  </a:cubicBezTo>
                  <a:cubicBezTo>
                    <a:pt x="81" y="10"/>
                    <a:pt x="76" y="13"/>
                    <a:pt x="72" y="16"/>
                  </a:cubicBezTo>
                  <a:cubicBezTo>
                    <a:pt x="68" y="18"/>
                    <a:pt x="65" y="20"/>
                    <a:pt x="59" y="19"/>
                  </a:cubicBezTo>
                  <a:cubicBezTo>
                    <a:pt x="53" y="18"/>
                    <a:pt x="51" y="15"/>
                    <a:pt x="48" y="12"/>
                  </a:cubicBezTo>
                  <a:cubicBezTo>
                    <a:pt x="45" y="8"/>
                    <a:pt x="41" y="3"/>
                    <a:pt x="33" y="2"/>
                  </a:cubicBezTo>
                  <a:cubicBezTo>
                    <a:pt x="25" y="0"/>
                    <a:pt x="20" y="3"/>
                    <a:pt x="15" y="6"/>
                  </a:cubicBezTo>
                  <a:cubicBezTo>
                    <a:pt x="12" y="8"/>
                    <a:pt x="8" y="10"/>
                    <a:pt x="2" y="9"/>
                  </a:cubicBezTo>
                  <a:cubicBezTo>
                    <a:pt x="2" y="9"/>
                    <a:pt x="2" y="9"/>
                    <a:pt x="2" y="9"/>
                  </a:cubicBezTo>
                  <a:cubicBezTo>
                    <a:pt x="0" y="15"/>
                    <a:pt x="0" y="15"/>
                    <a:pt x="0" y="15"/>
                  </a:cubicBezTo>
                  <a:cubicBezTo>
                    <a:pt x="1" y="15"/>
                    <a:pt x="1" y="15"/>
                    <a:pt x="1" y="16"/>
                  </a:cubicBezTo>
                  <a:cubicBezTo>
                    <a:pt x="10" y="17"/>
                    <a:pt x="14" y="14"/>
                    <a:pt x="19" y="11"/>
                  </a:cubicBezTo>
                  <a:cubicBezTo>
                    <a:pt x="23" y="9"/>
                    <a:pt x="26" y="7"/>
                    <a:pt x="32" y="8"/>
                  </a:cubicBezTo>
                  <a:cubicBezTo>
                    <a:pt x="38" y="9"/>
                    <a:pt x="40" y="12"/>
                    <a:pt x="43" y="16"/>
                  </a:cubicBezTo>
                  <a:cubicBezTo>
                    <a:pt x="46" y="19"/>
                    <a:pt x="50"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7"/>
                    <a:pt x="127" y="34"/>
                    <a:pt x="131" y="31"/>
                  </a:cubicBezTo>
                  <a:cubicBezTo>
                    <a:pt x="135" y="29"/>
                    <a:pt x="138" y="27"/>
                    <a:pt x="144" y="28"/>
                  </a:cubicBezTo>
                  <a:lnTo>
                    <a:pt x="145"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0" name="出自【趣你的PPT】(微信:qunideppt)：最优质的PPT资源库"/>
            <p:cNvSpPr/>
            <p:nvPr/>
          </p:nvSpPr>
          <p:spPr bwMode="auto">
            <a:xfrm>
              <a:off x="2347205" y="3048086"/>
              <a:ext cx="52814" cy="50701"/>
            </a:xfrm>
            <a:custGeom>
              <a:avLst/>
              <a:gdLst>
                <a:gd name="T0" fmla="*/ 4 w 28"/>
                <a:gd name="T1" fmla="*/ 22 h 28"/>
                <a:gd name="T2" fmla="*/ 22 w 28"/>
                <a:gd name="T3" fmla="*/ 24 h 28"/>
                <a:gd name="T4" fmla="*/ 24 w 28"/>
                <a:gd name="T5" fmla="*/ 6 h 28"/>
                <a:gd name="T6" fmla="*/ 6 w 28"/>
                <a:gd name="T7" fmla="*/ 4 h 28"/>
                <a:gd name="T8" fmla="*/ 4 w 28"/>
                <a:gd name="T9" fmla="*/ 22 h 28"/>
              </a:gdLst>
              <a:ahLst/>
              <a:cxnLst>
                <a:cxn ang="0">
                  <a:pos x="T0" y="T1"/>
                </a:cxn>
                <a:cxn ang="0">
                  <a:pos x="T2" y="T3"/>
                </a:cxn>
                <a:cxn ang="0">
                  <a:pos x="T4" y="T5"/>
                </a:cxn>
                <a:cxn ang="0">
                  <a:pos x="T6" y="T7"/>
                </a:cxn>
                <a:cxn ang="0">
                  <a:pos x="T8" y="T9"/>
                </a:cxn>
              </a:cxnLst>
              <a:rect l="0" t="0" r="r" b="b"/>
              <a:pathLst>
                <a:path w="28" h="28">
                  <a:moveTo>
                    <a:pt x="4" y="22"/>
                  </a:moveTo>
                  <a:cubicBezTo>
                    <a:pt x="9" y="27"/>
                    <a:pt x="16" y="28"/>
                    <a:pt x="22" y="24"/>
                  </a:cubicBezTo>
                  <a:cubicBezTo>
                    <a:pt x="27" y="19"/>
                    <a:pt x="28" y="12"/>
                    <a:pt x="24" y="6"/>
                  </a:cubicBezTo>
                  <a:cubicBezTo>
                    <a:pt x="19" y="1"/>
                    <a:pt x="12" y="0"/>
                    <a:pt x="6" y="4"/>
                  </a:cubicBezTo>
                  <a:cubicBezTo>
                    <a:pt x="1" y="9"/>
                    <a:pt x="0" y="16"/>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1" name="出自【趣你的PPT】(微信:qunideppt)：最优质的PPT资源库"/>
            <p:cNvSpPr/>
            <p:nvPr/>
          </p:nvSpPr>
          <p:spPr bwMode="auto">
            <a:xfrm>
              <a:off x="849419" y="2135472"/>
              <a:ext cx="245054" cy="130977"/>
            </a:xfrm>
            <a:custGeom>
              <a:avLst/>
              <a:gdLst>
                <a:gd name="T0" fmla="*/ 7 w 134"/>
                <a:gd name="T1" fmla="*/ 54 h 71"/>
                <a:gd name="T2" fmla="*/ 67 w 134"/>
                <a:gd name="T3" fmla="*/ 54 h 71"/>
                <a:gd name="T4" fmla="*/ 70 w 134"/>
                <a:gd name="T5" fmla="*/ 56 h 71"/>
                <a:gd name="T6" fmla="*/ 79 w 134"/>
                <a:gd name="T7" fmla="*/ 65 h 71"/>
                <a:gd name="T8" fmla="*/ 101 w 134"/>
                <a:gd name="T9" fmla="*/ 56 h 71"/>
                <a:gd name="T10" fmla="*/ 125 w 134"/>
                <a:gd name="T11" fmla="*/ 66 h 71"/>
                <a:gd name="T12" fmla="*/ 132 w 134"/>
                <a:gd name="T13" fmla="*/ 71 h 71"/>
                <a:gd name="T14" fmla="*/ 131 w 134"/>
                <a:gd name="T15" fmla="*/ 63 h 71"/>
                <a:gd name="T16" fmla="*/ 93 w 134"/>
                <a:gd name="T17" fmla="*/ 30 h 71"/>
                <a:gd name="T18" fmla="*/ 92 w 134"/>
                <a:gd name="T19" fmla="*/ 28 h 71"/>
                <a:gd name="T20" fmla="*/ 100 w 134"/>
                <a:gd name="T21" fmla="*/ 18 h 71"/>
                <a:gd name="T22" fmla="*/ 114 w 134"/>
                <a:gd name="T23" fmla="*/ 30 h 71"/>
                <a:gd name="T24" fmla="*/ 124 w 134"/>
                <a:gd name="T25" fmla="*/ 30 h 71"/>
                <a:gd name="T26" fmla="*/ 123 w 134"/>
                <a:gd name="T27" fmla="*/ 20 h 71"/>
                <a:gd name="T28" fmla="*/ 105 w 134"/>
                <a:gd name="T29" fmla="*/ 4 h 71"/>
                <a:gd name="T30" fmla="*/ 104 w 134"/>
                <a:gd name="T31" fmla="*/ 3 h 71"/>
                <a:gd name="T32" fmla="*/ 104 w 134"/>
                <a:gd name="T33" fmla="*/ 3 h 71"/>
                <a:gd name="T34" fmla="*/ 94 w 134"/>
                <a:gd name="T35" fmla="*/ 4 h 71"/>
                <a:gd name="T36" fmla="*/ 74 w 134"/>
                <a:gd name="T37" fmla="*/ 27 h 71"/>
                <a:gd name="T38" fmla="*/ 74 w 134"/>
                <a:gd name="T39" fmla="*/ 28 h 71"/>
                <a:gd name="T40" fmla="*/ 65 w 134"/>
                <a:gd name="T41" fmla="*/ 37 h 71"/>
                <a:gd name="T42" fmla="*/ 64 w 134"/>
                <a:gd name="T43" fmla="*/ 40 h 71"/>
                <a:gd name="T44" fmla="*/ 7 w 134"/>
                <a:gd name="T45" fmla="*/ 40 h 71"/>
                <a:gd name="T46" fmla="*/ 0 w 134"/>
                <a:gd name="T47" fmla="*/ 47 h 71"/>
                <a:gd name="T48" fmla="*/ 7 w 134"/>
                <a:gd name="T4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71">
                  <a:moveTo>
                    <a:pt x="7" y="54"/>
                  </a:moveTo>
                  <a:cubicBezTo>
                    <a:pt x="67" y="54"/>
                    <a:pt x="67" y="54"/>
                    <a:pt x="67" y="54"/>
                  </a:cubicBezTo>
                  <a:cubicBezTo>
                    <a:pt x="68" y="55"/>
                    <a:pt x="69" y="56"/>
                    <a:pt x="70" y="56"/>
                  </a:cubicBezTo>
                  <a:cubicBezTo>
                    <a:pt x="79" y="65"/>
                    <a:pt x="79" y="65"/>
                    <a:pt x="79" y="65"/>
                  </a:cubicBezTo>
                  <a:cubicBezTo>
                    <a:pt x="84" y="61"/>
                    <a:pt x="90" y="56"/>
                    <a:pt x="101" y="56"/>
                  </a:cubicBezTo>
                  <a:cubicBezTo>
                    <a:pt x="113" y="56"/>
                    <a:pt x="120" y="62"/>
                    <a:pt x="125" y="66"/>
                  </a:cubicBezTo>
                  <a:cubicBezTo>
                    <a:pt x="127" y="68"/>
                    <a:pt x="129" y="70"/>
                    <a:pt x="132" y="71"/>
                  </a:cubicBezTo>
                  <a:cubicBezTo>
                    <a:pt x="134" y="68"/>
                    <a:pt x="134" y="66"/>
                    <a:pt x="131" y="63"/>
                  </a:cubicBezTo>
                  <a:cubicBezTo>
                    <a:pt x="93" y="30"/>
                    <a:pt x="93" y="30"/>
                    <a:pt x="93" y="30"/>
                  </a:cubicBezTo>
                  <a:cubicBezTo>
                    <a:pt x="93" y="29"/>
                    <a:pt x="92" y="29"/>
                    <a:pt x="92" y="28"/>
                  </a:cubicBezTo>
                  <a:cubicBezTo>
                    <a:pt x="100" y="18"/>
                    <a:pt x="100" y="18"/>
                    <a:pt x="100" y="18"/>
                  </a:cubicBezTo>
                  <a:cubicBezTo>
                    <a:pt x="114" y="30"/>
                    <a:pt x="114" y="30"/>
                    <a:pt x="114" y="30"/>
                  </a:cubicBezTo>
                  <a:cubicBezTo>
                    <a:pt x="117" y="33"/>
                    <a:pt x="121" y="33"/>
                    <a:pt x="124" y="30"/>
                  </a:cubicBezTo>
                  <a:cubicBezTo>
                    <a:pt x="126" y="27"/>
                    <a:pt x="126" y="22"/>
                    <a:pt x="123" y="20"/>
                  </a:cubicBezTo>
                  <a:cubicBezTo>
                    <a:pt x="105" y="4"/>
                    <a:pt x="105" y="4"/>
                    <a:pt x="105" y="4"/>
                  </a:cubicBezTo>
                  <a:cubicBezTo>
                    <a:pt x="105" y="3"/>
                    <a:pt x="105" y="3"/>
                    <a:pt x="104" y="3"/>
                  </a:cubicBezTo>
                  <a:cubicBezTo>
                    <a:pt x="104" y="3"/>
                    <a:pt x="104" y="3"/>
                    <a:pt x="104" y="3"/>
                  </a:cubicBezTo>
                  <a:cubicBezTo>
                    <a:pt x="101" y="0"/>
                    <a:pt x="97" y="1"/>
                    <a:pt x="94" y="4"/>
                  </a:cubicBezTo>
                  <a:cubicBezTo>
                    <a:pt x="74" y="27"/>
                    <a:pt x="74" y="27"/>
                    <a:pt x="74" y="27"/>
                  </a:cubicBezTo>
                  <a:cubicBezTo>
                    <a:pt x="74" y="27"/>
                    <a:pt x="74" y="27"/>
                    <a:pt x="74" y="28"/>
                  </a:cubicBezTo>
                  <a:cubicBezTo>
                    <a:pt x="65" y="37"/>
                    <a:pt x="65" y="37"/>
                    <a:pt x="65" y="37"/>
                  </a:cubicBezTo>
                  <a:cubicBezTo>
                    <a:pt x="65" y="38"/>
                    <a:pt x="64" y="39"/>
                    <a:pt x="64" y="40"/>
                  </a:cubicBezTo>
                  <a:cubicBezTo>
                    <a:pt x="7" y="40"/>
                    <a:pt x="7" y="40"/>
                    <a:pt x="7" y="40"/>
                  </a:cubicBezTo>
                  <a:cubicBezTo>
                    <a:pt x="3" y="40"/>
                    <a:pt x="0" y="43"/>
                    <a:pt x="0" y="47"/>
                  </a:cubicBezTo>
                  <a:cubicBezTo>
                    <a:pt x="0" y="51"/>
                    <a:pt x="3" y="54"/>
                    <a:pt x="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2" name="出自【趣你的PPT】(微信:qunideppt)：最优质的PPT资源库"/>
            <p:cNvSpPr/>
            <p:nvPr/>
          </p:nvSpPr>
          <p:spPr bwMode="auto">
            <a:xfrm>
              <a:off x="834632" y="2247436"/>
              <a:ext cx="329555" cy="42251"/>
            </a:xfrm>
            <a:custGeom>
              <a:avLst/>
              <a:gdLst>
                <a:gd name="T0" fmla="*/ 180 w 180"/>
                <a:gd name="T1" fmla="*/ 0 h 23"/>
                <a:gd name="T2" fmla="*/ 160 w 180"/>
                <a:gd name="T3" fmla="*/ 9 h 23"/>
                <a:gd name="T4" fmla="*/ 145 w 180"/>
                <a:gd name="T5" fmla="*/ 15 h 23"/>
                <a:gd name="T6" fmla="*/ 130 w 180"/>
                <a:gd name="T7" fmla="*/ 9 h 23"/>
                <a:gd name="T8" fmla="*/ 109 w 180"/>
                <a:gd name="T9" fmla="*/ 0 h 23"/>
                <a:gd name="T10" fmla="*/ 89 w 180"/>
                <a:gd name="T11" fmla="*/ 9 h 23"/>
                <a:gd name="T12" fmla="*/ 73 w 180"/>
                <a:gd name="T13" fmla="*/ 15 h 23"/>
                <a:gd name="T14" fmla="*/ 58 w 180"/>
                <a:gd name="T15" fmla="*/ 9 h 23"/>
                <a:gd name="T16" fmla="*/ 38 w 180"/>
                <a:gd name="T17" fmla="*/ 0 h 23"/>
                <a:gd name="T18" fmla="*/ 17 w 180"/>
                <a:gd name="T19" fmla="*/ 9 h 23"/>
                <a:gd name="T20" fmla="*/ 2 w 180"/>
                <a:gd name="T21" fmla="*/ 15 h 23"/>
                <a:gd name="T22" fmla="*/ 0 w 180"/>
                <a:gd name="T23" fmla="*/ 15 h 23"/>
                <a:gd name="T24" fmla="*/ 0 w 180"/>
                <a:gd name="T25" fmla="*/ 23 h 23"/>
                <a:gd name="T26" fmla="*/ 2 w 180"/>
                <a:gd name="T27" fmla="*/ 23 h 23"/>
                <a:gd name="T28" fmla="*/ 22 w 180"/>
                <a:gd name="T29" fmla="*/ 14 h 23"/>
                <a:gd name="T30" fmla="*/ 38 w 180"/>
                <a:gd name="T31" fmla="*/ 8 h 23"/>
                <a:gd name="T32" fmla="*/ 53 w 180"/>
                <a:gd name="T33" fmla="*/ 14 h 23"/>
                <a:gd name="T34" fmla="*/ 73 w 180"/>
                <a:gd name="T35" fmla="*/ 23 h 23"/>
                <a:gd name="T36" fmla="*/ 94 w 180"/>
                <a:gd name="T37" fmla="*/ 14 h 23"/>
                <a:gd name="T38" fmla="*/ 109 w 180"/>
                <a:gd name="T39" fmla="*/ 8 h 23"/>
                <a:gd name="T40" fmla="*/ 125 w 180"/>
                <a:gd name="T41" fmla="*/ 14 h 23"/>
                <a:gd name="T42" fmla="*/ 145 w 180"/>
                <a:gd name="T43" fmla="*/ 23 h 23"/>
                <a:gd name="T44" fmla="*/ 166 w 180"/>
                <a:gd name="T45" fmla="*/ 14 h 23"/>
                <a:gd name="T46" fmla="*/ 180 w 180"/>
                <a:gd name="T47" fmla="*/ 8 h 23"/>
                <a:gd name="T48" fmla="*/ 180 w 180"/>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3">
                  <a:moveTo>
                    <a:pt x="180" y="0"/>
                  </a:moveTo>
                  <a:cubicBezTo>
                    <a:pt x="170" y="0"/>
                    <a:pt x="165" y="4"/>
                    <a:pt x="160" y="9"/>
                  </a:cubicBezTo>
                  <a:cubicBezTo>
                    <a:pt x="156" y="12"/>
                    <a:pt x="153" y="15"/>
                    <a:pt x="145" y="15"/>
                  </a:cubicBezTo>
                  <a:cubicBezTo>
                    <a:pt x="138" y="15"/>
                    <a:pt x="134" y="12"/>
                    <a:pt x="130" y="9"/>
                  </a:cubicBezTo>
                  <a:cubicBezTo>
                    <a:pt x="125" y="4"/>
                    <a:pt x="120" y="0"/>
                    <a:pt x="109" y="0"/>
                  </a:cubicBezTo>
                  <a:cubicBezTo>
                    <a:pt x="99" y="0"/>
                    <a:pt x="93" y="4"/>
                    <a:pt x="89" y="9"/>
                  </a:cubicBezTo>
                  <a:cubicBezTo>
                    <a:pt x="85" y="12"/>
                    <a:pt x="81" y="15"/>
                    <a:pt x="73" y="15"/>
                  </a:cubicBezTo>
                  <a:cubicBezTo>
                    <a:pt x="66" y="15"/>
                    <a:pt x="62" y="12"/>
                    <a:pt x="58" y="9"/>
                  </a:cubicBezTo>
                  <a:cubicBezTo>
                    <a:pt x="53" y="4"/>
                    <a:pt x="48" y="0"/>
                    <a:pt x="38" y="0"/>
                  </a:cubicBezTo>
                  <a:cubicBezTo>
                    <a:pt x="27" y="0"/>
                    <a:pt x="22" y="4"/>
                    <a:pt x="17" y="9"/>
                  </a:cubicBezTo>
                  <a:cubicBezTo>
                    <a:pt x="13" y="12"/>
                    <a:pt x="9" y="15"/>
                    <a:pt x="2" y="15"/>
                  </a:cubicBezTo>
                  <a:cubicBezTo>
                    <a:pt x="1" y="15"/>
                    <a:pt x="1" y="15"/>
                    <a:pt x="0" y="15"/>
                  </a:cubicBezTo>
                  <a:cubicBezTo>
                    <a:pt x="0" y="23"/>
                    <a:pt x="0" y="23"/>
                    <a:pt x="0" y="23"/>
                  </a:cubicBezTo>
                  <a:cubicBezTo>
                    <a:pt x="1" y="23"/>
                    <a:pt x="1" y="23"/>
                    <a:pt x="2" y="23"/>
                  </a:cubicBezTo>
                  <a:cubicBezTo>
                    <a:pt x="12" y="23"/>
                    <a:pt x="17" y="19"/>
                    <a:pt x="22" y="14"/>
                  </a:cubicBezTo>
                  <a:cubicBezTo>
                    <a:pt x="26" y="11"/>
                    <a:pt x="30" y="8"/>
                    <a:pt x="38" y="8"/>
                  </a:cubicBezTo>
                  <a:cubicBezTo>
                    <a:pt x="45" y="8"/>
                    <a:pt x="49" y="11"/>
                    <a:pt x="53" y="14"/>
                  </a:cubicBezTo>
                  <a:cubicBezTo>
                    <a:pt x="58" y="19"/>
                    <a:pt x="63" y="23"/>
                    <a:pt x="73" y="23"/>
                  </a:cubicBezTo>
                  <a:cubicBezTo>
                    <a:pt x="84" y="23"/>
                    <a:pt x="89" y="19"/>
                    <a:pt x="94" y="14"/>
                  </a:cubicBezTo>
                  <a:cubicBezTo>
                    <a:pt x="98" y="11"/>
                    <a:pt x="102" y="8"/>
                    <a:pt x="109" y="8"/>
                  </a:cubicBezTo>
                  <a:cubicBezTo>
                    <a:pt x="117" y="8"/>
                    <a:pt x="120" y="11"/>
                    <a:pt x="125" y="14"/>
                  </a:cubicBezTo>
                  <a:cubicBezTo>
                    <a:pt x="129" y="19"/>
                    <a:pt x="135" y="23"/>
                    <a:pt x="145" y="23"/>
                  </a:cubicBezTo>
                  <a:cubicBezTo>
                    <a:pt x="156" y="23"/>
                    <a:pt x="161" y="19"/>
                    <a:pt x="166" y="14"/>
                  </a:cubicBezTo>
                  <a:cubicBezTo>
                    <a:pt x="170" y="11"/>
                    <a:pt x="173" y="8"/>
                    <a:pt x="180" y="8"/>
                  </a:cubicBez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3" name="出自【趣你的PPT】(微信:qunideppt)：最优质的PPT资源库"/>
            <p:cNvSpPr/>
            <p:nvPr/>
          </p:nvSpPr>
          <p:spPr bwMode="auto">
            <a:xfrm>
              <a:off x="834632" y="2272786"/>
              <a:ext cx="329555" cy="42251"/>
            </a:xfrm>
            <a:custGeom>
              <a:avLst/>
              <a:gdLst>
                <a:gd name="T0" fmla="*/ 180 w 180"/>
                <a:gd name="T1" fmla="*/ 0 h 23"/>
                <a:gd name="T2" fmla="*/ 160 w 180"/>
                <a:gd name="T3" fmla="*/ 9 h 23"/>
                <a:gd name="T4" fmla="*/ 145 w 180"/>
                <a:gd name="T5" fmla="*/ 16 h 23"/>
                <a:gd name="T6" fmla="*/ 130 w 180"/>
                <a:gd name="T7" fmla="*/ 9 h 23"/>
                <a:gd name="T8" fmla="*/ 109 w 180"/>
                <a:gd name="T9" fmla="*/ 0 h 23"/>
                <a:gd name="T10" fmla="*/ 89 w 180"/>
                <a:gd name="T11" fmla="*/ 9 h 23"/>
                <a:gd name="T12" fmla="*/ 73 w 180"/>
                <a:gd name="T13" fmla="*/ 16 h 23"/>
                <a:gd name="T14" fmla="*/ 58 w 180"/>
                <a:gd name="T15" fmla="*/ 9 h 23"/>
                <a:gd name="T16" fmla="*/ 38 w 180"/>
                <a:gd name="T17" fmla="*/ 0 h 23"/>
                <a:gd name="T18" fmla="*/ 17 w 180"/>
                <a:gd name="T19" fmla="*/ 9 h 23"/>
                <a:gd name="T20" fmla="*/ 2 w 180"/>
                <a:gd name="T21" fmla="*/ 16 h 23"/>
                <a:gd name="T22" fmla="*/ 0 w 180"/>
                <a:gd name="T23" fmla="*/ 16 h 23"/>
                <a:gd name="T24" fmla="*/ 0 w 180"/>
                <a:gd name="T25" fmla="*/ 23 h 23"/>
                <a:gd name="T26" fmla="*/ 2 w 180"/>
                <a:gd name="T27" fmla="*/ 23 h 23"/>
                <a:gd name="T28" fmla="*/ 22 w 180"/>
                <a:gd name="T29" fmla="*/ 15 h 23"/>
                <a:gd name="T30" fmla="*/ 38 w 180"/>
                <a:gd name="T31" fmla="*/ 8 h 23"/>
                <a:gd name="T32" fmla="*/ 53 w 180"/>
                <a:gd name="T33" fmla="*/ 15 h 23"/>
                <a:gd name="T34" fmla="*/ 73 w 180"/>
                <a:gd name="T35" fmla="*/ 23 h 23"/>
                <a:gd name="T36" fmla="*/ 94 w 180"/>
                <a:gd name="T37" fmla="*/ 15 h 23"/>
                <a:gd name="T38" fmla="*/ 109 w 180"/>
                <a:gd name="T39" fmla="*/ 8 h 23"/>
                <a:gd name="T40" fmla="*/ 125 w 180"/>
                <a:gd name="T41" fmla="*/ 15 h 23"/>
                <a:gd name="T42" fmla="*/ 145 w 180"/>
                <a:gd name="T43" fmla="*/ 23 h 23"/>
                <a:gd name="T44" fmla="*/ 166 w 180"/>
                <a:gd name="T45" fmla="*/ 15 h 23"/>
                <a:gd name="T46" fmla="*/ 180 w 180"/>
                <a:gd name="T47" fmla="*/ 8 h 23"/>
                <a:gd name="T48" fmla="*/ 180 w 180"/>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3">
                  <a:moveTo>
                    <a:pt x="180" y="0"/>
                  </a:moveTo>
                  <a:cubicBezTo>
                    <a:pt x="170" y="0"/>
                    <a:pt x="165" y="5"/>
                    <a:pt x="160" y="9"/>
                  </a:cubicBezTo>
                  <a:cubicBezTo>
                    <a:pt x="156" y="12"/>
                    <a:pt x="153" y="16"/>
                    <a:pt x="145" y="16"/>
                  </a:cubicBezTo>
                  <a:cubicBezTo>
                    <a:pt x="138" y="16"/>
                    <a:pt x="134" y="12"/>
                    <a:pt x="130" y="9"/>
                  </a:cubicBezTo>
                  <a:cubicBezTo>
                    <a:pt x="125" y="5"/>
                    <a:pt x="120" y="0"/>
                    <a:pt x="109" y="0"/>
                  </a:cubicBezTo>
                  <a:cubicBezTo>
                    <a:pt x="99" y="0"/>
                    <a:pt x="93" y="5"/>
                    <a:pt x="89" y="9"/>
                  </a:cubicBezTo>
                  <a:cubicBezTo>
                    <a:pt x="85" y="12"/>
                    <a:pt x="81" y="16"/>
                    <a:pt x="73" y="16"/>
                  </a:cubicBezTo>
                  <a:cubicBezTo>
                    <a:pt x="66" y="16"/>
                    <a:pt x="62" y="12"/>
                    <a:pt x="58" y="9"/>
                  </a:cubicBezTo>
                  <a:cubicBezTo>
                    <a:pt x="53" y="5"/>
                    <a:pt x="48" y="0"/>
                    <a:pt x="38" y="0"/>
                  </a:cubicBezTo>
                  <a:cubicBezTo>
                    <a:pt x="27" y="0"/>
                    <a:pt x="22" y="5"/>
                    <a:pt x="17" y="9"/>
                  </a:cubicBezTo>
                  <a:cubicBezTo>
                    <a:pt x="13" y="12"/>
                    <a:pt x="9" y="16"/>
                    <a:pt x="2" y="16"/>
                  </a:cubicBezTo>
                  <a:cubicBezTo>
                    <a:pt x="1" y="16"/>
                    <a:pt x="1" y="16"/>
                    <a:pt x="0" y="16"/>
                  </a:cubicBezTo>
                  <a:cubicBezTo>
                    <a:pt x="0" y="23"/>
                    <a:pt x="0" y="23"/>
                    <a:pt x="0" y="23"/>
                  </a:cubicBezTo>
                  <a:cubicBezTo>
                    <a:pt x="1" y="23"/>
                    <a:pt x="1" y="23"/>
                    <a:pt x="2" y="23"/>
                  </a:cubicBezTo>
                  <a:cubicBezTo>
                    <a:pt x="12" y="23"/>
                    <a:pt x="17" y="19"/>
                    <a:pt x="22" y="15"/>
                  </a:cubicBezTo>
                  <a:cubicBezTo>
                    <a:pt x="26" y="11"/>
                    <a:pt x="30" y="8"/>
                    <a:pt x="38" y="8"/>
                  </a:cubicBezTo>
                  <a:cubicBezTo>
                    <a:pt x="45" y="8"/>
                    <a:pt x="49" y="11"/>
                    <a:pt x="53" y="15"/>
                  </a:cubicBezTo>
                  <a:cubicBezTo>
                    <a:pt x="58" y="19"/>
                    <a:pt x="63" y="23"/>
                    <a:pt x="73" y="23"/>
                  </a:cubicBezTo>
                  <a:cubicBezTo>
                    <a:pt x="84" y="23"/>
                    <a:pt x="89" y="19"/>
                    <a:pt x="94" y="15"/>
                  </a:cubicBezTo>
                  <a:cubicBezTo>
                    <a:pt x="98" y="11"/>
                    <a:pt x="102" y="8"/>
                    <a:pt x="109" y="8"/>
                  </a:cubicBezTo>
                  <a:cubicBezTo>
                    <a:pt x="117" y="8"/>
                    <a:pt x="120" y="11"/>
                    <a:pt x="125" y="15"/>
                  </a:cubicBezTo>
                  <a:cubicBezTo>
                    <a:pt x="129" y="19"/>
                    <a:pt x="135" y="23"/>
                    <a:pt x="145" y="23"/>
                  </a:cubicBezTo>
                  <a:cubicBezTo>
                    <a:pt x="156" y="23"/>
                    <a:pt x="161" y="19"/>
                    <a:pt x="166" y="15"/>
                  </a:cubicBezTo>
                  <a:cubicBezTo>
                    <a:pt x="170" y="11"/>
                    <a:pt x="173" y="8"/>
                    <a:pt x="180" y="8"/>
                  </a:cubicBez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4" name="出自【趣你的PPT】(微信:qunideppt)：最优质的PPT资源库"/>
            <p:cNvSpPr/>
            <p:nvPr/>
          </p:nvSpPr>
          <p:spPr bwMode="auto">
            <a:xfrm>
              <a:off x="834632" y="2298137"/>
              <a:ext cx="329555" cy="44363"/>
            </a:xfrm>
            <a:custGeom>
              <a:avLst/>
              <a:gdLst>
                <a:gd name="T0" fmla="*/ 180 w 180"/>
                <a:gd name="T1" fmla="*/ 0 h 24"/>
                <a:gd name="T2" fmla="*/ 160 w 180"/>
                <a:gd name="T3" fmla="*/ 9 h 24"/>
                <a:gd name="T4" fmla="*/ 145 w 180"/>
                <a:gd name="T5" fmla="*/ 16 h 24"/>
                <a:gd name="T6" fmla="*/ 130 w 180"/>
                <a:gd name="T7" fmla="*/ 9 h 24"/>
                <a:gd name="T8" fmla="*/ 109 w 180"/>
                <a:gd name="T9" fmla="*/ 0 h 24"/>
                <a:gd name="T10" fmla="*/ 89 w 180"/>
                <a:gd name="T11" fmla="*/ 9 h 24"/>
                <a:gd name="T12" fmla="*/ 73 w 180"/>
                <a:gd name="T13" fmla="*/ 16 h 24"/>
                <a:gd name="T14" fmla="*/ 58 w 180"/>
                <a:gd name="T15" fmla="*/ 9 h 24"/>
                <a:gd name="T16" fmla="*/ 38 w 180"/>
                <a:gd name="T17" fmla="*/ 0 h 24"/>
                <a:gd name="T18" fmla="*/ 17 w 180"/>
                <a:gd name="T19" fmla="*/ 9 h 24"/>
                <a:gd name="T20" fmla="*/ 2 w 180"/>
                <a:gd name="T21" fmla="*/ 16 h 24"/>
                <a:gd name="T22" fmla="*/ 0 w 180"/>
                <a:gd name="T23" fmla="*/ 16 h 24"/>
                <a:gd name="T24" fmla="*/ 0 w 180"/>
                <a:gd name="T25" fmla="*/ 24 h 24"/>
                <a:gd name="T26" fmla="*/ 2 w 180"/>
                <a:gd name="T27" fmla="*/ 24 h 24"/>
                <a:gd name="T28" fmla="*/ 22 w 180"/>
                <a:gd name="T29" fmla="*/ 15 h 24"/>
                <a:gd name="T30" fmla="*/ 38 w 180"/>
                <a:gd name="T31" fmla="*/ 8 h 24"/>
                <a:gd name="T32" fmla="*/ 53 w 180"/>
                <a:gd name="T33" fmla="*/ 15 h 24"/>
                <a:gd name="T34" fmla="*/ 73 w 180"/>
                <a:gd name="T35" fmla="*/ 24 h 24"/>
                <a:gd name="T36" fmla="*/ 94 w 180"/>
                <a:gd name="T37" fmla="*/ 15 h 24"/>
                <a:gd name="T38" fmla="*/ 109 w 180"/>
                <a:gd name="T39" fmla="*/ 8 h 24"/>
                <a:gd name="T40" fmla="*/ 125 w 180"/>
                <a:gd name="T41" fmla="*/ 15 h 24"/>
                <a:gd name="T42" fmla="*/ 145 w 180"/>
                <a:gd name="T43" fmla="*/ 24 h 24"/>
                <a:gd name="T44" fmla="*/ 166 w 180"/>
                <a:gd name="T45" fmla="*/ 15 h 24"/>
                <a:gd name="T46" fmla="*/ 180 w 180"/>
                <a:gd name="T47" fmla="*/ 8 h 24"/>
                <a:gd name="T48" fmla="*/ 180 w 180"/>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4">
                  <a:moveTo>
                    <a:pt x="180" y="0"/>
                  </a:moveTo>
                  <a:cubicBezTo>
                    <a:pt x="170" y="0"/>
                    <a:pt x="165" y="5"/>
                    <a:pt x="160" y="9"/>
                  </a:cubicBezTo>
                  <a:cubicBezTo>
                    <a:pt x="156" y="12"/>
                    <a:pt x="153" y="16"/>
                    <a:pt x="145" y="16"/>
                  </a:cubicBezTo>
                  <a:cubicBezTo>
                    <a:pt x="138" y="16"/>
                    <a:pt x="134" y="12"/>
                    <a:pt x="130" y="9"/>
                  </a:cubicBezTo>
                  <a:cubicBezTo>
                    <a:pt x="125" y="5"/>
                    <a:pt x="120" y="0"/>
                    <a:pt x="109" y="0"/>
                  </a:cubicBezTo>
                  <a:cubicBezTo>
                    <a:pt x="99" y="0"/>
                    <a:pt x="93" y="5"/>
                    <a:pt x="89" y="9"/>
                  </a:cubicBezTo>
                  <a:cubicBezTo>
                    <a:pt x="85" y="12"/>
                    <a:pt x="81" y="16"/>
                    <a:pt x="73" y="16"/>
                  </a:cubicBezTo>
                  <a:cubicBezTo>
                    <a:pt x="66" y="16"/>
                    <a:pt x="62" y="12"/>
                    <a:pt x="58" y="9"/>
                  </a:cubicBezTo>
                  <a:cubicBezTo>
                    <a:pt x="53" y="5"/>
                    <a:pt x="48" y="0"/>
                    <a:pt x="38" y="0"/>
                  </a:cubicBezTo>
                  <a:cubicBezTo>
                    <a:pt x="27" y="0"/>
                    <a:pt x="22" y="5"/>
                    <a:pt x="17" y="9"/>
                  </a:cubicBezTo>
                  <a:cubicBezTo>
                    <a:pt x="13" y="12"/>
                    <a:pt x="9" y="16"/>
                    <a:pt x="2" y="16"/>
                  </a:cubicBezTo>
                  <a:cubicBezTo>
                    <a:pt x="1" y="16"/>
                    <a:pt x="1" y="16"/>
                    <a:pt x="0" y="16"/>
                  </a:cubicBezTo>
                  <a:cubicBezTo>
                    <a:pt x="0" y="24"/>
                    <a:pt x="0" y="24"/>
                    <a:pt x="0" y="24"/>
                  </a:cubicBezTo>
                  <a:cubicBezTo>
                    <a:pt x="1" y="24"/>
                    <a:pt x="1" y="24"/>
                    <a:pt x="2" y="24"/>
                  </a:cubicBezTo>
                  <a:cubicBezTo>
                    <a:pt x="12" y="24"/>
                    <a:pt x="17" y="19"/>
                    <a:pt x="22" y="15"/>
                  </a:cubicBezTo>
                  <a:cubicBezTo>
                    <a:pt x="26" y="11"/>
                    <a:pt x="30" y="8"/>
                    <a:pt x="38" y="8"/>
                  </a:cubicBezTo>
                  <a:cubicBezTo>
                    <a:pt x="45" y="8"/>
                    <a:pt x="49" y="11"/>
                    <a:pt x="53" y="15"/>
                  </a:cubicBezTo>
                  <a:cubicBezTo>
                    <a:pt x="58" y="19"/>
                    <a:pt x="63" y="24"/>
                    <a:pt x="73" y="24"/>
                  </a:cubicBezTo>
                  <a:cubicBezTo>
                    <a:pt x="84" y="24"/>
                    <a:pt x="89" y="19"/>
                    <a:pt x="94" y="15"/>
                  </a:cubicBezTo>
                  <a:cubicBezTo>
                    <a:pt x="98" y="11"/>
                    <a:pt x="102" y="8"/>
                    <a:pt x="109" y="8"/>
                  </a:cubicBezTo>
                  <a:cubicBezTo>
                    <a:pt x="117" y="8"/>
                    <a:pt x="120" y="11"/>
                    <a:pt x="125" y="15"/>
                  </a:cubicBezTo>
                  <a:cubicBezTo>
                    <a:pt x="129" y="19"/>
                    <a:pt x="135" y="24"/>
                    <a:pt x="145" y="24"/>
                  </a:cubicBezTo>
                  <a:cubicBezTo>
                    <a:pt x="156" y="24"/>
                    <a:pt x="161" y="19"/>
                    <a:pt x="166" y="15"/>
                  </a:cubicBezTo>
                  <a:cubicBezTo>
                    <a:pt x="170" y="11"/>
                    <a:pt x="173" y="8"/>
                    <a:pt x="180" y="8"/>
                  </a:cubicBez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5" name="出自【趣你的PPT】(微信:qunideppt)：最优质的PPT资源库"/>
            <p:cNvSpPr/>
            <p:nvPr/>
          </p:nvSpPr>
          <p:spPr bwMode="auto">
            <a:xfrm>
              <a:off x="921245" y="2141809"/>
              <a:ext cx="61264" cy="63376"/>
            </a:xfrm>
            <a:custGeom>
              <a:avLst/>
              <a:gdLst>
                <a:gd name="T0" fmla="*/ 7 w 34"/>
                <a:gd name="T1" fmla="*/ 29 h 35"/>
                <a:gd name="T2" fmla="*/ 29 w 34"/>
                <a:gd name="T3" fmla="*/ 28 h 35"/>
                <a:gd name="T4" fmla="*/ 27 w 34"/>
                <a:gd name="T5" fmla="*/ 6 h 35"/>
                <a:gd name="T6" fmla="*/ 6 w 34"/>
                <a:gd name="T7" fmla="*/ 7 h 35"/>
                <a:gd name="T8" fmla="*/ 7 w 34"/>
                <a:gd name="T9" fmla="*/ 29 h 35"/>
              </a:gdLst>
              <a:ahLst/>
              <a:cxnLst>
                <a:cxn ang="0">
                  <a:pos x="T0" y="T1"/>
                </a:cxn>
                <a:cxn ang="0">
                  <a:pos x="T2" y="T3"/>
                </a:cxn>
                <a:cxn ang="0">
                  <a:pos x="T4" y="T5"/>
                </a:cxn>
                <a:cxn ang="0">
                  <a:pos x="T6" y="T7"/>
                </a:cxn>
                <a:cxn ang="0">
                  <a:pos x="T8" y="T9"/>
                </a:cxn>
              </a:cxnLst>
              <a:rect l="0" t="0" r="r" b="b"/>
              <a:pathLst>
                <a:path w="34" h="35">
                  <a:moveTo>
                    <a:pt x="7" y="29"/>
                  </a:moveTo>
                  <a:cubicBezTo>
                    <a:pt x="13" y="35"/>
                    <a:pt x="23" y="34"/>
                    <a:pt x="29" y="28"/>
                  </a:cubicBezTo>
                  <a:cubicBezTo>
                    <a:pt x="34" y="21"/>
                    <a:pt x="34" y="12"/>
                    <a:pt x="27" y="6"/>
                  </a:cubicBezTo>
                  <a:cubicBezTo>
                    <a:pt x="21" y="0"/>
                    <a:pt x="11" y="1"/>
                    <a:pt x="6" y="7"/>
                  </a:cubicBezTo>
                  <a:cubicBezTo>
                    <a:pt x="0" y="14"/>
                    <a:pt x="1" y="24"/>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6" name="出自【趣你的PPT】(微信:qunideppt)：最优质的PPT资源库"/>
            <p:cNvSpPr/>
            <p:nvPr/>
          </p:nvSpPr>
          <p:spPr bwMode="auto">
            <a:xfrm>
              <a:off x="2879563" y="2410102"/>
              <a:ext cx="249279" cy="130977"/>
            </a:xfrm>
            <a:custGeom>
              <a:avLst/>
              <a:gdLst>
                <a:gd name="T0" fmla="*/ 7 w 135"/>
                <a:gd name="T1" fmla="*/ 54 h 71"/>
                <a:gd name="T2" fmla="*/ 68 w 135"/>
                <a:gd name="T3" fmla="*/ 54 h 71"/>
                <a:gd name="T4" fmla="*/ 70 w 135"/>
                <a:gd name="T5" fmla="*/ 56 h 71"/>
                <a:gd name="T6" fmla="*/ 80 w 135"/>
                <a:gd name="T7" fmla="*/ 65 h 71"/>
                <a:gd name="T8" fmla="*/ 102 w 135"/>
                <a:gd name="T9" fmla="*/ 56 h 71"/>
                <a:gd name="T10" fmla="*/ 126 w 135"/>
                <a:gd name="T11" fmla="*/ 66 h 71"/>
                <a:gd name="T12" fmla="*/ 133 w 135"/>
                <a:gd name="T13" fmla="*/ 71 h 71"/>
                <a:gd name="T14" fmla="*/ 132 w 135"/>
                <a:gd name="T15" fmla="*/ 63 h 71"/>
                <a:gd name="T16" fmla="*/ 94 w 135"/>
                <a:gd name="T17" fmla="*/ 30 h 71"/>
                <a:gd name="T18" fmla="*/ 92 w 135"/>
                <a:gd name="T19" fmla="*/ 28 h 71"/>
                <a:gd name="T20" fmla="*/ 101 w 135"/>
                <a:gd name="T21" fmla="*/ 18 h 71"/>
                <a:gd name="T22" fmla="*/ 115 w 135"/>
                <a:gd name="T23" fmla="*/ 30 h 71"/>
                <a:gd name="T24" fmla="*/ 125 w 135"/>
                <a:gd name="T25" fmla="*/ 30 h 71"/>
                <a:gd name="T26" fmla="*/ 124 w 135"/>
                <a:gd name="T27" fmla="*/ 20 h 71"/>
                <a:gd name="T28" fmla="*/ 106 w 135"/>
                <a:gd name="T29" fmla="*/ 3 h 71"/>
                <a:gd name="T30" fmla="*/ 105 w 135"/>
                <a:gd name="T31" fmla="*/ 3 h 71"/>
                <a:gd name="T32" fmla="*/ 105 w 135"/>
                <a:gd name="T33" fmla="*/ 3 h 71"/>
                <a:gd name="T34" fmla="*/ 95 w 135"/>
                <a:gd name="T35" fmla="*/ 4 h 71"/>
                <a:gd name="T36" fmla="*/ 75 w 135"/>
                <a:gd name="T37" fmla="*/ 27 h 71"/>
                <a:gd name="T38" fmla="*/ 74 w 135"/>
                <a:gd name="T39" fmla="*/ 28 h 71"/>
                <a:gd name="T40" fmla="*/ 66 w 135"/>
                <a:gd name="T41" fmla="*/ 37 h 71"/>
                <a:gd name="T42" fmla="*/ 65 w 135"/>
                <a:gd name="T43" fmla="*/ 40 h 71"/>
                <a:gd name="T44" fmla="*/ 7 w 135"/>
                <a:gd name="T45" fmla="*/ 40 h 71"/>
                <a:gd name="T46" fmla="*/ 0 w 135"/>
                <a:gd name="T47" fmla="*/ 47 h 71"/>
                <a:gd name="T48" fmla="*/ 7 w 135"/>
                <a:gd name="T4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71">
                  <a:moveTo>
                    <a:pt x="7" y="54"/>
                  </a:moveTo>
                  <a:cubicBezTo>
                    <a:pt x="68" y="54"/>
                    <a:pt x="68" y="54"/>
                    <a:pt x="68" y="54"/>
                  </a:cubicBezTo>
                  <a:cubicBezTo>
                    <a:pt x="69" y="55"/>
                    <a:pt x="70" y="56"/>
                    <a:pt x="70" y="56"/>
                  </a:cubicBezTo>
                  <a:cubicBezTo>
                    <a:pt x="80" y="65"/>
                    <a:pt x="80" y="65"/>
                    <a:pt x="80" y="65"/>
                  </a:cubicBezTo>
                  <a:cubicBezTo>
                    <a:pt x="85" y="61"/>
                    <a:pt x="91" y="56"/>
                    <a:pt x="102" y="56"/>
                  </a:cubicBezTo>
                  <a:cubicBezTo>
                    <a:pt x="114" y="56"/>
                    <a:pt x="121" y="62"/>
                    <a:pt x="126" y="66"/>
                  </a:cubicBezTo>
                  <a:cubicBezTo>
                    <a:pt x="128" y="68"/>
                    <a:pt x="130" y="70"/>
                    <a:pt x="133" y="71"/>
                  </a:cubicBezTo>
                  <a:cubicBezTo>
                    <a:pt x="134" y="68"/>
                    <a:pt x="135" y="66"/>
                    <a:pt x="132" y="63"/>
                  </a:cubicBezTo>
                  <a:cubicBezTo>
                    <a:pt x="94" y="30"/>
                    <a:pt x="94" y="30"/>
                    <a:pt x="94" y="30"/>
                  </a:cubicBezTo>
                  <a:cubicBezTo>
                    <a:pt x="94" y="29"/>
                    <a:pt x="93" y="29"/>
                    <a:pt x="92" y="28"/>
                  </a:cubicBezTo>
                  <a:cubicBezTo>
                    <a:pt x="101" y="18"/>
                    <a:pt x="101" y="18"/>
                    <a:pt x="101" y="18"/>
                  </a:cubicBezTo>
                  <a:cubicBezTo>
                    <a:pt x="115" y="30"/>
                    <a:pt x="115" y="30"/>
                    <a:pt x="115" y="30"/>
                  </a:cubicBezTo>
                  <a:cubicBezTo>
                    <a:pt x="118" y="33"/>
                    <a:pt x="122" y="33"/>
                    <a:pt x="125" y="30"/>
                  </a:cubicBezTo>
                  <a:cubicBezTo>
                    <a:pt x="127" y="27"/>
                    <a:pt x="127" y="22"/>
                    <a:pt x="124" y="20"/>
                  </a:cubicBezTo>
                  <a:cubicBezTo>
                    <a:pt x="106" y="3"/>
                    <a:pt x="106" y="3"/>
                    <a:pt x="106" y="3"/>
                  </a:cubicBezTo>
                  <a:cubicBezTo>
                    <a:pt x="106" y="3"/>
                    <a:pt x="105" y="3"/>
                    <a:pt x="105" y="3"/>
                  </a:cubicBezTo>
                  <a:cubicBezTo>
                    <a:pt x="105" y="3"/>
                    <a:pt x="105" y="3"/>
                    <a:pt x="105" y="3"/>
                  </a:cubicBezTo>
                  <a:cubicBezTo>
                    <a:pt x="102" y="0"/>
                    <a:pt x="97" y="1"/>
                    <a:pt x="95" y="4"/>
                  </a:cubicBezTo>
                  <a:cubicBezTo>
                    <a:pt x="75" y="27"/>
                    <a:pt x="75" y="27"/>
                    <a:pt x="75" y="27"/>
                  </a:cubicBezTo>
                  <a:cubicBezTo>
                    <a:pt x="75" y="27"/>
                    <a:pt x="75" y="27"/>
                    <a:pt x="74" y="28"/>
                  </a:cubicBezTo>
                  <a:cubicBezTo>
                    <a:pt x="66" y="37"/>
                    <a:pt x="66" y="37"/>
                    <a:pt x="66" y="37"/>
                  </a:cubicBezTo>
                  <a:cubicBezTo>
                    <a:pt x="65" y="38"/>
                    <a:pt x="65" y="39"/>
                    <a:pt x="65" y="40"/>
                  </a:cubicBezTo>
                  <a:cubicBezTo>
                    <a:pt x="7" y="40"/>
                    <a:pt x="7" y="40"/>
                    <a:pt x="7" y="40"/>
                  </a:cubicBezTo>
                  <a:cubicBezTo>
                    <a:pt x="4" y="40"/>
                    <a:pt x="0" y="43"/>
                    <a:pt x="0" y="47"/>
                  </a:cubicBezTo>
                  <a:cubicBezTo>
                    <a:pt x="0" y="51"/>
                    <a:pt x="4" y="54"/>
                    <a:pt x="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7" name="出自【趣你的PPT】(微信:qunideppt)：最优质的PPT资源库"/>
            <p:cNvSpPr/>
            <p:nvPr/>
          </p:nvSpPr>
          <p:spPr bwMode="auto">
            <a:xfrm>
              <a:off x="2866888" y="2522065"/>
              <a:ext cx="331668" cy="42251"/>
            </a:xfrm>
            <a:custGeom>
              <a:avLst/>
              <a:gdLst>
                <a:gd name="T0" fmla="*/ 180 w 180"/>
                <a:gd name="T1" fmla="*/ 0 h 23"/>
                <a:gd name="T2" fmla="*/ 160 w 180"/>
                <a:gd name="T3" fmla="*/ 8 h 23"/>
                <a:gd name="T4" fmla="*/ 145 w 180"/>
                <a:gd name="T5" fmla="*/ 15 h 23"/>
                <a:gd name="T6" fmla="*/ 130 w 180"/>
                <a:gd name="T7" fmla="*/ 8 h 23"/>
                <a:gd name="T8" fmla="*/ 109 w 180"/>
                <a:gd name="T9" fmla="*/ 0 h 23"/>
                <a:gd name="T10" fmla="*/ 89 w 180"/>
                <a:gd name="T11" fmla="*/ 8 h 23"/>
                <a:gd name="T12" fmla="*/ 73 w 180"/>
                <a:gd name="T13" fmla="*/ 15 h 23"/>
                <a:gd name="T14" fmla="*/ 58 w 180"/>
                <a:gd name="T15" fmla="*/ 8 h 23"/>
                <a:gd name="T16" fmla="*/ 37 w 180"/>
                <a:gd name="T17" fmla="*/ 0 h 23"/>
                <a:gd name="T18" fmla="*/ 17 w 180"/>
                <a:gd name="T19" fmla="*/ 8 h 23"/>
                <a:gd name="T20" fmla="*/ 1 w 180"/>
                <a:gd name="T21" fmla="*/ 15 h 23"/>
                <a:gd name="T22" fmla="*/ 0 w 180"/>
                <a:gd name="T23" fmla="*/ 15 h 23"/>
                <a:gd name="T24" fmla="*/ 0 w 180"/>
                <a:gd name="T25" fmla="*/ 23 h 23"/>
                <a:gd name="T26" fmla="*/ 1 w 180"/>
                <a:gd name="T27" fmla="*/ 23 h 23"/>
                <a:gd name="T28" fmla="*/ 22 w 180"/>
                <a:gd name="T29" fmla="*/ 14 h 23"/>
                <a:gd name="T30" fmla="*/ 37 w 180"/>
                <a:gd name="T31" fmla="*/ 8 h 23"/>
                <a:gd name="T32" fmla="*/ 53 w 180"/>
                <a:gd name="T33" fmla="*/ 14 h 23"/>
                <a:gd name="T34" fmla="*/ 73 w 180"/>
                <a:gd name="T35" fmla="*/ 23 h 23"/>
                <a:gd name="T36" fmla="*/ 94 w 180"/>
                <a:gd name="T37" fmla="*/ 14 h 23"/>
                <a:gd name="T38" fmla="*/ 109 w 180"/>
                <a:gd name="T39" fmla="*/ 8 h 23"/>
                <a:gd name="T40" fmla="*/ 124 w 180"/>
                <a:gd name="T41" fmla="*/ 14 h 23"/>
                <a:gd name="T42" fmla="*/ 145 w 180"/>
                <a:gd name="T43" fmla="*/ 23 h 23"/>
                <a:gd name="T44" fmla="*/ 166 w 180"/>
                <a:gd name="T45" fmla="*/ 14 h 23"/>
                <a:gd name="T46" fmla="*/ 180 w 180"/>
                <a:gd name="T47" fmla="*/ 8 h 23"/>
                <a:gd name="T48" fmla="*/ 180 w 180"/>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3">
                  <a:moveTo>
                    <a:pt x="180" y="0"/>
                  </a:moveTo>
                  <a:cubicBezTo>
                    <a:pt x="170" y="0"/>
                    <a:pt x="165" y="4"/>
                    <a:pt x="160" y="8"/>
                  </a:cubicBezTo>
                  <a:cubicBezTo>
                    <a:pt x="156" y="12"/>
                    <a:pt x="152" y="15"/>
                    <a:pt x="145" y="15"/>
                  </a:cubicBezTo>
                  <a:cubicBezTo>
                    <a:pt x="137" y="15"/>
                    <a:pt x="134" y="12"/>
                    <a:pt x="130" y="8"/>
                  </a:cubicBezTo>
                  <a:cubicBezTo>
                    <a:pt x="125" y="4"/>
                    <a:pt x="120" y="0"/>
                    <a:pt x="109" y="0"/>
                  </a:cubicBezTo>
                  <a:cubicBezTo>
                    <a:pt x="99" y="0"/>
                    <a:pt x="93" y="4"/>
                    <a:pt x="89" y="8"/>
                  </a:cubicBezTo>
                  <a:cubicBezTo>
                    <a:pt x="84" y="12"/>
                    <a:pt x="81" y="15"/>
                    <a:pt x="73" y="15"/>
                  </a:cubicBezTo>
                  <a:cubicBezTo>
                    <a:pt x="66" y="15"/>
                    <a:pt x="62" y="12"/>
                    <a:pt x="58" y="8"/>
                  </a:cubicBezTo>
                  <a:cubicBezTo>
                    <a:pt x="53" y="4"/>
                    <a:pt x="48" y="0"/>
                    <a:pt x="37" y="0"/>
                  </a:cubicBezTo>
                  <a:cubicBezTo>
                    <a:pt x="27" y="0"/>
                    <a:pt x="22" y="4"/>
                    <a:pt x="17" y="8"/>
                  </a:cubicBezTo>
                  <a:cubicBezTo>
                    <a:pt x="13" y="12"/>
                    <a:pt x="9" y="15"/>
                    <a:pt x="1" y="15"/>
                  </a:cubicBezTo>
                  <a:cubicBezTo>
                    <a:pt x="1" y="15"/>
                    <a:pt x="1" y="15"/>
                    <a:pt x="0" y="15"/>
                  </a:cubicBezTo>
                  <a:cubicBezTo>
                    <a:pt x="0" y="23"/>
                    <a:pt x="0" y="23"/>
                    <a:pt x="0" y="23"/>
                  </a:cubicBezTo>
                  <a:cubicBezTo>
                    <a:pt x="1" y="23"/>
                    <a:pt x="1" y="23"/>
                    <a:pt x="1" y="23"/>
                  </a:cubicBezTo>
                  <a:cubicBezTo>
                    <a:pt x="12" y="23"/>
                    <a:pt x="17" y="19"/>
                    <a:pt x="22" y="14"/>
                  </a:cubicBezTo>
                  <a:cubicBezTo>
                    <a:pt x="26" y="11"/>
                    <a:pt x="30" y="8"/>
                    <a:pt x="37" y="8"/>
                  </a:cubicBezTo>
                  <a:cubicBezTo>
                    <a:pt x="45" y="8"/>
                    <a:pt x="48" y="11"/>
                    <a:pt x="53" y="14"/>
                  </a:cubicBezTo>
                  <a:cubicBezTo>
                    <a:pt x="57" y="19"/>
                    <a:pt x="63" y="23"/>
                    <a:pt x="73" y="23"/>
                  </a:cubicBezTo>
                  <a:cubicBezTo>
                    <a:pt x="84" y="23"/>
                    <a:pt x="89" y="19"/>
                    <a:pt x="94" y="14"/>
                  </a:cubicBezTo>
                  <a:cubicBezTo>
                    <a:pt x="98" y="11"/>
                    <a:pt x="102" y="8"/>
                    <a:pt x="109" y="8"/>
                  </a:cubicBezTo>
                  <a:cubicBezTo>
                    <a:pt x="117" y="8"/>
                    <a:pt x="120" y="11"/>
                    <a:pt x="124" y="14"/>
                  </a:cubicBezTo>
                  <a:cubicBezTo>
                    <a:pt x="129" y="19"/>
                    <a:pt x="135" y="23"/>
                    <a:pt x="145" y="23"/>
                  </a:cubicBezTo>
                  <a:cubicBezTo>
                    <a:pt x="155" y="23"/>
                    <a:pt x="161" y="19"/>
                    <a:pt x="166" y="14"/>
                  </a:cubicBezTo>
                  <a:cubicBezTo>
                    <a:pt x="170" y="11"/>
                    <a:pt x="173" y="8"/>
                    <a:pt x="180" y="8"/>
                  </a:cubicBez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8" name="出自【趣你的PPT】(微信:qunideppt)：最优质的PPT资源库"/>
            <p:cNvSpPr/>
            <p:nvPr/>
          </p:nvSpPr>
          <p:spPr bwMode="auto">
            <a:xfrm>
              <a:off x="2866888" y="2547416"/>
              <a:ext cx="331668" cy="42251"/>
            </a:xfrm>
            <a:custGeom>
              <a:avLst/>
              <a:gdLst>
                <a:gd name="T0" fmla="*/ 180 w 180"/>
                <a:gd name="T1" fmla="*/ 0 h 23"/>
                <a:gd name="T2" fmla="*/ 160 w 180"/>
                <a:gd name="T3" fmla="*/ 9 h 23"/>
                <a:gd name="T4" fmla="*/ 145 w 180"/>
                <a:gd name="T5" fmla="*/ 15 h 23"/>
                <a:gd name="T6" fmla="*/ 130 w 180"/>
                <a:gd name="T7" fmla="*/ 9 h 23"/>
                <a:gd name="T8" fmla="*/ 109 w 180"/>
                <a:gd name="T9" fmla="*/ 0 h 23"/>
                <a:gd name="T10" fmla="*/ 89 w 180"/>
                <a:gd name="T11" fmla="*/ 9 h 23"/>
                <a:gd name="T12" fmla="*/ 73 w 180"/>
                <a:gd name="T13" fmla="*/ 15 h 23"/>
                <a:gd name="T14" fmla="*/ 58 w 180"/>
                <a:gd name="T15" fmla="*/ 9 h 23"/>
                <a:gd name="T16" fmla="*/ 37 w 180"/>
                <a:gd name="T17" fmla="*/ 0 h 23"/>
                <a:gd name="T18" fmla="*/ 17 w 180"/>
                <a:gd name="T19" fmla="*/ 9 h 23"/>
                <a:gd name="T20" fmla="*/ 1 w 180"/>
                <a:gd name="T21" fmla="*/ 15 h 23"/>
                <a:gd name="T22" fmla="*/ 0 w 180"/>
                <a:gd name="T23" fmla="*/ 15 h 23"/>
                <a:gd name="T24" fmla="*/ 0 w 180"/>
                <a:gd name="T25" fmla="*/ 23 h 23"/>
                <a:gd name="T26" fmla="*/ 1 w 180"/>
                <a:gd name="T27" fmla="*/ 23 h 23"/>
                <a:gd name="T28" fmla="*/ 22 w 180"/>
                <a:gd name="T29" fmla="*/ 15 h 23"/>
                <a:gd name="T30" fmla="*/ 37 w 180"/>
                <a:gd name="T31" fmla="*/ 8 h 23"/>
                <a:gd name="T32" fmla="*/ 53 w 180"/>
                <a:gd name="T33" fmla="*/ 15 h 23"/>
                <a:gd name="T34" fmla="*/ 73 w 180"/>
                <a:gd name="T35" fmla="*/ 23 h 23"/>
                <a:gd name="T36" fmla="*/ 94 w 180"/>
                <a:gd name="T37" fmla="*/ 15 h 23"/>
                <a:gd name="T38" fmla="*/ 109 w 180"/>
                <a:gd name="T39" fmla="*/ 8 h 23"/>
                <a:gd name="T40" fmla="*/ 124 w 180"/>
                <a:gd name="T41" fmla="*/ 15 h 23"/>
                <a:gd name="T42" fmla="*/ 145 w 180"/>
                <a:gd name="T43" fmla="*/ 23 h 23"/>
                <a:gd name="T44" fmla="*/ 166 w 180"/>
                <a:gd name="T45" fmla="*/ 15 h 23"/>
                <a:gd name="T46" fmla="*/ 180 w 180"/>
                <a:gd name="T47" fmla="*/ 8 h 23"/>
                <a:gd name="T48" fmla="*/ 180 w 180"/>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3">
                  <a:moveTo>
                    <a:pt x="180" y="0"/>
                  </a:moveTo>
                  <a:cubicBezTo>
                    <a:pt x="170" y="0"/>
                    <a:pt x="165" y="5"/>
                    <a:pt x="160" y="9"/>
                  </a:cubicBezTo>
                  <a:cubicBezTo>
                    <a:pt x="156" y="12"/>
                    <a:pt x="152" y="15"/>
                    <a:pt x="145" y="15"/>
                  </a:cubicBezTo>
                  <a:cubicBezTo>
                    <a:pt x="137" y="15"/>
                    <a:pt x="134" y="12"/>
                    <a:pt x="130" y="9"/>
                  </a:cubicBezTo>
                  <a:cubicBezTo>
                    <a:pt x="125" y="4"/>
                    <a:pt x="120" y="0"/>
                    <a:pt x="109" y="0"/>
                  </a:cubicBezTo>
                  <a:cubicBezTo>
                    <a:pt x="99" y="0"/>
                    <a:pt x="93" y="4"/>
                    <a:pt x="89" y="9"/>
                  </a:cubicBezTo>
                  <a:cubicBezTo>
                    <a:pt x="84" y="12"/>
                    <a:pt x="81" y="15"/>
                    <a:pt x="73" y="15"/>
                  </a:cubicBezTo>
                  <a:cubicBezTo>
                    <a:pt x="66" y="15"/>
                    <a:pt x="62" y="12"/>
                    <a:pt x="58" y="9"/>
                  </a:cubicBezTo>
                  <a:cubicBezTo>
                    <a:pt x="53" y="4"/>
                    <a:pt x="48" y="0"/>
                    <a:pt x="37" y="0"/>
                  </a:cubicBezTo>
                  <a:cubicBezTo>
                    <a:pt x="27" y="0"/>
                    <a:pt x="22" y="4"/>
                    <a:pt x="17" y="9"/>
                  </a:cubicBezTo>
                  <a:cubicBezTo>
                    <a:pt x="13" y="12"/>
                    <a:pt x="9" y="15"/>
                    <a:pt x="1" y="15"/>
                  </a:cubicBezTo>
                  <a:cubicBezTo>
                    <a:pt x="1" y="15"/>
                    <a:pt x="1" y="15"/>
                    <a:pt x="0" y="15"/>
                  </a:cubicBezTo>
                  <a:cubicBezTo>
                    <a:pt x="0" y="23"/>
                    <a:pt x="0" y="23"/>
                    <a:pt x="0" y="23"/>
                  </a:cubicBezTo>
                  <a:cubicBezTo>
                    <a:pt x="1" y="23"/>
                    <a:pt x="1" y="23"/>
                    <a:pt x="1" y="23"/>
                  </a:cubicBezTo>
                  <a:cubicBezTo>
                    <a:pt x="12" y="23"/>
                    <a:pt x="17" y="19"/>
                    <a:pt x="22" y="15"/>
                  </a:cubicBezTo>
                  <a:cubicBezTo>
                    <a:pt x="26" y="11"/>
                    <a:pt x="30" y="8"/>
                    <a:pt x="37" y="8"/>
                  </a:cubicBezTo>
                  <a:cubicBezTo>
                    <a:pt x="45" y="8"/>
                    <a:pt x="48" y="11"/>
                    <a:pt x="53" y="15"/>
                  </a:cubicBezTo>
                  <a:cubicBezTo>
                    <a:pt x="57" y="19"/>
                    <a:pt x="63" y="23"/>
                    <a:pt x="73" y="23"/>
                  </a:cubicBezTo>
                  <a:cubicBezTo>
                    <a:pt x="84" y="23"/>
                    <a:pt x="89" y="19"/>
                    <a:pt x="94" y="15"/>
                  </a:cubicBezTo>
                  <a:cubicBezTo>
                    <a:pt x="98" y="11"/>
                    <a:pt x="102" y="8"/>
                    <a:pt x="109" y="8"/>
                  </a:cubicBezTo>
                  <a:cubicBezTo>
                    <a:pt x="117" y="8"/>
                    <a:pt x="120" y="11"/>
                    <a:pt x="124" y="15"/>
                  </a:cubicBezTo>
                  <a:cubicBezTo>
                    <a:pt x="129" y="19"/>
                    <a:pt x="135" y="23"/>
                    <a:pt x="145" y="23"/>
                  </a:cubicBezTo>
                  <a:cubicBezTo>
                    <a:pt x="155" y="23"/>
                    <a:pt x="161" y="19"/>
                    <a:pt x="166" y="15"/>
                  </a:cubicBezTo>
                  <a:cubicBezTo>
                    <a:pt x="170" y="11"/>
                    <a:pt x="173" y="8"/>
                    <a:pt x="180" y="8"/>
                  </a:cubicBez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79" name="出自【趣你的PPT】(微信:qunideppt)：最优质的PPT资源库"/>
            <p:cNvSpPr/>
            <p:nvPr/>
          </p:nvSpPr>
          <p:spPr bwMode="auto">
            <a:xfrm>
              <a:off x="2866888" y="2574879"/>
              <a:ext cx="331668" cy="42251"/>
            </a:xfrm>
            <a:custGeom>
              <a:avLst/>
              <a:gdLst>
                <a:gd name="T0" fmla="*/ 180 w 180"/>
                <a:gd name="T1" fmla="*/ 0 h 23"/>
                <a:gd name="T2" fmla="*/ 160 w 180"/>
                <a:gd name="T3" fmla="*/ 9 h 23"/>
                <a:gd name="T4" fmla="*/ 145 w 180"/>
                <a:gd name="T5" fmla="*/ 16 h 23"/>
                <a:gd name="T6" fmla="*/ 130 w 180"/>
                <a:gd name="T7" fmla="*/ 9 h 23"/>
                <a:gd name="T8" fmla="*/ 109 w 180"/>
                <a:gd name="T9" fmla="*/ 0 h 23"/>
                <a:gd name="T10" fmla="*/ 89 w 180"/>
                <a:gd name="T11" fmla="*/ 9 h 23"/>
                <a:gd name="T12" fmla="*/ 73 w 180"/>
                <a:gd name="T13" fmla="*/ 16 h 23"/>
                <a:gd name="T14" fmla="*/ 58 w 180"/>
                <a:gd name="T15" fmla="*/ 9 h 23"/>
                <a:gd name="T16" fmla="*/ 37 w 180"/>
                <a:gd name="T17" fmla="*/ 0 h 23"/>
                <a:gd name="T18" fmla="*/ 17 w 180"/>
                <a:gd name="T19" fmla="*/ 9 h 23"/>
                <a:gd name="T20" fmla="*/ 1 w 180"/>
                <a:gd name="T21" fmla="*/ 16 h 23"/>
                <a:gd name="T22" fmla="*/ 0 w 180"/>
                <a:gd name="T23" fmla="*/ 16 h 23"/>
                <a:gd name="T24" fmla="*/ 0 w 180"/>
                <a:gd name="T25" fmla="*/ 23 h 23"/>
                <a:gd name="T26" fmla="*/ 1 w 180"/>
                <a:gd name="T27" fmla="*/ 23 h 23"/>
                <a:gd name="T28" fmla="*/ 22 w 180"/>
                <a:gd name="T29" fmla="*/ 15 h 23"/>
                <a:gd name="T30" fmla="*/ 37 w 180"/>
                <a:gd name="T31" fmla="*/ 8 h 23"/>
                <a:gd name="T32" fmla="*/ 53 w 180"/>
                <a:gd name="T33" fmla="*/ 15 h 23"/>
                <a:gd name="T34" fmla="*/ 73 w 180"/>
                <a:gd name="T35" fmla="*/ 23 h 23"/>
                <a:gd name="T36" fmla="*/ 94 w 180"/>
                <a:gd name="T37" fmla="*/ 15 h 23"/>
                <a:gd name="T38" fmla="*/ 109 w 180"/>
                <a:gd name="T39" fmla="*/ 8 h 23"/>
                <a:gd name="T40" fmla="*/ 124 w 180"/>
                <a:gd name="T41" fmla="*/ 15 h 23"/>
                <a:gd name="T42" fmla="*/ 145 w 180"/>
                <a:gd name="T43" fmla="*/ 23 h 23"/>
                <a:gd name="T44" fmla="*/ 166 w 180"/>
                <a:gd name="T45" fmla="*/ 15 h 23"/>
                <a:gd name="T46" fmla="*/ 180 w 180"/>
                <a:gd name="T47" fmla="*/ 8 h 23"/>
                <a:gd name="T48" fmla="*/ 180 w 180"/>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23">
                  <a:moveTo>
                    <a:pt x="180" y="0"/>
                  </a:moveTo>
                  <a:cubicBezTo>
                    <a:pt x="170" y="0"/>
                    <a:pt x="165" y="5"/>
                    <a:pt x="160" y="9"/>
                  </a:cubicBezTo>
                  <a:cubicBezTo>
                    <a:pt x="156" y="12"/>
                    <a:pt x="152" y="16"/>
                    <a:pt x="145" y="16"/>
                  </a:cubicBezTo>
                  <a:cubicBezTo>
                    <a:pt x="137" y="16"/>
                    <a:pt x="134" y="12"/>
                    <a:pt x="130" y="9"/>
                  </a:cubicBezTo>
                  <a:cubicBezTo>
                    <a:pt x="125" y="5"/>
                    <a:pt x="120" y="0"/>
                    <a:pt x="109" y="0"/>
                  </a:cubicBezTo>
                  <a:cubicBezTo>
                    <a:pt x="99" y="0"/>
                    <a:pt x="93" y="5"/>
                    <a:pt x="89" y="9"/>
                  </a:cubicBezTo>
                  <a:cubicBezTo>
                    <a:pt x="84" y="12"/>
                    <a:pt x="81" y="16"/>
                    <a:pt x="73" y="16"/>
                  </a:cubicBezTo>
                  <a:cubicBezTo>
                    <a:pt x="66" y="16"/>
                    <a:pt x="62" y="12"/>
                    <a:pt x="58" y="9"/>
                  </a:cubicBezTo>
                  <a:cubicBezTo>
                    <a:pt x="53" y="5"/>
                    <a:pt x="48" y="0"/>
                    <a:pt x="37" y="0"/>
                  </a:cubicBezTo>
                  <a:cubicBezTo>
                    <a:pt x="27" y="0"/>
                    <a:pt x="22" y="5"/>
                    <a:pt x="17" y="9"/>
                  </a:cubicBezTo>
                  <a:cubicBezTo>
                    <a:pt x="13" y="12"/>
                    <a:pt x="9" y="16"/>
                    <a:pt x="1" y="16"/>
                  </a:cubicBezTo>
                  <a:cubicBezTo>
                    <a:pt x="1" y="16"/>
                    <a:pt x="1" y="16"/>
                    <a:pt x="0" y="16"/>
                  </a:cubicBezTo>
                  <a:cubicBezTo>
                    <a:pt x="0" y="23"/>
                    <a:pt x="0" y="23"/>
                    <a:pt x="0" y="23"/>
                  </a:cubicBezTo>
                  <a:cubicBezTo>
                    <a:pt x="1" y="23"/>
                    <a:pt x="1" y="23"/>
                    <a:pt x="1" y="23"/>
                  </a:cubicBezTo>
                  <a:cubicBezTo>
                    <a:pt x="12" y="23"/>
                    <a:pt x="17" y="19"/>
                    <a:pt x="22" y="15"/>
                  </a:cubicBezTo>
                  <a:cubicBezTo>
                    <a:pt x="26" y="11"/>
                    <a:pt x="30" y="8"/>
                    <a:pt x="37" y="8"/>
                  </a:cubicBezTo>
                  <a:cubicBezTo>
                    <a:pt x="45" y="8"/>
                    <a:pt x="48" y="11"/>
                    <a:pt x="53" y="15"/>
                  </a:cubicBezTo>
                  <a:cubicBezTo>
                    <a:pt x="57" y="19"/>
                    <a:pt x="63" y="23"/>
                    <a:pt x="73" y="23"/>
                  </a:cubicBezTo>
                  <a:cubicBezTo>
                    <a:pt x="84" y="23"/>
                    <a:pt x="89" y="19"/>
                    <a:pt x="94" y="15"/>
                  </a:cubicBezTo>
                  <a:cubicBezTo>
                    <a:pt x="98" y="11"/>
                    <a:pt x="102" y="8"/>
                    <a:pt x="109" y="8"/>
                  </a:cubicBezTo>
                  <a:cubicBezTo>
                    <a:pt x="117" y="8"/>
                    <a:pt x="120" y="11"/>
                    <a:pt x="124" y="15"/>
                  </a:cubicBezTo>
                  <a:cubicBezTo>
                    <a:pt x="129" y="19"/>
                    <a:pt x="135" y="23"/>
                    <a:pt x="145" y="23"/>
                  </a:cubicBezTo>
                  <a:cubicBezTo>
                    <a:pt x="155" y="23"/>
                    <a:pt x="161" y="19"/>
                    <a:pt x="166" y="15"/>
                  </a:cubicBezTo>
                  <a:cubicBezTo>
                    <a:pt x="170" y="11"/>
                    <a:pt x="173" y="8"/>
                    <a:pt x="180" y="8"/>
                  </a:cubicBez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0" name="出自【趣你的PPT】(微信:qunideppt)：最优质的PPT资源库"/>
            <p:cNvSpPr/>
            <p:nvPr/>
          </p:nvSpPr>
          <p:spPr bwMode="auto">
            <a:xfrm>
              <a:off x="2953501" y="2416439"/>
              <a:ext cx="63376" cy="63376"/>
            </a:xfrm>
            <a:custGeom>
              <a:avLst/>
              <a:gdLst>
                <a:gd name="T0" fmla="*/ 7 w 34"/>
                <a:gd name="T1" fmla="*/ 29 h 35"/>
                <a:gd name="T2" fmla="*/ 29 w 34"/>
                <a:gd name="T3" fmla="*/ 28 h 35"/>
                <a:gd name="T4" fmla="*/ 27 w 34"/>
                <a:gd name="T5" fmla="*/ 6 h 35"/>
                <a:gd name="T6" fmla="*/ 5 w 34"/>
                <a:gd name="T7" fmla="*/ 7 h 35"/>
                <a:gd name="T8" fmla="*/ 7 w 34"/>
                <a:gd name="T9" fmla="*/ 29 h 35"/>
              </a:gdLst>
              <a:ahLst/>
              <a:cxnLst>
                <a:cxn ang="0">
                  <a:pos x="T0" y="T1"/>
                </a:cxn>
                <a:cxn ang="0">
                  <a:pos x="T2" y="T3"/>
                </a:cxn>
                <a:cxn ang="0">
                  <a:pos x="T4" y="T5"/>
                </a:cxn>
                <a:cxn ang="0">
                  <a:pos x="T6" y="T7"/>
                </a:cxn>
                <a:cxn ang="0">
                  <a:pos x="T8" y="T9"/>
                </a:cxn>
              </a:cxnLst>
              <a:rect l="0" t="0" r="r" b="b"/>
              <a:pathLst>
                <a:path w="34" h="35">
                  <a:moveTo>
                    <a:pt x="7" y="29"/>
                  </a:moveTo>
                  <a:cubicBezTo>
                    <a:pt x="13" y="35"/>
                    <a:pt x="23" y="34"/>
                    <a:pt x="29" y="28"/>
                  </a:cubicBezTo>
                  <a:cubicBezTo>
                    <a:pt x="34" y="21"/>
                    <a:pt x="34" y="12"/>
                    <a:pt x="27" y="6"/>
                  </a:cubicBezTo>
                  <a:cubicBezTo>
                    <a:pt x="21" y="0"/>
                    <a:pt x="11" y="1"/>
                    <a:pt x="5" y="7"/>
                  </a:cubicBezTo>
                  <a:cubicBezTo>
                    <a:pt x="0" y="14"/>
                    <a:pt x="0" y="24"/>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1" name="出自【趣你的PPT】(微信:qunideppt)：最优质的PPT资源库"/>
            <p:cNvSpPr/>
            <p:nvPr/>
          </p:nvSpPr>
          <p:spPr bwMode="auto">
            <a:xfrm>
              <a:off x="3331645" y="6187310"/>
              <a:ext cx="217592" cy="114077"/>
            </a:xfrm>
            <a:custGeom>
              <a:avLst/>
              <a:gdLst>
                <a:gd name="T0" fmla="*/ 6 w 119"/>
                <a:gd name="T1" fmla="*/ 48 h 63"/>
                <a:gd name="T2" fmla="*/ 60 w 119"/>
                <a:gd name="T3" fmla="*/ 48 h 63"/>
                <a:gd name="T4" fmla="*/ 62 w 119"/>
                <a:gd name="T5" fmla="*/ 50 h 63"/>
                <a:gd name="T6" fmla="*/ 70 w 119"/>
                <a:gd name="T7" fmla="*/ 57 h 63"/>
                <a:gd name="T8" fmla="*/ 90 w 119"/>
                <a:gd name="T9" fmla="*/ 50 h 63"/>
                <a:gd name="T10" fmla="*/ 111 w 119"/>
                <a:gd name="T11" fmla="*/ 58 h 63"/>
                <a:gd name="T12" fmla="*/ 117 w 119"/>
                <a:gd name="T13" fmla="*/ 63 h 63"/>
                <a:gd name="T14" fmla="*/ 116 w 119"/>
                <a:gd name="T15" fmla="*/ 56 h 63"/>
                <a:gd name="T16" fmla="*/ 83 w 119"/>
                <a:gd name="T17" fmla="*/ 26 h 63"/>
                <a:gd name="T18" fmla="*/ 81 w 119"/>
                <a:gd name="T19" fmla="*/ 25 h 63"/>
                <a:gd name="T20" fmla="*/ 89 w 119"/>
                <a:gd name="T21" fmla="*/ 16 h 63"/>
                <a:gd name="T22" fmla="*/ 101 w 119"/>
                <a:gd name="T23" fmla="*/ 27 h 63"/>
                <a:gd name="T24" fmla="*/ 110 w 119"/>
                <a:gd name="T25" fmla="*/ 26 h 63"/>
                <a:gd name="T26" fmla="*/ 109 w 119"/>
                <a:gd name="T27" fmla="*/ 18 h 63"/>
                <a:gd name="T28" fmla="*/ 93 w 119"/>
                <a:gd name="T29" fmla="*/ 3 h 63"/>
                <a:gd name="T30" fmla="*/ 93 w 119"/>
                <a:gd name="T31" fmla="*/ 3 h 63"/>
                <a:gd name="T32" fmla="*/ 92 w 119"/>
                <a:gd name="T33" fmla="*/ 2 h 63"/>
                <a:gd name="T34" fmla="*/ 84 w 119"/>
                <a:gd name="T35" fmla="*/ 3 h 63"/>
                <a:gd name="T36" fmla="*/ 66 w 119"/>
                <a:gd name="T37" fmla="*/ 24 h 63"/>
                <a:gd name="T38" fmla="*/ 65 w 119"/>
                <a:gd name="T39" fmla="*/ 24 h 63"/>
                <a:gd name="T40" fmla="*/ 58 w 119"/>
                <a:gd name="T41" fmla="*/ 33 h 63"/>
                <a:gd name="T42" fmla="*/ 57 w 119"/>
                <a:gd name="T43" fmla="*/ 35 h 63"/>
                <a:gd name="T44" fmla="*/ 6 w 119"/>
                <a:gd name="T45" fmla="*/ 35 h 63"/>
                <a:gd name="T46" fmla="*/ 0 w 119"/>
                <a:gd name="T47" fmla="*/ 41 h 63"/>
                <a:gd name="T48" fmla="*/ 6 w 119"/>
                <a:gd name="T49"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63">
                  <a:moveTo>
                    <a:pt x="6" y="48"/>
                  </a:moveTo>
                  <a:cubicBezTo>
                    <a:pt x="60" y="48"/>
                    <a:pt x="60" y="48"/>
                    <a:pt x="60" y="48"/>
                  </a:cubicBezTo>
                  <a:cubicBezTo>
                    <a:pt x="61" y="48"/>
                    <a:pt x="61" y="49"/>
                    <a:pt x="62" y="50"/>
                  </a:cubicBezTo>
                  <a:cubicBezTo>
                    <a:pt x="70" y="57"/>
                    <a:pt x="70" y="57"/>
                    <a:pt x="70" y="57"/>
                  </a:cubicBezTo>
                  <a:cubicBezTo>
                    <a:pt x="75" y="54"/>
                    <a:pt x="80" y="50"/>
                    <a:pt x="90" y="50"/>
                  </a:cubicBezTo>
                  <a:cubicBezTo>
                    <a:pt x="101" y="50"/>
                    <a:pt x="106" y="55"/>
                    <a:pt x="111" y="58"/>
                  </a:cubicBezTo>
                  <a:cubicBezTo>
                    <a:pt x="113" y="60"/>
                    <a:pt x="114" y="62"/>
                    <a:pt x="117" y="63"/>
                  </a:cubicBezTo>
                  <a:cubicBezTo>
                    <a:pt x="118" y="60"/>
                    <a:pt x="119" y="58"/>
                    <a:pt x="116" y="56"/>
                  </a:cubicBezTo>
                  <a:cubicBezTo>
                    <a:pt x="83" y="26"/>
                    <a:pt x="83" y="26"/>
                    <a:pt x="83" y="26"/>
                  </a:cubicBezTo>
                  <a:cubicBezTo>
                    <a:pt x="82" y="26"/>
                    <a:pt x="82" y="25"/>
                    <a:pt x="81" y="25"/>
                  </a:cubicBezTo>
                  <a:cubicBezTo>
                    <a:pt x="89" y="16"/>
                    <a:pt x="89" y="16"/>
                    <a:pt x="89" y="16"/>
                  </a:cubicBezTo>
                  <a:cubicBezTo>
                    <a:pt x="101" y="27"/>
                    <a:pt x="101" y="27"/>
                    <a:pt x="101" y="27"/>
                  </a:cubicBezTo>
                  <a:cubicBezTo>
                    <a:pt x="104" y="29"/>
                    <a:pt x="107" y="29"/>
                    <a:pt x="110" y="26"/>
                  </a:cubicBezTo>
                  <a:cubicBezTo>
                    <a:pt x="112" y="24"/>
                    <a:pt x="112" y="20"/>
                    <a:pt x="109" y="18"/>
                  </a:cubicBezTo>
                  <a:cubicBezTo>
                    <a:pt x="93" y="3"/>
                    <a:pt x="93" y="3"/>
                    <a:pt x="93" y="3"/>
                  </a:cubicBezTo>
                  <a:cubicBezTo>
                    <a:pt x="93" y="3"/>
                    <a:pt x="93" y="3"/>
                    <a:pt x="93" y="3"/>
                  </a:cubicBezTo>
                  <a:cubicBezTo>
                    <a:pt x="93" y="3"/>
                    <a:pt x="92" y="3"/>
                    <a:pt x="92" y="2"/>
                  </a:cubicBezTo>
                  <a:cubicBezTo>
                    <a:pt x="90" y="0"/>
                    <a:pt x="86" y="1"/>
                    <a:pt x="84" y="3"/>
                  </a:cubicBezTo>
                  <a:cubicBezTo>
                    <a:pt x="66" y="24"/>
                    <a:pt x="66" y="24"/>
                    <a:pt x="66" y="24"/>
                  </a:cubicBezTo>
                  <a:cubicBezTo>
                    <a:pt x="66" y="24"/>
                    <a:pt x="66" y="24"/>
                    <a:pt x="65" y="24"/>
                  </a:cubicBezTo>
                  <a:cubicBezTo>
                    <a:pt x="58" y="33"/>
                    <a:pt x="58" y="33"/>
                    <a:pt x="58" y="33"/>
                  </a:cubicBezTo>
                  <a:cubicBezTo>
                    <a:pt x="57" y="33"/>
                    <a:pt x="57" y="34"/>
                    <a:pt x="57" y="35"/>
                  </a:cubicBezTo>
                  <a:cubicBezTo>
                    <a:pt x="6" y="35"/>
                    <a:pt x="6" y="35"/>
                    <a:pt x="6" y="35"/>
                  </a:cubicBezTo>
                  <a:cubicBezTo>
                    <a:pt x="3" y="35"/>
                    <a:pt x="0" y="38"/>
                    <a:pt x="0" y="41"/>
                  </a:cubicBezTo>
                  <a:cubicBezTo>
                    <a:pt x="0" y="45"/>
                    <a:pt x="3"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2" name="出自【趣你的PPT】(微信:qunideppt)：最优质的PPT资源库"/>
            <p:cNvSpPr/>
            <p:nvPr/>
          </p:nvSpPr>
          <p:spPr bwMode="auto">
            <a:xfrm>
              <a:off x="3321082" y="6284487"/>
              <a:ext cx="291529" cy="38026"/>
            </a:xfrm>
            <a:custGeom>
              <a:avLst/>
              <a:gdLst>
                <a:gd name="T0" fmla="*/ 159 w 159"/>
                <a:gd name="T1" fmla="*/ 0 h 20"/>
                <a:gd name="T2" fmla="*/ 141 w 159"/>
                <a:gd name="T3" fmla="*/ 7 h 20"/>
                <a:gd name="T4" fmla="*/ 127 w 159"/>
                <a:gd name="T5" fmla="*/ 13 h 20"/>
                <a:gd name="T6" fmla="*/ 114 w 159"/>
                <a:gd name="T7" fmla="*/ 7 h 20"/>
                <a:gd name="T8" fmla="*/ 96 w 159"/>
                <a:gd name="T9" fmla="*/ 0 h 20"/>
                <a:gd name="T10" fmla="*/ 78 w 159"/>
                <a:gd name="T11" fmla="*/ 7 h 20"/>
                <a:gd name="T12" fmla="*/ 64 w 159"/>
                <a:gd name="T13" fmla="*/ 13 h 20"/>
                <a:gd name="T14" fmla="*/ 51 w 159"/>
                <a:gd name="T15" fmla="*/ 7 h 20"/>
                <a:gd name="T16" fmla="*/ 33 w 159"/>
                <a:gd name="T17" fmla="*/ 0 h 20"/>
                <a:gd name="T18" fmla="*/ 14 w 159"/>
                <a:gd name="T19" fmla="*/ 7 h 20"/>
                <a:gd name="T20" fmla="*/ 1 w 159"/>
                <a:gd name="T21" fmla="*/ 13 h 20"/>
                <a:gd name="T22" fmla="*/ 0 w 159"/>
                <a:gd name="T23" fmla="*/ 13 h 20"/>
                <a:gd name="T24" fmla="*/ 0 w 159"/>
                <a:gd name="T25" fmla="*/ 20 h 20"/>
                <a:gd name="T26" fmla="*/ 1 w 159"/>
                <a:gd name="T27" fmla="*/ 20 h 20"/>
                <a:gd name="T28" fmla="*/ 19 w 159"/>
                <a:gd name="T29" fmla="*/ 13 h 20"/>
                <a:gd name="T30" fmla="*/ 33 w 159"/>
                <a:gd name="T31" fmla="*/ 7 h 20"/>
                <a:gd name="T32" fmla="*/ 46 w 159"/>
                <a:gd name="T33" fmla="*/ 13 h 20"/>
                <a:gd name="T34" fmla="*/ 64 w 159"/>
                <a:gd name="T35" fmla="*/ 20 h 20"/>
                <a:gd name="T36" fmla="*/ 82 w 159"/>
                <a:gd name="T37" fmla="*/ 13 h 20"/>
                <a:gd name="T38" fmla="*/ 96 w 159"/>
                <a:gd name="T39" fmla="*/ 7 h 20"/>
                <a:gd name="T40" fmla="*/ 109 w 159"/>
                <a:gd name="T41" fmla="*/ 13 h 20"/>
                <a:gd name="T42" fmla="*/ 127 w 159"/>
                <a:gd name="T43" fmla="*/ 20 h 20"/>
                <a:gd name="T44" fmla="*/ 146 w 159"/>
                <a:gd name="T45" fmla="*/ 13 h 20"/>
                <a:gd name="T46" fmla="*/ 159 w 159"/>
                <a:gd name="T47" fmla="*/ 7 h 20"/>
                <a:gd name="T48" fmla="*/ 159 w 159"/>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20">
                  <a:moveTo>
                    <a:pt x="159" y="0"/>
                  </a:moveTo>
                  <a:cubicBezTo>
                    <a:pt x="150" y="0"/>
                    <a:pt x="145" y="4"/>
                    <a:pt x="141" y="7"/>
                  </a:cubicBezTo>
                  <a:cubicBezTo>
                    <a:pt x="137" y="11"/>
                    <a:pt x="134" y="13"/>
                    <a:pt x="127" y="13"/>
                  </a:cubicBezTo>
                  <a:cubicBezTo>
                    <a:pt x="121" y="13"/>
                    <a:pt x="118" y="11"/>
                    <a:pt x="114" y="7"/>
                  </a:cubicBezTo>
                  <a:cubicBezTo>
                    <a:pt x="110" y="4"/>
                    <a:pt x="105" y="0"/>
                    <a:pt x="96" y="0"/>
                  </a:cubicBezTo>
                  <a:cubicBezTo>
                    <a:pt x="87" y="0"/>
                    <a:pt x="82" y="4"/>
                    <a:pt x="78" y="7"/>
                  </a:cubicBezTo>
                  <a:cubicBezTo>
                    <a:pt x="74" y="11"/>
                    <a:pt x="71" y="13"/>
                    <a:pt x="64" y="13"/>
                  </a:cubicBezTo>
                  <a:cubicBezTo>
                    <a:pt x="58" y="13"/>
                    <a:pt x="54" y="11"/>
                    <a:pt x="51" y="7"/>
                  </a:cubicBezTo>
                  <a:cubicBezTo>
                    <a:pt x="46" y="4"/>
                    <a:pt x="42" y="0"/>
                    <a:pt x="33" y="0"/>
                  </a:cubicBezTo>
                  <a:cubicBezTo>
                    <a:pt x="23" y="0"/>
                    <a:pt x="19" y="4"/>
                    <a:pt x="14" y="7"/>
                  </a:cubicBezTo>
                  <a:cubicBezTo>
                    <a:pt x="11" y="11"/>
                    <a:pt x="7" y="13"/>
                    <a:pt x="1" y="13"/>
                  </a:cubicBezTo>
                  <a:cubicBezTo>
                    <a:pt x="0" y="13"/>
                    <a:pt x="0" y="13"/>
                    <a:pt x="0" y="13"/>
                  </a:cubicBezTo>
                  <a:cubicBezTo>
                    <a:pt x="0" y="20"/>
                    <a:pt x="0" y="20"/>
                    <a:pt x="0" y="20"/>
                  </a:cubicBezTo>
                  <a:cubicBezTo>
                    <a:pt x="0" y="20"/>
                    <a:pt x="0" y="20"/>
                    <a:pt x="1" y="20"/>
                  </a:cubicBezTo>
                  <a:cubicBezTo>
                    <a:pt x="10" y="20"/>
                    <a:pt x="15" y="16"/>
                    <a:pt x="19" y="13"/>
                  </a:cubicBezTo>
                  <a:cubicBezTo>
                    <a:pt x="23" y="9"/>
                    <a:pt x="26" y="7"/>
                    <a:pt x="33" y="7"/>
                  </a:cubicBezTo>
                  <a:cubicBezTo>
                    <a:pt x="39" y="7"/>
                    <a:pt x="42" y="9"/>
                    <a:pt x="46" y="13"/>
                  </a:cubicBezTo>
                  <a:cubicBezTo>
                    <a:pt x="50" y="16"/>
                    <a:pt x="55" y="20"/>
                    <a:pt x="64" y="20"/>
                  </a:cubicBezTo>
                  <a:cubicBezTo>
                    <a:pt x="73" y="20"/>
                    <a:pt x="78" y="16"/>
                    <a:pt x="82" y="13"/>
                  </a:cubicBezTo>
                  <a:cubicBezTo>
                    <a:pt x="86" y="9"/>
                    <a:pt x="89" y="7"/>
                    <a:pt x="96" y="7"/>
                  </a:cubicBezTo>
                  <a:cubicBezTo>
                    <a:pt x="102" y="7"/>
                    <a:pt x="106" y="9"/>
                    <a:pt x="109" y="13"/>
                  </a:cubicBezTo>
                  <a:cubicBezTo>
                    <a:pt x="114" y="16"/>
                    <a:pt x="118" y="20"/>
                    <a:pt x="127" y="20"/>
                  </a:cubicBezTo>
                  <a:cubicBezTo>
                    <a:pt x="137" y="20"/>
                    <a:pt x="141" y="16"/>
                    <a:pt x="146" y="13"/>
                  </a:cubicBezTo>
                  <a:cubicBezTo>
                    <a:pt x="149" y="9"/>
                    <a:pt x="152" y="7"/>
                    <a:pt x="159" y="7"/>
                  </a:cubicBezTo>
                  <a:lnTo>
                    <a:pt x="1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3" name="出自【趣你的PPT】(微信:qunideppt)：最优质的PPT资源库"/>
            <p:cNvSpPr/>
            <p:nvPr/>
          </p:nvSpPr>
          <p:spPr bwMode="auto">
            <a:xfrm>
              <a:off x="3321082" y="6307724"/>
              <a:ext cx="291529" cy="38026"/>
            </a:xfrm>
            <a:custGeom>
              <a:avLst/>
              <a:gdLst>
                <a:gd name="T0" fmla="*/ 159 w 159"/>
                <a:gd name="T1" fmla="*/ 0 h 21"/>
                <a:gd name="T2" fmla="*/ 141 w 159"/>
                <a:gd name="T3" fmla="*/ 8 h 21"/>
                <a:gd name="T4" fmla="*/ 127 w 159"/>
                <a:gd name="T5" fmla="*/ 14 h 21"/>
                <a:gd name="T6" fmla="*/ 114 w 159"/>
                <a:gd name="T7" fmla="*/ 8 h 21"/>
                <a:gd name="T8" fmla="*/ 96 w 159"/>
                <a:gd name="T9" fmla="*/ 0 h 21"/>
                <a:gd name="T10" fmla="*/ 78 w 159"/>
                <a:gd name="T11" fmla="*/ 8 h 21"/>
                <a:gd name="T12" fmla="*/ 64 w 159"/>
                <a:gd name="T13" fmla="*/ 14 h 21"/>
                <a:gd name="T14" fmla="*/ 51 w 159"/>
                <a:gd name="T15" fmla="*/ 8 h 21"/>
                <a:gd name="T16" fmla="*/ 33 w 159"/>
                <a:gd name="T17" fmla="*/ 0 h 21"/>
                <a:gd name="T18" fmla="*/ 14 w 159"/>
                <a:gd name="T19" fmla="*/ 8 h 21"/>
                <a:gd name="T20" fmla="*/ 1 w 159"/>
                <a:gd name="T21" fmla="*/ 14 h 21"/>
                <a:gd name="T22" fmla="*/ 0 w 159"/>
                <a:gd name="T23" fmla="*/ 14 h 21"/>
                <a:gd name="T24" fmla="*/ 0 w 159"/>
                <a:gd name="T25" fmla="*/ 21 h 21"/>
                <a:gd name="T26" fmla="*/ 1 w 159"/>
                <a:gd name="T27" fmla="*/ 21 h 21"/>
                <a:gd name="T28" fmla="*/ 19 w 159"/>
                <a:gd name="T29" fmla="*/ 13 h 21"/>
                <a:gd name="T30" fmla="*/ 33 w 159"/>
                <a:gd name="T31" fmla="*/ 7 h 21"/>
                <a:gd name="T32" fmla="*/ 46 w 159"/>
                <a:gd name="T33" fmla="*/ 13 h 21"/>
                <a:gd name="T34" fmla="*/ 64 w 159"/>
                <a:gd name="T35" fmla="*/ 21 h 21"/>
                <a:gd name="T36" fmla="*/ 82 w 159"/>
                <a:gd name="T37" fmla="*/ 13 h 21"/>
                <a:gd name="T38" fmla="*/ 96 w 159"/>
                <a:gd name="T39" fmla="*/ 7 h 21"/>
                <a:gd name="T40" fmla="*/ 109 w 159"/>
                <a:gd name="T41" fmla="*/ 13 h 21"/>
                <a:gd name="T42" fmla="*/ 127 w 159"/>
                <a:gd name="T43" fmla="*/ 21 h 21"/>
                <a:gd name="T44" fmla="*/ 146 w 159"/>
                <a:gd name="T45" fmla="*/ 13 h 21"/>
                <a:gd name="T46" fmla="*/ 159 w 159"/>
                <a:gd name="T47" fmla="*/ 7 h 21"/>
                <a:gd name="T48" fmla="*/ 159 w 159"/>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21">
                  <a:moveTo>
                    <a:pt x="159" y="0"/>
                  </a:moveTo>
                  <a:cubicBezTo>
                    <a:pt x="150" y="0"/>
                    <a:pt x="145" y="4"/>
                    <a:pt x="141" y="8"/>
                  </a:cubicBezTo>
                  <a:cubicBezTo>
                    <a:pt x="137" y="11"/>
                    <a:pt x="134" y="14"/>
                    <a:pt x="127" y="14"/>
                  </a:cubicBezTo>
                  <a:cubicBezTo>
                    <a:pt x="121" y="14"/>
                    <a:pt x="118" y="11"/>
                    <a:pt x="114" y="8"/>
                  </a:cubicBezTo>
                  <a:cubicBezTo>
                    <a:pt x="110" y="4"/>
                    <a:pt x="105" y="0"/>
                    <a:pt x="96" y="0"/>
                  </a:cubicBezTo>
                  <a:cubicBezTo>
                    <a:pt x="87" y="0"/>
                    <a:pt x="82" y="4"/>
                    <a:pt x="78" y="8"/>
                  </a:cubicBezTo>
                  <a:cubicBezTo>
                    <a:pt x="74" y="11"/>
                    <a:pt x="71" y="14"/>
                    <a:pt x="64" y="14"/>
                  </a:cubicBezTo>
                  <a:cubicBezTo>
                    <a:pt x="58" y="14"/>
                    <a:pt x="54" y="11"/>
                    <a:pt x="51" y="8"/>
                  </a:cubicBezTo>
                  <a:cubicBezTo>
                    <a:pt x="46" y="4"/>
                    <a:pt x="42" y="0"/>
                    <a:pt x="33" y="0"/>
                  </a:cubicBezTo>
                  <a:cubicBezTo>
                    <a:pt x="23" y="0"/>
                    <a:pt x="19" y="4"/>
                    <a:pt x="14" y="8"/>
                  </a:cubicBezTo>
                  <a:cubicBezTo>
                    <a:pt x="11" y="11"/>
                    <a:pt x="7" y="14"/>
                    <a:pt x="1" y="14"/>
                  </a:cubicBezTo>
                  <a:cubicBezTo>
                    <a:pt x="0" y="14"/>
                    <a:pt x="0" y="14"/>
                    <a:pt x="0" y="14"/>
                  </a:cubicBezTo>
                  <a:cubicBezTo>
                    <a:pt x="0" y="21"/>
                    <a:pt x="0" y="21"/>
                    <a:pt x="0" y="21"/>
                  </a:cubicBezTo>
                  <a:cubicBezTo>
                    <a:pt x="0" y="21"/>
                    <a:pt x="0" y="21"/>
                    <a:pt x="1" y="21"/>
                  </a:cubicBezTo>
                  <a:cubicBezTo>
                    <a:pt x="10" y="21"/>
                    <a:pt x="15" y="17"/>
                    <a:pt x="19" y="13"/>
                  </a:cubicBezTo>
                  <a:cubicBezTo>
                    <a:pt x="23" y="10"/>
                    <a:pt x="26" y="7"/>
                    <a:pt x="33" y="7"/>
                  </a:cubicBezTo>
                  <a:cubicBezTo>
                    <a:pt x="39" y="7"/>
                    <a:pt x="42" y="10"/>
                    <a:pt x="46" y="13"/>
                  </a:cubicBezTo>
                  <a:cubicBezTo>
                    <a:pt x="50" y="17"/>
                    <a:pt x="55" y="21"/>
                    <a:pt x="64" y="21"/>
                  </a:cubicBezTo>
                  <a:cubicBezTo>
                    <a:pt x="73" y="21"/>
                    <a:pt x="78" y="17"/>
                    <a:pt x="82" y="13"/>
                  </a:cubicBezTo>
                  <a:cubicBezTo>
                    <a:pt x="86" y="10"/>
                    <a:pt x="89" y="7"/>
                    <a:pt x="96" y="7"/>
                  </a:cubicBezTo>
                  <a:cubicBezTo>
                    <a:pt x="102" y="7"/>
                    <a:pt x="106" y="10"/>
                    <a:pt x="109" y="13"/>
                  </a:cubicBezTo>
                  <a:cubicBezTo>
                    <a:pt x="114" y="17"/>
                    <a:pt x="118" y="21"/>
                    <a:pt x="127" y="21"/>
                  </a:cubicBezTo>
                  <a:cubicBezTo>
                    <a:pt x="137" y="21"/>
                    <a:pt x="141" y="17"/>
                    <a:pt x="146" y="13"/>
                  </a:cubicBezTo>
                  <a:cubicBezTo>
                    <a:pt x="149" y="10"/>
                    <a:pt x="152" y="7"/>
                    <a:pt x="159" y="7"/>
                  </a:cubicBezTo>
                  <a:lnTo>
                    <a:pt x="1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4" name="出自【趣你的PPT】(微信:qunideppt)：最优质的PPT资源库"/>
            <p:cNvSpPr/>
            <p:nvPr/>
          </p:nvSpPr>
          <p:spPr bwMode="auto">
            <a:xfrm>
              <a:off x="3321082" y="6328849"/>
              <a:ext cx="291529" cy="38026"/>
            </a:xfrm>
            <a:custGeom>
              <a:avLst/>
              <a:gdLst>
                <a:gd name="T0" fmla="*/ 159 w 159"/>
                <a:gd name="T1" fmla="*/ 0 h 21"/>
                <a:gd name="T2" fmla="*/ 141 w 159"/>
                <a:gd name="T3" fmla="*/ 8 h 21"/>
                <a:gd name="T4" fmla="*/ 127 w 159"/>
                <a:gd name="T5" fmla="*/ 14 h 21"/>
                <a:gd name="T6" fmla="*/ 114 w 159"/>
                <a:gd name="T7" fmla="*/ 8 h 21"/>
                <a:gd name="T8" fmla="*/ 96 w 159"/>
                <a:gd name="T9" fmla="*/ 0 h 21"/>
                <a:gd name="T10" fmla="*/ 78 w 159"/>
                <a:gd name="T11" fmla="*/ 8 h 21"/>
                <a:gd name="T12" fmla="*/ 64 w 159"/>
                <a:gd name="T13" fmla="*/ 14 h 21"/>
                <a:gd name="T14" fmla="*/ 51 w 159"/>
                <a:gd name="T15" fmla="*/ 8 h 21"/>
                <a:gd name="T16" fmla="*/ 33 w 159"/>
                <a:gd name="T17" fmla="*/ 0 h 21"/>
                <a:gd name="T18" fmla="*/ 14 w 159"/>
                <a:gd name="T19" fmla="*/ 8 h 21"/>
                <a:gd name="T20" fmla="*/ 1 w 159"/>
                <a:gd name="T21" fmla="*/ 14 h 21"/>
                <a:gd name="T22" fmla="*/ 0 w 159"/>
                <a:gd name="T23" fmla="*/ 14 h 21"/>
                <a:gd name="T24" fmla="*/ 0 w 159"/>
                <a:gd name="T25" fmla="*/ 21 h 21"/>
                <a:gd name="T26" fmla="*/ 1 w 159"/>
                <a:gd name="T27" fmla="*/ 21 h 21"/>
                <a:gd name="T28" fmla="*/ 19 w 159"/>
                <a:gd name="T29" fmla="*/ 14 h 21"/>
                <a:gd name="T30" fmla="*/ 33 w 159"/>
                <a:gd name="T31" fmla="*/ 7 h 21"/>
                <a:gd name="T32" fmla="*/ 46 w 159"/>
                <a:gd name="T33" fmla="*/ 14 h 21"/>
                <a:gd name="T34" fmla="*/ 64 w 159"/>
                <a:gd name="T35" fmla="*/ 21 h 21"/>
                <a:gd name="T36" fmla="*/ 82 w 159"/>
                <a:gd name="T37" fmla="*/ 14 h 21"/>
                <a:gd name="T38" fmla="*/ 96 w 159"/>
                <a:gd name="T39" fmla="*/ 7 h 21"/>
                <a:gd name="T40" fmla="*/ 109 w 159"/>
                <a:gd name="T41" fmla="*/ 14 h 21"/>
                <a:gd name="T42" fmla="*/ 127 w 159"/>
                <a:gd name="T43" fmla="*/ 21 h 21"/>
                <a:gd name="T44" fmla="*/ 146 w 159"/>
                <a:gd name="T45" fmla="*/ 14 h 21"/>
                <a:gd name="T46" fmla="*/ 159 w 159"/>
                <a:gd name="T47" fmla="*/ 7 h 21"/>
                <a:gd name="T48" fmla="*/ 159 w 159"/>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21">
                  <a:moveTo>
                    <a:pt x="159" y="0"/>
                  </a:moveTo>
                  <a:cubicBezTo>
                    <a:pt x="150" y="1"/>
                    <a:pt x="145" y="5"/>
                    <a:pt x="141" y="8"/>
                  </a:cubicBezTo>
                  <a:cubicBezTo>
                    <a:pt x="137" y="12"/>
                    <a:pt x="134" y="14"/>
                    <a:pt x="127" y="14"/>
                  </a:cubicBezTo>
                  <a:cubicBezTo>
                    <a:pt x="121" y="14"/>
                    <a:pt x="118" y="12"/>
                    <a:pt x="114" y="8"/>
                  </a:cubicBezTo>
                  <a:cubicBezTo>
                    <a:pt x="110" y="5"/>
                    <a:pt x="105" y="0"/>
                    <a:pt x="96" y="0"/>
                  </a:cubicBezTo>
                  <a:cubicBezTo>
                    <a:pt x="87" y="0"/>
                    <a:pt x="82" y="5"/>
                    <a:pt x="78" y="8"/>
                  </a:cubicBezTo>
                  <a:cubicBezTo>
                    <a:pt x="74" y="12"/>
                    <a:pt x="71" y="14"/>
                    <a:pt x="64" y="14"/>
                  </a:cubicBezTo>
                  <a:cubicBezTo>
                    <a:pt x="58" y="14"/>
                    <a:pt x="54" y="12"/>
                    <a:pt x="51" y="8"/>
                  </a:cubicBezTo>
                  <a:cubicBezTo>
                    <a:pt x="46" y="5"/>
                    <a:pt x="42" y="0"/>
                    <a:pt x="33" y="0"/>
                  </a:cubicBezTo>
                  <a:cubicBezTo>
                    <a:pt x="23" y="0"/>
                    <a:pt x="19" y="5"/>
                    <a:pt x="14" y="8"/>
                  </a:cubicBezTo>
                  <a:cubicBezTo>
                    <a:pt x="11" y="12"/>
                    <a:pt x="7" y="14"/>
                    <a:pt x="1" y="14"/>
                  </a:cubicBezTo>
                  <a:cubicBezTo>
                    <a:pt x="0" y="14"/>
                    <a:pt x="0" y="14"/>
                    <a:pt x="0" y="14"/>
                  </a:cubicBezTo>
                  <a:cubicBezTo>
                    <a:pt x="0" y="21"/>
                    <a:pt x="0" y="21"/>
                    <a:pt x="0" y="21"/>
                  </a:cubicBezTo>
                  <a:cubicBezTo>
                    <a:pt x="0" y="21"/>
                    <a:pt x="0" y="21"/>
                    <a:pt x="1" y="21"/>
                  </a:cubicBezTo>
                  <a:cubicBezTo>
                    <a:pt x="10" y="21"/>
                    <a:pt x="15" y="17"/>
                    <a:pt x="19" y="14"/>
                  </a:cubicBezTo>
                  <a:cubicBezTo>
                    <a:pt x="23" y="10"/>
                    <a:pt x="26" y="7"/>
                    <a:pt x="33" y="7"/>
                  </a:cubicBezTo>
                  <a:cubicBezTo>
                    <a:pt x="39" y="7"/>
                    <a:pt x="42" y="10"/>
                    <a:pt x="46" y="14"/>
                  </a:cubicBezTo>
                  <a:cubicBezTo>
                    <a:pt x="50" y="17"/>
                    <a:pt x="55" y="21"/>
                    <a:pt x="64" y="21"/>
                  </a:cubicBezTo>
                  <a:cubicBezTo>
                    <a:pt x="73" y="21"/>
                    <a:pt x="78" y="17"/>
                    <a:pt x="82" y="14"/>
                  </a:cubicBezTo>
                  <a:cubicBezTo>
                    <a:pt x="86" y="10"/>
                    <a:pt x="89" y="7"/>
                    <a:pt x="96" y="7"/>
                  </a:cubicBezTo>
                  <a:cubicBezTo>
                    <a:pt x="102" y="7"/>
                    <a:pt x="106" y="10"/>
                    <a:pt x="109" y="14"/>
                  </a:cubicBezTo>
                  <a:cubicBezTo>
                    <a:pt x="114" y="17"/>
                    <a:pt x="118" y="21"/>
                    <a:pt x="127" y="21"/>
                  </a:cubicBezTo>
                  <a:cubicBezTo>
                    <a:pt x="137" y="21"/>
                    <a:pt x="141" y="17"/>
                    <a:pt x="146" y="14"/>
                  </a:cubicBezTo>
                  <a:cubicBezTo>
                    <a:pt x="149" y="10"/>
                    <a:pt x="152" y="8"/>
                    <a:pt x="159" y="7"/>
                  </a:cubicBezTo>
                  <a:lnTo>
                    <a:pt x="1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5" name="出自【趣你的PPT】(微信:qunideppt)：最优质的PPT资源库"/>
            <p:cNvSpPr/>
            <p:nvPr/>
          </p:nvSpPr>
          <p:spPr bwMode="auto">
            <a:xfrm>
              <a:off x="3395021" y="6191535"/>
              <a:ext cx="54926" cy="54926"/>
            </a:xfrm>
            <a:custGeom>
              <a:avLst/>
              <a:gdLst>
                <a:gd name="T0" fmla="*/ 6 w 30"/>
                <a:gd name="T1" fmla="*/ 25 h 30"/>
                <a:gd name="T2" fmla="*/ 25 w 30"/>
                <a:gd name="T3" fmla="*/ 24 h 30"/>
                <a:gd name="T4" fmla="*/ 24 w 30"/>
                <a:gd name="T5" fmla="*/ 5 h 30"/>
                <a:gd name="T6" fmla="*/ 5 w 30"/>
                <a:gd name="T7" fmla="*/ 6 h 30"/>
                <a:gd name="T8" fmla="*/ 6 w 30"/>
                <a:gd name="T9" fmla="*/ 25 h 30"/>
              </a:gdLst>
              <a:ahLst/>
              <a:cxnLst>
                <a:cxn ang="0">
                  <a:pos x="T0" y="T1"/>
                </a:cxn>
                <a:cxn ang="0">
                  <a:pos x="T2" y="T3"/>
                </a:cxn>
                <a:cxn ang="0">
                  <a:pos x="T4" y="T5"/>
                </a:cxn>
                <a:cxn ang="0">
                  <a:pos x="T6" y="T7"/>
                </a:cxn>
                <a:cxn ang="0">
                  <a:pos x="T8" y="T9"/>
                </a:cxn>
              </a:cxnLst>
              <a:rect l="0" t="0" r="r" b="b"/>
              <a:pathLst>
                <a:path w="30" h="30">
                  <a:moveTo>
                    <a:pt x="6" y="25"/>
                  </a:moveTo>
                  <a:cubicBezTo>
                    <a:pt x="12" y="30"/>
                    <a:pt x="20" y="30"/>
                    <a:pt x="25" y="24"/>
                  </a:cubicBezTo>
                  <a:cubicBezTo>
                    <a:pt x="30" y="19"/>
                    <a:pt x="30" y="10"/>
                    <a:pt x="24" y="5"/>
                  </a:cubicBezTo>
                  <a:cubicBezTo>
                    <a:pt x="18" y="0"/>
                    <a:pt x="10" y="1"/>
                    <a:pt x="5" y="6"/>
                  </a:cubicBezTo>
                  <a:cubicBezTo>
                    <a:pt x="0" y="12"/>
                    <a:pt x="0" y="20"/>
                    <a:pt x="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6" name="出自【趣你的PPT】(微信:qunideppt)：最优质的PPT资源库"/>
            <p:cNvSpPr/>
            <p:nvPr/>
          </p:nvSpPr>
          <p:spPr bwMode="auto">
            <a:xfrm>
              <a:off x="3111942" y="4875427"/>
              <a:ext cx="325330" cy="171114"/>
            </a:xfrm>
            <a:custGeom>
              <a:avLst/>
              <a:gdLst>
                <a:gd name="T0" fmla="*/ 9 w 178"/>
                <a:gd name="T1" fmla="*/ 71 h 94"/>
                <a:gd name="T2" fmla="*/ 90 w 178"/>
                <a:gd name="T3" fmla="*/ 71 h 94"/>
                <a:gd name="T4" fmla="*/ 92 w 178"/>
                <a:gd name="T5" fmla="*/ 74 h 94"/>
                <a:gd name="T6" fmla="*/ 105 w 178"/>
                <a:gd name="T7" fmla="*/ 86 h 94"/>
                <a:gd name="T8" fmla="*/ 134 w 178"/>
                <a:gd name="T9" fmla="*/ 74 h 94"/>
                <a:gd name="T10" fmla="*/ 166 w 178"/>
                <a:gd name="T11" fmla="*/ 87 h 94"/>
                <a:gd name="T12" fmla="*/ 175 w 178"/>
                <a:gd name="T13" fmla="*/ 94 h 94"/>
                <a:gd name="T14" fmla="*/ 174 w 178"/>
                <a:gd name="T15" fmla="*/ 83 h 94"/>
                <a:gd name="T16" fmla="*/ 124 w 178"/>
                <a:gd name="T17" fmla="*/ 39 h 94"/>
                <a:gd name="T18" fmla="*/ 122 w 178"/>
                <a:gd name="T19" fmla="*/ 37 h 94"/>
                <a:gd name="T20" fmla="*/ 133 w 178"/>
                <a:gd name="T21" fmla="*/ 24 h 94"/>
                <a:gd name="T22" fmla="*/ 151 w 178"/>
                <a:gd name="T23" fmla="*/ 40 h 94"/>
                <a:gd name="T24" fmla="*/ 164 w 178"/>
                <a:gd name="T25" fmla="*/ 39 h 94"/>
                <a:gd name="T26" fmla="*/ 164 w 178"/>
                <a:gd name="T27" fmla="*/ 26 h 94"/>
                <a:gd name="T28" fmla="*/ 139 w 178"/>
                <a:gd name="T29" fmla="*/ 4 h 94"/>
                <a:gd name="T30" fmla="*/ 139 w 178"/>
                <a:gd name="T31" fmla="*/ 4 h 94"/>
                <a:gd name="T32" fmla="*/ 138 w 178"/>
                <a:gd name="T33" fmla="*/ 3 h 94"/>
                <a:gd name="T34" fmla="*/ 125 w 178"/>
                <a:gd name="T35" fmla="*/ 5 h 94"/>
                <a:gd name="T36" fmla="*/ 99 w 178"/>
                <a:gd name="T37" fmla="*/ 35 h 94"/>
                <a:gd name="T38" fmla="*/ 98 w 178"/>
                <a:gd name="T39" fmla="*/ 36 h 94"/>
                <a:gd name="T40" fmla="*/ 87 w 178"/>
                <a:gd name="T41" fmla="*/ 49 h 94"/>
                <a:gd name="T42" fmla="*/ 85 w 178"/>
                <a:gd name="T43" fmla="*/ 53 h 94"/>
                <a:gd name="T44" fmla="*/ 9 w 178"/>
                <a:gd name="T45" fmla="*/ 52 h 94"/>
                <a:gd name="T46" fmla="*/ 0 w 178"/>
                <a:gd name="T47" fmla="*/ 62 h 94"/>
                <a:gd name="T48" fmla="*/ 9 w 178"/>
                <a:gd name="T49" fmla="*/ 7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94">
                  <a:moveTo>
                    <a:pt x="9" y="71"/>
                  </a:moveTo>
                  <a:cubicBezTo>
                    <a:pt x="90" y="71"/>
                    <a:pt x="90" y="71"/>
                    <a:pt x="90" y="71"/>
                  </a:cubicBezTo>
                  <a:cubicBezTo>
                    <a:pt x="91" y="72"/>
                    <a:pt x="92" y="73"/>
                    <a:pt x="92" y="74"/>
                  </a:cubicBezTo>
                  <a:cubicBezTo>
                    <a:pt x="105" y="86"/>
                    <a:pt x="105" y="86"/>
                    <a:pt x="105" y="86"/>
                  </a:cubicBezTo>
                  <a:cubicBezTo>
                    <a:pt x="112" y="80"/>
                    <a:pt x="120" y="74"/>
                    <a:pt x="134" y="74"/>
                  </a:cubicBezTo>
                  <a:cubicBezTo>
                    <a:pt x="151" y="74"/>
                    <a:pt x="159" y="82"/>
                    <a:pt x="166" y="87"/>
                  </a:cubicBezTo>
                  <a:cubicBezTo>
                    <a:pt x="169" y="90"/>
                    <a:pt x="172" y="93"/>
                    <a:pt x="175" y="94"/>
                  </a:cubicBezTo>
                  <a:cubicBezTo>
                    <a:pt x="177" y="90"/>
                    <a:pt x="178" y="87"/>
                    <a:pt x="174" y="83"/>
                  </a:cubicBezTo>
                  <a:cubicBezTo>
                    <a:pt x="124" y="39"/>
                    <a:pt x="124" y="39"/>
                    <a:pt x="124" y="39"/>
                  </a:cubicBezTo>
                  <a:cubicBezTo>
                    <a:pt x="123" y="38"/>
                    <a:pt x="122" y="38"/>
                    <a:pt x="122" y="37"/>
                  </a:cubicBezTo>
                  <a:cubicBezTo>
                    <a:pt x="133" y="24"/>
                    <a:pt x="133" y="24"/>
                    <a:pt x="133" y="24"/>
                  </a:cubicBezTo>
                  <a:cubicBezTo>
                    <a:pt x="151" y="40"/>
                    <a:pt x="151" y="40"/>
                    <a:pt x="151" y="40"/>
                  </a:cubicBezTo>
                  <a:cubicBezTo>
                    <a:pt x="155" y="43"/>
                    <a:pt x="161" y="43"/>
                    <a:pt x="164" y="39"/>
                  </a:cubicBezTo>
                  <a:cubicBezTo>
                    <a:pt x="168" y="35"/>
                    <a:pt x="167" y="30"/>
                    <a:pt x="164" y="26"/>
                  </a:cubicBezTo>
                  <a:cubicBezTo>
                    <a:pt x="139" y="4"/>
                    <a:pt x="139" y="4"/>
                    <a:pt x="139" y="4"/>
                  </a:cubicBezTo>
                  <a:cubicBezTo>
                    <a:pt x="139" y="4"/>
                    <a:pt x="139" y="4"/>
                    <a:pt x="139" y="4"/>
                  </a:cubicBezTo>
                  <a:cubicBezTo>
                    <a:pt x="139" y="4"/>
                    <a:pt x="138" y="4"/>
                    <a:pt x="138" y="3"/>
                  </a:cubicBezTo>
                  <a:cubicBezTo>
                    <a:pt x="134" y="0"/>
                    <a:pt x="128" y="1"/>
                    <a:pt x="125" y="5"/>
                  </a:cubicBezTo>
                  <a:cubicBezTo>
                    <a:pt x="99" y="35"/>
                    <a:pt x="99" y="35"/>
                    <a:pt x="99" y="35"/>
                  </a:cubicBezTo>
                  <a:cubicBezTo>
                    <a:pt x="99" y="36"/>
                    <a:pt x="98" y="36"/>
                    <a:pt x="98" y="36"/>
                  </a:cubicBezTo>
                  <a:cubicBezTo>
                    <a:pt x="87" y="49"/>
                    <a:pt x="87" y="49"/>
                    <a:pt x="87" y="49"/>
                  </a:cubicBezTo>
                  <a:cubicBezTo>
                    <a:pt x="86" y="50"/>
                    <a:pt x="85" y="51"/>
                    <a:pt x="85" y="53"/>
                  </a:cubicBezTo>
                  <a:cubicBezTo>
                    <a:pt x="9" y="52"/>
                    <a:pt x="9" y="52"/>
                    <a:pt x="9" y="52"/>
                  </a:cubicBezTo>
                  <a:cubicBezTo>
                    <a:pt x="4" y="52"/>
                    <a:pt x="0" y="57"/>
                    <a:pt x="0" y="62"/>
                  </a:cubicBezTo>
                  <a:cubicBezTo>
                    <a:pt x="0" y="67"/>
                    <a:pt x="4" y="71"/>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7" name="出自【趣你的PPT】(微信:qunideppt)：最优质的PPT资源库"/>
            <p:cNvSpPr/>
            <p:nvPr/>
          </p:nvSpPr>
          <p:spPr bwMode="auto">
            <a:xfrm>
              <a:off x="3092928" y="5021192"/>
              <a:ext cx="439407" cy="57038"/>
            </a:xfrm>
            <a:custGeom>
              <a:avLst/>
              <a:gdLst>
                <a:gd name="T0" fmla="*/ 239 w 239"/>
                <a:gd name="T1" fmla="*/ 0 h 31"/>
                <a:gd name="T2" fmla="*/ 212 w 239"/>
                <a:gd name="T3" fmla="*/ 12 h 31"/>
                <a:gd name="T4" fmla="*/ 192 w 239"/>
                <a:gd name="T5" fmla="*/ 21 h 31"/>
                <a:gd name="T6" fmla="*/ 172 w 239"/>
                <a:gd name="T7" fmla="*/ 12 h 31"/>
                <a:gd name="T8" fmla="*/ 144 w 239"/>
                <a:gd name="T9" fmla="*/ 0 h 31"/>
                <a:gd name="T10" fmla="*/ 117 w 239"/>
                <a:gd name="T11" fmla="*/ 12 h 31"/>
                <a:gd name="T12" fmla="*/ 97 w 239"/>
                <a:gd name="T13" fmla="*/ 21 h 31"/>
                <a:gd name="T14" fmla="*/ 77 w 239"/>
                <a:gd name="T15" fmla="*/ 12 h 31"/>
                <a:gd name="T16" fmla="*/ 50 w 239"/>
                <a:gd name="T17" fmla="*/ 0 h 31"/>
                <a:gd name="T18" fmla="*/ 22 w 239"/>
                <a:gd name="T19" fmla="*/ 12 h 31"/>
                <a:gd name="T20" fmla="*/ 2 w 239"/>
                <a:gd name="T21" fmla="*/ 21 h 31"/>
                <a:gd name="T22" fmla="*/ 0 w 239"/>
                <a:gd name="T23" fmla="*/ 21 h 31"/>
                <a:gd name="T24" fmla="*/ 0 w 239"/>
                <a:gd name="T25" fmla="*/ 31 h 31"/>
                <a:gd name="T26" fmla="*/ 2 w 239"/>
                <a:gd name="T27" fmla="*/ 31 h 31"/>
                <a:gd name="T28" fmla="*/ 29 w 239"/>
                <a:gd name="T29" fmla="*/ 20 h 31"/>
                <a:gd name="T30" fmla="*/ 50 w 239"/>
                <a:gd name="T31" fmla="*/ 11 h 31"/>
                <a:gd name="T32" fmla="*/ 70 w 239"/>
                <a:gd name="T33" fmla="*/ 20 h 31"/>
                <a:gd name="T34" fmla="*/ 97 w 239"/>
                <a:gd name="T35" fmla="*/ 31 h 31"/>
                <a:gd name="T36" fmla="*/ 124 w 239"/>
                <a:gd name="T37" fmla="*/ 20 h 31"/>
                <a:gd name="T38" fmla="*/ 144 w 239"/>
                <a:gd name="T39" fmla="*/ 11 h 31"/>
                <a:gd name="T40" fmla="*/ 165 w 239"/>
                <a:gd name="T41" fmla="*/ 20 h 31"/>
                <a:gd name="T42" fmla="*/ 192 w 239"/>
                <a:gd name="T43" fmla="*/ 31 h 31"/>
                <a:gd name="T44" fmla="*/ 219 w 239"/>
                <a:gd name="T45" fmla="*/ 20 h 31"/>
                <a:gd name="T46" fmla="*/ 239 w 239"/>
                <a:gd name="T47" fmla="*/ 11 h 31"/>
                <a:gd name="T48" fmla="*/ 239 w 239"/>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31">
                  <a:moveTo>
                    <a:pt x="239" y="0"/>
                  </a:moveTo>
                  <a:cubicBezTo>
                    <a:pt x="225" y="0"/>
                    <a:pt x="218" y="6"/>
                    <a:pt x="212" y="12"/>
                  </a:cubicBezTo>
                  <a:cubicBezTo>
                    <a:pt x="207" y="17"/>
                    <a:pt x="202" y="21"/>
                    <a:pt x="192" y="21"/>
                  </a:cubicBezTo>
                  <a:cubicBezTo>
                    <a:pt x="182" y="21"/>
                    <a:pt x="177" y="17"/>
                    <a:pt x="172" y="12"/>
                  </a:cubicBezTo>
                  <a:cubicBezTo>
                    <a:pt x="165" y="6"/>
                    <a:pt x="158" y="0"/>
                    <a:pt x="144" y="0"/>
                  </a:cubicBezTo>
                  <a:cubicBezTo>
                    <a:pt x="131" y="0"/>
                    <a:pt x="124" y="6"/>
                    <a:pt x="117" y="12"/>
                  </a:cubicBezTo>
                  <a:cubicBezTo>
                    <a:pt x="112" y="17"/>
                    <a:pt x="107" y="21"/>
                    <a:pt x="97" y="21"/>
                  </a:cubicBezTo>
                  <a:cubicBezTo>
                    <a:pt x="87" y="21"/>
                    <a:pt x="82" y="17"/>
                    <a:pt x="77" y="12"/>
                  </a:cubicBezTo>
                  <a:cubicBezTo>
                    <a:pt x="70" y="6"/>
                    <a:pt x="63" y="0"/>
                    <a:pt x="50" y="0"/>
                  </a:cubicBezTo>
                  <a:cubicBezTo>
                    <a:pt x="36" y="0"/>
                    <a:pt x="29" y="6"/>
                    <a:pt x="22" y="12"/>
                  </a:cubicBezTo>
                  <a:cubicBezTo>
                    <a:pt x="17" y="17"/>
                    <a:pt x="12" y="21"/>
                    <a:pt x="2" y="21"/>
                  </a:cubicBezTo>
                  <a:cubicBezTo>
                    <a:pt x="1" y="21"/>
                    <a:pt x="1" y="21"/>
                    <a:pt x="0" y="21"/>
                  </a:cubicBezTo>
                  <a:cubicBezTo>
                    <a:pt x="0" y="31"/>
                    <a:pt x="0" y="31"/>
                    <a:pt x="0" y="31"/>
                  </a:cubicBezTo>
                  <a:cubicBezTo>
                    <a:pt x="1" y="31"/>
                    <a:pt x="1" y="31"/>
                    <a:pt x="2" y="31"/>
                  </a:cubicBezTo>
                  <a:cubicBezTo>
                    <a:pt x="16" y="31"/>
                    <a:pt x="23" y="25"/>
                    <a:pt x="29" y="20"/>
                  </a:cubicBezTo>
                  <a:cubicBezTo>
                    <a:pt x="35" y="15"/>
                    <a:pt x="40" y="11"/>
                    <a:pt x="50" y="11"/>
                  </a:cubicBezTo>
                  <a:cubicBezTo>
                    <a:pt x="59" y="11"/>
                    <a:pt x="64" y="15"/>
                    <a:pt x="70" y="20"/>
                  </a:cubicBezTo>
                  <a:cubicBezTo>
                    <a:pt x="76" y="25"/>
                    <a:pt x="83" y="31"/>
                    <a:pt x="97" y="31"/>
                  </a:cubicBezTo>
                  <a:cubicBezTo>
                    <a:pt x="111" y="31"/>
                    <a:pt x="118" y="25"/>
                    <a:pt x="124" y="20"/>
                  </a:cubicBezTo>
                  <a:cubicBezTo>
                    <a:pt x="130" y="15"/>
                    <a:pt x="135" y="11"/>
                    <a:pt x="144" y="11"/>
                  </a:cubicBezTo>
                  <a:cubicBezTo>
                    <a:pt x="154" y="11"/>
                    <a:pt x="159" y="15"/>
                    <a:pt x="165" y="20"/>
                  </a:cubicBezTo>
                  <a:cubicBezTo>
                    <a:pt x="171" y="25"/>
                    <a:pt x="178" y="31"/>
                    <a:pt x="192" y="31"/>
                  </a:cubicBezTo>
                  <a:cubicBezTo>
                    <a:pt x="206" y="31"/>
                    <a:pt x="213" y="25"/>
                    <a:pt x="219" y="20"/>
                  </a:cubicBezTo>
                  <a:cubicBezTo>
                    <a:pt x="225" y="15"/>
                    <a:pt x="229" y="11"/>
                    <a:pt x="239" y="11"/>
                  </a:cubicBezTo>
                  <a:lnTo>
                    <a:pt x="2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8" name="出自【趣你的PPT】(微信:qunideppt)：最优质的PPT资源库"/>
            <p:cNvSpPr/>
            <p:nvPr/>
          </p:nvSpPr>
          <p:spPr bwMode="auto">
            <a:xfrm>
              <a:off x="3092928" y="5057104"/>
              <a:ext cx="439407" cy="54926"/>
            </a:xfrm>
            <a:custGeom>
              <a:avLst/>
              <a:gdLst>
                <a:gd name="T0" fmla="*/ 239 w 239"/>
                <a:gd name="T1" fmla="*/ 0 h 31"/>
                <a:gd name="T2" fmla="*/ 212 w 239"/>
                <a:gd name="T3" fmla="*/ 12 h 31"/>
                <a:gd name="T4" fmla="*/ 192 w 239"/>
                <a:gd name="T5" fmla="*/ 21 h 31"/>
                <a:gd name="T6" fmla="*/ 172 w 239"/>
                <a:gd name="T7" fmla="*/ 12 h 31"/>
                <a:gd name="T8" fmla="*/ 144 w 239"/>
                <a:gd name="T9" fmla="*/ 0 h 31"/>
                <a:gd name="T10" fmla="*/ 117 w 239"/>
                <a:gd name="T11" fmla="*/ 12 h 31"/>
                <a:gd name="T12" fmla="*/ 97 w 239"/>
                <a:gd name="T13" fmla="*/ 21 h 31"/>
                <a:gd name="T14" fmla="*/ 77 w 239"/>
                <a:gd name="T15" fmla="*/ 12 h 31"/>
                <a:gd name="T16" fmla="*/ 50 w 239"/>
                <a:gd name="T17" fmla="*/ 0 h 31"/>
                <a:gd name="T18" fmla="*/ 22 w 239"/>
                <a:gd name="T19" fmla="*/ 12 h 31"/>
                <a:gd name="T20" fmla="*/ 2 w 239"/>
                <a:gd name="T21" fmla="*/ 21 h 31"/>
                <a:gd name="T22" fmla="*/ 0 w 239"/>
                <a:gd name="T23" fmla="*/ 21 h 31"/>
                <a:gd name="T24" fmla="*/ 0 w 239"/>
                <a:gd name="T25" fmla="*/ 31 h 31"/>
                <a:gd name="T26" fmla="*/ 2 w 239"/>
                <a:gd name="T27" fmla="*/ 31 h 31"/>
                <a:gd name="T28" fmla="*/ 29 w 239"/>
                <a:gd name="T29" fmla="*/ 19 h 31"/>
                <a:gd name="T30" fmla="*/ 50 w 239"/>
                <a:gd name="T31" fmla="*/ 10 h 31"/>
                <a:gd name="T32" fmla="*/ 70 w 239"/>
                <a:gd name="T33" fmla="*/ 19 h 31"/>
                <a:gd name="T34" fmla="*/ 97 w 239"/>
                <a:gd name="T35" fmla="*/ 31 h 31"/>
                <a:gd name="T36" fmla="*/ 124 w 239"/>
                <a:gd name="T37" fmla="*/ 19 h 31"/>
                <a:gd name="T38" fmla="*/ 144 w 239"/>
                <a:gd name="T39" fmla="*/ 10 h 31"/>
                <a:gd name="T40" fmla="*/ 165 w 239"/>
                <a:gd name="T41" fmla="*/ 19 h 31"/>
                <a:gd name="T42" fmla="*/ 192 w 239"/>
                <a:gd name="T43" fmla="*/ 31 h 31"/>
                <a:gd name="T44" fmla="*/ 219 w 239"/>
                <a:gd name="T45" fmla="*/ 19 h 31"/>
                <a:gd name="T46" fmla="*/ 239 w 239"/>
                <a:gd name="T47" fmla="*/ 10 h 31"/>
                <a:gd name="T48" fmla="*/ 239 w 239"/>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31">
                  <a:moveTo>
                    <a:pt x="239" y="0"/>
                  </a:moveTo>
                  <a:cubicBezTo>
                    <a:pt x="225" y="0"/>
                    <a:pt x="218" y="6"/>
                    <a:pt x="212" y="12"/>
                  </a:cubicBezTo>
                  <a:cubicBezTo>
                    <a:pt x="207" y="16"/>
                    <a:pt x="202" y="21"/>
                    <a:pt x="192" y="21"/>
                  </a:cubicBezTo>
                  <a:cubicBezTo>
                    <a:pt x="182" y="21"/>
                    <a:pt x="177" y="16"/>
                    <a:pt x="172" y="12"/>
                  </a:cubicBezTo>
                  <a:cubicBezTo>
                    <a:pt x="165" y="6"/>
                    <a:pt x="158" y="0"/>
                    <a:pt x="144" y="0"/>
                  </a:cubicBezTo>
                  <a:cubicBezTo>
                    <a:pt x="131" y="0"/>
                    <a:pt x="124" y="6"/>
                    <a:pt x="117" y="12"/>
                  </a:cubicBezTo>
                  <a:cubicBezTo>
                    <a:pt x="112" y="16"/>
                    <a:pt x="107" y="21"/>
                    <a:pt x="97" y="21"/>
                  </a:cubicBezTo>
                  <a:cubicBezTo>
                    <a:pt x="87" y="21"/>
                    <a:pt x="82" y="16"/>
                    <a:pt x="77" y="12"/>
                  </a:cubicBezTo>
                  <a:cubicBezTo>
                    <a:pt x="70" y="6"/>
                    <a:pt x="63" y="0"/>
                    <a:pt x="50" y="0"/>
                  </a:cubicBezTo>
                  <a:cubicBezTo>
                    <a:pt x="36" y="0"/>
                    <a:pt x="29" y="6"/>
                    <a:pt x="22" y="12"/>
                  </a:cubicBezTo>
                  <a:cubicBezTo>
                    <a:pt x="17" y="16"/>
                    <a:pt x="12" y="21"/>
                    <a:pt x="2" y="21"/>
                  </a:cubicBezTo>
                  <a:cubicBezTo>
                    <a:pt x="1" y="21"/>
                    <a:pt x="1" y="21"/>
                    <a:pt x="0" y="21"/>
                  </a:cubicBezTo>
                  <a:cubicBezTo>
                    <a:pt x="0" y="31"/>
                    <a:pt x="0" y="31"/>
                    <a:pt x="0" y="31"/>
                  </a:cubicBezTo>
                  <a:cubicBezTo>
                    <a:pt x="1" y="31"/>
                    <a:pt x="1" y="31"/>
                    <a:pt x="2" y="31"/>
                  </a:cubicBezTo>
                  <a:cubicBezTo>
                    <a:pt x="16" y="31"/>
                    <a:pt x="23" y="25"/>
                    <a:pt x="29" y="19"/>
                  </a:cubicBezTo>
                  <a:cubicBezTo>
                    <a:pt x="35" y="14"/>
                    <a:pt x="40" y="10"/>
                    <a:pt x="50" y="10"/>
                  </a:cubicBezTo>
                  <a:cubicBezTo>
                    <a:pt x="59" y="10"/>
                    <a:pt x="64" y="14"/>
                    <a:pt x="70" y="19"/>
                  </a:cubicBezTo>
                  <a:cubicBezTo>
                    <a:pt x="76" y="25"/>
                    <a:pt x="83" y="31"/>
                    <a:pt x="97" y="31"/>
                  </a:cubicBezTo>
                  <a:cubicBezTo>
                    <a:pt x="111" y="31"/>
                    <a:pt x="118" y="25"/>
                    <a:pt x="124" y="19"/>
                  </a:cubicBezTo>
                  <a:cubicBezTo>
                    <a:pt x="130" y="14"/>
                    <a:pt x="135" y="10"/>
                    <a:pt x="144" y="10"/>
                  </a:cubicBezTo>
                  <a:cubicBezTo>
                    <a:pt x="154" y="10"/>
                    <a:pt x="159" y="14"/>
                    <a:pt x="165" y="19"/>
                  </a:cubicBezTo>
                  <a:cubicBezTo>
                    <a:pt x="171" y="25"/>
                    <a:pt x="178" y="31"/>
                    <a:pt x="192" y="31"/>
                  </a:cubicBezTo>
                  <a:cubicBezTo>
                    <a:pt x="206" y="31"/>
                    <a:pt x="213" y="25"/>
                    <a:pt x="219" y="19"/>
                  </a:cubicBezTo>
                  <a:cubicBezTo>
                    <a:pt x="225" y="15"/>
                    <a:pt x="229" y="10"/>
                    <a:pt x="239" y="10"/>
                  </a:cubicBezTo>
                  <a:lnTo>
                    <a:pt x="2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89" name="出自【趣你的PPT】(微信:qunideppt)：最优质的PPT资源库"/>
            <p:cNvSpPr/>
            <p:nvPr/>
          </p:nvSpPr>
          <p:spPr bwMode="auto">
            <a:xfrm>
              <a:off x="3092928" y="5088793"/>
              <a:ext cx="439407" cy="59151"/>
            </a:xfrm>
            <a:custGeom>
              <a:avLst/>
              <a:gdLst>
                <a:gd name="T0" fmla="*/ 239 w 239"/>
                <a:gd name="T1" fmla="*/ 1 h 32"/>
                <a:gd name="T2" fmla="*/ 212 w 239"/>
                <a:gd name="T3" fmla="*/ 12 h 32"/>
                <a:gd name="T4" fmla="*/ 192 w 239"/>
                <a:gd name="T5" fmla="*/ 21 h 32"/>
                <a:gd name="T6" fmla="*/ 172 w 239"/>
                <a:gd name="T7" fmla="*/ 12 h 32"/>
                <a:gd name="T8" fmla="*/ 144 w 239"/>
                <a:gd name="T9" fmla="*/ 0 h 32"/>
                <a:gd name="T10" fmla="*/ 117 w 239"/>
                <a:gd name="T11" fmla="*/ 12 h 32"/>
                <a:gd name="T12" fmla="*/ 97 w 239"/>
                <a:gd name="T13" fmla="*/ 21 h 32"/>
                <a:gd name="T14" fmla="*/ 77 w 239"/>
                <a:gd name="T15" fmla="*/ 12 h 32"/>
                <a:gd name="T16" fmla="*/ 50 w 239"/>
                <a:gd name="T17" fmla="*/ 0 h 32"/>
                <a:gd name="T18" fmla="*/ 22 w 239"/>
                <a:gd name="T19" fmla="*/ 12 h 32"/>
                <a:gd name="T20" fmla="*/ 2 w 239"/>
                <a:gd name="T21" fmla="*/ 21 h 32"/>
                <a:gd name="T22" fmla="*/ 0 w 239"/>
                <a:gd name="T23" fmla="*/ 21 h 32"/>
                <a:gd name="T24" fmla="*/ 0 w 239"/>
                <a:gd name="T25" fmla="*/ 32 h 32"/>
                <a:gd name="T26" fmla="*/ 2 w 239"/>
                <a:gd name="T27" fmla="*/ 32 h 32"/>
                <a:gd name="T28" fmla="*/ 29 w 239"/>
                <a:gd name="T29" fmla="*/ 20 h 32"/>
                <a:gd name="T30" fmla="*/ 50 w 239"/>
                <a:gd name="T31" fmla="*/ 11 h 32"/>
                <a:gd name="T32" fmla="*/ 70 w 239"/>
                <a:gd name="T33" fmla="*/ 20 h 32"/>
                <a:gd name="T34" fmla="*/ 97 w 239"/>
                <a:gd name="T35" fmla="*/ 32 h 32"/>
                <a:gd name="T36" fmla="*/ 124 w 239"/>
                <a:gd name="T37" fmla="*/ 20 h 32"/>
                <a:gd name="T38" fmla="*/ 144 w 239"/>
                <a:gd name="T39" fmla="*/ 11 h 32"/>
                <a:gd name="T40" fmla="*/ 165 w 239"/>
                <a:gd name="T41" fmla="*/ 20 h 32"/>
                <a:gd name="T42" fmla="*/ 192 w 239"/>
                <a:gd name="T43" fmla="*/ 32 h 32"/>
                <a:gd name="T44" fmla="*/ 219 w 239"/>
                <a:gd name="T45" fmla="*/ 20 h 32"/>
                <a:gd name="T46" fmla="*/ 239 w 239"/>
                <a:gd name="T47" fmla="*/ 11 h 32"/>
                <a:gd name="T48" fmla="*/ 239 w 239"/>
                <a:gd name="T4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32">
                  <a:moveTo>
                    <a:pt x="239" y="1"/>
                  </a:moveTo>
                  <a:cubicBezTo>
                    <a:pt x="225" y="1"/>
                    <a:pt x="218" y="7"/>
                    <a:pt x="212" y="12"/>
                  </a:cubicBezTo>
                  <a:cubicBezTo>
                    <a:pt x="207" y="17"/>
                    <a:pt x="202" y="21"/>
                    <a:pt x="192" y="21"/>
                  </a:cubicBezTo>
                  <a:cubicBezTo>
                    <a:pt x="182" y="21"/>
                    <a:pt x="177" y="17"/>
                    <a:pt x="172" y="12"/>
                  </a:cubicBezTo>
                  <a:cubicBezTo>
                    <a:pt x="165" y="7"/>
                    <a:pt x="158" y="0"/>
                    <a:pt x="144" y="0"/>
                  </a:cubicBezTo>
                  <a:cubicBezTo>
                    <a:pt x="131" y="0"/>
                    <a:pt x="124" y="7"/>
                    <a:pt x="117" y="12"/>
                  </a:cubicBezTo>
                  <a:cubicBezTo>
                    <a:pt x="112" y="17"/>
                    <a:pt x="107" y="21"/>
                    <a:pt x="97" y="21"/>
                  </a:cubicBezTo>
                  <a:cubicBezTo>
                    <a:pt x="87" y="21"/>
                    <a:pt x="82" y="17"/>
                    <a:pt x="77" y="12"/>
                  </a:cubicBezTo>
                  <a:cubicBezTo>
                    <a:pt x="70" y="7"/>
                    <a:pt x="63" y="0"/>
                    <a:pt x="50" y="0"/>
                  </a:cubicBezTo>
                  <a:cubicBezTo>
                    <a:pt x="36" y="0"/>
                    <a:pt x="29" y="7"/>
                    <a:pt x="22" y="12"/>
                  </a:cubicBezTo>
                  <a:cubicBezTo>
                    <a:pt x="17" y="17"/>
                    <a:pt x="12" y="21"/>
                    <a:pt x="2" y="21"/>
                  </a:cubicBezTo>
                  <a:cubicBezTo>
                    <a:pt x="1" y="21"/>
                    <a:pt x="1" y="21"/>
                    <a:pt x="0" y="21"/>
                  </a:cubicBezTo>
                  <a:cubicBezTo>
                    <a:pt x="0" y="32"/>
                    <a:pt x="0" y="32"/>
                    <a:pt x="0" y="32"/>
                  </a:cubicBezTo>
                  <a:cubicBezTo>
                    <a:pt x="1" y="32"/>
                    <a:pt x="1" y="32"/>
                    <a:pt x="2" y="32"/>
                  </a:cubicBezTo>
                  <a:cubicBezTo>
                    <a:pt x="16" y="32"/>
                    <a:pt x="23" y="26"/>
                    <a:pt x="29" y="20"/>
                  </a:cubicBezTo>
                  <a:cubicBezTo>
                    <a:pt x="35" y="15"/>
                    <a:pt x="40" y="11"/>
                    <a:pt x="50" y="11"/>
                  </a:cubicBezTo>
                  <a:cubicBezTo>
                    <a:pt x="59" y="11"/>
                    <a:pt x="64" y="15"/>
                    <a:pt x="70" y="20"/>
                  </a:cubicBezTo>
                  <a:cubicBezTo>
                    <a:pt x="76" y="26"/>
                    <a:pt x="83" y="32"/>
                    <a:pt x="97" y="32"/>
                  </a:cubicBezTo>
                  <a:cubicBezTo>
                    <a:pt x="111" y="32"/>
                    <a:pt x="118" y="26"/>
                    <a:pt x="124" y="20"/>
                  </a:cubicBezTo>
                  <a:cubicBezTo>
                    <a:pt x="130" y="15"/>
                    <a:pt x="135" y="11"/>
                    <a:pt x="144" y="11"/>
                  </a:cubicBezTo>
                  <a:cubicBezTo>
                    <a:pt x="154" y="11"/>
                    <a:pt x="159" y="15"/>
                    <a:pt x="165" y="20"/>
                  </a:cubicBezTo>
                  <a:cubicBezTo>
                    <a:pt x="171" y="26"/>
                    <a:pt x="178" y="32"/>
                    <a:pt x="192" y="32"/>
                  </a:cubicBezTo>
                  <a:cubicBezTo>
                    <a:pt x="206" y="32"/>
                    <a:pt x="213" y="26"/>
                    <a:pt x="219" y="20"/>
                  </a:cubicBezTo>
                  <a:cubicBezTo>
                    <a:pt x="225" y="15"/>
                    <a:pt x="229" y="11"/>
                    <a:pt x="239" y="11"/>
                  </a:cubicBezTo>
                  <a:lnTo>
                    <a:pt x="23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0" name="出自【趣你的PPT】(微信:qunideppt)：最优质的PPT资源库"/>
            <p:cNvSpPr/>
            <p:nvPr/>
          </p:nvSpPr>
          <p:spPr bwMode="auto">
            <a:xfrm>
              <a:off x="3207005" y="4881765"/>
              <a:ext cx="84501" cy="84501"/>
            </a:xfrm>
            <a:custGeom>
              <a:avLst/>
              <a:gdLst>
                <a:gd name="T0" fmla="*/ 9 w 46"/>
                <a:gd name="T1" fmla="*/ 38 h 46"/>
                <a:gd name="T2" fmla="*/ 38 w 46"/>
                <a:gd name="T3" fmla="*/ 37 h 46"/>
                <a:gd name="T4" fmla="*/ 36 w 46"/>
                <a:gd name="T5" fmla="*/ 8 h 46"/>
                <a:gd name="T6" fmla="*/ 8 w 46"/>
                <a:gd name="T7" fmla="*/ 10 h 46"/>
                <a:gd name="T8" fmla="*/ 9 w 46"/>
                <a:gd name="T9" fmla="*/ 38 h 46"/>
              </a:gdLst>
              <a:ahLst/>
              <a:cxnLst>
                <a:cxn ang="0">
                  <a:pos x="T0" y="T1"/>
                </a:cxn>
                <a:cxn ang="0">
                  <a:pos x="T2" y="T3"/>
                </a:cxn>
                <a:cxn ang="0">
                  <a:pos x="T4" y="T5"/>
                </a:cxn>
                <a:cxn ang="0">
                  <a:pos x="T6" y="T7"/>
                </a:cxn>
                <a:cxn ang="0">
                  <a:pos x="T8" y="T9"/>
                </a:cxn>
              </a:cxnLst>
              <a:rect l="0" t="0" r="r" b="b"/>
              <a:pathLst>
                <a:path w="46" h="46">
                  <a:moveTo>
                    <a:pt x="9" y="38"/>
                  </a:moveTo>
                  <a:cubicBezTo>
                    <a:pt x="18" y="46"/>
                    <a:pt x="31" y="45"/>
                    <a:pt x="38" y="37"/>
                  </a:cubicBezTo>
                  <a:cubicBezTo>
                    <a:pt x="46" y="28"/>
                    <a:pt x="45" y="15"/>
                    <a:pt x="36" y="8"/>
                  </a:cubicBezTo>
                  <a:cubicBezTo>
                    <a:pt x="28" y="0"/>
                    <a:pt x="15" y="1"/>
                    <a:pt x="8" y="10"/>
                  </a:cubicBezTo>
                  <a:cubicBezTo>
                    <a:pt x="0" y="18"/>
                    <a:pt x="1" y="31"/>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1" name="出自【趣你的PPT】(微信:qunideppt)：最优质的PPT资源库"/>
            <p:cNvSpPr>
              <a:spLocks noEditPoints="1"/>
            </p:cNvSpPr>
            <p:nvPr/>
          </p:nvSpPr>
          <p:spPr bwMode="auto">
            <a:xfrm>
              <a:off x="2294391" y="3724097"/>
              <a:ext cx="122527" cy="120414"/>
            </a:xfrm>
            <a:custGeom>
              <a:avLst/>
              <a:gdLst>
                <a:gd name="T0" fmla="*/ 33 w 66"/>
                <a:gd name="T1" fmla="*/ 0 h 66"/>
                <a:gd name="T2" fmla="*/ 0 w 66"/>
                <a:gd name="T3" fmla="*/ 33 h 66"/>
                <a:gd name="T4" fmla="*/ 33 w 66"/>
                <a:gd name="T5" fmla="*/ 66 h 66"/>
                <a:gd name="T6" fmla="*/ 66 w 66"/>
                <a:gd name="T7" fmla="*/ 33 h 66"/>
                <a:gd name="T8" fmla="*/ 33 w 66"/>
                <a:gd name="T9" fmla="*/ 0 h 66"/>
                <a:gd name="T10" fmla="*/ 47 w 66"/>
                <a:gd name="T11" fmla="*/ 58 h 66"/>
                <a:gd name="T12" fmla="*/ 45 w 66"/>
                <a:gd name="T13" fmla="*/ 57 h 66"/>
                <a:gd name="T14" fmla="*/ 36 w 66"/>
                <a:gd name="T15" fmla="*/ 57 h 66"/>
                <a:gd name="T16" fmla="*/ 33 w 66"/>
                <a:gd name="T17" fmla="*/ 58 h 66"/>
                <a:gd name="T18" fmla="*/ 28 w 66"/>
                <a:gd name="T19" fmla="*/ 62 h 66"/>
                <a:gd name="T20" fmla="*/ 14 w 66"/>
                <a:gd name="T21" fmla="*/ 55 h 66"/>
                <a:gd name="T22" fmla="*/ 12 w 66"/>
                <a:gd name="T23" fmla="*/ 48 h 66"/>
                <a:gd name="T24" fmla="*/ 11 w 66"/>
                <a:gd name="T25" fmla="*/ 47 h 66"/>
                <a:gd name="T26" fmla="*/ 5 w 66"/>
                <a:gd name="T27" fmla="*/ 41 h 66"/>
                <a:gd name="T28" fmla="*/ 4 w 66"/>
                <a:gd name="T29" fmla="*/ 33 h 66"/>
                <a:gd name="T30" fmla="*/ 5 w 66"/>
                <a:gd name="T31" fmla="*/ 26 h 66"/>
                <a:gd name="T32" fmla="*/ 7 w 66"/>
                <a:gd name="T33" fmla="*/ 25 h 66"/>
                <a:gd name="T34" fmla="*/ 13 w 66"/>
                <a:gd name="T35" fmla="*/ 21 h 66"/>
                <a:gd name="T36" fmla="*/ 16 w 66"/>
                <a:gd name="T37" fmla="*/ 14 h 66"/>
                <a:gd name="T38" fmla="*/ 17 w 66"/>
                <a:gd name="T39" fmla="*/ 11 h 66"/>
                <a:gd name="T40" fmla="*/ 16 w 66"/>
                <a:gd name="T41" fmla="*/ 10 h 66"/>
                <a:gd name="T42" fmla="*/ 33 w 66"/>
                <a:gd name="T43" fmla="*/ 4 h 66"/>
                <a:gd name="T44" fmla="*/ 36 w 66"/>
                <a:gd name="T45" fmla="*/ 5 h 66"/>
                <a:gd name="T46" fmla="*/ 32 w 66"/>
                <a:gd name="T47" fmla="*/ 7 h 66"/>
                <a:gd name="T48" fmla="*/ 32 w 66"/>
                <a:gd name="T49" fmla="*/ 9 h 66"/>
                <a:gd name="T50" fmla="*/ 37 w 66"/>
                <a:gd name="T51" fmla="*/ 15 h 66"/>
                <a:gd name="T52" fmla="*/ 39 w 66"/>
                <a:gd name="T53" fmla="*/ 16 h 66"/>
                <a:gd name="T54" fmla="*/ 48 w 66"/>
                <a:gd name="T55" fmla="*/ 15 h 66"/>
                <a:gd name="T56" fmla="*/ 49 w 66"/>
                <a:gd name="T57" fmla="*/ 14 h 66"/>
                <a:gd name="T58" fmla="*/ 49 w 66"/>
                <a:gd name="T59" fmla="*/ 10 h 66"/>
                <a:gd name="T60" fmla="*/ 62 w 66"/>
                <a:gd name="T61" fmla="*/ 30 h 66"/>
                <a:gd name="T62" fmla="*/ 58 w 66"/>
                <a:gd name="T63" fmla="*/ 28 h 66"/>
                <a:gd name="T64" fmla="*/ 56 w 66"/>
                <a:gd name="T65" fmla="*/ 29 h 66"/>
                <a:gd name="T66" fmla="*/ 52 w 66"/>
                <a:gd name="T67" fmla="*/ 36 h 66"/>
                <a:gd name="T68" fmla="*/ 52 w 66"/>
                <a:gd name="T69" fmla="*/ 39 h 66"/>
                <a:gd name="T70" fmla="*/ 55 w 66"/>
                <a:gd name="T71" fmla="*/ 47 h 66"/>
                <a:gd name="T72" fmla="*/ 56 w 66"/>
                <a:gd name="T73" fmla="*/ 46 h 66"/>
                <a:gd name="T74" fmla="*/ 60 w 66"/>
                <a:gd name="T75" fmla="*/ 44 h 66"/>
                <a:gd name="T76" fmla="*/ 47 w 66"/>
                <a:gd name="T7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47" y="58"/>
                  </a:moveTo>
                  <a:cubicBezTo>
                    <a:pt x="46" y="58"/>
                    <a:pt x="46" y="57"/>
                    <a:pt x="45" y="57"/>
                  </a:cubicBezTo>
                  <a:cubicBezTo>
                    <a:pt x="36" y="57"/>
                    <a:pt x="36" y="57"/>
                    <a:pt x="36" y="57"/>
                  </a:cubicBezTo>
                  <a:cubicBezTo>
                    <a:pt x="34" y="57"/>
                    <a:pt x="33" y="58"/>
                    <a:pt x="33" y="58"/>
                  </a:cubicBezTo>
                  <a:cubicBezTo>
                    <a:pt x="28" y="62"/>
                    <a:pt x="28" y="62"/>
                    <a:pt x="28" y="62"/>
                  </a:cubicBezTo>
                  <a:cubicBezTo>
                    <a:pt x="23" y="61"/>
                    <a:pt x="18" y="58"/>
                    <a:pt x="14" y="55"/>
                  </a:cubicBezTo>
                  <a:cubicBezTo>
                    <a:pt x="13" y="53"/>
                    <a:pt x="12" y="49"/>
                    <a:pt x="12" y="48"/>
                  </a:cubicBezTo>
                  <a:cubicBezTo>
                    <a:pt x="12" y="48"/>
                    <a:pt x="11" y="47"/>
                    <a:pt x="11" y="47"/>
                  </a:cubicBezTo>
                  <a:cubicBezTo>
                    <a:pt x="11" y="47"/>
                    <a:pt x="6" y="42"/>
                    <a:pt x="5" y="41"/>
                  </a:cubicBezTo>
                  <a:cubicBezTo>
                    <a:pt x="5" y="39"/>
                    <a:pt x="4" y="36"/>
                    <a:pt x="4" y="33"/>
                  </a:cubicBezTo>
                  <a:cubicBezTo>
                    <a:pt x="4" y="31"/>
                    <a:pt x="5" y="28"/>
                    <a:pt x="5" y="26"/>
                  </a:cubicBezTo>
                  <a:cubicBezTo>
                    <a:pt x="5" y="26"/>
                    <a:pt x="6" y="26"/>
                    <a:pt x="7" y="25"/>
                  </a:cubicBezTo>
                  <a:cubicBezTo>
                    <a:pt x="8" y="24"/>
                    <a:pt x="12" y="22"/>
                    <a:pt x="13" y="21"/>
                  </a:cubicBezTo>
                  <a:cubicBezTo>
                    <a:pt x="13" y="21"/>
                    <a:pt x="16" y="15"/>
                    <a:pt x="16" y="14"/>
                  </a:cubicBezTo>
                  <a:cubicBezTo>
                    <a:pt x="17" y="14"/>
                    <a:pt x="18" y="13"/>
                    <a:pt x="17" y="11"/>
                  </a:cubicBezTo>
                  <a:cubicBezTo>
                    <a:pt x="17" y="11"/>
                    <a:pt x="17" y="10"/>
                    <a:pt x="16" y="10"/>
                  </a:cubicBezTo>
                  <a:cubicBezTo>
                    <a:pt x="21" y="7"/>
                    <a:pt x="27" y="4"/>
                    <a:pt x="33" y="4"/>
                  </a:cubicBezTo>
                  <a:cubicBezTo>
                    <a:pt x="34" y="4"/>
                    <a:pt x="35" y="5"/>
                    <a:pt x="36" y="5"/>
                  </a:cubicBezTo>
                  <a:cubicBezTo>
                    <a:pt x="32" y="7"/>
                    <a:pt x="32" y="7"/>
                    <a:pt x="32" y="7"/>
                  </a:cubicBezTo>
                  <a:cubicBezTo>
                    <a:pt x="32" y="7"/>
                    <a:pt x="31" y="8"/>
                    <a:pt x="32" y="9"/>
                  </a:cubicBezTo>
                  <a:cubicBezTo>
                    <a:pt x="33" y="10"/>
                    <a:pt x="37" y="15"/>
                    <a:pt x="37" y="15"/>
                  </a:cubicBezTo>
                  <a:cubicBezTo>
                    <a:pt x="37" y="15"/>
                    <a:pt x="38" y="16"/>
                    <a:pt x="39" y="16"/>
                  </a:cubicBezTo>
                  <a:cubicBezTo>
                    <a:pt x="40" y="16"/>
                    <a:pt x="48" y="15"/>
                    <a:pt x="48" y="15"/>
                  </a:cubicBezTo>
                  <a:cubicBezTo>
                    <a:pt x="48" y="15"/>
                    <a:pt x="50" y="15"/>
                    <a:pt x="49" y="14"/>
                  </a:cubicBezTo>
                  <a:cubicBezTo>
                    <a:pt x="49" y="13"/>
                    <a:pt x="49" y="12"/>
                    <a:pt x="49" y="10"/>
                  </a:cubicBezTo>
                  <a:cubicBezTo>
                    <a:pt x="56" y="14"/>
                    <a:pt x="61" y="22"/>
                    <a:pt x="62" y="30"/>
                  </a:cubicBezTo>
                  <a:cubicBezTo>
                    <a:pt x="60" y="29"/>
                    <a:pt x="58" y="28"/>
                    <a:pt x="58" y="28"/>
                  </a:cubicBezTo>
                  <a:cubicBezTo>
                    <a:pt x="56" y="27"/>
                    <a:pt x="56" y="28"/>
                    <a:pt x="56" y="29"/>
                  </a:cubicBezTo>
                  <a:cubicBezTo>
                    <a:pt x="55" y="29"/>
                    <a:pt x="52" y="36"/>
                    <a:pt x="52" y="36"/>
                  </a:cubicBezTo>
                  <a:cubicBezTo>
                    <a:pt x="52" y="36"/>
                    <a:pt x="52" y="38"/>
                    <a:pt x="52" y="39"/>
                  </a:cubicBezTo>
                  <a:cubicBezTo>
                    <a:pt x="53" y="41"/>
                    <a:pt x="55" y="47"/>
                    <a:pt x="55" y="47"/>
                  </a:cubicBezTo>
                  <a:cubicBezTo>
                    <a:pt x="55" y="47"/>
                    <a:pt x="56" y="46"/>
                    <a:pt x="56" y="46"/>
                  </a:cubicBezTo>
                  <a:cubicBezTo>
                    <a:pt x="56" y="46"/>
                    <a:pt x="58" y="45"/>
                    <a:pt x="60" y="44"/>
                  </a:cubicBezTo>
                  <a:cubicBezTo>
                    <a:pt x="57" y="50"/>
                    <a:pt x="53" y="55"/>
                    <a:pt x="4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2" name="出自【趣你的PPT】(微信:qunideppt)：最优质的PPT资源库"/>
            <p:cNvSpPr/>
            <p:nvPr/>
          </p:nvSpPr>
          <p:spPr bwMode="auto">
            <a:xfrm>
              <a:off x="2328192" y="3772685"/>
              <a:ext cx="38026" cy="40137"/>
            </a:xfrm>
            <a:custGeom>
              <a:avLst/>
              <a:gdLst>
                <a:gd name="T0" fmla="*/ 15 w 21"/>
                <a:gd name="T1" fmla="*/ 2 h 22"/>
                <a:gd name="T2" fmla="*/ 12 w 21"/>
                <a:gd name="T3" fmla="*/ 0 h 22"/>
                <a:gd name="T4" fmla="*/ 3 w 21"/>
                <a:gd name="T5" fmla="*/ 3 h 22"/>
                <a:gd name="T6" fmla="*/ 1 w 21"/>
                <a:gd name="T7" fmla="*/ 5 h 22"/>
                <a:gd name="T8" fmla="*/ 0 w 21"/>
                <a:gd name="T9" fmla="*/ 15 h 22"/>
                <a:gd name="T10" fmla="*/ 2 w 21"/>
                <a:gd name="T11" fmla="*/ 18 h 22"/>
                <a:gd name="T12" fmla="*/ 10 w 21"/>
                <a:gd name="T13" fmla="*/ 21 h 22"/>
                <a:gd name="T14" fmla="*/ 14 w 21"/>
                <a:gd name="T15" fmla="*/ 21 h 22"/>
                <a:gd name="T16" fmla="*/ 20 w 21"/>
                <a:gd name="T17" fmla="*/ 13 h 22"/>
                <a:gd name="T18" fmla="*/ 20 w 21"/>
                <a:gd name="T19" fmla="*/ 10 h 22"/>
                <a:gd name="T20" fmla="*/ 15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5" y="2"/>
                  </a:moveTo>
                  <a:cubicBezTo>
                    <a:pt x="15" y="1"/>
                    <a:pt x="13" y="0"/>
                    <a:pt x="12" y="0"/>
                  </a:cubicBezTo>
                  <a:cubicBezTo>
                    <a:pt x="3" y="3"/>
                    <a:pt x="3" y="3"/>
                    <a:pt x="3" y="3"/>
                  </a:cubicBezTo>
                  <a:cubicBezTo>
                    <a:pt x="2" y="3"/>
                    <a:pt x="1" y="4"/>
                    <a:pt x="1" y="5"/>
                  </a:cubicBezTo>
                  <a:cubicBezTo>
                    <a:pt x="0" y="15"/>
                    <a:pt x="0" y="15"/>
                    <a:pt x="0" y="15"/>
                  </a:cubicBezTo>
                  <a:cubicBezTo>
                    <a:pt x="0" y="16"/>
                    <a:pt x="0" y="17"/>
                    <a:pt x="2" y="18"/>
                  </a:cubicBezTo>
                  <a:cubicBezTo>
                    <a:pt x="10" y="21"/>
                    <a:pt x="10" y="21"/>
                    <a:pt x="10" y="21"/>
                  </a:cubicBezTo>
                  <a:cubicBezTo>
                    <a:pt x="11" y="22"/>
                    <a:pt x="13" y="21"/>
                    <a:pt x="14" y="21"/>
                  </a:cubicBezTo>
                  <a:cubicBezTo>
                    <a:pt x="20" y="13"/>
                    <a:pt x="20" y="13"/>
                    <a:pt x="20" y="13"/>
                  </a:cubicBezTo>
                  <a:cubicBezTo>
                    <a:pt x="21" y="12"/>
                    <a:pt x="21" y="11"/>
                    <a:pt x="20" y="10"/>
                  </a:cubicBezTo>
                  <a:lnTo>
                    <a:pt x="1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3" name="出自【趣你的PPT】(微信:qunideppt)：最优质的PPT资源库"/>
            <p:cNvSpPr>
              <a:spLocks noEditPoints="1"/>
            </p:cNvSpPr>
            <p:nvPr/>
          </p:nvSpPr>
          <p:spPr bwMode="auto">
            <a:xfrm>
              <a:off x="1379665" y="2031958"/>
              <a:ext cx="211253" cy="211253"/>
            </a:xfrm>
            <a:custGeom>
              <a:avLst/>
              <a:gdLst>
                <a:gd name="T0" fmla="*/ 57 w 115"/>
                <a:gd name="T1" fmla="*/ 0 h 115"/>
                <a:gd name="T2" fmla="*/ 0 w 115"/>
                <a:gd name="T3" fmla="*/ 58 h 115"/>
                <a:gd name="T4" fmla="*/ 57 w 115"/>
                <a:gd name="T5" fmla="*/ 115 h 115"/>
                <a:gd name="T6" fmla="*/ 115 w 115"/>
                <a:gd name="T7" fmla="*/ 58 h 115"/>
                <a:gd name="T8" fmla="*/ 57 w 115"/>
                <a:gd name="T9" fmla="*/ 0 h 115"/>
                <a:gd name="T10" fmla="*/ 107 w 115"/>
                <a:gd name="T11" fmla="*/ 58 h 115"/>
                <a:gd name="T12" fmla="*/ 104 w 115"/>
                <a:gd name="T13" fmla="*/ 75 h 115"/>
                <a:gd name="T14" fmla="*/ 92 w 115"/>
                <a:gd name="T15" fmla="*/ 82 h 115"/>
                <a:gd name="T16" fmla="*/ 84 w 115"/>
                <a:gd name="T17" fmla="*/ 16 h 115"/>
                <a:gd name="T18" fmla="*/ 107 w 115"/>
                <a:gd name="T19" fmla="*/ 58 h 115"/>
                <a:gd name="T20" fmla="*/ 74 w 115"/>
                <a:gd name="T21" fmla="*/ 11 h 115"/>
                <a:gd name="T22" fmla="*/ 88 w 115"/>
                <a:gd name="T23" fmla="*/ 83 h 115"/>
                <a:gd name="T24" fmla="*/ 75 w 115"/>
                <a:gd name="T25" fmla="*/ 85 h 115"/>
                <a:gd name="T26" fmla="*/ 57 w 115"/>
                <a:gd name="T27" fmla="*/ 8 h 115"/>
                <a:gd name="T28" fmla="*/ 57 w 115"/>
                <a:gd name="T29" fmla="*/ 8 h 115"/>
                <a:gd name="T30" fmla="*/ 74 w 115"/>
                <a:gd name="T31" fmla="*/ 11 h 115"/>
                <a:gd name="T32" fmla="*/ 37 w 115"/>
                <a:gd name="T33" fmla="*/ 19 h 115"/>
                <a:gd name="T34" fmla="*/ 52 w 115"/>
                <a:gd name="T35" fmla="*/ 9 h 115"/>
                <a:gd name="T36" fmla="*/ 71 w 115"/>
                <a:gd name="T37" fmla="*/ 85 h 115"/>
                <a:gd name="T38" fmla="*/ 50 w 115"/>
                <a:gd name="T39" fmla="*/ 78 h 115"/>
                <a:gd name="T40" fmla="*/ 37 w 115"/>
                <a:gd name="T41" fmla="*/ 19 h 115"/>
                <a:gd name="T42" fmla="*/ 16 w 115"/>
                <a:gd name="T43" fmla="*/ 30 h 115"/>
                <a:gd name="T44" fmla="*/ 33 w 115"/>
                <a:gd name="T45" fmla="*/ 21 h 115"/>
                <a:gd name="T46" fmla="*/ 41 w 115"/>
                <a:gd name="T47" fmla="*/ 34 h 115"/>
                <a:gd name="T48" fmla="*/ 9 w 115"/>
                <a:gd name="T49" fmla="*/ 47 h 115"/>
                <a:gd name="T50" fmla="*/ 16 w 115"/>
                <a:gd name="T51" fmla="*/ 30 h 115"/>
                <a:gd name="T52" fmla="*/ 25 w 115"/>
                <a:gd name="T53" fmla="*/ 20 h 115"/>
                <a:gd name="T54" fmla="*/ 39 w 115"/>
                <a:gd name="T55" fmla="*/ 12 h 115"/>
                <a:gd name="T56" fmla="*/ 33 w 115"/>
                <a:gd name="T57" fmla="*/ 17 h 115"/>
                <a:gd name="T58" fmla="*/ 25 w 115"/>
                <a:gd name="T59" fmla="*/ 20 h 115"/>
                <a:gd name="T60" fmla="*/ 8 w 115"/>
                <a:gd name="T61" fmla="*/ 54 h 115"/>
                <a:gd name="T62" fmla="*/ 43 w 115"/>
                <a:gd name="T63" fmla="*/ 38 h 115"/>
                <a:gd name="T64" fmla="*/ 45 w 115"/>
                <a:gd name="T65" fmla="*/ 51 h 115"/>
                <a:gd name="T66" fmla="*/ 10 w 115"/>
                <a:gd name="T67" fmla="*/ 74 h 115"/>
                <a:gd name="T68" fmla="*/ 7 w 115"/>
                <a:gd name="T69" fmla="*/ 58 h 115"/>
                <a:gd name="T70" fmla="*/ 8 w 115"/>
                <a:gd name="T71" fmla="*/ 54 h 115"/>
                <a:gd name="T72" fmla="*/ 12 w 115"/>
                <a:gd name="T73" fmla="*/ 78 h 115"/>
                <a:gd name="T74" fmla="*/ 46 w 115"/>
                <a:gd name="T75" fmla="*/ 55 h 115"/>
                <a:gd name="T76" fmla="*/ 46 w 115"/>
                <a:gd name="T77" fmla="*/ 77 h 115"/>
                <a:gd name="T78" fmla="*/ 21 w 115"/>
                <a:gd name="T79" fmla="*/ 92 h 115"/>
                <a:gd name="T80" fmla="*/ 12 w 115"/>
                <a:gd name="T81" fmla="*/ 78 h 115"/>
                <a:gd name="T82" fmla="*/ 24 w 115"/>
                <a:gd name="T83" fmla="*/ 94 h 115"/>
                <a:gd name="T84" fmla="*/ 28 w 115"/>
                <a:gd name="T85" fmla="*/ 91 h 115"/>
                <a:gd name="T86" fmla="*/ 67 w 115"/>
                <a:gd name="T87" fmla="*/ 104 h 115"/>
                <a:gd name="T88" fmla="*/ 80 w 115"/>
                <a:gd name="T89" fmla="*/ 102 h 115"/>
                <a:gd name="T90" fmla="*/ 57 w 115"/>
                <a:gd name="T91" fmla="*/ 108 h 115"/>
                <a:gd name="T92" fmla="*/ 24 w 115"/>
                <a:gd name="T93" fmla="*/ 94 h 115"/>
                <a:gd name="T94" fmla="*/ 92 w 115"/>
                <a:gd name="T95" fmla="*/ 94 h 115"/>
                <a:gd name="T96" fmla="*/ 31 w 115"/>
                <a:gd name="T97" fmla="*/ 88 h 115"/>
                <a:gd name="T98" fmla="*/ 48 w 115"/>
                <a:gd name="T99" fmla="*/ 81 h 115"/>
                <a:gd name="T100" fmla="*/ 101 w 115"/>
                <a:gd name="T101" fmla="*/ 82 h 115"/>
                <a:gd name="T102" fmla="*/ 92 w 115"/>
                <a:gd name="T103" fmla="*/ 9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15">
                  <a:moveTo>
                    <a:pt x="57" y="0"/>
                  </a:moveTo>
                  <a:cubicBezTo>
                    <a:pt x="26" y="0"/>
                    <a:pt x="0" y="26"/>
                    <a:pt x="0" y="58"/>
                  </a:cubicBezTo>
                  <a:cubicBezTo>
                    <a:pt x="0" y="90"/>
                    <a:pt x="26" y="115"/>
                    <a:pt x="57" y="115"/>
                  </a:cubicBezTo>
                  <a:cubicBezTo>
                    <a:pt x="89" y="115"/>
                    <a:pt x="115" y="90"/>
                    <a:pt x="115" y="58"/>
                  </a:cubicBezTo>
                  <a:cubicBezTo>
                    <a:pt x="115" y="26"/>
                    <a:pt x="89" y="0"/>
                    <a:pt x="57" y="0"/>
                  </a:cubicBezTo>
                  <a:close/>
                  <a:moveTo>
                    <a:pt x="107" y="58"/>
                  </a:moveTo>
                  <a:cubicBezTo>
                    <a:pt x="107" y="64"/>
                    <a:pt x="106" y="69"/>
                    <a:pt x="104" y="75"/>
                  </a:cubicBezTo>
                  <a:cubicBezTo>
                    <a:pt x="102" y="76"/>
                    <a:pt x="98" y="79"/>
                    <a:pt x="92" y="82"/>
                  </a:cubicBezTo>
                  <a:cubicBezTo>
                    <a:pt x="99" y="46"/>
                    <a:pt x="91" y="26"/>
                    <a:pt x="84" y="16"/>
                  </a:cubicBezTo>
                  <a:cubicBezTo>
                    <a:pt x="98" y="25"/>
                    <a:pt x="107" y="40"/>
                    <a:pt x="107" y="58"/>
                  </a:cubicBezTo>
                  <a:close/>
                  <a:moveTo>
                    <a:pt x="74" y="11"/>
                  </a:moveTo>
                  <a:cubicBezTo>
                    <a:pt x="79" y="14"/>
                    <a:pt x="98" y="32"/>
                    <a:pt x="88" y="83"/>
                  </a:cubicBezTo>
                  <a:cubicBezTo>
                    <a:pt x="84" y="85"/>
                    <a:pt x="80" y="85"/>
                    <a:pt x="75" y="85"/>
                  </a:cubicBezTo>
                  <a:cubicBezTo>
                    <a:pt x="75" y="40"/>
                    <a:pt x="62" y="16"/>
                    <a:pt x="57" y="8"/>
                  </a:cubicBezTo>
                  <a:cubicBezTo>
                    <a:pt x="57" y="8"/>
                    <a:pt x="57" y="8"/>
                    <a:pt x="57" y="8"/>
                  </a:cubicBezTo>
                  <a:cubicBezTo>
                    <a:pt x="63" y="8"/>
                    <a:pt x="69" y="9"/>
                    <a:pt x="74" y="11"/>
                  </a:cubicBezTo>
                  <a:close/>
                  <a:moveTo>
                    <a:pt x="37" y="19"/>
                  </a:moveTo>
                  <a:cubicBezTo>
                    <a:pt x="41" y="14"/>
                    <a:pt x="49" y="10"/>
                    <a:pt x="52" y="9"/>
                  </a:cubicBezTo>
                  <a:cubicBezTo>
                    <a:pt x="56" y="14"/>
                    <a:pt x="71" y="37"/>
                    <a:pt x="71" y="85"/>
                  </a:cubicBezTo>
                  <a:cubicBezTo>
                    <a:pt x="64" y="85"/>
                    <a:pt x="57" y="82"/>
                    <a:pt x="50" y="78"/>
                  </a:cubicBezTo>
                  <a:cubicBezTo>
                    <a:pt x="52" y="38"/>
                    <a:pt x="42" y="23"/>
                    <a:pt x="37" y="19"/>
                  </a:cubicBezTo>
                  <a:close/>
                  <a:moveTo>
                    <a:pt x="16" y="30"/>
                  </a:moveTo>
                  <a:cubicBezTo>
                    <a:pt x="23" y="25"/>
                    <a:pt x="31" y="21"/>
                    <a:pt x="33" y="21"/>
                  </a:cubicBezTo>
                  <a:cubicBezTo>
                    <a:pt x="34" y="22"/>
                    <a:pt x="38" y="25"/>
                    <a:pt x="41" y="34"/>
                  </a:cubicBezTo>
                  <a:cubicBezTo>
                    <a:pt x="36" y="34"/>
                    <a:pt x="20" y="36"/>
                    <a:pt x="9" y="47"/>
                  </a:cubicBezTo>
                  <a:cubicBezTo>
                    <a:pt x="10" y="40"/>
                    <a:pt x="13" y="35"/>
                    <a:pt x="16" y="30"/>
                  </a:cubicBezTo>
                  <a:close/>
                  <a:moveTo>
                    <a:pt x="25" y="20"/>
                  </a:moveTo>
                  <a:cubicBezTo>
                    <a:pt x="29" y="16"/>
                    <a:pt x="34" y="14"/>
                    <a:pt x="39" y="12"/>
                  </a:cubicBezTo>
                  <a:cubicBezTo>
                    <a:pt x="37" y="13"/>
                    <a:pt x="35" y="15"/>
                    <a:pt x="33" y="17"/>
                  </a:cubicBezTo>
                  <a:cubicBezTo>
                    <a:pt x="31" y="17"/>
                    <a:pt x="29" y="18"/>
                    <a:pt x="25" y="20"/>
                  </a:cubicBezTo>
                  <a:close/>
                  <a:moveTo>
                    <a:pt x="8" y="54"/>
                  </a:moveTo>
                  <a:cubicBezTo>
                    <a:pt x="18" y="39"/>
                    <a:pt x="39" y="38"/>
                    <a:pt x="43" y="38"/>
                  </a:cubicBezTo>
                  <a:cubicBezTo>
                    <a:pt x="44" y="41"/>
                    <a:pt x="45" y="46"/>
                    <a:pt x="45" y="51"/>
                  </a:cubicBezTo>
                  <a:cubicBezTo>
                    <a:pt x="42" y="52"/>
                    <a:pt x="23" y="59"/>
                    <a:pt x="10" y="74"/>
                  </a:cubicBezTo>
                  <a:cubicBezTo>
                    <a:pt x="8" y="69"/>
                    <a:pt x="7" y="64"/>
                    <a:pt x="7" y="58"/>
                  </a:cubicBezTo>
                  <a:cubicBezTo>
                    <a:pt x="7" y="57"/>
                    <a:pt x="8" y="55"/>
                    <a:pt x="8" y="54"/>
                  </a:cubicBezTo>
                  <a:close/>
                  <a:moveTo>
                    <a:pt x="12" y="78"/>
                  </a:moveTo>
                  <a:cubicBezTo>
                    <a:pt x="23" y="65"/>
                    <a:pt x="41" y="57"/>
                    <a:pt x="46" y="55"/>
                  </a:cubicBezTo>
                  <a:cubicBezTo>
                    <a:pt x="46" y="61"/>
                    <a:pt x="46" y="69"/>
                    <a:pt x="46" y="77"/>
                  </a:cubicBezTo>
                  <a:cubicBezTo>
                    <a:pt x="42" y="78"/>
                    <a:pt x="30" y="82"/>
                    <a:pt x="21" y="92"/>
                  </a:cubicBezTo>
                  <a:cubicBezTo>
                    <a:pt x="17" y="88"/>
                    <a:pt x="14" y="83"/>
                    <a:pt x="12" y="78"/>
                  </a:cubicBezTo>
                  <a:close/>
                  <a:moveTo>
                    <a:pt x="24" y="94"/>
                  </a:moveTo>
                  <a:cubicBezTo>
                    <a:pt x="25" y="93"/>
                    <a:pt x="26" y="92"/>
                    <a:pt x="28" y="91"/>
                  </a:cubicBezTo>
                  <a:cubicBezTo>
                    <a:pt x="30" y="92"/>
                    <a:pt x="45" y="104"/>
                    <a:pt x="67" y="104"/>
                  </a:cubicBezTo>
                  <a:cubicBezTo>
                    <a:pt x="71" y="104"/>
                    <a:pt x="75" y="103"/>
                    <a:pt x="80" y="102"/>
                  </a:cubicBezTo>
                  <a:cubicBezTo>
                    <a:pt x="73" y="106"/>
                    <a:pt x="65" y="108"/>
                    <a:pt x="57" y="108"/>
                  </a:cubicBezTo>
                  <a:cubicBezTo>
                    <a:pt x="44" y="108"/>
                    <a:pt x="32" y="103"/>
                    <a:pt x="24" y="94"/>
                  </a:cubicBezTo>
                  <a:close/>
                  <a:moveTo>
                    <a:pt x="92" y="94"/>
                  </a:moveTo>
                  <a:cubicBezTo>
                    <a:pt x="62" y="109"/>
                    <a:pt x="37" y="92"/>
                    <a:pt x="31" y="88"/>
                  </a:cubicBezTo>
                  <a:cubicBezTo>
                    <a:pt x="39" y="84"/>
                    <a:pt x="45" y="82"/>
                    <a:pt x="48" y="81"/>
                  </a:cubicBezTo>
                  <a:cubicBezTo>
                    <a:pt x="71" y="96"/>
                    <a:pt x="91" y="88"/>
                    <a:pt x="101" y="82"/>
                  </a:cubicBezTo>
                  <a:cubicBezTo>
                    <a:pt x="99" y="86"/>
                    <a:pt x="96" y="90"/>
                    <a:pt x="92"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4" name="出自【趣你的PPT】(微信:qunideppt)：最优质的PPT资源库"/>
            <p:cNvSpPr>
              <a:spLocks noEditPoints="1"/>
            </p:cNvSpPr>
            <p:nvPr/>
          </p:nvSpPr>
          <p:spPr bwMode="auto">
            <a:xfrm>
              <a:off x="1802172" y="4700087"/>
              <a:ext cx="211253" cy="213365"/>
            </a:xfrm>
            <a:custGeom>
              <a:avLst/>
              <a:gdLst>
                <a:gd name="T0" fmla="*/ 58 w 115"/>
                <a:gd name="T1" fmla="*/ 0 h 116"/>
                <a:gd name="T2" fmla="*/ 0 w 115"/>
                <a:gd name="T3" fmla="*/ 58 h 116"/>
                <a:gd name="T4" fmla="*/ 58 w 115"/>
                <a:gd name="T5" fmla="*/ 116 h 116"/>
                <a:gd name="T6" fmla="*/ 115 w 115"/>
                <a:gd name="T7" fmla="*/ 58 h 116"/>
                <a:gd name="T8" fmla="*/ 58 w 115"/>
                <a:gd name="T9" fmla="*/ 0 h 116"/>
                <a:gd name="T10" fmla="*/ 107 w 115"/>
                <a:gd name="T11" fmla="*/ 58 h 116"/>
                <a:gd name="T12" fmla="*/ 105 w 115"/>
                <a:gd name="T13" fmla="*/ 75 h 116"/>
                <a:gd name="T14" fmla="*/ 93 w 115"/>
                <a:gd name="T15" fmla="*/ 82 h 116"/>
                <a:gd name="T16" fmla="*/ 85 w 115"/>
                <a:gd name="T17" fmla="*/ 16 h 116"/>
                <a:gd name="T18" fmla="*/ 107 w 115"/>
                <a:gd name="T19" fmla="*/ 58 h 116"/>
                <a:gd name="T20" fmla="*/ 75 w 115"/>
                <a:gd name="T21" fmla="*/ 11 h 116"/>
                <a:gd name="T22" fmla="*/ 88 w 115"/>
                <a:gd name="T23" fmla="*/ 84 h 116"/>
                <a:gd name="T24" fmla="*/ 75 w 115"/>
                <a:gd name="T25" fmla="*/ 86 h 116"/>
                <a:gd name="T26" fmla="*/ 57 w 115"/>
                <a:gd name="T27" fmla="*/ 8 h 116"/>
                <a:gd name="T28" fmla="*/ 58 w 115"/>
                <a:gd name="T29" fmla="*/ 8 h 116"/>
                <a:gd name="T30" fmla="*/ 75 w 115"/>
                <a:gd name="T31" fmla="*/ 11 h 116"/>
                <a:gd name="T32" fmla="*/ 37 w 115"/>
                <a:gd name="T33" fmla="*/ 19 h 116"/>
                <a:gd name="T34" fmla="*/ 53 w 115"/>
                <a:gd name="T35" fmla="*/ 9 h 116"/>
                <a:gd name="T36" fmla="*/ 71 w 115"/>
                <a:gd name="T37" fmla="*/ 85 h 116"/>
                <a:gd name="T38" fmla="*/ 50 w 115"/>
                <a:gd name="T39" fmla="*/ 78 h 116"/>
                <a:gd name="T40" fmla="*/ 37 w 115"/>
                <a:gd name="T41" fmla="*/ 19 h 116"/>
                <a:gd name="T42" fmla="*/ 16 w 115"/>
                <a:gd name="T43" fmla="*/ 30 h 116"/>
                <a:gd name="T44" fmla="*/ 33 w 115"/>
                <a:gd name="T45" fmla="*/ 21 h 116"/>
                <a:gd name="T46" fmla="*/ 42 w 115"/>
                <a:gd name="T47" fmla="*/ 34 h 116"/>
                <a:gd name="T48" fmla="*/ 9 w 115"/>
                <a:gd name="T49" fmla="*/ 47 h 116"/>
                <a:gd name="T50" fmla="*/ 16 w 115"/>
                <a:gd name="T51" fmla="*/ 30 h 116"/>
                <a:gd name="T52" fmla="*/ 25 w 115"/>
                <a:gd name="T53" fmla="*/ 20 h 116"/>
                <a:gd name="T54" fmla="*/ 39 w 115"/>
                <a:gd name="T55" fmla="*/ 12 h 116"/>
                <a:gd name="T56" fmla="*/ 33 w 115"/>
                <a:gd name="T57" fmla="*/ 17 h 116"/>
                <a:gd name="T58" fmla="*/ 25 w 115"/>
                <a:gd name="T59" fmla="*/ 20 h 116"/>
                <a:gd name="T60" fmla="*/ 8 w 115"/>
                <a:gd name="T61" fmla="*/ 54 h 116"/>
                <a:gd name="T62" fmla="*/ 43 w 115"/>
                <a:gd name="T63" fmla="*/ 38 h 116"/>
                <a:gd name="T64" fmla="*/ 45 w 115"/>
                <a:gd name="T65" fmla="*/ 51 h 116"/>
                <a:gd name="T66" fmla="*/ 10 w 115"/>
                <a:gd name="T67" fmla="*/ 74 h 116"/>
                <a:gd name="T68" fmla="*/ 8 w 115"/>
                <a:gd name="T69" fmla="*/ 58 h 116"/>
                <a:gd name="T70" fmla="*/ 8 w 115"/>
                <a:gd name="T71" fmla="*/ 54 h 116"/>
                <a:gd name="T72" fmla="*/ 12 w 115"/>
                <a:gd name="T73" fmla="*/ 79 h 116"/>
                <a:gd name="T74" fmla="*/ 46 w 115"/>
                <a:gd name="T75" fmla="*/ 55 h 116"/>
                <a:gd name="T76" fmla="*/ 46 w 115"/>
                <a:gd name="T77" fmla="*/ 78 h 116"/>
                <a:gd name="T78" fmla="*/ 21 w 115"/>
                <a:gd name="T79" fmla="*/ 92 h 116"/>
                <a:gd name="T80" fmla="*/ 12 w 115"/>
                <a:gd name="T81" fmla="*/ 79 h 116"/>
                <a:gd name="T82" fmla="*/ 24 w 115"/>
                <a:gd name="T83" fmla="*/ 95 h 116"/>
                <a:gd name="T84" fmla="*/ 28 w 115"/>
                <a:gd name="T85" fmla="*/ 91 h 116"/>
                <a:gd name="T86" fmla="*/ 67 w 115"/>
                <a:gd name="T87" fmla="*/ 104 h 116"/>
                <a:gd name="T88" fmla="*/ 80 w 115"/>
                <a:gd name="T89" fmla="*/ 103 h 116"/>
                <a:gd name="T90" fmla="*/ 58 w 115"/>
                <a:gd name="T91" fmla="*/ 108 h 116"/>
                <a:gd name="T92" fmla="*/ 24 w 115"/>
                <a:gd name="T93" fmla="*/ 95 h 116"/>
                <a:gd name="T94" fmla="*/ 92 w 115"/>
                <a:gd name="T95" fmla="*/ 94 h 116"/>
                <a:gd name="T96" fmla="*/ 32 w 115"/>
                <a:gd name="T97" fmla="*/ 88 h 116"/>
                <a:gd name="T98" fmla="*/ 48 w 115"/>
                <a:gd name="T99" fmla="*/ 81 h 116"/>
                <a:gd name="T100" fmla="*/ 101 w 115"/>
                <a:gd name="T101" fmla="*/ 82 h 116"/>
                <a:gd name="T102" fmla="*/ 92 w 115"/>
                <a:gd name="T103"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16">
                  <a:moveTo>
                    <a:pt x="58" y="0"/>
                  </a:moveTo>
                  <a:cubicBezTo>
                    <a:pt x="26" y="0"/>
                    <a:pt x="0" y="26"/>
                    <a:pt x="0" y="58"/>
                  </a:cubicBezTo>
                  <a:cubicBezTo>
                    <a:pt x="0" y="90"/>
                    <a:pt x="26" y="116"/>
                    <a:pt x="58" y="116"/>
                  </a:cubicBezTo>
                  <a:cubicBezTo>
                    <a:pt x="89" y="116"/>
                    <a:pt x="115" y="90"/>
                    <a:pt x="115" y="58"/>
                  </a:cubicBezTo>
                  <a:cubicBezTo>
                    <a:pt x="115" y="26"/>
                    <a:pt x="89" y="0"/>
                    <a:pt x="58" y="0"/>
                  </a:cubicBezTo>
                  <a:close/>
                  <a:moveTo>
                    <a:pt x="107" y="58"/>
                  </a:moveTo>
                  <a:cubicBezTo>
                    <a:pt x="107" y="64"/>
                    <a:pt x="106" y="69"/>
                    <a:pt x="105" y="75"/>
                  </a:cubicBezTo>
                  <a:cubicBezTo>
                    <a:pt x="102" y="77"/>
                    <a:pt x="98" y="80"/>
                    <a:pt x="93" y="82"/>
                  </a:cubicBezTo>
                  <a:cubicBezTo>
                    <a:pt x="99" y="46"/>
                    <a:pt x="91" y="26"/>
                    <a:pt x="85" y="16"/>
                  </a:cubicBezTo>
                  <a:cubicBezTo>
                    <a:pt x="98" y="25"/>
                    <a:pt x="107" y="40"/>
                    <a:pt x="107" y="58"/>
                  </a:cubicBezTo>
                  <a:close/>
                  <a:moveTo>
                    <a:pt x="75" y="11"/>
                  </a:moveTo>
                  <a:cubicBezTo>
                    <a:pt x="79" y="15"/>
                    <a:pt x="98" y="32"/>
                    <a:pt x="88" y="84"/>
                  </a:cubicBezTo>
                  <a:cubicBezTo>
                    <a:pt x="84" y="85"/>
                    <a:pt x="80" y="86"/>
                    <a:pt x="75" y="86"/>
                  </a:cubicBezTo>
                  <a:cubicBezTo>
                    <a:pt x="75" y="40"/>
                    <a:pt x="62" y="16"/>
                    <a:pt x="57" y="8"/>
                  </a:cubicBezTo>
                  <a:cubicBezTo>
                    <a:pt x="57" y="8"/>
                    <a:pt x="57" y="8"/>
                    <a:pt x="58" y="8"/>
                  </a:cubicBezTo>
                  <a:cubicBezTo>
                    <a:pt x="64" y="8"/>
                    <a:pt x="69" y="9"/>
                    <a:pt x="75" y="11"/>
                  </a:cubicBezTo>
                  <a:close/>
                  <a:moveTo>
                    <a:pt x="37" y="19"/>
                  </a:moveTo>
                  <a:cubicBezTo>
                    <a:pt x="42" y="14"/>
                    <a:pt x="49" y="10"/>
                    <a:pt x="53" y="9"/>
                  </a:cubicBezTo>
                  <a:cubicBezTo>
                    <a:pt x="56" y="14"/>
                    <a:pt x="71" y="37"/>
                    <a:pt x="71" y="85"/>
                  </a:cubicBezTo>
                  <a:cubicBezTo>
                    <a:pt x="65" y="85"/>
                    <a:pt x="58" y="83"/>
                    <a:pt x="50" y="78"/>
                  </a:cubicBezTo>
                  <a:cubicBezTo>
                    <a:pt x="52" y="38"/>
                    <a:pt x="42" y="23"/>
                    <a:pt x="37" y="19"/>
                  </a:cubicBezTo>
                  <a:close/>
                  <a:moveTo>
                    <a:pt x="16" y="30"/>
                  </a:moveTo>
                  <a:cubicBezTo>
                    <a:pt x="23" y="26"/>
                    <a:pt x="31" y="21"/>
                    <a:pt x="33" y="21"/>
                  </a:cubicBezTo>
                  <a:cubicBezTo>
                    <a:pt x="35" y="22"/>
                    <a:pt x="38" y="25"/>
                    <a:pt x="42" y="34"/>
                  </a:cubicBezTo>
                  <a:cubicBezTo>
                    <a:pt x="36" y="34"/>
                    <a:pt x="20" y="36"/>
                    <a:pt x="9" y="47"/>
                  </a:cubicBezTo>
                  <a:cubicBezTo>
                    <a:pt x="10" y="41"/>
                    <a:pt x="13" y="35"/>
                    <a:pt x="16" y="30"/>
                  </a:cubicBezTo>
                  <a:close/>
                  <a:moveTo>
                    <a:pt x="25" y="20"/>
                  </a:moveTo>
                  <a:cubicBezTo>
                    <a:pt x="30" y="16"/>
                    <a:pt x="34" y="14"/>
                    <a:pt x="39" y="12"/>
                  </a:cubicBezTo>
                  <a:cubicBezTo>
                    <a:pt x="37" y="13"/>
                    <a:pt x="35" y="15"/>
                    <a:pt x="33" y="17"/>
                  </a:cubicBezTo>
                  <a:cubicBezTo>
                    <a:pt x="32" y="17"/>
                    <a:pt x="29" y="18"/>
                    <a:pt x="25" y="20"/>
                  </a:cubicBezTo>
                  <a:close/>
                  <a:moveTo>
                    <a:pt x="8" y="54"/>
                  </a:moveTo>
                  <a:cubicBezTo>
                    <a:pt x="18" y="39"/>
                    <a:pt x="39" y="38"/>
                    <a:pt x="43" y="38"/>
                  </a:cubicBezTo>
                  <a:cubicBezTo>
                    <a:pt x="44" y="42"/>
                    <a:pt x="45" y="46"/>
                    <a:pt x="45" y="51"/>
                  </a:cubicBezTo>
                  <a:cubicBezTo>
                    <a:pt x="42" y="52"/>
                    <a:pt x="23" y="60"/>
                    <a:pt x="10" y="74"/>
                  </a:cubicBezTo>
                  <a:cubicBezTo>
                    <a:pt x="9" y="69"/>
                    <a:pt x="8" y="64"/>
                    <a:pt x="8" y="58"/>
                  </a:cubicBezTo>
                  <a:cubicBezTo>
                    <a:pt x="8" y="57"/>
                    <a:pt x="8" y="56"/>
                    <a:pt x="8" y="54"/>
                  </a:cubicBezTo>
                  <a:close/>
                  <a:moveTo>
                    <a:pt x="12" y="79"/>
                  </a:moveTo>
                  <a:cubicBezTo>
                    <a:pt x="23" y="65"/>
                    <a:pt x="41" y="57"/>
                    <a:pt x="46" y="55"/>
                  </a:cubicBezTo>
                  <a:cubicBezTo>
                    <a:pt x="46" y="61"/>
                    <a:pt x="47" y="69"/>
                    <a:pt x="46" y="78"/>
                  </a:cubicBezTo>
                  <a:cubicBezTo>
                    <a:pt x="42" y="79"/>
                    <a:pt x="30" y="82"/>
                    <a:pt x="21" y="92"/>
                  </a:cubicBezTo>
                  <a:cubicBezTo>
                    <a:pt x="17" y="88"/>
                    <a:pt x="14" y="83"/>
                    <a:pt x="12" y="79"/>
                  </a:cubicBezTo>
                  <a:close/>
                  <a:moveTo>
                    <a:pt x="24" y="95"/>
                  </a:moveTo>
                  <a:cubicBezTo>
                    <a:pt x="25" y="93"/>
                    <a:pt x="27" y="92"/>
                    <a:pt x="28" y="91"/>
                  </a:cubicBezTo>
                  <a:cubicBezTo>
                    <a:pt x="30" y="92"/>
                    <a:pt x="45" y="104"/>
                    <a:pt x="67" y="104"/>
                  </a:cubicBezTo>
                  <a:cubicBezTo>
                    <a:pt x="71" y="104"/>
                    <a:pt x="75" y="104"/>
                    <a:pt x="80" y="103"/>
                  </a:cubicBezTo>
                  <a:cubicBezTo>
                    <a:pt x="73" y="106"/>
                    <a:pt x="66" y="108"/>
                    <a:pt x="58" y="108"/>
                  </a:cubicBezTo>
                  <a:cubicBezTo>
                    <a:pt x="45" y="108"/>
                    <a:pt x="33" y="103"/>
                    <a:pt x="24" y="95"/>
                  </a:cubicBezTo>
                  <a:close/>
                  <a:moveTo>
                    <a:pt x="92" y="94"/>
                  </a:moveTo>
                  <a:cubicBezTo>
                    <a:pt x="62" y="109"/>
                    <a:pt x="37" y="92"/>
                    <a:pt x="32" y="88"/>
                  </a:cubicBezTo>
                  <a:cubicBezTo>
                    <a:pt x="39" y="84"/>
                    <a:pt x="46" y="82"/>
                    <a:pt x="48" y="81"/>
                  </a:cubicBezTo>
                  <a:cubicBezTo>
                    <a:pt x="71" y="96"/>
                    <a:pt x="91" y="88"/>
                    <a:pt x="101" y="82"/>
                  </a:cubicBezTo>
                  <a:cubicBezTo>
                    <a:pt x="99" y="86"/>
                    <a:pt x="96" y="90"/>
                    <a:pt x="92"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5" name="出自【趣你的PPT】(微信:qunideppt)：最优质的PPT资源库"/>
            <p:cNvSpPr>
              <a:spLocks noEditPoints="1"/>
            </p:cNvSpPr>
            <p:nvPr/>
          </p:nvSpPr>
          <p:spPr bwMode="auto">
            <a:xfrm>
              <a:off x="2021875" y="2585441"/>
              <a:ext cx="211253" cy="211253"/>
            </a:xfrm>
            <a:custGeom>
              <a:avLst/>
              <a:gdLst>
                <a:gd name="T0" fmla="*/ 58 w 115"/>
                <a:gd name="T1" fmla="*/ 0 h 115"/>
                <a:gd name="T2" fmla="*/ 0 w 115"/>
                <a:gd name="T3" fmla="*/ 57 h 115"/>
                <a:gd name="T4" fmla="*/ 58 w 115"/>
                <a:gd name="T5" fmla="*/ 115 h 115"/>
                <a:gd name="T6" fmla="*/ 115 w 115"/>
                <a:gd name="T7" fmla="*/ 57 h 115"/>
                <a:gd name="T8" fmla="*/ 58 w 115"/>
                <a:gd name="T9" fmla="*/ 0 h 115"/>
                <a:gd name="T10" fmla="*/ 103 w 115"/>
                <a:gd name="T11" fmla="*/ 38 h 115"/>
                <a:gd name="T12" fmla="*/ 39 w 115"/>
                <a:gd name="T13" fmla="*/ 27 h 115"/>
                <a:gd name="T14" fmla="*/ 29 w 115"/>
                <a:gd name="T15" fmla="*/ 31 h 115"/>
                <a:gd name="T16" fmla="*/ 30 w 115"/>
                <a:gd name="T17" fmla="*/ 27 h 115"/>
                <a:gd name="T18" fmla="*/ 68 w 115"/>
                <a:gd name="T19" fmla="*/ 9 h 115"/>
                <a:gd name="T20" fmla="*/ 103 w 115"/>
                <a:gd name="T21" fmla="*/ 38 h 115"/>
                <a:gd name="T22" fmla="*/ 62 w 115"/>
                <a:gd name="T23" fmla="*/ 8 h 115"/>
                <a:gd name="T24" fmla="*/ 30 w 115"/>
                <a:gd name="T25" fmla="*/ 22 h 115"/>
                <a:gd name="T26" fmla="*/ 32 w 115"/>
                <a:gd name="T27" fmla="*/ 15 h 115"/>
                <a:gd name="T28" fmla="*/ 32 w 115"/>
                <a:gd name="T29" fmla="*/ 15 h 115"/>
                <a:gd name="T30" fmla="*/ 58 w 115"/>
                <a:gd name="T31" fmla="*/ 7 h 115"/>
                <a:gd name="T32" fmla="*/ 62 w 115"/>
                <a:gd name="T33" fmla="*/ 8 h 115"/>
                <a:gd name="T34" fmla="*/ 26 w 115"/>
                <a:gd name="T35" fmla="*/ 18 h 115"/>
                <a:gd name="T36" fmla="*/ 25 w 115"/>
                <a:gd name="T37" fmla="*/ 23 h 115"/>
                <a:gd name="T38" fmla="*/ 21 w 115"/>
                <a:gd name="T39" fmla="*/ 24 h 115"/>
                <a:gd name="T40" fmla="*/ 26 w 115"/>
                <a:gd name="T41" fmla="*/ 18 h 115"/>
                <a:gd name="T42" fmla="*/ 17 w 115"/>
                <a:gd name="T43" fmla="*/ 28 h 115"/>
                <a:gd name="T44" fmla="*/ 25 w 115"/>
                <a:gd name="T45" fmla="*/ 28 h 115"/>
                <a:gd name="T46" fmla="*/ 25 w 115"/>
                <a:gd name="T47" fmla="*/ 34 h 115"/>
                <a:gd name="T48" fmla="*/ 9 w 115"/>
                <a:gd name="T49" fmla="*/ 47 h 115"/>
                <a:gd name="T50" fmla="*/ 17 w 115"/>
                <a:gd name="T51" fmla="*/ 28 h 115"/>
                <a:gd name="T52" fmla="*/ 8 w 115"/>
                <a:gd name="T53" fmla="*/ 55 h 115"/>
                <a:gd name="T54" fmla="*/ 25 w 115"/>
                <a:gd name="T55" fmla="*/ 39 h 115"/>
                <a:gd name="T56" fmla="*/ 25 w 115"/>
                <a:gd name="T57" fmla="*/ 48 h 115"/>
                <a:gd name="T58" fmla="*/ 25 w 115"/>
                <a:gd name="T59" fmla="*/ 49 h 115"/>
                <a:gd name="T60" fmla="*/ 21 w 115"/>
                <a:gd name="T61" fmla="*/ 53 h 115"/>
                <a:gd name="T62" fmla="*/ 14 w 115"/>
                <a:gd name="T63" fmla="*/ 82 h 115"/>
                <a:gd name="T64" fmla="*/ 8 w 115"/>
                <a:gd name="T65" fmla="*/ 57 h 115"/>
                <a:gd name="T66" fmla="*/ 8 w 115"/>
                <a:gd name="T67" fmla="*/ 55 h 115"/>
                <a:gd name="T68" fmla="*/ 19 w 115"/>
                <a:gd name="T69" fmla="*/ 89 h 115"/>
                <a:gd name="T70" fmla="*/ 25 w 115"/>
                <a:gd name="T71" fmla="*/ 56 h 115"/>
                <a:gd name="T72" fmla="*/ 26 w 115"/>
                <a:gd name="T73" fmla="*/ 54 h 115"/>
                <a:gd name="T74" fmla="*/ 60 w 115"/>
                <a:gd name="T75" fmla="*/ 107 h 115"/>
                <a:gd name="T76" fmla="*/ 58 w 115"/>
                <a:gd name="T77" fmla="*/ 107 h 115"/>
                <a:gd name="T78" fmla="*/ 19 w 115"/>
                <a:gd name="T79" fmla="*/ 89 h 115"/>
                <a:gd name="T80" fmla="*/ 66 w 115"/>
                <a:gd name="T81" fmla="*/ 106 h 115"/>
                <a:gd name="T82" fmla="*/ 30 w 115"/>
                <a:gd name="T83" fmla="*/ 52 h 115"/>
                <a:gd name="T84" fmla="*/ 33 w 115"/>
                <a:gd name="T85" fmla="*/ 51 h 115"/>
                <a:gd name="T86" fmla="*/ 99 w 115"/>
                <a:gd name="T87" fmla="*/ 85 h 115"/>
                <a:gd name="T88" fmla="*/ 66 w 115"/>
                <a:gd name="T89" fmla="*/ 106 h 115"/>
                <a:gd name="T90" fmla="*/ 101 w 115"/>
                <a:gd name="T91" fmla="*/ 82 h 115"/>
                <a:gd name="T92" fmla="*/ 33 w 115"/>
                <a:gd name="T93" fmla="*/ 46 h 115"/>
                <a:gd name="T94" fmla="*/ 30 w 115"/>
                <a:gd name="T95" fmla="*/ 47 h 115"/>
                <a:gd name="T96" fmla="*/ 29 w 115"/>
                <a:gd name="T97" fmla="*/ 36 h 115"/>
                <a:gd name="T98" fmla="*/ 41 w 115"/>
                <a:gd name="T99" fmla="*/ 32 h 115"/>
                <a:gd name="T100" fmla="*/ 106 w 115"/>
                <a:gd name="T101" fmla="*/ 44 h 115"/>
                <a:gd name="T102" fmla="*/ 107 w 115"/>
                <a:gd name="T103" fmla="*/ 57 h 115"/>
                <a:gd name="T104" fmla="*/ 101 w 115"/>
                <a:gd name="T105"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 h="115">
                  <a:moveTo>
                    <a:pt x="58" y="0"/>
                  </a:moveTo>
                  <a:cubicBezTo>
                    <a:pt x="26" y="0"/>
                    <a:pt x="0" y="25"/>
                    <a:pt x="0" y="57"/>
                  </a:cubicBezTo>
                  <a:cubicBezTo>
                    <a:pt x="0" y="89"/>
                    <a:pt x="26" y="115"/>
                    <a:pt x="58" y="115"/>
                  </a:cubicBezTo>
                  <a:cubicBezTo>
                    <a:pt x="89" y="115"/>
                    <a:pt x="115" y="89"/>
                    <a:pt x="115" y="57"/>
                  </a:cubicBezTo>
                  <a:cubicBezTo>
                    <a:pt x="115" y="25"/>
                    <a:pt x="89" y="0"/>
                    <a:pt x="58" y="0"/>
                  </a:cubicBezTo>
                  <a:close/>
                  <a:moveTo>
                    <a:pt x="103" y="38"/>
                  </a:moveTo>
                  <a:cubicBezTo>
                    <a:pt x="80" y="26"/>
                    <a:pt x="58" y="22"/>
                    <a:pt x="39" y="27"/>
                  </a:cubicBezTo>
                  <a:cubicBezTo>
                    <a:pt x="36" y="28"/>
                    <a:pt x="32" y="30"/>
                    <a:pt x="29" y="31"/>
                  </a:cubicBezTo>
                  <a:cubicBezTo>
                    <a:pt x="29" y="30"/>
                    <a:pt x="29" y="28"/>
                    <a:pt x="30" y="27"/>
                  </a:cubicBezTo>
                  <a:cubicBezTo>
                    <a:pt x="39" y="25"/>
                    <a:pt x="53" y="20"/>
                    <a:pt x="68" y="9"/>
                  </a:cubicBezTo>
                  <a:cubicBezTo>
                    <a:pt x="84" y="12"/>
                    <a:pt x="97" y="23"/>
                    <a:pt x="103" y="38"/>
                  </a:cubicBezTo>
                  <a:close/>
                  <a:moveTo>
                    <a:pt x="62" y="8"/>
                  </a:moveTo>
                  <a:cubicBezTo>
                    <a:pt x="50" y="16"/>
                    <a:pt x="39" y="20"/>
                    <a:pt x="30" y="22"/>
                  </a:cubicBezTo>
                  <a:cubicBezTo>
                    <a:pt x="31" y="17"/>
                    <a:pt x="32" y="15"/>
                    <a:pt x="32" y="15"/>
                  </a:cubicBezTo>
                  <a:cubicBezTo>
                    <a:pt x="32" y="15"/>
                    <a:pt x="32" y="15"/>
                    <a:pt x="32" y="15"/>
                  </a:cubicBezTo>
                  <a:cubicBezTo>
                    <a:pt x="39" y="10"/>
                    <a:pt x="48" y="7"/>
                    <a:pt x="58" y="7"/>
                  </a:cubicBezTo>
                  <a:cubicBezTo>
                    <a:pt x="59" y="7"/>
                    <a:pt x="61" y="7"/>
                    <a:pt x="62" y="8"/>
                  </a:cubicBezTo>
                  <a:close/>
                  <a:moveTo>
                    <a:pt x="26" y="18"/>
                  </a:moveTo>
                  <a:cubicBezTo>
                    <a:pt x="26" y="20"/>
                    <a:pt x="26" y="21"/>
                    <a:pt x="25" y="23"/>
                  </a:cubicBezTo>
                  <a:cubicBezTo>
                    <a:pt x="24" y="23"/>
                    <a:pt x="22" y="24"/>
                    <a:pt x="21" y="24"/>
                  </a:cubicBezTo>
                  <a:cubicBezTo>
                    <a:pt x="22" y="22"/>
                    <a:pt x="24" y="20"/>
                    <a:pt x="26" y="18"/>
                  </a:cubicBezTo>
                  <a:close/>
                  <a:moveTo>
                    <a:pt x="17" y="28"/>
                  </a:moveTo>
                  <a:cubicBezTo>
                    <a:pt x="19" y="28"/>
                    <a:pt x="21" y="28"/>
                    <a:pt x="25" y="28"/>
                  </a:cubicBezTo>
                  <a:cubicBezTo>
                    <a:pt x="25" y="30"/>
                    <a:pt x="25" y="32"/>
                    <a:pt x="25" y="34"/>
                  </a:cubicBezTo>
                  <a:cubicBezTo>
                    <a:pt x="17" y="38"/>
                    <a:pt x="12" y="43"/>
                    <a:pt x="9" y="47"/>
                  </a:cubicBezTo>
                  <a:cubicBezTo>
                    <a:pt x="10" y="40"/>
                    <a:pt x="13" y="34"/>
                    <a:pt x="17" y="28"/>
                  </a:cubicBezTo>
                  <a:close/>
                  <a:moveTo>
                    <a:pt x="8" y="55"/>
                  </a:moveTo>
                  <a:cubicBezTo>
                    <a:pt x="9" y="53"/>
                    <a:pt x="14" y="45"/>
                    <a:pt x="25" y="39"/>
                  </a:cubicBezTo>
                  <a:cubicBezTo>
                    <a:pt x="25" y="42"/>
                    <a:pt x="25" y="45"/>
                    <a:pt x="25" y="48"/>
                  </a:cubicBezTo>
                  <a:cubicBezTo>
                    <a:pt x="25" y="48"/>
                    <a:pt x="25" y="48"/>
                    <a:pt x="25" y="49"/>
                  </a:cubicBezTo>
                  <a:cubicBezTo>
                    <a:pt x="24" y="50"/>
                    <a:pt x="22" y="51"/>
                    <a:pt x="21" y="53"/>
                  </a:cubicBezTo>
                  <a:cubicBezTo>
                    <a:pt x="15" y="60"/>
                    <a:pt x="14" y="73"/>
                    <a:pt x="14" y="82"/>
                  </a:cubicBezTo>
                  <a:cubicBezTo>
                    <a:pt x="10" y="75"/>
                    <a:pt x="8" y="66"/>
                    <a:pt x="8" y="57"/>
                  </a:cubicBezTo>
                  <a:cubicBezTo>
                    <a:pt x="8" y="57"/>
                    <a:pt x="8" y="56"/>
                    <a:pt x="8" y="55"/>
                  </a:cubicBezTo>
                  <a:close/>
                  <a:moveTo>
                    <a:pt x="19" y="89"/>
                  </a:moveTo>
                  <a:cubicBezTo>
                    <a:pt x="18" y="82"/>
                    <a:pt x="18" y="64"/>
                    <a:pt x="25" y="56"/>
                  </a:cubicBezTo>
                  <a:cubicBezTo>
                    <a:pt x="25" y="55"/>
                    <a:pt x="26" y="54"/>
                    <a:pt x="26" y="54"/>
                  </a:cubicBezTo>
                  <a:cubicBezTo>
                    <a:pt x="29" y="70"/>
                    <a:pt x="38" y="90"/>
                    <a:pt x="60" y="107"/>
                  </a:cubicBezTo>
                  <a:cubicBezTo>
                    <a:pt x="59" y="107"/>
                    <a:pt x="58" y="107"/>
                    <a:pt x="58" y="107"/>
                  </a:cubicBezTo>
                  <a:cubicBezTo>
                    <a:pt x="42" y="107"/>
                    <a:pt x="28" y="100"/>
                    <a:pt x="19" y="89"/>
                  </a:cubicBezTo>
                  <a:close/>
                  <a:moveTo>
                    <a:pt x="66" y="106"/>
                  </a:moveTo>
                  <a:cubicBezTo>
                    <a:pt x="46" y="92"/>
                    <a:pt x="34" y="73"/>
                    <a:pt x="30" y="52"/>
                  </a:cubicBezTo>
                  <a:cubicBezTo>
                    <a:pt x="31" y="51"/>
                    <a:pt x="32" y="51"/>
                    <a:pt x="33" y="51"/>
                  </a:cubicBezTo>
                  <a:cubicBezTo>
                    <a:pt x="55" y="49"/>
                    <a:pt x="87" y="75"/>
                    <a:pt x="99" y="85"/>
                  </a:cubicBezTo>
                  <a:cubicBezTo>
                    <a:pt x="91" y="96"/>
                    <a:pt x="80" y="104"/>
                    <a:pt x="66" y="106"/>
                  </a:cubicBezTo>
                  <a:close/>
                  <a:moveTo>
                    <a:pt x="101" y="82"/>
                  </a:moveTo>
                  <a:cubicBezTo>
                    <a:pt x="86" y="69"/>
                    <a:pt x="55" y="44"/>
                    <a:pt x="33" y="46"/>
                  </a:cubicBezTo>
                  <a:cubicBezTo>
                    <a:pt x="32" y="47"/>
                    <a:pt x="31" y="47"/>
                    <a:pt x="30" y="47"/>
                  </a:cubicBezTo>
                  <a:cubicBezTo>
                    <a:pt x="29" y="43"/>
                    <a:pt x="29" y="40"/>
                    <a:pt x="29" y="36"/>
                  </a:cubicBezTo>
                  <a:cubicBezTo>
                    <a:pt x="32" y="34"/>
                    <a:pt x="36" y="33"/>
                    <a:pt x="41" y="32"/>
                  </a:cubicBezTo>
                  <a:cubicBezTo>
                    <a:pt x="59" y="26"/>
                    <a:pt x="81" y="31"/>
                    <a:pt x="106" y="44"/>
                  </a:cubicBezTo>
                  <a:cubicBezTo>
                    <a:pt x="107" y="48"/>
                    <a:pt x="107" y="53"/>
                    <a:pt x="107" y="57"/>
                  </a:cubicBezTo>
                  <a:cubicBezTo>
                    <a:pt x="107" y="66"/>
                    <a:pt x="105" y="74"/>
                    <a:pt x="101"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6" name="出自【趣你的PPT】(微信:qunideppt)：最优质的PPT资源库"/>
            <p:cNvSpPr>
              <a:spLocks noEditPoints="1"/>
            </p:cNvSpPr>
            <p:nvPr/>
          </p:nvSpPr>
          <p:spPr bwMode="auto">
            <a:xfrm>
              <a:off x="2953501" y="4374757"/>
              <a:ext cx="314768" cy="519683"/>
            </a:xfrm>
            <a:custGeom>
              <a:avLst/>
              <a:gdLst>
                <a:gd name="T0" fmla="*/ 166 w 171"/>
                <a:gd name="T1" fmla="*/ 168 h 284"/>
                <a:gd name="T2" fmla="*/ 166 w 171"/>
                <a:gd name="T3" fmla="*/ 167 h 284"/>
                <a:gd name="T4" fmla="*/ 166 w 171"/>
                <a:gd name="T5" fmla="*/ 80 h 284"/>
                <a:gd name="T6" fmla="*/ 86 w 171"/>
                <a:gd name="T7" fmla="*/ 0 h 284"/>
                <a:gd name="T8" fmla="*/ 6 w 171"/>
                <a:gd name="T9" fmla="*/ 80 h 284"/>
                <a:gd name="T10" fmla="*/ 6 w 171"/>
                <a:gd name="T11" fmla="*/ 167 h 284"/>
                <a:gd name="T12" fmla="*/ 5 w 171"/>
                <a:gd name="T13" fmla="*/ 168 h 284"/>
                <a:gd name="T14" fmla="*/ 3 w 171"/>
                <a:gd name="T15" fmla="*/ 179 h 284"/>
                <a:gd name="T16" fmla="*/ 14 w 171"/>
                <a:gd name="T17" fmla="*/ 182 h 284"/>
                <a:gd name="T18" fmla="*/ 50 w 171"/>
                <a:gd name="T19" fmla="*/ 158 h 284"/>
                <a:gd name="T20" fmla="*/ 52 w 171"/>
                <a:gd name="T21" fmla="*/ 157 h 284"/>
                <a:gd name="T22" fmla="*/ 55 w 171"/>
                <a:gd name="T23" fmla="*/ 153 h 284"/>
                <a:gd name="T24" fmla="*/ 61 w 171"/>
                <a:gd name="T25" fmla="*/ 136 h 284"/>
                <a:gd name="T26" fmla="*/ 61 w 171"/>
                <a:gd name="T27" fmla="*/ 164 h 284"/>
                <a:gd name="T28" fmla="*/ 61 w 171"/>
                <a:gd name="T29" fmla="*/ 180 h 284"/>
                <a:gd name="T30" fmla="*/ 61 w 171"/>
                <a:gd name="T31" fmla="*/ 274 h 284"/>
                <a:gd name="T32" fmla="*/ 71 w 171"/>
                <a:gd name="T33" fmla="*/ 284 h 284"/>
                <a:gd name="T34" fmla="*/ 81 w 171"/>
                <a:gd name="T35" fmla="*/ 274 h 284"/>
                <a:gd name="T36" fmla="*/ 81 w 171"/>
                <a:gd name="T37" fmla="*/ 185 h 284"/>
                <a:gd name="T38" fmla="*/ 89 w 171"/>
                <a:gd name="T39" fmla="*/ 185 h 284"/>
                <a:gd name="T40" fmla="*/ 89 w 171"/>
                <a:gd name="T41" fmla="*/ 274 h 284"/>
                <a:gd name="T42" fmla="*/ 100 w 171"/>
                <a:gd name="T43" fmla="*/ 284 h 284"/>
                <a:gd name="T44" fmla="*/ 110 w 171"/>
                <a:gd name="T45" fmla="*/ 274 h 284"/>
                <a:gd name="T46" fmla="*/ 110 w 171"/>
                <a:gd name="T47" fmla="*/ 180 h 284"/>
                <a:gd name="T48" fmla="*/ 110 w 171"/>
                <a:gd name="T49" fmla="*/ 164 h 284"/>
                <a:gd name="T50" fmla="*/ 110 w 171"/>
                <a:gd name="T51" fmla="*/ 133 h 284"/>
                <a:gd name="T52" fmla="*/ 117 w 171"/>
                <a:gd name="T53" fmla="*/ 153 h 284"/>
                <a:gd name="T54" fmla="*/ 119 w 171"/>
                <a:gd name="T55" fmla="*/ 157 h 284"/>
                <a:gd name="T56" fmla="*/ 121 w 171"/>
                <a:gd name="T57" fmla="*/ 158 h 284"/>
                <a:gd name="T58" fmla="*/ 158 w 171"/>
                <a:gd name="T59" fmla="*/ 182 h 284"/>
                <a:gd name="T60" fmla="*/ 169 w 171"/>
                <a:gd name="T61" fmla="*/ 179 h 284"/>
                <a:gd name="T62" fmla="*/ 166 w 171"/>
                <a:gd name="T63" fmla="*/ 168 h 284"/>
                <a:gd name="T64" fmla="*/ 157 w 171"/>
                <a:gd name="T65" fmla="*/ 162 h 284"/>
                <a:gd name="T66" fmla="*/ 131 w 171"/>
                <a:gd name="T67" fmla="*/ 145 h 284"/>
                <a:gd name="T68" fmla="*/ 114 w 171"/>
                <a:gd name="T69" fmla="*/ 91 h 284"/>
                <a:gd name="T70" fmla="*/ 105 w 171"/>
                <a:gd name="T71" fmla="*/ 85 h 284"/>
                <a:gd name="T72" fmla="*/ 67 w 171"/>
                <a:gd name="T73" fmla="*/ 85 h 284"/>
                <a:gd name="T74" fmla="*/ 64 w 171"/>
                <a:gd name="T75" fmla="*/ 85 h 284"/>
                <a:gd name="T76" fmla="*/ 64 w 171"/>
                <a:gd name="T77" fmla="*/ 85 h 284"/>
                <a:gd name="T78" fmla="*/ 58 w 171"/>
                <a:gd name="T79" fmla="*/ 91 h 284"/>
                <a:gd name="T80" fmla="*/ 40 w 171"/>
                <a:gd name="T81" fmla="*/ 145 h 284"/>
                <a:gd name="T82" fmla="*/ 14 w 171"/>
                <a:gd name="T83" fmla="*/ 162 h 284"/>
                <a:gd name="T84" fmla="*/ 14 w 171"/>
                <a:gd name="T85" fmla="*/ 80 h 284"/>
                <a:gd name="T86" fmla="*/ 86 w 171"/>
                <a:gd name="T87" fmla="*/ 9 h 284"/>
                <a:gd name="T88" fmla="*/ 157 w 171"/>
                <a:gd name="T89" fmla="*/ 80 h 284"/>
                <a:gd name="T90" fmla="*/ 157 w 171"/>
                <a:gd name="T91" fmla="*/ 1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1" h="284">
                  <a:moveTo>
                    <a:pt x="166" y="168"/>
                  </a:moveTo>
                  <a:cubicBezTo>
                    <a:pt x="166" y="167"/>
                    <a:pt x="166" y="167"/>
                    <a:pt x="166" y="167"/>
                  </a:cubicBezTo>
                  <a:cubicBezTo>
                    <a:pt x="166" y="80"/>
                    <a:pt x="166" y="80"/>
                    <a:pt x="166" y="80"/>
                  </a:cubicBezTo>
                  <a:cubicBezTo>
                    <a:pt x="166" y="36"/>
                    <a:pt x="130" y="0"/>
                    <a:pt x="86" y="0"/>
                  </a:cubicBezTo>
                  <a:cubicBezTo>
                    <a:pt x="42" y="0"/>
                    <a:pt x="6" y="36"/>
                    <a:pt x="6" y="80"/>
                  </a:cubicBezTo>
                  <a:cubicBezTo>
                    <a:pt x="6" y="167"/>
                    <a:pt x="6" y="167"/>
                    <a:pt x="6" y="167"/>
                  </a:cubicBezTo>
                  <a:cubicBezTo>
                    <a:pt x="5" y="168"/>
                    <a:pt x="5" y="168"/>
                    <a:pt x="5" y="168"/>
                  </a:cubicBezTo>
                  <a:cubicBezTo>
                    <a:pt x="1" y="170"/>
                    <a:pt x="0" y="175"/>
                    <a:pt x="3" y="179"/>
                  </a:cubicBezTo>
                  <a:cubicBezTo>
                    <a:pt x="5" y="183"/>
                    <a:pt x="10" y="184"/>
                    <a:pt x="14" y="182"/>
                  </a:cubicBezTo>
                  <a:cubicBezTo>
                    <a:pt x="50" y="158"/>
                    <a:pt x="50" y="158"/>
                    <a:pt x="50" y="158"/>
                  </a:cubicBezTo>
                  <a:cubicBezTo>
                    <a:pt x="51" y="158"/>
                    <a:pt x="52" y="157"/>
                    <a:pt x="52" y="157"/>
                  </a:cubicBezTo>
                  <a:cubicBezTo>
                    <a:pt x="54" y="156"/>
                    <a:pt x="55" y="154"/>
                    <a:pt x="55" y="153"/>
                  </a:cubicBezTo>
                  <a:cubicBezTo>
                    <a:pt x="61" y="136"/>
                    <a:pt x="61" y="136"/>
                    <a:pt x="61" y="136"/>
                  </a:cubicBezTo>
                  <a:cubicBezTo>
                    <a:pt x="61" y="164"/>
                    <a:pt x="61" y="164"/>
                    <a:pt x="61" y="164"/>
                  </a:cubicBezTo>
                  <a:cubicBezTo>
                    <a:pt x="61" y="180"/>
                    <a:pt x="61" y="180"/>
                    <a:pt x="61" y="180"/>
                  </a:cubicBezTo>
                  <a:cubicBezTo>
                    <a:pt x="61" y="274"/>
                    <a:pt x="61" y="274"/>
                    <a:pt x="61" y="274"/>
                  </a:cubicBezTo>
                  <a:cubicBezTo>
                    <a:pt x="61" y="280"/>
                    <a:pt x="65" y="284"/>
                    <a:pt x="71" y="284"/>
                  </a:cubicBezTo>
                  <a:cubicBezTo>
                    <a:pt x="77" y="284"/>
                    <a:pt x="81" y="280"/>
                    <a:pt x="81" y="274"/>
                  </a:cubicBezTo>
                  <a:cubicBezTo>
                    <a:pt x="81" y="185"/>
                    <a:pt x="81" y="185"/>
                    <a:pt x="81" y="185"/>
                  </a:cubicBezTo>
                  <a:cubicBezTo>
                    <a:pt x="89" y="185"/>
                    <a:pt x="89" y="185"/>
                    <a:pt x="89" y="185"/>
                  </a:cubicBezTo>
                  <a:cubicBezTo>
                    <a:pt x="89" y="274"/>
                    <a:pt x="89" y="274"/>
                    <a:pt x="89" y="274"/>
                  </a:cubicBezTo>
                  <a:cubicBezTo>
                    <a:pt x="89" y="280"/>
                    <a:pt x="94" y="284"/>
                    <a:pt x="100" y="284"/>
                  </a:cubicBezTo>
                  <a:cubicBezTo>
                    <a:pt x="106" y="284"/>
                    <a:pt x="110" y="280"/>
                    <a:pt x="110" y="274"/>
                  </a:cubicBezTo>
                  <a:cubicBezTo>
                    <a:pt x="110" y="180"/>
                    <a:pt x="110" y="180"/>
                    <a:pt x="110" y="180"/>
                  </a:cubicBezTo>
                  <a:cubicBezTo>
                    <a:pt x="110" y="164"/>
                    <a:pt x="110" y="164"/>
                    <a:pt x="110" y="164"/>
                  </a:cubicBezTo>
                  <a:cubicBezTo>
                    <a:pt x="110" y="133"/>
                    <a:pt x="110" y="133"/>
                    <a:pt x="110" y="133"/>
                  </a:cubicBezTo>
                  <a:cubicBezTo>
                    <a:pt x="117" y="153"/>
                    <a:pt x="117" y="153"/>
                    <a:pt x="117" y="153"/>
                  </a:cubicBezTo>
                  <a:cubicBezTo>
                    <a:pt x="117" y="154"/>
                    <a:pt x="118" y="156"/>
                    <a:pt x="119" y="157"/>
                  </a:cubicBezTo>
                  <a:cubicBezTo>
                    <a:pt x="120" y="157"/>
                    <a:pt x="121" y="158"/>
                    <a:pt x="121" y="158"/>
                  </a:cubicBezTo>
                  <a:cubicBezTo>
                    <a:pt x="158" y="182"/>
                    <a:pt x="158" y="182"/>
                    <a:pt x="158" y="182"/>
                  </a:cubicBezTo>
                  <a:cubicBezTo>
                    <a:pt x="162" y="184"/>
                    <a:pt x="167" y="183"/>
                    <a:pt x="169" y="179"/>
                  </a:cubicBezTo>
                  <a:cubicBezTo>
                    <a:pt x="171" y="175"/>
                    <a:pt x="170" y="170"/>
                    <a:pt x="166" y="168"/>
                  </a:cubicBezTo>
                  <a:close/>
                  <a:moveTo>
                    <a:pt x="157" y="162"/>
                  </a:moveTo>
                  <a:cubicBezTo>
                    <a:pt x="131" y="145"/>
                    <a:pt x="131" y="145"/>
                    <a:pt x="131" y="145"/>
                  </a:cubicBezTo>
                  <a:cubicBezTo>
                    <a:pt x="114" y="91"/>
                    <a:pt x="114" y="91"/>
                    <a:pt x="114" y="91"/>
                  </a:cubicBezTo>
                  <a:cubicBezTo>
                    <a:pt x="112" y="87"/>
                    <a:pt x="109" y="85"/>
                    <a:pt x="105" y="85"/>
                  </a:cubicBezTo>
                  <a:cubicBezTo>
                    <a:pt x="67" y="85"/>
                    <a:pt x="67" y="85"/>
                    <a:pt x="67" y="85"/>
                  </a:cubicBezTo>
                  <a:cubicBezTo>
                    <a:pt x="66" y="85"/>
                    <a:pt x="65" y="85"/>
                    <a:pt x="64" y="85"/>
                  </a:cubicBezTo>
                  <a:cubicBezTo>
                    <a:pt x="64" y="85"/>
                    <a:pt x="64" y="85"/>
                    <a:pt x="64" y="85"/>
                  </a:cubicBezTo>
                  <a:cubicBezTo>
                    <a:pt x="61" y="86"/>
                    <a:pt x="59" y="88"/>
                    <a:pt x="58" y="91"/>
                  </a:cubicBezTo>
                  <a:cubicBezTo>
                    <a:pt x="40" y="145"/>
                    <a:pt x="40" y="145"/>
                    <a:pt x="40" y="145"/>
                  </a:cubicBezTo>
                  <a:cubicBezTo>
                    <a:pt x="14" y="162"/>
                    <a:pt x="14" y="162"/>
                    <a:pt x="14" y="162"/>
                  </a:cubicBezTo>
                  <a:cubicBezTo>
                    <a:pt x="14" y="80"/>
                    <a:pt x="14" y="80"/>
                    <a:pt x="14" y="80"/>
                  </a:cubicBezTo>
                  <a:cubicBezTo>
                    <a:pt x="14" y="41"/>
                    <a:pt x="46" y="9"/>
                    <a:pt x="86" y="9"/>
                  </a:cubicBezTo>
                  <a:cubicBezTo>
                    <a:pt x="125" y="9"/>
                    <a:pt x="157" y="41"/>
                    <a:pt x="157" y="80"/>
                  </a:cubicBezTo>
                  <a:lnTo>
                    <a:pt x="157"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7" name="出自【趣你的PPT】(微信:qunideppt)：最优质的PPT资源库"/>
            <p:cNvSpPr>
              <a:spLocks noChangeArrowheads="1"/>
            </p:cNvSpPr>
            <p:nvPr/>
          </p:nvSpPr>
          <p:spPr bwMode="auto">
            <a:xfrm>
              <a:off x="3076028" y="4455033"/>
              <a:ext cx="67601" cy="676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8" name="出自【趣你的PPT】(微信:qunideppt)：最优质的PPT资源库"/>
            <p:cNvSpPr>
              <a:spLocks noEditPoints="1"/>
            </p:cNvSpPr>
            <p:nvPr/>
          </p:nvSpPr>
          <p:spPr bwMode="auto">
            <a:xfrm>
              <a:off x="3547123" y="5574676"/>
              <a:ext cx="202803" cy="338005"/>
            </a:xfrm>
            <a:custGeom>
              <a:avLst/>
              <a:gdLst>
                <a:gd name="T0" fmla="*/ 107 w 111"/>
                <a:gd name="T1" fmla="*/ 108 h 184"/>
                <a:gd name="T2" fmla="*/ 107 w 111"/>
                <a:gd name="T3" fmla="*/ 108 h 184"/>
                <a:gd name="T4" fmla="*/ 107 w 111"/>
                <a:gd name="T5" fmla="*/ 52 h 184"/>
                <a:gd name="T6" fmla="*/ 55 w 111"/>
                <a:gd name="T7" fmla="*/ 0 h 184"/>
                <a:gd name="T8" fmla="*/ 4 w 111"/>
                <a:gd name="T9" fmla="*/ 52 h 184"/>
                <a:gd name="T10" fmla="*/ 4 w 111"/>
                <a:gd name="T11" fmla="*/ 108 h 184"/>
                <a:gd name="T12" fmla="*/ 3 w 111"/>
                <a:gd name="T13" fmla="*/ 108 h 184"/>
                <a:gd name="T14" fmla="*/ 2 w 111"/>
                <a:gd name="T15" fmla="*/ 116 h 184"/>
                <a:gd name="T16" fmla="*/ 9 w 111"/>
                <a:gd name="T17" fmla="*/ 117 h 184"/>
                <a:gd name="T18" fmla="*/ 32 w 111"/>
                <a:gd name="T19" fmla="*/ 102 h 184"/>
                <a:gd name="T20" fmla="*/ 34 w 111"/>
                <a:gd name="T21" fmla="*/ 101 h 184"/>
                <a:gd name="T22" fmla="*/ 36 w 111"/>
                <a:gd name="T23" fmla="*/ 99 h 184"/>
                <a:gd name="T24" fmla="*/ 39 w 111"/>
                <a:gd name="T25" fmla="*/ 88 h 184"/>
                <a:gd name="T26" fmla="*/ 39 w 111"/>
                <a:gd name="T27" fmla="*/ 106 h 184"/>
                <a:gd name="T28" fmla="*/ 39 w 111"/>
                <a:gd name="T29" fmla="*/ 117 h 184"/>
                <a:gd name="T30" fmla="*/ 39 w 111"/>
                <a:gd name="T31" fmla="*/ 177 h 184"/>
                <a:gd name="T32" fmla="*/ 46 w 111"/>
                <a:gd name="T33" fmla="*/ 184 h 184"/>
                <a:gd name="T34" fmla="*/ 52 w 111"/>
                <a:gd name="T35" fmla="*/ 177 h 184"/>
                <a:gd name="T36" fmla="*/ 52 w 111"/>
                <a:gd name="T37" fmla="*/ 119 h 184"/>
                <a:gd name="T38" fmla="*/ 58 w 111"/>
                <a:gd name="T39" fmla="*/ 119 h 184"/>
                <a:gd name="T40" fmla="*/ 58 w 111"/>
                <a:gd name="T41" fmla="*/ 177 h 184"/>
                <a:gd name="T42" fmla="*/ 64 w 111"/>
                <a:gd name="T43" fmla="*/ 184 h 184"/>
                <a:gd name="T44" fmla="*/ 71 w 111"/>
                <a:gd name="T45" fmla="*/ 177 h 184"/>
                <a:gd name="T46" fmla="*/ 71 w 111"/>
                <a:gd name="T47" fmla="*/ 117 h 184"/>
                <a:gd name="T48" fmla="*/ 71 w 111"/>
                <a:gd name="T49" fmla="*/ 106 h 184"/>
                <a:gd name="T50" fmla="*/ 71 w 111"/>
                <a:gd name="T51" fmla="*/ 86 h 184"/>
                <a:gd name="T52" fmla="*/ 75 w 111"/>
                <a:gd name="T53" fmla="*/ 99 h 184"/>
                <a:gd name="T54" fmla="*/ 77 w 111"/>
                <a:gd name="T55" fmla="*/ 101 h 184"/>
                <a:gd name="T56" fmla="*/ 78 w 111"/>
                <a:gd name="T57" fmla="*/ 102 h 184"/>
                <a:gd name="T58" fmla="*/ 102 w 111"/>
                <a:gd name="T59" fmla="*/ 117 h 184"/>
                <a:gd name="T60" fmla="*/ 109 w 111"/>
                <a:gd name="T61" fmla="*/ 116 h 184"/>
                <a:gd name="T62" fmla="*/ 107 w 111"/>
                <a:gd name="T63" fmla="*/ 108 h 184"/>
                <a:gd name="T64" fmla="*/ 101 w 111"/>
                <a:gd name="T65" fmla="*/ 105 h 184"/>
                <a:gd name="T66" fmla="*/ 85 w 111"/>
                <a:gd name="T67" fmla="*/ 94 h 184"/>
                <a:gd name="T68" fmla="*/ 73 w 111"/>
                <a:gd name="T69" fmla="*/ 59 h 184"/>
                <a:gd name="T70" fmla="*/ 68 w 111"/>
                <a:gd name="T71" fmla="*/ 55 h 184"/>
                <a:gd name="T72" fmla="*/ 43 w 111"/>
                <a:gd name="T73" fmla="*/ 55 h 184"/>
                <a:gd name="T74" fmla="*/ 41 w 111"/>
                <a:gd name="T75" fmla="*/ 55 h 184"/>
                <a:gd name="T76" fmla="*/ 41 w 111"/>
                <a:gd name="T77" fmla="*/ 55 h 184"/>
                <a:gd name="T78" fmla="*/ 37 w 111"/>
                <a:gd name="T79" fmla="*/ 59 h 184"/>
                <a:gd name="T80" fmla="*/ 26 w 111"/>
                <a:gd name="T81" fmla="*/ 94 h 184"/>
                <a:gd name="T82" fmla="*/ 9 w 111"/>
                <a:gd name="T83" fmla="*/ 105 h 184"/>
                <a:gd name="T84" fmla="*/ 9 w 111"/>
                <a:gd name="T85" fmla="*/ 52 h 184"/>
                <a:gd name="T86" fmla="*/ 55 w 111"/>
                <a:gd name="T87" fmla="*/ 6 h 184"/>
                <a:gd name="T88" fmla="*/ 101 w 111"/>
                <a:gd name="T89" fmla="*/ 52 h 184"/>
                <a:gd name="T90" fmla="*/ 101 w 111"/>
                <a:gd name="T91" fmla="*/ 10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 h="184">
                  <a:moveTo>
                    <a:pt x="107" y="108"/>
                  </a:moveTo>
                  <a:cubicBezTo>
                    <a:pt x="107" y="108"/>
                    <a:pt x="107" y="108"/>
                    <a:pt x="107" y="108"/>
                  </a:cubicBezTo>
                  <a:cubicBezTo>
                    <a:pt x="107" y="52"/>
                    <a:pt x="107" y="52"/>
                    <a:pt x="107" y="52"/>
                  </a:cubicBezTo>
                  <a:cubicBezTo>
                    <a:pt x="107" y="23"/>
                    <a:pt x="84" y="0"/>
                    <a:pt x="55" y="0"/>
                  </a:cubicBezTo>
                  <a:cubicBezTo>
                    <a:pt x="27" y="0"/>
                    <a:pt x="4" y="23"/>
                    <a:pt x="4" y="52"/>
                  </a:cubicBezTo>
                  <a:cubicBezTo>
                    <a:pt x="4" y="108"/>
                    <a:pt x="4" y="108"/>
                    <a:pt x="4" y="108"/>
                  </a:cubicBezTo>
                  <a:cubicBezTo>
                    <a:pt x="3" y="108"/>
                    <a:pt x="3" y="108"/>
                    <a:pt x="3" y="108"/>
                  </a:cubicBezTo>
                  <a:cubicBezTo>
                    <a:pt x="1" y="110"/>
                    <a:pt x="0" y="113"/>
                    <a:pt x="2" y="116"/>
                  </a:cubicBezTo>
                  <a:cubicBezTo>
                    <a:pt x="3" y="118"/>
                    <a:pt x="6" y="119"/>
                    <a:pt x="9" y="117"/>
                  </a:cubicBezTo>
                  <a:cubicBezTo>
                    <a:pt x="32" y="102"/>
                    <a:pt x="32" y="102"/>
                    <a:pt x="32" y="102"/>
                  </a:cubicBezTo>
                  <a:cubicBezTo>
                    <a:pt x="33" y="102"/>
                    <a:pt x="33" y="102"/>
                    <a:pt x="34" y="101"/>
                  </a:cubicBezTo>
                  <a:cubicBezTo>
                    <a:pt x="35" y="101"/>
                    <a:pt x="35" y="100"/>
                    <a:pt x="36" y="99"/>
                  </a:cubicBezTo>
                  <a:cubicBezTo>
                    <a:pt x="39" y="88"/>
                    <a:pt x="39" y="88"/>
                    <a:pt x="39" y="88"/>
                  </a:cubicBezTo>
                  <a:cubicBezTo>
                    <a:pt x="39" y="106"/>
                    <a:pt x="39" y="106"/>
                    <a:pt x="39" y="106"/>
                  </a:cubicBezTo>
                  <a:cubicBezTo>
                    <a:pt x="39" y="117"/>
                    <a:pt x="39" y="117"/>
                    <a:pt x="39" y="117"/>
                  </a:cubicBezTo>
                  <a:cubicBezTo>
                    <a:pt x="39" y="177"/>
                    <a:pt x="39" y="177"/>
                    <a:pt x="39" y="177"/>
                  </a:cubicBezTo>
                  <a:cubicBezTo>
                    <a:pt x="39" y="181"/>
                    <a:pt x="42" y="184"/>
                    <a:pt x="46" y="184"/>
                  </a:cubicBezTo>
                  <a:cubicBezTo>
                    <a:pt x="50" y="184"/>
                    <a:pt x="52" y="181"/>
                    <a:pt x="52" y="177"/>
                  </a:cubicBezTo>
                  <a:cubicBezTo>
                    <a:pt x="52" y="119"/>
                    <a:pt x="52" y="119"/>
                    <a:pt x="52" y="119"/>
                  </a:cubicBezTo>
                  <a:cubicBezTo>
                    <a:pt x="58" y="119"/>
                    <a:pt x="58" y="119"/>
                    <a:pt x="58" y="119"/>
                  </a:cubicBezTo>
                  <a:cubicBezTo>
                    <a:pt x="58" y="177"/>
                    <a:pt x="58" y="177"/>
                    <a:pt x="58" y="177"/>
                  </a:cubicBezTo>
                  <a:cubicBezTo>
                    <a:pt x="58" y="181"/>
                    <a:pt x="61" y="184"/>
                    <a:pt x="64" y="184"/>
                  </a:cubicBezTo>
                  <a:cubicBezTo>
                    <a:pt x="68" y="184"/>
                    <a:pt x="71" y="181"/>
                    <a:pt x="71" y="177"/>
                  </a:cubicBezTo>
                  <a:cubicBezTo>
                    <a:pt x="71" y="117"/>
                    <a:pt x="71" y="117"/>
                    <a:pt x="71" y="117"/>
                  </a:cubicBezTo>
                  <a:cubicBezTo>
                    <a:pt x="71" y="106"/>
                    <a:pt x="71" y="106"/>
                    <a:pt x="71" y="106"/>
                  </a:cubicBezTo>
                  <a:cubicBezTo>
                    <a:pt x="71" y="86"/>
                    <a:pt x="71" y="86"/>
                    <a:pt x="71" y="86"/>
                  </a:cubicBezTo>
                  <a:cubicBezTo>
                    <a:pt x="75" y="99"/>
                    <a:pt x="75" y="99"/>
                    <a:pt x="75" y="99"/>
                  </a:cubicBezTo>
                  <a:cubicBezTo>
                    <a:pt x="76" y="100"/>
                    <a:pt x="76" y="101"/>
                    <a:pt x="77" y="101"/>
                  </a:cubicBezTo>
                  <a:cubicBezTo>
                    <a:pt x="77" y="102"/>
                    <a:pt x="78" y="102"/>
                    <a:pt x="78" y="102"/>
                  </a:cubicBezTo>
                  <a:cubicBezTo>
                    <a:pt x="102" y="117"/>
                    <a:pt x="102" y="117"/>
                    <a:pt x="102" y="117"/>
                  </a:cubicBezTo>
                  <a:cubicBezTo>
                    <a:pt x="104" y="119"/>
                    <a:pt x="108" y="118"/>
                    <a:pt x="109" y="116"/>
                  </a:cubicBezTo>
                  <a:cubicBezTo>
                    <a:pt x="111" y="113"/>
                    <a:pt x="110" y="110"/>
                    <a:pt x="107" y="108"/>
                  </a:cubicBezTo>
                  <a:close/>
                  <a:moveTo>
                    <a:pt x="101" y="105"/>
                  </a:moveTo>
                  <a:cubicBezTo>
                    <a:pt x="85" y="94"/>
                    <a:pt x="85" y="94"/>
                    <a:pt x="85" y="94"/>
                  </a:cubicBezTo>
                  <a:cubicBezTo>
                    <a:pt x="73" y="59"/>
                    <a:pt x="73" y="59"/>
                    <a:pt x="73" y="59"/>
                  </a:cubicBezTo>
                  <a:cubicBezTo>
                    <a:pt x="73" y="56"/>
                    <a:pt x="70" y="55"/>
                    <a:pt x="68" y="55"/>
                  </a:cubicBezTo>
                  <a:cubicBezTo>
                    <a:pt x="43" y="55"/>
                    <a:pt x="43" y="55"/>
                    <a:pt x="43" y="55"/>
                  </a:cubicBezTo>
                  <a:cubicBezTo>
                    <a:pt x="43" y="55"/>
                    <a:pt x="42" y="55"/>
                    <a:pt x="41" y="55"/>
                  </a:cubicBezTo>
                  <a:cubicBezTo>
                    <a:pt x="41" y="55"/>
                    <a:pt x="41" y="55"/>
                    <a:pt x="41" y="55"/>
                  </a:cubicBezTo>
                  <a:cubicBezTo>
                    <a:pt x="39" y="56"/>
                    <a:pt x="38" y="57"/>
                    <a:pt x="37" y="59"/>
                  </a:cubicBezTo>
                  <a:cubicBezTo>
                    <a:pt x="26" y="94"/>
                    <a:pt x="26" y="94"/>
                    <a:pt x="26" y="94"/>
                  </a:cubicBezTo>
                  <a:cubicBezTo>
                    <a:pt x="9" y="105"/>
                    <a:pt x="9" y="105"/>
                    <a:pt x="9" y="105"/>
                  </a:cubicBezTo>
                  <a:cubicBezTo>
                    <a:pt x="9" y="52"/>
                    <a:pt x="9" y="52"/>
                    <a:pt x="9" y="52"/>
                  </a:cubicBezTo>
                  <a:cubicBezTo>
                    <a:pt x="9" y="26"/>
                    <a:pt x="30" y="6"/>
                    <a:pt x="55" y="6"/>
                  </a:cubicBezTo>
                  <a:cubicBezTo>
                    <a:pt x="81" y="6"/>
                    <a:pt x="101" y="26"/>
                    <a:pt x="101" y="52"/>
                  </a:cubicBezTo>
                  <a:lnTo>
                    <a:pt x="101"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299" name="出自【趣你的PPT】(微信:qunideppt)：最优质的PPT资源库"/>
            <p:cNvSpPr>
              <a:spLocks noChangeArrowheads="1"/>
            </p:cNvSpPr>
            <p:nvPr/>
          </p:nvSpPr>
          <p:spPr bwMode="auto">
            <a:xfrm>
              <a:off x="3625286" y="5627488"/>
              <a:ext cx="44364" cy="44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0" name="出自【趣你的PPT】(微信:qunideppt)：最优质的PPT资源库"/>
            <p:cNvSpPr/>
            <p:nvPr/>
          </p:nvSpPr>
          <p:spPr bwMode="auto">
            <a:xfrm>
              <a:off x="2195103" y="4102240"/>
              <a:ext cx="67601" cy="65488"/>
            </a:xfrm>
            <a:custGeom>
              <a:avLst/>
              <a:gdLst>
                <a:gd name="T0" fmla="*/ 23 w 36"/>
                <a:gd name="T1" fmla="*/ 32 h 36"/>
                <a:gd name="T2" fmla="*/ 3 w 36"/>
                <a:gd name="T3" fmla="*/ 23 h 36"/>
                <a:gd name="T4" fmla="*/ 12 w 36"/>
                <a:gd name="T5" fmla="*/ 3 h 36"/>
                <a:gd name="T6" fmla="*/ 33 w 36"/>
                <a:gd name="T7" fmla="*/ 12 h 36"/>
                <a:gd name="T8" fmla="*/ 23 w 36"/>
                <a:gd name="T9" fmla="*/ 32 h 36"/>
              </a:gdLst>
              <a:ahLst/>
              <a:cxnLst>
                <a:cxn ang="0">
                  <a:pos x="T0" y="T1"/>
                </a:cxn>
                <a:cxn ang="0">
                  <a:pos x="T2" y="T3"/>
                </a:cxn>
                <a:cxn ang="0">
                  <a:pos x="T4" y="T5"/>
                </a:cxn>
                <a:cxn ang="0">
                  <a:pos x="T6" y="T7"/>
                </a:cxn>
                <a:cxn ang="0">
                  <a:pos x="T8" y="T9"/>
                </a:cxn>
              </a:cxnLst>
              <a:rect l="0" t="0" r="r" b="b"/>
              <a:pathLst>
                <a:path w="36" h="36">
                  <a:moveTo>
                    <a:pt x="23" y="32"/>
                  </a:moveTo>
                  <a:cubicBezTo>
                    <a:pt x="15" y="36"/>
                    <a:pt x="6" y="31"/>
                    <a:pt x="3" y="23"/>
                  </a:cubicBezTo>
                  <a:cubicBezTo>
                    <a:pt x="0" y="15"/>
                    <a:pt x="4" y="6"/>
                    <a:pt x="12" y="3"/>
                  </a:cubicBezTo>
                  <a:cubicBezTo>
                    <a:pt x="20" y="0"/>
                    <a:pt x="29" y="4"/>
                    <a:pt x="33" y="12"/>
                  </a:cubicBezTo>
                  <a:cubicBezTo>
                    <a:pt x="36" y="20"/>
                    <a:pt x="31" y="29"/>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1" name="出自【趣你的PPT】(微信:qunideppt)：最优质的PPT资源库"/>
            <p:cNvSpPr/>
            <p:nvPr/>
          </p:nvSpPr>
          <p:spPr bwMode="auto">
            <a:xfrm>
              <a:off x="2110601" y="4121253"/>
              <a:ext cx="306318" cy="327442"/>
            </a:xfrm>
            <a:custGeom>
              <a:avLst/>
              <a:gdLst>
                <a:gd name="T0" fmla="*/ 25 w 167"/>
                <a:gd name="T1" fmla="*/ 160 h 179"/>
                <a:gd name="T2" fmla="*/ 76 w 167"/>
                <a:gd name="T3" fmla="*/ 97 h 179"/>
                <a:gd name="T4" fmla="*/ 57 w 167"/>
                <a:gd name="T5" fmla="*/ 46 h 179"/>
                <a:gd name="T6" fmla="*/ 10 w 167"/>
                <a:gd name="T7" fmla="*/ 63 h 179"/>
                <a:gd name="T8" fmla="*/ 1 w 167"/>
                <a:gd name="T9" fmla="*/ 59 h 179"/>
                <a:gd name="T10" fmla="*/ 5 w 167"/>
                <a:gd name="T11" fmla="*/ 50 h 179"/>
                <a:gd name="T12" fmla="*/ 56 w 167"/>
                <a:gd name="T13" fmla="*/ 32 h 179"/>
                <a:gd name="T14" fmla="*/ 59 w 167"/>
                <a:gd name="T15" fmla="*/ 31 h 179"/>
                <a:gd name="T16" fmla="*/ 83 w 167"/>
                <a:gd name="T17" fmla="*/ 21 h 179"/>
                <a:gd name="T18" fmla="*/ 88 w 167"/>
                <a:gd name="T19" fmla="*/ 20 h 179"/>
                <a:gd name="T20" fmla="*/ 136 w 167"/>
                <a:gd name="T21" fmla="*/ 1 h 179"/>
                <a:gd name="T22" fmla="*/ 145 w 167"/>
                <a:gd name="T23" fmla="*/ 5 h 179"/>
                <a:gd name="T24" fmla="*/ 141 w 167"/>
                <a:gd name="T25" fmla="*/ 14 h 179"/>
                <a:gd name="T26" fmla="*/ 96 w 167"/>
                <a:gd name="T27" fmla="*/ 31 h 179"/>
                <a:gd name="T28" fmla="*/ 114 w 167"/>
                <a:gd name="T29" fmla="*/ 80 h 179"/>
                <a:gd name="T30" fmla="*/ 136 w 167"/>
                <a:gd name="T31" fmla="*/ 72 h 179"/>
                <a:gd name="T32" fmla="*/ 136 w 167"/>
                <a:gd name="T33" fmla="*/ 72 h 179"/>
                <a:gd name="T34" fmla="*/ 136 w 167"/>
                <a:gd name="T35" fmla="*/ 72 h 179"/>
                <a:gd name="T36" fmla="*/ 147 w 167"/>
                <a:gd name="T37" fmla="*/ 77 h 179"/>
                <a:gd name="T38" fmla="*/ 165 w 167"/>
                <a:gd name="T39" fmla="*/ 125 h 179"/>
                <a:gd name="T40" fmla="*/ 160 w 167"/>
                <a:gd name="T41" fmla="*/ 137 h 179"/>
                <a:gd name="T42" fmla="*/ 149 w 167"/>
                <a:gd name="T43" fmla="*/ 132 h 179"/>
                <a:gd name="T44" fmla="*/ 134 w 167"/>
                <a:gd name="T45" fmla="*/ 91 h 179"/>
                <a:gd name="T46" fmla="*/ 117 w 167"/>
                <a:gd name="T47" fmla="*/ 97 h 179"/>
                <a:gd name="T48" fmla="*/ 93 w 167"/>
                <a:gd name="T49" fmla="*/ 106 h 179"/>
                <a:gd name="T50" fmla="*/ 92 w 167"/>
                <a:gd name="T51" fmla="*/ 106 h 179"/>
                <a:gd name="T52" fmla="*/ 92 w 167"/>
                <a:gd name="T53" fmla="*/ 108 h 179"/>
                <a:gd name="T54" fmla="*/ 31 w 167"/>
                <a:gd name="T55" fmla="*/ 177 h 179"/>
                <a:gd name="T56" fmla="*/ 19 w 167"/>
                <a:gd name="T57" fmla="*/ 172 h 179"/>
                <a:gd name="T58" fmla="*/ 25 w 167"/>
                <a:gd name="T59" fmla="*/ 1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9">
                  <a:moveTo>
                    <a:pt x="25" y="160"/>
                  </a:moveTo>
                  <a:cubicBezTo>
                    <a:pt x="58" y="148"/>
                    <a:pt x="71" y="120"/>
                    <a:pt x="76" y="97"/>
                  </a:cubicBezTo>
                  <a:cubicBezTo>
                    <a:pt x="57" y="46"/>
                    <a:pt x="57" y="46"/>
                    <a:pt x="57" y="46"/>
                  </a:cubicBezTo>
                  <a:cubicBezTo>
                    <a:pt x="10" y="63"/>
                    <a:pt x="10" y="63"/>
                    <a:pt x="10" y="63"/>
                  </a:cubicBezTo>
                  <a:cubicBezTo>
                    <a:pt x="7" y="65"/>
                    <a:pt x="3" y="63"/>
                    <a:pt x="1" y="59"/>
                  </a:cubicBezTo>
                  <a:cubicBezTo>
                    <a:pt x="0" y="56"/>
                    <a:pt x="2" y="52"/>
                    <a:pt x="5" y="50"/>
                  </a:cubicBezTo>
                  <a:cubicBezTo>
                    <a:pt x="56" y="32"/>
                    <a:pt x="56" y="32"/>
                    <a:pt x="56" y="32"/>
                  </a:cubicBezTo>
                  <a:cubicBezTo>
                    <a:pt x="59" y="31"/>
                    <a:pt x="59" y="31"/>
                    <a:pt x="59" y="31"/>
                  </a:cubicBezTo>
                  <a:cubicBezTo>
                    <a:pt x="83" y="21"/>
                    <a:pt x="83" y="21"/>
                    <a:pt x="83" y="21"/>
                  </a:cubicBezTo>
                  <a:cubicBezTo>
                    <a:pt x="88" y="20"/>
                    <a:pt x="88" y="20"/>
                    <a:pt x="88" y="20"/>
                  </a:cubicBezTo>
                  <a:cubicBezTo>
                    <a:pt x="136" y="1"/>
                    <a:pt x="136" y="1"/>
                    <a:pt x="136" y="1"/>
                  </a:cubicBezTo>
                  <a:cubicBezTo>
                    <a:pt x="140" y="0"/>
                    <a:pt x="143" y="2"/>
                    <a:pt x="145" y="5"/>
                  </a:cubicBezTo>
                  <a:cubicBezTo>
                    <a:pt x="146" y="9"/>
                    <a:pt x="144" y="13"/>
                    <a:pt x="141" y="14"/>
                  </a:cubicBezTo>
                  <a:cubicBezTo>
                    <a:pt x="96" y="31"/>
                    <a:pt x="96" y="31"/>
                    <a:pt x="96" y="31"/>
                  </a:cubicBezTo>
                  <a:cubicBezTo>
                    <a:pt x="114" y="80"/>
                    <a:pt x="114" y="80"/>
                    <a:pt x="114" y="80"/>
                  </a:cubicBezTo>
                  <a:cubicBezTo>
                    <a:pt x="136" y="72"/>
                    <a:pt x="136" y="72"/>
                    <a:pt x="136" y="72"/>
                  </a:cubicBezTo>
                  <a:cubicBezTo>
                    <a:pt x="136" y="72"/>
                    <a:pt x="136" y="72"/>
                    <a:pt x="136" y="72"/>
                  </a:cubicBezTo>
                  <a:cubicBezTo>
                    <a:pt x="136" y="72"/>
                    <a:pt x="136" y="72"/>
                    <a:pt x="136" y="72"/>
                  </a:cubicBezTo>
                  <a:cubicBezTo>
                    <a:pt x="140" y="70"/>
                    <a:pt x="145" y="72"/>
                    <a:pt x="147" y="77"/>
                  </a:cubicBezTo>
                  <a:cubicBezTo>
                    <a:pt x="165" y="125"/>
                    <a:pt x="165" y="125"/>
                    <a:pt x="165" y="125"/>
                  </a:cubicBezTo>
                  <a:cubicBezTo>
                    <a:pt x="167" y="130"/>
                    <a:pt x="164" y="135"/>
                    <a:pt x="160" y="137"/>
                  </a:cubicBezTo>
                  <a:cubicBezTo>
                    <a:pt x="155" y="138"/>
                    <a:pt x="150" y="136"/>
                    <a:pt x="149" y="132"/>
                  </a:cubicBezTo>
                  <a:cubicBezTo>
                    <a:pt x="134" y="91"/>
                    <a:pt x="134" y="91"/>
                    <a:pt x="134" y="91"/>
                  </a:cubicBezTo>
                  <a:cubicBezTo>
                    <a:pt x="117" y="97"/>
                    <a:pt x="117" y="97"/>
                    <a:pt x="117" y="97"/>
                  </a:cubicBezTo>
                  <a:cubicBezTo>
                    <a:pt x="93" y="106"/>
                    <a:pt x="93" y="106"/>
                    <a:pt x="93" y="106"/>
                  </a:cubicBezTo>
                  <a:cubicBezTo>
                    <a:pt x="92" y="106"/>
                    <a:pt x="92" y="106"/>
                    <a:pt x="92" y="106"/>
                  </a:cubicBezTo>
                  <a:cubicBezTo>
                    <a:pt x="92" y="107"/>
                    <a:pt x="92" y="108"/>
                    <a:pt x="92" y="108"/>
                  </a:cubicBezTo>
                  <a:cubicBezTo>
                    <a:pt x="82" y="142"/>
                    <a:pt x="61" y="165"/>
                    <a:pt x="31" y="177"/>
                  </a:cubicBezTo>
                  <a:cubicBezTo>
                    <a:pt x="26" y="179"/>
                    <a:pt x="21" y="176"/>
                    <a:pt x="19" y="172"/>
                  </a:cubicBezTo>
                  <a:cubicBezTo>
                    <a:pt x="18" y="167"/>
                    <a:pt x="20" y="162"/>
                    <a:pt x="2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2" name="出自【趣你的PPT】(微信:qunideppt)：最优质的PPT资源库"/>
            <p:cNvSpPr/>
            <p:nvPr/>
          </p:nvSpPr>
          <p:spPr bwMode="auto">
            <a:xfrm>
              <a:off x="2469732" y="4471934"/>
              <a:ext cx="226042" cy="348567"/>
            </a:xfrm>
            <a:custGeom>
              <a:avLst/>
              <a:gdLst>
                <a:gd name="T0" fmla="*/ 4 w 124"/>
                <a:gd name="T1" fmla="*/ 46 h 190"/>
                <a:gd name="T2" fmla="*/ 34 w 124"/>
                <a:gd name="T3" fmla="*/ 16 h 190"/>
                <a:gd name="T4" fmla="*/ 66 w 124"/>
                <a:gd name="T5" fmla="*/ 0 h 190"/>
                <a:gd name="T6" fmla="*/ 75 w 124"/>
                <a:gd name="T7" fmla="*/ 0 h 190"/>
                <a:gd name="T8" fmla="*/ 80 w 124"/>
                <a:gd name="T9" fmla="*/ 4 h 190"/>
                <a:gd name="T10" fmla="*/ 84 w 124"/>
                <a:gd name="T11" fmla="*/ 58 h 190"/>
                <a:gd name="T12" fmla="*/ 85 w 124"/>
                <a:gd name="T13" fmla="*/ 60 h 190"/>
                <a:gd name="T14" fmla="*/ 90 w 124"/>
                <a:gd name="T15" fmla="*/ 127 h 190"/>
                <a:gd name="T16" fmla="*/ 120 w 124"/>
                <a:gd name="T17" fmla="*/ 170 h 190"/>
                <a:gd name="T18" fmla="*/ 121 w 124"/>
                <a:gd name="T19" fmla="*/ 185 h 190"/>
                <a:gd name="T20" fmla="*/ 106 w 124"/>
                <a:gd name="T21" fmla="*/ 186 h 190"/>
                <a:gd name="T22" fmla="*/ 73 w 124"/>
                <a:gd name="T23" fmla="*/ 138 h 190"/>
                <a:gd name="T24" fmla="*/ 71 w 124"/>
                <a:gd name="T25" fmla="*/ 136 h 190"/>
                <a:gd name="T26" fmla="*/ 69 w 124"/>
                <a:gd name="T27" fmla="*/ 130 h 190"/>
                <a:gd name="T28" fmla="*/ 67 w 124"/>
                <a:gd name="T29" fmla="*/ 100 h 190"/>
                <a:gd name="T30" fmla="*/ 57 w 124"/>
                <a:gd name="T31" fmla="*/ 101 h 190"/>
                <a:gd name="T32" fmla="*/ 34 w 124"/>
                <a:gd name="T33" fmla="*/ 123 h 190"/>
                <a:gd name="T34" fmla="*/ 34 w 124"/>
                <a:gd name="T35" fmla="*/ 173 h 190"/>
                <a:gd name="T36" fmla="*/ 27 w 124"/>
                <a:gd name="T37" fmla="*/ 186 h 190"/>
                <a:gd name="T38" fmla="*/ 14 w 124"/>
                <a:gd name="T39" fmla="*/ 178 h 190"/>
                <a:gd name="T40" fmla="*/ 14 w 124"/>
                <a:gd name="T41" fmla="*/ 120 h 190"/>
                <a:gd name="T42" fmla="*/ 14 w 124"/>
                <a:gd name="T43" fmla="*/ 116 h 190"/>
                <a:gd name="T44" fmla="*/ 14 w 124"/>
                <a:gd name="T45" fmla="*/ 116 h 190"/>
                <a:gd name="T46" fmla="*/ 19 w 124"/>
                <a:gd name="T47" fmla="*/ 108 h 190"/>
                <a:gd name="T48" fmla="*/ 37 w 124"/>
                <a:gd name="T49" fmla="*/ 91 h 190"/>
                <a:gd name="T50" fmla="*/ 33 w 124"/>
                <a:gd name="T51" fmla="*/ 40 h 190"/>
                <a:gd name="T52" fmla="*/ 15 w 124"/>
                <a:gd name="T53" fmla="*/ 58 h 190"/>
                <a:gd name="T54" fmla="*/ 3 w 124"/>
                <a:gd name="T55" fmla="*/ 57 h 190"/>
                <a:gd name="T56" fmla="*/ 4 w 124"/>
                <a:gd name="T57"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 h="190">
                  <a:moveTo>
                    <a:pt x="4" y="46"/>
                  </a:moveTo>
                  <a:cubicBezTo>
                    <a:pt x="34" y="16"/>
                    <a:pt x="34" y="16"/>
                    <a:pt x="34" y="16"/>
                  </a:cubicBezTo>
                  <a:cubicBezTo>
                    <a:pt x="37" y="10"/>
                    <a:pt x="45" y="3"/>
                    <a:pt x="66" y="0"/>
                  </a:cubicBezTo>
                  <a:cubicBezTo>
                    <a:pt x="75" y="0"/>
                    <a:pt x="75" y="0"/>
                    <a:pt x="75" y="0"/>
                  </a:cubicBezTo>
                  <a:cubicBezTo>
                    <a:pt x="78" y="0"/>
                    <a:pt x="80" y="1"/>
                    <a:pt x="80" y="4"/>
                  </a:cubicBezTo>
                  <a:cubicBezTo>
                    <a:pt x="84" y="58"/>
                    <a:pt x="84" y="58"/>
                    <a:pt x="84" y="58"/>
                  </a:cubicBezTo>
                  <a:cubicBezTo>
                    <a:pt x="85" y="58"/>
                    <a:pt x="85" y="59"/>
                    <a:pt x="85" y="60"/>
                  </a:cubicBezTo>
                  <a:cubicBezTo>
                    <a:pt x="90" y="127"/>
                    <a:pt x="90" y="127"/>
                    <a:pt x="90" y="127"/>
                  </a:cubicBezTo>
                  <a:cubicBezTo>
                    <a:pt x="120" y="170"/>
                    <a:pt x="120" y="170"/>
                    <a:pt x="120" y="170"/>
                  </a:cubicBezTo>
                  <a:cubicBezTo>
                    <a:pt x="124" y="174"/>
                    <a:pt x="124" y="181"/>
                    <a:pt x="121" y="185"/>
                  </a:cubicBezTo>
                  <a:cubicBezTo>
                    <a:pt x="117" y="189"/>
                    <a:pt x="110" y="190"/>
                    <a:pt x="106" y="186"/>
                  </a:cubicBezTo>
                  <a:cubicBezTo>
                    <a:pt x="73" y="138"/>
                    <a:pt x="73" y="138"/>
                    <a:pt x="73" y="138"/>
                  </a:cubicBezTo>
                  <a:cubicBezTo>
                    <a:pt x="72" y="137"/>
                    <a:pt x="72" y="137"/>
                    <a:pt x="71" y="136"/>
                  </a:cubicBezTo>
                  <a:cubicBezTo>
                    <a:pt x="70" y="134"/>
                    <a:pt x="69" y="132"/>
                    <a:pt x="69" y="130"/>
                  </a:cubicBezTo>
                  <a:cubicBezTo>
                    <a:pt x="67" y="100"/>
                    <a:pt x="67" y="100"/>
                    <a:pt x="67" y="100"/>
                  </a:cubicBezTo>
                  <a:cubicBezTo>
                    <a:pt x="57" y="101"/>
                    <a:pt x="57" y="101"/>
                    <a:pt x="57" y="101"/>
                  </a:cubicBezTo>
                  <a:cubicBezTo>
                    <a:pt x="34" y="123"/>
                    <a:pt x="34" y="123"/>
                    <a:pt x="34" y="123"/>
                  </a:cubicBezTo>
                  <a:cubicBezTo>
                    <a:pt x="34" y="173"/>
                    <a:pt x="34" y="173"/>
                    <a:pt x="34" y="173"/>
                  </a:cubicBezTo>
                  <a:cubicBezTo>
                    <a:pt x="36" y="178"/>
                    <a:pt x="32" y="184"/>
                    <a:pt x="27" y="186"/>
                  </a:cubicBezTo>
                  <a:cubicBezTo>
                    <a:pt x="21" y="187"/>
                    <a:pt x="16" y="184"/>
                    <a:pt x="14" y="178"/>
                  </a:cubicBezTo>
                  <a:cubicBezTo>
                    <a:pt x="14" y="120"/>
                    <a:pt x="14" y="120"/>
                    <a:pt x="14" y="120"/>
                  </a:cubicBezTo>
                  <a:cubicBezTo>
                    <a:pt x="14" y="118"/>
                    <a:pt x="14" y="117"/>
                    <a:pt x="14" y="116"/>
                  </a:cubicBezTo>
                  <a:cubicBezTo>
                    <a:pt x="14" y="116"/>
                    <a:pt x="14" y="116"/>
                    <a:pt x="14" y="116"/>
                  </a:cubicBezTo>
                  <a:cubicBezTo>
                    <a:pt x="15" y="112"/>
                    <a:pt x="16" y="110"/>
                    <a:pt x="19" y="108"/>
                  </a:cubicBezTo>
                  <a:cubicBezTo>
                    <a:pt x="37" y="91"/>
                    <a:pt x="37" y="91"/>
                    <a:pt x="37" y="91"/>
                  </a:cubicBezTo>
                  <a:cubicBezTo>
                    <a:pt x="33" y="40"/>
                    <a:pt x="33" y="40"/>
                    <a:pt x="33" y="40"/>
                  </a:cubicBezTo>
                  <a:cubicBezTo>
                    <a:pt x="15" y="58"/>
                    <a:pt x="15" y="58"/>
                    <a:pt x="15" y="58"/>
                  </a:cubicBezTo>
                  <a:cubicBezTo>
                    <a:pt x="11" y="61"/>
                    <a:pt x="6" y="61"/>
                    <a:pt x="3" y="57"/>
                  </a:cubicBezTo>
                  <a:cubicBezTo>
                    <a:pt x="0" y="54"/>
                    <a:pt x="0" y="49"/>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3" name="出自【趣你的PPT】(微信:qunideppt)：最优质的PPT资源库"/>
            <p:cNvSpPr/>
            <p:nvPr/>
          </p:nvSpPr>
          <p:spPr bwMode="auto">
            <a:xfrm>
              <a:off x="2530995" y="4395882"/>
              <a:ext cx="71826" cy="71826"/>
            </a:xfrm>
            <a:custGeom>
              <a:avLst/>
              <a:gdLst>
                <a:gd name="T0" fmla="*/ 21 w 39"/>
                <a:gd name="T1" fmla="*/ 38 h 39"/>
                <a:gd name="T2" fmla="*/ 0 w 39"/>
                <a:gd name="T3" fmla="*/ 21 h 39"/>
                <a:gd name="T4" fmla="*/ 18 w 39"/>
                <a:gd name="T5" fmla="*/ 1 h 39"/>
                <a:gd name="T6" fmla="*/ 38 w 39"/>
                <a:gd name="T7" fmla="*/ 18 h 39"/>
                <a:gd name="T8" fmla="*/ 21 w 39"/>
                <a:gd name="T9" fmla="*/ 38 h 39"/>
              </a:gdLst>
              <a:ahLst/>
              <a:cxnLst>
                <a:cxn ang="0">
                  <a:pos x="T0" y="T1"/>
                </a:cxn>
                <a:cxn ang="0">
                  <a:pos x="T2" y="T3"/>
                </a:cxn>
                <a:cxn ang="0">
                  <a:pos x="T4" y="T5"/>
                </a:cxn>
                <a:cxn ang="0">
                  <a:pos x="T6" y="T7"/>
                </a:cxn>
                <a:cxn ang="0">
                  <a:pos x="T8" y="T9"/>
                </a:cxn>
              </a:cxnLst>
              <a:rect l="0" t="0" r="r" b="b"/>
              <a:pathLst>
                <a:path w="39" h="39">
                  <a:moveTo>
                    <a:pt x="21" y="38"/>
                  </a:moveTo>
                  <a:cubicBezTo>
                    <a:pt x="10" y="39"/>
                    <a:pt x="1" y="32"/>
                    <a:pt x="0" y="21"/>
                  </a:cubicBezTo>
                  <a:cubicBezTo>
                    <a:pt x="0" y="11"/>
                    <a:pt x="7" y="2"/>
                    <a:pt x="18" y="1"/>
                  </a:cubicBezTo>
                  <a:cubicBezTo>
                    <a:pt x="28" y="0"/>
                    <a:pt x="37" y="8"/>
                    <a:pt x="38" y="18"/>
                  </a:cubicBezTo>
                  <a:cubicBezTo>
                    <a:pt x="39" y="29"/>
                    <a:pt x="31" y="38"/>
                    <a:pt x="2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4" name="出自【趣你的PPT】(微信:qunideppt)：最优质的PPT资源库"/>
            <p:cNvSpPr/>
            <p:nvPr/>
          </p:nvSpPr>
          <p:spPr bwMode="auto">
            <a:xfrm>
              <a:off x="2552120" y="2490378"/>
              <a:ext cx="73939" cy="73938"/>
            </a:xfrm>
            <a:custGeom>
              <a:avLst/>
              <a:gdLst>
                <a:gd name="T0" fmla="*/ 24 w 41"/>
                <a:gd name="T1" fmla="*/ 39 h 41"/>
                <a:gd name="T2" fmla="*/ 39 w 41"/>
                <a:gd name="T3" fmla="*/ 17 h 41"/>
                <a:gd name="T4" fmla="*/ 17 w 41"/>
                <a:gd name="T5" fmla="*/ 2 h 41"/>
                <a:gd name="T6" fmla="*/ 2 w 41"/>
                <a:gd name="T7" fmla="*/ 24 h 41"/>
                <a:gd name="T8" fmla="*/ 24 w 41"/>
                <a:gd name="T9" fmla="*/ 39 h 41"/>
              </a:gdLst>
              <a:ahLst/>
              <a:cxnLst>
                <a:cxn ang="0">
                  <a:pos x="T0" y="T1"/>
                </a:cxn>
                <a:cxn ang="0">
                  <a:pos x="T2" y="T3"/>
                </a:cxn>
                <a:cxn ang="0">
                  <a:pos x="T4" y="T5"/>
                </a:cxn>
                <a:cxn ang="0">
                  <a:pos x="T6" y="T7"/>
                </a:cxn>
                <a:cxn ang="0">
                  <a:pos x="T8" y="T9"/>
                </a:cxn>
              </a:cxnLst>
              <a:rect l="0" t="0" r="r" b="b"/>
              <a:pathLst>
                <a:path w="41" h="41">
                  <a:moveTo>
                    <a:pt x="24" y="39"/>
                  </a:moveTo>
                  <a:cubicBezTo>
                    <a:pt x="34" y="37"/>
                    <a:pt x="41" y="27"/>
                    <a:pt x="39" y="17"/>
                  </a:cubicBezTo>
                  <a:cubicBezTo>
                    <a:pt x="37" y="7"/>
                    <a:pt x="28" y="0"/>
                    <a:pt x="17" y="2"/>
                  </a:cubicBezTo>
                  <a:cubicBezTo>
                    <a:pt x="7" y="4"/>
                    <a:pt x="0" y="13"/>
                    <a:pt x="2" y="24"/>
                  </a:cubicBezTo>
                  <a:cubicBezTo>
                    <a:pt x="4" y="34"/>
                    <a:pt x="14" y="41"/>
                    <a:pt x="2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5" name="出自【趣你的PPT】(微信:qunideppt)：最优质的PPT资源库"/>
            <p:cNvSpPr/>
            <p:nvPr/>
          </p:nvSpPr>
          <p:spPr bwMode="auto">
            <a:xfrm>
              <a:off x="2471844" y="2562204"/>
              <a:ext cx="272517" cy="255616"/>
            </a:xfrm>
            <a:custGeom>
              <a:avLst/>
              <a:gdLst>
                <a:gd name="T0" fmla="*/ 137 w 148"/>
                <a:gd name="T1" fmla="*/ 115 h 140"/>
                <a:gd name="T2" fmla="*/ 109 w 148"/>
                <a:gd name="T3" fmla="*/ 115 h 140"/>
                <a:gd name="T4" fmla="*/ 100 w 148"/>
                <a:gd name="T5" fmla="*/ 57 h 140"/>
                <a:gd name="T6" fmla="*/ 99 w 148"/>
                <a:gd name="T7" fmla="*/ 54 h 140"/>
                <a:gd name="T8" fmla="*/ 93 w 148"/>
                <a:gd name="T9" fmla="*/ 18 h 140"/>
                <a:gd name="T10" fmla="*/ 75 w 148"/>
                <a:gd name="T11" fmla="*/ 1 h 140"/>
                <a:gd name="T12" fmla="*/ 60 w 148"/>
                <a:gd name="T13" fmla="*/ 4 h 140"/>
                <a:gd name="T14" fmla="*/ 58 w 148"/>
                <a:gd name="T15" fmla="*/ 5 h 140"/>
                <a:gd name="T16" fmla="*/ 53 w 148"/>
                <a:gd name="T17" fmla="*/ 8 h 140"/>
                <a:gd name="T18" fmla="*/ 3 w 148"/>
                <a:gd name="T19" fmla="*/ 46 h 140"/>
                <a:gd name="T20" fmla="*/ 5 w 148"/>
                <a:gd name="T21" fmla="*/ 58 h 140"/>
                <a:gd name="T22" fmla="*/ 17 w 148"/>
                <a:gd name="T23" fmla="*/ 56 h 140"/>
                <a:gd name="T24" fmla="*/ 50 w 148"/>
                <a:gd name="T25" fmla="*/ 31 h 140"/>
                <a:gd name="T26" fmla="*/ 57 w 148"/>
                <a:gd name="T27" fmla="*/ 72 h 140"/>
                <a:gd name="T28" fmla="*/ 43 w 148"/>
                <a:gd name="T29" fmla="*/ 84 h 140"/>
                <a:gd name="T30" fmla="*/ 38 w 148"/>
                <a:gd name="T31" fmla="*/ 95 h 140"/>
                <a:gd name="T32" fmla="*/ 44 w 148"/>
                <a:gd name="T33" fmla="*/ 131 h 140"/>
                <a:gd name="T34" fmla="*/ 56 w 148"/>
                <a:gd name="T35" fmla="*/ 139 h 140"/>
                <a:gd name="T36" fmla="*/ 64 w 148"/>
                <a:gd name="T37" fmla="*/ 127 h 140"/>
                <a:gd name="T38" fmla="*/ 59 w 148"/>
                <a:gd name="T39" fmla="*/ 98 h 140"/>
                <a:gd name="T40" fmla="*/ 78 w 148"/>
                <a:gd name="T41" fmla="*/ 82 h 140"/>
                <a:gd name="T42" fmla="*/ 83 w 148"/>
                <a:gd name="T43" fmla="*/ 81 h 140"/>
                <a:gd name="T44" fmla="*/ 90 w 148"/>
                <a:gd name="T45" fmla="*/ 124 h 140"/>
                <a:gd name="T46" fmla="*/ 89 w 148"/>
                <a:gd name="T47" fmla="*/ 125 h 140"/>
                <a:gd name="T48" fmla="*/ 94 w 148"/>
                <a:gd name="T49" fmla="*/ 133 h 140"/>
                <a:gd name="T50" fmla="*/ 102 w 148"/>
                <a:gd name="T51" fmla="*/ 135 h 140"/>
                <a:gd name="T52" fmla="*/ 102 w 148"/>
                <a:gd name="T53" fmla="*/ 135 h 140"/>
                <a:gd name="T54" fmla="*/ 138 w 148"/>
                <a:gd name="T55" fmla="*/ 135 h 140"/>
                <a:gd name="T56" fmla="*/ 148 w 148"/>
                <a:gd name="T57" fmla="*/ 125 h 140"/>
                <a:gd name="T58" fmla="*/ 137 w 148"/>
                <a:gd name="T59" fmla="*/ 11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40">
                  <a:moveTo>
                    <a:pt x="137" y="115"/>
                  </a:moveTo>
                  <a:cubicBezTo>
                    <a:pt x="109" y="115"/>
                    <a:pt x="109" y="115"/>
                    <a:pt x="109" y="115"/>
                  </a:cubicBezTo>
                  <a:cubicBezTo>
                    <a:pt x="100" y="57"/>
                    <a:pt x="100" y="57"/>
                    <a:pt x="100" y="57"/>
                  </a:cubicBezTo>
                  <a:cubicBezTo>
                    <a:pt x="100" y="56"/>
                    <a:pt x="99" y="55"/>
                    <a:pt x="99" y="54"/>
                  </a:cubicBezTo>
                  <a:cubicBezTo>
                    <a:pt x="93" y="18"/>
                    <a:pt x="93" y="18"/>
                    <a:pt x="93" y="18"/>
                  </a:cubicBezTo>
                  <a:cubicBezTo>
                    <a:pt x="91" y="10"/>
                    <a:pt x="83" y="0"/>
                    <a:pt x="75" y="1"/>
                  </a:cubicBezTo>
                  <a:cubicBezTo>
                    <a:pt x="60" y="4"/>
                    <a:pt x="60" y="4"/>
                    <a:pt x="60" y="4"/>
                  </a:cubicBezTo>
                  <a:cubicBezTo>
                    <a:pt x="59" y="4"/>
                    <a:pt x="59" y="5"/>
                    <a:pt x="58" y="5"/>
                  </a:cubicBezTo>
                  <a:cubicBezTo>
                    <a:pt x="56" y="5"/>
                    <a:pt x="54" y="6"/>
                    <a:pt x="53" y="8"/>
                  </a:cubicBezTo>
                  <a:cubicBezTo>
                    <a:pt x="3" y="46"/>
                    <a:pt x="3" y="46"/>
                    <a:pt x="3" y="46"/>
                  </a:cubicBezTo>
                  <a:cubicBezTo>
                    <a:pt x="0" y="50"/>
                    <a:pt x="1" y="56"/>
                    <a:pt x="5" y="58"/>
                  </a:cubicBezTo>
                  <a:cubicBezTo>
                    <a:pt x="9" y="61"/>
                    <a:pt x="15" y="60"/>
                    <a:pt x="17" y="56"/>
                  </a:cubicBezTo>
                  <a:cubicBezTo>
                    <a:pt x="50" y="31"/>
                    <a:pt x="50" y="31"/>
                    <a:pt x="50" y="31"/>
                  </a:cubicBezTo>
                  <a:cubicBezTo>
                    <a:pt x="57" y="72"/>
                    <a:pt x="57" y="72"/>
                    <a:pt x="57" y="72"/>
                  </a:cubicBezTo>
                  <a:cubicBezTo>
                    <a:pt x="43" y="84"/>
                    <a:pt x="43" y="84"/>
                    <a:pt x="43" y="84"/>
                  </a:cubicBezTo>
                  <a:cubicBezTo>
                    <a:pt x="39" y="86"/>
                    <a:pt x="37" y="91"/>
                    <a:pt x="38" y="95"/>
                  </a:cubicBezTo>
                  <a:cubicBezTo>
                    <a:pt x="44" y="131"/>
                    <a:pt x="44" y="131"/>
                    <a:pt x="44" y="131"/>
                  </a:cubicBezTo>
                  <a:cubicBezTo>
                    <a:pt x="45" y="137"/>
                    <a:pt x="51" y="140"/>
                    <a:pt x="56" y="139"/>
                  </a:cubicBezTo>
                  <a:cubicBezTo>
                    <a:pt x="62" y="138"/>
                    <a:pt x="65" y="133"/>
                    <a:pt x="64" y="127"/>
                  </a:cubicBezTo>
                  <a:cubicBezTo>
                    <a:pt x="59" y="98"/>
                    <a:pt x="59" y="98"/>
                    <a:pt x="59" y="98"/>
                  </a:cubicBezTo>
                  <a:cubicBezTo>
                    <a:pt x="78" y="82"/>
                    <a:pt x="78" y="82"/>
                    <a:pt x="78" y="82"/>
                  </a:cubicBezTo>
                  <a:cubicBezTo>
                    <a:pt x="83" y="81"/>
                    <a:pt x="83" y="81"/>
                    <a:pt x="83" y="81"/>
                  </a:cubicBezTo>
                  <a:cubicBezTo>
                    <a:pt x="90" y="124"/>
                    <a:pt x="90" y="124"/>
                    <a:pt x="90" y="124"/>
                  </a:cubicBezTo>
                  <a:cubicBezTo>
                    <a:pt x="90" y="124"/>
                    <a:pt x="89" y="124"/>
                    <a:pt x="89" y="125"/>
                  </a:cubicBezTo>
                  <a:cubicBezTo>
                    <a:pt x="89" y="128"/>
                    <a:pt x="91" y="131"/>
                    <a:pt x="94" y="133"/>
                  </a:cubicBezTo>
                  <a:cubicBezTo>
                    <a:pt x="96" y="135"/>
                    <a:pt x="99" y="135"/>
                    <a:pt x="102" y="135"/>
                  </a:cubicBezTo>
                  <a:cubicBezTo>
                    <a:pt x="102" y="135"/>
                    <a:pt x="102" y="135"/>
                    <a:pt x="102" y="135"/>
                  </a:cubicBezTo>
                  <a:cubicBezTo>
                    <a:pt x="138" y="135"/>
                    <a:pt x="138" y="135"/>
                    <a:pt x="138" y="135"/>
                  </a:cubicBezTo>
                  <a:cubicBezTo>
                    <a:pt x="143" y="135"/>
                    <a:pt x="148" y="131"/>
                    <a:pt x="148" y="125"/>
                  </a:cubicBezTo>
                  <a:cubicBezTo>
                    <a:pt x="147" y="120"/>
                    <a:pt x="143" y="115"/>
                    <a:pt x="137"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6" name="出自【趣你的PPT】(微信:qunideppt)：最优质的PPT资源库"/>
            <p:cNvSpPr/>
            <p:nvPr/>
          </p:nvSpPr>
          <p:spPr bwMode="auto">
            <a:xfrm>
              <a:off x="1662744" y="4624036"/>
              <a:ext cx="84501" cy="82388"/>
            </a:xfrm>
            <a:custGeom>
              <a:avLst/>
              <a:gdLst>
                <a:gd name="T0" fmla="*/ 26 w 45"/>
                <a:gd name="T1" fmla="*/ 43 h 45"/>
                <a:gd name="T2" fmla="*/ 43 w 45"/>
                <a:gd name="T3" fmla="*/ 19 h 45"/>
                <a:gd name="T4" fmla="*/ 19 w 45"/>
                <a:gd name="T5" fmla="*/ 2 h 45"/>
                <a:gd name="T6" fmla="*/ 2 w 45"/>
                <a:gd name="T7" fmla="*/ 26 h 45"/>
                <a:gd name="T8" fmla="*/ 26 w 45"/>
                <a:gd name="T9" fmla="*/ 43 h 45"/>
              </a:gdLst>
              <a:ahLst/>
              <a:cxnLst>
                <a:cxn ang="0">
                  <a:pos x="T0" y="T1"/>
                </a:cxn>
                <a:cxn ang="0">
                  <a:pos x="T2" y="T3"/>
                </a:cxn>
                <a:cxn ang="0">
                  <a:pos x="T4" y="T5"/>
                </a:cxn>
                <a:cxn ang="0">
                  <a:pos x="T6" y="T7"/>
                </a:cxn>
                <a:cxn ang="0">
                  <a:pos x="T8" y="T9"/>
                </a:cxn>
              </a:cxnLst>
              <a:rect l="0" t="0" r="r" b="b"/>
              <a:pathLst>
                <a:path w="45" h="45">
                  <a:moveTo>
                    <a:pt x="26" y="43"/>
                  </a:moveTo>
                  <a:cubicBezTo>
                    <a:pt x="38" y="41"/>
                    <a:pt x="45" y="30"/>
                    <a:pt x="43" y="19"/>
                  </a:cubicBezTo>
                  <a:cubicBezTo>
                    <a:pt x="41" y="8"/>
                    <a:pt x="30" y="0"/>
                    <a:pt x="19" y="2"/>
                  </a:cubicBezTo>
                  <a:cubicBezTo>
                    <a:pt x="8" y="4"/>
                    <a:pt x="0" y="15"/>
                    <a:pt x="2" y="26"/>
                  </a:cubicBezTo>
                  <a:cubicBezTo>
                    <a:pt x="5" y="37"/>
                    <a:pt x="15" y="45"/>
                    <a:pt x="2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7" name="出自【趣你的PPT】(微信:qunideppt)：最优质的PPT资源库"/>
            <p:cNvSpPr/>
            <p:nvPr/>
          </p:nvSpPr>
          <p:spPr bwMode="auto">
            <a:xfrm>
              <a:off x="1580355" y="4702199"/>
              <a:ext cx="291529" cy="278854"/>
            </a:xfrm>
            <a:custGeom>
              <a:avLst/>
              <a:gdLst>
                <a:gd name="T0" fmla="*/ 149 w 160"/>
                <a:gd name="T1" fmla="*/ 125 h 152"/>
                <a:gd name="T2" fmla="*/ 117 w 160"/>
                <a:gd name="T3" fmla="*/ 124 h 152"/>
                <a:gd name="T4" fmla="*/ 108 w 160"/>
                <a:gd name="T5" fmla="*/ 62 h 152"/>
                <a:gd name="T6" fmla="*/ 107 w 160"/>
                <a:gd name="T7" fmla="*/ 58 h 152"/>
                <a:gd name="T8" fmla="*/ 100 w 160"/>
                <a:gd name="T9" fmla="*/ 19 h 152"/>
                <a:gd name="T10" fmla="*/ 81 w 160"/>
                <a:gd name="T11" fmla="*/ 1 h 152"/>
                <a:gd name="T12" fmla="*/ 65 w 160"/>
                <a:gd name="T13" fmla="*/ 4 h 152"/>
                <a:gd name="T14" fmla="*/ 63 w 160"/>
                <a:gd name="T15" fmla="*/ 5 h 152"/>
                <a:gd name="T16" fmla="*/ 57 w 160"/>
                <a:gd name="T17" fmla="*/ 9 h 152"/>
                <a:gd name="T18" fmla="*/ 3 w 160"/>
                <a:gd name="T19" fmla="*/ 50 h 152"/>
                <a:gd name="T20" fmla="*/ 5 w 160"/>
                <a:gd name="T21" fmla="*/ 63 h 152"/>
                <a:gd name="T22" fmla="*/ 18 w 160"/>
                <a:gd name="T23" fmla="*/ 61 h 152"/>
                <a:gd name="T24" fmla="*/ 54 w 160"/>
                <a:gd name="T25" fmla="*/ 33 h 152"/>
                <a:gd name="T26" fmla="*/ 62 w 160"/>
                <a:gd name="T27" fmla="*/ 78 h 152"/>
                <a:gd name="T28" fmla="*/ 46 w 160"/>
                <a:gd name="T29" fmla="*/ 91 h 152"/>
                <a:gd name="T30" fmla="*/ 40 w 160"/>
                <a:gd name="T31" fmla="*/ 103 h 152"/>
                <a:gd name="T32" fmla="*/ 48 w 160"/>
                <a:gd name="T33" fmla="*/ 142 h 152"/>
                <a:gd name="T34" fmla="*/ 60 w 160"/>
                <a:gd name="T35" fmla="*/ 151 h 152"/>
                <a:gd name="T36" fmla="*/ 69 w 160"/>
                <a:gd name="T37" fmla="*/ 138 h 152"/>
                <a:gd name="T38" fmla="*/ 63 w 160"/>
                <a:gd name="T39" fmla="*/ 106 h 152"/>
                <a:gd name="T40" fmla="*/ 84 w 160"/>
                <a:gd name="T41" fmla="*/ 88 h 152"/>
                <a:gd name="T42" fmla="*/ 90 w 160"/>
                <a:gd name="T43" fmla="*/ 87 h 152"/>
                <a:gd name="T44" fmla="*/ 97 w 160"/>
                <a:gd name="T45" fmla="*/ 134 h 152"/>
                <a:gd name="T46" fmla="*/ 97 w 160"/>
                <a:gd name="T47" fmla="*/ 135 h 152"/>
                <a:gd name="T48" fmla="*/ 102 w 160"/>
                <a:gd name="T49" fmla="*/ 144 h 152"/>
                <a:gd name="T50" fmla="*/ 110 w 160"/>
                <a:gd name="T51" fmla="*/ 146 h 152"/>
                <a:gd name="T52" fmla="*/ 110 w 160"/>
                <a:gd name="T53" fmla="*/ 146 h 152"/>
                <a:gd name="T54" fmla="*/ 149 w 160"/>
                <a:gd name="T55" fmla="*/ 147 h 152"/>
                <a:gd name="T56" fmla="*/ 160 w 160"/>
                <a:gd name="T57" fmla="*/ 136 h 152"/>
                <a:gd name="T58" fmla="*/ 149 w 160"/>
                <a:gd name="T59" fmla="*/ 12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52">
                  <a:moveTo>
                    <a:pt x="149" y="125"/>
                  </a:moveTo>
                  <a:cubicBezTo>
                    <a:pt x="117" y="124"/>
                    <a:pt x="117" y="124"/>
                    <a:pt x="117" y="124"/>
                  </a:cubicBezTo>
                  <a:cubicBezTo>
                    <a:pt x="108" y="62"/>
                    <a:pt x="108" y="62"/>
                    <a:pt x="108" y="62"/>
                  </a:cubicBezTo>
                  <a:cubicBezTo>
                    <a:pt x="108" y="61"/>
                    <a:pt x="107" y="59"/>
                    <a:pt x="107" y="58"/>
                  </a:cubicBezTo>
                  <a:cubicBezTo>
                    <a:pt x="100" y="19"/>
                    <a:pt x="100" y="19"/>
                    <a:pt x="100" y="19"/>
                  </a:cubicBezTo>
                  <a:cubicBezTo>
                    <a:pt x="99" y="11"/>
                    <a:pt x="90" y="0"/>
                    <a:pt x="81" y="1"/>
                  </a:cubicBezTo>
                  <a:cubicBezTo>
                    <a:pt x="65" y="4"/>
                    <a:pt x="65" y="4"/>
                    <a:pt x="65" y="4"/>
                  </a:cubicBezTo>
                  <a:cubicBezTo>
                    <a:pt x="64" y="4"/>
                    <a:pt x="63" y="5"/>
                    <a:pt x="63" y="5"/>
                  </a:cubicBezTo>
                  <a:cubicBezTo>
                    <a:pt x="60" y="6"/>
                    <a:pt x="58" y="7"/>
                    <a:pt x="57" y="9"/>
                  </a:cubicBezTo>
                  <a:cubicBezTo>
                    <a:pt x="3" y="50"/>
                    <a:pt x="3" y="50"/>
                    <a:pt x="3" y="50"/>
                  </a:cubicBezTo>
                  <a:cubicBezTo>
                    <a:pt x="0" y="54"/>
                    <a:pt x="1" y="60"/>
                    <a:pt x="5" y="63"/>
                  </a:cubicBezTo>
                  <a:cubicBezTo>
                    <a:pt x="10" y="66"/>
                    <a:pt x="15" y="65"/>
                    <a:pt x="18" y="61"/>
                  </a:cubicBezTo>
                  <a:cubicBezTo>
                    <a:pt x="54" y="33"/>
                    <a:pt x="54" y="33"/>
                    <a:pt x="54" y="33"/>
                  </a:cubicBezTo>
                  <a:cubicBezTo>
                    <a:pt x="62" y="78"/>
                    <a:pt x="62" y="78"/>
                    <a:pt x="62" y="78"/>
                  </a:cubicBezTo>
                  <a:cubicBezTo>
                    <a:pt x="46" y="91"/>
                    <a:pt x="46" y="91"/>
                    <a:pt x="46" y="91"/>
                  </a:cubicBezTo>
                  <a:cubicBezTo>
                    <a:pt x="42" y="93"/>
                    <a:pt x="39" y="98"/>
                    <a:pt x="40" y="103"/>
                  </a:cubicBezTo>
                  <a:cubicBezTo>
                    <a:pt x="48" y="142"/>
                    <a:pt x="48" y="142"/>
                    <a:pt x="48" y="142"/>
                  </a:cubicBezTo>
                  <a:cubicBezTo>
                    <a:pt x="49" y="148"/>
                    <a:pt x="54" y="152"/>
                    <a:pt x="60" y="151"/>
                  </a:cubicBezTo>
                  <a:cubicBezTo>
                    <a:pt x="66" y="150"/>
                    <a:pt x="70" y="144"/>
                    <a:pt x="69" y="138"/>
                  </a:cubicBezTo>
                  <a:cubicBezTo>
                    <a:pt x="63" y="106"/>
                    <a:pt x="63" y="106"/>
                    <a:pt x="63" y="106"/>
                  </a:cubicBezTo>
                  <a:cubicBezTo>
                    <a:pt x="84" y="88"/>
                    <a:pt x="84" y="88"/>
                    <a:pt x="84" y="88"/>
                  </a:cubicBezTo>
                  <a:cubicBezTo>
                    <a:pt x="90" y="87"/>
                    <a:pt x="90" y="87"/>
                    <a:pt x="90" y="87"/>
                  </a:cubicBezTo>
                  <a:cubicBezTo>
                    <a:pt x="97" y="134"/>
                    <a:pt x="97" y="134"/>
                    <a:pt x="97" y="134"/>
                  </a:cubicBezTo>
                  <a:cubicBezTo>
                    <a:pt x="97" y="134"/>
                    <a:pt x="97" y="135"/>
                    <a:pt x="97" y="135"/>
                  </a:cubicBezTo>
                  <a:cubicBezTo>
                    <a:pt x="97" y="139"/>
                    <a:pt x="99" y="142"/>
                    <a:pt x="102" y="144"/>
                  </a:cubicBezTo>
                  <a:cubicBezTo>
                    <a:pt x="104" y="146"/>
                    <a:pt x="107" y="147"/>
                    <a:pt x="110" y="146"/>
                  </a:cubicBezTo>
                  <a:cubicBezTo>
                    <a:pt x="110" y="146"/>
                    <a:pt x="110" y="146"/>
                    <a:pt x="110" y="146"/>
                  </a:cubicBezTo>
                  <a:cubicBezTo>
                    <a:pt x="149" y="147"/>
                    <a:pt x="149" y="147"/>
                    <a:pt x="149" y="147"/>
                  </a:cubicBezTo>
                  <a:cubicBezTo>
                    <a:pt x="155" y="147"/>
                    <a:pt x="160" y="142"/>
                    <a:pt x="160" y="136"/>
                  </a:cubicBezTo>
                  <a:cubicBezTo>
                    <a:pt x="160" y="129"/>
                    <a:pt x="155" y="125"/>
                    <a:pt x="1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8" name="出自【趣你的PPT】(微信:qunideppt)：最优质的PPT资源库"/>
            <p:cNvSpPr/>
            <p:nvPr/>
          </p:nvSpPr>
          <p:spPr bwMode="auto">
            <a:xfrm>
              <a:off x="1704995" y="4150829"/>
              <a:ext cx="10563" cy="12675"/>
            </a:xfrm>
            <a:custGeom>
              <a:avLst/>
              <a:gdLst>
                <a:gd name="T0" fmla="*/ 6 w 6"/>
                <a:gd name="T1" fmla="*/ 5 h 6"/>
                <a:gd name="T2" fmla="*/ 6 w 6"/>
                <a:gd name="T3" fmla="*/ 0 h 6"/>
                <a:gd name="T4" fmla="*/ 0 w 6"/>
                <a:gd name="T5" fmla="*/ 6 h 6"/>
                <a:gd name="T6" fmla="*/ 6 w 6"/>
                <a:gd name="T7" fmla="*/ 5 h 6"/>
              </a:gdLst>
              <a:ahLst/>
              <a:cxnLst>
                <a:cxn ang="0">
                  <a:pos x="T0" y="T1"/>
                </a:cxn>
                <a:cxn ang="0">
                  <a:pos x="T2" y="T3"/>
                </a:cxn>
                <a:cxn ang="0">
                  <a:pos x="T4" y="T5"/>
                </a:cxn>
                <a:cxn ang="0">
                  <a:pos x="T6" y="T7"/>
                </a:cxn>
              </a:cxnLst>
              <a:rect l="0" t="0" r="r" b="b"/>
              <a:pathLst>
                <a:path w="6" h="6">
                  <a:moveTo>
                    <a:pt x="6" y="5"/>
                  </a:moveTo>
                  <a:cubicBezTo>
                    <a:pt x="6" y="3"/>
                    <a:pt x="6" y="1"/>
                    <a:pt x="6" y="0"/>
                  </a:cubicBezTo>
                  <a:cubicBezTo>
                    <a:pt x="4" y="1"/>
                    <a:pt x="2" y="3"/>
                    <a:pt x="0" y="6"/>
                  </a:cubicBezTo>
                  <a:cubicBezTo>
                    <a:pt x="1" y="5"/>
                    <a:pt x="3"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09" name="出自【趣你的PPT】(微信:qunideppt)：最优质的PPT资源库"/>
            <p:cNvSpPr/>
            <p:nvPr/>
          </p:nvSpPr>
          <p:spPr bwMode="auto">
            <a:xfrm>
              <a:off x="1721895" y="4136040"/>
              <a:ext cx="52814" cy="23237"/>
            </a:xfrm>
            <a:custGeom>
              <a:avLst/>
              <a:gdLst>
                <a:gd name="T0" fmla="*/ 0 w 28"/>
                <a:gd name="T1" fmla="*/ 13 h 13"/>
                <a:gd name="T2" fmla="*/ 28 w 28"/>
                <a:gd name="T3" fmla="*/ 0 h 13"/>
                <a:gd name="T4" fmla="*/ 24 w 28"/>
                <a:gd name="T5" fmla="*/ 0 h 13"/>
                <a:gd name="T6" fmla="*/ 2 w 28"/>
                <a:gd name="T7" fmla="*/ 5 h 13"/>
                <a:gd name="T8" fmla="*/ 0 w 28"/>
                <a:gd name="T9" fmla="*/ 13 h 13"/>
              </a:gdLst>
              <a:ahLst/>
              <a:cxnLst>
                <a:cxn ang="0">
                  <a:pos x="T0" y="T1"/>
                </a:cxn>
                <a:cxn ang="0">
                  <a:pos x="T2" y="T3"/>
                </a:cxn>
                <a:cxn ang="0">
                  <a:pos x="T4" y="T5"/>
                </a:cxn>
                <a:cxn ang="0">
                  <a:pos x="T6" y="T7"/>
                </a:cxn>
                <a:cxn ang="0">
                  <a:pos x="T8" y="T9"/>
                </a:cxn>
              </a:cxnLst>
              <a:rect l="0" t="0" r="r" b="b"/>
              <a:pathLst>
                <a:path w="28" h="13">
                  <a:moveTo>
                    <a:pt x="0" y="13"/>
                  </a:moveTo>
                  <a:cubicBezTo>
                    <a:pt x="7" y="11"/>
                    <a:pt x="17" y="7"/>
                    <a:pt x="28" y="0"/>
                  </a:cubicBezTo>
                  <a:cubicBezTo>
                    <a:pt x="27" y="0"/>
                    <a:pt x="25" y="0"/>
                    <a:pt x="24" y="0"/>
                  </a:cubicBezTo>
                  <a:cubicBezTo>
                    <a:pt x="16" y="0"/>
                    <a:pt x="8" y="2"/>
                    <a:pt x="2" y="5"/>
                  </a:cubicBezTo>
                  <a:cubicBezTo>
                    <a:pt x="1" y="7"/>
                    <a:pt x="0" y="10"/>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0" name="出自【趣你的PPT】(微信:qunideppt)：最优质的PPT资源库"/>
            <p:cNvSpPr/>
            <p:nvPr/>
          </p:nvSpPr>
          <p:spPr bwMode="auto">
            <a:xfrm>
              <a:off x="1719782" y="4138153"/>
              <a:ext cx="122527" cy="44363"/>
            </a:xfrm>
            <a:custGeom>
              <a:avLst/>
              <a:gdLst>
                <a:gd name="T0" fmla="*/ 0 w 66"/>
                <a:gd name="T1" fmla="*/ 16 h 25"/>
                <a:gd name="T2" fmla="*/ 0 w 66"/>
                <a:gd name="T3" fmla="*/ 20 h 25"/>
                <a:gd name="T4" fmla="*/ 10 w 66"/>
                <a:gd name="T5" fmla="*/ 17 h 25"/>
                <a:gd name="T6" fmla="*/ 66 w 66"/>
                <a:gd name="T7" fmla="*/ 25 h 25"/>
                <a:gd name="T8" fmla="*/ 35 w 66"/>
                <a:gd name="T9" fmla="*/ 0 h 25"/>
                <a:gd name="T10" fmla="*/ 0 w 66"/>
                <a:gd name="T11" fmla="*/ 16 h 25"/>
              </a:gdLst>
              <a:ahLst/>
              <a:cxnLst>
                <a:cxn ang="0">
                  <a:pos x="T0" y="T1"/>
                </a:cxn>
                <a:cxn ang="0">
                  <a:pos x="T2" y="T3"/>
                </a:cxn>
                <a:cxn ang="0">
                  <a:pos x="T4" y="T5"/>
                </a:cxn>
                <a:cxn ang="0">
                  <a:pos x="T6" y="T7"/>
                </a:cxn>
                <a:cxn ang="0">
                  <a:pos x="T8" y="T9"/>
                </a:cxn>
                <a:cxn ang="0">
                  <a:pos x="T10" y="T11"/>
                </a:cxn>
              </a:cxnLst>
              <a:rect l="0" t="0" r="r" b="b"/>
              <a:pathLst>
                <a:path w="66" h="25">
                  <a:moveTo>
                    <a:pt x="0" y="16"/>
                  </a:moveTo>
                  <a:cubicBezTo>
                    <a:pt x="0" y="18"/>
                    <a:pt x="0" y="19"/>
                    <a:pt x="0" y="20"/>
                  </a:cubicBezTo>
                  <a:cubicBezTo>
                    <a:pt x="3" y="19"/>
                    <a:pt x="6" y="18"/>
                    <a:pt x="10" y="17"/>
                  </a:cubicBezTo>
                  <a:cubicBezTo>
                    <a:pt x="26" y="12"/>
                    <a:pt x="45" y="15"/>
                    <a:pt x="66" y="25"/>
                  </a:cubicBezTo>
                  <a:cubicBezTo>
                    <a:pt x="60" y="13"/>
                    <a:pt x="49" y="3"/>
                    <a:pt x="35" y="0"/>
                  </a:cubicBezTo>
                  <a:cubicBezTo>
                    <a:pt x="22" y="10"/>
                    <a:pt x="9" y="15"/>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1" name="出自【趣你的PPT】(微信:qunideppt)：最优质的PPT资源库"/>
            <p:cNvSpPr/>
            <p:nvPr/>
          </p:nvSpPr>
          <p:spPr bwMode="auto">
            <a:xfrm>
              <a:off x="1681757" y="4167729"/>
              <a:ext cx="31689" cy="40137"/>
            </a:xfrm>
            <a:custGeom>
              <a:avLst/>
              <a:gdLst>
                <a:gd name="T0" fmla="*/ 17 w 17"/>
                <a:gd name="T1" fmla="*/ 6 h 21"/>
                <a:gd name="T2" fmla="*/ 17 w 17"/>
                <a:gd name="T3" fmla="*/ 0 h 21"/>
                <a:gd name="T4" fmla="*/ 9 w 17"/>
                <a:gd name="T5" fmla="*/ 1 h 21"/>
                <a:gd name="T6" fmla="*/ 8 w 17"/>
                <a:gd name="T7" fmla="*/ 1 h 21"/>
                <a:gd name="T8" fmla="*/ 0 w 17"/>
                <a:gd name="T9" fmla="*/ 21 h 21"/>
                <a:gd name="T10" fmla="*/ 17 w 17"/>
                <a:gd name="T11" fmla="*/ 6 h 21"/>
              </a:gdLst>
              <a:ahLst/>
              <a:cxnLst>
                <a:cxn ang="0">
                  <a:pos x="T0" y="T1"/>
                </a:cxn>
                <a:cxn ang="0">
                  <a:pos x="T2" y="T3"/>
                </a:cxn>
                <a:cxn ang="0">
                  <a:pos x="T4" y="T5"/>
                </a:cxn>
                <a:cxn ang="0">
                  <a:pos x="T6" y="T7"/>
                </a:cxn>
                <a:cxn ang="0">
                  <a:pos x="T8" y="T9"/>
                </a:cxn>
                <a:cxn ang="0">
                  <a:pos x="T10" y="T11"/>
                </a:cxn>
              </a:cxnLst>
              <a:rect l="0" t="0" r="r" b="b"/>
              <a:pathLst>
                <a:path w="17" h="21">
                  <a:moveTo>
                    <a:pt x="17" y="6"/>
                  </a:moveTo>
                  <a:cubicBezTo>
                    <a:pt x="17" y="4"/>
                    <a:pt x="17" y="2"/>
                    <a:pt x="17" y="0"/>
                  </a:cubicBezTo>
                  <a:cubicBezTo>
                    <a:pt x="14" y="1"/>
                    <a:pt x="11" y="1"/>
                    <a:pt x="9" y="1"/>
                  </a:cubicBezTo>
                  <a:cubicBezTo>
                    <a:pt x="9" y="1"/>
                    <a:pt x="8" y="1"/>
                    <a:pt x="8" y="1"/>
                  </a:cubicBezTo>
                  <a:cubicBezTo>
                    <a:pt x="4" y="7"/>
                    <a:pt x="1" y="13"/>
                    <a:pt x="0" y="21"/>
                  </a:cubicBezTo>
                  <a:cubicBezTo>
                    <a:pt x="2" y="17"/>
                    <a:pt x="8" y="11"/>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2" name="出自【趣你的PPT】(微信:qunideppt)：最优质的PPT资源库"/>
            <p:cNvSpPr/>
            <p:nvPr/>
          </p:nvSpPr>
          <p:spPr bwMode="auto">
            <a:xfrm>
              <a:off x="1721895" y="4205754"/>
              <a:ext cx="116190" cy="99288"/>
            </a:xfrm>
            <a:custGeom>
              <a:avLst/>
              <a:gdLst>
                <a:gd name="T0" fmla="*/ 3 w 63"/>
                <a:gd name="T1" fmla="*/ 2 h 54"/>
                <a:gd name="T2" fmla="*/ 0 w 63"/>
                <a:gd name="T3" fmla="*/ 2 h 54"/>
                <a:gd name="T4" fmla="*/ 34 w 63"/>
                <a:gd name="T5" fmla="*/ 54 h 54"/>
                <a:gd name="T6" fmla="*/ 63 w 63"/>
                <a:gd name="T7" fmla="*/ 33 h 54"/>
                <a:gd name="T8" fmla="*/ 3 w 63"/>
                <a:gd name="T9" fmla="*/ 2 h 54"/>
              </a:gdLst>
              <a:ahLst/>
              <a:cxnLst>
                <a:cxn ang="0">
                  <a:pos x="T0" y="T1"/>
                </a:cxn>
                <a:cxn ang="0">
                  <a:pos x="T2" y="T3"/>
                </a:cxn>
                <a:cxn ang="0">
                  <a:pos x="T4" y="T5"/>
                </a:cxn>
                <a:cxn ang="0">
                  <a:pos x="T6" y="T7"/>
                </a:cxn>
                <a:cxn ang="0">
                  <a:pos x="T8" y="T9"/>
                </a:cxn>
              </a:cxnLst>
              <a:rect l="0" t="0" r="r" b="b"/>
              <a:pathLst>
                <a:path w="63" h="54">
                  <a:moveTo>
                    <a:pt x="3" y="2"/>
                  </a:moveTo>
                  <a:cubicBezTo>
                    <a:pt x="2" y="2"/>
                    <a:pt x="1" y="2"/>
                    <a:pt x="0" y="2"/>
                  </a:cubicBezTo>
                  <a:cubicBezTo>
                    <a:pt x="4" y="23"/>
                    <a:pt x="15" y="40"/>
                    <a:pt x="34" y="54"/>
                  </a:cubicBezTo>
                  <a:cubicBezTo>
                    <a:pt x="46" y="51"/>
                    <a:pt x="57" y="44"/>
                    <a:pt x="63" y="33"/>
                  </a:cubicBezTo>
                  <a:cubicBezTo>
                    <a:pt x="51" y="23"/>
                    <a:pt x="23"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3" name="出自【趣你的PPT】(微信:qunideppt)：最优质的PPT资源库"/>
            <p:cNvSpPr/>
            <p:nvPr/>
          </p:nvSpPr>
          <p:spPr bwMode="auto">
            <a:xfrm>
              <a:off x="1719782" y="4165616"/>
              <a:ext cx="130977" cy="95063"/>
            </a:xfrm>
            <a:custGeom>
              <a:avLst/>
              <a:gdLst>
                <a:gd name="T0" fmla="*/ 11 w 71"/>
                <a:gd name="T1" fmla="*/ 5 h 51"/>
                <a:gd name="T2" fmla="*/ 0 w 71"/>
                <a:gd name="T3" fmla="*/ 9 h 51"/>
                <a:gd name="T4" fmla="*/ 0 w 71"/>
                <a:gd name="T5" fmla="*/ 19 h 51"/>
                <a:gd name="T6" fmla="*/ 3 w 71"/>
                <a:gd name="T7" fmla="*/ 19 h 51"/>
                <a:gd name="T8" fmla="*/ 66 w 71"/>
                <a:gd name="T9" fmla="*/ 51 h 51"/>
                <a:gd name="T10" fmla="*/ 71 w 71"/>
                <a:gd name="T11" fmla="*/ 30 h 51"/>
                <a:gd name="T12" fmla="*/ 69 w 71"/>
                <a:gd name="T13" fmla="*/ 15 h 51"/>
                <a:gd name="T14" fmla="*/ 11 w 71"/>
                <a:gd name="T15" fmla="*/ 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1">
                  <a:moveTo>
                    <a:pt x="11" y="5"/>
                  </a:moveTo>
                  <a:cubicBezTo>
                    <a:pt x="7" y="6"/>
                    <a:pt x="3" y="7"/>
                    <a:pt x="0" y="9"/>
                  </a:cubicBezTo>
                  <a:cubicBezTo>
                    <a:pt x="0" y="12"/>
                    <a:pt x="0" y="16"/>
                    <a:pt x="0" y="19"/>
                  </a:cubicBezTo>
                  <a:cubicBezTo>
                    <a:pt x="1" y="19"/>
                    <a:pt x="2" y="19"/>
                    <a:pt x="3" y="19"/>
                  </a:cubicBezTo>
                  <a:cubicBezTo>
                    <a:pt x="24" y="17"/>
                    <a:pt x="52" y="38"/>
                    <a:pt x="66" y="51"/>
                  </a:cubicBezTo>
                  <a:cubicBezTo>
                    <a:pt x="69" y="44"/>
                    <a:pt x="71" y="37"/>
                    <a:pt x="71" y="30"/>
                  </a:cubicBezTo>
                  <a:cubicBezTo>
                    <a:pt x="71" y="24"/>
                    <a:pt x="70" y="19"/>
                    <a:pt x="69" y="15"/>
                  </a:cubicBezTo>
                  <a:cubicBezTo>
                    <a:pt x="47" y="3"/>
                    <a:pt x="28" y="0"/>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4" name="出自【趣你的PPT】(微信:qunideppt)：最优质的PPT资源库"/>
            <p:cNvSpPr/>
            <p:nvPr/>
          </p:nvSpPr>
          <p:spPr bwMode="auto">
            <a:xfrm>
              <a:off x="1679645" y="4188854"/>
              <a:ext cx="33801" cy="80276"/>
            </a:xfrm>
            <a:custGeom>
              <a:avLst/>
              <a:gdLst>
                <a:gd name="T0" fmla="*/ 15 w 18"/>
                <a:gd name="T1" fmla="*/ 13 h 44"/>
                <a:gd name="T2" fmla="*/ 18 w 18"/>
                <a:gd name="T3" fmla="*/ 9 h 44"/>
                <a:gd name="T4" fmla="*/ 18 w 18"/>
                <a:gd name="T5" fmla="*/ 8 h 44"/>
                <a:gd name="T6" fmla="*/ 18 w 18"/>
                <a:gd name="T7" fmla="*/ 0 h 44"/>
                <a:gd name="T8" fmla="*/ 0 w 18"/>
                <a:gd name="T9" fmla="*/ 19 h 44"/>
                <a:gd name="T10" fmla="*/ 8 w 18"/>
                <a:gd name="T11" fmla="*/ 44 h 44"/>
                <a:gd name="T12" fmla="*/ 15 w 18"/>
                <a:gd name="T13" fmla="*/ 13 h 44"/>
              </a:gdLst>
              <a:ahLst/>
              <a:cxnLst>
                <a:cxn ang="0">
                  <a:pos x="T0" y="T1"/>
                </a:cxn>
                <a:cxn ang="0">
                  <a:pos x="T2" y="T3"/>
                </a:cxn>
                <a:cxn ang="0">
                  <a:pos x="T4" y="T5"/>
                </a:cxn>
                <a:cxn ang="0">
                  <a:pos x="T6" y="T7"/>
                </a:cxn>
                <a:cxn ang="0">
                  <a:pos x="T8" y="T9"/>
                </a:cxn>
                <a:cxn ang="0">
                  <a:pos x="T10" y="T11"/>
                </a:cxn>
                <a:cxn ang="0">
                  <a:pos x="T12" y="T13"/>
                </a:cxn>
              </a:cxnLst>
              <a:rect l="0" t="0" r="r" b="b"/>
              <a:pathLst>
                <a:path w="18" h="44">
                  <a:moveTo>
                    <a:pt x="15" y="13"/>
                  </a:moveTo>
                  <a:cubicBezTo>
                    <a:pt x="16" y="11"/>
                    <a:pt x="17" y="10"/>
                    <a:pt x="18" y="9"/>
                  </a:cubicBezTo>
                  <a:cubicBezTo>
                    <a:pt x="18" y="9"/>
                    <a:pt x="18" y="8"/>
                    <a:pt x="18" y="8"/>
                  </a:cubicBezTo>
                  <a:cubicBezTo>
                    <a:pt x="18" y="5"/>
                    <a:pt x="18" y="2"/>
                    <a:pt x="18" y="0"/>
                  </a:cubicBezTo>
                  <a:cubicBezTo>
                    <a:pt x="11" y="4"/>
                    <a:pt x="3" y="14"/>
                    <a:pt x="0" y="19"/>
                  </a:cubicBezTo>
                  <a:cubicBezTo>
                    <a:pt x="0" y="28"/>
                    <a:pt x="3" y="37"/>
                    <a:pt x="8" y="44"/>
                  </a:cubicBezTo>
                  <a:cubicBezTo>
                    <a:pt x="8" y="36"/>
                    <a:pt x="8" y="21"/>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5" name="出自【趣你的PPT】(微信:qunideppt)：最优质的PPT资源库"/>
            <p:cNvSpPr/>
            <p:nvPr/>
          </p:nvSpPr>
          <p:spPr bwMode="auto">
            <a:xfrm>
              <a:off x="1700770" y="4214205"/>
              <a:ext cx="73939" cy="90838"/>
            </a:xfrm>
            <a:custGeom>
              <a:avLst/>
              <a:gdLst>
                <a:gd name="T0" fmla="*/ 8 w 40"/>
                <a:gd name="T1" fmla="*/ 0 h 50"/>
                <a:gd name="T2" fmla="*/ 7 w 40"/>
                <a:gd name="T3" fmla="*/ 1 h 50"/>
                <a:gd name="T4" fmla="*/ 2 w 40"/>
                <a:gd name="T5" fmla="*/ 36 h 50"/>
                <a:gd name="T6" fmla="*/ 36 w 40"/>
                <a:gd name="T7" fmla="*/ 50 h 50"/>
                <a:gd name="T8" fmla="*/ 40 w 40"/>
                <a:gd name="T9" fmla="*/ 50 h 50"/>
                <a:gd name="T10" fmla="*/ 8 w 40"/>
                <a:gd name="T11" fmla="*/ 0 h 50"/>
              </a:gdLst>
              <a:ahLst/>
              <a:cxnLst>
                <a:cxn ang="0">
                  <a:pos x="T0" y="T1"/>
                </a:cxn>
                <a:cxn ang="0">
                  <a:pos x="T2" y="T3"/>
                </a:cxn>
                <a:cxn ang="0">
                  <a:pos x="T4" y="T5"/>
                </a:cxn>
                <a:cxn ang="0">
                  <a:pos x="T6" y="T7"/>
                </a:cxn>
                <a:cxn ang="0">
                  <a:pos x="T8" y="T9"/>
                </a:cxn>
                <a:cxn ang="0">
                  <a:pos x="T10" y="T11"/>
                </a:cxn>
              </a:cxnLst>
              <a:rect l="0" t="0" r="r" b="b"/>
              <a:pathLst>
                <a:path w="40" h="50">
                  <a:moveTo>
                    <a:pt x="8" y="0"/>
                  </a:moveTo>
                  <a:cubicBezTo>
                    <a:pt x="8" y="0"/>
                    <a:pt x="7" y="1"/>
                    <a:pt x="7" y="1"/>
                  </a:cubicBezTo>
                  <a:cubicBezTo>
                    <a:pt x="0" y="10"/>
                    <a:pt x="1" y="29"/>
                    <a:pt x="2" y="36"/>
                  </a:cubicBezTo>
                  <a:cubicBezTo>
                    <a:pt x="10" y="45"/>
                    <a:pt x="22" y="50"/>
                    <a:pt x="36" y="50"/>
                  </a:cubicBezTo>
                  <a:cubicBezTo>
                    <a:pt x="37" y="50"/>
                    <a:pt x="39" y="50"/>
                    <a:pt x="40" y="50"/>
                  </a:cubicBezTo>
                  <a:cubicBezTo>
                    <a:pt x="20" y="34"/>
                    <a:pt x="11" y="1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6" name="出自【趣你的PPT】(微信:qunideppt)：最优质的PPT资源库"/>
            <p:cNvSpPr/>
            <p:nvPr/>
          </p:nvSpPr>
          <p:spPr bwMode="auto">
            <a:xfrm>
              <a:off x="2336642" y="2593891"/>
              <a:ext cx="10563" cy="10562"/>
            </a:xfrm>
            <a:custGeom>
              <a:avLst/>
              <a:gdLst>
                <a:gd name="T0" fmla="*/ 5 w 5"/>
                <a:gd name="T1" fmla="*/ 4 h 5"/>
                <a:gd name="T2" fmla="*/ 5 w 5"/>
                <a:gd name="T3" fmla="*/ 0 h 5"/>
                <a:gd name="T4" fmla="*/ 0 w 5"/>
                <a:gd name="T5" fmla="*/ 5 h 5"/>
                <a:gd name="T6" fmla="*/ 5 w 5"/>
                <a:gd name="T7" fmla="*/ 4 h 5"/>
              </a:gdLst>
              <a:ahLst/>
              <a:cxnLst>
                <a:cxn ang="0">
                  <a:pos x="T0" y="T1"/>
                </a:cxn>
                <a:cxn ang="0">
                  <a:pos x="T2" y="T3"/>
                </a:cxn>
                <a:cxn ang="0">
                  <a:pos x="T4" y="T5"/>
                </a:cxn>
                <a:cxn ang="0">
                  <a:pos x="T6" y="T7"/>
                </a:cxn>
              </a:cxnLst>
              <a:rect l="0" t="0" r="r" b="b"/>
              <a:pathLst>
                <a:path w="5" h="5">
                  <a:moveTo>
                    <a:pt x="5" y="4"/>
                  </a:moveTo>
                  <a:cubicBezTo>
                    <a:pt x="5" y="3"/>
                    <a:pt x="5" y="1"/>
                    <a:pt x="5" y="0"/>
                  </a:cubicBezTo>
                  <a:cubicBezTo>
                    <a:pt x="4" y="2"/>
                    <a:pt x="2" y="3"/>
                    <a:pt x="0" y="5"/>
                  </a:cubicBezTo>
                  <a:cubicBezTo>
                    <a:pt x="1" y="5"/>
                    <a:pt x="3"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7" name="出自【趣你的PPT】(微信:qunideppt)：最优质的PPT资源库"/>
            <p:cNvSpPr/>
            <p:nvPr/>
          </p:nvSpPr>
          <p:spPr bwMode="auto">
            <a:xfrm>
              <a:off x="2351430" y="2583329"/>
              <a:ext cx="40139" cy="19012"/>
            </a:xfrm>
            <a:custGeom>
              <a:avLst/>
              <a:gdLst>
                <a:gd name="T0" fmla="*/ 0 w 22"/>
                <a:gd name="T1" fmla="*/ 10 h 10"/>
                <a:gd name="T2" fmla="*/ 22 w 22"/>
                <a:gd name="T3" fmla="*/ 0 h 10"/>
                <a:gd name="T4" fmla="*/ 18 w 22"/>
                <a:gd name="T5" fmla="*/ 0 h 10"/>
                <a:gd name="T6" fmla="*/ 1 w 22"/>
                <a:gd name="T7" fmla="*/ 4 h 10"/>
                <a:gd name="T8" fmla="*/ 0 w 22"/>
                <a:gd name="T9" fmla="*/ 10 h 10"/>
              </a:gdLst>
              <a:ahLst/>
              <a:cxnLst>
                <a:cxn ang="0">
                  <a:pos x="T0" y="T1"/>
                </a:cxn>
                <a:cxn ang="0">
                  <a:pos x="T2" y="T3"/>
                </a:cxn>
                <a:cxn ang="0">
                  <a:pos x="T4" y="T5"/>
                </a:cxn>
                <a:cxn ang="0">
                  <a:pos x="T6" y="T7"/>
                </a:cxn>
                <a:cxn ang="0">
                  <a:pos x="T8" y="T9"/>
                </a:cxn>
              </a:cxnLst>
              <a:rect l="0" t="0" r="r" b="b"/>
              <a:pathLst>
                <a:path w="22" h="10">
                  <a:moveTo>
                    <a:pt x="0" y="10"/>
                  </a:moveTo>
                  <a:cubicBezTo>
                    <a:pt x="6" y="8"/>
                    <a:pt x="13" y="5"/>
                    <a:pt x="22" y="0"/>
                  </a:cubicBezTo>
                  <a:cubicBezTo>
                    <a:pt x="21" y="0"/>
                    <a:pt x="19" y="0"/>
                    <a:pt x="18" y="0"/>
                  </a:cubicBezTo>
                  <a:cubicBezTo>
                    <a:pt x="12" y="0"/>
                    <a:pt x="6" y="1"/>
                    <a:pt x="1" y="4"/>
                  </a:cubicBezTo>
                  <a:cubicBezTo>
                    <a:pt x="1" y="5"/>
                    <a:pt x="0" y="8"/>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8" name="出自【趣你的PPT】(微信:qunideppt)：最优质的PPT资源库"/>
            <p:cNvSpPr/>
            <p:nvPr/>
          </p:nvSpPr>
          <p:spPr bwMode="auto">
            <a:xfrm>
              <a:off x="2349317" y="2585441"/>
              <a:ext cx="95065" cy="31687"/>
            </a:xfrm>
            <a:custGeom>
              <a:avLst/>
              <a:gdLst>
                <a:gd name="T0" fmla="*/ 1 w 51"/>
                <a:gd name="T1" fmla="*/ 12 h 18"/>
                <a:gd name="T2" fmla="*/ 0 w 51"/>
                <a:gd name="T3" fmla="*/ 15 h 18"/>
                <a:gd name="T4" fmla="*/ 8 w 51"/>
                <a:gd name="T5" fmla="*/ 12 h 18"/>
                <a:gd name="T6" fmla="*/ 51 w 51"/>
                <a:gd name="T7" fmla="*/ 18 h 18"/>
                <a:gd name="T8" fmla="*/ 27 w 51"/>
                <a:gd name="T9" fmla="*/ 0 h 18"/>
                <a:gd name="T10" fmla="*/ 1 w 51"/>
                <a:gd name="T11" fmla="*/ 12 h 18"/>
              </a:gdLst>
              <a:ahLst/>
              <a:cxnLst>
                <a:cxn ang="0">
                  <a:pos x="T0" y="T1"/>
                </a:cxn>
                <a:cxn ang="0">
                  <a:pos x="T2" y="T3"/>
                </a:cxn>
                <a:cxn ang="0">
                  <a:pos x="T4" y="T5"/>
                </a:cxn>
                <a:cxn ang="0">
                  <a:pos x="T6" y="T7"/>
                </a:cxn>
                <a:cxn ang="0">
                  <a:pos x="T8" y="T9"/>
                </a:cxn>
                <a:cxn ang="0">
                  <a:pos x="T10" y="T11"/>
                </a:cxn>
              </a:cxnLst>
              <a:rect l="0" t="0" r="r" b="b"/>
              <a:pathLst>
                <a:path w="51" h="18">
                  <a:moveTo>
                    <a:pt x="1" y="12"/>
                  </a:moveTo>
                  <a:cubicBezTo>
                    <a:pt x="1" y="13"/>
                    <a:pt x="0" y="14"/>
                    <a:pt x="0" y="15"/>
                  </a:cubicBezTo>
                  <a:cubicBezTo>
                    <a:pt x="3" y="14"/>
                    <a:pt x="5" y="13"/>
                    <a:pt x="8" y="12"/>
                  </a:cubicBezTo>
                  <a:cubicBezTo>
                    <a:pt x="20" y="9"/>
                    <a:pt x="35" y="11"/>
                    <a:pt x="51" y="18"/>
                  </a:cubicBezTo>
                  <a:cubicBezTo>
                    <a:pt x="46" y="9"/>
                    <a:pt x="38" y="2"/>
                    <a:pt x="27" y="0"/>
                  </a:cubicBezTo>
                  <a:cubicBezTo>
                    <a:pt x="17" y="7"/>
                    <a:pt x="7" y="11"/>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19" name="出自【趣你的PPT】(微信:qunideppt)：最优质的PPT资源库"/>
            <p:cNvSpPr/>
            <p:nvPr/>
          </p:nvSpPr>
          <p:spPr bwMode="auto">
            <a:xfrm>
              <a:off x="2319741" y="2608680"/>
              <a:ext cx="25350" cy="27462"/>
            </a:xfrm>
            <a:custGeom>
              <a:avLst/>
              <a:gdLst>
                <a:gd name="T0" fmla="*/ 13 w 13"/>
                <a:gd name="T1" fmla="*/ 4 h 15"/>
                <a:gd name="T2" fmla="*/ 13 w 13"/>
                <a:gd name="T3" fmla="*/ 0 h 15"/>
                <a:gd name="T4" fmla="*/ 7 w 13"/>
                <a:gd name="T5" fmla="*/ 0 h 15"/>
                <a:gd name="T6" fmla="*/ 6 w 13"/>
                <a:gd name="T7" fmla="*/ 0 h 15"/>
                <a:gd name="T8" fmla="*/ 0 w 13"/>
                <a:gd name="T9" fmla="*/ 15 h 15"/>
                <a:gd name="T10" fmla="*/ 13 w 13"/>
                <a:gd name="T11" fmla="*/ 4 h 15"/>
              </a:gdLst>
              <a:ahLst/>
              <a:cxnLst>
                <a:cxn ang="0">
                  <a:pos x="T0" y="T1"/>
                </a:cxn>
                <a:cxn ang="0">
                  <a:pos x="T2" y="T3"/>
                </a:cxn>
                <a:cxn ang="0">
                  <a:pos x="T4" y="T5"/>
                </a:cxn>
                <a:cxn ang="0">
                  <a:pos x="T6" y="T7"/>
                </a:cxn>
                <a:cxn ang="0">
                  <a:pos x="T8" y="T9"/>
                </a:cxn>
                <a:cxn ang="0">
                  <a:pos x="T10" y="T11"/>
                </a:cxn>
              </a:cxnLst>
              <a:rect l="0" t="0" r="r" b="b"/>
              <a:pathLst>
                <a:path w="13" h="15">
                  <a:moveTo>
                    <a:pt x="13" y="4"/>
                  </a:moveTo>
                  <a:cubicBezTo>
                    <a:pt x="13" y="2"/>
                    <a:pt x="13" y="1"/>
                    <a:pt x="13" y="0"/>
                  </a:cubicBezTo>
                  <a:cubicBezTo>
                    <a:pt x="11" y="0"/>
                    <a:pt x="9" y="0"/>
                    <a:pt x="7" y="0"/>
                  </a:cubicBezTo>
                  <a:cubicBezTo>
                    <a:pt x="7" y="0"/>
                    <a:pt x="7" y="0"/>
                    <a:pt x="6" y="0"/>
                  </a:cubicBezTo>
                  <a:cubicBezTo>
                    <a:pt x="3" y="4"/>
                    <a:pt x="1" y="10"/>
                    <a:pt x="0" y="15"/>
                  </a:cubicBezTo>
                  <a:cubicBezTo>
                    <a:pt x="2" y="12"/>
                    <a:pt x="6" y="8"/>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0" name="出自【趣你的PPT】(微信:qunideppt)：最优质的PPT资源库"/>
            <p:cNvSpPr/>
            <p:nvPr/>
          </p:nvSpPr>
          <p:spPr bwMode="auto">
            <a:xfrm>
              <a:off x="2351430" y="2636142"/>
              <a:ext cx="88726" cy="76051"/>
            </a:xfrm>
            <a:custGeom>
              <a:avLst/>
              <a:gdLst>
                <a:gd name="T0" fmla="*/ 2 w 48"/>
                <a:gd name="T1" fmla="*/ 1 h 41"/>
                <a:gd name="T2" fmla="*/ 0 w 48"/>
                <a:gd name="T3" fmla="*/ 2 h 41"/>
                <a:gd name="T4" fmla="*/ 26 w 48"/>
                <a:gd name="T5" fmla="*/ 41 h 41"/>
                <a:gd name="T6" fmla="*/ 48 w 48"/>
                <a:gd name="T7" fmla="*/ 25 h 41"/>
                <a:gd name="T8" fmla="*/ 2 w 48"/>
                <a:gd name="T9" fmla="*/ 1 h 41"/>
              </a:gdLst>
              <a:ahLst/>
              <a:cxnLst>
                <a:cxn ang="0">
                  <a:pos x="T0" y="T1"/>
                </a:cxn>
                <a:cxn ang="0">
                  <a:pos x="T2" y="T3"/>
                </a:cxn>
                <a:cxn ang="0">
                  <a:pos x="T4" y="T5"/>
                </a:cxn>
                <a:cxn ang="0">
                  <a:pos x="T6" y="T7"/>
                </a:cxn>
                <a:cxn ang="0">
                  <a:pos x="T8" y="T9"/>
                </a:cxn>
              </a:cxnLst>
              <a:rect l="0" t="0" r="r" b="b"/>
              <a:pathLst>
                <a:path w="48" h="41">
                  <a:moveTo>
                    <a:pt x="2" y="1"/>
                  </a:moveTo>
                  <a:cubicBezTo>
                    <a:pt x="2" y="1"/>
                    <a:pt x="1" y="1"/>
                    <a:pt x="0" y="2"/>
                  </a:cubicBezTo>
                  <a:cubicBezTo>
                    <a:pt x="3" y="17"/>
                    <a:pt x="12" y="30"/>
                    <a:pt x="26" y="41"/>
                  </a:cubicBezTo>
                  <a:cubicBezTo>
                    <a:pt x="35" y="39"/>
                    <a:pt x="43" y="33"/>
                    <a:pt x="48" y="25"/>
                  </a:cubicBezTo>
                  <a:cubicBezTo>
                    <a:pt x="39" y="17"/>
                    <a:pt x="17"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1" name="出自【趣你的PPT】(微信:qunideppt)：最优质的PPT资源库"/>
            <p:cNvSpPr/>
            <p:nvPr/>
          </p:nvSpPr>
          <p:spPr bwMode="auto">
            <a:xfrm>
              <a:off x="2349317" y="2606566"/>
              <a:ext cx="101402" cy="69713"/>
            </a:xfrm>
            <a:custGeom>
              <a:avLst/>
              <a:gdLst>
                <a:gd name="T0" fmla="*/ 8 w 55"/>
                <a:gd name="T1" fmla="*/ 3 h 38"/>
                <a:gd name="T2" fmla="*/ 0 w 55"/>
                <a:gd name="T3" fmla="*/ 7 h 38"/>
                <a:gd name="T4" fmla="*/ 1 w 55"/>
                <a:gd name="T5" fmla="*/ 14 h 38"/>
                <a:gd name="T6" fmla="*/ 3 w 55"/>
                <a:gd name="T7" fmla="*/ 14 h 38"/>
                <a:gd name="T8" fmla="*/ 51 w 55"/>
                <a:gd name="T9" fmla="*/ 38 h 38"/>
                <a:gd name="T10" fmla="*/ 55 w 55"/>
                <a:gd name="T11" fmla="*/ 22 h 38"/>
                <a:gd name="T12" fmla="*/ 53 w 55"/>
                <a:gd name="T13" fmla="*/ 11 h 38"/>
                <a:gd name="T14" fmla="*/ 8 w 55"/>
                <a:gd name="T15" fmla="*/ 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8">
                  <a:moveTo>
                    <a:pt x="8" y="3"/>
                  </a:moveTo>
                  <a:cubicBezTo>
                    <a:pt x="5" y="4"/>
                    <a:pt x="3" y="5"/>
                    <a:pt x="0" y="7"/>
                  </a:cubicBezTo>
                  <a:cubicBezTo>
                    <a:pt x="0" y="9"/>
                    <a:pt x="0" y="12"/>
                    <a:pt x="1" y="14"/>
                  </a:cubicBezTo>
                  <a:cubicBezTo>
                    <a:pt x="1" y="14"/>
                    <a:pt x="2" y="14"/>
                    <a:pt x="3" y="14"/>
                  </a:cubicBezTo>
                  <a:cubicBezTo>
                    <a:pt x="19" y="13"/>
                    <a:pt x="40" y="29"/>
                    <a:pt x="51" y="38"/>
                  </a:cubicBezTo>
                  <a:cubicBezTo>
                    <a:pt x="53" y="33"/>
                    <a:pt x="55" y="28"/>
                    <a:pt x="55" y="22"/>
                  </a:cubicBezTo>
                  <a:cubicBezTo>
                    <a:pt x="55" y="18"/>
                    <a:pt x="54" y="14"/>
                    <a:pt x="53" y="11"/>
                  </a:cubicBezTo>
                  <a:cubicBezTo>
                    <a:pt x="36" y="2"/>
                    <a:pt x="2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2" name="出自【趣你的PPT】(微信:qunideppt)：最优质的PPT资源库"/>
            <p:cNvSpPr/>
            <p:nvPr/>
          </p:nvSpPr>
          <p:spPr bwMode="auto">
            <a:xfrm>
              <a:off x="2319741" y="2623467"/>
              <a:ext cx="27464" cy="61263"/>
            </a:xfrm>
            <a:custGeom>
              <a:avLst/>
              <a:gdLst>
                <a:gd name="T0" fmla="*/ 11 w 14"/>
                <a:gd name="T1" fmla="*/ 9 h 33"/>
                <a:gd name="T2" fmla="*/ 14 w 14"/>
                <a:gd name="T3" fmla="*/ 7 h 33"/>
                <a:gd name="T4" fmla="*/ 14 w 14"/>
                <a:gd name="T5" fmla="*/ 6 h 33"/>
                <a:gd name="T6" fmla="*/ 13 w 14"/>
                <a:gd name="T7" fmla="*/ 0 h 33"/>
                <a:gd name="T8" fmla="*/ 0 w 14"/>
                <a:gd name="T9" fmla="*/ 14 h 33"/>
                <a:gd name="T10" fmla="*/ 6 w 14"/>
                <a:gd name="T11" fmla="*/ 33 h 33"/>
                <a:gd name="T12" fmla="*/ 11 w 14"/>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11" y="9"/>
                  </a:moveTo>
                  <a:cubicBezTo>
                    <a:pt x="12" y="8"/>
                    <a:pt x="13" y="7"/>
                    <a:pt x="14" y="7"/>
                  </a:cubicBezTo>
                  <a:cubicBezTo>
                    <a:pt x="14" y="6"/>
                    <a:pt x="14" y="6"/>
                    <a:pt x="14" y="6"/>
                  </a:cubicBezTo>
                  <a:cubicBezTo>
                    <a:pt x="13" y="4"/>
                    <a:pt x="13" y="1"/>
                    <a:pt x="13" y="0"/>
                  </a:cubicBezTo>
                  <a:cubicBezTo>
                    <a:pt x="8" y="3"/>
                    <a:pt x="2" y="11"/>
                    <a:pt x="0" y="14"/>
                  </a:cubicBezTo>
                  <a:cubicBezTo>
                    <a:pt x="0" y="21"/>
                    <a:pt x="2" y="28"/>
                    <a:pt x="6" y="33"/>
                  </a:cubicBezTo>
                  <a:cubicBezTo>
                    <a:pt x="5" y="27"/>
                    <a:pt x="6" y="16"/>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3" name="出自【趣你的PPT】(微信:qunideppt)：最优质的PPT资源库"/>
            <p:cNvSpPr/>
            <p:nvPr/>
          </p:nvSpPr>
          <p:spPr bwMode="auto">
            <a:xfrm>
              <a:off x="2334530" y="2642480"/>
              <a:ext cx="57039" cy="71826"/>
            </a:xfrm>
            <a:custGeom>
              <a:avLst/>
              <a:gdLst>
                <a:gd name="T0" fmla="*/ 6 w 31"/>
                <a:gd name="T1" fmla="*/ 0 h 39"/>
                <a:gd name="T2" fmla="*/ 5 w 31"/>
                <a:gd name="T3" fmla="*/ 1 h 39"/>
                <a:gd name="T4" fmla="*/ 1 w 31"/>
                <a:gd name="T5" fmla="*/ 28 h 39"/>
                <a:gd name="T6" fmla="*/ 27 w 31"/>
                <a:gd name="T7" fmla="*/ 39 h 39"/>
                <a:gd name="T8" fmla="*/ 31 w 31"/>
                <a:gd name="T9" fmla="*/ 39 h 39"/>
                <a:gd name="T10" fmla="*/ 6 w 31"/>
                <a:gd name="T11" fmla="*/ 0 h 39"/>
              </a:gdLst>
              <a:ahLst/>
              <a:cxnLst>
                <a:cxn ang="0">
                  <a:pos x="T0" y="T1"/>
                </a:cxn>
                <a:cxn ang="0">
                  <a:pos x="T2" y="T3"/>
                </a:cxn>
                <a:cxn ang="0">
                  <a:pos x="T4" y="T5"/>
                </a:cxn>
                <a:cxn ang="0">
                  <a:pos x="T6" y="T7"/>
                </a:cxn>
                <a:cxn ang="0">
                  <a:pos x="T8" y="T9"/>
                </a:cxn>
                <a:cxn ang="0">
                  <a:pos x="T10" y="T11"/>
                </a:cxn>
              </a:cxnLst>
              <a:rect l="0" t="0" r="r" b="b"/>
              <a:pathLst>
                <a:path w="31" h="39">
                  <a:moveTo>
                    <a:pt x="6" y="0"/>
                  </a:moveTo>
                  <a:cubicBezTo>
                    <a:pt x="6" y="1"/>
                    <a:pt x="6" y="1"/>
                    <a:pt x="5" y="1"/>
                  </a:cubicBezTo>
                  <a:cubicBezTo>
                    <a:pt x="0" y="8"/>
                    <a:pt x="1" y="23"/>
                    <a:pt x="1" y="28"/>
                  </a:cubicBezTo>
                  <a:cubicBezTo>
                    <a:pt x="8" y="35"/>
                    <a:pt x="17" y="39"/>
                    <a:pt x="27" y="39"/>
                  </a:cubicBezTo>
                  <a:cubicBezTo>
                    <a:pt x="28" y="39"/>
                    <a:pt x="30" y="39"/>
                    <a:pt x="31" y="39"/>
                  </a:cubicBezTo>
                  <a:cubicBezTo>
                    <a:pt x="15" y="26"/>
                    <a:pt x="9"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4" name="出自【趣你的PPT】(微信:qunideppt)：最优质的PPT资源库"/>
            <p:cNvSpPr/>
            <p:nvPr/>
          </p:nvSpPr>
          <p:spPr bwMode="auto">
            <a:xfrm>
              <a:off x="2583809" y="2315037"/>
              <a:ext cx="10563" cy="10562"/>
            </a:xfrm>
            <a:custGeom>
              <a:avLst/>
              <a:gdLst>
                <a:gd name="T0" fmla="*/ 5 w 6"/>
                <a:gd name="T1" fmla="*/ 5 h 5"/>
                <a:gd name="T2" fmla="*/ 6 w 6"/>
                <a:gd name="T3" fmla="*/ 0 h 5"/>
                <a:gd name="T4" fmla="*/ 0 w 6"/>
                <a:gd name="T5" fmla="*/ 5 h 5"/>
                <a:gd name="T6" fmla="*/ 5 w 6"/>
                <a:gd name="T7" fmla="*/ 5 h 5"/>
              </a:gdLst>
              <a:ahLst/>
              <a:cxnLst>
                <a:cxn ang="0">
                  <a:pos x="T0" y="T1"/>
                </a:cxn>
                <a:cxn ang="0">
                  <a:pos x="T2" y="T3"/>
                </a:cxn>
                <a:cxn ang="0">
                  <a:pos x="T4" y="T5"/>
                </a:cxn>
                <a:cxn ang="0">
                  <a:pos x="T6" y="T7"/>
                </a:cxn>
              </a:cxnLst>
              <a:rect l="0" t="0" r="r" b="b"/>
              <a:pathLst>
                <a:path w="6" h="5">
                  <a:moveTo>
                    <a:pt x="5" y="5"/>
                  </a:moveTo>
                  <a:cubicBezTo>
                    <a:pt x="6" y="3"/>
                    <a:pt x="6" y="1"/>
                    <a:pt x="6" y="0"/>
                  </a:cubicBezTo>
                  <a:cubicBezTo>
                    <a:pt x="4" y="2"/>
                    <a:pt x="2" y="3"/>
                    <a:pt x="0" y="5"/>
                  </a:cubicBezTo>
                  <a:cubicBezTo>
                    <a:pt x="2" y="5"/>
                    <a:pt x="3" y="5"/>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5" name="出自【趣你的PPT】(微信:qunideppt)：最优质的PPT资源库"/>
            <p:cNvSpPr/>
            <p:nvPr/>
          </p:nvSpPr>
          <p:spPr bwMode="auto">
            <a:xfrm>
              <a:off x="2598596" y="2300250"/>
              <a:ext cx="48589" cy="23237"/>
            </a:xfrm>
            <a:custGeom>
              <a:avLst/>
              <a:gdLst>
                <a:gd name="T0" fmla="*/ 0 w 26"/>
                <a:gd name="T1" fmla="*/ 12 h 12"/>
                <a:gd name="T2" fmla="*/ 26 w 26"/>
                <a:gd name="T3" fmla="*/ 1 h 12"/>
                <a:gd name="T4" fmla="*/ 21 w 26"/>
                <a:gd name="T5" fmla="*/ 0 h 12"/>
                <a:gd name="T6" fmla="*/ 2 w 26"/>
                <a:gd name="T7" fmla="*/ 5 h 12"/>
                <a:gd name="T8" fmla="*/ 0 w 26"/>
                <a:gd name="T9" fmla="*/ 12 h 12"/>
              </a:gdLst>
              <a:ahLst/>
              <a:cxnLst>
                <a:cxn ang="0">
                  <a:pos x="T0" y="T1"/>
                </a:cxn>
                <a:cxn ang="0">
                  <a:pos x="T2" y="T3"/>
                </a:cxn>
                <a:cxn ang="0">
                  <a:pos x="T4" y="T5"/>
                </a:cxn>
                <a:cxn ang="0">
                  <a:pos x="T6" y="T7"/>
                </a:cxn>
                <a:cxn ang="0">
                  <a:pos x="T8" y="T9"/>
                </a:cxn>
              </a:cxnLst>
              <a:rect l="0" t="0" r="r" b="b"/>
              <a:pathLst>
                <a:path w="26" h="12">
                  <a:moveTo>
                    <a:pt x="0" y="12"/>
                  </a:moveTo>
                  <a:cubicBezTo>
                    <a:pt x="7" y="10"/>
                    <a:pt x="16" y="7"/>
                    <a:pt x="26" y="1"/>
                  </a:cubicBezTo>
                  <a:cubicBezTo>
                    <a:pt x="24" y="0"/>
                    <a:pt x="23" y="0"/>
                    <a:pt x="21" y="0"/>
                  </a:cubicBezTo>
                  <a:cubicBezTo>
                    <a:pt x="14" y="0"/>
                    <a:pt x="8" y="2"/>
                    <a:pt x="2" y="5"/>
                  </a:cubicBezTo>
                  <a:cubicBezTo>
                    <a:pt x="1" y="7"/>
                    <a:pt x="1" y="10"/>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6" name="出自【趣你的PPT】(微信:qunideppt)：最优质的PPT资源库"/>
            <p:cNvSpPr/>
            <p:nvPr/>
          </p:nvSpPr>
          <p:spPr bwMode="auto">
            <a:xfrm>
              <a:off x="2598596" y="2302362"/>
              <a:ext cx="107740" cy="40137"/>
            </a:xfrm>
            <a:custGeom>
              <a:avLst/>
              <a:gdLst>
                <a:gd name="T0" fmla="*/ 0 w 58"/>
                <a:gd name="T1" fmla="*/ 15 h 22"/>
                <a:gd name="T2" fmla="*/ 0 w 58"/>
                <a:gd name="T3" fmla="*/ 18 h 22"/>
                <a:gd name="T4" fmla="*/ 8 w 58"/>
                <a:gd name="T5" fmla="*/ 15 h 22"/>
                <a:gd name="T6" fmla="*/ 58 w 58"/>
                <a:gd name="T7" fmla="*/ 22 h 22"/>
                <a:gd name="T8" fmla="*/ 31 w 58"/>
                <a:gd name="T9" fmla="*/ 0 h 22"/>
                <a:gd name="T10" fmla="*/ 0 w 58"/>
                <a:gd name="T11" fmla="*/ 15 h 22"/>
              </a:gdLst>
              <a:ahLst/>
              <a:cxnLst>
                <a:cxn ang="0">
                  <a:pos x="T0" y="T1"/>
                </a:cxn>
                <a:cxn ang="0">
                  <a:pos x="T2" y="T3"/>
                </a:cxn>
                <a:cxn ang="0">
                  <a:pos x="T4" y="T5"/>
                </a:cxn>
                <a:cxn ang="0">
                  <a:pos x="T6" y="T7"/>
                </a:cxn>
                <a:cxn ang="0">
                  <a:pos x="T8" y="T9"/>
                </a:cxn>
                <a:cxn ang="0">
                  <a:pos x="T10" y="T11"/>
                </a:cxn>
              </a:cxnLst>
              <a:rect l="0" t="0" r="r" b="b"/>
              <a:pathLst>
                <a:path w="58" h="22">
                  <a:moveTo>
                    <a:pt x="0" y="15"/>
                  </a:moveTo>
                  <a:cubicBezTo>
                    <a:pt x="0" y="16"/>
                    <a:pt x="0" y="17"/>
                    <a:pt x="0" y="18"/>
                  </a:cubicBezTo>
                  <a:cubicBezTo>
                    <a:pt x="2" y="17"/>
                    <a:pt x="5" y="16"/>
                    <a:pt x="8" y="15"/>
                  </a:cubicBezTo>
                  <a:cubicBezTo>
                    <a:pt x="23" y="11"/>
                    <a:pt x="40" y="13"/>
                    <a:pt x="58" y="22"/>
                  </a:cubicBezTo>
                  <a:cubicBezTo>
                    <a:pt x="53" y="12"/>
                    <a:pt x="43" y="3"/>
                    <a:pt x="31" y="0"/>
                  </a:cubicBezTo>
                  <a:cubicBezTo>
                    <a:pt x="19" y="9"/>
                    <a:pt x="8" y="13"/>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7" name="出自【趣你的PPT】(微信:qunideppt)：最优质的PPT资源库"/>
            <p:cNvSpPr/>
            <p:nvPr/>
          </p:nvSpPr>
          <p:spPr bwMode="auto">
            <a:xfrm>
              <a:off x="2562683" y="2331937"/>
              <a:ext cx="29575" cy="33801"/>
            </a:xfrm>
            <a:custGeom>
              <a:avLst/>
              <a:gdLst>
                <a:gd name="T0" fmla="*/ 16 w 16"/>
                <a:gd name="T1" fmla="*/ 4 h 18"/>
                <a:gd name="T2" fmla="*/ 16 w 16"/>
                <a:gd name="T3" fmla="*/ 0 h 18"/>
                <a:gd name="T4" fmla="*/ 9 w 16"/>
                <a:gd name="T5" fmla="*/ 0 h 18"/>
                <a:gd name="T6" fmla="*/ 8 w 16"/>
                <a:gd name="T7" fmla="*/ 0 h 18"/>
                <a:gd name="T8" fmla="*/ 0 w 16"/>
                <a:gd name="T9" fmla="*/ 18 h 18"/>
                <a:gd name="T10" fmla="*/ 16 w 16"/>
                <a:gd name="T11" fmla="*/ 4 h 18"/>
              </a:gdLst>
              <a:ahLst/>
              <a:cxnLst>
                <a:cxn ang="0">
                  <a:pos x="T0" y="T1"/>
                </a:cxn>
                <a:cxn ang="0">
                  <a:pos x="T2" y="T3"/>
                </a:cxn>
                <a:cxn ang="0">
                  <a:pos x="T4" y="T5"/>
                </a:cxn>
                <a:cxn ang="0">
                  <a:pos x="T6" y="T7"/>
                </a:cxn>
                <a:cxn ang="0">
                  <a:pos x="T8" y="T9"/>
                </a:cxn>
                <a:cxn ang="0">
                  <a:pos x="T10" y="T11"/>
                </a:cxn>
              </a:cxnLst>
              <a:rect l="0" t="0" r="r" b="b"/>
              <a:pathLst>
                <a:path w="16" h="18">
                  <a:moveTo>
                    <a:pt x="16" y="4"/>
                  </a:moveTo>
                  <a:cubicBezTo>
                    <a:pt x="16" y="3"/>
                    <a:pt x="16" y="1"/>
                    <a:pt x="16" y="0"/>
                  </a:cubicBezTo>
                  <a:cubicBezTo>
                    <a:pt x="13" y="0"/>
                    <a:pt x="11" y="0"/>
                    <a:pt x="9" y="0"/>
                  </a:cubicBezTo>
                  <a:cubicBezTo>
                    <a:pt x="9" y="0"/>
                    <a:pt x="8" y="0"/>
                    <a:pt x="8" y="0"/>
                  </a:cubicBezTo>
                  <a:cubicBezTo>
                    <a:pt x="4" y="5"/>
                    <a:pt x="2" y="11"/>
                    <a:pt x="0" y="18"/>
                  </a:cubicBezTo>
                  <a:cubicBezTo>
                    <a:pt x="3" y="14"/>
                    <a:pt x="8" y="9"/>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8" name="出自【趣你的PPT】(微信:qunideppt)：最优质的PPT资源库"/>
            <p:cNvSpPr/>
            <p:nvPr/>
          </p:nvSpPr>
          <p:spPr bwMode="auto">
            <a:xfrm>
              <a:off x="2600709" y="2363626"/>
              <a:ext cx="101402" cy="86613"/>
            </a:xfrm>
            <a:custGeom>
              <a:avLst/>
              <a:gdLst>
                <a:gd name="T0" fmla="*/ 2 w 55"/>
                <a:gd name="T1" fmla="*/ 2 h 48"/>
                <a:gd name="T2" fmla="*/ 0 w 55"/>
                <a:gd name="T3" fmla="*/ 2 h 48"/>
                <a:gd name="T4" fmla="*/ 30 w 55"/>
                <a:gd name="T5" fmla="*/ 48 h 48"/>
                <a:gd name="T6" fmla="*/ 55 w 55"/>
                <a:gd name="T7" fmla="*/ 30 h 48"/>
                <a:gd name="T8" fmla="*/ 2 w 55"/>
                <a:gd name="T9" fmla="*/ 2 h 48"/>
              </a:gdLst>
              <a:ahLst/>
              <a:cxnLst>
                <a:cxn ang="0">
                  <a:pos x="T0" y="T1"/>
                </a:cxn>
                <a:cxn ang="0">
                  <a:pos x="T2" y="T3"/>
                </a:cxn>
                <a:cxn ang="0">
                  <a:pos x="T4" y="T5"/>
                </a:cxn>
                <a:cxn ang="0">
                  <a:pos x="T6" y="T7"/>
                </a:cxn>
                <a:cxn ang="0">
                  <a:pos x="T8" y="T9"/>
                </a:cxn>
              </a:cxnLst>
              <a:rect l="0" t="0" r="r" b="b"/>
              <a:pathLst>
                <a:path w="55" h="48">
                  <a:moveTo>
                    <a:pt x="2" y="2"/>
                  </a:moveTo>
                  <a:cubicBezTo>
                    <a:pt x="1" y="2"/>
                    <a:pt x="0" y="2"/>
                    <a:pt x="0" y="2"/>
                  </a:cubicBezTo>
                  <a:cubicBezTo>
                    <a:pt x="3" y="21"/>
                    <a:pt x="13" y="36"/>
                    <a:pt x="30" y="48"/>
                  </a:cubicBezTo>
                  <a:cubicBezTo>
                    <a:pt x="41" y="46"/>
                    <a:pt x="50" y="39"/>
                    <a:pt x="55" y="30"/>
                  </a:cubicBezTo>
                  <a:cubicBezTo>
                    <a:pt x="45" y="21"/>
                    <a:pt x="19"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29" name="出自【趣你的PPT】(微信:qunideppt)：最优质的PPT资源库"/>
            <p:cNvSpPr/>
            <p:nvPr/>
          </p:nvSpPr>
          <p:spPr bwMode="auto">
            <a:xfrm>
              <a:off x="2598596" y="2329825"/>
              <a:ext cx="116190" cy="80276"/>
            </a:xfrm>
            <a:custGeom>
              <a:avLst/>
              <a:gdLst>
                <a:gd name="T0" fmla="*/ 10 w 64"/>
                <a:gd name="T1" fmla="*/ 4 h 44"/>
                <a:gd name="T2" fmla="*/ 0 w 64"/>
                <a:gd name="T3" fmla="*/ 8 h 44"/>
                <a:gd name="T4" fmla="*/ 1 w 64"/>
                <a:gd name="T5" fmla="*/ 17 h 44"/>
                <a:gd name="T6" fmla="*/ 4 w 64"/>
                <a:gd name="T7" fmla="*/ 16 h 44"/>
                <a:gd name="T8" fmla="*/ 59 w 64"/>
                <a:gd name="T9" fmla="*/ 44 h 44"/>
                <a:gd name="T10" fmla="*/ 64 w 64"/>
                <a:gd name="T11" fmla="*/ 26 h 44"/>
                <a:gd name="T12" fmla="*/ 62 w 64"/>
                <a:gd name="T13" fmla="*/ 13 h 44"/>
                <a:gd name="T14" fmla="*/ 10 w 64"/>
                <a:gd name="T15" fmla="*/ 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4">
                  <a:moveTo>
                    <a:pt x="10" y="4"/>
                  </a:moveTo>
                  <a:cubicBezTo>
                    <a:pt x="6" y="5"/>
                    <a:pt x="3" y="6"/>
                    <a:pt x="0" y="8"/>
                  </a:cubicBezTo>
                  <a:cubicBezTo>
                    <a:pt x="0" y="10"/>
                    <a:pt x="1" y="13"/>
                    <a:pt x="1" y="17"/>
                  </a:cubicBezTo>
                  <a:cubicBezTo>
                    <a:pt x="2" y="16"/>
                    <a:pt x="3" y="16"/>
                    <a:pt x="4" y="16"/>
                  </a:cubicBezTo>
                  <a:cubicBezTo>
                    <a:pt x="22" y="15"/>
                    <a:pt x="47" y="34"/>
                    <a:pt x="59" y="44"/>
                  </a:cubicBezTo>
                  <a:cubicBezTo>
                    <a:pt x="62" y="39"/>
                    <a:pt x="64" y="33"/>
                    <a:pt x="64" y="26"/>
                  </a:cubicBezTo>
                  <a:cubicBezTo>
                    <a:pt x="64" y="21"/>
                    <a:pt x="63" y="17"/>
                    <a:pt x="62" y="13"/>
                  </a:cubicBezTo>
                  <a:cubicBezTo>
                    <a:pt x="42" y="3"/>
                    <a:pt x="25" y="0"/>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0" name="出自【趣你的PPT】(微信:qunideppt)：最优质的PPT资源库"/>
            <p:cNvSpPr/>
            <p:nvPr/>
          </p:nvSpPr>
          <p:spPr bwMode="auto">
            <a:xfrm>
              <a:off x="2562683" y="2348837"/>
              <a:ext cx="29575" cy="71826"/>
            </a:xfrm>
            <a:custGeom>
              <a:avLst/>
              <a:gdLst>
                <a:gd name="T0" fmla="*/ 13 w 16"/>
                <a:gd name="T1" fmla="*/ 11 h 39"/>
                <a:gd name="T2" fmla="*/ 16 w 16"/>
                <a:gd name="T3" fmla="*/ 8 h 39"/>
                <a:gd name="T4" fmla="*/ 16 w 16"/>
                <a:gd name="T5" fmla="*/ 7 h 39"/>
                <a:gd name="T6" fmla="*/ 16 w 16"/>
                <a:gd name="T7" fmla="*/ 0 h 39"/>
                <a:gd name="T8" fmla="*/ 0 w 16"/>
                <a:gd name="T9" fmla="*/ 17 h 39"/>
                <a:gd name="T10" fmla="*/ 7 w 16"/>
                <a:gd name="T11" fmla="*/ 39 h 39"/>
                <a:gd name="T12" fmla="*/ 13 w 16"/>
                <a:gd name="T13" fmla="*/ 11 h 39"/>
              </a:gdLst>
              <a:ahLst/>
              <a:cxnLst>
                <a:cxn ang="0">
                  <a:pos x="T0" y="T1"/>
                </a:cxn>
                <a:cxn ang="0">
                  <a:pos x="T2" y="T3"/>
                </a:cxn>
                <a:cxn ang="0">
                  <a:pos x="T4" y="T5"/>
                </a:cxn>
                <a:cxn ang="0">
                  <a:pos x="T6" y="T7"/>
                </a:cxn>
                <a:cxn ang="0">
                  <a:pos x="T8" y="T9"/>
                </a:cxn>
                <a:cxn ang="0">
                  <a:pos x="T10" y="T11"/>
                </a:cxn>
                <a:cxn ang="0">
                  <a:pos x="T12" y="T13"/>
                </a:cxn>
              </a:cxnLst>
              <a:rect l="0" t="0" r="r" b="b"/>
              <a:pathLst>
                <a:path w="16" h="39">
                  <a:moveTo>
                    <a:pt x="13" y="11"/>
                  </a:moveTo>
                  <a:cubicBezTo>
                    <a:pt x="14" y="10"/>
                    <a:pt x="15" y="9"/>
                    <a:pt x="16" y="8"/>
                  </a:cubicBezTo>
                  <a:cubicBezTo>
                    <a:pt x="16" y="8"/>
                    <a:pt x="16" y="7"/>
                    <a:pt x="16" y="7"/>
                  </a:cubicBezTo>
                  <a:cubicBezTo>
                    <a:pt x="16" y="5"/>
                    <a:pt x="16" y="2"/>
                    <a:pt x="16" y="0"/>
                  </a:cubicBezTo>
                  <a:cubicBezTo>
                    <a:pt x="9" y="4"/>
                    <a:pt x="3" y="13"/>
                    <a:pt x="0" y="17"/>
                  </a:cubicBezTo>
                  <a:cubicBezTo>
                    <a:pt x="0" y="25"/>
                    <a:pt x="3" y="33"/>
                    <a:pt x="7" y="39"/>
                  </a:cubicBezTo>
                  <a:cubicBezTo>
                    <a:pt x="7" y="32"/>
                    <a:pt x="7" y="19"/>
                    <a:pt x="1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1" name="出自【趣你的PPT】(微信:qunideppt)：最优质的PPT资源库"/>
            <p:cNvSpPr/>
            <p:nvPr/>
          </p:nvSpPr>
          <p:spPr bwMode="auto">
            <a:xfrm>
              <a:off x="2581695" y="2369963"/>
              <a:ext cx="65489" cy="82388"/>
            </a:xfrm>
            <a:custGeom>
              <a:avLst/>
              <a:gdLst>
                <a:gd name="T0" fmla="*/ 7 w 36"/>
                <a:gd name="T1" fmla="*/ 0 h 45"/>
                <a:gd name="T2" fmla="*/ 6 w 36"/>
                <a:gd name="T3" fmla="*/ 2 h 45"/>
                <a:gd name="T4" fmla="*/ 1 w 36"/>
                <a:gd name="T5" fmla="*/ 32 h 45"/>
                <a:gd name="T6" fmla="*/ 31 w 36"/>
                <a:gd name="T7" fmla="*/ 45 h 45"/>
                <a:gd name="T8" fmla="*/ 36 w 36"/>
                <a:gd name="T9" fmla="*/ 45 h 45"/>
                <a:gd name="T10" fmla="*/ 7 w 36"/>
                <a:gd name="T11" fmla="*/ 0 h 45"/>
              </a:gdLst>
              <a:ahLst/>
              <a:cxnLst>
                <a:cxn ang="0">
                  <a:pos x="T0" y="T1"/>
                </a:cxn>
                <a:cxn ang="0">
                  <a:pos x="T2" y="T3"/>
                </a:cxn>
                <a:cxn ang="0">
                  <a:pos x="T4" y="T5"/>
                </a:cxn>
                <a:cxn ang="0">
                  <a:pos x="T6" y="T7"/>
                </a:cxn>
                <a:cxn ang="0">
                  <a:pos x="T8" y="T9"/>
                </a:cxn>
                <a:cxn ang="0">
                  <a:pos x="T10" y="T11"/>
                </a:cxn>
              </a:cxnLst>
              <a:rect l="0" t="0" r="r" b="b"/>
              <a:pathLst>
                <a:path w="36" h="45">
                  <a:moveTo>
                    <a:pt x="7" y="0"/>
                  </a:moveTo>
                  <a:cubicBezTo>
                    <a:pt x="7" y="1"/>
                    <a:pt x="6" y="1"/>
                    <a:pt x="6" y="2"/>
                  </a:cubicBezTo>
                  <a:cubicBezTo>
                    <a:pt x="0" y="9"/>
                    <a:pt x="1" y="27"/>
                    <a:pt x="1" y="32"/>
                  </a:cubicBezTo>
                  <a:cubicBezTo>
                    <a:pt x="9" y="40"/>
                    <a:pt x="20" y="45"/>
                    <a:pt x="31" y="45"/>
                  </a:cubicBezTo>
                  <a:cubicBezTo>
                    <a:pt x="33" y="45"/>
                    <a:pt x="34" y="45"/>
                    <a:pt x="36" y="45"/>
                  </a:cubicBezTo>
                  <a:cubicBezTo>
                    <a:pt x="17" y="31"/>
                    <a:pt x="10" y="1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2" name="出自【趣你的PPT】(微信:qunideppt)：最优质的PPT资源库"/>
            <p:cNvSpPr/>
            <p:nvPr/>
          </p:nvSpPr>
          <p:spPr bwMode="auto">
            <a:xfrm>
              <a:off x="2892238" y="4782475"/>
              <a:ext cx="12675" cy="10562"/>
            </a:xfrm>
            <a:custGeom>
              <a:avLst/>
              <a:gdLst>
                <a:gd name="T0" fmla="*/ 5 w 6"/>
                <a:gd name="T1" fmla="*/ 5 h 6"/>
                <a:gd name="T2" fmla="*/ 6 w 6"/>
                <a:gd name="T3" fmla="*/ 0 h 6"/>
                <a:gd name="T4" fmla="*/ 0 w 6"/>
                <a:gd name="T5" fmla="*/ 6 h 6"/>
                <a:gd name="T6" fmla="*/ 5 w 6"/>
                <a:gd name="T7" fmla="*/ 5 h 6"/>
              </a:gdLst>
              <a:ahLst/>
              <a:cxnLst>
                <a:cxn ang="0">
                  <a:pos x="T0" y="T1"/>
                </a:cxn>
                <a:cxn ang="0">
                  <a:pos x="T2" y="T3"/>
                </a:cxn>
                <a:cxn ang="0">
                  <a:pos x="T4" y="T5"/>
                </a:cxn>
                <a:cxn ang="0">
                  <a:pos x="T6" y="T7"/>
                </a:cxn>
              </a:cxnLst>
              <a:rect l="0" t="0" r="r" b="b"/>
              <a:pathLst>
                <a:path w="6" h="6">
                  <a:moveTo>
                    <a:pt x="5" y="5"/>
                  </a:moveTo>
                  <a:cubicBezTo>
                    <a:pt x="5" y="3"/>
                    <a:pt x="6" y="2"/>
                    <a:pt x="6" y="0"/>
                  </a:cubicBezTo>
                  <a:cubicBezTo>
                    <a:pt x="4" y="2"/>
                    <a:pt x="2" y="4"/>
                    <a:pt x="0" y="6"/>
                  </a:cubicBezTo>
                  <a:cubicBezTo>
                    <a:pt x="1" y="5"/>
                    <a:pt x="3" y="5"/>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3" name="出自【趣你的PPT】(微信:qunideppt)：最优质的PPT资源库"/>
            <p:cNvSpPr/>
            <p:nvPr/>
          </p:nvSpPr>
          <p:spPr bwMode="auto">
            <a:xfrm>
              <a:off x="2909139" y="4769800"/>
              <a:ext cx="46476" cy="21125"/>
            </a:xfrm>
            <a:custGeom>
              <a:avLst/>
              <a:gdLst>
                <a:gd name="T0" fmla="*/ 0 w 25"/>
                <a:gd name="T1" fmla="*/ 11 h 11"/>
                <a:gd name="T2" fmla="*/ 25 w 25"/>
                <a:gd name="T3" fmla="*/ 0 h 11"/>
                <a:gd name="T4" fmla="*/ 21 w 25"/>
                <a:gd name="T5" fmla="*/ 0 h 11"/>
                <a:gd name="T6" fmla="*/ 2 w 25"/>
                <a:gd name="T7" fmla="*/ 4 h 11"/>
                <a:gd name="T8" fmla="*/ 0 w 25"/>
                <a:gd name="T9" fmla="*/ 11 h 11"/>
              </a:gdLst>
              <a:ahLst/>
              <a:cxnLst>
                <a:cxn ang="0">
                  <a:pos x="T0" y="T1"/>
                </a:cxn>
                <a:cxn ang="0">
                  <a:pos x="T2" y="T3"/>
                </a:cxn>
                <a:cxn ang="0">
                  <a:pos x="T4" y="T5"/>
                </a:cxn>
                <a:cxn ang="0">
                  <a:pos x="T6" y="T7"/>
                </a:cxn>
                <a:cxn ang="0">
                  <a:pos x="T8" y="T9"/>
                </a:cxn>
              </a:cxnLst>
              <a:rect l="0" t="0" r="r" b="b"/>
              <a:pathLst>
                <a:path w="25" h="11">
                  <a:moveTo>
                    <a:pt x="0" y="11"/>
                  </a:moveTo>
                  <a:cubicBezTo>
                    <a:pt x="7" y="10"/>
                    <a:pt x="16" y="6"/>
                    <a:pt x="25" y="0"/>
                  </a:cubicBezTo>
                  <a:cubicBezTo>
                    <a:pt x="24" y="0"/>
                    <a:pt x="23" y="0"/>
                    <a:pt x="21" y="0"/>
                  </a:cubicBezTo>
                  <a:cubicBezTo>
                    <a:pt x="14" y="0"/>
                    <a:pt x="7" y="1"/>
                    <a:pt x="2" y="4"/>
                  </a:cubicBezTo>
                  <a:cubicBezTo>
                    <a:pt x="1" y="6"/>
                    <a:pt x="0" y="9"/>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4" name="出自【趣你的PPT】(微信:qunideppt)：最优质的PPT资源库"/>
            <p:cNvSpPr/>
            <p:nvPr/>
          </p:nvSpPr>
          <p:spPr bwMode="auto">
            <a:xfrm>
              <a:off x="2907025" y="4771913"/>
              <a:ext cx="109852" cy="40137"/>
            </a:xfrm>
            <a:custGeom>
              <a:avLst/>
              <a:gdLst>
                <a:gd name="T0" fmla="*/ 1 w 59"/>
                <a:gd name="T1" fmla="*/ 14 h 22"/>
                <a:gd name="T2" fmla="*/ 0 w 59"/>
                <a:gd name="T3" fmla="*/ 18 h 22"/>
                <a:gd name="T4" fmla="*/ 9 w 59"/>
                <a:gd name="T5" fmla="*/ 14 h 22"/>
                <a:gd name="T6" fmla="*/ 59 w 59"/>
                <a:gd name="T7" fmla="*/ 22 h 22"/>
                <a:gd name="T8" fmla="*/ 32 w 59"/>
                <a:gd name="T9" fmla="*/ 0 h 22"/>
                <a:gd name="T10" fmla="*/ 1 w 59"/>
                <a:gd name="T11" fmla="*/ 14 h 22"/>
              </a:gdLst>
              <a:ahLst/>
              <a:cxnLst>
                <a:cxn ang="0">
                  <a:pos x="T0" y="T1"/>
                </a:cxn>
                <a:cxn ang="0">
                  <a:pos x="T2" y="T3"/>
                </a:cxn>
                <a:cxn ang="0">
                  <a:pos x="T4" y="T5"/>
                </a:cxn>
                <a:cxn ang="0">
                  <a:pos x="T6" y="T7"/>
                </a:cxn>
                <a:cxn ang="0">
                  <a:pos x="T8" y="T9"/>
                </a:cxn>
                <a:cxn ang="0">
                  <a:pos x="T10" y="T11"/>
                </a:cxn>
              </a:cxnLst>
              <a:rect l="0" t="0" r="r" b="b"/>
              <a:pathLst>
                <a:path w="59" h="22">
                  <a:moveTo>
                    <a:pt x="1" y="14"/>
                  </a:moveTo>
                  <a:cubicBezTo>
                    <a:pt x="0" y="15"/>
                    <a:pt x="0" y="16"/>
                    <a:pt x="0" y="18"/>
                  </a:cubicBezTo>
                  <a:cubicBezTo>
                    <a:pt x="3" y="16"/>
                    <a:pt x="6" y="15"/>
                    <a:pt x="9" y="14"/>
                  </a:cubicBezTo>
                  <a:cubicBezTo>
                    <a:pt x="24" y="10"/>
                    <a:pt x="41" y="13"/>
                    <a:pt x="59" y="22"/>
                  </a:cubicBezTo>
                  <a:cubicBezTo>
                    <a:pt x="54" y="11"/>
                    <a:pt x="44" y="3"/>
                    <a:pt x="32" y="0"/>
                  </a:cubicBezTo>
                  <a:cubicBezTo>
                    <a:pt x="19" y="9"/>
                    <a:pt x="8" y="12"/>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5" name="出自【趣你的PPT】(微信:qunideppt)：最优质的PPT资源库"/>
            <p:cNvSpPr/>
            <p:nvPr/>
          </p:nvSpPr>
          <p:spPr bwMode="auto">
            <a:xfrm>
              <a:off x="2873225" y="4799375"/>
              <a:ext cx="29575" cy="33801"/>
            </a:xfrm>
            <a:custGeom>
              <a:avLst/>
              <a:gdLst>
                <a:gd name="T0" fmla="*/ 15 w 16"/>
                <a:gd name="T1" fmla="*/ 5 h 18"/>
                <a:gd name="T2" fmla="*/ 16 w 16"/>
                <a:gd name="T3" fmla="*/ 0 h 18"/>
                <a:gd name="T4" fmla="*/ 9 w 16"/>
                <a:gd name="T5" fmla="*/ 0 h 18"/>
                <a:gd name="T6" fmla="*/ 8 w 16"/>
                <a:gd name="T7" fmla="*/ 0 h 18"/>
                <a:gd name="T8" fmla="*/ 0 w 16"/>
                <a:gd name="T9" fmla="*/ 18 h 18"/>
                <a:gd name="T10" fmla="*/ 15 w 16"/>
                <a:gd name="T11" fmla="*/ 5 h 18"/>
              </a:gdLst>
              <a:ahLst/>
              <a:cxnLst>
                <a:cxn ang="0">
                  <a:pos x="T0" y="T1"/>
                </a:cxn>
                <a:cxn ang="0">
                  <a:pos x="T2" y="T3"/>
                </a:cxn>
                <a:cxn ang="0">
                  <a:pos x="T4" y="T5"/>
                </a:cxn>
                <a:cxn ang="0">
                  <a:pos x="T6" y="T7"/>
                </a:cxn>
                <a:cxn ang="0">
                  <a:pos x="T8" y="T9"/>
                </a:cxn>
                <a:cxn ang="0">
                  <a:pos x="T10" y="T11"/>
                </a:cxn>
              </a:cxnLst>
              <a:rect l="0" t="0" r="r" b="b"/>
              <a:pathLst>
                <a:path w="16" h="18">
                  <a:moveTo>
                    <a:pt x="15" y="5"/>
                  </a:moveTo>
                  <a:cubicBezTo>
                    <a:pt x="15" y="3"/>
                    <a:pt x="16" y="1"/>
                    <a:pt x="16" y="0"/>
                  </a:cubicBezTo>
                  <a:cubicBezTo>
                    <a:pt x="13" y="0"/>
                    <a:pt x="10" y="0"/>
                    <a:pt x="9" y="0"/>
                  </a:cubicBezTo>
                  <a:cubicBezTo>
                    <a:pt x="8" y="0"/>
                    <a:pt x="8" y="0"/>
                    <a:pt x="8" y="0"/>
                  </a:cubicBezTo>
                  <a:cubicBezTo>
                    <a:pt x="4" y="6"/>
                    <a:pt x="1" y="12"/>
                    <a:pt x="0" y="18"/>
                  </a:cubicBezTo>
                  <a:cubicBezTo>
                    <a:pt x="3" y="15"/>
                    <a:pt x="8" y="9"/>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6" name="出自【趣你的PPT】(微信:qunideppt)：最优质的PPT资源库"/>
            <p:cNvSpPr/>
            <p:nvPr/>
          </p:nvSpPr>
          <p:spPr bwMode="auto">
            <a:xfrm>
              <a:off x="2909139" y="4833176"/>
              <a:ext cx="103515" cy="84501"/>
            </a:xfrm>
            <a:custGeom>
              <a:avLst/>
              <a:gdLst>
                <a:gd name="T0" fmla="*/ 3 w 56"/>
                <a:gd name="T1" fmla="*/ 1 h 47"/>
                <a:gd name="T2" fmla="*/ 0 w 56"/>
                <a:gd name="T3" fmla="*/ 2 h 47"/>
                <a:gd name="T4" fmla="*/ 31 w 56"/>
                <a:gd name="T5" fmla="*/ 47 h 47"/>
                <a:gd name="T6" fmla="*/ 56 w 56"/>
                <a:gd name="T7" fmla="*/ 29 h 47"/>
                <a:gd name="T8" fmla="*/ 3 w 56"/>
                <a:gd name="T9" fmla="*/ 1 h 47"/>
              </a:gdLst>
              <a:ahLst/>
              <a:cxnLst>
                <a:cxn ang="0">
                  <a:pos x="T0" y="T1"/>
                </a:cxn>
                <a:cxn ang="0">
                  <a:pos x="T2" y="T3"/>
                </a:cxn>
                <a:cxn ang="0">
                  <a:pos x="T4" y="T5"/>
                </a:cxn>
                <a:cxn ang="0">
                  <a:pos x="T6" y="T7"/>
                </a:cxn>
                <a:cxn ang="0">
                  <a:pos x="T8" y="T9"/>
                </a:cxn>
              </a:cxnLst>
              <a:rect l="0" t="0" r="r" b="b"/>
              <a:pathLst>
                <a:path w="56" h="47">
                  <a:moveTo>
                    <a:pt x="3" y="1"/>
                  </a:moveTo>
                  <a:cubicBezTo>
                    <a:pt x="2" y="1"/>
                    <a:pt x="1" y="1"/>
                    <a:pt x="0" y="2"/>
                  </a:cubicBezTo>
                  <a:cubicBezTo>
                    <a:pt x="3" y="20"/>
                    <a:pt x="14" y="35"/>
                    <a:pt x="31" y="47"/>
                  </a:cubicBezTo>
                  <a:cubicBezTo>
                    <a:pt x="41" y="45"/>
                    <a:pt x="50" y="38"/>
                    <a:pt x="56" y="29"/>
                  </a:cubicBezTo>
                  <a:cubicBezTo>
                    <a:pt x="46" y="20"/>
                    <a:pt x="20"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7" name="出自【趣你的PPT】(微信:qunideppt)：最优质的PPT资源库"/>
            <p:cNvSpPr/>
            <p:nvPr/>
          </p:nvSpPr>
          <p:spPr bwMode="auto">
            <a:xfrm>
              <a:off x="2907025" y="4797264"/>
              <a:ext cx="116190" cy="82388"/>
            </a:xfrm>
            <a:custGeom>
              <a:avLst/>
              <a:gdLst>
                <a:gd name="T0" fmla="*/ 10 w 63"/>
                <a:gd name="T1" fmla="*/ 4 h 45"/>
                <a:gd name="T2" fmla="*/ 0 w 63"/>
                <a:gd name="T3" fmla="*/ 8 h 45"/>
                <a:gd name="T4" fmla="*/ 1 w 63"/>
                <a:gd name="T5" fmla="*/ 17 h 45"/>
                <a:gd name="T6" fmla="*/ 3 w 63"/>
                <a:gd name="T7" fmla="*/ 16 h 45"/>
                <a:gd name="T8" fmla="*/ 59 w 63"/>
                <a:gd name="T9" fmla="*/ 45 h 45"/>
                <a:gd name="T10" fmla="*/ 63 w 63"/>
                <a:gd name="T11" fmla="*/ 26 h 45"/>
                <a:gd name="T12" fmla="*/ 61 w 63"/>
                <a:gd name="T13" fmla="*/ 13 h 45"/>
                <a:gd name="T14" fmla="*/ 10 w 63"/>
                <a:gd name="T15" fmla="*/ 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5">
                  <a:moveTo>
                    <a:pt x="10" y="4"/>
                  </a:moveTo>
                  <a:cubicBezTo>
                    <a:pt x="6" y="5"/>
                    <a:pt x="3" y="6"/>
                    <a:pt x="0" y="8"/>
                  </a:cubicBezTo>
                  <a:cubicBezTo>
                    <a:pt x="0" y="11"/>
                    <a:pt x="0" y="14"/>
                    <a:pt x="1" y="17"/>
                  </a:cubicBezTo>
                  <a:cubicBezTo>
                    <a:pt x="1" y="17"/>
                    <a:pt x="2" y="17"/>
                    <a:pt x="3" y="16"/>
                  </a:cubicBezTo>
                  <a:cubicBezTo>
                    <a:pt x="22" y="15"/>
                    <a:pt x="46" y="34"/>
                    <a:pt x="59" y="45"/>
                  </a:cubicBezTo>
                  <a:cubicBezTo>
                    <a:pt x="62" y="39"/>
                    <a:pt x="63" y="33"/>
                    <a:pt x="63" y="26"/>
                  </a:cubicBezTo>
                  <a:cubicBezTo>
                    <a:pt x="63" y="21"/>
                    <a:pt x="63" y="17"/>
                    <a:pt x="61" y="13"/>
                  </a:cubicBezTo>
                  <a:cubicBezTo>
                    <a:pt x="42" y="3"/>
                    <a:pt x="25" y="0"/>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8" name="出自【趣你的PPT】(微信:qunideppt)：最优质的PPT资源库"/>
            <p:cNvSpPr/>
            <p:nvPr/>
          </p:nvSpPr>
          <p:spPr bwMode="auto">
            <a:xfrm>
              <a:off x="2873225" y="4816276"/>
              <a:ext cx="29575" cy="73938"/>
            </a:xfrm>
            <a:custGeom>
              <a:avLst/>
              <a:gdLst>
                <a:gd name="T0" fmla="*/ 13 w 16"/>
                <a:gd name="T1" fmla="*/ 12 h 40"/>
                <a:gd name="T2" fmla="*/ 16 w 16"/>
                <a:gd name="T3" fmla="*/ 8 h 40"/>
                <a:gd name="T4" fmla="*/ 16 w 16"/>
                <a:gd name="T5" fmla="*/ 7 h 40"/>
                <a:gd name="T6" fmla="*/ 15 w 16"/>
                <a:gd name="T7" fmla="*/ 0 h 40"/>
                <a:gd name="T8" fmla="*/ 0 w 16"/>
                <a:gd name="T9" fmla="*/ 17 h 40"/>
                <a:gd name="T10" fmla="*/ 7 w 16"/>
                <a:gd name="T11" fmla="*/ 40 h 40"/>
                <a:gd name="T12" fmla="*/ 13 w 16"/>
                <a:gd name="T13" fmla="*/ 12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13" y="12"/>
                  </a:moveTo>
                  <a:cubicBezTo>
                    <a:pt x="14" y="10"/>
                    <a:pt x="15" y="9"/>
                    <a:pt x="16" y="8"/>
                  </a:cubicBezTo>
                  <a:cubicBezTo>
                    <a:pt x="16" y="8"/>
                    <a:pt x="16" y="8"/>
                    <a:pt x="16" y="7"/>
                  </a:cubicBezTo>
                  <a:cubicBezTo>
                    <a:pt x="16" y="5"/>
                    <a:pt x="15" y="2"/>
                    <a:pt x="15" y="0"/>
                  </a:cubicBezTo>
                  <a:cubicBezTo>
                    <a:pt x="9" y="4"/>
                    <a:pt x="3" y="13"/>
                    <a:pt x="0" y="17"/>
                  </a:cubicBezTo>
                  <a:cubicBezTo>
                    <a:pt x="0" y="26"/>
                    <a:pt x="3" y="33"/>
                    <a:pt x="7" y="40"/>
                  </a:cubicBezTo>
                  <a:cubicBezTo>
                    <a:pt x="7" y="32"/>
                    <a:pt x="7" y="19"/>
                    <a:pt x="1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39" name="出自【趣你的PPT】(微信:qunideppt)：最优质的PPT资源库"/>
            <p:cNvSpPr/>
            <p:nvPr/>
          </p:nvSpPr>
          <p:spPr bwMode="auto">
            <a:xfrm>
              <a:off x="2892238" y="4839514"/>
              <a:ext cx="63376" cy="80276"/>
            </a:xfrm>
            <a:custGeom>
              <a:avLst/>
              <a:gdLst>
                <a:gd name="T0" fmla="*/ 7 w 35"/>
                <a:gd name="T1" fmla="*/ 0 h 44"/>
                <a:gd name="T2" fmla="*/ 6 w 35"/>
                <a:gd name="T3" fmla="*/ 1 h 44"/>
                <a:gd name="T4" fmla="*/ 1 w 35"/>
                <a:gd name="T5" fmla="*/ 32 h 44"/>
                <a:gd name="T6" fmla="*/ 31 w 35"/>
                <a:gd name="T7" fmla="*/ 44 h 44"/>
                <a:gd name="T8" fmla="*/ 35 w 35"/>
                <a:gd name="T9" fmla="*/ 44 h 44"/>
                <a:gd name="T10" fmla="*/ 7 w 35"/>
                <a:gd name="T11" fmla="*/ 0 h 44"/>
              </a:gdLst>
              <a:ahLst/>
              <a:cxnLst>
                <a:cxn ang="0">
                  <a:pos x="T0" y="T1"/>
                </a:cxn>
                <a:cxn ang="0">
                  <a:pos x="T2" y="T3"/>
                </a:cxn>
                <a:cxn ang="0">
                  <a:pos x="T4" y="T5"/>
                </a:cxn>
                <a:cxn ang="0">
                  <a:pos x="T6" y="T7"/>
                </a:cxn>
                <a:cxn ang="0">
                  <a:pos x="T8" y="T9"/>
                </a:cxn>
                <a:cxn ang="0">
                  <a:pos x="T10" y="T11"/>
                </a:cxn>
              </a:cxnLst>
              <a:rect l="0" t="0" r="r" b="b"/>
              <a:pathLst>
                <a:path w="35" h="44">
                  <a:moveTo>
                    <a:pt x="7" y="0"/>
                  </a:moveTo>
                  <a:cubicBezTo>
                    <a:pt x="6" y="0"/>
                    <a:pt x="6" y="0"/>
                    <a:pt x="6" y="1"/>
                  </a:cubicBezTo>
                  <a:cubicBezTo>
                    <a:pt x="0" y="8"/>
                    <a:pt x="1" y="26"/>
                    <a:pt x="1" y="32"/>
                  </a:cubicBezTo>
                  <a:cubicBezTo>
                    <a:pt x="9" y="40"/>
                    <a:pt x="19" y="44"/>
                    <a:pt x="31" y="44"/>
                  </a:cubicBezTo>
                  <a:cubicBezTo>
                    <a:pt x="33" y="44"/>
                    <a:pt x="34" y="44"/>
                    <a:pt x="35" y="44"/>
                  </a:cubicBezTo>
                  <a:cubicBezTo>
                    <a:pt x="17" y="30"/>
                    <a:pt x="9" y="13"/>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0" name="出自【趣你的PPT】(微信:qunideppt)：最优质的PPT资源库"/>
            <p:cNvSpPr/>
            <p:nvPr/>
          </p:nvSpPr>
          <p:spPr bwMode="auto">
            <a:xfrm>
              <a:off x="3918929" y="5952818"/>
              <a:ext cx="8450" cy="8450"/>
            </a:xfrm>
            <a:custGeom>
              <a:avLst/>
              <a:gdLst>
                <a:gd name="T0" fmla="*/ 5 w 5"/>
                <a:gd name="T1" fmla="*/ 4 h 4"/>
                <a:gd name="T2" fmla="*/ 5 w 5"/>
                <a:gd name="T3" fmla="*/ 0 h 4"/>
                <a:gd name="T4" fmla="*/ 0 w 5"/>
                <a:gd name="T5" fmla="*/ 4 h 4"/>
                <a:gd name="T6" fmla="*/ 5 w 5"/>
                <a:gd name="T7" fmla="*/ 4 h 4"/>
              </a:gdLst>
              <a:ahLst/>
              <a:cxnLst>
                <a:cxn ang="0">
                  <a:pos x="T0" y="T1"/>
                </a:cxn>
                <a:cxn ang="0">
                  <a:pos x="T2" y="T3"/>
                </a:cxn>
                <a:cxn ang="0">
                  <a:pos x="T4" y="T5"/>
                </a:cxn>
                <a:cxn ang="0">
                  <a:pos x="T6" y="T7"/>
                </a:cxn>
              </a:cxnLst>
              <a:rect l="0" t="0" r="r" b="b"/>
              <a:pathLst>
                <a:path w="5" h="4">
                  <a:moveTo>
                    <a:pt x="5" y="4"/>
                  </a:moveTo>
                  <a:cubicBezTo>
                    <a:pt x="5" y="2"/>
                    <a:pt x="5" y="1"/>
                    <a:pt x="5" y="0"/>
                  </a:cubicBezTo>
                  <a:cubicBezTo>
                    <a:pt x="3" y="1"/>
                    <a:pt x="2" y="3"/>
                    <a:pt x="0" y="4"/>
                  </a:cubicBezTo>
                  <a:cubicBezTo>
                    <a:pt x="1" y="4"/>
                    <a:pt x="3"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1" name="出自【趣你的PPT】(微信:qunideppt)：最优质的PPT资源库"/>
            <p:cNvSpPr/>
            <p:nvPr/>
          </p:nvSpPr>
          <p:spPr bwMode="auto">
            <a:xfrm>
              <a:off x="3933716" y="5940143"/>
              <a:ext cx="40139" cy="19012"/>
            </a:xfrm>
            <a:custGeom>
              <a:avLst/>
              <a:gdLst>
                <a:gd name="T0" fmla="*/ 0 w 22"/>
                <a:gd name="T1" fmla="*/ 10 h 10"/>
                <a:gd name="T2" fmla="*/ 22 w 22"/>
                <a:gd name="T3" fmla="*/ 0 h 10"/>
                <a:gd name="T4" fmla="*/ 18 w 22"/>
                <a:gd name="T5" fmla="*/ 0 h 10"/>
                <a:gd name="T6" fmla="*/ 1 w 22"/>
                <a:gd name="T7" fmla="*/ 4 h 10"/>
                <a:gd name="T8" fmla="*/ 0 w 22"/>
                <a:gd name="T9" fmla="*/ 10 h 10"/>
              </a:gdLst>
              <a:ahLst/>
              <a:cxnLst>
                <a:cxn ang="0">
                  <a:pos x="T0" y="T1"/>
                </a:cxn>
                <a:cxn ang="0">
                  <a:pos x="T2" y="T3"/>
                </a:cxn>
                <a:cxn ang="0">
                  <a:pos x="T4" y="T5"/>
                </a:cxn>
                <a:cxn ang="0">
                  <a:pos x="T6" y="T7"/>
                </a:cxn>
                <a:cxn ang="0">
                  <a:pos x="T8" y="T9"/>
                </a:cxn>
              </a:cxnLst>
              <a:rect l="0" t="0" r="r" b="b"/>
              <a:pathLst>
                <a:path w="22" h="10">
                  <a:moveTo>
                    <a:pt x="0" y="10"/>
                  </a:moveTo>
                  <a:cubicBezTo>
                    <a:pt x="6" y="9"/>
                    <a:pt x="13" y="6"/>
                    <a:pt x="22" y="0"/>
                  </a:cubicBezTo>
                  <a:cubicBezTo>
                    <a:pt x="21" y="0"/>
                    <a:pt x="19" y="0"/>
                    <a:pt x="18" y="0"/>
                  </a:cubicBezTo>
                  <a:cubicBezTo>
                    <a:pt x="12" y="0"/>
                    <a:pt x="6" y="2"/>
                    <a:pt x="1" y="4"/>
                  </a:cubicBezTo>
                  <a:cubicBezTo>
                    <a:pt x="1" y="6"/>
                    <a:pt x="0" y="8"/>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2" name="出自【趣你的PPT】(微信:qunideppt)：最优质的PPT资源库"/>
            <p:cNvSpPr/>
            <p:nvPr/>
          </p:nvSpPr>
          <p:spPr bwMode="auto">
            <a:xfrm>
              <a:off x="3931604" y="5942256"/>
              <a:ext cx="92951" cy="35912"/>
            </a:xfrm>
            <a:custGeom>
              <a:avLst/>
              <a:gdLst>
                <a:gd name="T0" fmla="*/ 0 w 51"/>
                <a:gd name="T1" fmla="*/ 12 h 19"/>
                <a:gd name="T2" fmla="*/ 0 w 51"/>
                <a:gd name="T3" fmla="*/ 15 h 19"/>
                <a:gd name="T4" fmla="*/ 7 w 51"/>
                <a:gd name="T5" fmla="*/ 13 h 19"/>
                <a:gd name="T6" fmla="*/ 51 w 51"/>
                <a:gd name="T7" fmla="*/ 19 h 19"/>
                <a:gd name="T8" fmla="*/ 27 w 51"/>
                <a:gd name="T9" fmla="*/ 0 h 19"/>
                <a:gd name="T10" fmla="*/ 0 w 51"/>
                <a:gd name="T11" fmla="*/ 12 h 19"/>
              </a:gdLst>
              <a:ahLst/>
              <a:cxnLst>
                <a:cxn ang="0">
                  <a:pos x="T0" y="T1"/>
                </a:cxn>
                <a:cxn ang="0">
                  <a:pos x="T2" y="T3"/>
                </a:cxn>
                <a:cxn ang="0">
                  <a:pos x="T4" y="T5"/>
                </a:cxn>
                <a:cxn ang="0">
                  <a:pos x="T6" y="T7"/>
                </a:cxn>
                <a:cxn ang="0">
                  <a:pos x="T8" y="T9"/>
                </a:cxn>
                <a:cxn ang="0">
                  <a:pos x="T10" y="T11"/>
                </a:cxn>
              </a:cxnLst>
              <a:rect l="0" t="0" r="r" b="b"/>
              <a:pathLst>
                <a:path w="51" h="19">
                  <a:moveTo>
                    <a:pt x="0" y="12"/>
                  </a:moveTo>
                  <a:cubicBezTo>
                    <a:pt x="0" y="13"/>
                    <a:pt x="0" y="14"/>
                    <a:pt x="0" y="15"/>
                  </a:cubicBezTo>
                  <a:cubicBezTo>
                    <a:pt x="2" y="14"/>
                    <a:pt x="5" y="13"/>
                    <a:pt x="7" y="13"/>
                  </a:cubicBezTo>
                  <a:cubicBezTo>
                    <a:pt x="20" y="9"/>
                    <a:pt x="35" y="11"/>
                    <a:pt x="51" y="19"/>
                  </a:cubicBezTo>
                  <a:cubicBezTo>
                    <a:pt x="46" y="9"/>
                    <a:pt x="38" y="2"/>
                    <a:pt x="27" y="0"/>
                  </a:cubicBezTo>
                  <a:cubicBezTo>
                    <a:pt x="17" y="8"/>
                    <a:pt x="7" y="11"/>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3" name="出自【趣你的PPT】(微信:qunideppt)：最优质的PPT资源库"/>
            <p:cNvSpPr/>
            <p:nvPr/>
          </p:nvSpPr>
          <p:spPr bwMode="auto">
            <a:xfrm>
              <a:off x="3902029" y="5965494"/>
              <a:ext cx="23239" cy="29575"/>
            </a:xfrm>
            <a:custGeom>
              <a:avLst/>
              <a:gdLst>
                <a:gd name="T0" fmla="*/ 13 w 13"/>
                <a:gd name="T1" fmla="*/ 4 h 16"/>
                <a:gd name="T2" fmla="*/ 13 w 13"/>
                <a:gd name="T3" fmla="*/ 0 h 16"/>
                <a:gd name="T4" fmla="*/ 7 w 13"/>
                <a:gd name="T5" fmla="*/ 0 h 16"/>
                <a:gd name="T6" fmla="*/ 6 w 13"/>
                <a:gd name="T7" fmla="*/ 0 h 16"/>
                <a:gd name="T8" fmla="*/ 0 w 13"/>
                <a:gd name="T9" fmla="*/ 16 h 16"/>
                <a:gd name="T10" fmla="*/ 13 w 13"/>
                <a:gd name="T11" fmla="*/ 4 h 16"/>
              </a:gdLst>
              <a:ahLst/>
              <a:cxnLst>
                <a:cxn ang="0">
                  <a:pos x="T0" y="T1"/>
                </a:cxn>
                <a:cxn ang="0">
                  <a:pos x="T2" y="T3"/>
                </a:cxn>
                <a:cxn ang="0">
                  <a:pos x="T4" y="T5"/>
                </a:cxn>
                <a:cxn ang="0">
                  <a:pos x="T6" y="T7"/>
                </a:cxn>
                <a:cxn ang="0">
                  <a:pos x="T8" y="T9"/>
                </a:cxn>
                <a:cxn ang="0">
                  <a:pos x="T10" y="T11"/>
                </a:cxn>
              </a:cxnLst>
              <a:rect l="0" t="0" r="r" b="b"/>
              <a:pathLst>
                <a:path w="13" h="16">
                  <a:moveTo>
                    <a:pt x="13" y="4"/>
                  </a:moveTo>
                  <a:cubicBezTo>
                    <a:pt x="13" y="3"/>
                    <a:pt x="13" y="1"/>
                    <a:pt x="13" y="0"/>
                  </a:cubicBezTo>
                  <a:cubicBezTo>
                    <a:pt x="11" y="0"/>
                    <a:pt x="9" y="0"/>
                    <a:pt x="7" y="0"/>
                  </a:cubicBezTo>
                  <a:cubicBezTo>
                    <a:pt x="7" y="0"/>
                    <a:pt x="6" y="0"/>
                    <a:pt x="6" y="0"/>
                  </a:cubicBezTo>
                  <a:cubicBezTo>
                    <a:pt x="3" y="5"/>
                    <a:pt x="1" y="10"/>
                    <a:pt x="0" y="16"/>
                  </a:cubicBezTo>
                  <a:cubicBezTo>
                    <a:pt x="2" y="13"/>
                    <a:pt x="6" y="8"/>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4" name="出自【趣你的PPT】(微信:qunideppt)：最优质的PPT资源库"/>
            <p:cNvSpPr/>
            <p:nvPr/>
          </p:nvSpPr>
          <p:spPr bwMode="auto">
            <a:xfrm>
              <a:off x="3933716" y="5992957"/>
              <a:ext cx="86614" cy="78163"/>
            </a:xfrm>
            <a:custGeom>
              <a:avLst/>
              <a:gdLst>
                <a:gd name="T0" fmla="*/ 2 w 48"/>
                <a:gd name="T1" fmla="*/ 2 h 42"/>
                <a:gd name="T2" fmla="*/ 0 w 48"/>
                <a:gd name="T3" fmla="*/ 2 h 42"/>
                <a:gd name="T4" fmla="*/ 26 w 48"/>
                <a:gd name="T5" fmla="*/ 42 h 42"/>
                <a:gd name="T6" fmla="*/ 48 w 48"/>
                <a:gd name="T7" fmla="*/ 26 h 42"/>
                <a:gd name="T8" fmla="*/ 2 w 48"/>
                <a:gd name="T9" fmla="*/ 2 h 42"/>
              </a:gdLst>
              <a:ahLst/>
              <a:cxnLst>
                <a:cxn ang="0">
                  <a:pos x="T0" y="T1"/>
                </a:cxn>
                <a:cxn ang="0">
                  <a:pos x="T2" y="T3"/>
                </a:cxn>
                <a:cxn ang="0">
                  <a:pos x="T4" y="T5"/>
                </a:cxn>
                <a:cxn ang="0">
                  <a:pos x="T6" y="T7"/>
                </a:cxn>
                <a:cxn ang="0">
                  <a:pos x="T8" y="T9"/>
                </a:cxn>
              </a:cxnLst>
              <a:rect l="0" t="0" r="r" b="b"/>
              <a:pathLst>
                <a:path w="48" h="42">
                  <a:moveTo>
                    <a:pt x="2" y="2"/>
                  </a:moveTo>
                  <a:cubicBezTo>
                    <a:pt x="1" y="2"/>
                    <a:pt x="1" y="2"/>
                    <a:pt x="0" y="2"/>
                  </a:cubicBezTo>
                  <a:cubicBezTo>
                    <a:pt x="3" y="18"/>
                    <a:pt x="12" y="31"/>
                    <a:pt x="26" y="42"/>
                  </a:cubicBezTo>
                  <a:cubicBezTo>
                    <a:pt x="35" y="39"/>
                    <a:pt x="43" y="34"/>
                    <a:pt x="48" y="26"/>
                  </a:cubicBezTo>
                  <a:cubicBezTo>
                    <a:pt x="39" y="18"/>
                    <a:pt x="17"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5" name="出自【趣你的PPT】(微信:qunideppt)：最优质的PPT资源库"/>
            <p:cNvSpPr/>
            <p:nvPr/>
          </p:nvSpPr>
          <p:spPr bwMode="auto">
            <a:xfrm>
              <a:off x="3931604" y="5963382"/>
              <a:ext cx="101402" cy="71826"/>
            </a:xfrm>
            <a:custGeom>
              <a:avLst/>
              <a:gdLst>
                <a:gd name="T0" fmla="*/ 8 w 55"/>
                <a:gd name="T1" fmla="*/ 4 h 39"/>
                <a:gd name="T2" fmla="*/ 0 w 55"/>
                <a:gd name="T3" fmla="*/ 7 h 39"/>
                <a:gd name="T4" fmla="*/ 1 w 55"/>
                <a:gd name="T5" fmla="*/ 15 h 39"/>
                <a:gd name="T6" fmla="*/ 3 w 55"/>
                <a:gd name="T7" fmla="*/ 14 h 39"/>
                <a:gd name="T8" fmla="*/ 51 w 55"/>
                <a:gd name="T9" fmla="*/ 39 h 39"/>
                <a:gd name="T10" fmla="*/ 55 w 55"/>
                <a:gd name="T11" fmla="*/ 23 h 39"/>
                <a:gd name="T12" fmla="*/ 53 w 55"/>
                <a:gd name="T13" fmla="*/ 11 h 39"/>
                <a:gd name="T14" fmla="*/ 8 w 55"/>
                <a:gd name="T15" fmla="*/ 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9">
                  <a:moveTo>
                    <a:pt x="8" y="4"/>
                  </a:moveTo>
                  <a:cubicBezTo>
                    <a:pt x="5" y="5"/>
                    <a:pt x="3" y="6"/>
                    <a:pt x="0" y="7"/>
                  </a:cubicBezTo>
                  <a:cubicBezTo>
                    <a:pt x="0" y="10"/>
                    <a:pt x="0" y="12"/>
                    <a:pt x="1" y="15"/>
                  </a:cubicBezTo>
                  <a:cubicBezTo>
                    <a:pt x="1" y="15"/>
                    <a:pt x="2" y="15"/>
                    <a:pt x="3" y="14"/>
                  </a:cubicBezTo>
                  <a:cubicBezTo>
                    <a:pt x="19" y="13"/>
                    <a:pt x="40" y="29"/>
                    <a:pt x="51" y="39"/>
                  </a:cubicBezTo>
                  <a:cubicBezTo>
                    <a:pt x="53" y="34"/>
                    <a:pt x="55" y="29"/>
                    <a:pt x="55" y="23"/>
                  </a:cubicBezTo>
                  <a:cubicBezTo>
                    <a:pt x="55" y="19"/>
                    <a:pt x="54" y="15"/>
                    <a:pt x="53" y="11"/>
                  </a:cubicBezTo>
                  <a:cubicBezTo>
                    <a:pt x="36" y="3"/>
                    <a:pt x="21" y="0"/>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6" name="出自【趣你的PPT】(微信:qunideppt)：最优质的PPT资源库"/>
            <p:cNvSpPr/>
            <p:nvPr/>
          </p:nvSpPr>
          <p:spPr bwMode="auto">
            <a:xfrm>
              <a:off x="3899916" y="5980282"/>
              <a:ext cx="25350" cy="63376"/>
            </a:xfrm>
            <a:custGeom>
              <a:avLst/>
              <a:gdLst>
                <a:gd name="T0" fmla="*/ 11 w 14"/>
                <a:gd name="T1" fmla="*/ 10 h 34"/>
                <a:gd name="T2" fmla="*/ 14 w 14"/>
                <a:gd name="T3" fmla="*/ 7 h 34"/>
                <a:gd name="T4" fmla="*/ 14 w 14"/>
                <a:gd name="T5" fmla="*/ 6 h 34"/>
                <a:gd name="T6" fmla="*/ 14 w 14"/>
                <a:gd name="T7" fmla="*/ 0 h 34"/>
                <a:gd name="T8" fmla="*/ 0 w 14"/>
                <a:gd name="T9" fmla="*/ 15 h 34"/>
                <a:gd name="T10" fmla="*/ 7 w 14"/>
                <a:gd name="T11" fmla="*/ 34 h 34"/>
                <a:gd name="T12" fmla="*/ 11 w 14"/>
                <a:gd name="T13" fmla="*/ 10 h 34"/>
              </a:gdLst>
              <a:ahLst/>
              <a:cxnLst>
                <a:cxn ang="0">
                  <a:pos x="T0" y="T1"/>
                </a:cxn>
                <a:cxn ang="0">
                  <a:pos x="T2" y="T3"/>
                </a:cxn>
                <a:cxn ang="0">
                  <a:pos x="T4" y="T5"/>
                </a:cxn>
                <a:cxn ang="0">
                  <a:pos x="T6" y="T7"/>
                </a:cxn>
                <a:cxn ang="0">
                  <a:pos x="T8" y="T9"/>
                </a:cxn>
                <a:cxn ang="0">
                  <a:pos x="T10" y="T11"/>
                </a:cxn>
                <a:cxn ang="0">
                  <a:pos x="T12" y="T13"/>
                </a:cxn>
              </a:cxnLst>
              <a:rect l="0" t="0" r="r" b="b"/>
              <a:pathLst>
                <a:path w="14" h="34">
                  <a:moveTo>
                    <a:pt x="11" y="10"/>
                  </a:moveTo>
                  <a:cubicBezTo>
                    <a:pt x="12" y="9"/>
                    <a:pt x="13" y="8"/>
                    <a:pt x="14" y="7"/>
                  </a:cubicBezTo>
                  <a:cubicBezTo>
                    <a:pt x="14" y="7"/>
                    <a:pt x="14" y="7"/>
                    <a:pt x="14" y="6"/>
                  </a:cubicBezTo>
                  <a:cubicBezTo>
                    <a:pt x="14" y="4"/>
                    <a:pt x="14" y="2"/>
                    <a:pt x="14" y="0"/>
                  </a:cubicBezTo>
                  <a:cubicBezTo>
                    <a:pt x="9" y="4"/>
                    <a:pt x="3" y="11"/>
                    <a:pt x="0" y="15"/>
                  </a:cubicBezTo>
                  <a:cubicBezTo>
                    <a:pt x="0" y="22"/>
                    <a:pt x="3" y="29"/>
                    <a:pt x="7" y="34"/>
                  </a:cubicBezTo>
                  <a:cubicBezTo>
                    <a:pt x="6" y="28"/>
                    <a:pt x="6" y="16"/>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7" name="出自【趣你的PPT】(微信:qunideppt)：最优质的PPT资源库"/>
            <p:cNvSpPr/>
            <p:nvPr/>
          </p:nvSpPr>
          <p:spPr bwMode="auto">
            <a:xfrm>
              <a:off x="3916816" y="6001407"/>
              <a:ext cx="57039" cy="71826"/>
            </a:xfrm>
            <a:custGeom>
              <a:avLst/>
              <a:gdLst>
                <a:gd name="T0" fmla="*/ 6 w 31"/>
                <a:gd name="T1" fmla="*/ 0 h 39"/>
                <a:gd name="T2" fmla="*/ 5 w 31"/>
                <a:gd name="T3" fmla="*/ 1 h 39"/>
                <a:gd name="T4" fmla="*/ 1 w 31"/>
                <a:gd name="T5" fmla="*/ 27 h 39"/>
                <a:gd name="T6" fmla="*/ 27 w 31"/>
                <a:gd name="T7" fmla="*/ 39 h 39"/>
                <a:gd name="T8" fmla="*/ 31 w 31"/>
                <a:gd name="T9" fmla="*/ 38 h 39"/>
                <a:gd name="T10" fmla="*/ 6 w 31"/>
                <a:gd name="T11" fmla="*/ 0 h 39"/>
              </a:gdLst>
              <a:ahLst/>
              <a:cxnLst>
                <a:cxn ang="0">
                  <a:pos x="T0" y="T1"/>
                </a:cxn>
                <a:cxn ang="0">
                  <a:pos x="T2" y="T3"/>
                </a:cxn>
                <a:cxn ang="0">
                  <a:pos x="T4" y="T5"/>
                </a:cxn>
                <a:cxn ang="0">
                  <a:pos x="T6" y="T7"/>
                </a:cxn>
                <a:cxn ang="0">
                  <a:pos x="T8" y="T9"/>
                </a:cxn>
                <a:cxn ang="0">
                  <a:pos x="T10" y="T11"/>
                </a:cxn>
              </a:cxnLst>
              <a:rect l="0" t="0" r="r" b="b"/>
              <a:pathLst>
                <a:path w="31" h="39">
                  <a:moveTo>
                    <a:pt x="6" y="0"/>
                  </a:moveTo>
                  <a:cubicBezTo>
                    <a:pt x="6" y="0"/>
                    <a:pt x="5" y="1"/>
                    <a:pt x="5" y="1"/>
                  </a:cubicBezTo>
                  <a:cubicBezTo>
                    <a:pt x="0" y="7"/>
                    <a:pt x="1" y="23"/>
                    <a:pt x="1" y="27"/>
                  </a:cubicBezTo>
                  <a:cubicBezTo>
                    <a:pt x="8" y="34"/>
                    <a:pt x="17" y="39"/>
                    <a:pt x="27" y="39"/>
                  </a:cubicBezTo>
                  <a:cubicBezTo>
                    <a:pt x="28" y="39"/>
                    <a:pt x="30" y="38"/>
                    <a:pt x="31" y="38"/>
                  </a:cubicBezTo>
                  <a:cubicBezTo>
                    <a:pt x="15" y="26"/>
                    <a:pt x="8" y="1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8" name="出自【趣你的PPT】(微信:qunideppt)：最优质的PPT资源库"/>
            <p:cNvSpPr/>
            <p:nvPr/>
          </p:nvSpPr>
          <p:spPr bwMode="auto">
            <a:xfrm>
              <a:off x="2442268" y="4209980"/>
              <a:ext cx="10563" cy="10562"/>
            </a:xfrm>
            <a:custGeom>
              <a:avLst/>
              <a:gdLst>
                <a:gd name="T0" fmla="*/ 5 w 6"/>
                <a:gd name="T1" fmla="*/ 5 h 6"/>
                <a:gd name="T2" fmla="*/ 6 w 6"/>
                <a:gd name="T3" fmla="*/ 0 h 6"/>
                <a:gd name="T4" fmla="*/ 0 w 6"/>
                <a:gd name="T5" fmla="*/ 6 h 6"/>
                <a:gd name="T6" fmla="*/ 5 w 6"/>
                <a:gd name="T7" fmla="*/ 5 h 6"/>
              </a:gdLst>
              <a:ahLst/>
              <a:cxnLst>
                <a:cxn ang="0">
                  <a:pos x="T0" y="T1"/>
                </a:cxn>
                <a:cxn ang="0">
                  <a:pos x="T2" y="T3"/>
                </a:cxn>
                <a:cxn ang="0">
                  <a:pos x="T4" y="T5"/>
                </a:cxn>
                <a:cxn ang="0">
                  <a:pos x="T6" y="T7"/>
                </a:cxn>
              </a:cxnLst>
              <a:rect l="0" t="0" r="r" b="b"/>
              <a:pathLst>
                <a:path w="6" h="6">
                  <a:moveTo>
                    <a:pt x="5" y="5"/>
                  </a:moveTo>
                  <a:cubicBezTo>
                    <a:pt x="6" y="3"/>
                    <a:pt x="6" y="2"/>
                    <a:pt x="6" y="0"/>
                  </a:cubicBezTo>
                  <a:cubicBezTo>
                    <a:pt x="4" y="2"/>
                    <a:pt x="2" y="4"/>
                    <a:pt x="0" y="6"/>
                  </a:cubicBezTo>
                  <a:cubicBezTo>
                    <a:pt x="1" y="6"/>
                    <a:pt x="3" y="5"/>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49" name="出自【趣你的PPT】(微信:qunideppt)：最优质的PPT资源库"/>
            <p:cNvSpPr/>
            <p:nvPr/>
          </p:nvSpPr>
          <p:spPr bwMode="auto">
            <a:xfrm>
              <a:off x="2459169" y="4197304"/>
              <a:ext cx="46476" cy="21125"/>
            </a:xfrm>
            <a:custGeom>
              <a:avLst/>
              <a:gdLst>
                <a:gd name="T0" fmla="*/ 0 w 26"/>
                <a:gd name="T1" fmla="*/ 11 h 11"/>
                <a:gd name="T2" fmla="*/ 26 w 26"/>
                <a:gd name="T3" fmla="*/ 0 h 11"/>
                <a:gd name="T4" fmla="*/ 21 w 26"/>
                <a:gd name="T5" fmla="*/ 0 h 11"/>
                <a:gd name="T6" fmla="*/ 2 w 26"/>
                <a:gd name="T7" fmla="*/ 4 h 11"/>
                <a:gd name="T8" fmla="*/ 0 w 26"/>
                <a:gd name="T9" fmla="*/ 11 h 11"/>
              </a:gdLst>
              <a:ahLst/>
              <a:cxnLst>
                <a:cxn ang="0">
                  <a:pos x="T0" y="T1"/>
                </a:cxn>
                <a:cxn ang="0">
                  <a:pos x="T2" y="T3"/>
                </a:cxn>
                <a:cxn ang="0">
                  <a:pos x="T4" y="T5"/>
                </a:cxn>
                <a:cxn ang="0">
                  <a:pos x="T6" y="T7"/>
                </a:cxn>
                <a:cxn ang="0">
                  <a:pos x="T8" y="T9"/>
                </a:cxn>
              </a:cxnLst>
              <a:rect l="0" t="0" r="r" b="b"/>
              <a:pathLst>
                <a:path w="26" h="11">
                  <a:moveTo>
                    <a:pt x="0" y="11"/>
                  </a:moveTo>
                  <a:cubicBezTo>
                    <a:pt x="7" y="10"/>
                    <a:pt x="16" y="6"/>
                    <a:pt x="26" y="0"/>
                  </a:cubicBezTo>
                  <a:cubicBezTo>
                    <a:pt x="24" y="0"/>
                    <a:pt x="23" y="0"/>
                    <a:pt x="21" y="0"/>
                  </a:cubicBezTo>
                  <a:cubicBezTo>
                    <a:pt x="14" y="0"/>
                    <a:pt x="7" y="1"/>
                    <a:pt x="2" y="4"/>
                  </a:cubicBezTo>
                  <a:cubicBezTo>
                    <a:pt x="1" y="6"/>
                    <a:pt x="1" y="9"/>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0" name="出自【趣你的PPT】(微信:qunideppt)：最优质的PPT资源库"/>
            <p:cNvSpPr/>
            <p:nvPr/>
          </p:nvSpPr>
          <p:spPr bwMode="auto">
            <a:xfrm>
              <a:off x="2457057" y="4199416"/>
              <a:ext cx="107740" cy="40137"/>
            </a:xfrm>
            <a:custGeom>
              <a:avLst/>
              <a:gdLst>
                <a:gd name="T0" fmla="*/ 1 w 59"/>
                <a:gd name="T1" fmla="*/ 14 h 22"/>
                <a:gd name="T2" fmla="*/ 0 w 59"/>
                <a:gd name="T3" fmla="*/ 18 h 22"/>
                <a:gd name="T4" fmla="*/ 9 w 59"/>
                <a:gd name="T5" fmla="*/ 15 h 22"/>
                <a:gd name="T6" fmla="*/ 59 w 59"/>
                <a:gd name="T7" fmla="*/ 22 h 22"/>
                <a:gd name="T8" fmla="*/ 32 w 59"/>
                <a:gd name="T9" fmla="*/ 0 h 22"/>
                <a:gd name="T10" fmla="*/ 1 w 59"/>
                <a:gd name="T11" fmla="*/ 14 h 22"/>
              </a:gdLst>
              <a:ahLst/>
              <a:cxnLst>
                <a:cxn ang="0">
                  <a:pos x="T0" y="T1"/>
                </a:cxn>
                <a:cxn ang="0">
                  <a:pos x="T2" y="T3"/>
                </a:cxn>
                <a:cxn ang="0">
                  <a:pos x="T4" y="T5"/>
                </a:cxn>
                <a:cxn ang="0">
                  <a:pos x="T6" y="T7"/>
                </a:cxn>
                <a:cxn ang="0">
                  <a:pos x="T8" y="T9"/>
                </a:cxn>
                <a:cxn ang="0">
                  <a:pos x="T10" y="T11"/>
                </a:cxn>
              </a:cxnLst>
              <a:rect l="0" t="0" r="r" b="b"/>
              <a:pathLst>
                <a:path w="59" h="22">
                  <a:moveTo>
                    <a:pt x="1" y="14"/>
                  </a:moveTo>
                  <a:cubicBezTo>
                    <a:pt x="1" y="15"/>
                    <a:pt x="0" y="16"/>
                    <a:pt x="0" y="18"/>
                  </a:cubicBezTo>
                  <a:cubicBezTo>
                    <a:pt x="3" y="16"/>
                    <a:pt x="6" y="15"/>
                    <a:pt x="9" y="15"/>
                  </a:cubicBezTo>
                  <a:cubicBezTo>
                    <a:pt x="24" y="10"/>
                    <a:pt x="41" y="13"/>
                    <a:pt x="59" y="22"/>
                  </a:cubicBezTo>
                  <a:cubicBezTo>
                    <a:pt x="54" y="11"/>
                    <a:pt x="44" y="3"/>
                    <a:pt x="32" y="0"/>
                  </a:cubicBezTo>
                  <a:cubicBezTo>
                    <a:pt x="19" y="9"/>
                    <a:pt x="9" y="13"/>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1" name="出自【趣你的PPT】(微信:qunideppt)：最优质的PPT资源库"/>
            <p:cNvSpPr/>
            <p:nvPr/>
          </p:nvSpPr>
          <p:spPr bwMode="auto">
            <a:xfrm>
              <a:off x="2421143" y="4226880"/>
              <a:ext cx="29575" cy="33801"/>
            </a:xfrm>
            <a:custGeom>
              <a:avLst/>
              <a:gdLst>
                <a:gd name="T0" fmla="*/ 15 w 16"/>
                <a:gd name="T1" fmla="*/ 5 h 18"/>
                <a:gd name="T2" fmla="*/ 16 w 16"/>
                <a:gd name="T3" fmla="*/ 0 h 18"/>
                <a:gd name="T4" fmla="*/ 9 w 16"/>
                <a:gd name="T5" fmla="*/ 0 h 18"/>
                <a:gd name="T6" fmla="*/ 8 w 16"/>
                <a:gd name="T7" fmla="*/ 0 h 18"/>
                <a:gd name="T8" fmla="*/ 0 w 16"/>
                <a:gd name="T9" fmla="*/ 18 h 18"/>
                <a:gd name="T10" fmla="*/ 15 w 16"/>
                <a:gd name="T11" fmla="*/ 5 h 18"/>
              </a:gdLst>
              <a:ahLst/>
              <a:cxnLst>
                <a:cxn ang="0">
                  <a:pos x="T0" y="T1"/>
                </a:cxn>
                <a:cxn ang="0">
                  <a:pos x="T2" y="T3"/>
                </a:cxn>
                <a:cxn ang="0">
                  <a:pos x="T4" y="T5"/>
                </a:cxn>
                <a:cxn ang="0">
                  <a:pos x="T6" y="T7"/>
                </a:cxn>
                <a:cxn ang="0">
                  <a:pos x="T8" y="T9"/>
                </a:cxn>
                <a:cxn ang="0">
                  <a:pos x="T10" y="T11"/>
                </a:cxn>
              </a:cxnLst>
              <a:rect l="0" t="0" r="r" b="b"/>
              <a:pathLst>
                <a:path w="16" h="18">
                  <a:moveTo>
                    <a:pt x="15" y="5"/>
                  </a:moveTo>
                  <a:cubicBezTo>
                    <a:pt x="16" y="3"/>
                    <a:pt x="16" y="1"/>
                    <a:pt x="16" y="0"/>
                  </a:cubicBezTo>
                  <a:cubicBezTo>
                    <a:pt x="13" y="0"/>
                    <a:pt x="10" y="0"/>
                    <a:pt x="9" y="0"/>
                  </a:cubicBezTo>
                  <a:cubicBezTo>
                    <a:pt x="8" y="0"/>
                    <a:pt x="8" y="0"/>
                    <a:pt x="8" y="0"/>
                  </a:cubicBezTo>
                  <a:cubicBezTo>
                    <a:pt x="4" y="6"/>
                    <a:pt x="1" y="12"/>
                    <a:pt x="0" y="18"/>
                  </a:cubicBezTo>
                  <a:cubicBezTo>
                    <a:pt x="3" y="15"/>
                    <a:pt x="8" y="9"/>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2" name="出自【趣你的PPT】(微信:qunideppt)：最优质的PPT资源库"/>
            <p:cNvSpPr/>
            <p:nvPr/>
          </p:nvSpPr>
          <p:spPr bwMode="auto">
            <a:xfrm>
              <a:off x="2459169" y="4260680"/>
              <a:ext cx="101402" cy="84501"/>
            </a:xfrm>
            <a:custGeom>
              <a:avLst/>
              <a:gdLst>
                <a:gd name="T0" fmla="*/ 3 w 56"/>
                <a:gd name="T1" fmla="*/ 1 h 47"/>
                <a:gd name="T2" fmla="*/ 0 w 56"/>
                <a:gd name="T3" fmla="*/ 2 h 47"/>
                <a:gd name="T4" fmla="*/ 31 w 56"/>
                <a:gd name="T5" fmla="*/ 47 h 47"/>
                <a:gd name="T6" fmla="*/ 56 w 56"/>
                <a:gd name="T7" fmla="*/ 29 h 47"/>
                <a:gd name="T8" fmla="*/ 3 w 56"/>
                <a:gd name="T9" fmla="*/ 1 h 47"/>
              </a:gdLst>
              <a:ahLst/>
              <a:cxnLst>
                <a:cxn ang="0">
                  <a:pos x="T0" y="T1"/>
                </a:cxn>
                <a:cxn ang="0">
                  <a:pos x="T2" y="T3"/>
                </a:cxn>
                <a:cxn ang="0">
                  <a:pos x="T4" y="T5"/>
                </a:cxn>
                <a:cxn ang="0">
                  <a:pos x="T6" y="T7"/>
                </a:cxn>
                <a:cxn ang="0">
                  <a:pos x="T8" y="T9"/>
                </a:cxn>
              </a:cxnLst>
              <a:rect l="0" t="0" r="r" b="b"/>
              <a:pathLst>
                <a:path w="56" h="47">
                  <a:moveTo>
                    <a:pt x="3" y="1"/>
                  </a:moveTo>
                  <a:cubicBezTo>
                    <a:pt x="2" y="1"/>
                    <a:pt x="1" y="1"/>
                    <a:pt x="0" y="2"/>
                  </a:cubicBezTo>
                  <a:cubicBezTo>
                    <a:pt x="4" y="20"/>
                    <a:pt x="14" y="35"/>
                    <a:pt x="31" y="47"/>
                  </a:cubicBezTo>
                  <a:cubicBezTo>
                    <a:pt x="41" y="45"/>
                    <a:pt x="50" y="38"/>
                    <a:pt x="56" y="29"/>
                  </a:cubicBezTo>
                  <a:cubicBezTo>
                    <a:pt x="46" y="20"/>
                    <a:pt x="20"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3" name="出自【趣你的PPT】(微信:qunideppt)：最优质的PPT资源库"/>
            <p:cNvSpPr/>
            <p:nvPr/>
          </p:nvSpPr>
          <p:spPr bwMode="auto">
            <a:xfrm>
              <a:off x="2457057" y="4224767"/>
              <a:ext cx="116190" cy="82388"/>
            </a:xfrm>
            <a:custGeom>
              <a:avLst/>
              <a:gdLst>
                <a:gd name="T0" fmla="*/ 10 w 64"/>
                <a:gd name="T1" fmla="*/ 4 h 45"/>
                <a:gd name="T2" fmla="*/ 0 w 64"/>
                <a:gd name="T3" fmla="*/ 8 h 45"/>
                <a:gd name="T4" fmla="*/ 1 w 64"/>
                <a:gd name="T5" fmla="*/ 17 h 45"/>
                <a:gd name="T6" fmla="*/ 3 w 64"/>
                <a:gd name="T7" fmla="*/ 17 h 45"/>
                <a:gd name="T8" fmla="*/ 59 w 64"/>
                <a:gd name="T9" fmla="*/ 45 h 45"/>
                <a:gd name="T10" fmla="*/ 64 w 64"/>
                <a:gd name="T11" fmla="*/ 26 h 45"/>
                <a:gd name="T12" fmla="*/ 61 w 64"/>
                <a:gd name="T13" fmla="*/ 13 h 45"/>
                <a:gd name="T14" fmla="*/ 10 w 64"/>
                <a:gd name="T15" fmla="*/ 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5">
                  <a:moveTo>
                    <a:pt x="10" y="4"/>
                  </a:moveTo>
                  <a:cubicBezTo>
                    <a:pt x="6" y="5"/>
                    <a:pt x="3" y="6"/>
                    <a:pt x="0" y="8"/>
                  </a:cubicBezTo>
                  <a:cubicBezTo>
                    <a:pt x="0" y="11"/>
                    <a:pt x="0" y="14"/>
                    <a:pt x="1" y="17"/>
                  </a:cubicBezTo>
                  <a:cubicBezTo>
                    <a:pt x="2" y="17"/>
                    <a:pt x="2" y="17"/>
                    <a:pt x="3" y="17"/>
                  </a:cubicBezTo>
                  <a:cubicBezTo>
                    <a:pt x="22" y="15"/>
                    <a:pt x="47" y="34"/>
                    <a:pt x="59" y="45"/>
                  </a:cubicBezTo>
                  <a:cubicBezTo>
                    <a:pt x="62" y="39"/>
                    <a:pt x="64" y="33"/>
                    <a:pt x="64" y="26"/>
                  </a:cubicBezTo>
                  <a:cubicBezTo>
                    <a:pt x="64" y="21"/>
                    <a:pt x="63" y="17"/>
                    <a:pt x="61" y="13"/>
                  </a:cubicBezTo>
                  <a:cubicBezTo>
                    <a:pt x="42" y="3"/>
                    <a:pt x="25" y="0"/>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4" name="出自【趣你的PPT】(微信:qunideppt)：最优质的PPT资源库"/>
            <p:cNvSpPr/>
            <p:nvPr/>
          </p:nvSpPr>
          <p:spPr bwMode="auto">
            <a:xfrm>
              <a:off x="2421143" y="4243780"/>
              <a:ext cx="29575" cy="73938"/>
            </a:xfrm>
            <a:custGeom>
              <a:avLst/>
              <a:gdLst>
                <a:gd name="T0" fmla="*/ 13 w 16"/>
                <a:gd name="T1" fmla="*/ 12 h 40"/>
                <a:gd name="T2" fmla="*/ 16 w 16"/>
                <a:gd name="T3" fmla="*/ 9 h 40"/>
                <a:gd name="T4" fmla="*/ 16 w 16"/>
                <a:gd name="T5" fmla="*/ 7 h 40"/>
                <a:gd name="T6" fmla="*/ 15 w 16"/>
                <a:gd name="T7" fmla="*/ 0 h 40"/>
                <a:gd name="T8" fmla="*/ 0 w 16"/>
                <a:gd name="T9" fmla="*/ 17 h 40"/>
                <a:gd name="T10" fmla="*/ 7 w 16"/>
                <a:gd name="T11" fmla="*/ 40 h 40"/>
                <a:gd name="T12" fmla="*/ 13 w 16"/>
                <a:gd name="T13" fmla="*/ 12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13" y="12"/>
                  </a:moveTo>
                  <a:cubicBezTo>
                    <a:pt x="14" y="10"/>
                    <a:pt x="15" y="9"/>
                    <a:pt x="16" y="9"/>
                  </a:cubicBezTo>
                  <a:cubicBezTo>
                    <a:pt x="16" y="8"/>
                    <a:pt x="16" y="8"/>
                    <a:pt x="16" y="7"/>
                  </a:cubicBezTo>
                  <a:cubicBezTo>
                    <a:pt x="16" y="5"/>
                    <a:pt x="16" y="2"/>
                    <a:pt x="15" y="0"/>
                  </a:cubicBezTo>
                  <a:cubicBezTo>
                    <a:pt x="9" y="4"/>
                    <a:pt x="3" y="13"/>
                    <a:pt x="0" y="17"/>
                  </a:cubicBezTo>
                  <a:cubicBezTo>
                    <a:pt x="0" y="26"/>
                    <a:pt x="3" y="33"/>
                    <a:pt x="7" y="40"/>
                  </a:cubicBezTo>
                  <a:cubicBezTo>
                    <a:pt x="7" y="32"/>
                    <a:pt x="7" y="19"/>
                    <a:pt x="1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5" name="出自【趣你的PPT】(微信:qunideppt)：最优质的PPT资源库"/>
            <p:cNvSpPr/>
            <p:nvPr/>
          </p:nvSpPr>
          <p:spPr bwMode="auto">
            <a:xfrm>
              <a:off x="2440156" y="4267017"/>
              <a:ext cx="65489" cy="82388"/>
            </a:xfrm>
            <a:custGeom>
              <a:avLst/>
              <a:gdLst>
                <a:gd name="T0" fmla="*/ 7 w 36"/>
                <a:gd name="T1" fmla="*/ 0 h 45"/>
                <a:gd name="T2" fmla="*/ 6 w 36"/>
                <a:gd name="T3" fmla="*/ 1 h 45"/>
                <a:gd name="T4" fmla="*/ 1 w 36"/>
                <a:gd name="T5" fmla="*/ 32 h 45"/>
                <a:gd name="T6" fmla="*/ 31 w 36"/>
                <a:gd name="T7" fmla="*/ 45 h 45"/>
                <a:gd name="T8" fmla="*/ 36 w 36"/>
                <a:gd name="T9" fmla="*/ 44 h 45"/>
                <a:gd name="T10" fmla="*/ 7 w 36"/>
                <a:gd name="T11" fmla="*/ 0 h 45"/>
              </a:gdLst>
              <a:ahLst/>
              <a:cxnLst>
                <a:cxn ang="0">
                  <a:pos x="T0" y="T1"/>
                </a:cxn>
                <a:cxn ang="0">
                  <a:pos x="T2" y="T3"/>
                </a:cxn>
                <a:cxn ang="0">
                  <a:pos x="T4" y="T5"/>
                </a:cxn>
                <a:cxn ang="0">
                  <a:pos x="T6" y="T7"/>
                </a:cxn>
                <a:cxn ang="0">
                  <a:pos x="T8" y="T9"/>
                </a:cxn>
                <a:cxn ang="0">
                  <a:pos x="T10" y="T11"/>
                </a:cxn>
              </a:cxnLst>
              <a:rect l="0" t="0" r="r" b="b"/>
              <a:pathLst>
                <a:path w="36" h="45">
                  <a:moveTo>
                    <a:pt x="7" y="0"/>
                  </a:moveTo>
                  <a:cubicBezTo>
                    <a:pt x="6" y="0"/>
                    <a:pt x="6" y="1"/>
                    <a:pt x="6" y="1"/>
                  </a:cubicBezTo>
                  <a:cubicBezTo>
                    <a:pt x="0" y="9"/>
                    <a:pt x="1" y="26"/>
                    <a:pt x="1" y="32"/>
                  </a:cubicBezTo>
                  <a:cubicBezTo>
                    <a:pt x="9" y="40"/>
                    <a:pt x="19" y="45"/>
                    <a:pt x="31" y="45"/>
                  </a:cubicBezTo>
                  <a:cubicBezTo>
                    <a:pt x="33" y="45"/>
                    <a:pt x="34" y="44"/>
                    <a:pt x="36" y="44"/>
                  </a:cubicBezTo>
                  <a:cubicBezTo>
                    <a:pt x="17" y="30"/>
                    <a:pt x="10" y="13"/>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6" name="出自【趣你的PPT】(微信:qunideppt)：最优质的PPT资源库"/>
            <p:cNvSpPr/>
            <p:nvPr/>
          </p:nvSpPr>
          <p:spPr bwMode="auto">
            <a:xfrm>
              <a:off x="1388115" y="2824158"/>
              <a:ext cx="10563" cy="8450"/>
            </a:xfrm>
            <a:custGeom>
              <a:avLst/>
              <a:gdLst>
                <a:gd name="T0" fmla="*/ 5 w 5"/>
                <a:gd name="T1" fmla="*/ 4 h 5"/>
                <a:gd name="T2" fmla="*/ 5 w 5"/>
                <a:gd name="T3" fmla="*/ 0 h 5"/>
                <a:gd name="T4" fmla="*/ 0 w 5"/>
                <a:gd name="T5" fmla="*/ 5 h 5"/>
                <a:gd name="T6" fmla="*/ 5 w 5"/>
                <a:gd name="T7" fmla="*/ 4 h 5"/>
              </a:gdLst>
              <a:ahLst/>
              <a:cxnLst>
                <a:cxn ang="0">
                  <a:pos x="T0" y="T1"/>
                </a:cxn>
                <a:cxn ang="0">
                  <a:pos x="T2" y="T3"/>
                </a:cxn>
                <a:cxn ang="0">
                  <a:pos x="T4" y="T5"/>
                </a:cxn>
                <a:cxn ang="0">
                  <a:pos x="T6" y="T7"/>
                </a:cxn>
              </a:cxnLst>
              <a:rect l="0" t="0" r="r" b="b"/>
              <a:pathLst>
                <a:path w="5" h="5">
                  <a:moveTo>
                    <a:pt x="5" y="4"/>
                  </a:moveTo>
                  <a:cubicBezTo>
                    <a:pt x="5" y="3"/>
                    <a:pt x="5" y="1"/>
                    <a:pt x="5" y="0"/>
                  </a:cubicBezTo>
                  <a:cubicBezTo>
                    <a:pt x="4" y="2"/>
                    <a:pt x="2" y="3"/>
                    <a:pt x="0" y="5"/>
                  </a:cubicBezTo>
                  <a:cubicBezTo>
                    <a:pt x="2" y="4"/>
                    <a:pt x="3"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7" name="出自【趣你的PPT】(微信:qunideppt)：最优质的PPT资源库"/>
            <p:cNvSpPr/>
            <p:nvPr/>
          </p:nvSpPr>
          <p:spPr bwMode="auto">
            <a:xfrm>
              <a:off x="1402902" y="2813595"/>
              <a:ext cx="35914" cy="14787"/>
            </a:xfrm>
            <a:custGeom>
              <a:avLst/>
              <a:gdLst>
                <a:gd name="T0" fmla="*/ 0 w 19"/>
                <a:gd name="T1" fmla="*/ 9 h 9"/>
                <a:gd name="T2" fmla="*/ 19 w 19"/>
                <a:gd name="T3" fmla="*/ 1 h 9"/>
                <a:gd name="T4" fmla="*/ 16 w 19"/>
                <a:gd name="T5" fmla="*/ 0 h 9"/>
                <a:gd name="T6" fmla="*/ 1 w 19"/>
                <a:gd name="T7" fmla="*/ 4 h 9"/>
                <a:gd name="T8" fmla="*/ 0 w 19"/>
                <a:gd name="T9" fmla="*/ 9 h 9"/>
              </a:gdLst>
              <a:ahLst/>
              <a:cxnLst>
                <a:cxn ang="0">
                  <a:pos x="T0" y="T1"/>
                </a:cxn>
                <a:cxn ang="0">
                  <a:pos x="T2" y="T3"/>
                </a:cxn>
                <a:cxn ang="0">
                  <a:pos x="T4" y="T5"/>
                </a:cxn>
                <a:cxn ang="0">
                  <a:pos x="T6" y="T7"/>
                </a:cxn>
                <a:cxn ang="0">
                  <a:pos x="T8" y="T9"/>
                </a:cxn>
              </a:cxnLst>
              <a:rect l="0" t="0" r="r" b="b"/>
              <a:pathLst>
                <a:path w="19" h="9">
                  <a:moveTo>
                    <a:pt x="0" y="9"/>
                  </a:moveTo>
                  <a:cubicBezTo>
                    <a:pt x="5" y="8"/>
                    <a:pt x="12" y="6"/>
                    <a:pt x="19" y="1"/>
                  </a:cubicBezTo>
                  <a:cubicBezTo>
                    <a:pt x="18" y="0"/>
                    <a:pt x="17" y="0"/>
                    <a:pt x="16" y="0"/>
                  </a:cubicBezTo>
                  <a:cubicBezTo>
                    <a:pt x="11" y="0"/>
                    <a:pt x="5" y="2"/>
                    <a:pt x="1" y="4"/>
                  </a:cubicBezTo>
                  <a:cubicBezTo>
                    <a:pt x="0" y="6"/>
                    <a:pt x="0" y="8"/>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8" name="出自【趣你的PPT】(微信:qunideppt)：最优质的PPT资源库"/>
            <p:cNvSpPr/>
            <p:nvPr/>
          </p:nvSpPr>
          <p:spPr bwMode="auto">
            <a:xfrm>
              <a:off x="1400790" y="2813595"/>
              <a:ext cx="84501" cy="31687"/>
            </a:xfrm>
            <a:custGeom>
              <a:avLst/>
              <a:gdLst>
                <a:gd name="T0" fmla="*/ 0 w 46"/>
                <a:gd name="T1" fmla="*/ 12 h 17"/>
                <a:gd name="T2" fmla="*/ 0 w 46"/>
                <a:gd name="T3" fmla="*/ 14 h 17"/>
                <a:gd name="T4" fmla="*/ 7 w 46"/>
                <a:gd name="T5" fmla="*/ 12 h 17"/>
                <a:gd name="T6" fmla="*/ 46 w 46"/>
                <a:gd name="T7" fmla="*/ 17 h 17"/>
                <a:gd name="T8" fmla="*/ 25 w 46"/>
                <a:gd name="T9" fmla="*/ 0 h 17"/>
                <a:gd name="T10" fmla="*/ 0 w 46"/>
                <a:gd name="T11" fmla="*/ 12 h 17"/>
              </a:gdLst>
              <a:ahLst/>
              <a:cxnLst>
                <a:cxn ang="0">
                  <a:pos x="T0" y="T1"/>
                </a:cxn>
                <a:cxn ang="0">
                  <a:pos x="T2" y="T3"/>
                </a:cxn>
                <a:cxn ang="0">
                  <a:pos x="T4" y="T5"/>
                </a:cxn>
                <a:cxn ang="0">
                  <a:pos x="T6" y="T7"/>
                </a:cxn>
                <a:cxn ang="0">
                  <a:pos x="T8" y="T9"/>
                </a:cxn>
                <a:cxn ang="0">
                  <a:pos x="T10" y="T11"/>
                </a:cxn>
              </a:cxnLst>
              <a:rect l="0" t="0" r="r" b="b"/>
              <a:pathLst>
                <a:path w="46" h="17">
                  <a:moveTo>
                    <a:pt x="0" y="12"/>
                  </a:moveTo>
                  <a:cubicBezTo>
                    <a:pt x="0" y="12"/>
                    <a:pt x="0" y="13"/>
                    <a:pt x="0" y="14"/>
                  </a:cubicBezTo>
                  <a:cubicBezTo>
                    <a:pt x="2" y="13"/>
                    <a:pt x="4" y="12"/>
                    <a:pt x="7" y="12"/>
                  </a:cubicBezTo>
                  <a:cubicBezTo>
                    <a:pt x="18" y="9"/>
                    <a:pt x="32" y="10"/>
                    <a:pt x="46" y="17"/>
                  </a:cubicBezTo>
                  <a:cubicBezTo>
                    <a:pt x="42" y="9"/>
                    <a:pt x="34" y="3"/>
                    <a:pt x="25" y="0"/>
                  </a:cubicBezTo>
                  <a:cubicBezTo>
                    <a:pt x="15" y="7"/>
                    <a:pt x="6" y="10"/>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59" name="出自【趣你的PPT】(微信:qunideppt)：最优质的PPT资源库"/>
            <p:cNvSpPr/>
            <p:nvPr/>
          </p:nvSpPr>
          <p:spPr bwMode="auto">
            <a:xfrm>
              <a:off x="1373327" y="2836833"/>
              <a:ext cx="23239" cy="25350"/>
            </a:xfrm>
            <a:custGeom>
              <a:avLst/>
              <a:gdLst>
                <a:gd name="T0" fmla="*/ 12 w 12"/>
                <a:gd name="T1" fmla="*/ 4 h 14"/>
                <a:gd name="T2" fmla="*/ 12 w 12"/>
                <a:gd name="T3" fmla="*/ 0 h 14"/>
                <a:gd name="T4" fmla="*/ 7 w 12"/>
                <a:gd name="T5" fmla="*/ 1 h 14"/>
                <a:gd name="T6" fmla="*/ 6 w 12"/>
                <a:gd name="T7" fmla="*/ 1 h 14"/>
                <a:gd name="T8" fmla="*/ 0 w 12"/>
                <a:gd name="T9" fmla="*/ 14 h 14"/>
                <a:gd name="T10" fmla="*/ 12 w 12"/>
                <a:gd name="T11" fmla="*/ 4 h 14"/>
              </a:gdLst>
              <a:ahLst/>
              <a:cxnLst>
                <a:cxn ang="0">
                  <a:pos x="T0" y="T1"/>
                </a:cxn>
                <a:cxn ang="0">
                  <a:pos x="T2" y="T3"/>
                </a:cxn>
                <a:cxn ang="0">
                  <a:pos x="T4" y="T5"/>
                </a:cxn>
                <a:cxn ang="0">
                  <a:pos x="T6" y="T7"/>
                </a:cxn>
                <a:cxn ang="0">
                  <a:pos x="T8" y="T9"/>
                </a:cxn>
                <a:cxn ang="0">
                  <a:pos x="T10" y="T11"/>
                </a:cxn>
              </a:cxnLst>
              <a:rect l="0" t="0" r="r" b="b"/>
              <a:pathLst>
                <a:path w="12" h="14">
                  <a:moveTo>
                    <a:pt x="12" y="4"/>
                  </a:moveTo>
                  <a:cubicBezTo>
                    <a:pt x="12" y="3"/>
                    <a:pt x="12" y="1"/>
                    <a:pt x="12" y="0"/>
                  </a:cubicBezTo>
                  <a:cubicBezTo>
                    <a:pt x="10" y="0"/>
                    <a:pt x="8" y="1"/>
                    <a:pt x="7" y="1"/>
                  </a:cubicBezTo>
                  <a:cubicBezTo>
                    <a:pt x="7" y="1"/>
                    <a:pt x="6" y="1"/>
                    <a:pt x="6" y="1"/>
                  </a:cubicBezTo>
                  <a:cubicBezTo>
                    <a:pt x="3" y="5"/>
                    <a:pt x="1" y="9"/>
                    <a:pt x="0" y="14"/>
                  </a:cubicBezTo>
                  <a:cubicBezTo>
                    <a:pt x="2" y="12"/>
                    <a:pt x="6" y="7"/>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0" name="出自【趣你的PPT】(微信:qunideppt)：最优质的PPT资源库"/>
            <p:cNvSpPr/>
            <p:nvPr/>
          </p:nvSpPr>
          <p:spPr bwMode="auto">
            <a:xfrm>
              <a:off x="1402902" y="2862184"/>
              <a:ext cx="80276" cy="67601"/>
            </a:xfrm>
            <a:custGeom>
              <a:avLst/>
              <a:gdLst>
                <a:gd name="T0" fmla="*/ 2 w 43"/>
                <a:gd name="T1" fmla="*/ 1 h 37"/>
                <a:gd name="T2" fmla="*/ 0 w 43"/>
                <a:gd name="T3" fmla="*/ 2 h 37"/>
                <a:gd name="T4" fmla="*/ 23 w 43"/>
                <a:gd name="T5" fmla="*/ 37 h 37"/>
                <a:gd name="T6" fmla="*/ 43 w 43"/>
                <a:gd name="T7" fmla="*/ 23 h 37"/>
                <a:gd name="T8" fmla="*/ 2 w 43"/>
                <a:gd name="T9" fmla="*/ 1 h 37"/>
              </a:gdLst>
              <a:ahLst/>
              <a:cxnLst>
                <a:cxn ang="0">
                  <a:pos x="T0" y="T1"/>
                </a:cxn>
                <a:cxn ang="0">
                  <a:pos x="T2" y="T3"/>
                </a:cxn>
                <a:cxn ang="0">
                  <a:pos x="T4" y="T5"/>
                </a:cxn>
                <a:cxn ang="0">
                  <a:pos x="T6" y="T7"/>
                </a:cxn>
                <a:cxn ang="0">
                  <a:pos x="T8" y="T9"/>
                </a:cxn>
              </a:cxnLst>
              <a:rect l="0" t="0" r="r" b="b"/>
              <a:pathLst>
                <a:path w="43" h="37">
                  <a:moveTo>
                    <a:pt x="2" y="1"/>
                  </a:moveTo>
                  <a:cubicBezTo>
                    <a:pt x="1" y="1"/>
                    <a:pt x="0" y="1"/>
                    <a:pt x="0" y="2"/>
                  </a:cubicBezTo>
                  <a:cubicBezTo>
                    <a:pt x="2" y="16"/>
                    <a:pt x="10" y="28"/>
                    <a:pt x="23" y="37"/>
                  </a:cubicBezTo>
                  <a:cubicBezTo>
                    <a:pt x="32" y="35"/>
                    <a:pt x="39" y="30"/>
                    <a:pt x="43" y="23"/>
                  </a:cubicBezTo>
                  <a:cubicBezTo>
                    <a:pt x="35" y="16"/>
                    <a:pt x="1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1" name="出自【趣你的PPT】(微信:qunideppt)：最优质的PPT资源库"/>
            <p:cNvSpPr/>
            <p:nvPr/>
          </p:nvSpPr>
          <p:spPr bwMode="auto">
            <a:xfrm>
              <a:off x="1400790" y="2834720"/>
              <a:ext cx="90840" cy="63376"/>
            </a:xfrm>
            <a:custGeom>
              <a:avLst/>
              <a:gdLst>
                <a:gd name="T0" fmla="*/ 7 w 49"/>
                <a:gd name="T1" fmla="*/ 4 h 35"/>
                <a:gd name="T2" fmla="*/ 0 w 49"/>
                <a:gd name="T3" fmla="*/ 7 h 35"/>
                <a:gd name="T4" fmla="*/ 0 w 49"/>
                <a:gd name="T5" fmla="*/ 14 h 35"/>
                <a:gd name="T6" fmla="*/ 2 w 49"/>
                <a:gd name="T7" fmla="*/ 13 h 35"/>
                <a:gd name="T8" fmla="*/ 46 w 49"/>
                <a:gd name="T9" fmla="*/ 35 h 35"/>
                <a:gd name="T10" fmla="*/ 49 w 49"/>
                <a:gd name="T11" fmla="*/ 21 h 35"/>
                <a:gd name="T12" fmla="*/ 48 w 49"/>
                <a:gd name="T13" fmla="*/ 11 h 35"/>
                <a:gd name="T14" fmla="*/ 7 w 49"/>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5">
                  <a:moveTo>
                    <a:pt x="7" y="4"/>
                  </a:moveTo>
                  <a:cubicBezTo>
                    <a:pt x="5" y="4"/>
                    <a:pt x="2" y="5"/>
                    <a:pt x="0" y="7"/>
                  </a:cubicBezTo>
                  <a:cubicBezTo>
                    <a:pt x="0" y="9"/>
                    <a:pt x="0" y="11"/>
                    <a:pt x="0" y="14"/>
                  </a:cubicBezTo>
                  <a:cubicBezTo>
                    <a:pt x="1" y="13"/>
                    <a:pt x="2" y="13"/>
                    <a:pt x="2" y="13"/>
                  </a:cubicBezTo>
                  <a:cubicBezTo>
                    <a:pt x="17" y="12"/>
                    <a:pt x="36" y="27"/>
                    <a:pt x="46" y="35"/>
                  </a:cubicBezTo>
                  <a:cubicBezTo>
                    <a:pt x="48" y="31"/>
                    <a:pt x="49" y="26"/>
                    <a:pt x="49" y="21"/>
                  </a:cubicBezTo>
                  <a:cubicBezTo>
                    <a:pt x="49" y="17"/>
                    <a:pt x="49" y="14"/>
                    <a:pt x="48" y="11"/>
                  </a:cubicBezTo>
                  <a:cubicBezTo>
                    <a:pt x="33" y="3"/>
                    <a:pt x="19" y="0"/>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2" name="出自【趣你的PPT】(微信:qunideppt)：最优质的PPT资源库"/>
            <p:cNvSpPr/>
            <p:nvPr/>
          </p:nvSpPr>
          <p:spPr bwMode="auto">
            <a:xfrm>
              <a:off x="1373327" y="2849508"/>
              <a:ext cx="25350" cy="57038"/>
            </a:xfrm>
            <a:custGeom>
              <a:avLst/>
              <a:gdLst>
                <a:gd name="T0" fmla="*/ 10 w 13"/>
                <a:gd name="T1" fmla="*/ 9 h 31"/>
                <a:gd name="T2" fmla="*/ 13 w 13"/>
                <a:gd name="T3" fmla="*/ 7 h 31"/>
                <a:gd name="T4" fmla="*/ 12 w 13"/>
                <a:gd name="T5" fmla="*/ 6 h 31"/>
                <a:gd name="T6" fmla="*/ 12 w 13"/>
                <a:gd name="T7" fmla="*/ 0 h 31"/>
                <a:gd name="T8" fmla="*/ 0 w 13"/>
                <a:gd name="T9" fmla="*/ 14 h 31"/>
                <a:gd name="T10" fmla="*/ 5 w 13"/>
                <a:gd name="T11" fmla="*/ 31 h 31"/>
                <a:gd name="T12" fmla="*/ 10 w 13"/>
                <a:gd name="T13" fmla="*/ 9 h 31"/>
              </a:gdLst>
              <a:ahLst/>
              <a:cxnLst>
                <a:cxn ang="0">
                  <a:pos x="T0" y="T1"/>
                </a:cxn>
                <a:cxn ang="0">
                  <a:pos x="T2" y="T3"/>
                </a:cxn>
                <a:cxn ang="0">
                  <a:pos x="T4" y="T5"/>
                </a:cxn>
                <a:cxn ang="0">
                  <a:pos x="T6" y="T7"/>
                </a:cxn>
                <a:cxn ang="0">
                  <a:pos x="T8" y="T9"/>
                </a:cxn>
                <a:cxn ang="0">
                  <a:pos x="T10" y="T11"/>
                </a:cxn>
                <a:cxn ang="0">
                  <a:pos x="T12" y="T13"/>
                </a:cxn>
              </a:cxnLst>
              <a:rect l="0" t="0" r="r" b="b"/>
              <a:pathLst>
                <a:path w="13" h="31">
                  <a:moveTo>
                    <a:pt x="10" y="9"/>
                  </a:moveTo>
                  <a:cubicBezTo>
                    <a:pt x="11" y="8"/>
                    <a:pt x="12" y="8"/>
                    <a:pt x="13" y="7"/>
                  </a:cubicBezTo>
                  <a:cubicBezTo>
                    <a:pt x="12" y="7"/>
                    <a:pt x="12" y="6"/>
                    <a:pt x="12" y="6"/>
                  </a:cubicBezTo>
                  <a:cubicBezTo>
                    <a:pt x="12" y="4"/>
                    <a:pt x="12" y="2"/>
                    <a:pt x="12" y="0"/>
                  </a:cubicBezTo>
                  <a:cubicBezTo>
                    <a:pt x="7" y="4"/>
                    <a:pt x="2" y="10"/>
                    <a:pt x="0" y="14"/>
                  </a:cubicBezTo>
                  <a:cubicBezTo>
                    <a:pt x="0" y="20"/>
                    <a:pt x="2" y="26"/>
                    <a:pt x="5" y="31"/>
                  </a:cubicBezTo>
                  <a:cubicBezTo>
                    <a:pt x="5" y="26"/>
                    <a:pt x="5" y="15"/>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3" name="出自【趣你的PPT】(微信:qunideppt)：最优质的PPT资源库"/>
            <p:cNvSpPr/>
            <p:nvPr/>
          </p:nvSpPr>
          <p:spPr bwMode="auto">
            <a:xfrm>
              <a:off x="1386002" y="2868521"/>
              <a:ext cx="52814" cy="63376"/>
            </a:xfrm>
            <a:custGeom>
              <a:avLst/>
              <a:gdLst>
                <a:gd name="T0" fmla="*/ 6 w 28"/>
                <a:gd name="T1" fmla="*/ 0 h 35"/>
                <a:gd name="T2" fmla="*/ 5 w 28"/>
                <a:gd name="T3" fmla="*/ 1 h 35"/>
                <a:gd name="T4" fmla="*/ 2 w 28"/>
                <a:gd name="T5" fmla="*/ 25 h 35"/>
                <a:gd name="T6" fmla="*/ 25 w 28"/>
                <a:gd name="T7" fmla="*/ 35 h 35"/>
                <a:gd name="T8" fmla="*/ 28 w 28"/>
                <a:gd name="T9" fmla="*/ 35 h 35"/>
                <a:gd name="T10" fmla="*/ 6 w 28"/>
                <a:gd name="T11" fmla="*/ 0 h 35"/>
              </a:gdLst>
              <a:ahLst/>
              <a:cxnLst>
                <a:cxn ang="0">
                  <a:pos x="T0" y="T1"/>
                </a:cxn>
                <a:cxn ang="0">
                  <a:pos x="T2" y="T3"/>
                </a:cxn>
                <a:cxn ang="0">
                  <a:pos x="T4" y="T5"/>
                </a:cxn>
                <a:cxn ang="0">
                  <a:pos x="T6" y="T7"/>
                </a:cxn>
                <a:cxn ang="0">
                  <a:pos x="T8" y="T9"/>
                </a:cxn>
                <a:cxn ang="0">
                  <a:pos x="T10" y="T11"/>
                </a:cxn>
              </a:cxnLst>
              <a:rect l="0" t="0" r="r" b="b"/>
              <a:pathLst>
                <a:path w="28" h="35">
                  <a:moveTo>
                    <a:pt x="6" y="0"/>
                  </a:moveTo>
                  <a:cubicBezTo>
                    <a:pt x="6" y="0"/>
                    <a:pt x="5" y="1"/>
                    <a:pt x="5" y="1"/>
                  </a:cubicBezTo>
                  <a:cubicBezTo>
                    <a:pt x="0" y="7"/>
                    <a:pt x="1" y="21"/>
                    <a:pt x="2" y="25"/>
                  </a:cubicBezTo>
                  <a:cubicBezTo>
                    <a:pt x="8" y="31"/>
                    <a:pt x="16" y="35"/>
                    <a:pt x="25" y="35"/>
                  </a:cubicBezTo>
                  <a:cubicBezTo>
                    <a:pt x="26" y="35"/>
                    <a:pt x="27" y="35"/>
                    <a:pt x="28" y="35"/>
                  </a:cubicBezTo>
                  <a:cubicBezTo>
                    <a:pt x="14" y="24"/>
                    <a:pt x="8" y="1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4" name="出自【趣你的PPT】(微信:qunideppt)：最优质的PPT资源库"/>
            <p:cNvSpPr/>
            <p:nvPr/>
          </p:nvSpPr>
          <p:spPr bwMode="auto">
            <a:xfrm>
              <a:off x="3549235" y="2443902"/>
              <a:ext cx="8450" cy="6337"/>
            </a:xfrm>
            <a:custGeom>
              <a:avLst/>
              <a:gdLst>
                <a:gd name="T0" fmla="*/ 4 w 4"/>
                <a:gd name="T1" fmla="*/ 3 h 4"/>
                <a:gd name="T2" fmla="*/ 4 w 4"/>
                <a:gd name="T3" fmla="*/ 0 h 4"/>
                <a:gd name="T4" fmla="*/ 0 w 4"/>
                <a:gd name="T5" fmla="*/ 4 h 4"/>
                <a:gd name="T6" fmla="*/ 4 w 4"/>
                <a:gd name="T7" fmla="*/ 3 h 4"/>
              </a:gdLst>
              <a:ahLst/>
              <a:cxnLst>
                <a:cxn ang="0">
                  <a:pos x="T0" y="T1"/>
                </a:cxn>
                <a:cxn ang="0">
                  <a:pos x="T2" y="T3"/>
                </a:cxn>
                <a:cxn ang="0">
                  <a:pos x="T4" y="T5"/>
                </a:cxn>
                <a:cxn ang="0">
                  <a:pos x="T6" y="T7"/>
                </a:cxn>
              </a:cxnLst>
              <a:rect l="0" t="0" r="r" b="b"/>
              <a:pathLst>
                <a:path w="4" h="4">
                  <a:moveTo>
                    <a:pt x="4" y="3"/>
                  </a:moveTo>
                  <a:cubicBezTo>
                    <a:pt x="4" y="2"/>
                    <a:pt x="4" y="1"/>
                    <a:pt x="4" y="0"/>
                  </a:cubicBezTo>
                  <a:cubicBezTo>
                    <a:pt x="3" y="1"/>
                    <a:pt x="1" y="2"/>
                    <a:pt x="0" y="4"/>
                  </a:cubicBezTo>
                  <a:cubicBezTo>
                    <a:pt x="1" y="4"/>
                    <a:pt x="2"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5" name="出自【趣你的PPT】(微信:qunideppt)：最优质的PPT资源库"/>
            <p:cNvSpPr/>
            <p:nvPr/>
          </p:nvSpPr>
          <p:spPr bwMode="auto">
            <a:xfrm>
              <a:off x="3561910" y="2433339"/>
              <a:ext cx="33801" cy="16900"/>
            </a:xfrm>
            <a:custGeom>
              <a:avLst/>
              <a:gdLst>
                <a:gd name="T0" fmla="*/ 0 w 18"/>
                <a:gd name="T1" fmla="*/ 9 h 9"/>
                <a:gd name="T2" fmla="*/ 18 w 18"/>
                <a:gd name="T3" fmla="*/ 1 h 9"/>
                <a:gd name="T4" fmla="*/ 15 w 18"/>
                <a:gd name="T5" fmla="*/ 0 h 9"/>
                <a:gd name="T6" fmla="*/ 1 w 18"/>
                <a:gd name="T7" fmla="*/ 4 h 9"/>
                <a:gd name="T8" fmla="*/ 0 w 18"/>
                <a:gd name="T9" fmla="*/ 9 h 9"/>
              </a:gdLst>
              <a:ahLst/>
              <a:cxnLst>
                <a:cxn ang="0">
                  <a:pos x="T0" y="T1"/>
                </a:cxn>
                <a:cxn ang="0">
                  <a:pos x="T2" y="T3"/>
                </a:cxn>
                <a:cxn ang="0">
                  <a:pos x="T4" y="T5"/>
                </a:cxn>
                <a:cxn ang="0">
                  <a:pos x="T6" y="T7"/>
                </a:cxn>
                <a:cxn ang="0">
                  <a:pos x="T8" y="T9"/>
                </a:cxn>
              </a:cxnLst>
              <a:rect l="0" t="0" r="r" b="b"/>
              <a:pathLst>
                <a:path w="18" h="9">
                  <a:moveTo>
                    <a:pt x="0" y="9"/>
                  </a:moveTo>
                  <a:cubicBezTo>
                    <a:pt x="4" y="8"/>
                    <a:pt x="11" y="5"/>
                    <a:pt x="18" y="1"/>
                  </a:cubicBezTo>
                  <a:cubicBezTo>
                    <a:pt x="17" y="1"/>
                    <a:pt x="16" y="0"/>
                    <a:pt x="15" y="0"/>
                  </a:cubicBezTo>
                  <a:cubicBezTo>
                    <a:pt x="10" y="0"/>
                    <a:pt x="5" y="2"/>
                    <a:pt x="1" y="4"/>
                  </a:cubicBezTo>
                  <a:cubicBezTo>
                    <a:pt x="0" y="5"/>
                    <a:pt x="0"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6" name="出自【趣你的PPT】(微信:qunideppt)：最优质的PPT资源库"/>
            <p:cNvSpPr/>
            <p:nvPr/>
          </p:nvSpPr>
          <p:spPr bwMode="auto">
            <a:xfrm>
              <a:off x="3561910" y="2435452"/>
              <a:ext cx="76051" cy="29575"/>
            </a:xfrm>
            <a:custGeom>
              <a:avLst/>
              <a:gdLst>
                <a:gd name="T0" fmla="*/ 0 w 42"/>
                <a:gd name="T1" fmla="*/ 11 h 16"/>
                <a:gd name="T2" fmla="*/ 0 w 42"/>
                <a:gd name="T3" fmla="*/ 13 h 16"/>
                <a:gd name="T4" fmla="*/ 6 w 42"/>
                <a:gd name="T5" fmla="*/ 11 h 16"/>
                <a:gd name="T6" fmla="*/ 42 w 42"/>
                <a:gd name="T7" fmla="*/ 16 h 16"/>
                <a:gd name="T8" fmla="*/ 22 w 42"/>
                <a:gd name="T9" fmla="*/ 0 h 16"/>
                <a:gd name="T10" fmla="*/ 0 w 42"/>
                <a:gd name="T11" fmla="*/ 11 h 16"/>
              </a:gdLst>
              <a:ahLst/>
              <a:cxnLst>
                <a:cxn ang="0">
                  <a:pos x="T0" y="T1"/>
                </a:cxn>
                <a:cxn ang="0">
                  <a:pos x="T2" y="T3"/>
                </a:cxn>
                <a:cxn ang="0">
                  <a:pos x="T4" y="T5"/>
                </a:cxn>
                <a:cxn ang="0">
                  <a:pos x="T6" y="T7"/>
                </a:cxn>
                <a:cxn ang="0">
                  <a:pos x="T8" y="T9"/>
                </a:cxn>
                <a:cxn ang="0">
                  <a:pos x="T10" y="T11"/>
                </a:cxn>
              </a:cxnLst>
              <a:rect l="0" t="0" r="r" b="b"/>
              <a:pathLst>
                <a:path w="42" h="16">
                  <a:moveTo>
                    <a:pt x="0" y="11"/>
                  </a:moveTo>
                  <a:cubicBezTo>
                    <a:pt x="0" y="11"/>
                    <a:pt x="0" y="12"/>
                    <a:pt x="0" y="13"/>
                  </a:cubicBezTo>
                  <a:cubicBezTo>
                    <a:pt x="2" y="12"/>
                    <a:pt x="4" y="11"/>
                    <a:pt x="6" y="11"/>
                  </a:cubicBezTo>
                  <a:cubicBezTo>
                    <a:pt x="17" y="8"/>
                    <a:pt x="29" y="9"/>
                    <a:pt x="42" y="16"/>
                  </a:cubicBezTo>
                  <a:cubicBezTo>
                    <a:pt x="38" y="8"/>
                    <a:pt x="31" y="2"/>
                    <a:pt x="22" y="0"/>
                  </a:cubicBezTo>
                  <a:cubicBezTo>
                    <a:pt x="14" y="7"/>
                    <a:pt x="6" y="9"/>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7" name="出自【趣你的PPT】(微信:qunideppt)：最优质的PPT资源库"/>
            <p:cNvSpPr/>
            <p:nvPr/>
          </p:nvSpPr>
          <p:spPr bwMode="auto">
            <a:xfrm>
              <a:off x="3536560" y="2454464"/>
              <a:ext cx="21125" cy="23237"/>
            </a:xfrm>
            <a:custGeom>
              <a:avLst/>
              <a:gdLst>
                <a:gd name="T0" fmla="*/ 10 w 11"/>
                <a:gd name="T1" fmla="*/ 3 h 13"/>
                <a:gd name="T2" fmla="*/ 11 w 11"/>
                <a:gd name="T3" fmla="*/ 0 h 13"/>
                <a:gd name="T4" fmla="*/ 6 w 11"/>
                <a:gd name="T5" fmla="*/ 0 h 13"/>
                <a:gd name="T6" fmla="*/ 5 w 11"/>
                <a:gd name="T7" fmla="*/ 0 h 13"/>
                <a:gd name="T8" fmla="*/ 0 w 11"/>
                <a:gd name="T9" fmla="*/ 13 h 13"/>
                <a:gd name="T10" fmla="*/ 10 w 11"/>
                <a:gd name="T11" fmla="*/ 3 h 13"/>
              </a:gdLst>
              <a:ahLst/>
              <a:cxnLst>
                <a:cxn ang="0">
                  <a:pos x="T0" y="T1"/>
                </a:cxn>
                <a:cxn ang="0">
                  <a:pos x="T2" y="T3"/>
                </a:cxn>
                <a:cxn ang="0">
                  <a:pos x="T4" y="T5"/>
                </a:cxn>
                <a:cxn ang="0">
                  <a:pos x="T6" y="T7"/>
                </a:cxn>
                <a:cxn ang="0">
                  <a:pos x="T8" y="T9"/>
                </a:cxn>
                <a:cxn ang="0">
                  <a:pos x="T10" y="T11"/>
                </a:cxn>
              </a:cxnLst>
              <a:rect l="0" t="0" r="r" b="b"/>
              <a:pathLst>
                <a:path w="11" h="13">
                  <a:moveTo>
                    <a:pt x="10" y="3"/>
                  </a:moveTo>
                  <a:cubicBezTo>
                    <a:pt x="10" y="2"/>
                    <a:pt x="10" y="1"/>
                    <a:pt x="11" y="0"/>
                  </a:cubicBezTo>
                  <a:cubicBezTo>
                    <a:pt x="8" y="0"/>
                    <a:pt x="7" y="0"/>
                    <a:pt x="6" y="0"/>
                  </a:cubicBezTo>
                  <a:cubicBezTo>
                    <a:pt x="5" y="0"/>
                    <a:pt x="5" y="0"/>
                    <a:pt x="5" y="0"/>
                  </a:cubicBezTo>
                  <a:cubicBezTo>
                    <a:pt x="2" y="4"/>
                    <a:pt x="0" y="8"/>
                    <a:pt x="0" y="13"/>
                  </a:cubicBezTo>
                  <a:cubicBezTo>
                    <a:pt x="1" y="11"/>
                    <a:pt x="5" y="7"/>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8" name="出自【趣你的PPT】(微信:qunideppt)：最优质的PPT资源库"/>
            <p:cNvSpPr/>
            <p:nvPr/>
          </p:nvSpPr>
          <p:spPr bwMode="auto">
            <a:xfrm>
              <a:off x="3561910" y="2477703"/>
              <a:ext cx="71826" cy="61263"/>
            </a:xfrm>
            <a:custGeom>
              <a:avLst/>
              <a:gdLst>
                <a:gd name="T0" fmla="*/ 1 w 39"/>
                <a:gd name="T1" fmla="*/ 1 h 33"/>
                <a:gd name="T2" fmla="*/ 0 w 39"/>
                <a:gd name="T3" fmla="*/ 1 h 33"/>
                <a:gd name="T4" fmla="*/ 21 w 39"/>
                <a:gd name="T5" fmla="*/ 33 h 33"/>
                <a:gd name="T6" fmla="*/ 39 w 39"/>
                <a:gd name="T7" fmla="*/ 20 h 33"/>
                <a:gd name="T8" fmla="*/ 1 w 39"/>
                <a:gd name="T9" fmla="*/ 1 h 33"/>
              </a:gdLst>
              <a:ahLst/>
              <a:cxnLst>
                <a:cxn ang="0">
                  <a:pos x="T0" y="T1"/>
                </a:cxn>
                <a:cxn ang="0">
                  <a:pos x="T2" y="T3"/>
                </a:cxn>
                <a:cxn ang="0">
                  <a:pos x="T4" y="T5"/>
                </a:cxn>
                <a:cxn ang="0">
                  <a:pos x="T6" y="T7"/>
                </a:cxn>
                <a:cxn ang="0">
                  <a:pos x="T8" y="T9"/>
                </a:cxn>
              </a:cxnLst>
              <a:rect l="0" t="0" r="r" b="b"/>
              <a:pathLst>
                <a:path w="39" h="33">
                  <a:moveTo>
                    <a:pt x="1" y="1"/>
                  </a:moveTo>
                  <a:cubicBezTo>
                    <a:pt x="1" y="1"/>
                    <a:pt x="0" y="1"/>
                    <a:pt x="0" y="1"/>
                  </a:cubicBezTo>
                  <a:cubicBezTo>
                    <a:pt x="2" y="14"/>
                    <a:pt x="9" y="25"/>
                    <a:pt x="21" y="33"/>
                  </a:cubicBezTo>
                  <a:cubicBezTo>
                    <a:pt x="29" y="32"/>
                    <a:pt x="35" y="27"/>
                    <a:pt x="39" y="20"/>
                  </a:cubicBezTo>
                  <a:cubicBezTo>
                    <a:pt x="32" y="14"/>
                    <a:pt x="14"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69" name="出自【趣你的PPT】(微信:qunideppt)：最优质的PPT资源库"/>
            <p:cNvSpPr/>
            <p:nvPr/>
          </p:nvSpPr>
          <p:spPr bwMode="auto">
            <a:xfrm>
              <a:off x="3561910" y="2452352"/>
              <a:ext cx="82389" cy="59151"/>
            </a:xfrm>
            <a:custGeom>
              <a:avLst/>
              <a:gdLst>
                <a:gd name="T0" fmla="*/ 7 w 45"/>
                <a:gd name="T1" fmla="*/ 3 h 32"/>
                <a:gd name="T2" fmla="*/ 0 w 45"/>
                <a:gd name="T3" fmla="*/ 6 h 32"/>
                <a:gd name="T4" fmla="*/ 0 w 45"/>
                <a:gd name="T5" fmla="*/ 12 h 32"/>
                <a:gd name="T6" fmla="*/ 2 w 45"/>
                <a:gd name="T7" fmla="*/ 12 h 32"/>
                <a:gd name="T8" fmla="*/ 42 w 45"/>
                <a:gd name="T9" fmla="*/ 32 h 32"/>
                <a:gd name="T10" fmla="*/ 45 w 45"/>
                <a:gd name="T11" fmla="*/ 19 h 32"/>
                <a:gd name="T12" fmla="*/ 43 w 45"/>
                <a:gd name="T13" fmla="*/ 10 h 32"/>
                <a:gd name="T14" fmla="*/ 7 w 45"/>
                <a:gd name="T15" fmla="*/ 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2">
                  <a:moveTo>
                    <a:pt x="7" y="3"/>
                  </a:moveTo>
                  <a:cubicBezTo>
                    <a:pt x="4" y="4"/>
                    <a:pt x="2" y="5"/>
                    <a:pt x="0" y="6"/>
                  </a:cubicBezTo>
                  <a:cubicBezTo>
                    <a:pt x="0" y="8"/>
                    <a:pt x="0" y="10"/>
                    <a:pt x="0" y="12"/>
                  </a:cubicBezTo>
                  <a:cubicBezTo>
                    <a:pt x="1" y="12"/>
                    <a:pt x="2" y="12"/>
                    <a:pt x="2" y="12"/>
                  </a:cubicBezTo>
                  <a:cubicBezTo>
                    <a:pt x="15" y="11"/>
                    <a:pt x="33" y="24"/>
                    <a:pt x="42" y="32"/>
                  </a:cubicBezTo>
                  <a:cubicBezTo>
                    <a:pt x="44" y="28"/>
                    <a:pt x="45" y="24"/>
                    <a:pt x="45" y="19"/>
                  </a:cubicBezTo>
                  <a:cubicBezTo>
                    <a:pt x="45" y="16"/>
                    <a:pt x="44" y="12"/>
                    <a:pt x="43" y="10"/>
                  </a:cubicBezTo>
                  <a:cubicBezTo>
                    <a:pt x="30" y="2"/>
                    <a:pt x="17"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0" name="出自【趣你的PPT】(微信:qunideppt)：最优质的PPT资源库"/>
            <p:cNvSpPr/>
            <p:nvPr/>
          </p:nvSpPr>
          <p:spPr bwMode="auto">
            <a:xfrm>
              <a:off x="3534448" y="2467139"/>
              <a:ext cx="23239" cy="52813"/>
            </a:xfrm>
            <a:custGeom>
              <a:avLst/>
              <a:gdLst>
                <a:gd name="T0" fmla="*/ 9 w 12"/>
                <a:gd name="T1" fmla="*/ 8 h 28"/>
                <a:gd name="T2" fmla="*/ 12 w 12"/>
                <a:gd name="T3" fmla="*/ 6 h 28"/>
                <a:gd name="T4" fmla="*/ 12 w 12"/>
                <a:gd name="T5" fmla="*/ 5 h 28"/>
                <a:gd name="T6" fmla="*/ 11 w 12"/>
                <a:gd name="T7" fmla="*/ 0 h 28"/>
                <a:gd name="T8" fmla="*/ 0 w 12"/>
                <a:gd name="T9" fmla="*/ 12 h 28"/>
                <a:gd name="T10" fmla="*/ 5 w 12"/>
                <a:gd name="T11" fmla="*/ 28 h 28"/>
                <a:gd name="T12" fmla="*/ 9 w 12"/>
                <a:gd name="T13" fmla="*/ 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9" y="8"/>
                  </a:moveTo>
                  <a:cubicBezTo>
                    <a:pt x="10" y="7"/>
                    <a:pt x="11" y="6"/>
                    <a:pt x="12" y="6"/>
                  </a:cubicBezTo>
                  <a:cubicBezTo>
                    <a:pt x="12" y="5"/>
                    <a:pt x="12" y="5"/>
                    <a:pt x="12" y="5"/>
                  </a:cubicBezTo>
                  <a:cubicBezTo>
                    <a:pt x="11" y="3"/>
                    <a:pt x="11" y="1"/>
                    <a:pt x="11" y="0"/>
                  </a:cubicBezTo>
                  <a:cubicBezTo>
                    <a:pt x="7" y="2"/>
                    <a:pt x="2" y="9"/>
                    <a:pt x="0" y="12"/>
                  </a:cubicBezTo>
                  <a:cubicBezTo>
                    <a:pt x="0" y="18"/>
                    <a:pt x="2" y="23"/>
                    <a:pt x="5" y="28"/>
                  </a:cubicBezTo>
                  <a:cubicBezTo>
                    <a:pt x="5" y="22"/>
                    <a:pt x="5" y="13"/>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1" name="出自【趣你的PPT】(微信:qunideppt)：最优质的PPT资源库"/>
            <p:cNvSpPr/>
            <p:nvPr/>
          </p:nvSpPr>
          <p:spPr bwMode="auto">
            <a:xfrm>
              <a:off x="3547123" y="2481928"/>
              <a:ext cx="48589" cy="59151"/>
            </a:xfrm>
            <a:custGeom>
              <a:avLst/>
              <a:gdLst>
                <a:gd name="T0" fmla="*/ 5 w 26"/>
                <a:gd name="T1" fmla="*/ 0 h 32"/>
                <a:gd name="T2" fmla="*/ 4 w 26"/>
                <a:gd name="T3" fmla="*/ 1 h 32"/>
                <a:gd name="T4" fmla="*/ 1 w 26"/>
                <a:gd name="T5" fmla="*/ 23 h 32"/>
                <a:gd name="T6" fmla="*/ 23 w 26"/>
                <a:gd name="T7" fmla="*/ 32 h 32"/>
                <a:gd name="T8" fmla="*/ 26 w 26"/>
                <a:gd name="T9" fmla="*/ 32 h 32"/>
                <a:gd name="T10" fmla="*/ 5 w 26"/>
                <a:gd name="T11" fmla="*/ 0 h 32"/>
              </a:gdLst>
              <a:ahLst/>
              <a:cxnLst>
                <a:cxn ang="0">
                  <a:pos x="T0" y="T1"/>
                </a:cxn>
                <a:cxn ang="0">
                  <a:pos x="T2" y="T3"/>
                </a:cxn>
                <a:cxn ang="0">
                  <a:pos x="T4" y="T5"/>
                </a:cxn>
                <a:cxn ang="0">
                  <a:pos x="T6" y="T7"/>
                </a:cxn>
                <a:cxn ang="0">
                  <a:pos x="T8" y="T9"/>
                </a:cxn>
                <a:cxn ang="0">
                  <a:pos x="T10" y="T11"/>
                </a:cxn>
              </a:cxnLst>
              <a:rect l="0" t="0" r="r" b="b"/>
              <a:pathLst>
                <a:path w="26" h="32">
                  <a:moveTo>
                    <a:pt x="5" y="0"/>
                  </a:moveTo>
                  <a:cubicBezTo>
                    <a:pt x="5" y="1"/>
                    <a:pt x="5" y="1"/>
                    <a:pt x="4" y="1"/>
                  </a:cubicBezTo>
                  <a:cubicBezTo>
                    <a:pt x="0" y="7"/>
                    <a:pt x="1" y="19"/>
                    <a:pt x="1" y="23"/>
                  </a:cubicBezTo>
                  <a:cubicBezTo>
                    <a:pt x="7" y="29"/>
                    <a:pt x="14" y="32"/>
                    <a:pt x="23" y="32"/>
                  </a:cubicBezTo>
                  <a:cubicBezTo>
                    <a:pt x="24" y="32"/>
                    <a:pt x="25" y="32"/>
                    <a:pt x="26" y="32"/>
                  </a:cubicBezTo>
                  <a:cubicBezTo>
                    <a:pt x="12" y="22"/>
                    <a:pt x="7" y="1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2" name="出自【趣你的PPT】(微信:qunideppt)：最优质的PPT资源库"/>
            <p:cNvSpPr/>
            <p:nvPr/>
          </p:nvSpPr>
          <p:spPr bwMode="auto">
            <a:xfrm>
              <a:off x="2959839" y="2980485"/>
              <a:ext cx="4225" cy="6337"/>
            </a:xfrm>
            <a:custGeom>
              <a:avLst/>
              <a:gdLst>
                <a:gd name="T0" fmla="*/ 2 w 3"/>
                <a:gd name="T1" fmla="*/ 2 h 3"/>
                <a:gd name="T2" fmla="*/ 3 w 3"/>
                <a:gd name="T3" fmla="*/ 0 h 3"/>
                <a:gd name="T4" fmla="*/ 0 w 3"/>
                <a:gd name="T5" fmla="*/ 3 h 3"/>
                <a:gd name="T6" fmla="*/ 2 w 3"/>
                <a:gd name="T7" fmla="*/ 2 h 3"/>
              </a:gdLst>
              <a:ahLst/>
              <a:cxnLst>
                <a:cxn ang="0">
                  <a:pos x="T0" y="T1"/>
                </a:cxn>
                <a:cxn ang="0">
                  <a:pos x="T2" y="T3"/>
                </a:cxn>
                <a:cxn ang="0">
                  <a:pos x="T4" y="T5"/>
                </a:cxn>
                <a:cxn ang="0">
                  <a:pos x="T6" y="T7"/>
                </a:cxn>
              </a:cxnLst>
              <a:rect l="0" t="0" r="r" b="b"/>
              <a:pathLst>
                <a:path w="3" h="3">
                  <a:moveTo>
                    <a:pt x="2" y="2"/>
                  </a:moveTo>
                  <a:cubicBezTo>
                    <a:pt x="2" y="2"/>
                    <a:pt x="2" y="1"/>
                    <a:pt x="3" y="0"/>
                  </a:cubicBezTo>
                  <a:cubicBezTo>
                    <a:pt x="1" y="1"/>
                    <a:pt x="0" y="2"/>
                    <a:pt x="0" y="3"/>
                  </a:cubicBezTo>
                  <a:cubicBezTo>
                    <a:pt x="0" y="3"/>
                    <a:pt x="1"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3" name="出自【趣你的PPT】(微信:qunideppt)：最优质的PPT资源库"/>
            <p:cNvSpPr/>
            <p:nvPr/>
          </p:nvSpPr>
          <p:spPr bwMode="auto">
            <a:xfrm>
              <a:off x="2966176" y="2974147"/>
              <a:ext cx="23239" cy="10562"/>
            </a:xfrm>
            <a:custGeom>
              <a:avLst/>
              <a:gdLst>
                <a:gd name="T0" fmla="*/ 0 w 12"/>
                <a:gd name="T1" fmla="*/ 6 h 6"/>
                <a:gd name="T2" fmla="*/ 12 w 12"/>
                <a:gd name="T3" fmla="*/ 1 h 6"/>
                <a:gd name="T4" fmla="*/ 10 w 12"/>
                <a:gd name="T5" fmla="*/ 0 h 6"/>
                <a:gd name="T6" fmla="*/ 1 w 12"/>
                <a:gd name="T7" fmla="*/ 3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cubicBezTo>
                    <a:pt x="3" y="5"/>
                    <a:pt x="8" y="4"/>
                    <a:pt x="12" y="1"/>
                  </a:cubicBezTo>
                  <a:cubicBezTo>
                    <a:pt x="12" y="1"/>
                    <a:pt x="11" y="0"/>
                    <a:pt x="10" y="0"/>
                  </a:cubicBezTo>
                  <a:cubicBezTo>
                    <a:pt x="7" y="0"/>
                    <a:pt x="4" y="1"/>
                    <a:pt x="1" y="3"/>
                  </a:cubicBezTo>
                  <a:cubicBezTo>
                    <a:pt x="1" y="4"/>
                    <a:pt x="0" y="5"/>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4" name="出自【趣你的PPT】(微信:qunideppt)：最优质的PPT资源库"/>
            <p:cNvSpPr/>
            <p:nvPr/>
          </p:nvSpPr>
          <p:spPr bwMode="auto">
            <a:xfrm>
              <a:off x="2966176" y="2976260"/>
              <a:ext cx="50701" cy="19012"/>
            </a:xfrm>
            <a:custGeom>
              <a:avLst/>
              <a:gdLst>
                <a:gd name="T0" fmla="*/ 0 w 28"/>
                <a:gd name="T1" fmla="*/ 7 h 11"/>
                <a:gd name="T2" fmla="*/ 0 w 28"/>
                <a:gd name="T3" fmla="*/ 9 h 11"/>
                <a:gd name="T4" fmla="*/ 4 w 28"/>
                <a:gd name="T5" fmla="*/ 7 h 11"/>
                <a:gd name="T6" fmla="*/ 28 w 28"/>
                <a:gd name="T7" fmla="*/ 11 h 11"/>
                <a:gd name="T8" fmla="*/ 15 w 28"/>
                <a:gd name="T9" fmla="*/ 0 h 11"/>
                <a:gd name="T10" fmla="*/ 0 w 28"/>
                <a:gd name="T11" fmla="*/ 7 h 11"/>
              </a:gdLst>
              <a:ahLst/>
              <a:cxnLst>
                <a:cxn ang="0">
                  <a:pos x="T0" y="T1"/>
                </a:cxn>
                <a:cxn ang="0">
                  <a:pos x="T2" y="T3"/>
                </a:cxn>
                <a:cxn ang="0">
                  <a:pos x="T4" y="T5"/>
                </a:cxn>
                <a:cxn ang="0">
                  <a:pos x="T6" y="T7"/>
                </a:cxn>
                <a:cxn ang="0">
                  <a:pos x="T8" y="T9"/>
                </a:cxn>
                <a:cxn ang="0">
                  <a:pos x="T10" y="T11"/>
                </a:cxn>
              </a:cxnLst>
              <a:rect l="0" t="0" r="r" b="b"/>
              <a:pathLst>
                <a:path w="28" h="11">
                  <a:moveTo>
                    <a:pt x="0" y="7"/>
                  </a:moveTo>
                  <a:cubicBezTo>
                    <a:pt x="0" y="8"/>
                    <a:pt x="0" y="8"/>
                    <a:pt x="0" y="9"/>
                  </a:cubicBezTo>
                  <a:cubicBezTo>
                    <a:pt x="1" y="8"/>
                    <a:pt x="2" y="8"/>
                    <a:pt x="4" y="7"/>
                  </a:cubicBezTo>
                  <a:cubicBezTo>
                    <a:pt x="11" y="5"/>
                    <a:pt x="19" y="6"/>
                    <a:pt x="28" y="11"/>
                  </a:cubicBezTo>
                  <a:cubicBezTo>
                    <a:pt x="25" y="5"/>
                    <a:pt x="21" y="1"/>
                    <a:pt x="15" y="0"/>
                  </a:cubicBezTo>
                  <a:cubicBezTo>
                    <a:pt x="9" y="4"/>
                    <a:pt x="4"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5" name="出自【趣你的PPT】(微信:qunideppt)：最优质的PPT资源库"/>
            <p:cNvSpPr/>
            <p:nvPr/>
          </p:nvSpPr>
          <p:spPr bwMode="auto">
            <a:xfrm>
              <a:off x="2947164" y="2988936"/>
              <a:ext cx="14788" cy="16900"/>
            </a:xfrm>
            <a:custGeom>
              <a:avLst/>
              <a:gdLst>
                <a:gd name="T0" fmla="*/ 8 w 8"/>
                <a:gd name="T1" fmla="*/ 3 h 9"/>
                <a:gd name="T2" fmla="*/ 8 w 8"/>
                <a:gd name="T3" fmla="*/ 0 h 9"/>
                <a:gd name="T4" fmla="*/ 5 w 8"/>
                <a:gd name="T5" fmla="*/ 1 h 9"/>
                <a:gd name="T6" fmla="*/ 4 w 8"/>
                <a:gd name="T7" fmla="*/ 1 h 9"/>
                <a:gd name="T8" fmla="*/ 0 w 8"/>
                <a:gd name="T9" fmla="*/ 9 h 9"/>
                <a:gd name="T10" fmla="*/ 8 w 8"/>
                <a:gd name="T11" fmla="*/ 3 h 9"/>
              </a:gdLst>
              <a:ahLst/>
              <a:cxnLst>
                <a:cxn ang="0">
                  <a:pos x="T0" y="T1"/>
                </a:cxn>
                <a:cxn ang="0">
                  <a:pos x="T2" y="T3"/>
                </a:cxn>
                <a:cxn ang="0">
                  <a:pos x="T4" y="T5"/>
                </a:cxn>
                <a:cxn ang="0">
                  <a:pos x="T6" y="T7"/>
                </a:cxn>
                <a:cxn ang="0">
                  <a:pos x="T8" y="T9"/>
                </a:cxn>
                <a:cxn ang="0">
                  <a:pos x="T10" y="T11"/>
                </a:cxn>
              </a:cxnLst>
              <a:rect l="0" t="0" r="r" b="b"/>
              <a:pathLst>
                <a:path w="8" h="9">
                  <a:moveTo>
                    <a:pt x="8" y="3"/>
                  </a:moveTo>
                  <a:cubicBezTo>
                    <a:pt x="8" y="2"/>
                    <a:pt x="8" y="1"/>
                    <a:pt x="8" y="0"/>
                  </a:cubicBezTo>
                  <a:cubicBezTo>
                    <a:pt x="6" y="1"/>
                    <a:pt x="5" y="1"/>
                    <a:pt x="5" y="1"/>
                  </a:cubicBezTo>
                  <a:cubicBezTo>
                    <a:pt x="4" y="1"/>
                    <a:pt x="4" y="1"/>
                    <a:pt x="4" y="1"/>
                  </a:cubicBezTo>
                  <a:cubicBezTo>
                    <a:pt x="2" y="3"/>
                    <a:pt x="1" y="6"/>
                    <a:pt x="0" y="9"/>
                  </a:cubicBezTo>
                  <a:cubicBezTo>
                    <a:pt x="2" y="8"/>
                    <a:pt x="4" y="5"/>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6" name="出自【趣你的PPT】(微信:qunideppt)：最优质的PPT资源库"/>
            <p:cNvSpPr/>
            <p:nvPr/>
          </p:nvSpPr>
          <p:spPr bwMode="auto">
            <a:xfrm>
              <a:off x="2966176" y="3005836"/>
              <a:ext cx="50701" cy="42251"/>
            </a:xfrm>
            <a:custGeom>
              <a:avLst/>
              <a:gdLst>
                <a:gd name="T0" fmla="*/ 1 w 27"/>
                <a:gd name="T1" fmla="*/ 1 h 23"/>
                <a:gd name="T2" fmla="*/ 0 w 27"/>
                <a:gd name="T3" fmla="*/ 1 h 23"/>
                <a:gd name="T4" fmla="*/ 15 w 27"/>
                <a:gd name="T5" fmla="*/ 23 h 23"/>
                <a:gd name="T6" fmla="*/ 27 w 27"/>
                <a:gd name="T7" fmla="*/ 14 h 23"/>
                <a:gd name="T8" fmla="*/ 1 w 27"/>
                <a:gd name="T9" fmla="*/ 1 h 23"/>
              </a:gdLst>
              <a:ahLst/>
              <a:cxnLst>
                <a:cxn ang="0">
                  <a:pos x="T0" y="T1"/>
                </a:cxn>
                <a:cxn ang="0">
                  <a:pos x="T2" y="T3"/>
                </a:cxn>
                <a:cxn ang="0">
                  <a:pos x="T4" y="T5"/>
                </a:cxn>
                <a:cxn ang="0">
                  <a:pos x="T6" y="T7"/>
                </a:cxn>
                <a:cxn ang="0">
                  <a:pos x="T8" y="T9"/>
                </a:cxn>
              </a:cxnLst>
              <a:rect l="0" t="0" r="r" b="b"/>
              <a:pathLst>
                <a:path w="27" h="23">
                  <a:moveTo>
                    <a:pt x="1" y="1"/>
                  </a:moveTo>
                  <a:cubicBezTo>
                    <a:pt x="1" y="1"/>
                    <a:pt x="0" y="1"/>
                    <a:pt x="0" y="1"/>
                  </a:cubicBezTo>
                  <a:cubicBezTo>
                    <a:pt x="2" y="10"/>
                    <a:pt x="7" y="17"/>
                    <a:pt x="15" y="23"/>
                  </a:cubicBezTo>
                  <a:cubicBezTo>
                    <a:pt x="20" y="22"/>
                    <a:pt x="24" y="19"/>
                    <a:pt x="27" y="14"/>
                  </a:cubicBezTo>
                  <a:cubicBezTo>
                    <a:pt x="22" y="10"/>
                    <a:pt x="1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7" name="出自【趣你的PPT】(微信:qunideppt)：最优质的PPT资源库"/>
            <p:cNvSpPr/>
            <p:nvPr/>
          </p:nvSpPr>
          <p:spPr bwMode="auto">
            <a:xfrm>
              <a:off x="2966176" y="2988936"/>
              <a:ext cx="54926" cy="40137"/>
            </a:xfrm>
            <a:custGeom>
              <a:avLst/>
              <a:gdLst>
                <a:gd name="T0" fmla="*/ 4 w 30"/>
                <a:gd name="T1" fmla="*/ 2 h 22"/>
                <a:gd name="T2" fmla="*/ 0 w 30"/>
                <a:gd name="T3" fmla="*/ 4 h 22"/>
                <a:gd name="T4" fmla="*/ 0 w 30"/>
                <a:gd name="T5" fmla="*/ 8 h 22"/>
                <a:gd name="T6" fmla="*/ 1 w 30"/>
                <a:gd name="T7" fmla="*/ 8 h 22"/>
                <a:gd name="T8" fmla="*/ 28 w 30"/>
                <a:gd name="T9" fmla="*/ 22 h 22"/>
                <a:gd name="T10" fmla="*/ 30 w 30"/>
                <a:gd name="T11" fmla="*/ 12 h 22"/>
                <a:gd name="T12" fmla="*/ 29 w 30"/>
                <a:gd name="T13" fmla="*/ 6 h 22"/>
                <a:gd name="T14" fmla="*/ 4 w 30"/>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4" y="2"/>
                  </a:moveTo>
                  <a:cubicBezTo>
                    <a:pt x="2" y="2"/>
                    <a:pt x="1" y="3"/>
                    <a:pt x="0" y="4"/>
                  </a:cubicBezTo>
                  <a:cubicBezTo>
                    <a:pt x="0" y="5"/>
                    <a:pt x="0" y="7"/>
                    <a:pt x="0" y="8"/>
                  </a:cubicBezTo>
                  <a:cubicBezTo>
                    <a:pt x="0" y="8"/>
                    <a:pt x="1" y="8"/>
                    <a:pt x="1" y="8"/>
                  </a:cubicBezTo>
                  <a:cubicBezTo>
                    <a:pt x="10" y="7"/>
                    <a:pt x="22" y="16"/>
                    <a:pt x="28" y="22"/>
                  </a:cubicBezTo>
                  <a:cubicBezTo>
                    <a:pt x="29" y="19"/>
                    <a:pt x="30" y="16"/>
                    <a:pt x="30" y="12"/>
                  </a:cubicBezTo>
                  <a:cubicBezTo>
                    <a:pt x="30" y="10"/>
                    <a:pt x="30" y="8"/>
                    <a:pt x="29" y="6"/>
                  </a:cubicBezTo>
                  <a:cubicBezTo>
                    <a:pt x="20" y="1"/>
                    <a:pt x="11"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8" name="出自【趣你的PPT】(微信:qunideppt)：最优质的PPT资源库"/>
            <p:cNvSpPr/>
            <p:nvPr/>
          </p:nvSpPr>
          <p:spPr bwMode="auto">
            <a:xfrm>
              <a:off x="2947164" y="2997386"/>
              <a:ext cx="14788" cy="35912"/>
            </a:xfrm>
            <a:custGeom>
              <a:avLst/>
              <a:gdLst>
                <a:gd name="T0" fmla="*/ 6 w 8"/>
                <a:gd name="T1" fmla="*/ 5 h 19"/>
                <a:gd name="T2" fmla="*/ 8 w 8"/>
                <a:gd name="T3" fmla="*/ 4 h 19"/>
                <a:gd name="T4" fmla="*/ 8 w 8"/>
                <a:gd name="T5" fmla="*/ 3 h 19"/>
                <a:gd name="T6" fmla="*/ 8 w 8"/>
                <a:gd name="T7" fmla="*/ 0 h 19"/>
                <a:gd name="T8" fmla="*/ 0 w 8"/>
                <a:gd name="T9" fmla="*/ 8 h 19"/>
                <a:gd name="T10" fmla="*/ 4 w 8"/>
                <a:gd name="T11" fmla="*/ 19 h 19"/>
                <a:gd name="T12" fmla="*/ 6 w 8"/>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8" h="19">
                  <a:moveTo>
                    <a:pt x="6" y="5"/>
                  </a:moveTo>
                  <a:cubicBezTo>
                    <a:pt x="7" y="5"/>
                    <a:pt x="7" y="4"/>
                    <a:pt x="8" y="4"/>
                  </a:cubicBezTo>
                  <a:cubicBezTo>
                    <a:pt x="8" y="4"/>
                    <a:pt x="8" y="3"/>
                    <a:pt x="8" y="3"/>
                  </a:cubicBezTo>
                  <a:cubicBezTo>
                    <a:pt x="8" y="2"/>
                    <a:pt x="8" y="1"/>
                    <a:pt x="8" y="0"/>
                  </a:cubicBezTo>
                  <a:cubicBezTo>
                    <a:pt x="5" y="2"/>
                    <a:pt x="2" y="6"/>
                    <a:pt x="0" y="8"/>
                  </a:cubicBezTo>
                  <a:cubicBezTo>
                    <a:pt x="0" y="12"/>
                    <a:pt x="2" y="16"/>
                    <a:pt x="4" y="19"/>
                  </a:cubicBezTo>
                  <a:cubicBezTo>
                    <a:pt x="3" y="15"/>
                    <a:pt x="4" y="9"/>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79" name="出自【趣你的PPT】(微信:qunideppt)：最优质的PPT资源库"/>
            <p:cNvSpPr/>
            <p:nvPr/>
          </p:nvSpPr>
          <p:spPr bwMode="auto">
            <a:xfrm>
              <a:off x="2957726" y="3007948"/>
              <a:ext cx="31689" cy="42251"/>
            </a:xfrm>
            <a:custGeom>
              <a:avLst/>
              <a:gdLst>
                <a:gd name="T0" fmla="*/ 3 w 17"/>
                <a:gd name="T1" fmla="*/ 0 h 22"/>
                <a:gd name="T2" fmla="*/ 3 w 17"/>
                <a:gd name="T3" fmla="*/ 1 h 22"/>
                <a:gd name="T4" fmla="*/ 1 w 17"/>
                <a:gd name="T5" fmla="*/ 15 h 22"/>
                <a:gd name="T6" fmla="*/ 15 w 17"/>
                <a:gd name="T7" fmla="*/ 22 h 22"/>
                <a:gd name="T8" fmla="*/ 17 w 17"/>
                <a:gd name="T9" fmla="*/ 21 h 22"/>
                <a:gd name="T10" fmla="*/ 3 w 17"/>
                <a:gd name="T11" fmla="*/ 0 h 22"/>
              </a:gdLst>
              <a:ahLst/>
              <a:cxnLst>
                <a:cxn ang="0">
                  <a:pos x="T0" y="T1"/>
                </a:cxn>
                <a:cxn ang="0">
                  <a:pos x="T2" y="T3"/>
                </a:cxn>
                <a:cxn ang="0">
                  <a:pos x="T4" y="T5"/>
                </a:cxn>
                <a:cxn ang="0">
                  <a:pos x="T6" y="T7"/>
                </a:cxn>
                <a:cxn ang="0">
                  <a:pos x="T8" y="T9"/>
                </a:cxn>
                <a:cxn ang="0">
                  <a:pos x="T10" y="T11"/>
                </a:cxn>
              </a:cxnLst>
              <a:rect l="0" t="0" r="r" b="b"/>
              <a:pathLst>
                <a:path w="17" h="22">
                  <a:moveTo>
                    <a:pt x="3" y="0"/>
                  </a:moveTo>
                  <a:cubicBezTo>
                    <a:pt x="3" y="0"/>
                    <a:pt x="3" y="0"/>
                    <a:pt x="3" y="1"/>
                  </a:cubicBezTo>
                  <a:cubicBezTo>
                    <a:pt x="0" y="4"/>
                    <a:pt x="0" y="13"/>
                    <a:pt x="1" y="15"/>
                  </a:cubicBezTo>
                  <a:cubicBezTo>
                    <a:pt x="4" y="19"/>
                    <a:pt x="9" y="22"/>
                    <a:pt x="15" y="22"/>
                  </a:cubicBezTo>
                  <a:cubicBezTo>
                    <a:pt x="16" y="22"/>
                    <a:pt x="17" y="21"/>
                    <a:pt x="17" y="21"/>
                  </a:cubicBezTo>
                  <a:cubicBezTo>
                    <a:pt x="8" y="14"/>
                    <a:pt x="5" y="6"/>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0" name="出自【趣你的PPT】(微信:qunideppt)：最优质的PPT资源库"/>
            <p:cNvSpPr/>
            <p:nvPr/>
          </p:nvSpPr>
          <p:spPr bwMode="auto">
            <a:xfrm>
              <a:off x="2347205" y="4653611"/>
              <a:ext cx="6338" cy="4225"/>
            </a:xfrm>
            <a:custGeom>
              <a:avLst/>
              <a:gdLst>
                <a:gd name="T0" fmla="*/ 2 w 3"/>
                <a:gd name="T1" fmla="*/ 2 h 2"/>
                <a:gd name="T2" fmla="*/ 3 w 3"/>
                <a:gd name="T3" fmla="*/ 0 h 2"/>
                <a:gd name="T4" fmla="*/ 0 w 3"/>
                <a:gd name="T5" fmla="*/ 2 h 2"/>
                <a:gd name="T6" fmla="*/ 2 w 3"/>
                <a:gd name="T7" fmla="*/ 2 h 2"/>
              </a:gdLst>
              <a:ahLst/>
              <a:cxnLst>
                <a:cxn ang="0">
                  <a:pos x="T0" y="T1"/>
                </a:cxn>
                <a:cxn ang="0">
                  <a:pos x="T2" y="T3"/>
                </a:cxn>
                <a:cxn ang="0">
                  <a:pos x="T4" y="T5"/>
                </a:cxn>
                <a:cxn ang="0">
                  <a:pos x="T6" y="T7"/>
                </a:cxn>
              </a:cxnLst>
              <a:rect l="0" t="0" r="r" b="b"/>
              <a:pathLst>
                <a:path w="3" h="2">
                  <a:moveTo>
                    <a:pt x="2" y="2"/>
                  </a:moveTo>
                  <a:cubicBezTo>
                    <a:pt x="2" y="1"/>
                    <a:pt x="3" y="0"/>
                    <a:pt x="3" y="0"/>
                  </a:cubicBezTo>
                  <a:cubicBezTo>
                    <a:pt x="2" y="0"/>
                    <a:pt x="1" y="1"/>
                    <a:pt x="0"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1" name="出自【趣你的PPT】(微信:qunideppt)：最优质的PPT资源库"/>
            <p:cNvSpPr/>
            <p:nvPr/>
          </p:nvSpPr>
          <p:spPr bwMode="auto">
            <a:xfrm>
              <a:off x="2355655" y="4647273"/>
              <a:ext cx="23239" cy="10562"/>
            </a:xfrm>
            <a:custGeom>
              <a:avLst/>
              <a:gdLst>
                <a:gd name="T0" fmla="*/ 0 w 13"/>
                <a:gd name="T1" fmla="*/ 6 h 6"/>
                <a:gd name="T2" fmla="*/ 13 w 13"/>
                <a:gd name="T3" fmla="*/ 0 h 6"/>
                <a:gd name="T4" fmla="*/ 10 w 13"/>
                <a:gd name="T5" fmla="*/ 0 h 6"/>
                <a:gd name="T6" fmla="*/ 1 w 13"/>
                <a:gd name="T7" fmla="*/ 2 h 6"/>
                <a:gd name="T8" fmla="*/ 0 w 13"/>
                <a:gd name="T9" fmla="*/ 6 h 6"/>
              </a:gdLst>
              <a:ahLst/>
              <a:cxnLst>
                <a:cxn ang="0">
                  <a:pos x="T0" y="T1"/>
                </a:cxn>
                <a:cxn ang="0">
                  <a:pos x="T2" y="T3"/>
                </a:cxn>
                <a:cxn ang="0">
                  <a:pos x="T4" y="T5"/>
                </a:cxn>
                <a:cxn ang="0">
                  <a:pos x="T6" y="T7"/>
                </a:cxn>
                <a:cxn ang="0">
                  <a:pos x="T8" y="T9"/>
                </a:cxn>
              </a:cxnLst>
              <a:rect l="0" t="0" r="r" b="b"/>
              <a:pathLst>
                <a:path w="13" h="6">
                  <a:moveTo>
                    <a:pt x="0" y="6"/>
                  </a:moveTo>
                  <a:cubicBezTo>
                    <a:pt x="3" y="5"/>
                    <a:pt x="8" y="3"/>
                    <a:pt x="13" y="0"/>
                  </a:cubicBezTo>
                  <a:cubicBezTo>
                    <a:pt x="12" y="0"/>
                    <a:pt x="11" y="0"/>
                    <a:pt x="10" y="0"/>
                  </a:cubicBezTo>
                  <a:cubicBezTo>
                    <a:pt x="7" y="0"/>
                    <a:pt x="4" y="1"/>
                    <a:pt x="1" y="2"/>
                  </a:cubicBezTo>
                  <a:cubicBezTo>
                    <a:pt x="1" y="3"/>
                    <a:pt x="0"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2" name="出自【趣你的PPT】(微信:qunideppt)：最优质的PPT资源库"/>
            <p:cNvSpPr/>
            <p:nvPr/>
          </p:nvSpPr>
          <p:spPr bwMode="auto">
            <a:xfrm>
              <a:off x="2355655" y="4649386"/>
              <a:ext cx="50701" cy="16900"/>
            </a:xfrm>
            <a:custGeom>
              <a:avLst/>
              <a:gdLst>
                <a:gd name="T0" fmla="*/ 0 w 28"/>
                <a:gd name="T1" fmla="*/ 6 h 10"/>
                <a:gd name="T2" fmla="*/ 0 w 28"/>
                <a:gd name="T3" fmla="*/ 8 h 10"/>
                <a:gd name="T4" fmla="*/ 4 w 28"/>
                <a:gd name="T5" fmla="*/ 7 h 10"/>
                <a:gd name="T6" fmla="*/ 28 w 28"/>
                <a:gd name="T7" fmla="*/ 10 h 10"/>
                <a:gd name="T8" fmla="*/ 15 w 28"/>
                <a:gd name="T9" fmla="*/ 0 h 10"/>
                <a:gd name="T10" fmla="*/ 0 w 28"/>
                <a:gd name="T11" fmla="*/ 6 h 10"/>
              </a:gdLst>
              <a:ahLst/>
              <a:cxnLst>
                <a:cxn ang="0">
                  <a:pos x="T0" y="T1"/>
                </a:cxn>
                <a:cxn ang="0">
                  <a:pos x="T2" y="T3"/>
                </a:cxn>
                <a:cxn ang="0">
                  <a:pos x="T4" y="T5"/>
                </a:cxn>
                <a:cxn ang="0">
                  <a:pos x="T6" y="T7"/>
                </a:cxn>
                <a:cxn ang="0">
                  <a:pos x="T8" y="T9"/>
                </a:cxn>
                <a:cxn ang="0">
                  <a:pos x="T10" y="T11"/>
                </a:cxn>
              </a:cxnLst>
              <a:rect l="0" t="0" r="r" b="b"/>
              <a:pathLst>
                <a:path w="28" h="10">
                  <a:moveTo>
                    <a:pt x="0" y="6"/>
                  </a:moveTo>
                  <a:cubicBezTo>
                    <a:pt x="0" y="7"/>
                    <a:pt x="0" y="8"/>
                    <a:pt x="0" y="8"/>
                  </a:cubicBezTo>
                  <a:cubicBezTo>
                    <a:pt x="1" y="8"/>
                    <a:pt x="2" y="7"/>
                    <a:pt x="4" y="7"/>
                  </a:cubicBezTo>
                  <a:cubicBezTo>
                    <a:pt x="11" y="5"/>
                    <a:pt x="19" y="6"/>
                    <a:pt x="28" y="10"/>
                  </a:cubicBezTo>
                  <a:cubicBezTo>
                    <a:pt x="26" y="5"/>
                    <a:pt x="21" y="1"/>
                    <a:pt x="15" y="0"/>
                  </a:cubicBezTo>
                  <a:cubicBezTo>
                    <a:pt x="9" y="4"/>
                    <a:pt x="4"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3" name="出自【趣你的PPT】(微信:qunideppt)：最优质的PPT资源库"/>
            <p:cNvSpPr/>
            <p:nvPr/>
          </p:nvSpPr>
          <p:spPr bwMode="auto">
            <a:xfrm>
              <a:off x="2338755" y="4662062"/>
              <a:ext cx="12675" cy="16900"/>
            </a:xfrm>
            <a:custGeom>
              <a:avLst/>
              <a:gdLst>
                <a:gd name="T0" fmla="*/ 7 w 7"/>
                <a:gd name="T1" fmla="*/ 2 h 9"/>
                <a:gd name="T2" fmla="*/ 7 w 7"/>
                <a:gd name="T3" fmla="*/ 0 h 9"/>
                <a:gd name="T4" fmla="*/ 4 w 7"/>
                <a:gd name="T5" fmla="*/ 0 h 9"/>
                <a:gd name="T6" fmla="*/ 3 w 7"/>
                <a:gd name="T7" fmla="*/ 0 h 9"/>
                <a:gd name="T8" fmla="*/ 0 w 7"/>
                <a:gd name="T9" fmla="*/ 9 h 9"/>
                <a:gd name="T10" fmla="*/ 7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7" y="2"/>
                  </a:moveTo>
                  <a:cubicBezTo>
                    <a:pt x="7" y="1"/>
                    <a:pt x="7" y="1"/>
                    <a:pt x="7" y="0"/>
                  </a:cubicBezTo>
                  <a:cubicBezTo>
                    <a:pt x="6" y="0"/>
                    <a:pt x="5" y="0"/>
                    <a:pt x="4" y="0"/>
                  </a:cubicBezTo>
                  <a:cubicBezTo>
                    <a:pt x="4" y="0"/>
                    <a:pt x="3" y="0"/>
                    <a:pt x="3" y="0"/>
                  </a:cubicBezTo>
                  <a:cubicBezTo>
                    <a:pt x="1" y="3"/>
                    <a:pt x="0" y="5"/>
                    <a:pt x="0" y="9"/>
                  </a:cubicBezTo>
                  <a:cubicBezTo>
                    <a:pt x="1" y="7"/>
                    <a:pt x="3" y="4"/>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4" name="出自【趣你的PPT】(微信:qunideppt)：最优质的PPT资源库"/>
            <p:cNvSpPr/>
            <p:nvPr/>
          </p:nvSpPr>
          <p:spPr bwMode="auto">
            <a:xfrm>
              <a:off x="2355655" y="4676849"/>
              <a:ext cx="48589" cy="42251"/>
            </a:xfrm>
            <a:custGeom>
              <a:avLst/>
              <a:gdLst>
                <a:gd name="T0" fmla="*/ 1 w 27"/>
                <a:gd name="T1" fmla="*/ 1 h 23"/>
                <a:gd name="T2" fmla="*/ 0 w 27"/>
                <a:gd name="T3" fmla="*/ 1 h 23"/>
                <a:gd name="T4" fmla="*/ 15 w 27"/>
                <a:gd name="T5" fmla="*/ 23 h 23"/>
                <a:gd name="T6" fmla="*/ 27 w 27"/>
                <a:gd name="T7" fmla="*/ 15 h 23"/>
                <a:gd name="T8" fmla="*/ 1 w 27"/>
                <a:gd name="T9" fmla="*/ 1 h 23"/>
              </a:gdLst>
              <a:ahLst/>
              <a:cxnLst>
                <a:cxn ang="0">
                  <a:pos x="T0" y="T1"/>
                </a:cxn>
                <a:cxn ang="0">
                  <a:pos x="T2" y="T3"/>
                </a:cxn>
                <a:cxn ang="0">
                  <a:pos x="T4" y="T5"/>
                </a:cxn>
                <a:cxn ang="0">
                  <a:pos x="T6" y="T7"/>
                </a:cxn>
                <a:cxn ang="0">
                  <a:pos x="T8" y="T9"/>
                </a:cxn>
              </a:cxnLst>
              <a:rect l="0" t="0" r="r" b="b"/>
              <a:pathLst>
                <a:path w="27" h="23">
                  <a:moveTo>
                    <a:pt x="1" y="1"/>
                  </a:moveTo>
                  <a:cubicBezTo>
                    <a:pt x="1" y="1"/>
                    <a:pt x="1" y="1"/>
                    <a:pt x="0" y="1"/>
                  </a:cubicBezTo>
                  <a:cubicBezTo>
                    <a:pt x="2" y="10"/>
                    <a:pt x="7" y="18"/>
                    <a:pt x="15" y="23"/>
                  </a:cubicBezTo>
                  <a:cubicBezTo>
                    <a:pt x="20" y="22"/>
                    <a:pt x="25" y="19"/>
                    <a:pt x="27" y="15"/>
                  </a:cubicBezTo>
                  <a:cubicBezTo>
                    <a:pt x="22" y="10"/>
                    <a:pt x="1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5" name="出自【趣你的PPT】(微信:qunideppt)：最优质的PPT资源库"/>
            <p:cNvSpPr/>
            <p:nvPr/>
          </p:nvSpPr>
          <p:spPr bwMode="auto">
            <a:xfrm>
              <a:off x="2355655" y="4659948"/>
              <a:ext cx="54926" cy="40137"/>
            </a:xfrm>
            <a:custGeom>
              <a:avLst/>
              <a:gdLst>
                <a:gd name="T0" fmla="*/ 4 w 30"/>
                <a:gd name="T1" fmla="*/ 2 h 22"/>
                <a:gd name="T2" fmla="*/ 0 w 30"/>
                <a:gd name="T3" fmla="*/ 4 h 22"/>
                <a:gd name="T4" fmla="*/ 0 w 30"/>
                <a:gd name="T5" fmla="*/ 9 h 22"/>
                <a:gd name="T6" fmla="*/ 1 w 30"/>
                <a:gd name="T7" fmla="*/ 8 h 22"/>
                <a:gd name="T8" fmla="*/ 28 w 30"/>
                <a:gd name="T9" fmla="*/ 22 h 22"/>
                <a:gd name="T10" fmla="*/ 30 w 30"/>
                <a:gd name="T11" fmla="*/ 13 h 22"/>
                <a:gd name="T12" fmla="*/ 29 w 30"/>
                <a:gd name="T13" fmla="*/ 7 h 22"/>
                <a:gd name="T14" fmla="*/ 4 w 30"/>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2">
                  <a:moveTo>
                    <a:pt x="4" y="2"/>
                  </a:moveTo>
                  <a:cubicBezTo>
                    <a:pt x="3" y="3"/>
                    <a:pt x="1" y="3"/>
                    <a:pt x="0" y="4"/>
                  </a:cubicBezTo>
                  <a:cubicBezTo>
                    <a:pt x="0" y="6"/>
                    <a:pt x="0" y="7"/>
                    <a:pt x="0" y="9"/>
                  </a:cubicBezTo>
                  <a:cubicBezTo>
                    <a:pt x="0" y="8"/>
                    <a:pt x="1" y="8"/>
                    <a:pt x="1" y="8"/>
                  </a:cubicBezTo>
                  <a:cubicBezTo>
                    <a:pt x="10" y="8"/>
                    <a:pt x="22" y="17"/>
                    <a:pt x="28" y="22"/>
                  </a:cubicBezTo>
                  <a:cubicBezTo>
                    <a:pt x="30" y="19"/>
                    <a:pt x="30" y="16"/>
                    <a:pt x="30" y="13"/>
                  </a:cubicBezTo>
                  <a:cubicBezTo>
                    <a:pt x="30" y="11"/>
                    <a:pt x="30" y="9"/>
                    <a:pt x="29" y="7"/>
                  </a:cubicBezTo>
                  <a:cubicBezTo>
                    <a:pt x="20" y="2"/>
                    <a:pt x="12"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6" name="出自【趣你的PPT】(微信:qunideppt)：最优质的PPT资源库"/>
            <p:cNvSpPr/>
            <p:nvPr/>
          </p:nvSpPr>
          <p:spPr bwMode="auto">
            <a:xfrm>
              <a:off x="2336642" y="4668398"/>
              <a:ext cx="14788" cy="35912"/>
            </a:xfrm>
            <a:custGeom>
              <a:avLst/>
              <a:gdLst>
                <a:gd name="T0" fmla="*/ 7 w 8"/>
                <a:gd name="T1" fmla="*/ 6 h 19"/>
                <a:gd name="T2" fmla="*/ 8 w 8"/>
                <a:gd name="T3" fmla="*/ 4 h 19"/>
                <a:gd name="T4" fmla="*/ 8 w 8"/>
                <a:gd name="T5" fmla="*/ 4 h 19"/>
                <a:gd name="T6" fmla="*/ 8 w 8"/>
                <a:gd name="T7" fmla="*/ 0 h 19"/>
                <a:gd name="T8" fmla="*/ 0 w 8"/>
                <a:gd name="T9" fmla="*/ 9 h 19"/>
                <a:gd name="T10" fmla="*/ 4 w 8"/>
                <a:gd name="T11" fmla="*/ 19 h 19"/>
                <a:gd name="T12" fmla="*/ 7 w 8"/>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8" h="19">
                  <a:moveTo>
                    <a:pt x="7" y="6"/>
                  </a:moveTo>
                  <a:cubicBezTo>
                    <a:pt x="7" y="5"/>
                    <a:pt x="8" y="5"/>
                    <a:pt x="8" y="4"/>
                  </a:cubicBezTo>
                  <a:cubicBezTo>
                    <a:pt x="8" y="4"/>
                    <a:pt x="8" y="4"/>
                    <a:pt x="8" y="4"/>
                  </a:cubicBezTo>
                  <a:cubicBezTo>
                    <a:pt x="8" y="3"/>
                    <a:pt x="8" y="1"/>
                    <a:pt x="8" y="0"/>
                  </a:cubicBezTo>
                  <a:cubicBezTo>
                    <a:pt x="5" y="2"/>
                    <a:pt x="2" y="6"/>
                    <a:pt x="0" y="9"/>
                  </a:cubicBezTo>
                  <a:cubicBezTo>
                    <a:pt x="1" y="13"/>
                    <a:pt x="2" y="16"/>
                    <a:pt x="4" y="19"/>
                  </a:cubicBezTo>
                  <a:cubicBezTo>
                    <a:pt x="4" y="16"/>
                    <a:pt x="4" y="9"/>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7" name="出自【趣你的PPT】(微信:qunideppt)：最优质的PPT资源库"/>
            <p:cNvSpPr/>
            <p:nvPr/>
          </p:nvSpPr>
          <p:spPr bwMode="auto">
            <a:xfrm>
              <a:off x="2347205" y="4681074"/>
              <a:ext cx="31689" cy="40137"/>
            </a:xfrm>
            <a:custGeom>
              <a:avLst/>
              <a:gdLst>
                <a:gd name="T0" fmla="*/ 4 w 18"/>
                <a:gd name="T1" fmla="*/ 0 h 22"/>
                <a:gd name="T2" fmla="*/ 3 w 18"/>
                <a:gd name="T3" fmla="*/ 1 h 22"/>
                <a:gd name="T4" fmla="*/ 1 w 18"/>
                <a:gd name="T5" fmla="*/ 16 h 22"/>
                <a:gd name="T6" fmla="*/ 15 w 18"/>
                <a:gd name="T7" fmla="*/ 22 h 22"/>
                <a:gd name="T8" fmla="*/ 18 w 18"/>
                <a:gd name="T9" fmla="*/ 22 h 22"/>
                <a:gd name="T10" fmla="*/ 4 w 18"/>
                <a:gd name="T11" fmla="*/ 0 h 22"/>
              </a:gdLst>
              <a:ahLst/>
              <a:cxnLst>
                <a:cxn ang="0">
                  <a:pos x="T0" y="T1"/>
                </a:cxn>
                <a:cxn ang="0">
                  <a:pos x="T2" y="T3"/>
                </a:cxn>
                <a:cxn ang="0">
                  <a:pos x="T4" y="T5"/>
                </a:cxn>
                <a:cxn ang="0">
                  <a:pos x="T6" y="T7"/>
                </a:cxn>
                <a:cxn ang="0">
                  <a:pos x="T8" y="T9"/>
                </a:cxn>
                <a:cxn ang="0">
                  <a:pos x="T10" y="T11"/>
                </a:cxn>
              </a:cxnLst>
              <a:rect l="0" t="0" r="r" b="b"/>
              <a:pathLst>
                <a:path w="18" h="22">
                  <a:moveTo>
                    <a:pt x="4" y="0"/>
                  </a:moveTo>
                  <a:cubicBezTo>
                    <a:pt x="3" y="1"/>
                    <a:pt x="3" y="1"/>
                    <a:pt x="3" y="1"/>
                  </a:cubicBezTo>
                  <a:cubicBezTo>
                    <a:pt x="0" y="5"/>
                    <a:pt x="1" y="13"/>
                    <a:pt x="1" y="16"/>
                  </a:cubicBezTo>
                  <a:cubicBezTo>
                    <a:pt x="5" y="20"/>
                    <a:pt x="10" y="22"/>
                    <a:pt x="15" y="22"/>
                  </a:cubicBezTo>
                  <a:cubicBezTo>
                    <a:pt x="16" y="22"/>
                    <a:pt x="17" y="22"/>
                    <a:pt x="18" y="22"/>
                  </a:cubicBezTo>
                  <a:cubicBezTo>
                    <a:pt x="9" y="15"/>
                    <a:pt x="5" y="7"/>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8" name="出自【趣你的PPT】(微信:qunideppt)：最优质的PPT资源库"/>
            <p:cNvSpPr/>
            <p:nvPr/>
          </p:nvSpPr>
          <p:spPr bwMode="auto">
            <a:xfrm>
              <a:off x="2860550" y="4011401"/>
              <a:ext cx="59151" cy="82388"/>
            </a:xfrm>
            <a:custGeom>
              <a:avLst/>
              <a:gdLst>
                <a:gd name="T0" fmla="*/ 16 w 33"/>
                <a:gd name="T1" fmla="*/ 44 h 44"/>
                <a:gd name="T2" fmla="*/ 33 w 33"/>
                <a:gd name="T3" fmla="*/ 39 h 44"/>
                <a:gd name="T4" fmla="*/ 31 w 33"/>
                <a:gd name="T5" fmla="*/ 16 h 44"/>
                <a:gd name="T6" fmla="*/ 15 w 33"/>
                <a:gd name="T7" fmla="*/ 3 h 44"/>
                <a:gd name="T8" fmla="*/ 7 w 33"/>
                <a:gd name="T9" fmla="*/ 22 h 44"/>
                <a:gd name="T10" fmla="*/ 16 w 33"/>
                <a:gd name="T11" fmla="*/ 44 h 44"/>
              </a:gdLst>
              <a:ahLst/>
              <a:cxnLst>
                <a:cxn ang="0">
                  <a:pos x="T0" y="T1"/>
                </a:cxn>
                <a:cxn ang="0">
                  <a:pos x="T2" y="T3"/>
                </a:cxn>
                <a:cxn ang="0">
                  <a:pos x="T4" y="T5"/>
                </a:cxn>
                <a:cxn ang="0">
                  <a:pos x="T6" y="T7"/>
                </a:cxn>
                <a:cxn ang="0">
                  <a:pos x="T8" y="T9"/>
                </a:cxn>
                <a:cxn ang="0">
                  <a:pos x="T10" y="T11"/>
                </a:cxn>
              </a:cxnLst>
              <a:rect l="0" t="0" r="r" b="b"/>
              <a:pathLst>
                <a:path w="33" h="44">
                  <a:moveTo>
                    <a:pt x="16" y="44"/>
                  </a:moveTo>
                  <a:cubicBezTo>
                    <a:pt x="33" y="39"/>
                    <a:pt x="33" y="39"/>
                    <a:pt x="33" y="39"/>
                  </a:cubicBezTo>
                  <a:cubicBezTo>
                    <a:pt x="32" y="35"/>
                    <a:pt x="32" y="28"/>
                    <a:pt x="31" y="16"/>
                  </a:cubicBezTo>
                  <a:cubicBezTo>
                    <a:pt x="30" y="0"/>
                    <a:pt x="18" y="2"/>
                    <a:pt x="15" y="3"/>
                  </a:cubicBezTo>
                  <a:cubicBezTo>
                    <a:pt x="11" y="3"/>
                    <a:pt x="0" y="8"/>
                    <a:pt x="7" y="22"/>
                  </a:cubicBezTo>
                  <a:cubicBezTo>
                    <a:pt x="11" y="33"/>
                    <a:pt x="14" y="40"/>
                    <a:pt x="1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89" name="出自【趣你的PPT】(微信:qunideppt)：最优质的PPT资源库"/>
            <p:cNvSpPr/>
            <p:nvPr/>
          </p:nvSpPr>
          <p:spPr bwMode="auto">
            <a:xfrm>
              <a:off x="2892238" y="4095903"/>
              <a:ext cx="33801" cy="21125"/>
            </a:xfrm>
            <a:custGeom>
              <a:avLst/>
              <a:gdLst>
                <a:gd name="T0" fmla="*/ 0 w 18"/>
                <a:gd name="T1" fmla="*/ 4 h 12"/>
                <a:gd name="T2" fmla="*/ 1 w 18"/>
                <a:gd name="T3" fmla="*/ 12 h 12"/>
                <a:gd name="T4" fmla="*/ 18 w 18"/>
                <a:gd name="T5" fmla="*/ 7 h 12"/>
                <a:gd name="T6" fmla="*/ 16 w 18"/>
                <a:gd name="T7" fmla="*/ 0 h 12"/>
                <a:gd name="T8" fmla="*/ 0 w 18"/>
                <a:gd name="T9" fmla="*/ 4 h 12"/>
              </a:gdLst>
              <a:ahLst/>
              <a:cxnLst>
                <a:cxn ang="0">
                  <a:pos x="T0" y="T1"/>
                </a:cxn>
                <a:cxn ang="0">
                  <a:pos x="T2" y="T3"/>
                </a:cxn>
                <a:cxn ang="0">
                  <a:pos x="T4" y="T5"/>
                </a:cxn>
                <a:cxn ang="0">
                  <a:pos x="T6" y="T7"/>
                </a:cxn>
                <a:cxn ang="0">
                  <a:pos x="T8" y="T9"/>
                </a:cxn>
              </a:cxnLst>
              <a:rect l="0" t="0" r="r" b="b"/>
              <a:pathLst>
                <a:path w="18" h="12">
                  <a:moveTo>
                    <a:pt x="0" y="4"/>
                  </a:moveTo>
                  <a:cubicBezTo>
                    <a:pt x="0" y="6"/>
                    <a:pt x="0" y="9"/>
                    <a:pt x="1" y="12"/>
                  </a:cubicBezTo>
                  <a:cubicBezTo>
                    <a:pt x="18" y="7"/>
                    <a:pt x="18" y="7"/>
                    <a:pt x="18" y="7"/>
                  </a:cubicBezTo>
                  <a:cubicBezTo>
                    <a:pt x="17" y="4"/>
                    <a:pt x="16" y="2"/>
                    <a:pt x="16"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0" name="出自【趣你的PPT】(微信:qunideppt)：最优质的PPT资源库"/>
            <p:cNvSpPr/>
            <p:nvPr/>
          </p:nvSpPr>
          <p:spPr bwMode="auto">
            <a:xfrm>
              <a:off x="2877450" y="4119140"/>
              <a:ext cx="101402" cy="175340"/>
            </a:xfrm>
            <a:custGeom>
              <a:avLst/>
              <a:gdLst>
                <a:gd name="T0" fmla="*/ 34 w 56"/>
                <a:gd name="T1" fmla="*/ 5 h 96"/>
                <a:gd name="T2" fmla="*/ 30 w 56"/>
                <a:gd name="T3" fmla="*/ 0 h 96"/>
                <a:gd name="T4" fmla="*/ 10 w 56"/>
                <a:gd name="T5" fmla="*/ 5 h 96"/>
                <a:gd name="T6" fmla="*/ 9 w 56"/>
                <a:gd name="T7" fmla="*/ 12 h 96"/>
                <a:gd name="T8" fmla="*/ 9 w 56"/>
                <a:gd name="T9" fmla="*/ 57 h 96"/>
                <a:gd name="T10" fmla="*/ 28 w 56"/>
                <a:gd name="T11" fmla="*/ 95 h 96"/>
                <a:gd name="T12" fmla="*/ 56 w 56"/>
                <a:gd name="T13" fmla="*/ 88 h 96"/>
                <a:gd name="T14" fmla="*/ 55 w 56"/>
                <a:gd name="T15" fmla="*/ 46 h 96"/>
                <a:gd name="T16" fmla="*/ 34 w 56"/>
                <a:gd name="T17" fmla="*/ 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6">
                  <a:moveTo>
                    <a:pt x="34" y="5"/>
                  </a:moveTo>
                  <a:cubicBezTo>
                    <a:pt x="33" y="3"/>
                    <a:pt x="31" y="2"/>
                    <a:pt x="30" y="0"/>
                  </a:cubicBezTo>
                  <a:cubicBezTo>
                    <a:pt x="10" y="5"/>
                    <a:pt x="10" y="5"/>
                    <a:pt x="10" y="5"/>
                  </a:cubicBezTo>
                  <a:cubicBezTo>
                    <a:pt x="9" y="7"/>
                    <a:pt x="9" y="9"/>
                    <a:pt x="9" y="12"/>
                  </a:cubicBezTo>
                  <a:cubicBezTo>
                    <a:pt x="6" y="24"/>
                    <a:pt x="0" y="39"/>
                    <a:pt x="9" y="57"/>
                  </a:cubicBezTo>
                  <a:cubicBezTo>
                    <a:pt x="19" y="76"/>
                    <a:pt x="28" y="95"/>
                    <a:pt x="28" y="95"/>
                  </a:cubicBezTo>
                  <a:cubicBezTo>
                    <a:pt x="28" y="95"/>
                    <a:pt x="44" y="96"/>
                    <a:pt x="56" y="88"/>
                  </a:cubicBezTo>
                  <a:cubicBezTo>
                    <a:pt x="56" y="88"/>
                    <a:pt x="55" y="66"/>
                    <a:pt x="55" y="46"/>
                  </a:cubicBezTo>
                  <a:cubicBezTo>
                    <a:pt x="55" y="25"/>
                    <a:pt x="42" y="15"/>
                    <a:pt x="3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1" name="出自【趣你的PPT】(微信:qunideppt)：最优质的PPT资源库"/>
            <p:cNvSpPr/>
            <p:nvPr/>
          </p:nvSpPr>
          <p:spPr bwMode="auto">
            <a:xfrm>
              <a:off x="2740136" y="2315037"/>
              <a:ext cx="54926" cy="73938"/>
            </a:xfrm>
            <a:custGeom>
              <a:avLst/>
              <a:gdLst>
                <a:gd name="T0" fmla="*/ 6 w 30"/>
                <a:gd name="T1" fmla="*/ 40 h 40"/>
                <a:gd name="T2" fmla="*/ 24 w 30"/>
                <a:gd name="T3" fmla="*/ 40 h 40"/>
                <a:gd name="T4" fmla="*/ 28 w 30"/>
                <a:gd name="T5" fmla="*/ 17 h 40"/>
                <a:gd name="T6" fmla="*/ 15 w 30"/>
                <a:gd name="T7" fmla="*/ 0 h 40"/>
                <a:gd name="T8" fmla="*/ 3 w 30"/>
                <a:gd name="T9" fmla="*/ 17 h 40"/>
                <a:gd name="T10" fmla="*/ 6 w 30"/>
                <a:gd name="T11" fmla="*/ 40 h 40"/>
              </a:gdLst>
              <a:ahLst/>
              <a:cxnLst>
                <a:cxn ang="0">
                  <a:pos x="T0" y="T1"/>
                </a:cxn>
                <a:cxn ang="0">
                  <a:pos x="T2" y="T3"/>
                </a:cxn>
                <a:cxn ang="0">
                  <a:pos x="T4" y="T5"/>
                </a:cxn>
                <a:cxn ang="0">
                  <a:pos x="T6" y="T7"/>
                </a:cxn>
                <a:cxn ang="0">
                  <a:pos x="T8" y="T9"/>
                </a:cxn>
                <a:cxn ang="0">
                  <a:pos x="T10" y="T11"/>
                </a:cxn>
              </a:cxnLst>
              <a:rect l="0" t="0" r="r" b="b"/>
              <a:pathLst>
                <a:path w="30" h="40">
                  <a:moveTo>
                    <a:pt x="6" y="40"/>
                  </a:moveTo>
                  <a:cubicBezTo>
                    <a:pt x="24" y="40"/>
                    <a:pt x="24" y="40"/>
                    <a:pt x="24" y="40"/>
                  </a:cubicBezTo>
                  <a:cubicBezTo>
                    <a:pt x="25" y="36"/>
                    <a:pt x="26" y="28"/>
                    <a:pt x="28" y="17"/>
                  </a:cubicBezTo>
                  <a:cubicBezTo>
                    <a:pt x="30" y="1"/>
                    <a:pt x="19" y="0"/>
                    <a:pt x="15" y="0"/>
                  </a:cubicBezTo>
                  <a:cubicBezTo>
                    <a:pt x="12" y="0"/>
                    <a:pt x="0" y="1"/>
                    <a:pt x="3" y="17"/>
                  </a:cubicBezTo>
                  <a:cubicBezTo>
                    <a:pt x="5" y="28"/>
                    <a:pt x="6" y="36"/>
                    <a:pt x="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2" name="出自【趣你的PPT】(微信:qunideppt)：最优质的PPT资源库"/>
            <p:cNvSpPr/>
            <p:nvPr/>
          </p:nvSpPr>
          <p:spPr bwMode="auto">
            <a:xfrm>
              <a:off x="2750698" y="2399538"/>
              <a:ext cx="33801" cy="12675"/>
            </a:xfrm>
            <a:custGeom>
              <a:avLst/>
              <a:gdLst>
                <a:gd name="T0" fmla="*/ 1 w 18"/>
                <a:gd name="T1" fmla="*/ 0 h 7"/>
                <a:gd name="T2" fmla="*/ 0 w 18"/>
                <a:gd name="T3" fmla="*/ 7 h 7"/>
                <a:gd name="T4" fmla="*/ 18 w 18"/>
                <a:gd name="T5" fmla="*/ 7 h 7"/>
                <a:gd name="T6" fmla="*/ 18 w 18"/>
                <a:gd name="T7" fmla="*/ 0 h 7"/>
                <a:gd name="T8" fmla="*/ 1 w 18"/>
                <a:gd name="T9" fmla="*/ 0 h 7"/>
              </a:gdLst>
              <a:ahLst/>
              <a:cxnLst>
                <a:cxn ang="0">
                  <a:pos x="T0" y="T1"/>
                </a:cxn>
                <a:cxn ang="0">
                  <a:pos x="T2" y="T3"/>
                </a:cxn>
                <a:cxn ang="0">
                  <a:pos x="T4" y="T5"/>
                </a:cxn>
                <a:cxn ang="0">
                  <a:pos x="T6" y="T7"/>
                </a:cxn>
                <a:cxn ang="0">
                  <a:pos x="T8" y="T9"/>
                </a:cxn>
              </a:cxnLst>
              <a:rect l="0" t="0" r="r" b="b"/>
              <a:pathLst>
                <a:path w="18" h="7">
                  <a:moveTo>
                    <a:pt x="1" y="0"/>
                  </a:moveTo>
                  <a:cubicBezTo>
                    <a:pt x="1" y="2"/>
                    <a:pt x="1" y="4"/>
                    <a:pt x="0" y="7"/>
                  </a:cubicBezTo>
                  <a:cubicBezTo>
                    <a:pt x="18" y="7"/>
                    <a:pt x="18" y="7"/>
                    <a:pt x="18" y="7"/>
                  </a:cubicBezTo>
                  <a:cubicBezTo>
                    <a:pt x="18" y="4"/>
                    <a:pt x="18" y="2"/>
                    <a:pt x="18"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3" name="出自【趣你的PPT】(微信:qunideppt)：最优质的PPT资源库"/>
            <p:cNvSpPr/>
            <p:nvPr/>
          </p:nvSpPr>
          <p:spPr bwMode="auto">
            <a:xfrm>
              <a:off x="2716897" y="2422777"/>
              <a:ext cx="103515" cy="177453"/>
            </a:xfrm>
            <a:custGeom>
              <a:avLst/>
              <a:gdLst>
                <a:gd name="T0" fmla="*/ 41 w 57"/>
                <a:gd name="T1" fmla="*/ 6 h 96"/>
                <a:gd name="T2" fmla="*/ 39 w 57"/>
                <a:gd name="T3" fmla="*/ 0 h 96"/>
                <a:gd name="T4" fmla="*/ 18 w 57"/>
                <a:gd name="T5" fmla="*/ 0 h 96"/>
                <a:gd name="T6" fmla="*/ 15 w 57"/>
                <a:gd name="T7" fmla="*/ 6 h 96"/>
                <a:gd name="T8" fmla="*/ 5 w 57"/>
                <a:gd name="T9" fmla="*/ 51 h 96"/>
                <a:gd name="T10" fmla="*/ 14 w 57"/>
                <a:gd name="T11" fmla="*/ 92 h 96"/>
                <a:gd name="T12" fmla="*/ 43 w 57"/>
                <a:gd name="T13" fmla="*/ 92 h 96"/>
                <a:gd name="T14" fmla="*/ 52 w 57"/>
                <a:gd name="T15" fmla="*/ 51 h 96"/>
                <a:gd name="T16" fmla="*/ 41 w 57"/>
                <a:gd name="T17"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96">
                  <a:moveTo>
                    <a:pt x="41" y="6"/>
                  </a:moveTo>
                  <a:cubicBezTo>
                    <a:pt x="40" y="4"/>
                    <a:pt x="40" y="2"/>
                    <a:pt x="39" y="0"/>
                  </a:cubicBezTo>
                  <a:cubicBezTo>
                    <a:pt x="18" y="0"/>
                    <a:pt x="18" y="0"/>
                    <a:pt x="18" y="0"/>
                  </a:cubicBezTo>
                  <a:cubicBezTo>
                    <a:pt x="17" y="2"/>
                    <a:pt x="16" y="4"/>
                    <a:pt x="15" y="6"/>
                  </a:cubicBezTo>
                  <a:cubicBezTo>
                    <a:pt x="10" y="18"/>
                    <a:pt x="0" y="31"/>
                    <a:pt x="5" y="51"/>
                  </a:cubicBezTo>
                  <a:cubicBezTo>
                    <a:pt x="9" y="71"/>
                    <a:pt x="14" y="92"/>
                    <a:pt x="14" y="92"/>
                  </a:cubicBezTo>
                  <a:cubicBezTo>
                    <a:pt x="14" y="92"/>
                    <a:pt x="29" y="96"/>
                    <a:pt x="43" y="92"/>
                  </a:cubicBezTo>
                  <a:cubicBezTo>
                    <a:pt x="43" y="92"/>
                    <a:pt x="47" y="71"/>
                    <a:pt x="52" y="51"/>
                  </a:cubicBezTo>
                  <a:cubicBezTo>
                    <a:pt x="57" y="31"/>
                    <a:pt x="47" y="18"/>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4" name="出自【趣你的PPT】(微信:qunideppt)：最优质的PPT资源库"/>
            <p:cNvSpPr/>
            <p:nvPr/>
          </p:nvSpPr>
          <p:spPr bwMode="auto">
            <a:xfrm>
              <a:off x="2626059" y="2813595"/>
              <a:ext cx="42251" cy="40137"/>
            </a:xfrm>
            <a:custGeom>
              <a:avLst/>
              <a:gdLst>
                <a:gd name="T0" fmla="*/ 17 w 23"/>
                <a:gd name="T1" fmla="*/ 21 h 21"/>
                <a:gd name="T2" fmla="*/ 23 w 23"/>
                <a:gd name="T3" fmla="*/ 14 h 21"/>
                <a:gd name="T4" fmla="*/ 15 w 23"/>
                <a:gd name="T5" fmla="*/ 6 h 21"/>
                <a:gd name="T6" fmla="*/ 4 w 23"/>
                <a:gd name="T7" fmla="*/ 6 h 21"/>
                <a:gd name="T8" fmla="*/ 7 w 23"/>
                <a:gd name="T9" fmla="*/ 16 h 21"/>
                <a:gd name="T10" fmla="*/ 17 w 23"/>
                <a:gd name="T11" fmla="*/ 21 h 21"/>
              </a:gdLst>
              <a:ahLst/>
              <a:cxnLst>
                <a:cxn ang="0">
                  <a:pos x="T0" y="T1"/>
                </a:cxn>
                <a:cxn ang="0">
                  <a:pos x="T2" y="T3"/>
                </a:cxn>
                <a:cxn ang="0">
                  <a:pos x="T4" y="T5"/>
                </a:cxn>
                <a:cxn ang="0">
                  <a:pos x="T6" y="T7"/>
                </a:cxn>
                <a:cxn ang="0">
                  <a:pos x="T8" y="T9"/>
                </a:cxn>
                <a:cxn ang="0">
                  <a:pos x="T10" y="T11"/>
                </a:cxn>
              </a:cxnLst>
              <a:rect l="0" t="0" r="r" b="b"/>
              <a:pathLst>
                <a:path w="23" h="21">
                  <a:moveTo>
                    <a:pt x="17" y="21"/>
                  </a:moveTo>
                  <a:cubicBezTo>
                    <a:pt x="23" y="14"/>
                    <a:pt x="23" y="14"/>
                    <a:pt x="23" y="14"/>
                  </a:cubicBezTo>
                  <a:cubicBezTo>
                    <a:pt x="21" y="13"/>
                    <a:pt x="19" y="10"/>
                    <a:pt x="15" y="6"/>
                  </a:cubicBezTo>
                  <a:cubicBezTo>
                    <a:pt x="9" y="0"/>
                    <a:pt x="5" y="5"/>
                    <a:pt x="4" y="6"/>
                  </a:cubicBezTo>
                  <a:cubicBezTo>
                    <a:pt x="3" y="7"/>
                    <a:pt x="0" y="12"/>
                    <a:pt x="7" y="16"/>
                  </a:cubicBezTo>
                  <a:cubicBezTo>
                    <a:pt x="12" y="19"/>
                    <a:pt x="16" y="20"/>
                    <a:pt x="1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5" name="出自【趣你的PPT】(微信:qunideppt)：最优质的PPT资源库"/>
            <p:cNvSpPr/>
            <p:nvPr/>
          </p:nvSpPr>
          <p:spPr bwMode="auto">
            <a:xfrm>
              <a:off x="2664085" y="2843170"/>
              <a:ext cx="14788" cy="16900"/>
            </a:xfrm>
            <a:custGeom>
              <a:avLst/>
              <a:gdLst>
                <a:gd name="T0" fmla="*/ 0 w 8"/>
                <a:gd name="T1" fmla="*/ 7 h 9"/>
                <a:gd name="T2" fmla="*/ 3 w 8"/>
                <a:gd name="T3" fmla="*/ 9 h 9"/>
                <a:gd name="T4" fmla="*/ 8 w 8"/>
                <a:gd name="T5" fmla="*/ 2 h 9"/>
                <a:gd name="T6" fmla="*/ 5 w 8"/>
                <a:gd name="T7" fmla="*/ 0 h 9"/>
                <a:gd name="T8" fmla="*/ 0 w 8"/>
                <a:gd name="T9" fmla="*/ 7 h 9"/>
              </a:gdLst>
              <a:ahLst/>
              <a:cxnLst>
                <a:cxn ang="0">
                  <a:pos x="T0" y="T1"/>
                </a:cxn>
                <a:cxn ang="0">
                  <a:pos x="T2" y="T3"/>
                </a:cxn>
                <a:cxn ang="0">
                  <a:pos x="T4" y="T5"/>
                </a:cxn>
                <a:cxn ang="0">
                  <a:pos x="T6" y="T7"/>
                </a:cxn>
                <a:cxn ang="0">
                  <a:pos x="T8" y="T9"/>
                </a:cxn>
              </a:cxnLst>
              <a:rect l="0" t="0" r="r" b="b"/>
              <a:pathLst>
                <a:path w="8" h="9">
                  <a:moveTo>
                    <a:pt x="0" y="7"/>
                  </a:moveTo>
                  <a:cubicBezTo>
                    <a:pt x="1" y="7"/>
                    <a:pt x="2" y="8"/>
                    <a:pt x="3" y="9"/>
                  </a:cubicBezTo>
                  <a:cubicBezTo>
                    <a:pt x="8" y="2"/>
                    <a:pt x="8" y="2"/>
                    <a:pt x="8" y="2"/>
                  </a:cubicBezTo>
                  <a:cubicBezTo>
                    <a:pt x="7" y="1"/>
                    <a:pt x="6" y="1"/>
                    <a:pt x="5" y="0"/>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6" name="出自【趣你的PPT】(微信:qunideppt)：最优质的PPT资源库"/>
            <p:cNvSpPr/>
            <p:nvPr/>
          </p:nvSpPr>
          <p:spPr bwMode="auto">
            <a:xfrm>
              <a:off x="2672535" y="2849508"/>
              <a:ext cx="80276" cy="67601"/>
            </a:xfrm>
            <a:custGeom>
              <a:avLst/>
              <a:gdLst>
                <a:gd name="T0" fmla="*/ 9 w 44"/>
                <a:gd name="T1" fmla="*/ 1 h 37"/>
                <a:gd name="T2" fmla="*/ 6 w 44"/>
                <a:gd name="T3" fmla="*/ 0 h 37"/>
                <a:gd name="T4" fmla="*/ 0 w 44"/>
                <a:gd name="T5" fmla="*/ 9 h 37"/>
                <a:gd name="T6" fmla="*/ 1 w 44"/>
                <a:gd name="T7" fmla="*/ 12 h 37"/>
                <a:gd name="T8" fmla="*/ 16 w 44"/>
                <a:gd name="T9" fmla="*/ 29 h 37"/>
                <a:gd name="T10" fmla="*/ 35 w 44"/>
                <a:gd name="T11" fmla="*/ 37 h 37"/>
                <a:gd name="T12" fmla="*/ 44 w 44"/>
                <a:gd name="T13" fmla="*/ 25 h 37"/>
                <a:gd name="T14" fmla="*/ 30 w 44"/>
                <a:gd name="T15" fmla="*/ 10 h 37"/>
                <a:gd name="T16" fmla="*/ 9 w 44"/>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7">
                  <a:moveTo>
                    <a:pt x="9" y="1"/>
                  </a:moveTo>
                  <a:cubicBezTo>
                    <a:pt x="8" y="1"/>
                    <a:pt x="7" y="1"/>
                    <a:pt x="6" y="0"/>
                  </a:cubicBezTo>
                  <a:cubicBezTo>
                    <a:pt x="0" y="9"/>
                    <a:pt x="0" y="9"/>
                    <a:pt x="0" y="9"/>
                  </a:cubicBezTo>
                  <a:cubicBezTo>
                    <a:pt x="0" y="10"/>
                    <a:pt x="1" y="11"/>
                    <a:pt x="1" y="12"/>
                  </a:cubicBezTo>
                  <a:cubicBezTo>
                    <a:pt x="4" y="17"/>
                    <a:pt x="7" y="25"/>
                    <a:pt x="16" y="29"/>
                  </a:cubicBezTo>
                  <a:cubicBezTo>
                    <a:pt x="26" y="33"/>
                    <a:pt x="35" y="37"/>
                    <a:pt x="35" y="37"/>
                  </a:cubicBezTo>
                  <a:cubicBezTo>
                    <a:pt x="35" y="37"/>
                    <a:pt x="41" y="32"/>
                    <a:pt x="44" y="25"/>
                  </a:cubicBezTo>
                  <a:cubicBezTo>
                    <a:pt x="44" y="25"/>
                    <a:pt x="37" y="18"/>
                    <a:pt x="30" y="10"/>
                  </a:cubicBezTo>
                  <a:cubicBezTo>
                    <a:pt x="23" y="2"/>
                    <a:pt x="15"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7" name="出自【趣你的PPT】(微信:qunideppt)：最优质的PPT资源库"/>
            <p:cNvSpPr/>
            <p:nvPr/>
          </p:nvSpPr>
          <p:spPr bwMode="auto">
            <a:xfrm>
              <a:off x="2404243" y="4381094"/>
              <a:ext cx="38026" cy="42251"/>
            </a:xfrm>
            <a:custGeom>
              <a:avLst/>
              <a:gdLst>
                <a:gd name="T0" fmla="*/ 13 w 20"/>
                <a:gd name="T1" fmla="*/ 23 h 23"/>
                <a:gd name="T2" fmla="*/ 20 w 20"/>
                <a:gd name="T3" fmla="*/ 18 h 23"/>
                <a:gd name="T4" fmla="*/ 16 w 20"/>
                <a:gd name="T5" fmla="*/ 8 h 23"/>
                <a:gd name="T6" fmla="*/ 6 w 20"/>
                <a:gd name="T7" fmla="*/ 3 h 23"/>
                <a:gd name="T8" fmla="*/ 5 w 20"/>
                <a:gd name="T9" fmla="*/ 14 h 23"/>
                <a:gd name="T10" fmla="*/ 13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3" y="23"/>
                  </a:moveTo>
                  <a:cubicBezTo>
                    <a:pt x="20" y="18"/>
                    <a:pt x="20" y="18"/>
                    <a:pt x="20" y="18"/>
                  </a:cubicBezTo>
                  <a:cubicBezTo>
                    <a:pt x="19" y="16"/>
                    <a:pt x="18" y="13"/>
                    <a:pt x="16" y="8"/>
                  </a:cubicBezTo>
                  <a:cubicBezTo>
                    <a:pt x="13" y="0"/>
                    <a:pt x="8" y="3"/>
                    <a:pt x="6" y="3"/>
                  </a:cubicBezTo>
                  <a:cubicBezTo>
                    <a:pt x="5" y="4"/>
                    <a:pt x="0" y="8"/>
                    <a:pt x="5" y="14"/>
                  </a:cubicBezTo>
                  <a:cubicBezTo>
                    <a:pt x="9" y="18"/>
                    <a:pt x="11" y="21"/>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8" name="出自【趣你的PPT】(微信:qunideppt)：最优质的PPT资源库"/>
            <p:cNvSpPr/>
            <p:nvPr/>
          </p:nvSpPr>
          <p:spPr bwMode="auto">
            <a:xfrm>
              <a:off x="2431706" y="4419120"/>
              <a:ext cx="16900" cy="14787"/>
            </a:xfrm>
            <a:custGeom>
              <a:avLst/>
              <a:gdLst>
                <a:gd name="T0" fmla="*/ 0 w 10"/>
                <a:gd name="T1" fmla="*/ 4 h 8"/>
                <a:gd name="T2" fmla="*/ 2 w 10"/>
                <a:gd name="T3" fmla="*/ 8 h 8"/>
                <a:gd name="T4" fmla="*/ 10 w 10"/>
                <a:gd name="T5" fmla="*/ 3 h 8"/>
                <a:gd name="T6" fmla="*/ 8 w 10"/>
                <a:gd name="T7" fmla="*/ 0 h 8"/>
                <a:gd name="T8" fmla="*/ 0 w 10"/>
                <a:gd name="T9" fmla="*/ 4 h 8"/>
              </a:gdLst>
              <a:ahLst/>
              <a:cxnLst>
                <a:cxn ang="0">
                  <a:pos x="T0" y="T1"/>
                </a:cxn>
                <a:cxn ang="0">
                  <a:pos x="T2" y="T3"/>
                </a:cxn>
                <a:cxn ang="0">
                  <a:pos x="T4" y="T5"/>
                </a:cxn>
                <a:cxn ang="0">
                  <a:pos x="T6" y="T7"/>
                </a:cxn>
                <a:cxn ang="0">
                  <a:pos x="T8" y="T9"/>
                </a:cxn>
              </a:cxnLst>
              <a:rect l="0" t="0" r="r" b="b"/>
              <a:pathLst>
                <a:path w="10" h="8">
                  <a:moveTo>
                    <a:pt x="0" y="4"/>
                  </a:moveTo>
                  <a:cubicBezTo>
                    <a:pt x="1" y="5"/>
                    <a:pt x="1" y="6"/>
                    <a:pt x="2" y="8"/>
                  </a:cubicBezTo>
                  <a:cubicBezTo>
                    <a:pt x="10" y="3"/>
                    <a:pt x="10" y="3"/>
                    <a:pt x="10" y="3"/>
                  </a:cubicBezTo>
                  <a:cubicBezTo>
                    <a:pt x="9" y="2"/>
                    <a:pt x="8" y="1"/>
                    <a:pt x="8"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399" name="出自【趣你的PPT】(微信:qunideppt)：最优质的PPT资源库"/>
            <p:cNvSpPr/>
            <p:nvPr/>
          </p:nvSpPr>
          <p:spPr bwMode="auto">
            <a:xfrm>
              <a:off x="2435931" y="4429683"/>
              <a:ext cx="61264" cy="84501"/>
            </a:xfrm>
            <a:custGeom>
              <a:avLst/>
              <a:gdLst>
                <a:gd name="T0" fmla="*/ 11 w 33"/>
                <a:gd name="T1" fmla="*/ 2 h 46"/>
                <a:gd name="T2" fmla="*/ 9 w 33"/>
                <a:gd name="T3" fmla="*/ 0 h 46"/>
                <a:gd name="T4" fmla="*/ 0 w 33"/>
                <a:gd name="T5" fmla="*/ 6 h 46"/>
                <a:gd name="T6" fmla="*/ 0 w 33"/>
                <a:gd name="T7" fmla="*/ 9 h 46"/>
                <a:gd name="T8" fmla="*/ 7 w 33"/>
                <a:gd name="T9" fmla="*/ 31 h 46"/>
                <a:gd name="T10" fmla="*/ 21 w 33"/>
                <a:gd name="T11" fmla="*/ 46 h 46"/>
                <a:gd name="T12" fmla="*/ 33 w 33"/>
                <a:gd name="T13" fmla="*/ 39 h 46"/>
                <a:gd name="T14" fmla="*/ 27 w 33"/>
                <a:gd name="T15" fmla="*/ 19 h 46"/>
                <a:gd name="T16" fmla="*/ 11 w 33"/>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6">
                  <a:moveTo>
                    <a:pt x="11" y="2"/>
                  </a:moveTo>
                  <a:cubicBezTo>
                    <a:pt x="10" y="2"/>
                    <a:pt x="10" y="1"/>
                    <a:pt x="9" y="0"/>
                  </a:cubicBezTo>
                  <a:cubicBezTo>
                    <a:pt x="0" y="6"/>
                    <a:pt x="0" y="6"/>
                    <a:pt x="0" y="6"/>
                  </a:cubicBezTo>
                  <a:cubicBezTo>
                    <a:pt x="0" y="7"/>
                    <a:pt x="0" y="8"/>
                    <a:pt x="0" y="9"/>
                  </a:cubicBezTo>
                  <a:cubicBezTo>
                    <a:pt x="1" y="15"/>
                    <a:pt x="0" y="23"/>
                    <a:pt x="7" y="31"/>
                  </a:cubicBezTo>
                  <a:cubicBezTo>
                    <a:pt x="14" y="38"/>
                    <a:pt x="21" y="46"/>
                    <a:pt x="21" y="46"/>
                  </a:cubicBezTo>
                  <a:cubicBezTo>
                    <a:pt x="21" y="46"/>
                    <a:pt x="28" y="44"/>
                    <a:pt x="33" y="39"/>
                  </a:cubicBezTo>
                  <a:cubicBezTo>
                    <a:pt x="33" y="39"/>
                    <a:pt x="30" y="29"/>
                    <a:pt x="27" y="19"/>
                  </a:cubicBezTo>
                  <a:cubicBezTo>
                    <a:pt x="24" y="9"/>
                    <a:pt x="17" y="6"/>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00" name="出自【趣你的PPT】(微信:qunideppt)：最优质的PPT资源库"/>
            <p:cNvSpPr/>
            <p:nvPr/>
          </p:nvSpPr>
          <p:spPr bwMode="auto">
            <a:xfrm>
              <a:off x="1656406" y="3105124"/>
              <a:ext cx="4341255" cy="1206256"/>
            </a:xfrm>
            <a:custGeom>
              <a:avLst/>
              <a:gdLst>
                <a:gd name="T0" fmla="*/ 0 w 2366"/>
                <a:gd name="T1" fmla="*/ 98 h 657"/>
                <a:gd name="T2" fmla="*/ 653 w 2366"/>
                <a:gd name="T3" fmla="*/ 162 h 657"/>
                <a:gd name="T4" fmla="*/ 1583 w 2366"/>
                <a:gd name="T5" fmla="*/ 380 h 657"/>
                <a:gd name="T6" fmla="*/ 2366 w 2366"/>
                <a:gd name="T7" fmla="*/ 405 h 657"/>
                <a:gd name="T8" fmla="*/ 2161 w 2366"/>
                <a:gd name="T9" fmla="*/ 529 h 657"/>
                <a:gd name="T10" fmla="*/ 1675 w 2366"/>
                <a:gd name="T11" fmla="*/ 476 h 657"/>
                <a:gd name="T12" fmla="*/ 896 w 2366"/>
                <a:gd name="T13" fmla="*/ 546 h 657"/>
                <a:gd name="T14" fmla="*/ 115 w 2366"/>
                <a:gd name="T15" fmla="*/ 286 h 657"/>
                <a:gd name="T16" fmla="*/ 0 w 2366"/>
                <a:gd name="T17" fmla="*/ 9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6" h="657">
                  <a:moveTo>
                    <a:pt x="0" y="98"/>
                  </a:moveTo>
                  <a:cubicBezTo>
                    <a:pt x="0" y="98"/>
                    <a:pt x="243" y="0"/>
                    <a:pt x="653" y="162"/>
                  </a:cubicBezTo>
                  <a:cubicBezTo>
                    <a:pt x="1062" y="324"/>
                    <a:pt x="1165" y="550"/>
                    <a:pt x="1583" y="380"/>
                  </a:cubicBezTo>
                  <a:cubicBezTo>
                    <a:pt x="2001" y="209"/>
                    <a:pt x="2366" y="405"/>
                    <a:pt x="2366" y="405"/>
                  </a:cubicBezTo>
                  <a:cubicBezTo>
                    <a:pt x="2366" y="405"/>
                    <a:pt x="2213" y="486"/>
                    <a:pt x="2161" y="529"/>
                  </a:cubicBezTo>
                  <a:cubicBezTo>
                    <a:pt x="2161" y="529"/>
                    <a:pt x="1860" y="407"/>
                    <a:pt x="1675" y="476"/>
                  </a:cubicBezTo>
                  <a:cubicBezTo>
                    <a:pt x="1427" y="568"/>
                    <a:pt x="1195" y="657"/>
                    <a:pt x="896" y="546"/>
                  </a:cubicBezTo>
                  <a:cubicBezTo>
                    <a:pt x="597" y="435"/>
                    <a:pt x="375" y="209"/>
                    <a:pt x="115" y="286"/>
                  </a:cubicBezTo>
                  <a:lnTo>
                    <a:pt x="0" y="98"/>
                  </a:lnTo>
                  <a:close/>
                </a:path>
              </a:pathLst>
            </a:custGeom>
            <a:grpFill/>
            <a:ln>
              <a:noFill/>
            </a:ln>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01" name="出自【趣你的PPT】(微信:qunideppt)：最优质的PPT资源库"/>
            <p:cNvSpPr/>
            <p:nvPr/>
          </p:nvSpPr>
          <p:spPr bwMode="auto">
            <a:xfrm>
              <a:off x="1899348" y="3272015"/>
              <a:ext cx="388706" cy="304205"/>
            </a:xfrm>
            <a:custGeom>
              <a:avLst/>
              <a:gdLst>
                <a:gd name="T0" fmla="*/ 212 w 212"/>
                <a:gd name="T1" fmla="*/ 10 h 165"/>
                <a:gd name="T2" fmla="*/ 171 w 212"/>
                <a:gd name="T3" fmla="*/ 5 h 165"/>
                <a:gd name="T4" fmla="*/ 160 w 212"/>
                <a:gd name="T5" fmla="*/ 67 h 165"/>
                <a:gd name="T6" fmla="*/ 151 w 212"/>
                <a:gd name="T7" fmla="*/ 119 h 165"/>
                <a:gd name="T8" fmla="*/ 151 w 212"/>
                <a:gd name="T9" fmla="*/ 119 h 165"/>
                <a:gd name="T10" fmla="*/ 140 w 212"/>
                <a:gd name="T11" fmla="*/ 67 h 165"/>
                <a:gd name="T12" fmla="*/ 124 w 212"/>
                <a:gd name="T13" fmla="*/ 1 h 165"/>
                <a:gd name="T14" fmla="*/ 95 w 212"/>
                <a:gd name="T15" fmla="*/ 0 h 165"/>
                <a:gd name="T16" fmla="*/ 75 w 212"/>
                <a:gd name="T17" fmla="*/ 68 h 165"/>
                <a:gd name="T18" fmla="*/ 62 w 212"/>
                <a:gd name="T19" fmla="*/ 119 h 165"/>
                <a:gd name="T20" fmla="*/ 61 w 212"/>
                <a:gd name="T21" fmla="*/ 119 h 165"/>
                <a:gd name="T22" fmla="*/ 54 w 212"/>
                <a:gd name="T23" fmla="*/ 68 h 165"/>
                <a:gd name="T24" fmla="*/ 42 w 212"/>
                <a:gd name="T25" fmla="*/ 1 h 165"/>
                <a:gd name="T26" fmla="*/ 0 w 212"/>
                <a:gd name="T27" fmla="*/ 3 h 165"/>
                <a:gd name="T28" fmla="*/ 38 w 212"/>
                <a:gd name="T29" fmla="*/ 160 h 165"/>
                <a:gd name="T30" fmla="*/ 81 w 212"/>
                <a:gd name="T31" fmla="*/ 157 h 165"/>
                <a:gd name="T32" fmla="*/ 94 w 212"/>
                <a:gd name="T33" fmla="*/ 108 h 165"/>
                <a:gd name="T34" fmla="*/ 106 w 212"/>
                <a:gd name="T35" fmla="*/ 60 h 165"/>
                <a:gd name="T36" fmla="*/ 106 w 212"/>
                <a:gd name="T37" fmla="*/ 60 h 165"/>
                <a:gd name="T38" fmla="*/ 116 w 212"/>
                <a:gd name="T39" fmla="*/ 108 h 165"/>
                <a:gd name="T40" fmla="*/ 127 w 212"/>
                <a:gd name="T41" fmla="*/ 158 h 165"/>
                <a:gd name="T42" fmla="*/ 175 w 212"/>
                <a:gd name="T43" fmla="*/ 165 h 165"/>
                <a:gd name="T44" fmla="*/ 212 w 212"/>
                <a:gd name="T45" fmla="*/ 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65">
                  <a:moveTo>
                    <a:pt x="212" y="10"/>
                  </a:moveTo>
                  <a:cubicBezTo>
                    <a:pt x="199" y="8"/>
                    <a:pt x="185" y="6"/>
                    <a:pt x="171" y="5"/>
                  </a:cubicBezTo>
                  <a:cubicBezTo>
                    <a:pt x="160" y="67"/>
                    <a:pt x="160" y="67"/>
                    <a:pt x="160" y="67"/>
                  </a:cubicBezTo>
                  <a:cubicBezTo>
                    <a:pt x="157" y="84"/>
                    <a:pt x="154" y="100"/>
                    <a:pt x="151" y="119"/>
                  </a:cubicBezTo>
                  <a:cubicBezTo>
                    <a:pt x="151" y="119"/>
                    <a:pt x="151" y="119"/>
                    <a:pt x="151" y="119"/>
                  </a:cubicBezTo>
                  <a:cubicBezTo>
                    <a:pt x="148" y="100"/>
                    <a:pt x="144" y="84"/>
                    <a:pt x="140" y="67"/>
                  </a:cubicBezTo>
                  <a:cubicBezTo>
                    <a:pt x="124" y="1"/>
                    <a:pt x="124" y="1"/>
                    <a:pt x="124" y="1"/>
                  </a:cubicBezTo>
                  <a:cubicBezTo>
                    <a:pt x="114" y="1"/>
                    <a:pt x="104" y="0"/>
                    <a:pt x="95" y="0"/>
                  </a:cubicBezTo>
                  <a:cubicBezTo>
                    <a:pt x="75" y="68"/>
                    <a:pt x="75" y="68"/>
                    <a:pt x="75" y="68"/>
                  </a:cubicBezTo>
                  <a:cubicBezTo>
                    <a:pt x="70" y="85"/>
                    <a:pt x="65" y="101"/>
                    <a:pt x="62" y="119"/>
                  </a:cubicBezTo>
                  <a:cubicBezTo>
                    <a:pt x="61" y="119"/>
                    <a:pt x="61" y="119"/>
                    <a:pt x="61" y="119"/>
                  </a:cubicBezTo>
                  <a:cubicBezTo>
                    <a:pt x="59" y="102"/>
                    <a:pt x="57" y="85"/>
                    <a:pt x="54" y="68"/>
                  </a:cubicBezTo>
                  <a:cubicBezTo>
                    <a:pt x="42" y="1"/>
                    <a:pt x="42" y="1"/>
                    <a:pt x="42" y="1"/>
                  </a:cubicBezTo>
                  <a:cubicBezTo>
                    <a:pt x="27" y="1"/>
                    <a:pt x="13" y="2"/>
                    <a:pt x="0" y="3"/>
                  </a:cubicBezTo>
                  <a:cubicBezTo>
                    <a:pt x="38" y="160"/>
                    <a:pt x="38" y="160"/>
                    <a:pt x="38" y="160"/>
                  </a:cubicBezTo>
                  <a:cubicBezTo>
                    <a:pt x="52" y="158"/>
                    <a:pt x="67" y="157"/>
                    <a:pt x="81" y="157"/>
                  </a:cubicBezTo>
                  <a:cubicBezTo>
                    <a:pt x="94" y="108"/>
                    <a:pt x="94" y="108"/>
                    <a:pt x="94" y="108"/>
                  </a:cubicBezTo>
                  <a:cubicBezTo>
                    <a:pt x="98" y="94"/>
                    <a:pt x="102" y="77"/>
                    <a:pt x="106" y="60"/>
                  </a:cubicBezTo>
                  <a:cubicBezTo>
                    <a:pt x="106" y="60"/>
                    <a:pt x="106" y="60"/>
                    <a:pt x="106" y="60"/>
                  </a:cubicBezTo>
                  <a:cubicBezTo>
                    <a:pt x="109" y="78"/>
                    <a:pt x="113" y="95"/>
                    <a:pt x="116" y="108"/>
                  </a:cubicBezTo>
                  <a:cubicBezTo>
                    <a:pt x="127" y="158"/>
                    <a:pt x="127" y="158"/>
                    <a:pt x="127" y="158"/>
                  </a:cubicBezTo>
                  <a:cubicBezTo>
                    <a:pt x="143" y="160"/>
                    <a:pt x="159" y="162"/>
                    <a:pt x="175" y="165"/>
                  </a:cubicBezTo>
                  <a:lnTo>
                    <a:pt x="2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02" name="出自【趣你的PPT】(微信:qunideppt)：最优质的PPT资源库"/>
            <p:cNvSpPr/>
            <p:nvPr/>
          </p:nvSpPr>
          <p:spPr bwMode="auto">
            <a:xfrm>
              <a:off x="2294391" y="3303702"/>
              <a:ext cx="147877" cy="314767"/>
            </a:xfrm>
            <a:custGeom>
              <a:avLst/>
              <a:gdLst>
                <a:gd name="T0" fmla="*/ 0 w 80"/>
                <a:gd name="T1" fmla="*/ 158 h 171"/>
                <a:gd name="T2" fmla="*/ 43 w 80"/>
                <a:gd name="T3" fmla="*/ 171 h 171"/>
                <a:gd name="T4" fmla="*/ 80 w 80"/>
                <a:gd name="T5" fmla="*/ 8 h 171"/>
                <a:gd name="T6" fmla="*/ 38 w 80"/>
                <a:gd name="T7" fmla="*/ 0 h 171"/>
                <a:gd name="T8" fmla="*/ 0 w 80"/>
                <a:gd name="T9" fmla="*/ 158 h 171"/>
              </a:gdLst>
              <a:ahLst/>
              <a:cxnLst>
                <a:cxn ang="0">
                  <a:pos x="T0" y="T1"/>
                </a:cxn>
                <a:cxn ang="0">
                  <a:pos x="T2" y="T3"/>
                </a:cxn>
                <a:cxn ang="0">
                  <a:pos x="T4" y="T5"/>
                </a:cxn>
                <a:cxn ang="0">
                  <a:pos x="T6" y="T7"/>
                </a:cxn>
                <a:cxn ang="0">
                  <a:pos x="T8" y="T9"/>
                </a:cxn>
              </a:cxnLst>
              <a:rect l="0" t="0" r="r" b="b"/>
              <a:pathLst>
                <a:path w="80" h="171">
                  <a:moveTo>
                    <a:pt x="0" y="158"/>
                  </a:moveTo>
                  <a:cubicBezTo>
                    <a:pt x="15" y="162"/>
                    <a:pt x="29" y="166"/>
                    <a:pt x="43" y="171"/>
                  </a:cubicBezTo>
                  <a:cubicBezTo>
                    <a:pt x="80" y="8"/>
                    <a:pt x="80" y="8"/>
                    <a:pt x="80" y="8"/>
                  </a:cubicBezTo>
                  <a:cubicBezTo>
                    <a:pt x="66" y="5"/>
                    <a:pt x="52" y="2"/>
                    <a:pt x="38" y="0"/>
                  </a:cubicBezTo>
                  <a:lnTo>
                    <a:pt x="0"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03" name="出自【趣你的PPT】(微信:qunideppt)：最优质的PPT资源库"/>
            <p:cNvSpPr/>
            <p:nvPr/>
          </p:nvSpPr>
          <p:spPr bwMode="auto">
            <a:xfrm>
              <a:off x="2412693" y="3339616"/>
              <a:ext cx="363356" cy="401381"/>
            </a:xfrm>
            <a:custGeom>
              <a:avLst/>
              <a:gdLst>
                <a:gd name="T0" fmla="*/ 198 w 198"/>
                <a:gd name="T1" fmla="*/ 43 h 219"/>
                <a:gd name="T2" fmla="*/ 156 w 198"/>
                <a:gd name="T3" fmla="*/ 28 h 219"/>
                <a:gd name="T4" fmla="*/ 139 w 198"/>
                <a:gd name="T5" fmla="*/ 80 h 219"/>
                <a:gd name="T6" fmla="*/ 117 w 198"/>
                <a:gd name="T7" fmla="*/ 150 h 219"/>
                <a:gd name="T8" fmla="*/ 117 w 198"/>
                <a:gd name="T9" fmla="*/ 150 h 219"/>
                <a:gd name="T10" fmla="*/ 109 w 198"/>
                <a:gd name="T11" fmla="*/ 98 h 219"/>
                <a:gd name="T12" fmla="*/ 97 w 198"/>
                <a:gd name="T13" fmla="*/ 9 h 219"/>
                <a:gd name="T14" fmla="*/ 61 w 198"/>
                <a:gd name="T15" fmla="*/ 0 h 219"/>
                <a:gd name="T16" fmla="*/ 0 w 198"/>
                <a:gd name="T17" fmla="*/ 159 h 219"/>
                <a:gd name="T18" fmla="*/ 40 w 198"/>
                <a:gd name="T19" fmla="*/ 176 h 219"/>
                <a:gd name="T20" fmla="*/ 52 w 198"/>
                <a:gd name="T21" fmla="*/ 141 h 219"/>
                <a:gd name="T22" fmla="*/ 74 w 198"/>
                <a:gd name="T23" fmla="*/ 72 h 219"/>
                <a:gd name="T24" fmla="*/ 75 w 198"/>
                <a:gd name="T25" fmla="*/ 72 h 219"/>
                <a:gd name="T26" fmla="*/ 81 w 198"/>
                <a:gd name="T27" fmla="*/ 126 h 219"/>
                <a:gd name="T28" fmla="*/ 93 w 198"/>
                <a:gd name="T29" fmla="*/ 200 h 219"/>
                <a:gd name="T30" fmla="*/ 130 w 198"/>
                <a:gd name="T31" fmla="*/ 219 h 219"/>
                <a:gd name="T32" fmla="*/ 198 w 198"/>
                <a:gd name="T33"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219">
                  <a:moveTo>
                    <a:pt x="198" y="43"/>
                  </a:moveTo>
                  <a:cubicBezTo>
                    <a:pt x="184" y="37"/>
                    <a:pt x="170" y="33"/>
                    <a:pt x="156" y="28"/>
                  </a:cubicBezTo>
                  <a:cubicBezTo>
                    <a:pt x="139" y="80"/>
                    <a:pt x="139" y="80"/>
                    <a:pt x="139" y="80"/>
                  </a:cubicBezTo>
                  <a:cubicBezTo>
                    <a:pt x="129" y="107"/>
                    <a:pt x="122" y="134"/>
                    <a:pt x="117" y="150"/>
                  </a:cubicBezTo>
                  <a:cubicBezTo>
                    <a:pt x="117" y="150"/>
                    <a:pt x="117" y="150"/>
                    <a:pt x="117" y="150"/>
                  </a:cubicBezTo>
                  <a:cubicBezTo>
                    <a:pt x="115" y="135"/>
                    <a:pt x="112" y="112"/>
                    <a:pt x="109" y="98"/>
                  </a:cubicBezTo>
                  <a:cubicBezTo>
                    <a:pt x="97" y="9"/>
                    <a:pt x="97" y="9"/>
                    <a:pt x="97" y="9"/>
                  </a:cubicBezTo>
                  <a:cubicBezTo>
                    <a:pt x="85" y="6"/>
                    <a:pt x="73" y="3"/>
                    <a:pt x="61" y="0"/>
                  </a:cubicBezTo>
                  <a:cubicBezTo>
                    <a:pt x="0" y="159"/>
                    <a:pt x="0" y="159"/>
                    <a:pt x="0" y="159"/>
                  </a:cubicBezTo>
                  <a:cubicBezTo>
                    <a:pt x="13" y="164"/>
                    <a:pt x="26" y="170"/>
                    <a:pt x="40" y="176"/>
                  </a:cubicBezTo>
                  <a:cubicBezTo>
                    <a:pt x="52" y="141"/>
                    <a:pt x="52" y="141"/>
                    <a:pt x="52" y="141"/>
                  </a:cubicBezTo>
                  <a:cubicBezTo>
                    <a:pt x="63" y="111"/>
                    <a:pt x="70" y="88"/>
                    <a:pt x="74" y="72"/>
                  </a:cubicBezTo>
                  <a:cubicBezTo>
                    <a:pt x="75" y="72"/>
                    <a:pt x="75" y="72"/>
                    <a:pt x="75" y="72"/>
                  </a:cubicBezTo>
                  <a:cubicBezTo>
                    <a:pt x="75" y="88"/>
                    <a:pt x="78" y="110"/>
                    <a:pt x="81" y="126"/>
                  </a:cubicBezTo>
                  <a:cubicBezTo>
                    <a:pt x="93" y="200"/>
                    <a:pt x="93" y="200"/>
                    <a:pt x="93" y="200"/>
                  </a:cubicBezTo>
                  <a:cubicBezTo>
                    <a:pt x="105" y="206"/>
                    <a:pt x="118" y="213"/>
                    <a:pt x="130" y="219"/>
                  </a:cubicBezTo>
                  <a:lnTo>
                    <a:pt x="19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04" name="出自【趣你的PPT】(微信:qunideppt)：最优质的PPT资源库"/>
            <p:cNvSpPr/>
            <p:nvPr/>
          </p:nvSpPr>
          <p:spPr bwMode="auto">
            <a:xfrm>
              <a:off x="2678872" y="3441018"/>
              <a:ext cx="405606" cy="441519"/>
            </a:xfrm>
            <a:custGeom>
              <a:avLst/>
              <a:gdLst>
                <a:gd name="T0" fmla="*/ 221 w 221"/>
                <a:gd name="T1" fmla="*/ 60 h 241"/>
                <a:gd name="T2" fmla="*/ 178 w 221"/>
                <a:gd name="T3" fmla="*/ 40 h 241"/>
                <a:gd name="T4" fmla="*/ 151 w 221"/>
                <a:gd name="T5" fmla="*/ 102 h 241"/>
                <a:gd name="T6" fmla="*/ 121 w 221"/>
                <a:gd name="T7" fmla="*/ 172 h 241"/>
                <a:gd name="T8" fmla="*/ 120 w 221"/>
                <a:gd name="T9" fmla="*/ 171 h 241"/>
                <a:gd name="T10" fmla="*/ 119 w 221"/>
                <a:gd name="T11" fmla="*/ 117 h 241"/>
                <a:gd name="T12" fmla="*/ 122 w 221"/>
                <a:gd name="T13" fmla="*/ 15 h 241"/>
                <a:gd name="T14" fmla="*/ 88 w 221"/>
                <a:gd name="T15" fmla="*/ 1 h 241"/>
                <a:gd name="T16" fmla="*/ 85 w 221"/>
                <a:gd name="T17" fmla="*/ 0 h 241"/>
                <a:gd name="T18" fmla="*/ 0 w 221"/>
                <a:gd name="T19" fmla="*/ 171 h 241"/>
                <a:gd name="T20" fmla="*/ 37 w 221"/>
                <a:gd name="T21" fmla="*/ 191 h 241"/>
                <a:gd name="T22" fmla="*/ 55 w 221"/>
                <a:gd name="T23" fmla="*/ 155 h 241"/>
                <a:gd name="T24" fmla="*/ 86 w 221"/>
                <a:gd name="T25" fmla="*/ 86 h 241"/>
                <a:gd name="T26" fmla="*/ 86 w 221"/>
                <a:gd name="T27" fmla="*/ 87 h 241"/>
                <a:gd name="T28" fmla="*/ 86 w 221"/>
                <a:gd name="T29" fmla="*/ 142 h 241"/>
                <a:gd name="T30" fmla="*/ 88 w 221"/>
                <a:gd name="T31" fmla="*/ 219 h 241"/>
                <a:gd name="T32" fmla="*/ 128 w 221"/>
                <a:gd name="T33" fmla="*/ 241 h 241"/>
                <a:gd name="T34" fmla="*/ 221 w 221"/>
                <a:gd name="T35" fmla="*/ 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241">
                  <a:moveTo>
                    <a:pt x="221" y="60"/>
                  </a:moveTo>
                  <a:cubicBezTo>
                    <a:pt x="207" y="53"/>
                    <a:pt x="193" y="47"/>
                    <a:pt x="178" y="40"/>
                  </a:cubicBezTo>
                  <a:cubicBezTo>
                    <a:pt x="151" y="102"/>
                    <a:pt x="151" y="102"/>
                    <a:pt x="151" y="102"/>
                  </a:cubicBezTo>
                  <a:cubicBezTo>
                    <a:pt x="138" y="129"/>
                    <a:pt x="128" y="156"/>
                    <a:pt x="121" y="172"/>
                  </a:cubicBezTo>
                  <a:cubicBezTo>
                    <a:pt x="120" y="171"/>
                    <a:pt x="120" y="171"/>
                    <a:pt x="120" y="171"/>
                  </a:cubicBezTo>
                  <a:cubicBezTo>
                    <a:pt x="121" y="156"/>
                    <a:pt x="120" y="131"/>
                    <a:pt x="119" y="117"/>
                  </a:cubicBezTo>
                  <a:cubicBezTo>
                    <a:pt x="122" y="15"/>
                    <a:pt x="122" y="15"/>
                    <a:pt x="122" y="15"/>
                  </a:cubicBezTo>
                  <a:cubicBezTo>
                    <a:pt x="111" y="10"/>
                    <a:pt x="99" y="5"/>
                    <a:pt x="88" y="1"/>
                  </a:cubicBezTo>
                  <a:cubicBezTo>
                    <a:pt x="87" y="0"/>
                    <a:pt x="86" y="0"/>
                    <a:pt x="85" y="0"/>
                  </a:cubicBezTo>
                  <a:cubicBezTo>
                    <a:pt x="0" y="171"/>
                    <a:pt x="0" y="171"/>
                    <a:pt x="0" y="171"/>
                  </a:cubicBezTo>
                  <a:cubicBezTo>
                    <a:pt x="12" y="178"/>
                    <a:pt x="25" y="185"/>
                    <a:pt x="37" y="191"/>
                  </a:cubicBezTo>
                  <a:cubicBezTo>
                    <a:pt x="55" y="155"/>
                    <a:pt x="55" y="155"/>
                    <a:pt x="55" y="155"/>
                  </a:cubicBezTo>
                  <a:cubicBezTo>
                    <a:pt x="70" y="125"/>
                    <a:pt x="80" y="102"/>
                    <a:pt x="86" y="86"/>
                  </a:cubicBezTo>
                  <a:cubicBezTo>
                    <a:pt x="86" y="87"/>
                    <a:pt x="86" y="87"/>
                    <a:pt x="86" y="87"/>
                  </a:cubicBezTo>
                  <a:cubicBezTo>
                    <a:pt x="85" y="102"/>
                    <a:pt x="85" y="126"/>
                    <a:pt x="86" y="142"/>
                  </a:cubicBezTo>
                  <a:cubicBezTo>
                    <a:pt x="88" y="219"/>
                    <a:pt x="88" y="219"/>
                    <a:pt x="88" y="219"/>
                  </a:cubicBezTo>
                  <a:cubicBezTo>
                    <a:pt x="102" y="226"/>
                    <a:pt x="115" y="233"/>
                    <a:pt x="128" y="241"/>
                  </a:cubicBezTo>
                  <a:lnTo>
                    <a:pt x="221"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05" name="出自【趣你的PPT】(微信:qunideppt)：最优质的PPT资源库"/>
            <p:cNvSpPr/>
            <p:nvPr/>
          </p:nvSpPr>
          <p:spPr bwMode="auto">
            <a:xfrm>
              <a:off x="2961951" y="3574106"/>
              <a:ext cx="333780" cy="420393"/>
            </a:xfrm>
            <a:custGeom>
              <a:avLst/>
              <a:gdLst>
                <a:gd name="T0" fmla="*/ 169 w 182"/>
                <a:gd name="T1" fmla="*/ 74 h 229"/>
                <a:gd name="T2" fmla="*/ 182 w 182"/>
                <a:gd name="T3" fmla="*/ 49 h 229"/>
                <a:gd name="T4" fmla="*/ 91 w 182"/>
                <a:gd name="T5" fmla="*/ 0 h 229"/>
                <a:gd name="T6" fmla="*/ 0 w 182"/>
                <a:gd name="T7" fmla="*/ 182 h 229"/>
                <a:gd name="T8" fmla="*/ 94 w 182"/>
                <a:gd name="T9" fmla="*/ 229 h 229"/>
                <a:gd name="T10" fmla="*/ 112 w 182"/>
                <a:gd name="T11" fmla="*/ 194 h 229"/>
                <a:gd name="T12" fmla="*/ 58 w 182"/>
                <a:gd name="T13" fmla="*/ 169 h 229"/>
                <a:gd name="T14" fmla="*/ 85 w 182"/>
                <a:gd name="T15" fmla="*/ 117 h 229"/>
                <a:gd name="T16" fmla="*/ 132 w 182"/>
                <a:gd name="T17" fmla="*/ 140 h 229"/>
                <a:gd name="T18" fmla="*/ 143 w 182"/>
                <a:gd name="T19" fmla="*/ 117 h 229"/>
                <a:gd name="T20" fmla="*/ 95 w 182"/>
                <a:gd name="T21" fmla="*/ 95 h 229"/>
                <a:gd name="T22" fmla="*/ 119 w 182"/>
                <a:gd name="T23" fmla="*/ 50 h 229"/>
                <a:gd name="T24" fmla="*/ 169 w 182"/>
                <a:gd name="T25" fmla="*/ 7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29">
                  <a:moveTo>
                    <a:pt x="169" y="74"/>
                  </a:moveTo>
                  <a:cubicBezTo>
                    <a:pt x="182" y="49"/>
                    <a:pt x="182" y="49"/>
                    <a:pt x="182" y="49"/>
                  </a:cubicBezTo>
                  <a:cubicBezTo>
                    <a:pt x="154" y="33"/>
                    <a:pt x="123" y="16"/>
                    <a:pt x="91" y="0"/>
                  </a:cubicBezTo>
                  <a:cubicBezTo>
                    <a:pt x="0" y="182"/>
                    <a:pt x="0" y="182"/>
                    <a:pt x="0" y="182"/>
                  </a:cubicBezTo>
                  <a:cubicBezTo>
                    <a:pt x="31" y="198"/>
                    <a:pt x="62" y="214"/>
                    <a:pt x="94" y="229"/>
                  </a:cubicBezTo>
                  <a:cubicBezTo>
                    <a:pt x="112" y="194"/>
                    <a:pt x="112" y="194"/>
                    <a:pt x="112" y="194"/>
                  </a:cubicBezTo>
                  <a:cubicBezTo>
                    <a:pt x="58" y="169"/>
                    <a:pt x="58" y="169"/>
                    <a:pt x="58" y="169"/>
                  </a:cubicBezTo>
                  <a:cubicBezTo>
                    <a:pt x="85" y="117"/>
                    <a:pt x="85" y="117"/>
                    <a:pt x="85" y="117"/>
                  </a:cubicBezTo>
                  <a:cubicBezTo>
                    <a:pt x="132" y="140"/>
                    <a:pt x="132" y="140"/>
                    <a:pt x="132" y="140"/>
                  </a:cubicBezTo>
                  <a:cubicBezTo>
                    <a:pt x="143" y="117"/>
                    <a:pt x="143" y="117"/>
                    <a:pt x="143" y="117"/>
                  </a:cubicBezTo>
                  <a:cubicBezTo>
                    <a:pt x="95" y="95"/>
                    <a:pt x="95" y="95"/>
                    <a:pt x="95" y="95"/>
                  </a:cubicBezTo>
                  <a:cubicBezTo>
                    <a:pt x="119" y="50"/>
                    <a:pt x="119" y="50"/>
                    <a:pt x="119" y="50"/>
                  </a:cubicBezTo>
                  <a:lnTo>
                    <a:pt x="169"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sp>
          <p:nvSpPr>
            <p:cNvPr id="406" name="出自【趣你的PPT】(微信:qunideppt)：最优质的PPT资源库"/>
            <p:cNvSpPr>
              <a:spLocks noEditPoints="1"/>
            </p:cNvSpPr>
            <p:nvPr/>
          </p:nvSpPr>
          <p:spPr bwMode="auto">
            <a:xfrm>
              <a:off x="3183768" y="3688183"/>
              <a:ext cx="327443" cy="420393"/>
            </a:xfrm>
            <a:custGeom>
              <a:avLst/>
              <a:gdLst>
                <a:gd name="T0" fmla="*/ 171 w 179"/>
                <a:gd name="T1" fmla="*/ 54 h 230"/>
                <a:gd name="T2" fmla="*/ 123 w 179"/>
                <a:gd name="T3" fmla="*/ 19 h 230"/>
                <a:gd name="T4" fmla="*/ 81 w 179"/>
                <a:gd name="T5" fmla="*/ 0 h 230"/>
                <a:gd name="T6" fmla="*/ 0 w 179"/>
                <a:gd name="T7" fmla="*/ 179 h 230"/>
                <a:gd name="T8" fmla="*/ 36 w 179"/>
                <a:gd name="T9" fmla="*/ 196 h 230"/>
                <a:gd name="T10" fmla="*/ 77 w 179"/>
                <a:gd name="T11" fmla="*/ 107 h 230"/>
                <a:gd name="T12" fmla="*/ 83 w 179"/>
                <a:gd name="T13" fmla="*/ 109 h 230"/>
                <a:gd name="T14" fmla="*/ 95 w 179"/>
                <a:gd name="T15" fmla="*/ 139 h 230"/>
                <a:gd name="T16" fmla="*/ 80 w 179"/>
                <a:gd name="T17" fmla="*/ 217 h 230"/>
                <a:gd name="T18" fmla="*/ 123 w 179"/>
                <a:gd name="T19" fmla="*/ 230 h 230"/>
                <a:gd name="T20" fmla="*/ 132 w 179"/>
                <a:gd name="T21" fmla="*/ 152 h 230"/>
                <a:gd name="T22" fmla="*/ 121 w 179"/>
                <a:gd name="T23" fmla="*/ 116 h 230"/>
                <a:gd name="T24" fmla="*/ 121 w 179"/>
                <a:gd name="T25" fmla="*/ 116 h 230"/>
                <a:gd name="T26" fmla="*/ 166 w 179"/>
                <a:gd name="T27" fmla="*/ 92 h 230"/>
                <a:gd name="T28" fmla="*/ 171 w 179"/>
                <a:gd name="T29" fmla="*/ 54 h 230"/>
                <a:gd name="T30" fmla="*/ 126 w 179"/>
                <a:gd name="T31" fmla="*/ 83 h 230"/>
                <a:gd name="T32" fmla="*/ 93 w 179"/>
                <a:gd name="T33" fmla="*/ 91 h 230"/>
                <a:gd name="T34" fmla="*/ 86 w 179"/>
                <a:gd name="T35" fmla="*/ 88 h 230"/>
                <a:gd name="T36" fmla="*/ 103 w 179"/>
                <a:gd name="T37" fmla="*/ 51 h 230"/>
                <a:gd name="T38" fmla="*/ 112 w 179"/>
                <a:gd name="T39" fmla="*/ 54 h 230"/>
                <a:gd name="T40" fmla="*/ 126 w 179"/>
                <a:gd name="T41" fmla="*/ 8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230">
                  <a:moveTo>
                    <a:pt x="171" y="54"/>
                  </a:moveTo>
                  <a:cubicBezTo>
                    <a:pt x="162" y="41"/>
                    <a:pt x="143" y="28"/>
                    <a:pt x="123" y="19"/>
                  </a:cubicBezTo>
                  <a:cubicBezTo>
                    <a:pt x="109" y="13"/>
                    <a:pt x="94" y="4"/>
                    <a:pt x="81" y="0"/>
                  </a:cubicBezTo>
                  <a:cubicBezTo>
                    <a:pt x="0" y="179"/>
                    <a:pt x="0" y="179"/>
                    <a:pt x="0" y="179"/>
                  </a:cubicBezTo>
                  <a:cubicBezTo>
                    <a:pt x="36" y="196"/>
                    <a:pt x="36" y="196"/>
                    <a:pt x="36" y="196"/>
                  </a:cubicBezTo>
                  <a:cubicBezTo>
                    <a:pt x="77" y="107"/>
                    <a:pt x="77" y="107"/>
                    <a:pt x="77" y="107"/>
                  </a:cubicBezTo>
                  <a:cubicBezTo>
                    <a:pt x="83" y="109"/>
                    <a:pt x="83" y="109"/>
                    <a:pt x="83" y="109"/>
                  </a:cubicBezTo>
                  <a:cubicBezTo>
                    <a:pt x="95" y="115"/>
                    <a:pt x="99" y="122"/>
                    <a:pt x="95" y="139"/>
                  </a:cubicBezTo>
                  <a:cubicBezTo>
                    <a:pt x="91" y="154"/>
                    <a:pt x="83" y="193"/>
                    <a:pt x="80" y="217"/>
                  </a:cubicBezTo>
                  <a:cubicBezTo>
                    <a:pt x="123" y="230"/>
                    <a:pt x="123" y="230"/>
                    <a:pt x="123" y="230"/>
                  </a:cubicBezTo>
                  <a:cubicBezTo>
                    <a:pt x="126" y="204"/>
                    <a:pt x="130" y="167"/>
                    <a:pt x="132" y="152"/>
                  </a:cubicBezTo>
                  <a:cubicBezTo>
                    <a:pt x="135" y="136"/>
                    <a:pt x="132" y="126"/>
                    <a:pt x="121" y="116"/>
                  </a:cubicBezTo>
                  <a:cubicBezTo>
                    <a:pt x="121" y="116"/>
                    <a:pt x="121" y="116"/>
                    <a:pt x="121" y="116"/>
                  </a:cubicBezTo>
                  <a:cubicBezTo>
                    <a:pt x="143" y="119"/>
                    <a:pt x="159" y="105"/>
                    <a:pt x="166" y="92"/>
                  </a:cubicBezTo>
                  <a:cubicBezTo>
                    <a:pt x="171" y="81"/>
                    <a:pt x="179" y="66"/>
                    <a:pt x="171" y="54"/>
                  </a:cubicBezTo>
                  <a:close/>
                  <a:moveTo>
                    <a:pt x="126" y="83"/>
                  </a:moveTo>
                  <a:cubicBezTo>
                    <a:pt x="121" y="94"/>
                    <a:pt x="108" y="98"/>
                    <a:pt x="93" y="91"/>
                  </a:cubicBezTo>
                  <a:cubicBezTo>
                    <a:pt x="86" y="88"/>
                    <a:pt x="86" y="88"/>
                    <a:pt x="86" y="88"/>
                  </a:cubicBezTo>
                  <a:cubicBezTo>
                    <a:pt x="103" y="51"/>
                    <a:pt x="103" y="51"/>
                    <a:pt x="103" y="51"/>
                  </a:cubicBezTo>
                  <a:cubicBezTo>
                    <a:pt x="105" y="51"/>
                    <a:pt x="109" y="52"/>
                    <a:pt x="112" y="54"/>
                  </a:cubicBezTo>
                  <a:cubicBezTo>
                    <a:pt x="128" y="62"/>
                    <a:pt x="131" y="72"/>
                    <a:pt x="1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endParaRPr lang="en-US" sz="3190">
                <a:solidFill>
                  <a:prstClr val="black"/>
                </a:solidFill>
                <a:cs typeface="+mn-ea"/>
                <a:sym typeface="+mn-lt"/>
              </a:endParaRPr>
            </a:p>
          </p:txBody>
        </p:sp>
      </p:grpSp>
      <p:sp>
        <p:nvSpPr>
          <p:cNvPr id="407" name="出自【趣你的PPT】(微信:qunideppt)：最优质的PPT资源库"/>
          <p:cNvSpPr txBox="1"/>
          <p:nvPr/>
        </p:nvSpPr>
        <p:spPr>
          <a:xfrm>
            <a:off x="7466924" y="1814414"/>
            <a:ext cx="1952995" cy="275717"/>
          </a:xfrm>
          <a:prstGeom prst="rect">
            <a:avLst/>
          </a:prstGeom>
          <a:noFill/>
        </p:spPr>
        <p:txBody>
          <a:bodyPr wrap="square" lIns="0" tIns="0" rIns="0" bIns="0" rtlCol="0" anchor="t" anchorCtr="0">
            <a:spAutoFit/>
          </a:bodyPr>
          <a:lstStyle/>
          <a:p>
            <a:pPr algn="l" defTabSz="1216660">
              <a:lnSpc>
                <a:spcPct val="120000"/>
              </a:lnSpc>
              <a:spcBef>
                <a:spcPct val="20000"/>
              </a:spcBef>
              <a:defRPr/>
            </a:pPr>
            <a:r>
              <a:rPr lang="en-US" altLang="zh-CN" sz="1600" b="1" dirty="0">
                <a:solidFill>
                  <a:schemeClr val="tx1">
                    <a:lumMod val="65000"/>
                    <a:lumOff val="35000"/>
                  </a:schemeClr>
                </a:solidFill>
                <a:cs typeface="+mn-ea"/>
                <a:sym typeface="+mn-lt"/>
              </a:rPr>
              <a:t>Add title text</a:t>
            </a:r>
            <a:endParaRPr lang="en-US" b="1" dirty="0">
              <a:solidFill>
                <a:srgbClr val="000000"/>
              </a:solidFill>
              <a:cs typeface="+mn-ea"/>
              <a:sym typeface="+mn-lt"/>
            </a:endParaRPr>
          </a:p>
        </p:txBody>
      </p:sp>
      <p:sp>
        <p:nvSpPr>
          <p:cNvPr id="408" name="出自【趣你的PPT】(微信:qunideppt)：最优质的PPT资源库"/>
          <p:cNvSpPr txBox="1"/>
          <p:nvPr/>
        </p:nvSpPr>
        <p:spPr>
          <a:xfrm>
            <a:off x="7475179" y="2036158"/>
            <a:ext cx="3897841" cy="612925"/>
          </a:xfrm>
          <a:prstGeom prst="rect">
            <a:avLst/>
          </a:prstGeom>
          <a:noFill/>
        </p:spPr>
        <p:txBody>
          <a:bodyPr wrap="square" lIns="0" tIns="0" rIns="0" bIns="0" rtlCol="0" anchor="t" anchorCtr="0">
            <a:spAutoFit/>
          </a:bodyPr>
          <a:lstStyle/>
          <a:p>
            <a:pPr algn="l" defTabSz="914400">
              <a:lnSpc>
                <a:spcPct val="150000"/>
              </a:lnSpc>
              <a:spcBef>
                <a:spcPct val="20000"/>
              </a:spcBef>
              <a:buFont typeface="Arial" panose="020B0604020202020204" pitchFamily="34" charset="0"/>
            </a:pPr>
            <a:r>
              <a:rPr lang="en-US" sz="1400" dirty="0">
                <a:solidFill>
                  <a:schemeClr val="tx1">
                    <a:lumMod val="65000"/>
                    <a:lumOff val="35000"/>
                  </a:schemeClr>
                </a:solidFill>
                <a:cs typeface="+mn-ea"/>
                <a:sym typeface="+mn-lt"/>
              </a:rPr>
              <a:t>Click here to add content, content to match the title. Click here to add content, content to match the title. </a:t>
            </a:r>
            <a:endParaRPr lang="en-US" altLang="zh-CN" sz="1600" dirty="0">
              <a:solidFill>
                <a:srgbClr val="000000"/>
              </a:solidFill>
              <a:cs typeface="+mn-ea"/>
              <a:sym typeface="+mn-lt"/>
            </a:endParaRPr>
          </a:p>
        </p:txBody>
      </p:sp>
      <p:grpSp>
        <p:nvGrpSpPr>
          <p:cNvPr id="409" name="Group 425出自【趣你的PPT】(微信:qunideppt)：最优质的PPT资源库"/>
          <p:cNvGrpSpPr/>
          <p:nvPr/>
        </p:nvGrpSpPr>
        <p:grpSpPr>
          <a:xfrm>
            <a:off x="6410511" y="3438683"/>
            <a:ext cx="810015" cy="698288"/>
            <a:chOff x="6162999" y="3119913"/>
            <a:chExt cx="810015" cy="698288"/>
          </a:xfrm>
          <a:solidFill>
            <a:srgbClr val="000000"/>
          </a:solidFill>
        </p:grpSpPr>
        <p:sp>
          <p:nvSpPr>
            <p:cNvPr id="410" name="出自【趣你的PPT】(微信:qunideppt)：最优质的PPT资源库"/>
            <p:cNvSpPr/>
            <p:nvPr/>
          </p:nvSpPr>
          <p:spPr>
            <a:xfrm>
              <a:off x="6162999" y="3119913"/>
              <a:ext cx="810015" cy="698288"/>
            </a:xfrm>
            <a:prstGeom prst="hexagon">
              <a:avLst/>
            </a:pr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rgbClr val="FEFEFE"/>
                </a:solidFill>
                <a:cs typeface="+mn-ea"/>
                <a:sym typeface="+mn-lt"/>
              </a:endParaRPr>
            </a:p>
          </p:txBody>
        </p:sp>
        <p:sp>
          <p:nvSpPr>
            <p:cNvPr id="411" name="出自【趣你的PPT】(微信:qunideppt)：最优质的PPT资源库"/>
            <p:cNvSpPr txBox="1"/>
            <p:nvPr/>
          </p:nvSpPr>
          <p:spPr>
            <a:xfrm>
              <a:off x="6401160" y="3214153"/>
              <a:ext cx="353355" cy="461665"/>
            </a:xfrm>
            <a:prstGeom prst="rect">
              <a:avLst/>
            </a:prstGeom>
            <a:noFill/>
          </p:spPr>
          <p:txBody>
            <a:bodyPr wrap="square" rtlCol="0">
              <a:spAutoFit/>
            </a:bodyPr>
            <a:lstStyle/>
            <a:p>
              <a:pPr algn="ctr"/>
              <a:r>
                <a:rPr lang="en-US" sz="2400" b="1" dirty="0">
                  <a:solidFill>
                    <a:srgbClr val="FEFEFE"/>
                  </a:solidFill>
                  <a:cs typeface="+mn-ea"/>
                  <a:sym typeface="+mn-lt"/>
                </a:rPr>
                <a:t>2</a:t>
              </a:r>
            </a:p>
          </p:txBody>
        </p:sp>
      </p:grpSp>
      <p:sp>
        <p:nvSpPr>
          <p:cNvPr id="412" name="出自【趣你的PPT】(微信:qunideppt)：最优质的PPT资源库"/>
          <p:cNvSpPr txBox="1"/>
          <p:nvPr/>
        </p:nvSpPr>
        <p:spPr>
          <a:xfrm>
            <a:off x="7466924" y="3225855"/>
            <a:ext cx="1952995" cy="275717"/>
          </a:xfrm>
          <a:prstGeom prst="rect">
            <a:avLst/>
          </a:prstGeom>
          <a:noFill/>
        </p:spPr>
        <p:txBody>
          <a:bodyPr wrap="square" lIns="0" tIns="0" rIns="0" bIns="0" rtlCol="0" anchor="t" anchorCtr="0">
            <a:spAutoFit/>
          </a:bodyPr>
          <a:lstStyle/>
          <a:p>
            <a:pPr algn="l" defTabSz="1216660">
              <a:lnSpc>
                <a:spcPct val="120000"/>
              </a:lnSpc>
              <a:spcBef>
                <a:spcPct val="20000"/>
              </a:spcBef>
              <a:defRPr/>
            </a:pPr>
            <a:r>
              <a:rPr lang="en-US" altLang="zh-CN" sz="1600" b="1" dirty="0">
                <a:solidFill>
                  <a:schemeClr val="tx1">
                    <a:lumMod val="65000"/>
                    <a:lumOff val="35000"/>
                  </a:schemeClr>
                </a:solidFill>
                <a:cs typeface="+mn-ea"/>
                <a:sym typeface="+mn-lt"/>
              </a:rPr>
              <a:t>Add title text</a:t>
            </a:r>
            <a:endParaRPr lang="en-US" b="1" dirty="0">
              <a:solidFill>
                <a:srgbClr val="000000"/>
              </a:solidFill>
              <a:cs typeface="+mn-ea"/>
              <a:sym typeface="+mn-lt"/>
            </a:endParaRPr>
          </a:p>
        </p:txBody>
      </p:sp>
      <p:sp>
        <p:nvSpPr>
          <p:cNvPr id="413" name="出自【趣你的PPT】(微信:qunideppt)：最优质的PPT资源库"/>
          <p:cNvSpPr txBox="1"/>
          <p:nvPr/>
        </p:nvSpPr>
        <p:spPr>
          <a:xfrm>
            <a:off x="7466924" y="3461569"/>
            <a:ext cx="3897841" cy="612925"/>
          </a:xfrm>
          <a:prstGeom prst="rect">
            <a:avLst/>
          </a:prstGeom>
          <a:noFill/>
        </p:spPr>
        <p:txBody>
          <a:bodyPr wrap="square" lIns="0" tIns="0" rIns="0" bIns="0" rtlCol="0" anchor="t" anchorCtr="0">
            <a:spAutoFit/>
          </a:bodyPr>
          <a:lstStyle/>
          <a:p>
            <a:pPr algn="l" defTabSz="914400">
              <a:lnSpc>
                <a:spcPct val="150000"/>
              </a:lnSpc>
              <a:spcBef>
                <a:spcPct val="20000"/>
              </a:spcBef>
              <a:buFont typeface="Arial" panose="020B0604020202020204" pitchFamily="34" charset="0"/>
            </a:pPr>
            <a:r>
              <a:rPr lang="en-US" sz="1400" dirty="0">
                <a:solidFill>
                  <a:schemeClr val="tx1">
                    <a:lumMod val="65000"/>
                    <a:lumOff val="35000"/>
                  </a:schemeClr>
                </a:solidFill>
                <a:cs typeface="+mn-ea"/>
                <a:sym typeface="+mn-lt"/>
              </a:rPr>
              <a:t>Click here to add content, content to match the title. Click here to add content, content to match the title. </a:t>
            </a:r>
            <a:endParaRPr lang="en-US" altLang="zh-CN" sz="1600" dirty="0">
              <a:solidFill>
                <a:srgbClr val="000000"/>
              </a:solidFill>
              <a:cs typeface="+mn-ea"/>
              <a:sym typeface="+mn-lt"/>
            </a:endParaRPr>
          </a:p>
        </p:txBody>
      </p:sp>
      <p:grpSp>
        <p:nvGrpSpPr>
          <p:cNvPr id="414" name="Group 426出自【趣你的PPT】(微信:qunideppt)：最优质的PPT资源库"/>
          <p:cNvGrpSpPr/>
          <p:nvPr/>
        </p:nvGrpSpPr>
        <p:grpSpPr>
          <a:xfrm>
            <a:off x="6420036" y="4832557"/>
            <a:ext cx="810015" cy="698288"/>
            <a:chOff x="6162999" y="4374722"/>
            <a:chExt cx="810015" cy="698288"/>
          </a:xfrm>
          <a:solidFill>
            <a:srgbClr val="000000"/>
          </a:solidFill>
        </p:grpSpPr>
        <p:sp>
          <p:nvSpPr>
            <p:cNvPr id="415" name="出自【趣你的PPT】(微信:qunideppt)：最优质的PPT资源库"/>
            <p:cNvSpPr/>
            <p:nvPr/>
          </p:nvSpPr>
          <p:spPr>
            <a:xfrm>
              <a:off x="6162999" y="4374722"/>
              <a:ext cx="810015" cy="698288"/>
            </a:xfrm>
            <a:prstGeom prst="hexagon">
              <a:avLst/>
            </a:pr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srgbClr val="FEFEFE"/>
                </a:solidFill>
                <a:cs typeface="+mn-ea"/>
                <a:sym typeface="+mn-lt"/>
              </a:endParaRPr>
            </a:p>
          </p:txBody>
        </p:sp>
        <p:sp>
          <p:nvSpPr>
            <p:cNvPr id="416" name="出自【趣你的PPT】(微信:qunideppt)：最优质的PPT资源库"/>
            <p:cNvSpPr txBox="1"/>
            <p:nvPr/>
          </p:nvSpPr>
          <p:spPr>
            <a:xfrm>
              <a:off x="6391635" y="4458802"/>
              <a:ext cx="353355" cy="461665"/>
            </a:xfrm>
            <a:prstGeom prst="rect">
              <a:avLst/>
            </a:prstGeom>
            <a:noFill/>
          </p:spPr>
          <p:txBody>
            <a:bodyPr wrap="square" rtlCol="0">
              <a:spAutoFit/>
            </a:bodyPr>
            <a:lstStyle/>
            <a:p>
              <a:pPr algn="ctr"/>
              <a:r>
                <a:rPr lang="en-US" sz="2400" b="1" dirty="0">
                  <a:solidFill>
                    <a:srgbClr val="FEFEFE"/>
                  </a:solidFill>
                  <a:cs typeface="+mn-ea"/>
                  <a:sym typeface="+mn-lt"/>
                </a:rPr>
                <a:t>3</a:t>
              </a:r>
            </a:p>
          </p:txBody>
        </p:sp>
      </p:grpSp>
      <p:sp>
        <p:nvSpPr>
          <p:cNvPr id="417" name="出自【趣你的PPT】(微信:qunideppt)：最优质的PPT资源库"/>
          <p:cNvSpPr txBox="1"/>
          <p:nvPr/>
        </p:nvSpPr>
        <p:spPr>
          <a:xfrm>
            <a:off x="7475179" y="4706724"/>
            <a:ext cx="1952995" cy="275717"/>
          </a:xfrm>
          <a:prstGeom prst="rect">
            <a:avLst/>
          </a:prstGeom>
          <a:noFill/>
        </p:spPr>
        <p:txBody>
          <a:bodyPr wrap="square" lIns="0" tIns="0" rIns="0" bIns="0" rtlCol="0" anchor="t" anchorCtr="0">
            <a:spAutoFit/>
          </a:bodyPr>
          <a:lstStyle/>
          <a:p>
            <a:pPr algn="l" defTabSz="1216660">
              <a:lnSpc>
                <a:spcPct val="120000"/>
              </a:lnSpc>
              <a:spcBef>
                <a:spcPct val="20000"/>
              </a:spcBef>
              <a:defRPr/>
            </a:pPr>
            <a:r>
              <a:rPr lang="en-US" altLang="zh-CN" sz="1600" b="1" dirty="0">
                <a:solidFill>
                  <a:schemeClr val="tx1">
                    <a:lumMod val="65000"/>
                    <a:lumOff val="35000"/>
                  </a:schemeClr>
                </a:solidFill>
                <a:cs typeface="+mn-ea"/>
                <a:sym typeface="+mn-lt"/>
              </a:rPr>
              <a:t>Add title text</a:t>
            </a:r>
            <a:endParaRPr lang="en-US" b="1" dirty="0">
              <a:solidFill>
                <a:srgbClr val="000000"/>
              </a:solidFill>
              <a:cs typeface="+mn-ea"/>
              <a:sym typeface="+mn-lt"/>
            </a:endParaRPr>
          </a:p>
        </p:txBody>
      </p:sp>
      <p:sp>
        <p:nvSpPr>
          <p:cNvPr id="418" name="出自【趣你的PPT】(微信:qunideppt)：最优质的PPT资源库"/>
          <p:cNvSpPr txBox="1"/>
          <p:nvPr/>
        </p:nvSpPr>
        <p:spPr>
          <a:xfrm>
            <a:off x="7475179" y="4957678"/>
            <a:ext cx="3897841" cy="612925"/>
          </a:xfrm>
          <a:prstGeom prst="rect">
            <a:avLst/>
          </a:prstGeom>
          <a:noFill/>
        </p:spPr>
        <p:txBody>
          <a:bodyPr wrap="square" lIns="0" tIns="0" rIns="0" bIns="0" rtlCol="0" anchor="t" anchorCtr="0">
            <a:spAutoFit/>
          </a:bodyPr>
          <a:lstStyle/>
          <a:p>
            <a:pPr algn="l" defTabSz="914400">
              <a:lnSpc>
                <a:spcPct val="150000"/>
              </a:lnSpc>
              <a:spcBef>
                <a:spcPct val="20000"/>
              </a:spcBef>
              <a:buFont typeface="Arial" panose="020B0604020202020204" pitchFamily="34" charset="0"/>
            </a:pPr>
            <a:r>
              <a:rPr lang="en-US" sz="1400" dirty="0">
                <a:solidFill>
                  <a:schemeClr val="tx1">
                    <a:lumMod val="65000"/>
                    <a:lumOff val="35000"/>
                  </a:schemeClr>
                </a:solidFill>
                <a:cs typeface="+mn-ea"/>
                <a:sym typeface="+mn-lt"/>
              </a:rPr>
              <a:t>Click here to add content, content to match the title. Click here to add content, content to match the title. </a:t>
            </a:r>
            <a:endParaRPr lang="en-US" sz="12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vertical)">
                                      <p:cBhvr>
                                        <p:cTn id="16" dur="500"/>
                                        <p:tgtEl>
                                          <p:spTgt spid="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07"/>
                                        </p:tgtEl>
                                        <p:attrNameLst>
                                          <p:attrName>style.visibility</p:attrName>
                                        </p:attrNameLst>
                                      </p:cBhvr>
                                      <p:to>
                                        <p:strVal val="visible"/>
                                      </p:to>
                                    </p:set>
                                    <p:animEffect transition="in" filter="wipe(left)">
                                      <p:cBhvr>
                                        <p:cTn id="26" dur="500"/>
                                        <p:tgtEl>
                                          <p:spTgt spid="40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08"/>
                                        </p:tgtEl>
                                        <p:attrNameLst>
                                          <p:attrName>style.visibility</p:attrName>
                                        </p:attrNameLst>
                                      </p:cBhvr>
                                      <p:to>
                                        <p:strVal val="visible"/>
                                      </p:to>
                                    </p:set>
                                    <p:animEffect transition="in" filter="wipe(left)">
                                      <p:cBhvr>
                                        <p:cTn id="29" dur="500"/>
                                        <p:tgtEl>
                                          <p:spTgt spid="408"/>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409"/>
                                        </p:tgtEl>
                                        <p:attrNameLst>
                                          <p:attrName>style.visibility</p:attrName>
                                        </p:attrNameLst>
                                      </p:cBhvr>
                                      <p:to>
                                        <p:strVal val="visible"/>
                                      </p:to>
                                    </p:set>
                                    <p:anim calcmode="lin" valueType="num">
                                      <p:cBhvr>
                                        <p:cTn id="33" dur="500" fill="hold"/>
                                        <p:tgtEl>
                                          <p:spTgt spid="409"/>
                                        </p:tgtEl>
                                        <p:attrNameLst>
                                          <p:attrName>ppt_w</p:attrName>
                                        </p:attrNameLst>
                                      </p:cBhvr>
                                      <p:tavLst>
                                        <p:tav tm="0">
                                          <p:val>
                                            <p:fltVal val="0"/>
                                          </p:val>
                                        </p:tav>
                                        <p:tav tm="100000">
                                          <p:val>
                                            <p:strVal val="#ppt_w"/>
                                          </p:val>
                                        </p:tav>
                                      </p:tavLst>
                                    </p:anim>
                                    <p:anim calcmode="lin" valueType="num">
                                      <p:cBhvr>
                                        <p:cTn id="34" dur="500" fill="hold"/>
                                        <p:tgtEl>
                                          <p:spTgt spid="409"/>
                                        </p:tgtEl>
                                        <p:attrNameLst>
                                          <p:attrName>ppt_h</p:attrName>
                                        </p:attrNameLst>
                                      </p:cBhvr>
                                      <p:tavLst>
                                        <p:tav tm="0">
                                          <p:val>
                                            <p:fltVal val="0"/>
                                          </p:val>
                                        </p:tav>
                                        <p:tav tm="100000">
                                          <p:val>
                                            <p:strVal val="#ppt_h"/>
                                          </p:val>
                                        </p:tav>
                                      </p:tavLst>
                                    </p:anim>
                                    <p:animEffect transition="in" filter="fade">
                                      <p:cBhvr>
                                        <p:cTn id="35" dur="500"/>
                                        <p:tgtEl>
                                          <p:spTgt spid="40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412"/>
                                        </p:tgtEl>
                                        <p:attrNameLst>
                                          <p:attrName>style.visibility</p:attrName>
                                        </p:attrNameLst>
                                      </p:cBhvr>
                                      <p:to>
                                        <p:strVal val="visible"/>
                                      </p:to>
                                    </p:set>
                                    <p:animEffect transition="in" filter="wipe(left)">
                                      <p:cBhvr>
                                        <p:cTn id="39" dur="500"/>
                                        <p:tgtEl>
                                          <p:spTgt spid="4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13"/>
                                        </p:tgtEl>
                                        <p:attrNameLst>
                                          <p:attrName>style.visibility</p:attrName>
                                        </p:attrNameLst>
                                      </p:cBhvr>
                                      <p:to>
                                        <p:strVal val="visible"/>
                                      </p:to>
                                    </p:set>
                                    <p:animEffect transition="in" filter="wipe(left)">
                                      <p:cBhvr>
                                        <p:cTn id="42" dur="500"/>
                                        <p:tgtEl>
                                          <p:spTgt spid="413"/>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414"/>
                                        </p:tgtEl>
                                        <p:attrNameLst>
                                          <p:attrName>style.visibility</p:attrName>
                                        </p:attrNameLst>
                                      </p:cBhvr>
                                      <p:to>
                                        <p:strVal val="visible"/>
                                      </p:to>
                                    </p:set>
                                    <p:anim calcmode="lin" valueType="num">
                                      <p:cBhvr>
                                        <p:cTn id="46" dur="500" fill="hold"/>
                                        <p:tgtEl>
                                          <p:spTgt spid="414"/>
                                        </p:tgtEl>
                                        <p:attrNameLst>
                                          <p:attrName>ppt_w</p:attrName>
                                        </p:attrNameLst>
                                      </p:cBhvr>
                                      <p:tavLst>
                                        <p:tav tm="0">
                                          <p:val>
                                            <p:fltVal val="0"/>
                                          </p:val>
                                        </p:tav>
                                        <p:tav tm="100000">
                                          <p:val>
                                            <p:strVal val="#ppt_w"/>
                                          </p:val>
                                        </p:tav>
                                      </p:tavLst>
                                    </p:anim>
                                    <p:anim calcmode="lin" valueType="num">
                                      <p:cBhvr>
                                        <p:cTn id="47" dur="500" fill="hold"/>
                                        <p:tgtEl>
                                          <p:spTgt spid="414"/>
                                        </p:tgtEl>
                                        <p:attrNameLst>
                                          <p:attrName>ppt_h</p:attrName>
                                        </p:attrNameLst>
                                      </p:cBhvr>
                                      <p:tavLst>
                                        <p:tav tm="0">
                                          <p:val>
                                            <p:fltVal val="0"/>
                                          </p:val>
                                        </p:tav>
                                        <p:tav tm="100000">
                                          <p:val>
                                            <p:strVal val="#ppt_h"/>
                                          </p:val>
                                        </p:tav>
                                      </p:tavLst>
                                    </p:anim>
                                    <p:animEffect transition="in" filter="fade">
                                      <p:cBhvr>
                                        <p:cTn id="48" dur="500"/>
                                        <p:tgtEl>
                                          <p:spTgt spid="414"/>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17"/>
                                        </p:tgtEl>
                                        <p:attrNameLst>
                                          <p:attrName>style.visibility</p:attrName>
                                        </p:attrNameLst>
                                      </p:cBhvr>
                                      <p:to>
                                        <p:strVal val="visible"/>
                                      </p:to>
                                    </p:set>
                                    <p:animEffect transition="in" filter="wipe(left)">
                                      <p:cBhvr>
                                        <p:cTn id="52" dur="500"/>
                                        <p:tgtEl>
                                          <p:spTgt spid="4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18"/>
                                        </p:tgtEl>
                                        <p:attrNameLst>
                                          <p:attrName>style.visibility</p:attrName>
                                        </p:attrNameLst>
                                      </p:cBhvr>
                                      <p:to>
                                        <p:strVal val="visible"/>
                                      </p:to>
                                    </p:set>
                                    <p:animEffect transition="in" filter="wipe(left)">
                                      <p:cBhvr>
                                        <p:cTn id="55"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407" grpId="0"/>
      <p:bldP spid="408" grpId="0"/>
      <p:bldP spid="412" grpId="0"/>
      <p:bldP spid="413" grpId="0"/>
      <p:bldP spid="417" grpId="0"/>
      <p:bldP spid="4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sp>
        <p:nvSpPr>
          <p:cNvPr id="5" name="矩形 4"/>
          <p:cNvSpPr/>
          <p:nvPr/>
        </p:nvSpPr>
        <p:spPr>
          <a:xfrm>
            <a:off x="5000604" y="1872589"/>
            <a:ext cx="3986373" cy="3737101"/>
          </a:xfrm>
          <a:prstGeom prst="rect">
            <a:avLst/>
          </a:prstGeom>
          <a:noFill/>
          <a:ln w="28575">
            <a:solidFill>
              <a:srgbClr val="737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898622" y="3611264"/>
            <a:ext cx="3855820" cy="1531445"/>
          </a:xfrm>
          <a:prstGeom prst="rect">
            <a:avLst/>
          </a:prstGeom>
          <a:noFill/>
        </p:spPr>
        <p:txBody>
          <a:bodyPr wrap="square" rtlCol="0">
            <a:spAutoFit/>
          </a:bodyPr>
          <a:lstStyle/>
          <a:p>
            <a:pPr algn="r">
              <a:lnSpc>
                <a:spcPct val="150000"/>
              </a:lnSpc>
              <a:spcBef>
                <a:spcPct val="20000"/>
              </a:spcBef>
              <a:buFont typeface="Arial" panose="020B0604020202020204" pitchFamily="34" charset="0"/>
            </a:pPr>
            <a:r>
              <a:rPr lang="en-US" sz="1600" dirty="0">
                <a:solidFill>
                  <a:schemeClr val="tx1">
                    <a:lumMod val="65000"/>
                    <a:lumOff val="35000"/>
                  </a:schemeClr>
                </a:solidFill>
                <a:cs typeface="+mn-ea"/>
                <a:sym typeface="+mn-lt"/>
              </a:rPr>
              <a:t>Click here to add content, content to match the title. Click here to add content, content to match the title. Click here to add content, content to match the title. </a:t>
            </a:r>
            <a:endParaRPr lang="en-US" altLang="zh-CN" sz="1600" dirty="0">
              <a:solidFill>
                <a:schemeClr val="tx1">
                  <a:lumMod val="75000"/>
                  <a:lumOff val="25000"/>
                </a:schemeClr>
              </a:solidFill>
              <a:cs typeface="+mn-ea"/>
              <a:sym typeface="+mn-lt"/>
            </a:endParaRPr>
          </a:p>
        </p:txBody>
      </p:sp>
      <p:sp>
        <p:nvSpPr>
          <p:cNvPr id="16" name="TextBox 76"/>
          <p:cNvSpPr txBox="1"/>
          <p:nvPr/>
        </p:nvSpPr>
        <p:spPr>
          <a:xfrm>
            <a:off x="4124698" y="2798059"/>
            <a:ext cx="2144754" cy="523220"/>
          </a:xfrm>
          <a:prstGeom prst="rect">
            <a:avLst/>
          </a:prstGeom>
          <a:solidFill>
            <a:srgbClr val="737C53"/>
          </a:solidFill>
          <a:ln>
            <a:noFill/>
          </a:ln>
        </p:spPr>
        <p:txBody>
          <a:bodyPr wrap="none" rtlCol="0">
            <a:spAutoFit/>
          </a:bodyPr>
          <a:lstStyle/>
          <a:p>
            <a:r>
              <a:rPr lang="en-US" altLang="zh-CN" sz="2800" b="1" dirty="0">
                <a:solidFill>
                  <a:schemeClr val="bg1"/>
                </a:solidFill>
                <a:cs typeface="+mn-ea"/>
                <a:sym typeface="+mn-lt"/>
              </a:rPr>
              <a:t>Add title text</a:t>
            </a:r>
            <a:endParaRPr lang="zh-CN" altLang="en-US" sz="2800" b="1" dirty="0">
              <a:solidFill>
                <a:schemeClr val="bg1"/>
              </a:solidFill>
              <a:cs typeface="+mn-ea"/>
              <a:sym typeface="+mn-lt"/>
            </a:endParaRPr>
          </a:p>
        </p:txBody>
      </p:sp>
      <p:sp>
        <p:nvSpPr>
          <p:cNvPr id="17" name="矩形 16"/>
          <p:cNvSpPr/>
          <p:nvPr/>
        </p:nvSpPr>
        <p:spPr>
          <a:xfrm>
            <a:off x="6477000" y="2270760"/>
            <a:ext cx="4648200" cy="294068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500"/>
                                        <p:tgtEl>
                                          <p:spTgt spid="5"/>
                                        </p:tgtEl>
                                      </p:cBhvr>
                                    </p:animEffect>
                                  </p:childTnLst>
                                </p:cTn>
                              </p:par>
                            </p:childTnLst>
                          </p:cTn>
                        </p:par>
                        <p:par>
                          <p:cTn id="17" fill="hold">
                            <p:stCondLst>
                              <p:cond delay="1500"/>
                            </p:stCondLst>
                            <p:childTnLst>
                              <p:par>
                                <p:cTn id="18" presetID="14" presetClass="entr" presetSubtype="5" fill="hold" grpId="1"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vertical)">
                                      <p:cBhvr>
                                        <p:cTn id="20" dur="500"/>
                                        <p:tgtEl>
                                          <p:spTgt spid="1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500"/>
                            </p:stCondLst>
                            <p:childTnLst>
                              <p:par>
                                <p:cTn id="28" presetID="22" presetClass="entr" presetSubtype="2" fill="hold" grpId="1"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5" grpId="0" bldLvl="0" animBg="1"/>
      <p:bldP spid="6" grpId="0"/>
      <p:bldP spid="6" grpId="1"/>
      <p:bldP spid="16" grpId="0" bldLvl="0" animBg="1"/>
      <p:bldP spid="17" grpId="0" animBg="1"/>
      <p:bldP spid="17"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graphicFrame>
        <p:nvGraphicFramePr>
          <p:cNvPr id="13" name="图表 12"/>
          <p:cNvGraphicFramePr/>
          <p:nvPr/>
        </p:nvGraphicFramePr>
        <p:xfrm>
          <a:off x="930134" y="1969558"/>
          <a:ext cx="6034825" cy="3644400"/>
        </p:xfrm>
        <a:graphic>
          <a:graphicData uri="http://schemas.openxmlformats.org/drawingml/2006/chart">
            <c:chart xmlns:c="http://schemas.openxmlformats.org/drawingml/2006/chart" xmlns:r="http://schemas.openxmlformats.org/officeDocument/2006/relationships" r:id="rId3"/>
          </a:graphicData>
        </a:graphic>
      </p:graphicFrame>
      <p:sp>
        <p:nvSpPr>
          <p:cNvPr id="2" name="椭圆 1"/>
          <p:cNvSpPr/>
          <p:nvPr/>
        </p:nvSpPr>
        <p:spPr>
          <a:xfrm>
            <a:off x="7342511" y="2015657"/>
            <a:ext cx="566737" cy="566737"/>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p>
        </p:txBody>
      </p:sp>
      <p:sp>
        <p:nvSpPr>
          <p:cNvPr id="16" name="椭圆 15"/>
          <p:cNvSpPr/>
          <p:nvPr/>
        </p:nvSpPr>
        <p:spPr>
          <a:xfrm>
            <a:off x="7342511" y="2979063"/>
            <a:ext cx="566737" cy="566737"/>
          </a:xfrm>
          <a:prstGeom prst="ellipse">
            <a:avLst/>
          </a:prstGeom>
          <a:solidFill>
            <a:srgbClr val="9AA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p>
        </p:txBody>
      </p:sp>
      <p:sp>
        <p:nvSpPr>
          <p:cNvPr id="17" name="椭圆 16"/>
          <p:cNvSpPr/>
          <p:nvPr/>
        </p:nvSpPr>
        <p:spPr>
          <a:xfrm>
            <a:off x="7342511" y="3942469"/>
            <a:ext cx="566737" cy="566737"/>
          </a:xfrm>
          <a:prstGeom prst="ellipse">
            <a:avLst/>
          </a:prstGeom>
          <a:solidFill>
            <a:srgbClr val="A4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p>
        </p:txBody>
      </p:sp>
      <p:sp>
        <p:nvSpPr>
          <p:cNvPr id="18" name="椭圆 17"/>
          <p:cNvSpPr/>
          <p:nvPr/>
        </p:nvSpPr>
        <p:spPr>
          <a:xfrm>
            <a:off x="7342511" y="4905874"/>
            <a:ext cx="566737" cy="566737"/>
          </a:xfrm>
          <a:prstGeom prst="ellipse">
            <a:avLst/>
          </a:prstGeom>
          <a:solidFill>
            <a:srgbClr val="737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4</a:t>
            </a:r>
          </a:p>
        </p:txBody>
      </p:sp>
      <p:sp>
        <p:nvSpPr>
          <p:cNvPr id="19" name="矩形 18"/>
          <p:cNvSpPr/>
          <p:nvPr/>
        </p:nvSpPr>
        <p:spPr>
          <a:xfrm>
            <a:off x="7957820" y="1976120"/>
            <a:ext cx="3248025" cy="792781"/>
          </a:xfrm>
          <a:prstGeom prst="rect">
            <a:avLst/>
          </a:prstGeom>
        </p:spPr>
        <p:txBody>
          <a:bodyPr wrap="square">
            <a:spAutoFit/>
          </a:bodyPr>
          <a:lstStyle/>
          <a:p>
            <a:pPr algn="l">
              <a:lnSpc>
                <a:spcPct val="150000"/>
              </a:lnSpc>
              <a:spcBef>
                <a:spcPct val="20000"/>
              </a:spcBef>
              <a:buFont typeface="Arial" panose="020B0604020202020204" pitchFamily="34" charset="0"/>
            </a:pPr>
            <a:r>
              <a:rPr lang="en-US" sz="1600" dirty="0">
                <a:solidFill>
                  <a:schemeClr val="tx1">
                    <a:lumMod val="65000"/>
                    <a:lumOff val="35000"/>
                  </a:schemeClr>
                </a:solidFill>
                <a:cs typeface="+mn-ea"/>
                <a:sym typeface="+mn-lt"/>
              </a:rPr>
              <a:t>Click here to add content, content to match the title. </a:t>
            </a:r>
            <a:endParaRPr lang="zh-CN" altLang="en-US" sz="1600" dirty="0">
              <a:solidFill>
                <a:schemeClr val="tx1">
                  <a:lumMod val="65000"/>
                  <a:lumOff val="35000"/>
                </a:schemeClr>
              </a:solidFill>
              <a:cs typeface="+mn-ea"/>
              <a:sym typeface="+mn-lt"/>
            </a:endParaRPr>
          </a:p>
        </p:txBody>
      </p:sp>
      <p:sp>
        <p:nvSpPr>
          <p:cNvPr id="20" name="矩形 19"/>
          <p:cNvSpPr/>
          <p:nvPr/>
        </p:nvSpPr>
        <p:spPr>
          <a:xfrm>
            <a:off x="7957820" y="2939415"/>
            <a:ext cx="3248025" cy="792781"/>
          </a:xfrm>
          <a:prstGeom prst="rect">
            <a:avLst/>
          </a:prstGeom>
        </p:spPr>
        <p:txBody>
          <a:bodyPr wrap="square">
            <a:spAutoFit/>
          </a:bodyPr>
          <a:lstStyle/>
          <a:p>
            <a:pPr algn="l">
              <a:lnSpc>
                <a:spcPct val="150000"/>
              </a:lnSpc>
              <a:spcBef>
                <a:spcPct val="20000"/>
              </a:spcBef>
              <a:buFont typeface="Arial" panose="020B0604020202020204" pitchFamily="34" charset="0"/>
            </a:pPr>
            <a:r>
              <a:rPr lang="en-US" sz="1600" dirty="0">
                <a:solidFill>
                  <a:schemeClr val="tx1">
                    <a:lumMod val="65000"/>
                    <a:lumOff val="35000"/>
                  </a:schemeClr>
                </a:solidFill>
                <a:cs typeface="+mn-ea"/>
                <a:sym typeface="+mn-lt"/>
              </a:rPr>
              <a:t>Click here to add content, content to match the title. </a:t>
            </a:r>
            <a:endParaRPr lang="zh-CN" altLang="en-US" sz="1600" dirty="0">
              <a:solidFill>
                <a:schemeClr val="tx1">
                  <a:lumMod val="65000"/>
                  <a:lumOff val="35000"/>
                </a:schemeClr>
              </a:solidFill>
              <a:cs typeface="+mn-ea"/>
              <a:sym typeface="+mn-lt"/>
            </a:endParaRPr>
          </a:p>
        </p:txBody>
      </p:sp>
      <p:sp>
        <p:nvSpPr>
          <p:cNvPr id="21" name="矩形 20"/>
          <p:cNvSpPr/>
          <p:nvPr/>
        </p:nvSpPr>
        <p:spPr>
          <a:xfrm>
            <a:off x="7957820" y="3903345"/>
            <a:ext cx="3248660" cy="792781"/>
          </a:xfrm>
          <a:prstGeom prst="rect">
            <a:avLst/>
          </a:prstGeom>
        </p:spPr>
        <p:txBody>
          <a:bodyPr wrap="square">
            <a:spAutoFit/>
          </a:bodyPr>
          <a:lstStyle/>
          <a:p>
            <a:pPr algn="l">
              <a:lnSpc>
                <a:spcPct val="150000"/>
              </a:lnSpc>
              <a:spcBef>
                <a:spcPct val="20000"/>
              </a:spcBef>
              <a:buFont typeface="Arial" panose="020B0604020202020204" pitchFamily="34" charset="0"/>
            </a:pPr>
            <a:r>
              <a:rPr lang="en-US" sz="1600" dirty="0">
                <a:solidFill>
                  <a:schemeClr val="tx1">
                    <a:lumMod val="65000"/>
                    <a:lumOff val="35000"/>
                  </a:schemeClr>
                </a:solidFill>
                <a:cs typeface="+mn-ea"/>
                <a:sym typeface="+mn-lt"/>
              </a:rPr>
              <a:t>Click here to add content, content to match the title. </a:t>
            </a:r>
            <a:endParaRPr lang="zh-CN" altLang="en-US" sz="1600" dirty="0">
              <a:solidFill>
                <a:schemeClr val="tx1">
                  <a:lumMod val="65000"/>
                  <a:lumOff val="35000"/>
                </a:schemeClr>
              </a:solidFill>
              <a:cs typeface="+mn-ea"/>
              <a:sym typeface="+mn-lt"/>
            </a:endParaRPr>
          </a:p>
        </p:txBody>
      </p:sp>
      <p:sp>
        <p:nvSpPr>
          <p:cNvPr id="22" name="矩形 21"/>
          <p:cNvSpPr/>
          <p:nvPr/>
        </p:nvSpPr>
        <p:spPr>
          <a:xfrm>
            <a:off x="7957820" y="4866640"/>
            <a:ext cx="3248660" cy="792781"/>
          </a:xfrm>
          <a:prstGeom prst="rect">
            <a:avLst/>
          </a:prstGeom>
        </p:spPr>
        <p:txBody>
          <a:bodyPr wrap="square">
            <a:spAutoFit/>
          </a:bodyPr>
          <a:lstStyle/>
          <a:p>
            <a:pPr algn="l">
              <a:lnSpc>
                <a:spcPct val="150000"/>
              </a:lnSpc>
              <a:spcBef>
                <a:spcPct val="20000"/>
              </a:spcBef>
              <a:buFont typeface="Arial" panose="020B0604020202020204" pitchFamily="34" charset="0"/>
            </a:pPr>
            <a:r>
              <a:rPr lang="en-US" sz="1600" dirty="0">
                <a:solidFill>
                  <a:schemeClr val="tx1">
                    <a:lumMod val="65000"/>
                    <a:lumOff val="35000"/>
                  </a:schemeClr>
                </a:solidFill>
                <a:cs typeface="+mn-ea"/>
                <a:sym typeface="+mn-lt"/>
              </a:rPr>
              <a:t>Click here to add content, content to match the title. </a:t>
            </a:r>
            <a:endParaRPr lang="zh-CN" altLang="en-US" sz="16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1500"/>
                            </p:stCondLst>
                            <p:childTnLst>
                              <p:par>
                                <p:cTn id="18" presetID="3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style.rotation</p:attrName>
                                        </p:attrNameLst>
                                      </p:cBhvr>
                                      <p:tavLst>
                                        <p:tav tm="0">
                                          <p:val>
                                            <p:fltVal val="720"/>
                                          </p:val>
                                        </p:tav>
                                        <p:tav tm="100000">
                                          <p:val>
                                            <p:fltVal val="0"/>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12" presetClass="entr" presetSubtype="4" fill="hold" grpId="1"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up)">
                                      <p:cBhvr>
                                        <p:cTn id="28" dur="500"/>
                                        <p:tgtEl>
                                          <p:spTgt spid="19"/>
                                        </p:tgtEl>
                                      </p:cBhvr>
                                    </p:animEffect>
                                  </p:childTnLst>
                                </p:cTn>
                              </p:par>
                            </p:childTnLst>
                          </p:cTn>
                        </p:par>
                        <p:par>
                          <p:cTn id="29" fill="hold">
                            <p:stCondLst>
                              <p:cond delay="2500"/>
                            </p:stCondLst>
                            <p:childTnLst>
                              <p:par>
                                <p:cTn id="30" presetID="35"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style.rotation</p:attrName>
                                        </p:attrNameLst>
                                      </p:cBhvr>
                                      <p:tavLst>
                                        <p:tav tm="0">
                                          <p:val>
                                            <p:fltVal val="720"/>
                                          </p:val>
                                        </p:tav>
                                        <p:tav tm="100000">
                                          <p:val>
                                            <p:fltVal val="0"/>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 calcmode="lin" valueType="num">
                                      <p:cBhvr>
                                        <p:cTn id="35" dur="500" fill="hold"/>
                                        <p:tgtEl>
                                          <p:spTgt spid="16"/>
                                        </p:tgtEl>
                                        <p:attrNameLst>
                                          <p:attrName>ppt_w</p:attrName>
                                        </p:attrNameLst>
                                      </p:cBhvr>
                                      <p:tavLst>
                                        <p:tav tm="0">
                                          <p:val>
                                            <p:fltVal val="0"/>
                                          </p:val>
                                        </p:tav>
                                        <p:tav tm="100000">
                                          <p:val>
                                            <p:strVal val="#ppt_w"/>
                                          </p:val>
                                        </p:tav>
                                      </p:tavLst>
                                    </p:anim>
                                  </p:childTnLst>
                                </p:cTn>
                              </p:par>
                            </p:childTnLst>
                          </p:cTn>
                        </p:par>
                        <p:par>
                          <p:cTn id="36" fill="hold">
                            <p:stCondLst>
                              <p:cond delay="3000"/>
                            </p:stCondLst>
                            <p:childTnLst>
                              <p:par>
                                <p:cTn id="37" presetID="12" presetClass="entr" presetSubtype="4" fill="hold" grpId="1"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ppt_y</p:attrName>
                                        </p:attrNameLst>
                                      </p:cBhvr>
                                      <p:tavLst>
                                        <p:tav tm="0">
                                          <p:val>
                                            <p:strVal val="#ppt_y+#ppt_h*1.125000"/>
                                          </p:val>
                                        </p:tav>
                                        <p:tav tm="100000">
                                          <p:val>
                                            <p:strVal val="#ppt_y"/>
                                          </p:val>
                                        </p:tav>
                                      </p:tavLst>
                                    </p:anim>
                                    <p:animEffect transition="in" filter="wipe(up)">
                                      <p:cBhvr>
                                        <p:cTn id="40" dur="500"/>
                                        <p:tgtEl>
                                          <p:spTgt spid="20"/>
                                        </p:tgtEl>
                                      </p:cBhvr>
                                    </p:animEffect>
                                  </p:childTnLst>
                                </p:cTn>
                              </p:par>
                            </p:childTnLst>
                          </p:cTn>
                        </p:par>
                        <p:par>
                          <p:cTn id="41" fill="hold">
                            <p:stCondLst>
                              <p:cond delay="3500"/>
                            </p:stCondLst>
                            <p:childTnLst>
                              <p:par>
                                <p:cTn id="42" presetID="35"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style.rotation</p:attrName>
                                        </p:attrNameLst>
                                      </p:cBhvr>
                                      <p:tavLst>
                                        <p:tav tm="0">
                                          <p:val>
                                            <p:fltVal val="720"/>
                                          </p:val>
                                        </p:tav>
                                        <p:tav tm="100000">
                                          <p:val>
                                            <p:fltVal val="0"/>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 calcmode="lin" valueType="num">
                                      <p:cBhvr>
                                        <p:cTn id="47" dur="500" fill="hold"/>
                                        <p:tgtEl>
                                          <p:spTgt spid="17"/>
                                        </p:tgtEl>
                                        <p:attrNameLst>
                                          <p:attrName>ppt_w</p:attrName>
                                        </p:attrNameLst>
                                      </p:cBhvr>
                                      <p:tavLst>
                                        <p:tav tm="0">
                                          <p:val>
                                            <p:fltVal val="0"/>
                                          </p:val>
                                        </p:tav>
                                        <p:tav tm="100000">
                                          <p:val>
                                            <p:strVal val="#ppt_w"/>
                                          </p:val>
                                        </p:tav>
                                      </p:tavLst>
                                    </p:anim>
                                  </p:childTnLst>
                                </p:cTn>
                              </p:par>
                            </p:childTnLst>
                          </p:cTn>
                        </p:par>
                        <p:par>
                          <p:cTn id="48" fill="hold">
                            <p:stCondLst>
                              <p:cond delay="4000"/>
                            </p:stCondLst>
                            <p:childTnLst>
                              <p:par>
                                <p:cTn id="49" presetID="12" presetClass="entr" presetSubtype="4" fill="hold" grpId="1"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p:tgtEl>
                                          <p:spTgt spid="21"/>
                                        </p:tgtEl>
                                        <p:attrNameLst>
                                          <p:attrName>ppt_y</p:attrName>
                                        </p:attrNameLst>
                                      </p:cBhvr>
                                      <p:tavLst>
                                        <p:tav tm="0">
                                          <p:val>
                                            <p:strVal val="#ppt_y+#ppt_h*1.125000"/>
                                          </p:val>
                                        </p:tav>
                                        <p:tav tm="100000">
                                          <p:val>
                                            <p:strVal val="#ppt_y"/>
                                          </p:val>
                                        </p:tav>
                                      </p:tavLst>
                                    </p:anim>
                                    <p:animEffect transition="in" filter="wipe(up)">
                                      <p:cBhvr>
                                        <p:cTn id="52" dur="500"/>
                                        <p:tgtEl>
                                          <p:spTgt spid="21"/>
                                        </p:tgtEl>
                                      </p:cBhvr>
                                    </p:animEffect>
                                  </p:childTnLst>
                                </p:cTn>
                              </p:par>
                            </p:childTnLst>
                          </p:cTn>
                        </p:par>
                        <p:par>
                          <p:cTn id="53" fill="hold">
                            <p:stCondLst>
                              <p:cond delay="4500"/>
                            </p:stCondLst>
                            <p:childTnLst>
                              <p:par>
                                <p:cTn id="54" presetID="35"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style.rotation</p:attrName>
                                        </p:attrNameLst>
                                      </p:cBhvr>
                                      <p:tavLst>
                                        <p:tav tm="0">
                                          <p:val>
                                            <p:fltVal val="720"/>
                                          </p:val>
                                        </p:tav>
                                        <p:tav tm="100000">
                                          <p:val>
                                            <p:fltVal val="0"/>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 calcmode="lin" valueType="num">
                                      <p:cBhvr>
                                        <p:cTn id="59" dur="5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5000"/>
                            </p:stCondLst>
                            <p:childTnLst>
                              <p:par>
                                <p:cTn id="61" presetID="12" presetClass="entr" presetSubtype="4" fill="hold" grpId="1"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p:tgtEl>
                                          <p:spTgt spid="22"/>
                                        </p:tgtEl>
                                        <p:attrNameLst>
                                          <p:attrName>ppt_y</p:attrName>
                                        </p:attrNameLst>
                                      </p:cBhvr>
                                      <p:tavLst>
                                        <p:tav tm="0">
                                          <p:val>
                                            <p:strVal val="#ppt_y+#ppt_h*1.125000"/>
                                          </p:val>
                                        </p:tav>
                                        <p:tav tm="100000">
                                          <p:val>
                                            <p:strVal val="#ppt_y"/>
                                          </p:val>
                                        </p:tav>
                                      </p:tavLst>
                                    </p:anim>
                                    <p:animEffect transition="in" filter="wipe(up)">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2" grpId="0" bldLvl="0" animBg="1"/>
      <p:bldP spid="16" grpId="0" bldLvl="0" animBg="1"/>
      <p:bldP spid="17" grpId="0" bldLvl="0" animBg="1"/>
      <p:bldP spid="18" grpId="0" bldLvl="0" animBg="1"/>
      <p:bldP spid="19" grpId="0"/>
      <p:bldP spid="19" grpId="1"/>
      <p:bldP spid="20" grpId="0"/>
      <p:bldP spid="20" grpId="1"/>
      <p:bldP spid="21" grpId="0"/>
      <p:bldP spid="21" grpId="1"/>
      <p:bldP spid="22" grpId="0"/>
      <p:bldP spid="2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圆形"/>
          <p:cNvPicPr>
            <a:picLocks noChangeAspect="1"/>
          </p:cNvPicPr>
          <p:nvPr/>
        </p:nvPicPr>
        <p:blipFill>
          <a:blip r:embed="rId3"/>
          <a:stretch>
            <a:fillRect/>
          </a:stretch>
        </p:blipFill>
        <p:spPr>
          <a:xfrm>
            <a:off x="1009650" y="-780415"/>
            <a:ext cx="10027920" cy="8417560"/>
          </a:xfrm>
          <a:prstGeom prst="rect">
            <a:avLst/>
          </a:prstGeom>
          <a:effectLst>
            <a:outerShdw blurRad="50800" dist="38100" dir="2700000" algn="tl" rotWithShape="0">
              <a:prstClr val="black">
                <a:alpha val="40000"/>
              </a:prstClr>
            </a:outerShdw>
          </a:effectLst>
        </p:spPr>
      </p:pic>
      <p:pic>
        <p:nvPicPr>
          <p:cNvPr id="6" name="图片 5" descr="花4"/>
          <p:cNvPicPr>
            <a:picLocks noChangeAspect="1"/>
          </p:cNvPicPr>
          <p:nvPr/>
        </p:nvPicPr>
        <p:blipFill>
          <a:blip r:embed="rId4"/>
          <a:stretch>
            <a:fillRect/>
          </a:stretch>
        </p:blipFill>
        <p:spPr>
          <a:xfrm>
            <a:off x="1296035" y="3424555"/>
            <a:ext cx="9599930" cy="3453765"/>
          </a:xfrm>
          <a:prstGeom prst="rect">
            <a:avLst/>
          </a:prstGeom>
        </p:spPr>
      </p:pic>
      <p:pic>
        <p:nvPicPr>
          <p:cNvPr id="8" name="图片 7" descr="花3"/>
          <p:cNvPicPr>
            <a:picLocks noChangeAspect="1"/>
          </p:cNvPicPr>
          <p:nvPr/>
        </p:nvPicPr>
        <p:blipFill>
          <a:blip r:embed="rId5"/>
          <a:stretch>
            <a:fillRect/>
          </a:stretch>
        </p:blipFill>
        <p:spPr>
          <a:xfrm>
            <a:off x="4495800" y="177165"/>
            <a:ext cx="3199765" cy="1181100"/>
          </a:xfrm>
          <a:prstGeom prst="rect">
            <a:avLst/>
          </a:prstGeom>
        </p:spPr>
      </p:pic>
      <p:sp>
        <p:nvSpPr>
          <p:cNvPr id="10" name="文本框 9"/>
          <p:cNvSpPr txBox="1"/>
          <p:nvPr/>
        </p:nvSpPr>
        <p:spPr>
          <a:xfrm>
            <a:off x="3015297" y="1982450"/>
            <a:ext cx="6161405" cy="1446550"/>
          </a:xfrm>
          <a:prstGeom prst="rect">
            <a:avLst/>
          </a:prstGeom>
          <a:noFill/>
        </p:spPr>
        <p:txBody>
          <a:bodyPr wrap="square" rtlCol="0">
            <a:spAutoFit/>
          </a:bodyPr>
          <a:lstStyle/>
          <a:p>
            <a:pPr algn="ctr"/>
            <a:r>
              <a:rPr lang="en-US" altLang="zh-CN" sz="8800" b="1" dirty="0">
                <a:solidFill>
                  <a:srgbClr val="737C53"/>
                </a:solidFill>
                <a:cs typeface="+mn-ea"/>
                <a:sym typeface="+mn-lt"/>
              </a:rPr>
              <a:t>THANK YOU</a:t>
            </a:r>
          </a:p>
        </p:txBody>
      </p:sp>
      <p:grpSp>
        <p:nvGrpSpPr>
          <p:cNvPr id="2" name="组合 1">
            <a:extLst>
              <a:ext uri="{FF2B5EF4-FFF2-40B4-BE49-F238E27FC236}">
                <a16:creationId xmlns:a16="http://schemas.microsoft.com/office/drawing/2014/main" id="{C10F5941-D5F2-24BD-B309-67D0366106CF}"/>
              </a:ext>
            </a:extLst>
          </p:cNvPr>
          <p:cNvGrpSpPr/>
          <p:nvPr/>
        </p:nvGrpSpPr>
        <p:grpSpPr>
          <a:xfrm>
            <a:off x="4229961" y="4053185"/>
            <a:ext cx="3732078" cy="318653"/>
            <a:chOff x="4414802" y="4741055"/>
            <a:chExt cx="3732078" cy="318653"/>
          </a:xfrm>
        </p:grpSpPr>
        <p:grpSp>
          <p:nvGrpSpPr>
            <p:cNvPr id="3" name="组合 2">
              <a:extLst>
                <a:ext uri="{FF2B5EF4-FFF2-40B4-BE49-F238E27FC236}">
                  <a16:creationId xmlns:a16="http://schemas.microsoft.com/office/drawing/2014/main" id="{A3EC531B-3E18-C690-41C8-16F6E0D34D33}"/>
                </a:ext>
              </a:extLst>
            </p:cNvPr>
            <p:cNvGrpSpPr/>
            <p:nvPr/>
          </p:nvGrpSpPr>
          <p:grpSpPr>
            <a:xfrm>
              <a:off x="6816060" y="4763888"/>
              <a:ext cx="290407" cy="290407"/>
              <a:chOff x="2794389" y="5543873"/>
              <a:chExt cx="290407" cy="290407"/>
            </a:xfrm>
            <a:solidFill>
              <a:schemeClr val="bg1"/>
            </a:solidFill>
          </p:grpSpPr>
          <p:sp>
            <p:nvSpPr>
              <p:cNvPr id="17" name="Oval 15">
                <a:extLst>
                  <a:ext uri="{FF2B5EF4-FFF2-40B4-BE49-F238E27FC236}">
                    <a16:creationId xmlns:a16="http://schemas.microsoft.com/office/drawing/2014/main" id="{3E883DE1-E15E-F1D9-07DB-9AE71DD1F23B}"/>
                  </a:ext>
                </a:extLst>
              </p:cNvPr>
              <p:cNvSpPr>
                <a:spLocks/>
              </p:cNvSpPr>
              <p:nvPr/>
            </p:nvSpPr>
            <p:spPr bwMode="auto">
              <a:xfrm>
                <a:off x="2794389" y="5543873"/>
                <a:ext cx="290407" cy="290407"/>
              </a:xfrm>
              <a:prstGeom prst="ellipse">
                <a:avLst/>
              </a:prstGeom>
              <a:solidFill>
                <a:srgbClr val="737C53"/>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8" name="Group 16">
                <a:extLst>
                  <a:ext uri="{FF2B5EF4-FFF2-40B4-BE49-F238E27FC236}">
                    <a16:creationId xmlns:a16="http://schemas.microsoft.com/office/drawing/2014/main" id="{2B67931F-E618-7511-F32F-4D962D4AD1FE}"/>
                  </a:ext>
                </a:extLst>
              </p:cNvPr>
              <p:cNvGrpSpPr>
                <a:grpSpLocks/>
              </p:cNvGrpSpPr>
              <p:nvPr/>
            </p:nvGrpSpPr>
            <p:grpSpPr bwMode="auto">
              <a:xfrm>
                <a:off x="2889067" y="5602052"/>
                <a:ext cx="104062" cy="167263"/>
                <a:chOff x="4777" y="3144"/>
                <a:chExt cx="215" cy="345"/>
              </a:xfrm>
              <a:grpFill/>
            </p:grpSpPr>
            <p:sp>
              <p:nvSpPr>
                <p:cNvPr id="19" name="Freeform 17">
                  <a:extLst>
                    <a:ext uri="{FF2B5EF4-FFF2-40B4-BE49-F238E27FC236}">
                      <a16:creationId xmlns:a16="http://schemas.microsoft.com/office/drawing/2014/main" id="{B56E485B-5B9A-8065-1BF5-0E24ED411578}"/>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0" name="Freeform 18">
                  <a:extLst>
                    <a:ext uri="{FF2B5EF4-FFF2-40B4-BE49-F238E27FC236}">
                      <a16:creationId xmlns:a16="http://schemas.microsoft.com/office/drawing/2014/main" id="{A45491BA-00C8-CD12-BE33-B507B9067658}"/>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7" name="组合 6">
              <a:extLst>
                <a:ext uri="{FF2B5EF4-FFF2-40B4-BE49-F238E27FC236}">
                  <a16:creationId xmlns:a16="http://schemas.microsoft.com/office/drawing/2014/main" id="{8A5592B4-3ACF-F2C6-08B6-4775912BD801}"/>
                </a:ext>
              </a:extLst>
            </p:cNvPr>
            <p:cNvGrpSpPr/>
            <p:nvPr/>
          </p:nvGrpSpPr>
          <p:grpSpPr>
            <a:xfrm>
              <a:off x="4414802" y="4745227"/>
              <a:ext cx="290407" cy="290407"/>
              <a:chOff x="732769" y="5535598"/>
              <a:chExt cx="290407" cy="290407"/>
            </a:xfrm>
            <a:solidFill>
              <a:schemeClr val="bg1"/>
            </a:solidFill>
          </p:grpSpPr>
          <p:sp>
            <p:nvSpPr>
              <p:cNvPr id="13" name="Oval 10">
                <a:extLst>
                  <a:ext uri="{FF2B5EF4-FFF2-40B4-BE49-F238E27FC236}">
                    <a16:creationId xmlns:a16="http://schemas.microsoft.com/office/drawing/2014/main" id="{A382AD57-7652-5DEC-3594-52DE73C1BE92}"/>
                  </a:ext>
                </a:extLst>
              </p:cNvPr>
              <p:cNvSpPr>
                <a:spLocks/>
              </p:cNvSpPr>
              <p:nvPr/>
            </p:nvSpPr>
            <p:spPr bwMode="auto">
              <a:xfrm>
                <a:off x="732769" y="5535598"/>
                <a:ext cx="290407" cy="290407"/>
              </a:xfrm>
              <a:prstGeom prst="ellipse">
                <a:avLst/>
              </a:prstGeom>
              <a:solidFill>
                <a:srgbClr val="737C53"/>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4" name="组合 13">
                <a:extLst>
                  <a:ext uri="{FF2B5EF4-FFF2-40B4-BE49-F238E27FC236}">
                    <a16:creationId xmlns:a16="http://schemas.microsoft.com/office/drawing/2014/main" id="{5FF862D1-06AB-1248-8C48-B8E0983F2C6C}"/>
                  </a:ext>
                </a:extLst>
              </p:cNvPr>
              <p:cNvGrpSpPr/>
              <p:nvPr/>
            </p:nvGrpSpPr>
            <p:grpSpPr>
              <a:xfrm>
                <a:off x="811795" y="5598991"/>
                <a:ext cx="132841" cy="151011"/>
                <a:chOff x="860980" y="3583766"/>
                <a:chExt cx="100336" cy="114060"/>
              </a:xfrm>
              <a:grpFill/>
            </p:grpSpPr>
            <p:sp>
              <p:nvSpPr>
                <p:cNvPr id="15" name="Freeform 12">
                  <a:extLst>
                    <a:ext uri="{FF2B5EF4-FFF2-40B4-BE49-F238E27FC236}">
                      <a16:creationId xmlns:a16="http://schemas.microsoft.com/office/drawing/2014/main" id="{93CC3ABF-9B3E-9DA8-97C6-7B042E852C10}"/>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6" name="Freeform 13">
                  <a:extLst>
                    <a:ext uri="{FF2B5EF4-FFF2-40B4-BE49-F238E27FC236}">
                      <a16:creationId xmlns:a16="http://schemas.microsoft.com/office/drawing/2014/main" id="{5277CA03-C0C3-E149-A696-3DE77137DC4E}"/>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9" name="Text Box 20">
              <a:extLst>
                <a:ext uri="{FF2B5EF4-FFF2-40B4-BE49-F238E27FC236}">
                  <a16:creationId xmlns:a16="http://schemas.microsoft.com/office/drawing/2014/main" id="{EE4B8834-02CD-295B-7D6B-BFDAFF6570F5}"/>
                </a:ext>
              </a:extLst>
            </p:cNvPr>
            <p:cNvSpPr txBox="1">
              <a:spLocks/>
            </p:cNvSpPr>
            <p:nvPr/>
          </p:nvSpPr>
          <p:spPr bwMode="auto">
            <a:xfrm>
              <a:off x="7067738" y="4751931"/>
              <a:ext cx="10791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cs typeface="+mn-ea"/>
                  <a:sym typeface="+mn-lt"/>
                </a:rPr>
                <a:t>XX.XX.20XX</a:t>
              </a:r>
              <a:endParaRPr lang="zh-CN" altLang="en-US" sz="1400" dirty="0">
                <a:cs typeface="+mn-ea"/>
                <a:sym typeface="+mn-lt"/>
              </a:endParaRPr>
            </a:p>
          </p:txBody>
        </p:sp>
        <p:sp>
          <p:nvSpPr>
            <p:cNvPr id="12" name="矩形 11">
              <a:extLst>
                <a:ext uri="{FF2B5EF4-FFF2-40B4-BE49-F238E27FC236}">
                  <a16:creationId xmlns:a16="http://schemas.microsoft.com/office/drawing/2014/main" id="{B0ACDBB8-C2A0-2926-EE1E-0427E9D568EC}"/>
                </a:ext>
              </a:extLst>
            </p:cNvPr>
            <p:cNvSpPr/>
            <p:nvPr/>
          </p:nvSpPr>
          <p:spPr>
            <a:xfrm>
              <a:off x="4680881" y="4741055"/>
              <a:ext cx="1967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cs typeface="+mn-ea"/>
                  <a:sym typeface="+mn-lt"/>
                </a:rPr>
                <a:t>Report </a:t>
              </a:r>
              <a:r>
                <a:rPr lang="zh-CN" altLang="en-US" sz="1400" dirty="0">
                  <a:cs typeface="+mn-ea"/>
                  <a:sym typeface="+mn-lt"/>
                </a:rPr>
                <a:t>：</a:t>
              </a:r>
              <a:r>
                <a:rPr lang="en-US" altLang="zh-CN" sz="1400" dirty="0">
                  <a:cs typeface="+mn-ea"/>
                  <a:sym typeface="+mn-lt"/>
                </a:rPr>
                <a:t>freeppt7.com</a:t>
              </a:r>
              <a:endParaRPr lang="zh-CN" altLang="en-US" sz="1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589054" y="3030822"/>
              <a:ext cx="2878228" cy="444236"/>
              <a:chOff x="3391869" y="2771751"/>
              <a:chExt cx="4767228" cy="735790"/>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869" y="2771751"/>
                <a:ext cx="730592" cy="730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339" y="2771751"/>
                <a:ext cx="730592" cy="7211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0682" y="2786355"/>
                <a:ext cx="1019843" cy="7211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0226" y="2786356"/>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65666" y="2777931"/>
                <a:ext cx="1293431" cy="72755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
        <p:nvSpPr>
          <p:cNvPr id="2" name="矩形 1">
            <a:extLst>
              <a:ext uri="{FF2B5EF4-FFF2-40B4-BE49-F238E27FC236}">
                <a16:creationId xmlns:a16="http://schemas.microsoft.com/office/drawing/2014/main" id="{100B8A0E-7315-71DA-C40E-7019CBDB6669}"/>
              </a:ext>
            </a:extLst>
          </p:cNvPr>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55296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圆形"/>
          <p:cNvPicPr>
            <a:picLocks noChangeAspect="1"/>
          </p:cNvPicPr>
          <p:nvPr/>
        </p:nvPicPr>
        <p:blipFill>
          <a:blip r:embed="rId3"/>
          <a:stretch>
            <a:fillRect/>
          </a:stretch>
        </p:blipFill>
        <p:spPr>
          <a:xfrm>
            <a:off x="4831080" y="1186180"/>
            <a:ext cx="2529205" cy="2480310"/>
          </a:xfrm>
          <a:prstGeom prst="rect">
            <a:avLst/>
          </a:prstGeom>
          <a:effectLst>
            <a:outerShdw blurRad="50800" dist="38100" dir="2700000" algn="tl" rotWithShape="0">
              <a:prstClr val="black">
                <a:alpha val="40000"/>
              </a:prstClr>
            </a:outerShdw>
          </a:effectLst>
        </p:spPr>
      </p:pic>
      <p:pic>
        <p:nvPicPr>
          <p:cNvPr id="8" name="图片 7" descr="花3"/>
          <p:cNvPicPr>
            <a:picLocks noChangeAspect="1"/>
          </p:cNvPicPr>
          <p:nvPr/>
        </p:nvPicPr>
        <p:blipFill>
          <a:blip r:embed="rId4"/>
          <a:stretch>
            <a:fillRect/>
          </a:stretch>
        </p:blipFill>
        <p:spPr>
          <a:xfrm>
            <a:off x="5260340" y="1532255"/>
            <a:ext cx="1671955" cy="617220"/>
          </a:xfrm>
          <a:prstGeom prst="rect">
            <a:avLst/>
          </a:prstGeom>
        </p:spPr>
      </p:pic>
      <p:sp>
        <p:nvSpPr>
          <p:cNvPr id="10" name="文本框 9"/>
          <p:cNvSpPr txBox="1"/>
          <p:nvPr/>
        </p:nvSpPr>
        <p:spPr>
          <a:xfrm>
            <a:off x="5258255" y="2149475"/>
            <a:ext cx="1678665" cy="646331"/>
          </a:xfrm>
          <a:prstGeom prst="rect">
            <a:avLst/>
          </a:prstGeom>
          <a:noFill/>
        </p:spPr>
        <p:txBody>
          <a:bodyPr wrap="none" rtlCol="0">
            <a:spAutoFit/>
          </a:bodyPr>
          <a:lstStyle/>
          <a:p>
            <a:pPr algn="ctr"/>
            <a:r>
              <a:rPr lang="en-US" altLang="zh-CN" sz="3600" b="1" dirty="0">
                <a:solidFill>
                  <a:srgbClr val="737C53"/>
                </a:solidFill>
                <a:cs typeface="+mn-ea"/>
                <a:sym typeface="+mn-lt"/>
              </a:rPr>
              <a:t>PART.01</a:t>
            </a:r>
          </a:p>
        </p:txBody>
      </p:sp>
      <p:pic>
        <p:nvPicPr>
          <p:cNvPr id="2" name="图片 1" descr="花3"/>
          <p:cNvPicPr>
            <a:picLocks noChangeAspect="1"/>
          </p:cNvPicPr>
          <p:nvPr/>
        </p:nvPicPr>
        <p:blipFill>
          <a:blip r:embed="rId4"/>
          <a:stretch>
            <a:fillRect/>
          </a:stretch>
        </p:blipFill>
        <p:spPr>
          <a:xfrm flipV="1">
            <a:off x="5260340" y="2747645"/>
            <a:ext cx="1673860" cy="617855"/>
          </a:xfrm>
          <a:prstGeom prst="rect">
            <a:avLst/>
          </a:prstGeom>
        </p:spPr>
      </p:pic>
      <p:sp>
        <p:nvSpPr>
          <p:cNvPr id="11" name="文本框 10"/>
          <p:cNvSpPr txBox="1"/>
          <p:nvPr/>
        </p:nvSpPr>
        <p:spPr>
          <a:xfrm>
            <a:off x="4034155" y="3940810"/>
            <a:ext cx="4127500" cy="646331"/>
          </a:xfrm>
          <a:prstGeom prst="rect">
            <a:avLst/>
          </a:prstGeom>
          <a:noFill/>
        </p:spPr>
        <p:txBody>
          <a:bodyPr wrap="square" rtlCol="0">
            <a:spAutoFit/>
          </a:bodyPr>
          <a:lstStyle/>
          <a:p>
            <a:pPr algn="dist" fontAlgn="auto">
              <a:lnSpc>
                <a:spcPct val="100000"/>
              </a:lnSpc>
            </a:pPr>
            <a:r>
              <a:rPr lang="en-US" altLang="zh-CN" sz="3600" b="1" dirty="0">
                <a:solidFill>
                  <a:srgbClr val="737C53"/>
                </a:solidFill>
                <a:cs typeface="+mn-ea"/>
                <a:sym typeface="+mn-lt"/>
              </a:rPr>
              <a:t>Add title text</a:t>
            </a:r>
            <a:endParaRPr lang="zh-CN" altLang="en-US" sz="3600" b="1" dirty="0">
              <a:solidFill>
                <a:srgbClr val="737C53"/>
              </a:solidFill>
              <a:cs typeface="+mn-ea"/>
              <a:sym typeface="+mn-lt"/>
            </a:endParaRPr>
          </a:p>
        </p:txBody>
      </p:sp>
      <p:sp>
        <p:nvSpPr>
          <p:cNvPr id="6" name="文本框 5"/>
          <p:cNvSpPr txBox="1"/>
          <p:nvPr/>
        </p:nvSpPr>
        <p:spPr>
          <a:xfrm>
            <a:off x="2794000" y="4662170"/>
            <a:ext cx="6608445" cy="1008225"/>
          </a:xfrm>
          <a:prstGeom prst="rect">
            <a:avLst/>
          </a:prstGeom>
          <a:noFill/>
        </p:spPr>
        <p:txBody>
          <a:bodyPr wrap="square" rtlCol="0">
            <a:spAutoFit/>
          </a:bodyPr>
          <a:lstStyle/>
          <a:p>
            <a:pPr algn="ctr" fontAlgn="auto">
              <a:lnSpc>
                <a:spcPct val="200000"/>
              </a:lnSpc>
            </a:pPr>
            <a:r>
              <a:rPr lang="zh-CN" altLang="en-US" sz="1600" dirty="0">
                <a:solidFill>
                  <a:schemeClr val="tx1">
                    <a:lumMod val="65000"/>
                    <a:lumOff val="35000"/>
                  </a:schemeClr>
                </a:solidFill>
                <a:cs typeface="+mn-ea"/>
                <a:sym typeface="+mn-lt"/>
              </a:rPr>
              <a:t>For our ever-lasting friendship, send sincere blessings and warm greetings to my friends whom I miss so much.</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2799"/>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3299"/>
                            </p:stCondLst>
                            <p:childTnLst>
                              <p:par>
                                <p:cTn id="38" presetID="1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ppt_y</p:attrName>
                                        </p:attrNameLst>
                                      </p:cBhvr>
                                      <p:tavLst>
                                        <p:tav tm="0">
                                          <p:val>
                                            <p:strVal val="#ppt_y+#ppt_h*1.125000"/>
                                          </p:val>
                                        </p:tav>
                                        <p:tav tm="100000">
                                          <p:val>
                                            <p:strVal val="#ppt_y"/>
                                          </p:val>
                                        </p:tav>
                                      </p:tavLst>
                                    </p:anim>
                                    <p:animEffect transition="in" filter="wipe(up)">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P spid="1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grpSp>
        <p:nvGrpSpPr>
          <p:cNvPr id="53" name="组合 52"/>
          <p:cNvGrpSpPr/>
          <p:nvPr/>
        </p:nvGrpSpPr>
        <p:grpSpPr>
          <a:xfrm>
            <a:off x="5329489" y="1204219"/>
            <a:ext cx="1533022" cy="1533022"/>
            <a:chOff x="5184292" y="3158835"/>
            <a:chExt cx="1823416" cy="1823416"/>
          </a:xfrm>
        </p:grpSpPr>
        <p:grpSp>
          <p:nvGrpSpPr>
            <p:cNvPr id="54" name="组合 53"/>
            <p:cNvGrpSpPr/>
            <p:nvPr/>
          </p:nvGrpSpPr>
          <p:grpSpPr>
            <a:xfrm>
              <a:off x="5184292" y="3158835"/>
              <a:ext cx="1823416" cy="1823416"/>
              <a:chOff x="4489450" y="2618448"/>
              <a:chExt cx="2209800" cy="2209800"/>
            </a:xfrm>
          </p:grpSpPr>
          <p:sp>
            <p:nvSpPr>
              <p:cNvPr id="56" name="椭圆 55"/>
              <p:cNvSpPr/>
              <p:nvPr/>
            </p:nvSpPr>
            <p:spPr>
              <a:xfrm>
                <a:off x="4489450" y="2618448"/>
                <a:ext cx="2209800" cy="2209800"/>
              </a:xfrm>
              <a:prstGeom prst="ellipse">
                <a:avLst/>
              </a:prstGeom>
              <a:solidFill>
                <a:srgbClr val="A4A98C"/>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7" name="椭圆 56"/>
              <p:cNvSpPr/>
              <p:nvPr/>
            </p:nvSpPr>
            <p:spPr>
              <a:xfrm>
                <a:off x="4701442" y="2830441"/>
                <a:ext cx="1785818" cy="1785816"/>
              </a:xfrm>
              <a:prstGeom prst="ellipse">
                <a:avLst/>
              </a:prstGeom>
              <a:solidFill>
                <a:srgbClr val="737C53"/>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55" name="Freeform 61"/>
            <p:cNvSpPr>
              <a:spLocks noEditPoints="1"/>
            </p:cNvSpPr>
            <p:nvPr/>
          </p:nvSpPr>
          <p:spPr bwMode="auto">
            <a:xfrm>
              <a:off x="5824097" y="3798640"/>
              <a:ext cx="543805" cy="54380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cs typeface="+mn-ea"/>
                <a:sym typeface="+mn-lt"/>
              </a:endParaRPr>
            </a:p>
          </p:txBody>
        </p:sp>
      </p:grpSp>
      <p:sp>
        <p:nvSpPr>
          <p:cNvPr id="58" name="上箭头 57"/>
          <p:cNvSpPr/>
          <p:nvPr/>
        </p:nvSpPr>
        <p:spPr>
          <a:xfrm>
            <a:off x="5000478" y="2691272"/>
            <a:ext cx="2191044" cy="2807827"/>
          </a:xfrm>
          <a:prstGeom prst="upArrow">
            <a:avLst>
              <a:gd name="adj1" fmla="val 73185"/>
              <a:gd name="adj2" fmla="val 50000"/>
            </a:avLst>
          </a:prstGeom>
          <a:gradFill flip="none" rotWithShape="1">
            <a:gsLst>
              <a:gs pos="0">
                <a:srgbClr val="5A6478">
                  <a:lumMod val="20000"/>
                  <a:lumOff val="80000"/>
                  <a:alpha val="13000"/>
                </a:srgbClr>
              </a:gs>
              <a:gs pos="90000">
                <a:srgbClr val="5A6478">
                  <a:lumMod val="20000"/>
                  <a:lumOff val="8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59" name="组合 58"/>
          <p:cNvGrpSpPr/>
          <p:nvPr/>
        </p:nvGrpSpPr>
        <p:grpSpPr>
          <a:xfrm rot="10800000">
            <a:off x="3070373" y="3226065"/>
            <a:ext cx="2865510" cy="1572138"/>
            <a:chOff x="5910386" y="1749342"/>
            <a:chExt cx="2865510" cy="1572138"/>
          </a:xfrm>
          <a:solidFill>
            <a:srgbClr val="737C53"/>
          </a:solidFill>
        </p:grpSpPr>
        <p:grpSp>
          <p:nvGrpSpPr>
            <p:cNvPr id="60" name="组合 59"/>
            <p:cNvGrpSpPr/>
            <p:nvPr/>
          </p:nvGrpSpPr>
          <p:grpSpPr>
            <a:xfrm>
              <a:off x="5957423" y="1749342"/>
              <a:ext cx="2818473" cy="1397778"/>
              <a:chOff x="7693025" y="801304"/>
              <a:chExt cx="2578770" cy="1278903"/>
            </a:xfrm>
            <a:grpFill/>
          </p:grpSpPr>
          <p:sp>
            <p:nvSpPr>
              <p:cNvPr id="62" name="空心弧 61"/>
              <p:cNvSpPr/>
              <p:nvPr/>
            </p:nvSpPr>
            <p:spPr>
              <a:xfrm>
                <a:off x="7693025" y="801304"/>
                <a:ext cx="914400" cy="914400"/>
              </a:xfrm>
              <a:prstGeom prst="blockArc">
                <a:avLst>
                  <a:gd name="adj1" fmla="val 10800000"/>
                  <a:gd name="adj2" fmla="val 16215187"/>
                  <a:gd name="adj3" fmla="val 2753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3" name="矩形 62"/>
              <p:cNvSpPr/>
              <p:nvPr/>
            </p:nvSpPr>
            <p:spPr>
              <a:xfrm>
                <a:off x="8140273" y="801304"/>
                <a:ext cx="2131522" cy="252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4" name="矩形 63"/>
              <p:cNvSpPr/>
              <p:nvPr/>
            </p:nvSpPr>
            <p:spPr>
              <a:xfrm rot="5400000">
                <a:off x="7402161" y="1537343"/>
                <a:ext cx="833729" cy="252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61" name="直角三角形 60"/>
            <p:cNvSpPr/>
            <p:nvPr/>
          </p:nvSpPr>
          <p:spPr>
            <a:xfrm rot="2700000" flipH="1">
              <a:off x="5910386" y="2954157"/>
              <a:ext cx="367323" cy="367323"/>
            </a:xfrm>
            <a:prstGeom prst="r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65" name="组合 64"/>
          <p:cNvGrpSpPr/>
          <p:nvPr/>
        </p:nvGrpSpPr>
        <p:grpSpPr>
          <a:xfrm rot="10800000" flipH="1">
            <a:off x="6256118" y="3226065"/>
            <a:ext cx="2865510" cy="1572138"/>
            <a:chOff x="5910386" y="1749342"/>
            <a:chExt cx="2865510" cy="1572138"/>
          </a:xfrm>
          <a:solidFill>
            <a:srgbClr val="737C53"/>
          </a:solidFill>
        </p:grpSpPr>
        <p:grpSp>
          <p:nvGrpSpPr>
            <p:cNvPr id="66" name="组合 65"/>
            <p:cNvGrpSpPr/>
            <p:nvPr/>
          </p:nvGrpSpPr>
          <p:grpSpPr>
            <a:xfrm>
              <a:off x="5957423" y="1749342"/>
              <a:ext cx="2818473" cy="1397778"/>
              <a:chOff x="7693025" y="801304"/>
              <a:chExt cx="2578770" cy="1278903"/>
            </a:xfrm>
            <a:grpFill/>
          </p:grpSpPr>
          <p:sp>
            <p:nvSpPr>
              <p:cNvPr id="68" name="空心弧 67"/>
              <p:cNvSpPr/>
              <p:nvPr/>
            </p:nvSpPr>
            <p:spPr>
              <a:xfrm>
                <a:off x="7693025" y="801304"/>
                <a:ext cx="914400" cy="914400"/>
              </a:xfrm>
              <a:prstGeom prst="blockArc">
                <a:avLst>
                  <a:gd name="adj1" fmla="val 10800000"/>
                  <a:gd name="adj2" fmla="val 16215187"/>
                  <a:gd name="adj3" fmla="val 2753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9" name="矩形 68"/>
              <p:cNvSpPr/>
              <p:nvPr/>
            </p:nvSpPr>
            <p:spPr>
              <a:xfrm>
                <a:off x="8140273" y="801304"/>
                <a:ext cx="2131522" cy="252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0" name="矩形 69"/>
              <p:cNvSpPr/>
              <p:nvPr/>
            </p:nvSpPr>
            <p:spPr>
              <a:xfrm rot="5400000">
                <a:off x="7402161" y="1537343"/>
                <a:ext cx="833729" cy="252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67" name="直角三角形 66"/>
            <p:cNvSpPr/>
            <p:nvPr/>
          </p:nvSpPr>
          <p:spPr>
            <a:xfrm rot="2700000" flipH="1">
              <a:off x="5910386" y="2954157"/>
              <a:ext cx="367323" cy="367323"/>
            </a:xfrm>
            <a:prstGeom prst="r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71" name="组合 70"/>
          <p:cNvGrpSpPr/>
          <p:nvPr/>
        </p:nvGrpSpPr>
        <p:grpSpPr>
          <a:xfrm rot="10800000">
            <a:off x="3787918" y="4082035"/>
            <a:ext cx="2197702" cy="1534505"/>
            <a:chOff x="5860648" y="2156555"/>
            <a:chExt cx="2197702" cy="1534505"/>
          </a:xfrm>
          <a:solidFill>
            <a:srgbClr val="9AA375"/>
          </a:solidFill>
        </p:grpSpPr>
        <p:grpSp>
          <p:nvGrpSpPr>
            <p:cNvPr id="72" name="组合 71"/>
            <p:cNvGrpSpPr/>
            <p:nvPr/>
          </p:nvGrpSpPr>
          <p:grpSpPr>
            <a:xfrm>
              <a:off x="5957425" y="2156555"/>
              <a:ext cx="2100925" cy="1364522"/>
              <a:chOff x="7693025" y="1173885"/>
              <a:chExt cx="1922247" cy="1248475"/>
            </a:xfrm>
            <a:grpFill/>
          </p:grpSpPr>
          <p:sp>
            <p:nvSpPr>
              <p:cNvPr id="74" name="空心弧 73"/>
              <p:cNvSpPr/>
              <p:nvPr/>
            </p:nvSpPr>
            <p:spPr>
              <a:xfrm>
                <a:off x="7693025" y="1173885"/>
                <a:ext cx="914400" cy="914400"/>
              </a:xfrm>
              <a:prstGeom prst="blockArc">
                <a:avLst>
                  <a:gd name="adj1" fmla="val 10800000"/>
                  <a:gd name="adj2" fmla="val 16215187"/>
                  <a:gd name="adj3" fmla="val 2753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5" name="矩形 74"/>
              <p:cNvSpPr/>
              <p:nvPr/>
            </p:nvSpPr>
            <p:spPr>
              <a:xfrm>
                <a:off x="8140274" y="1173885"/>
                <a:ext cx="1474998" cy="252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6" name="矩形 75"/>
              <p:cNvSpPr/>
              <p:nvPr/>
            </p:nvSpPr>
            <p:spPr>
              <a:xfrm rot="5400000">
                <a:off x="7419908" y="1897242"/>
                <a:ext cx="798236" cy="252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73" name="直角三角形 72"/>
            <p:cNvSpPr/>
            <p:nvPr/>
          </p:nvSpPr>
          <p:spPr>
            <a:xfrm rot="2700000" flipH="1">
              <a:off x="5860648" y="3224262"/>
              <a:ext cx="466798" cy="466798"/>
            </a:xfrm>
            <a:prstGeom prst="r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77" name="组合 76"/>
          <p:cNvGrpSpPr/>
          <p:nvPr/>
        </p:nvGrpSpPr>
        <p:grpSpPr>
          <a:xfrm rot="10800000" flipH="1">
            <a:off x="6206380" y="4082035"/>
            <a:ext cx="2197702" cy="1534505"/>
            <a:chOff x="5860648" y="2156555"/>
            <a:chExt cx="2197702" cy="1534505"/>
          </a:xfrm>
          <a:solidFill>
            <a:srgbClr val="9AA375"/>
          </a:solidFill>
        </p:grpSpPr>
        <p:grpSp>
          <p:nvGrpSpPr>
            <p:cNvPr id="78" name="组合 77"/>
            <p:cNvGrpSpPr/>
            <p:nvPr/>
          </p:nvGrpSpPr>
          <p:grpSpPr>
            <a:xfrm>
              <a:off x="5957425" y="2156555"/>
              <a:ext cx="2100925" cy="1364522"/>
              <a:chOff x="7693025" y="1173885"/>
              <a:chExt cx="1922247" cy="1248475"/>
            </a:xfrm>
            <a:grpFill/>
          </p:grpSpPr>
          <p:sp>
            <p:nvSpPr>
              <p:cNvPr id="80" name="空心弧 79"/>
              <p:cNvSpPr/>
              <p:nvPr/>
            </p:nvSpPr>
            <p:spPr>
              <a:xfrm>
                <a:off x="7693025" y="1173885"/>
                <a:ext cx="914400" cy="914400"/>
              </a:xfrm>
              <a:prstGeom prst="blockArc">
                <a:avLst>
                  <a:gd name="adj1" fmla="val 10800000"/>
                  <a:gd name="adj2" fmla="val 16215187"/>
                  <a:gd name="adj3" fmla="val 2753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81" name="矩形 80"/>
              <p:cNvSpPr/>
              <p:nvPr/>
            </p:nvSpPr>
            <p:spPr>
              <a:xfrm>
                <a:off x="8140274" y="1173885"/>
                <a:ext cx="1474998" cy="252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2" name="矩形 81"/>
              <p:cNvSpPr/>
              <p:nvPr/>
            </p:nvSpPr>
            <p:spPr>
              <a:xfrm rot="5400000">
                <a:off x="7419908" y="1897242"/>
                <a:ext cx="798236" cy="252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79" name="直角三角形 78"/>
            <p:cNvSpPr/>
            <p:nvPr/>
          </p:nvSpPr>
          <p:spPr>
            <a:xfrm rot="2700000" flipH="1">
              <a:off x="5860648" y="3224262"/>
              <a:ext cx="466798" cy="466798"/>
            </a:xfrm>
            <a:prstGeom prst="r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83" name="组合 82"/>
          <p:cNvGrpSpPr/>
          <p:nvPr/>
        </p:nvGrpSpPr>
        <p:grpSpPr>
          <a:xfrm>
            <a:off x="2746478" y="4236244"/>
            <a:ext cx="849276" cy="849276"/>
            <a:chOff x="2746478" y="4236244"/>
            <a:chExt cx="849276" cy="849276"/>
          </a:xfrm>
        </p:grpSpPr>
        <p:grpSp>
          <p:nvGrpSpPr>
            <p:cNvPr id="84" name="组合 83"/>
            <p:cNvGrpSpPr/>
            <p:nvPr/>
          </p:nvGrpSpPr>
          <p:grpSpPr>
            <a:xfrm>
              <a:off x="2746478" y="4236244"/>
              <a:ext cx="849276" cy="849276"/>
              <a:chOff x="4489450" y="2618448"/>
              <a:chExt cx="2209800" cy="2209800"/>
            </a:xfrm>
          </p:grpSpPr>
          <p:sp>
            <p:nvSpPr>
              <p:cNvPr id="86" name="椭圆 85"/>
              <p:cNvSpPr/>
              <p:nvPr/>
            </p:nvSpPr>
            <p:spPr>
              <a:xfrm>
                <a:off x="4489450" y="2618448"/>
                <a:ext cx="2209800" cy="2209800"/>
              </a:xfrm>
              <a:prstGeom prst="ellipse">
                <a:avLst/>
              </a:prstGeom>
              <a:solidFill>
                <a:srgbClr val="A4A98C"/>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7" name="椭圆 86"/>
              <p:cNvSpPr/>
              <p:nvPr/>
            </p:nvSpPr>
            <p:spPr>
              <a:xfrm>
                <a:off x="4701442" y="2830441"/>
                <a:ext cx="1785818" cy="1785816"/>
              </a:xfrm>
              <a:prstGeom prst="ellipse">
                <a:avLst/>
              </a:prstGeom>
              <a:solidFill>
                <a:srgbClr val="737C53"/>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85" name="矩形 84"/>
            <p:cNvSpPr/>
            <p:nvPr/>
          </p:nvSpPr>
          <p:spPr>
            <a:xfrm>
              <a:off x="2972985" y="4476216"/>
              <a:ext cx="396262"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cs typeface="+mn-ea"/>
                  <a:sym typeface="+mn-lt"/>
                </a:rPr>
                <a:t>01</a:t>
              </a:r>
            </a:p>
          </p:txBody>
        </p:sp>
      </p:grpSp>
      <p:grpSp>
        <p:nvGrpSpPr>
          <p:cNvPr id="88" name="组合 87"/>
          <p:cNvGrpSpPr/>
          <p:nvPr/>
        </p:nvGrpSpPr>
        <p:grpSpPr>
          <a:xfrm>
            <a:off x="8596247" y="4236244"/>
            <a:ext cx="849276" cy="849276"/>
            <a:chOff x="8596247" y="4236244"/>
            <a:chExt cx="849276" cy="849276"/>
          </a:xfrm>
        </p:grpSpPr>
        <p:grpSp>
          <p:nvGrpSpPr>
            <p:cNvPr id="89" name="组合 88"/>
            <p:cNvGrpSpPr/>
            <p:nvPr/>
          </p:nvGrpSpPr>
          <p:grpSpPr>
            <a:xfrm>
              <a:off x="8596247" y="4236244"/>
              <a:ext cx="849276" cy="849276"/>
              <a:chOff x="4489450" y="2618448"/>
              <a:chExt cx="2209800" cy="2209800"/>
            </a:xfrm>
          </p:grpSpPr>
          <p:sp>
            <p:nvSpPr>
              <p:cNvPr id="91" name="椭圆 90"/>
              <p:cNvSpPr/>
              <p:nvPr/>
            </p:nvSpPr>
            <p:spPr>
              <a:xfrm>
                <a:off x="4489450" y="2618448"/>
                <a:ext cx="2209800" cy="2209800"/>
              </a:xfrm>
              <a:prstGeom prst="ellipse">
                <a:avLst/>
              </a:prstGeom>
              <a:solidFill>
                <a:srgbClr val="A4A98C"/>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92" name="椭圆 91"/>
              <p:cNvSpPr/>
              <p:nvPr/>
            </p:nvSpPr>
            <p:spPr>
              <a:xfrm>
                <a:off x="4701442" y="2830441"/>
                <a:ext cx="1785818" cy="1785816"/>
              </a:xfrm>
              <a:prstGeom prst="ellipse">
                <a:avLst/>
              </a:prstGeom>
              <a:solidFill>
                <a:srgbClr val="737C53"/>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90" name="矩形 89"/>
            <p:cNvSpPr/>
            <p:nvPr/>
          </p:nvSpPr>
          <p:spPr>
            <a:xfrm>
              <a:off x="8795281" y="4476216"/>
              <a:ext cx="441146"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cs typeface="+mn-ea"/>
                  <a:sym typeface="+mn-lt"/>
                </a:rPr>
                <a:t>02</a:t>
              </a:r>
            </a:p>
          </p:txBody>
        </p:sp>
      </p:grpSp>
      <p:grpSp>
        <p:nvGrpSpPr>
          <p:cNvPr id="93" name="组合 92"/>
          <p:cNvGrpSpPr/>
          <p:nvPr/>
        </p:nvGrpSpPr>
        <p:grpSpPr>
          <a:xfrm>
            <a:off x="7844234" y="5054190"/>
            <a:ext cx="849276" cy="849276"/>
            <a:chOff x="7844234" y="5054190"/>
            <a:chExt cx="849276" cy="849276"/>
          </a:xfrm>
        </p:grpSpPr>
        <p:grpSp>
          <p:nvGrpSpPr>
            <p:cNvPr id="94" name="组合 93"/>
            <p:cNvGrpSpPr/>
            <p:nvPr/>
          </p:nvGrpSpPr>
          <p:grpSpPr>
            <a:xfrm>
              <a:off x="7844234" y="5054190"/>
              <a:ext cx="849276" cy="849276"/>
              <a:chOff x="4489450" y="2618448"/>
              <a:chExt cx="2209800" cy="2209800"/>
            </a:xfrm>
          </p:grpSpPr>
          <p:sp>
            <p:nvSpPr>
              <p:cNvPr id="96" name="椭圆 95"/>
              <p:cNvSpPr/>
              <p:nvPr/>
            </p:nvSpPr>
            <p:spPr>
              <a:xfrm>
                <a:off x="4489450" y="2618448"/>
                <a:ext cx="2209800" cy="2209800"/>
              </a:xfrm>
              <a:prstGeom prst="ellipse">
                <a:avLst/>
              </a:prstGeom>
              <a:solidFill>
                <a:srgbClr val="A4A98C"/>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97" name="椭圆 96"/>
              <p:cNvSpPr/>
              <p:nvPr/>
            </p:nvSpPr>
            <p:spPr>
              <a:xfrm>
                <a:off x="4701442" y="2830441"/>
                <a:ext cx="1785818" cy="1785816"/>
              </a:xfrm>
              <a:prstGeom prst="ellipse">
                <a:avLst/>
              </a:prstGeom>
              <a:solidFill>
                <a:srgbClr val="9AA375"/>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95" name="矩形 94"/>
            <p:cNvSpPr/>
            <p:nvPr/>
          </p:nvSpPr>
          <p:spPr>
            <a:xfrm>
              <a:off x="8048300" y="5294162"/>
              <a:ext cx="441146"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cs typeface="+mn-ea"/>
                  <a:sym typeface="+mn-lt"/>
                </a:rPr>
                <a:t>04</a:t>
              </a:r>
            </a:p>
          </p:txBody>
        </p:sp>
      </p:grpSp>
      <p:grpSp>
        <p:nvGrpSpPr>
          <p:cNvPr id="98" name="组合 97"/>
          <p:cNvGrpSpPr/>
          <p:nvPr/>
        </p:nvGrpSpPr>
        <p:grpSpPr>
          <a:xfrm>
            <a:off x="3498491" y="5054190"/>
            <a:ext cx="849276" cy="849276"/>
            <a:chOff x="3498491" y="5054190"/>
            <a:chExt cx="849276" cy="849276"/>
          </a:xfrm>
        </p:grpSpPr>
        <p:grpSp>
          <p:nvGrpSpPr>
            <p:cNvPr id="99" name="组合 98"/>
            <p:cNvGrpSpPr/>
            <p:nvPr/>
          </p:nvGrpSpPr>
          <p:grpSpPr>
            <a:xfrm>
              <a:off x="3498491" y="5054190"/>
              <a:ext cx="849276" cy="849276"/>
              <a:chOff x="4489450" y="2618448"/>
              <a:chExt cx="2209800" cy="2209800"/>
            </a:xfrm>
          </p:grpSpPr>
          <p:sp>
            <p:nvSpPr>
              <p:cNvPr id="101" name="椭圆 100"/>
              <p:cNvSpPr/>
              <p:nvPr/>
            </p:nvSpPr>
            <p:spPr>
              <a:xfrm>
                <a:off x="4489450" y="2618448"/>
                <a:ext cx="2209800" cy="2209800"/>
              </a:xfrm>
              <a:prstGeom prst="ellipse">
                <a:avLst/>
              </a:prstGeom>
              <a:solidFill>
                <a:srgbClr val="A4A98C"/>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2" name="椭圆 101"/>
              <p:cNvSpPr/>
              <p:nvPr/>
            </p:nvSpPr>
            <p:spPr>
              <a:xfrm>
                <a:off x="4701442" y="2830441"/>
                <a:ext cx="1785818" cy="1785816"/>
              </a:xfrm>
              <a:prstGeom prst="ellipse">
                <a:avLst/>
              </a:prstGeom>
              <a:solidFill>
                <a:srgbClr val="9AA375"/>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00" name="矩形 99"/>
            <p:cNvSpPr/>
            <p:nvPr/>
          </p:nvSpPr>
          <p:spPr>
            <a:xfrm>
              <a:off x="3702556" y="5294162"/>
              <a:ext cx="441146"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cs typeface="+mn-ea"/>
                  <a:sym typeface="+mn-lt"/>
                </a:rPr>
                <a:t>03</a:t>
              </a:r>
            </a:p>
          </p:txBody>
        </p:sp>
      </p:grpSp>
      <p:grpSp>
        <p:nvGrpSpPr>
          <p:cNvPr id="103" name="组合 102"/>
          <p:cNvGrpSpPr/>
          <p:nvPr/>
        </p:nvGrpSpPr>
        <p:grpSpPr>
          <a:xfrm>
            <a:off x="7812880" y="1581598"/>
            <a:ext cx="3486069" cy="920930"/>
            <a:chOff x="7812880" y="1617793"/>
            <a:chExt cx="3486069" cy="920930"/>
          </a:xfrm>
        </p:grpSpPr>
        <p:sp>
          <p:nvSpPr>
            <p:cNvPr id="104" name="矩形 103"/>
            <p:cNvSpPr/>
            <p:nvPr/>
          </p:nvSpPr>
          <p:spPr>
            <a:xfrm>
              <a:off x="8346199" y="1617793"/>
              <a:ext cx="2952750" cy="384144"/>
            </a:xfrm>
            <a:prstGeom prst="rect">
              <a:avLst/>
            </a:prstGeom>
          </p:spPr>
          <p:txBody>
            <a:bodyPr wrap="square">
              <a:spAutoFit/>
            </a:bodyPr>
            <a:lstStyle/>
            <a:p>
              <a:pPr>
                <a:lnSpc>
                  <a:spcPct val="150000"/>
                </a:lnSpc>
                <a:spcAft>
                  <a:spcPts val="600"/>
                </a:spcAft>
                <a:buClr>
                  <a:srgbClr val="5ABEAA"/>
                </a:buClr>
              </a:pPr>
              <a:r>
                <a:rPr lang="en-US" altLang="zh-CN" sz="1400" b="1" dirty="0">
                  <a:solidFill>
                    <a:schemeClr val="tx1">
                      <a:lumMod val="65000"/>
                      <a:lumOff val="35000"/>
                    </a:schemeClr>
                  </a:solidFill>
                  <a:cs typeface="+mn-ea"/>
                  <a:sym typeface="+mn-lt"/>
                </a:rPr>
                <a:t>Add title text</a:t>
              </a:r>
              <a:endParaRPr lang="zh-CN" altLang="en-US" sz="1050" dirty="0">
                <a:solidFill>
                  <a:srgbClr val="548235"/>
                </a:solidFill>
                <a:cs typeface="+mn-ea"/>
                <a:sym typeface="+mn-lt"/>
              </a:endParaRPr>
            </a:p>
          </p:txBody>
        </p:sp>
        <p:sp>
          <p:nvSpPr>
            <p:cNvPr id="105" name="矩形 104"/>
            <p:cNvSpPr/>
            <p:nvPr/>
          </p:nvSpPr>
          <p:spPr>
            <a:xfrm>
              <a:off x="7812880" y="1661548"/>
              <a:ext cx="519694" cy="461665"/>
            </a:xfrm>
            <a:prstGeom prst="rect">
              <a:avLst/>
            </a:prstGeom>
          </p:spPr>
          <p:txBody>
            <a:bodyPr wrap="none">
              <a:spAutoFit/>
            </a:bodyPr>
            <a:lstStyle/>
            <a:p>
              <a:pPr algn="ctr"/>
              <a:r>
                <a:rPr lang="en-US" altLang="zh-CN" sz="2400" b="1" dirty="0">
                  <a:solidFill>
                    <a:srgbClr val="737C53"/>
                  </a:solidFill>
                  <a:cs typeface="+mn-ea"/>
                  <a:sym typeface="+mn-lt"/>
                </a:rPr>
                <a:t>02</a:t>
              </a:r>
            </a:p>
          </p:txBody>
        </p:sp>
        <p:sp>
          <p:nvSpPr>
            <p:cNvPr id="106" name="矩形 105"/>
            <p:cNvSpPr/>
            <p:nvPr/>
          </p:nvSpPr>
          <p:spPr>
            <a:xfrm>
              <a:off x="8314458" y="1918810"/>
              <a:ext cx="2952750" cy="619913"/>
            </a:xfrm>
            <a:prstGeom prst="rect">
              <a:avLst/>
            </a:prstGeom>
          </p:spPr>
          <p:txBody>
            <a:bodyPr wrap="square">
              <a:spAutoFit/>
            </a:bodyPr>
            <a:lstStyle/>
            <a:p>
              <a:pPr algn="l" defTabSz="683895">
                <a:lnSpc>
                  <a:spcPct val="150000"/>
                </a:lnSpc>
              </a:pPr>
              <a:r>
                <a:rPr lang="en-US" sz="1200" dirty="0">
                  <a:solidFill>
                    <a:schemeClr val="tx1">
                      <a:lumMod val="65000"/>
                      <a:lumOff val="35000"/>
                    </a:schemeClr>
                  </a:solidFill>
                  <a:cs typeface="+mn-ea"/>
                  <a:sym typeface="+mn-lt"/>
                </a:rPr>
                <a:t>Click here to add content, content to match the title. </a:t>
              </a:r>
              <a:endParaRPr lang="zh-CN" altLang="en-US" sz="1000" dirty="0">
                <a:solidFill>
                  <a:schemeClr val="tx1">
                    <a:lumMod val="75000"/>
                    <a:lumOff val="25000"/>
                  </a:schemeClr>
                </a:solidFill>
                <a:cs typeface="+mn-ea"/>
                <a:sym typeface="+mn-lt"/>
              </a:endParaRPr>
            </a:p>
          </p:txBody>
        </p:sp>
      </p:grpSp>
      <p:grpSp>
        <p:nvGrpSpPr>
          <p:cNvPr id="107" name="组合 106"/>
          <p:cNvGrpSpPr/>
          <p:nvPr/>
        </p:nvGrpSpPr>
        <p:grpSpPr>
          <a:xfrm>
            <a:off x="7812881" y="2760046"/>
            <a:ext cx="3486068" cy="958253"/>
            <a:chOff x="7812881" y="2760046"/>
            <a:chExt cx="3486068" cy="958253"/>
          </a:xfrm>
        </p:grpSpPr>
        <p:sp>
          <p:nvSpPr>
            <p:cNvPr id="108" name="矩形 107"/>
            <p:cNvSpPr/>
            <p:nvPr/>
          </p:nvSpPr>
          <p:spPr>
            <a:xfrm>
              <a:off x="8346199" y="2760046"/>
              <a:ext cx="2952750" cy="384144"/>
            </a:xfrm>
            <a:prstGeom prst="rect">
              <a:avLst/>
            </a:prstGeom>
          </p:spPr>
          <p:txBody>
            <a:bodyPr wrap="square">
              <a:spAutoFit/>
            </a:bodyPr>
            <a:lstStyle/>
            <a:p>
              <a:pPr algn="l">
                <a:lnSpc>
                  <a:spcPct val="150000"/>
                </a:lnSpc>
                <a:spcAft>
                  <a:spcPts val="600"/>
                </a:spcAft>
                <a:buClr>
                  <a:srgbClr val="5ABEAA"/>
                </a:buClr>
              </a:pPr>
              <a:r>
                <a:rPr lang="en-US" altLang="zh-CN" sz="1400" b="1" dirty="0">
                  <a:solidFill>
                    <a:schemeClr val="tx1">
                      <a:lumMod val="65000"/>
                      <a:lumOff val="35000"/>
                    </a:schemeClr>
                  </a:solidFill>
                  <a:cs typeface="+mn-ea"/>
                  <a:sym typeface="+mn-lt"/>
                </a:rPr>
                <a:t>Add title text</a:t>
              </a:r>
              <a:endParaRPr lang="zh-CN" altLang="en-US" sz="1050" dirty="0">
                <a:solidFill>
                  <a:srgbClr val="548235"/>
                </a:solidFill>
                <a:cs typeface="+mn-ea"/>
                <a:sym typeface="+mn-lt"/>
              </a:endParaRPr>
            </a:p>
          </p:txBody>
        </p:sp>
        <p:sp>
          <p:nvSpPr>
            <p:cNvPr id="109" name="矩形 108"/>
            <p:cNvSpPr/>
            <p:nvPr/>
          </p:nvSpPr>
          <p:spPr>
            <a:xfrm>
              <a:off x="7812881" y="2798384"/>
              <a:ext cx="519694" cy="461665"/>
            </a:xfrm>
            <a:prstGeom prst="rect">
              <a:avLst/>
            </a:prstGeom>
          </p:spPr>
          <p:txBody>
            <a:bodyPr wrap="none">
              <a:spAutoFit/>
            </a:bodyPr>
            <a:lstStyle/>
            <a:p>
              <a:pPr algn="ctr"/>
              <a:r>
                <a:rPr lang="en-US" altLang="zh-CN" sz="2400" b="1" dirty="0">
                  <a:solidFill>
                    <a:srgbClr val="9AA375"/>
                  </a:solidFill>
                  <a:cs typeface="+mn-ea"/>
                  <a:sym typeface="+mn-lt"/>
                </a:rPr>
                <a:t>04</a:t>
              </a:r>
            </a:p>
          </p:txBody>
        </p:sp>
        <p:sp>
          <p:nvSpPr>
            <p:cNvPr id="110" name="矩形 109"/>
            <p:cNvSpPr/>
            <p:nvPr/>
          </p:nvSpPr>
          <p:spPr>
            <a:xfrm>
              <a:off x="8314458" y="3098386"/>
              <a:ext cx="2952750" cy="619913"/>
            </a:xfrm>
            <a:prstGeom prst="rect">
              <a:avLst/>
            </a:prstGeom>
          </p:spPr>
          <p:txBody>
            <a:bodyPr wrap="square">
              <a:spAutoFit/>
            </a:bodyPr>
            <a:lstStyle/>
            <a:p>
              <a:pPr algn="l" defTabSz="683895">
                <a:lnSpc>
                  <a:spcPct val="150000"/>
                </a:lnSpc>
              </a:pPr>
              <a:r>
                <a:rPr lang="en-US" sz="1200" dirty="0">
                  <a:solidFill>
                    <a:schemeClr val="tx1">
                      <a:lumMod val="65000"/>
                      <a:lumOff val="35000"/>
                    </a:schemeClr>
                  </a:solidFill>
                  <a:cs typeface="+mn-ea"/>
                  <a:sym typeface="+mn-lt"/>
                </a:rPr>
                <a:t>Click here to add content, content to match the title. </a:t>
              </a:r>
              <a:endParaRPr lang="zh-CN" altLang="en-US" sz="1000" dirty="0">
                <a:solidFill>
                  <a:schemeClr val="tx1">
                    <a:lumMod val="75000"/>
                    <a:lumOff val="25000"/>
                  </a:schemeClr>
                </a:solidFill>
                <a:cs typeface="+mn-ea"/>
                <a:sym typeface="+mn-lt"/>
              </a:endParaRPr>
            </a:p>
          </p:txBody>
        </p:sp>
      </p:grpSp>
      <p:grpSp>
        <p:nvGrpSpPr>
          <p:cNvPr id="111" name="组合 110"/>
          <p:cNvGrpSpPr/>
          <p:nvPr/>
        </p:nvGrpSpPr>
        <p:grpSpPr>
          <a:xfrm>
            <a:off x="852954" y="2760046"/>
            <a:ext cx="3526073" cy="958253"/>
            <a:chOff x="852954" y="2760046"/>
            <a:chExt cx="3526073" cy="958253"/>
          </a:xfrm>
        </p:grpSpPr>
        <p:sp>
          <p:nvSpPr>
            <p:cNvPr id="112" name="矩形 111"/>
            <p:cNvSpPr/>
            <p:nvPr/>
          </p:nvSpPr>
          <p:spPr>
            <a:xfrm>
              <a:off x="893051" y="2760046"/>
              <a:ext cx="2952750" cy="384144"/>
            </a:xfrm>
            <a:prstGeom prst="rect">
              <a:avLst/>
            </a:prstGeom>
          </p:spPr>
          <p:txBody>
            <a:bodyPr wrap="square">
              <a:spAutoFit/>
            </a:bodyPr>
            <a:lstStyle/>
            <a:p>
              <a:pPr algn="r">
                <a:lnSpc>
                  <a:spcPct val="150000"/>
                </a:lnSpc>
                <a:spcAft>
                  <a:spcPts val="600"/>
                </a:spcAft>
                <a:buClr>
                  <a:srgbClr val="5ABEAA"/>
                </a:buClr>
              </a:pPr>
              <a:r>
                <a:rPr lang="en-US" altLang="zh-CN" sz="1400" b="1" dirty="0">
                  <a:solidFill>
                    <a:schemeClr val="tx1">
                      <a:lumMod val="65000"/>
                      <a:lumOff val="35000"/>
                    </a:schemeClr>
                  </a:solidFill>
                  <a:cs typeface="+mn-ea"/>
                  <a:sym typeface="+mn-lt"/>
                </a:rPr>
                <a:t>Add title text</a:t>
              </a:r>
              <a:endParaRPr lang="en-US" altLang="zh-CN" sz="1400" dirty="0">
                <a:solidFill>
                  <a:srgbClr val="548235"/>
                </a:solidFill>
                <a:cs typeface="+mn-ea"/>
                <a:sym typeface="+mn-lt"/>
              </a:endParaRPr>
            </a:p>
          </p:txBody>
        </p:sp>
        <p:sp>
          <p:nvSpPr>
            <p:cNvPr id="113" name="矩形 112"/>
            <p:cNvSpPr/>
            <p:nvPr/>
          </p:nvSpPr>
          <p:spPr>
            <a:xfrm>
              <a:off x="3862540" y="2798384"/>
              <a:ext cx="516487" cy="461665"/>
            </a:xfrm>
            <a:prstGeom prst="rect">
              <a:avLst/>
            </a:prstGeom>
          </p:spPr>
          <p:txBody>
            <a:bodyPr wrap="none">
              <a:spAutoFit/>
            </a:bodyPr>
            <a:lstStyle/>
            <a:p>
              <a:pPr algn="ctr"/>
              <a:r>
                <a:rPr lang="en-US" altLang="zh-CN" sz="2400" b="1" dirty="0">
                  <a:solidFill>
                    <a:srgbClr val="9AA375"/>
                  </a:solidFill>
                  <a:cs typeface="+mn-ea"/>
                  <a:sym typeface="+mn-lt"/>
                </a:rPr>
                <a:t>03</a:t>
              </a:r>
            </a:p>
          </p:txBody>
        </p:sp>
        <p:sp>
          <p:nvSpPr>
            <p:cNvPr id="114" name="矩形 113"/>
            <p:cNvSpPr/>
            <p:nvPr/>
          </p:nvSpPr>
          <p:spPr>
            <a:xfrm>
              <a:off x="852954" y="3098386"/>
              <a:ext cx="2952750" cy="619913"/>
            </a:xfrm>
            <a:prstGeom prst="rect">
              <a:avLst/>
            </a:prstGeom>
          </p:spPr>
          <p:txBody>
            <a:bodyPr wrap="square">
              <a:spAutoFit/>
            </a:bodyPr>
            <a:lstStyle/>
            <a:p>
              <a:pPr algn="r" defTabSz="683895">
                <a:lnSpc>
                  <a:spcPct val="150000"/>
                </a:lnSpc>
              </a:pPr>
              <a:r>
                <a:rPr lang="en-US" sz="1200" dirty="0">
                  <a:solidFill>
                    <a:schemeClr val="tx1">
                      <a:lumMod val="65000"/>
                      <a:lumOff val="35000"/>
                    </a:schemeClr>
                  </a:solidFill>
                  <a:cs typeface="+mn-ea"/>
                  <a:sym typeface="+mn-lt"/>
                </a:rPr>
                <a:t>Click here to add content, content to match the title. </a:t>
              </a:r>
              <a:endParaRPr lang="zh-CN" altLang="en-US" sz="1000" dirty="0">
                <a:solidFill>
                  <a:schemeClr val="tx1">
                    <a:lumMod val="75000"/>
                    <a:lumOff val="25000"/>
                  </a:schemeClr>
                </a:solidFill>
                <a:cs typeface="+mn-ea"/>
                <a:sym typeface="+mn-lt"/>
              </a:endParaRPr>
            </a:p>
          </p:txBody>
        </p:sp>
      </p:grpSp>
      <p:grpSp>
        <p:nvGrpSpPr>
          <p:cNvPr id="115" name="组合 114"/>
          <p:cNvGrpSpPr/>
          <p:nvPr/>
        </p:nvGrpSpPr>
        <p:grpSpPr>
          <a:xfrm>
            <a:off x="852954" y="1581598"/>
            <a:ext cx="3501226" cy="920549"/>
            <a:chOff x="852954" y="1581598"/>
            <a:chExt cx="3501226" cy="920549"/>
          </a:xfrm>
        </p:grpSpPr>
        <p:sp>
          <p:nvSpPr>
            <p:cNvPr id="116" name="矩形 115"/>
            <p:cNvSpPr/>
            <p:nvPr/>
          </p:nvSpPr>
          <p:spPr>
            <a:xfrm>
              <a:off x="893051" y="1581598"/>
              <a:ext cx="2952750" cy="384144"/>
            </a:xfrm>
            <a:prstGeom prst="rect">
              <a:avLst/>
            </a:prstGeom>
          </p:spPr>
          <p:txBody>
            <a:bodyPr wrap="square">
              <a:spAutoFit/>
            </a:bodyPr>
            <a:lstStyle/>
            <a:p>
              <a:pPr algn="r">
                <a:lnSpc>
                  <a:spcPct val="150000"/>
                </a:lnSpc>
                <a:spcAft>
                  <a:spcPts val="600"/>
                </a:spcAft>
                <a:buClr>
                  <a:srgbClr val="5ABEAA"/>
                </a:buClr>
              </a:pPr>
              <a:r>
                <a:rPr lang="en-US" altLang="zh-CN" sz="1400" b="1" dirty="0">
                  <a:solidFill>
                    <a:schemeClr val="tx1">
                      <a:lumMod val="65000"/>
                      <a:lumOff val="35000"/>
                    </a:schemeClr>
                  </a:solidFill>
                  <a:cs typeface="+mn-ea"/>
                  <a:sym typeface="+mn-lt"/>
                </a:rPr>
                <a:t>Add title text</a:t>
              </a:r>
              <a:endParaRPr lang="en-US" altLang="zh-CN" sz="1400" dirty="0">
                <a:solidFill>
                  <a:srgbClr val="548235"/>
                </a:solidFill>
                <a:cs typeface="+mn-ea"/>
                <a:sym typeface="+mn-lt"/>
              </a:endParaRPr>
            </a:p>
          </p:txBody>
        </p:sp>
        <p:sp>
          <p:nvSpPr>
            <p:cNvPr id="117" name="矩形 116"/>
            <p:cNvSpPr/>
            <p:nvPr/>
          </p:nvSpPr>
          <p:spPr>
            <a:xfrm>
              <a:off x="3887386" y="1661548"/>
              <a:ext cx="466794" cy="461665"/>
            </a:xfrm>
            <a:prstGeom prst="rect">
              <a:avLst/>
            </a:prstGeom>
          </p:spPr>
          <p:txBody>
            <a:bodyPr wrap="none">
              <a:spAutoFit/>
            </a:bodyPr>
            <a:lstStyle/>
            <a:p>
              <a:pPr algn="ctr"/>
              <a:r>
                <a:rPr lang="en-US" altLang="zh-CN" sz="2400" b="1" dirty="0">
                  <a:solidFill>
                    <a:srgbClr val="737C53"/>
                  </a:solidFill>
                  <a:cs typeface="+mn-ea"/>
                  <a:sym typeface="+mn-lt"/>
                </a:rPr>
                <a:t>01</a:t>
              </a:r>
            </a:p>
          </p:txBody>
        </p:sp>
        <p:sp>
          <p:nvSpPr>
            <p:cNvPr id="118" name="矩形 117"/>
            <p:cNvSpPr/>
            <p:nvPr/>
          </p:nvSpPr>
          <p:spPr>
            <a:xfrm>
              <a:off x="852954" y="1882234"/>
              <a:ext cx="2952750" cy="619913"/>
            </a:xfrm>
            <a:prstGeom prst="rect">
              <a:avLst/>
            </a:prstGeom>
          </p:spPr>
          <p:txBody>
            <a:bodyPr wrap="square">
              <a:spAutoFit/>
            </a:bodyPr>
            <a:lstStyle/>
            <a:p>
              <a:pPr algn="r" defTabSz="683895">
                <a:lnSpc>
                  <a:spcPct val="150000"/>
                </a:lnSpc>
              </a:pPr>
              <a:r>
                <a:rPr lang="en-US" sz="1200" dirty="0">
                  <a:solidFill>
                    <a:schemeClr val="tx1">
                      <a:lumMod val="65000"/>
                      <a:lumOff val="35000"/>
                    </a:schemeClr>
                  </a:solidFill>
                  <a:cs typeface="+mn-ea"/>
                  <a:sym typeface="+mn-lt"/>
                </a:rPr>
                <a:t>Click here to add content, content to match the title. </a:t>
              </a:r>
              <a:endParaRPr lang="zh-CN" altLang="en-US" sz="100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p:cTn id="16" dur="500" fill="hold"/>
                                        <p:tgtEl>
                                          <p:spTgt spid="83"/>
                                        </p:tgtEl>
                                        <p:attrNameLst>
                                          <p:attrName>ppt_w</p:attrName>
                                        </p:attrNameLst>
                                      </p:cBhvr>
                                      <p:tavLst>
                                        <p:tav tm="0">
                                          <p:val>
                                            <p:fltVal val="0"/>
                                          </p:val>
                                        </p:tav>
                                        <p:tav tm="100000">
                                          <p:val>
                                            <p:strVal val="#ppt_w"/>
                                          </p:val>
                                        </p:tav>
                                      </p:tavLst>
                                    </p:anim>
                                    <p:anim calcmode="lin" valueType="num">
                                      <p:cBhvr>
                                        <p:cTn id="17" dur="500" fill="hold"/>
                                        <p:tgtEl>
                                          <p:spTgt spid="83"/>
                                        </p:tgtEl>
                                        <p:attrNameLst>
                                          <p:attrName>ppt_h</p:attrName>
                                        </p:attrNameLst>
                                      </p:cBhvr>
                                      <p:tavLst>
                                        <p:tav tm="0">
                                          <p:val>
                                            <p:fltVal val="0"/>
                                          </p:val>
                                        </p:tav>
                                        <p:tav tm="100000">
                                          <p:val>
                                            <p:strVal val="#ppt_h"/>
                                          </p:val>
                                        </p:tav>
                                      </p:tavLst>
                                    </p:anim>
                                    <p:anim calcmode="lin" valueType="num">
                                      <p:cBhvr>
                                        <p:cTn id="18" dur="500" fill="hold"/>
                                        <p:tgtEl>
                                          <p:spTgt spid="83"/>
                                        </p:tgtEl>
                                        <p:attrNameLst>
                                          <p:attrName>style.rotation</p:attrName>
                                        </p:attrNameLst>
                                      </p:cBhvr>
                                      <p:tavLst>
                                        <p:tav tm="0">
                                          <p:val>
                                            <p:fltVal val="360"/>
                                          </p:val>
                                        </p:tav>
                                        <p:tav tm="100000">
                                          <p:val>
                                            <p:fltVal val="0"/>
                                          </p:val>
                                        </p:tav>
                                      </p:tavLst>
                                    </p:anim>
                                    <p:animEffect transition="in" filter="fade">
                                      <p:cBhvr>
                                        <p:cTn id="19" dur="500"/>
                                        <p:tgtEl>
                                          <p:spTgt spid="8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p:cTn id="27" dur="500" fill="hold"/>
                                        <p:tgtEl>
                                          <p:spTgt spid="88"/>
                                        </p:tgtEl>
                                        <p:attrNameLst>
                                          <p:attrName>ppt_w</p:attrName>
                                        </p:attrNameLst>
                                      </p:cBhvr>
                                      <p:tavLst>
                                        <p:tav tm="0">
                                          <p:val>
                                            <p:fltVal val="0"/>
                                          </p:val>
                                        </p:tav>
                                        <p:tav tm="100000">
                                          <p:val>
                                            <p:strVal val="#ppt_w"/>
                                          </p:val>
                                        </p:tav>
                                      </p:tavLst>
                                    </p:anim>
                                    <p:anim calcmode="lin" valueType="num">
                                      <p:cBhvr>
                                        <p:cTn id="28" dur="500" fill="hold"/>
                                        <p:tgtEl>
                                          <p:spTgt spid="88"/>
                                        </p:tgtEl>
                                        <p:attrNameLst>
                                          <p:attrName>ppt_h</p:attrName>
                                        </p:attrNameLst>
                                      </p:cBhvr>
                                      <p:tavLst>
                                        <p:tav tm="0">
                                          <p:val>
                                            <p:fltVal val="0"/>
                                          </p:val>
                                        </p:tav>
                                        <p:tav tm="100000">
                                          <p:val>
                                            <p:strVal val="#ppt_h"/>
                                          </p:val>
                                        </p:tav>
                                      </p:tavLst>
                                    </p:anim>
                                    <p:anim calcmode="lin" valueType="num">
                                      <p:cBhvr>
                                        <p:cTn id="29" dur="500" fill="hold"/>
                                        <p:tgtEl>
                                          <p:spTgt spid="88"/>
                                        </p:tgtEl>
                                        <p:attrNameLst>
                                          <p:attrName>style.rotation</p:attrName>
                                        </p:attrNameLst>
                                      </p:cBhvr>
                                      <p:tavLst>
                                        <p:tav tm="0">
                                          <p:val>
                                            <p:fltVal val="360"/>
                                          </p:val>
                                        </p:tav>
                                        <p:tav tm="100000">
                                          <p:val>
                                            <p:fltVal val="0"/>
                                          </p:val>
                                        </p:tav>
                                      </p:tavLst>
                                    </p:anim>
                                    <p:animEffect transition="in" filter="fade">
                                      <p:cBhvr>
                                        <p:cTn id="30" dur="500"/>
                                        <p:tgtEl>
                                          <p:spTgt spid="88"/>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par>
                          <p:cTn id="35" fill="hold">
                            <p:stCondLst>
                              <p:cond delay="3000"/>
                            </p:stCondLst>
                            <p:childTnLst>
                              <p:par>
                                <p:cTn id="36" presetID="49" presetClass="entr" presetSubtype="0" decel="100000" fill="hold" nodeType="afterEffect">
                                  <p:stCondLst>
                                    <p:cond delay="0"/>
                                  </p:stCondLst>
                                  <p:childTnLst>
                                    <p:set>
                                      <p:cBhvr>
                                        <p:cTn id="37" dur="1" fill="hold">
                                          <p:stCondLst>
                                            <p:cond delay="0"/>
                                          </p:stCondLst>
                                        </p:cTn>
                                        <p:tgtEl>
                                          <p:spTgt spid="98"/>
                                        </p:tgtEl>
                                        <p:attrNameLst>
                                          <p:attrName>style.visibility</p:attrName>
                                        </p:attrNameLst>
                                      </p:cBhvr>
                                      <p:to>
                                        <p:strVal val="visible"/>
                                      </p:to>
                                    </p:set>
                                    <p:anim calcmode="lin" valueType="num">
                                      <p:cBhvr>
                                        <p:cTn id="38" dur="500" fill="hold"/>
                                        <p:tgtEl>
                                          <p:spTgt spid="98"/>
                                        </p:tgtEl>
                                        <p:attrNameLst>
                                          <p:attrName>ppt_w</p:attrName>
                                        </p:attrNameLst>
                                      </p:cBhvr>
                                      <p:tavLst>
                                        <p:tav tm="0">
                                          <p:val>
                                            <p:fltVal val="0"/>
                                          </p:val>
                                        </p:tav>
                                        <p:tav tm="100000">
                                          <p:val>
                                            <p:strVal val="#ppt_w"/>
                                          </p:val>
                                        </p:tav>
                                      </p:tavLst>
                                    </p:anim>
                                    <p:anim calcmode="lin" valueType="num">
                                      <p:cBhvr>
                                        <p:cTn id="39" dur="500" fill="hold"/>
                                        <p:tgtEl>
                                          <p:spTgt spid="98"/>
                                        </p:tgtEl>
                                        <p:attrNameLst>
                                          <p:attrName>ppt_h</p:attrName>
                                        </p:attrNameLst>
                                      </p:cBhvr>
                                      <p:tavLst>
                                        <p:tav tm="0">
                                          <p:val>
                                            <p:fltVal val="0"/>
                                          </p:val>
                                        </p:tav>
                                        <p:tav tm="100000">
                                          <p:val>
                                            <p:strVal val="#ppt_h"/>
                                          </p:val>
                                        </p:tav>
                                      </p:tavLst>
                                    </p:anim>
                                    <p:anim calcmode="lin" valueType="num">
                                      <p:cBhvr>
                                        <p:cTn id="40" dur="500" fill="hold"/>
                                        <p:tgtEl>
                                          <p:spTgt spid="98"/>
                                        </p:tgtEl>
                                        <p:attrNameLst>
                                          <p:attrName>style.rotation</p:attrName>
                                        </p:attrNameLst>
                                      </p:cBhvr>
                                      <p:tavLst>
                                        <p:tav tm="0">
                                          <p:val>
                                            <p:fltVal val="360"/>
                                          </p:val>
                                        </p:tav>
                                        <p:tav tm="100000">
                                          <p:val>
                                            <p:fltVal val="0"/>
                                          </p:val>
                                        </p:tav>
                                      </p:tavLst>
                                    </p:anim>
                                    <p:animEffect transition="in" filter="fade">
                                      <p:cBhvr>
                                        <p:cTn id="41" dur="500"/>
                                        <p:tgtEl>
                                          <p:spTgt spid="98"/>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fade">
                                      <p:cBhvr>
                                        <p:cTn id="45" dur="500"/>
                                        <p:tgtEl>
                                          <p:spTgt spid="71"/>
                                        </p:tgtEl>
                                      </p:cBhvr>
                                    </p:animEffect>
                                  </p:childTnLst>
                                </p:cTn>
                              </p:par>
                            </p:childTnLst>
                          </p:cTn>
                        </p:par>
                        <p:par>
                          <p:cTn id="46" fill="hold">
                            <p:stCondLst>
                              <p:cond delay="4000"/>
                            </p:stCondLst>
                            <p:childTnLst>
                              <p:par>
                                <p:cTn id="47" presetID="49" presetClass="entr" presetSubtype="0" decel="100000"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500" fill="hold"/>
                                        <p:tgtEl>
                                          <p:spTgt spid="93"/>
                                        </p:tgtEl>
                                        <p:attrNameLst>
                                          <p:attrName>ppt_w</p:attrName>
                                        </p:attrNameLst>
                                      </p:cBhvr>
                                      <p:tavLst>
                                        <p:tav tm="0">
                                          <p:val>
                                            <p:fltVal val="0"/>
                                          </p:val>
                                        </p:tav>
                                        <p:tav tm="100000">
                                          <p:val>
                                            <p:strVal val="#ppt_w"/>
                                          </p:val>
                                        </p:tav>
                                      </p:tavLst>
                                    </p:anim>
                                    <p:anim calcmode="lin" valueType="num">
                                      <p:cBhvr>
                                        <p:cTn id="50" dur="500" fill="hold"/>
                                        <p:tgtEl>
                                          <p:spTgt spid="93"/>
                                        </p:tgtEl>
                                        <p:attrNameLst>
                                          <p:attrName>ppt_h</p:attrName>
                                        </p:attrNameLst>
                                      </p:cBhvr>
                                      <p:tavLst>
                                        <p:tav tm="0">
                                          <p:val>
                                            <p:fltVal val="0"/>
                                          </p:val>
                                        </p:tav>
                                        <p:tav tm="100000">
                                          <p:val>
                                            <p:strVal val="#ppt_h"/>
                                          </p:val>
                                        </p:tav>
                                      </p:tavLst>
                                    </p:anim>
                                    <p:anim calcmode="lin" valueType="num">
                                      <p:cBhvr>
                                        <p:cTn id="51" dur="500" fill="hold"/>
                                        <p:tgtEl>
                                          <p:spTgt spid="93"/>
                                        </p:tgtEl>
                                        <p:attrNameLst>
                                          <p:attrName>style.rotation</p:attrName>
                                        </p:attrNameLst>
                                      </p:cBhvr>
                                      <p:tavLst>
                                        <p:tav tm="0">
                                          <p:val>
                                            <p:fltVal val="360"/>
                                          </p:val>
                                        </p:tav>
                                        <p:tav tm="100000">
                                          <p:val>
                                            <p:fltVal val="0"/>
                                          </p:val>
                                        </p:tav>
                                      </p:tavLst>
                                    </p:anim>
                                    <p:animEffect transition="in" filter="fade">
                                      <p:cBhvr>
                                        <p:cTn id="52" dur="500"/>
                                        <p:tgtEl>
                                          <p:spTgt spid="93"/>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500"/>
                                        <p:tgtEl>
                                          <p:spTgt spid="77"/>
                                        </p:tgtEl>
                                      </p:cBhvr>
                                    </p:animEffect>
                                  </p:childTnLst>
                                </p:cTn>
                              </p:par>
                            </p:childTnLst>
                          </p:cTn>
                        </p:par>
                        <p:par>
                          <p:cTn id="57" fill="hold">
                            <p:stCondLst>
                              <p:cond delay="5000"/>
                            </p:stCondLst>
                            <p:childTnLst>
                              <p:par>
                                <p:cTn id="58" presetID="12" presetClass="entr" presetSubtype="4" fill="hold" grpId="0" nodeType="after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500"/>
                                        <p:tgtEl>
                                          <p:spTgt spid="58"/>
                                        </p:tgtEl>
                                        <p:attrNameLst>
                                          <p:attrName>ppt_y</p:attrName>
                                        </p:attrNameLst>
                                      </p:cBhvr>
                                      <p:tavLst>
                                        <p:tav tm="0">
                                          <p:val>
                                            <p:strVal val="#ppt_y+#ppt_h*1.125000"/>
                                          </p:val>
                                        </p:tav>
                                        <p:tav tm="100000">
                                          <p:val>
                                            <p:strVal val="#ppt_y"/>
                                          </p:val>
                                        </p:tav>
                                      </p:tavLst>
                                    </p:anim>
                                    <p:animEffect transition="in" filter="wipe(up)">
                                      <p:cBhvr>
                                        <p:cTn id="61" dur="500"/>
                                        <p:tgtEl>
                                          <p:spTgt spid="58"/>
                                        </p:tgtEl>
                                      </p:cBhvr>
                                    </p:animEffect>
                                  </p:childTnLst>
                                </p:cTn>
                              </p:par>
                            </p:childTnLst>
                          </p:cTn>
                        </p:par>
                        <p:par>
                          <p:cTn id="62" fill="hold">
                            <p:stCondLst>
                              <p:cond delay="5500"/>
                            </p:stCondLst>
                            <p:childTnLst>
                              <p:par>
                                <p:cTn id="63" presetID="49" presetClass="entr" presetSubtype="0" decel="100000"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 calcmode="lin" valueType="num">
                                      <p:cBhvr>
                                        <p:cTn id="67" dur="500" fill="hold"/>
                                        <p:tgtEl>
                                          <p:spTgt spid="53"/>
                                        </p:tgtEl>
                                        <p:attrNameLst>
                                          <p:attrName>style.rotation</p:attrName>
                                        </p:attrNameLst>
                                      </p:cBhvr>
                                      <p:tavLst>
                                        <p:tav tm="0">
                                          <p:val>
                                            <p:fltVal val="360"/>
                                          </p:val>
                                        </p:tav>
                                        <p:tav tm="100000">
                                          <p:val>
                                            <p:fltVal val="0"/>
                                          </p:val>
                                        </p:tav>
                                      </p:tavLst>
                                    </p:anim>
                                    <p:animEffect transition="in" filter="fade">
                                      <p:cBhvr>
                                        <p:cTn id="68" dur="500"/>
                                        <p:tgtEl>
                                          <p:spTgt spid="53"/>
                                        </p:tgtEl>
                                      </p:cBhvr>
                                    </p:animEffect>
                                  </p:childTnLst>
                                </p:cTn>
                              </p:par>
                            </p:childTnLst>
                          </p:cTn>
                        </p:par>
                        <p:par>
                          <p:cTn id="69" fill="hold">
                            <p:stCondLst>
                              <p:cond delay="6000"/>
                            </p:stCondLst>
                            <p:childTnLst>
                              <p:par>
                                <p:cTn id="70" presetID="2" presetClass="entr" presetSubtype="8"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additive="base">
                                        <p:cTn id="72" dur="500" fill="hold"/>
                                        <p:tgtEl>
                                          <p:spTgt spid="115"/>
                                        </p:tgtEl>
                                        <p:attrNameLst>
                                          <p:attrName>ppt_x</p:attrName>
                                        </p:attrNameLst>
                                      </p:cBhvr>
                                      <p:tavLst>
                                        <p:tav tm="0">
                                          <p:val>
                                            <p:strVal val="0-#ppt_w/2"/>
                                          </p:val>
                                        </p:tav>
                                        <p:tav tm="100000">
                                          <p:val>
                                            <p:strVal val="#ppt_x"/>
                                          </p:val>
                                        </p:tav>
                                      </p:tavLst>
                                    </p:anim>
                                    <p:anim calcmode="lin" valueType="num">
                                      <p:cBhvr additive="base">
                                        <p:cTn id="73" dur="500" fill="hold"/>
                                        <p:tgtEl>
                                          <p:spTgt spid="115"/>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111"/>
                                        </p:tgtEl>
                                        <p:attrNameLst>
                                          <p:attrName>style.visibility</p:attrName>
                                        </p:attrNameLst>
                                      </p:cBhvr>
                                      <p:to>
                                        <p:strVal val="visible"/>
                                      </p:to>
                                    </p:set>
                                    <p:anim calcmode="lin" valueType="num">
                                      <p:cBhvr additive="base">
                                        <p:cTn id="76" dur="500" fill="hold"/>
                                        <p:tgtEl>
                                          <p:spTgt spid="111"/>
                                        </p:tgtEl>
                                        <p:attrNameLst>
                                          <p:attrName>ppt_x</p:attrName>
                                        </p:attrNameLst>
                                      </p:cBhvr>
                                      <p:tavLst>
                                        <p:tav tm="0">
                                          <p:val>
                                            <p:strVal val="0-#ppt_w/2"/>
                                          </p:val>
                                        </p:tav>
                                        <p:tav tm="100000">
                                          <p:val>
                                            <p:strVal val="#ppt_x"/>
                                          </p:val>
                                        </p:tav>
                                      </p:tavLst>
                                    </p:anim>
                                    <p:anim calcmode="lin" valueType="num">
                                      <p:cBhvr additive="base">
                                        <p:cTn id="77" dur="500" fill="hold"/>
                                        <p:tgtEl>
                                          <p:spTgt spid="111"/>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103"/>
                                        </p:tgtEl>
                                        <p:attrNameLst>
                                          <p:attrName>style.visibility</p:attrName>
                                        </p:attrNameLst>
                                      </p:cBhvr>
                                      <p:to>
                                        <p:strVal val="visible"/>
                                      </p:to>
                                    </p:set>
                                    <p:anim calcmode="lin" valueType="num">
                                      <p:cBhvr additive="base">
                                        <p:cTn id="80" dur="500" fill="hold"/>
                                        <p:tgtEl>
                                          <p:spTgt spid="103"/>
                                        </p:tgtEl>
                                        <p:attrNameLst>
                                          <p:attrName>ppt_x</p:attrName>
                                        </p:attrNameLst>
                                      </p:cBhvr>
                                      <p:tavLst>
                                        <p:tav tm="0">
                                          <p:val>
                                            <p:strVal val="1+#ppt_w/2"/>
                                          </p:val>
                                        </p:tav>
                                        <p:tav tm="100000">
                                          <p:val>
                                            <p:strVal val="#ppt_x"/>
                                          </p:val>
                                        </p:tav>
                                      </p:tavLst>
                                    </p:anim>
                                    <p:anim calcmode="lin" valueType="num">
                                      <p:cBhvr additive="base">
                                        <p:cTn id="81" dur="500" fill="hold"/>
                                        <p:tgtEl>
                                          <p:spTgt spid="103"/>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107"/>
                                        </p:tgtEl>
                                        <p:attrNameLst>
                                          <p:attrName>style.visibility</p:attrName>
                                        </p:attrNameLst>
                                      </p:cBhvr>
                                      <p:to>
                                        <p:strVal val="visible"/>
                                      </p:to>
                                    </p:set>
                                    <p:anim calcmode="lin" valueType="num">
                                      <p:cBhvr additive="base">
                                        <p:cTn id="84" dur="500" fill="hold"/>
                                        <p:tgtEl>
                                          <p:spTgt spid="107"/>
                                        </p:tgtEl>
                                        <p:attrNameLst>
                                          <p:attrName>ppt_x</p:attrName>
                                        </p:attrNameLst>
                                      </p:cBhvr>
                                      <p:tavLst>
                                        <p:tav tm="0">
                                          <p:val>
                                            <p:strVal val="1+#ppt_w/2"/>
                                          </p:val>
                                        </p:tav>
                                        <p:tav tm="100000">
                                          <p:val>
                                            <p:strVal val="#ppt_x"/>
                                          </p:val>
                                        </p:tav>
                                      </p:tavLst>
                                    </p:anim>
                                    <p:anim calcmode="lin" valueType="num">
                                      <p:cBhvr additive="base">
                                        <p:cTn id="85" dur="5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5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grpSp>
        <p:nvGrpSpPr>
          <p:cNvPr id="100" name="组合 99"/>
          <p:cNvGrpSpPr/>
          <p:nvPr/>
        </p:nvGrpSpPr>
        <p:grpSpPr>
          <a:xfrm>
            <a:off x="1846306" y="1438219"/>
            <a:ext cx="1063828" cy="1063828"/>
            <a:chOff x="6406391" y="3446094"/>
            <a:chExt cx="838200" cy="838200"/>
          </a:xfrm>
        </p:grpSpPr>
        <p:sp>
          <p:nvSpPr>
            <p:cNvPr id="101" name="椭圆 100"/>
            <p:cNvSpPr/>
            <p:nvPr/>
          </p:nvSpPr>
          <p:spPr>
            <a:xfrm>
              <a:off x="6406391" y="3446094"/>
              <a:ext cx="838200" cy="838200"/>
            </a:xfrm>
            <a:prstGeom prst="ellipse">
              <a:avLst/>
            </a:prstGeom>
            <a:solidFill>
              <a:srgbClr val="737C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2" name="Freeform 28"/>
            <p:cNvSpPr>
              <a:spLocks noEditPoints="1"/>
            </p:cNvSpPr>
            <p:nvPr/>
          </p:nvSpPr>
          <p:spPr bwMode="auto">
            <a:xfrm>
              <a:off x="6525545" y="3642360"/>
              <a:ext cx="599892" cy="445668"/>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103" name="组合 102"/>
          <p:cNvGrpSpPr/>
          <p:nvPr/>
        </p:nvGrpSpPr>
        <p:grpSpPr>
          <a:xfrm>
            <a:off x="3202940" y="1438275"/>
            <a:ext cx="7146290" cy="865838"/>
            <a:chOff x="6568699" y="2146581"/>
            <a:chExt cx="5242301" cy="538756"/>
          </a:xfrm>
        </p:grpSpPr>
        <p:sp>
          <p:nvSpPr>
            <p:cNvPr id="104" name="文本框 103"/>
            <p:cNvSpPr txBox="1"/>
            <p:nvPr/>
          </p:nvSpPr>
          <p:spPr>
            <a:xfrm>
              <a:off x="6568699" y="2146581"/>
              <a:ext cx="1264226" cy="198745"/>
            </a:xfrm>
            <a:prstGeom prst="rect">
              <a:avLst/>
            </a:prstGeom>
            <a:noFill/>
          </p:spPr>
          <p:txBody>
            <a:bodyPr wrap="square" rtlCol="0">
              <a:spAutoFit/>
            </a:bodyPr>
            <a:lstStyle/>
            <a:p>
              <a:pPr algn="l" fontAlgn="auto">
                <a:spcBef>
                  <a:spcPts val="0"/>
                </a:spcBef>
                <a:spcAft>
                  <a:spcPts val="0"/>
                </a:spcAft>
              </a:pPr>
              <a:r>
                <a:rPr lang="en-US" altLang="zh-CN" sz="1400" b="1" dirty="0">
                  <a:solidFill>
                    <a:schemeClr val="tx1">
                      <a:lumMod val="65000"/>
                      <a:lumOff val="35000"/>
                    </a:schemeClr>
                  </a:solidFill>
                  <a:cs typeface="+mn-ea"/>
                  <a:sym typeface="+mn-lt"/>
                </a:rPr>
                <a:t>Add title text</a:t>
              </a:r>
              <a:endParaRPr lang="zh-CN" altLang="en-US" sz="2000" dirty="0">
                <a:solidFill>
                  <a:prstClr val="black">
                    <a:lumMod val="85000"/>
                    <a:lumOff val="15000"/>
                  </a:prstClr>
                </a:solidFill>
                <a:cs typeface="+mn-ea"/>
                <a:sym typeface="+mn-lt"/>
              </a:endParaRPr>
            </a:p>
          </p:txBody>
        </p:sp>
        <p:sp>
          <p:nvSpPr>
            <p:cNvPr id="105" name="矩形 104"/>
            <p:cNvSpPr/>
            <p:nvPr/>
          </p:nvSpPr>
          <p:spPr>
            <a:xfrm>
              <a:off x="6568699" y="2301519"/>
              <a:ext cx="5242301" cy="383818"/>
            </a:xfrm>
            <a:prstGeom prst="rect">
              <a:avLst/>
            </a:prstGeom>
          </p:spPr>
          <p:txBody>
            <a:bodyPr wrap="square">
              <a:spAutoFit/>
            </a:bodyPr>
            <a:lstStyle/>
            <a:p>
              <a:pPr algn="l"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kern="0" dirty="0">
                <a:solidFill>
                  <a:prstClr val="black">
                    <a:lumMod val="65000"/>
                    <a:lumOff val="35000"/>
                  </a:prstClr>
                </a:solidFill>
                <a:cs typeface="+mn-ea"/>
                <a:sym typeface="+mn-lt"/>
              </a:endParaRPr>
            </a:p>
          </p:txBody>
        </p:sp>
      </p:grpSp>
      <p:grpSp>
        <p:nvGrpSpPr>
          <p:cNvPr id="106" name="组合 105"/>
          <p:cNvGrpSpPr/>
          <p:nvPr/>
        </p:nvGrpSpPr>
        <p:grpSpPr>
          <a:xfrm>
            <a:off x="1846306" y="3059362"/>
            <a:ext cx="1063828" cy="1063828"/>
            <a:chOff x="8096250" y="3600450"/>
            <a:chExt cx="838200" cy="838200"/>
          </a:xfrm>
        </p:grpSpPr>
        <p:sp>
          <p:nvSpPr>
            <p:cNvPr id="107" name="椭圆 106"/>
            <p:cNvSpPr/>
            <p:nvPr/>
          </p:nvSpPr>
          <p:spPr>
            <a:xfrm>
              <a:off x="8096250" y="3600450"/>
              <a:ext cx="838200" cy="838200"/>
            </a:xfrm>
            <a:prstGeom prst="ellipse">
              <a:avLst/>
            </a:prstGeom>
            <a:solidFill>
              <a:srgbClr val="737C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8" name="Freeform 283"/>
            <p:cNvSpPr>
              <a:spLocks noEditPoints="1"/>
            </p:cNvSpPr>
            <p:nvPr/>
          </p:nvSpPr>
          <p:spPr bwMode="auto">
            <a:xfrm>
              <a:off x="8319301" y="3747671"/>
              <a:ext cx="392098" cy="543758"/>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109" name="组合 108"/>
          <p:cNvGrpSpPr/>
          <p:nvPr/>
        </p:nvGrpSpPr>
        <p:grpSpPr>
          <a:xfrm>
            <a:off x="3202940" y="3060698"/>
            <a:ext cx="7146290" cy="833457"/>
            <a:chOff x="6568699" y="3616736"/>
            <a:chExt cx="5242767" cy="518531"/>
          </a:xfrm>
        </p:grpSpPr>
        <p:sp>
          <p:nvSpPr>
            <p:cNvPr id="110" name="文本框 109"/>
            <p:cNvSpPr txBox="1"/>
            <p:nvPr/>
          </p:nvSpPr>
          <p:spPr>
            <a:xfrm>
              <a:off x="6568699" y="3616736"/>
              <a:ext cx="1182348" cy="198716"/>
            </a:xfrm>
            <a:prstGeom prst="rect">
              <a:avLst/>
            </a:prstGeom>
            <a:noFill/>
          </p:spPr>
          <p:txBody>
            <a:bodyPr wrap="square" rtlCol="0">
              <a:spAutoFit/>
            </a:bodyPr>
            <a:lstStyle/>
            <a:p>
              <a:pPr algn="l" fontAlgn="auto">
                <a:spcBef>
                  <a:spcPts val="0"/>
                </a:spcBef>
                <a:spcAft>
                  <a:spcPts val="0"/>
                </a:spcAft>
              </a:pPr>
              <a:r>
                <a:rPr lang="en-US" altLang="zh-CN" sz="1400" b="1" dirty="0">
                  <a:solidFill>
                    <a:schemeClr val="tx1">
                      <a:lumMod val="65000"/>
                      <a:lumOff val="35000"/>
                    </a:schemeClr>
                  </a:solidFill>
                  <a:cs typeface="+mn-ea"/>
                  <a:sym typeface="+mn-lt"/>
                </a:rPr>
                <a:t>Add title text</a:t>
              </a:r>
              <a:endParaRPr lang="zh-CN" altLang="en-US" sz="2000" dirty="0">
                <a:solidFill>
                  <a:prstClr val="black">
                    <a:lumMod val="85000"/>
                    <a:lumOff val="15000"/>
                  </a:prstClr>
                </a:solidFill>
                <a:cs typeface="+mn-ea"/>
                <a:sym typeface="+mn-lt"/>
              </a:endParaRPr>
            </a:p>
          </p:txBody>
        </p:sp>
        <p:sp>
          <p:nvSpPr>
            <p:cNvPr id="111" name="矩形 110"/>
            <p:cNvSpPr/>
            <p:nvPr/>
          </p:nvSpPr>
          <p:spPr>
            <a:xfrm>
              <a:off x="6569165" y="3751506"/>
              <a:ext cx="5242301" cy="383761"/>
            </a:xfrm>
            <a:prstGeom prst="rect">
              <a:avLst/>
            </a:prstGeom>
          </p:spPr>
          <p:txBody>
            <a:bodyPr wrap="square">
              <a:spAutoFit/>
            </a:bodyPr>
            <a:lstStyle/>
            <a:p>
              <a:pPr algn="l"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kern="0" dirty="0">
                <a:solidFill>
                  <a:prstClr val="black">
                    <a:lumMod val="65000"/>
                    <a:lumOff val="35000"/>
                  </a:prstClr>
                </a:solidFill>
                <a:cs typeface="+mn-ea"/>
                <a:sym typeface="+mn-lt"/>
              </a:endParaRPr>
            </a:p>
          </p:txBody>
        </p:sp>
      </p:grpSp>
      <p:grpSp>
        <p:nvGrpSpPr>
          <p:cNvPr id="112" name="组合 111"/>
          <p:cNvGrpSpPr/>
          <p:nvPr/>
        </p:nvGrpSpPr>
        <p:grpSpPr>
          <a:xfrm>
            <a:off x="1846306" y="4786908"/>
            <a:ext cx="1063828" cy="1063828"/>
            <a:chOff x="9429750" y="3600450"/>
            <a:chExt cx="838200" cy="838200"/>
          </a:xfrm>
        </p:grpSpPr>
        <p:sp>
          <p:nvSpPr>
            <p:cNvPr id="113" name="椭圆 112"/>
            <p:cNvSpPr/>
            <p:nvPr/>
          </p:nvSpPr>
          <p:spPr>
            <a:xfrm>
              <a:off x="9429750" y="3600450"/>
              <a:ext cx="838200" cy="838200"/>
            </a:xfrm>
            <a:prstGeom prst="ellipse">
              <a:avLst/>
            </a:prstGeom>
            <a:solidFill>
              <a:srgbClr val="737C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14" name="Freeform 5"/>
            <p:cNvSpPr>
              <a:spLocks noEditPoints="1"/>
            </p:cNvSpPr>
            <p:nvPr/>
          </p:nvSpPr>
          <p:spPr bwMode="auto">
            <a:xfrm>
              <a:off x="9660213" y="3721403"/>
              <a:ext cx="377274" cy="59629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115" name="组合 114"/>
          <p:cNvGrpSpPr/>
          <p:nvPr/>
        </p:nvGrpSpPr>
        <p:grpSpPr>
          <a:xfrm>
            <a:off x="3202635" y="4786682"/>
            <a:ext cx="7560616" cy="866768"/>
            <a:chOff x="6568700" y="5003368"/>
            <a:chExt cx="4702005" cy="539050"/>
          </a:xfrm>
        </p:grpSpPr>
        <p:sp>
          <p:nvSpPr>
            <p:cNvPr id="116" name="文本框 115"/>
            <p:cNvSpPr txBox="1"/>
            <p:nvPr/>
          </p:nvSpPr>
          <p:spPr>
            <a:xfrm>
              <a:off x="6568700" y="5003368"/>
              <a:ext cx="722847" cy="191409"/>
            </a:xfrm>
            <a:prstGeom prst="rect">
              <a:avLst/>
            </a:prstGeom>
            <a:noFill/>
          </p:spPr>
          <p:txBody>
            <a:bodyPr wrap="none" rtlCol="0">
              <a:spAutoFit/>
            </a:bodyPr>
            <a:lstStyle/>
            <a:p>
              <a:pPr algn="l" fontAlgn="auto">
                <a:spcBef>
                  <a:spcPts val="0"/>
                </a:spcBef>
                <a:spcAft>
                  <a:spcPts val="0"/>
                </a:spcAft>
              </a:pPr>
              <a:r>
                <a:rPr lang="en-US" altLang="zh-CN" sz="1400" b="1" dirty="0">
                  <a:solidFill>
                    <a:schemeClr val="tx1">
                      <a:lumMod val="65000"/>
                      <a:lumOff val="35000"/>
                    </a:schemeClr>
                  </a:solidFill>
                  <a:cs typeface="+mn-ea"/>
                  <a:sym typeface="+mn-lt"/>
                </a:rPr>
                <a:t>Add title text</a:t>
              </a:r>
              <a:endParaRPr lang="zh-CN" altLang="en-US" sz="2000" dirty="0">
                <a:solidFill>
                  <a:prstClr val="black">
                    <a:lumMod val="85000"/>
                    <a:lumOff val="15000"/>
                  </a:prstClr>
                </a:solidFill>
                <a:cs typeface="+mn-ea"/>
                <a:sym typeface="+mn-lt"/>
              </a:endParaRPr>
            </a:p>
          </p:txBody>
        </p:sp>
        <p:sp>
          <p:nvSpPr>
            <p:cNvPr id="117" name="矩形 116"/>
            <p:cNvSpPr/>
            <p:nvPr/>
          </p:nvSpPr>
          <p:spPr>
            <a:xfrm>
              <a:off x="6568700" y="5157208"/>
              <a:ext cx="4702005" cy="385210"/>
            </a:xfrm>
            <a:prstGeom prst="rect">
              <a:avLst/>
            </a:prstGeom>
          </p:spPr>
          <p:txBody>
            <a:bodyPr wrap="square">
              <a:spAutoFit/>
            </a:bodyPr>
            <a:lstStyle/>
            <a:p>
              <a:pPr algn="l"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kern="0" dirty="0">
                <a:solidFill>
                  <a:prstClr val="black">
                    <a:lumMod val="65000"/>
                    <a:lumOff val="35000"/>
                  </a:prst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wipe(left)">
                                      <p:cBhvr>
                                        <p:cTn id="20" dur="500"/>
                                        <p:tgtEl>
                                          <p:spTgt spid="10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
                                        <p:tgtEl>
                                          <p:spTgt spid="106"/>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wipe(left)">
                                      <p:cBhvr>
                                        <p:cTn id="28" dur="500"/>
                                        <p:tgtEl>
                                          <p:spTgt spid="109"/>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500"/>
                                        <p:tgtEl>
                                          <p:spTgt spid="112"/>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wipe(left)">
                                      <p:cBhvr>
                                        <p:cTn id="36"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sp>
        <p:nvSpPr>
          <p:cNvPr id="5" name="矩形 4"/>
          <p:cNvSpPr/>
          <p:nvPr/>
        </p:nvSpPr>
        <p:spPr>
          <a:xfrm>
            <a:off x="4590400" y="1778578"/>
            <a:ext cx="6839600" cy="2493117"/>
          </a:xfrm>
          <a:prstGeom prst="rect">
            <a:avLst/>
          </a:prstGeom>
          <a:solidFill>
            <a:srgbClr val="737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767881" y="4520984"/>
            <a:ext cx="2657281" cy="400110"/>
          </a:xfrm>
          <a:prstGeom prst="rect">
            <a:avLst/>
          </a:prstGeom>
          <a:solidFill>
            <a:srgbClr val="737C53"/>
          </a:solidFill>
        </p:spPr>
        <p:txBody>
          <a:bodyPr wrap="square">
            <a:spAutoFit/>
          </a:bodyPr>
          <a:lstStyle/>
          <a:p>
            <a:pPr algn="ct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23" name="矩形 22"/>
          <p:cNvSpPr/>
          <p:nvPr/>
        </p:nvSpPr>
        <p:spPr>
          <a:xfrm>
            <a:off x="691505" y="4992734"/>
            <a:ext cx="10814519" cy="619913"/>
          </a:xfrm>
          <a:prstGeom prst="rect">
            <a:avLst/>
          </a:prstGeom>
        </p:spPr>
        <p:txBody>
          <a:bodyPr wrap="square">
            <a:spAutoFit/>
          </a:bodyPr>
          <a:lstStyle/>
          <a:p>
            <a:pPr algn="l"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tx1">
                  <a:lumMod val="65000"/>
                  <a:lumOff val="35000"/>
                </a:schemeClr>
              </a:solidFill>
              <a:cs typeface="+mn-ea"/>
              <a:sym typeface="+mn-lt"/>
            </a:endParaRPr>
          </a:p>
        </p:txBody>
      </p:sp>
      <p:sp>
        <p:nvSpPr>
          <p:cNvPr id="9" name="矩形 8"/>
          <p:cNvSpPr/>
          <p:nvPr/>
        </p:nvSpPr>
        <p:spPr>
          <a:xfrm>
            <a:off x="767715" y="1779270"/>
            <a:ext cx="3738880" cy="249237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4718685" y="1997710"/>
            <a:ext cx="1723390" cy="319405"/>
          </a:xfrm>
          <a:prstGeom prst="rect">
            <a:avLst/>
          </a:prstGeom>
          <a:noFill/>
        </p:spPr>
        <p:txBody>
          <a:bodyPr wrap="square" rtlCol="0">
            <a:spAutoFit/>
          </a:bodyPr>
          <a:lstStyle/>
          <a:p>
            <a:pPr algn="l" fontAlgn="auto">
              <a:spcBef>
                <a:spcPts val="0"/>
              </a:spcBef>
              <a:spcAft>
                <a:spcPts val="0"/>
              </a:spcAft>
            </a:pPr>
            <a:r>
              <a:rPr lang="en-US" altLang="zh-CN" sz="1400" b="1" dirty="0">
                <a:solidFill>
                  <a:schemeClr val="bg1"/>
                </a:solidFill>
                <a:cs typeface="+mn-ea"/>
                <a:sym typeface="+mn-lt"/>
              </a:rPr>
              <a:t>Add title text</a:t>
            </a:r>
            <a:endParaRPr lang="zh-CN" altLang="en-US" sz="1400" b="1" dirty="0">
              <a:solidFill>
                <a:schemeClr val="bg1"/>
              </a:solidFill>
              <a:cs typeface="+mn-ea"/>
              <a:sym typeface="+mn-lt"/>
            </a:endParaRPr>
          </a:p>
        </p:txBody>
      </p:sp>
      <p:sp>
        <p:nvSpPr>
          <p:cNvPr id="11" name="矩形 10"/>
          <p:cNvSpPr/>
          <p:nvPr/>
        </p:nvSpPr>
        <p:spPr>
          <a:xfrm>
            <a:off x="4718685" y="2317115"/>
            <a:ext cx="6518910" cy="922020"/>
          </a:xfrm>
          <a:prstGeom prst="rect">
            <a:avLst/>
          </a:prstGeom>
        </p:spPr>
        <p:txBody>
          <a:bodyPr wrap="square">
            <a:spAutoFit/>
          </a:bodyPr>
          <a:lstStyle/>
          <a:p>
            <a:pPr algn="l" defTabSz="914400">
              <a:lnSpc>
                <a:spcPct val="150000"/>
              </a:lnSpc>
              <a:spcBef>
                <a:spcPct val="20000"/>
              </a:spcBef>
              <a:buFont typeface="Arial" panose="020B0604020202020204" pitchFamily="34" charset="0"/>
            </a:pPr>
            <a:r>
              <a:rPr lang="en-US" sz="12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200" kern="0" dirty="0">
              <a:solidFill>
                <a:schemeClr val="bg1"/>
              </a:solidFill>
              <a:cs typeface="+mn-ea"/>
              <a:sym typeface="+mn-lt"/>
            </a:endParaRPr>
          </a:p>
        </p:txBody>
      </p:sp>
      <p:sp>
        <p:nvSpPr>
          <p:cNvPr id="12" name="矩形 11"/>
          <p:cNvSpPr/>
          <p:nvPr/>
        </p:nvSpPr>
        <p:spPr>
          <a:xfrm>
            <a:off x="4718685" y="3239135"/>
            <a:ext cx="6518910" cy="922020"/>
          </a:xfrm>
          <a:prstGeom prst="rect">
            <a:avLst/>
          </a:prstGeom>
        </p:spPr>
        <p:txBody>
          <a:bodyPr wrap="square">
            <a:spAutoFit/>
          </a:bodyPr>
          <a:lstStyle/>
          <a:p>
            <a:pPr algn="l" defTabSz="914400">
              <a:lnSpc>
                <a:spcPct val="150000"/>
              </a:lnSpc>
              <a:spcBef>
                <a:spcPct val="20000"/>
              </a:spcBef>
              <a:buFont typeface="Arial" panose="020B0604020202020204" pitchFamily="34" charset="0"/>
            </a:pPr>
            <a:r>
              <a:rPr lang="en-US" sz="12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100" kern="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1500"/>
                            </p:stCondLst>
                            <p:childTnLst>
                              <p:par>
                                <p:cTn id="18" presetID="29"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2"/>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500"/>
                                        <p:tgtEl>
                                          <p:spTgt spid="5"/>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ppt_h*1.125000"/>
                                          </p:val>
                                        </p:tav>
                                        <p:tav tm="100000">
                                          <p:val>
                                            <p:strVal val="#ppt_y"/>
                                          </p:val>
                                        </p:tav>
                                      </p:tavLst>
                                    </p:anim>
                                    <p:animEffect transition="in" filter="wipe(up)">
                                      <p:cBhvr>
                                        <p:cTn id="27" dur="500"/>
                                        <p:tgtEl>
                                          <p:spTgt spid="10"/>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up)">
                                      <p:cBhvr>
                                        <p:cTn id="31" dur="500"/>
                                        <p:tgtEl>
                                          <p:spTgt spid="11"/>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000"/>
                            </p:stCondLst>
                            <p:childTnLst>
                              <p:par>
                                <p:cTn id="43" presetID="12" presetClass="entr" presetSubtype="4"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ppt_y</p:attrName>
                                        </p:attrNameLst>
                                      </p:cBhvr>
                                      <p:tavLst>
                                        <p:tav tm="0">
                                          <p:val>
                                            <p:strVal val="#ppt_y+#ppt_h*1.125000"/>
                                          </p:val>
                                        </p:tav>
                                        <p:tav tm="100000">
                                          <p:val>
                                            <p:strVal val="#ppt_y"/>
                                          </p:val>
                                        </p:tav>
                                      </p:tavLst>
                                    </p:anim>
                                    <p:animEffect transition="in" filter="wipe(up)">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5" grpId="0" bldLvl="0" animBg="1"/>
      <p:bldP spid="6" grpId="0" bldLvl="0" animBg="1"/>
      <p:bldP spid="23" grpId="0"/>
      <p:bldP spid="9" grpId="0" bldLvl="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grpSp>
        <p:nvGrpSpPr>
          <p:cNvPr id="2" name="组合 1"/>
          <p:cNvGrpSpPr/>
          <p:nvPr/>
        </p:nvGrpSpPr>
        <p:grpSpPr>
          <a:xfrm>
            <a:off x="4078420" y="1876424"/>
            <a:ext cx="1523999" cy="1523999"/>
            <a:chOff x="4078420" y="2466109"/>
            <a:chExt cx="1523999" cy="1523999"/>
          </a:xfrm>
        </p:grpSpPr>
        <p:sp>
          <p:nvSpPr>
            <p:cNvPr id="19" name="矩形 18"/>
            <p:cNvSpPr/>
            <p:nvPr/>
          </p:nvSpPr>
          <p:spPr>
            <a:xfrm>
              <a:off x="4078420" y="2466109"/>
              <a:ext cx="1523999" cy="1523999"/>
            </a:xfrm>
            <a:prstGeom prst="rect">
              <a:avLst/>
            </a:prstGeom>
            <a:noFill/>
            <a:ln w="28575">
              <a:solidFill>
                <a:srgbClr val="737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Freeform 7"/>
            <p:cNvSpPr>
              <a:spLocks noEditPoints="1"/>
            </p:cNvSpPr>
            <p:nvPr/>
          </p:nvSpPr>
          <p:spPr bwMode="auto">
            <a:xfrm>
              <a:off x="4548657" y="2976290"/>
              <a:ext cx="583525" cy="503636"/>
            </a:xfrm>
            <a:custGeom>
              <a:avLst/>
              <a:gdLst>
                <a:gd name="T0" fmla="*/ 8 w 184"/>
                <a:gd name="T1" fmla="*/ 54 h 159"/>
                <a:gd name="T2" fmla="*/ 13 w 184"/>
                <a:gd name="T3" fmla="*/ 54 h 159"/>
                <a:gd name="T4" fmla="*/ 13 w 184"/>
                <a:gd name="T5" fmla="*/ 8 h 159"/>
                <a:gd name="T6" fmla="*/ 20 w 184"/>
                <a:gd name="T7" fmla="*/ 0 h 159"/>
                <a:gd name="T8" fmla="*/ 20 w 184"/>
                <a:gd name="T9" fmla="*/ 0 h 159"/>
                <a:gd name="T10" fmla="*/ 73 w 184"/>
                <a:gd name="T11" fmla="*/ 0 h 159"/>
                <a:gd name="T12" fmla="*/ 78 w 184"/>
                <a:gd name="T13" fmla="*/ 3 h 159"/>
                <a:gd name="T14" fmla="*/ 103 w 184"/>
                <a:gd name="T15" fmla="*/ 29 h 159"/>
                <a:gd name="T16" fmla="*/ 165 w 184"/>
                <a:gd name="T17" fmla="*/ 29 h 159"/>
                <a:gd name="T18" fmla="*/ 172 w 184"/>
                <a:gd name="T19" fmla="*/ 37 h 159"/>
                <a:gd name="T20" fmla="*/ 172 w 184"/>
                <a:gd name="T21" fmla="*/ 37 h 159"/>
                <a:gd name="T22" fmla="*/ 172 w 184"/>
                <a:gd name="T23" fmla="*/ 54 h 159"/>
                <a:gd name="T24" fmla="*/ 177 w 184"/>
                <a:gd name="T25" fmla="*/ 54 h 159"/>
                <a:gd name="T26" fmla="*/ 184 w 184"/>
                <a:gd name="T27" fmla="*/ 61 h 159"/>
                <a:gd name="T28" fmla="*/ 184 w 184"/>
                <a:gd name="T29" fmla="*/ 62 h 159"/>
                <a:gd name="T30" fmla="*/ 173 w 184"/>
                <a:gd name="T31" fmla="*/ 152 h 159"/>
                <a:gd name="T32" fmla="*/ 169 w 184"/>
                <a:gd name="T33" fmla="*/ 157 h 159"/>
                <a:gd name="T34" fmla="*/ 165 w 184"/>
                <a:gd name="T35" fmla="*/ 159 h 159"/>
                <a:gd name="T36" fmla="*/ 164 w 184"/>
                <a:gd name="T37" fmla="*/ 159 h 159"/>
                <a:gd name="T38" fmla="*/ 20 w 184"/>
                <a:gd name="T39" fmla="*/ 159 h 159"/>
                <a:gd name="T40" fmla="*/ 15 w 184"/>
                <a:gd name="T41" fmla="*/ 157 h 159"/>
                <a:gd name="T42" fmla="*/ 12 w 184"/>
                <a:gd name="T43" fmla="*/ 152 h 159"/>
                <a:gd name="T44" fmla="*/ 1 w 184"/>
                <a:gd name="T45" fmla="*/ 62 h 159"/>
                <a:gd name="T46" fmla="*/ 7 w 184"/>
                <a:gd name="T47" fmla="*/ 54 h 159"/>
                <a:gd name="T48" fmla="*/ 8 w 184"/>
                <a:gd name="T49" fmla="*/ 54 h 159"/>
                <a:gd name="T50" fmla="*/ 27 w 184"/>
                <a:gd name="T51" fmla="*/ 54 h 159"/>
                <a:gd name="T52" fmla="*/ 27 w 184"/>
                <a:gd name="T53" fmla="*/ 54 h 159"/>
                <a:gd name="T54" fmla="*/ 158 w 184"/>
                <a:gd name="T55" fmla="*/ 54 h 159"/>
                <a:gd name="T56" fmla="*/ 158 w 184"/>
                <a:gd name="T57" fmla="*/ 44 h 159"/>
                <a:gd name="T58" fmla="*/ 100 w 184"/>
                <a:gd name="T59" fmla="*/ 44 h 159"/>
                <a:gd name="T60" fmla="*/ 100 w 184"/>
                <a:gd name="T61" fmla="*/ 44 h 159"/>
                <a:gd name="T62" fmla="*/ 95 w 184"/>
                <a:gd name="T63" fmla="*/ 41 h 159"/>
                <a:gd name="T64" fmla="*/ 70 w 184"/>
                <a:gd name="T65" fmla="*/ 15 h 159"/>
                <a:gd name="T66" fmla="*/ 27 w 184"/>
                <a:gd name="T67" fmla="*/ 15 h 159"/>
                <a:gd name="T68" fmla="*/ 27 w 184"/>
                <a:gd name="T69" fmla="*/ 54 h 159"/>
                <a:gd name="T70" fmla="*/ 169 w 184"/>
                <a:gd name="T71" fmla="*/ 68 h 159"/>
                <a:gd name="T72" fmla="*/ 169 w 184"/>
                <a:gd name="T73" fmla="*/ 68 h 159"/>
                <a:gd name="T74" fmla="*/ 165 w 184"/>
                <a:gd name="T75" fmla="*/ 68 h 159"/>
                <a:gd name="T76" fmla="*/ 165 w 184"/>
                <a:gd name="T77" fmla="*/ 68 h 159"/>
                <a:gd name="T78" fmla="*/ 164 w 184"/>
                <a:gd name="T79" fmla="*/ 68 h 159"/>
                <a:gd name="T80" fmla="*/ 20 w 184"/>
                <a:gd name="T81" fmla="*/ 68 h 159"/>
                <a:gd name="T82" fmla="*/ 20 w 184"/>
                <a:gd name="T83" fmla="*/ 68 h 159"/>
                <a:gd name="T84" fmla="*/ 16 w 184"/>
                <a:gd name="T85" fmla="*/ 68 h 159"/>
                <a:gd name="T86" fmla="*/ 25 w 184"/>
                <a:gd name="T87" fmla="*/ 144 h 159"/>
                <a:gd name="T88" fmla="*/ 159 w 184"/>
                <a:gd name="T89" fmla="*/ 144 h 159"/>
                <a:gd name="T90" fmla="*/ 169 w 184"/>
                <a:gd name="T91" fmla="*/ 6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59">
                  <a:moveTo>
                    <a:pt x="8" y="54"/>
                  </a:moveTo>
                  <a:cubicBezTo>
                    <a:pt x="13" y="54"/>
                    <a:pt x="13" y="54"/>
                    <a:pt x="13" y="54"/>
                  </a:cubicBezTo>
                  <a:cubicBezTo>
                    <a:pt x="13" y="8"/>
                    <a:pt x="13" y="8"/>
                    <a:pt x="13" y="8"/>
                  </a:cubicBezTo>
                  <a:cubicBezTo>
                    <a:pt x="13" y="4"/>
                    <a:pt x="16" y="0"/>
                    <a:pt x="20" y="0"/>
                  </a:cubicBezTo>
                  <a:cubicBezTo>
                    <a:pt x="20" y="0"/>
                    <a:pt x="20" y="0"/>
                    <a:pt x="20" y="0"/>
                  </a:cubicBezTo>
                  <a:cubicBezTo>
                    <a:pt x="73" y="0"/>
                    <a:pt x="73" y="0"/>
                    <a:pt x="73" y="0"/>
                  </a:cubicBezTo>
                  <a:cubicBezTo>
                    <a:pt x="75" y="0"/>
                    <a:pt x="77" y="2"/>
                    <a:pt x="78" y="3"/>
                  </a:cubicBezTo>
                  <a:cubicBezTo>
                    <a:pt x="103" y="29"/>
                    <a:pt x="103" y="29"/>
                    <a:pt x="103" y="29"/>
                  </a:cubicBezTo>
                  <a:cubicBezTo>
                    <a:pt x="165" y="29"/>
                    <a:pt x="165" y="29"/>
                    <a:pt x="165" y="29"/>
                  </a:cubicBezTo>
                  <a:cubicBezTo>
                    <a:pt x="168" y="29"/>
                    <a:pt x="172" y="33"/>
                    <a:pt x="172" y="37"/>
                  </a:cubicBezTo>
                  <a:cubicBezTo>
                    <a:pt x="172" y="37"/>
                    <a:pt x="172" y="37"/>
                    <a:pt x="172" y="37"/>
                  </a:cubicBezTo>
                  <a:cubicBezTo>
                    <a:pt x="172" y="54"/>
                    <a:pt x="172" y="54"/>
                    <a:pt x="172" y="54"/>
                  </a:cubicBezTo>
                  <a:cubicBezTo>
                    <a:pt x="177" y="54"/>
                    <a:pt x="177" y="54"/>
                    <a:pt x="177" y="54"/>
                  </a:cubicBezTo>
                  <a:cubicBezTo>
                    <a:pt x="181" y="54"/>
                    <a:pt x="184" y="57"/>
                    <a:pt x="184" y="61"/>
                  </a:cubicBezTo>
                  <a:cubicBezTo>
                    <a:pt x="184" y="61"/>
                    <a:pt x="184" y="62"/>
                    <a:pt x="184" y="62"/>
                  </a:cubicBezTo>
                  <a:cubicBezTo>
                    <a:pt x="173" y="152"/>
                    <a:pt x="173" y="152"/>
                    <a:pt x="173" y="152"/>
                  </a:cubicBezTo>
                  <a:cubicBezTo>
                    <a:pt x="172" y="154"/>
                    <a:pt x="171" y="156"/>
                    <a:pt x="169" y="157"/>
                  </a:cubicBezTo>
                  <a:cubicBezTo>
                    <a:pt x="168" y="158"/>
                    <a:pt x="167" y="159"/>
                    <a:pt x="165" y="159"/>
                  </a:cubicBezTo>
                  <a:cubicBezTo>
                    <a:pt x="164" y="159"/>
                    <a:pt x="164" y="159"/>
                    <a:pt x="164" y="159"/>
                  </a:cubicBezTo>
                  <a:cubicBezTo>
                    <a:pt x="20" y="159"/>
                    <a:pt x="20" y="159"/>
                    <a:pt x="20" y="159"/>
                  </a:cubicBezTo>
                  <a:cubicBezTo>
                    <a:pt x="18" y="159"/>
                    <a:pt x="17" y="158"/>
                    <a:pt x="15" y="157"/>
                  </a:cubicBezTo>
                  <a:cubicBezTo>
                    <a:pt x="13" y="156"/>
                    <a:pt x="12" y="154"/>
                    <a:pt x="12" y="152"/>
                  </a:cubicBezTo>
                  <a:cubicBezTo>
                    <a:pt x="1" y="62"/>
                    <a:pt x="1" y="62"/>
                    <a:pt x="1" y="62"/>
                  </a:cubicBezTo>
                  <a:cubicBezTo>
                    <a:pt x="0" y="58"/>
                    <a:pt x="3" y="54"/>
                    <a:pt x="7" y="54"/>
                  </a:cubicBezTo>
                  <a:cubicBezTo>
                    <a:pt x="8" y="54"/>
                    <a:pt x="8" y="54"/>
                    <a:pt x="8" y="54"/>
                  </a:cubicBezTo>
                  <a:close/>
                  <a:moveTo>
                    <a:pt x="27" y="54"/>
                  </a:moveTo>
                  <a:cubicBezTo>
                    <a:pt x="27" y="54"/>
                    <a:pt x="27" y="54"/>
                    <a:pt x="27" y="54"/>
                  </a:cubicBezTo>
                  <a:cubicBezTo>
                    <a:pt x="158" y="54"/>
                    <a:pt x="158" y="54"/>
                    <a:pt x="158" y="54"/>
                  </a:cubicBezTo>
                  <a:cubicBezTo>
                    <a:pt x="158" y="44"/>
                    <a:pt x="158" y="44"/>
                    <a:pt x="158" y="44"/>
                  </a:cubicBezTo>
                  <a:cubicBezTo>
                    <a:pt x="100" y="44"/>
                    <a:pt x="100" y="44"/>
                    <a:pt x="100" y="44"/>
                  </a:cubicBezTo>
                  <a:cubicBezTo>
                    <a:pt x="100" y="44"/>
                    <a:pt x="100" y="44"/>
                    <a:pt x="100" y="44"/>
                  </a:cubicBezTo>
                  <a:cubicBezTo>
                    <a:pt x="98" y="44"/>
                    <a:pt x="96" y="43"/>
                    <a:pt x="95" y="41"/>
                  </a:cubicBezTo>
                  <a:cubicBezTo>
                    <a:pt x="70" y="15"/>
                    <a:pt x="70" y="15"/>
                    <a:pt x="70" y="15"/>
                  </a:cubicBezTo>
                  <a:cubicBezTo>
                    <a:pt x="27" y="15"/>
                    <a:pt x="27" y="15"/>
                    <a:pt x="27" y="15"/>
                  </a:cubicBezTo>
                  <a:cubicBezTo>
                    <a:pt x="27" y="54"/>
                    <a:pt x="27" y="54"/>
                    <a:pt x="27" y="54"/>
                  </a:cubicBezTo>
                  <a:close/>
                  <a:moveTo>
                    <a:pt x="169" y="68"/>
                  </a:moveTo>
                  <a:cubicBezTo>
                    <a:pt x="169" y="68"/>
                    <a:pt x="169" y="68"/>
                    <a:pt x="169" y="68"/>
                  </a:cubicBezTo>
                  <a:cubicBezTo>
                    <a:pt x="165" y="68"/>
                    <a:pt x="165" y="68"/>
                    <a:pt x="165" y="68"/>
                  </a:cubicBezTo>
                  <a:cubicBezTo>
                    <a:pt x="165" y="68"/>
                    <a:pt x="165" y="68"/>
                    <a:pt x="165" y="68"/>
                  </a:cubicBezTo>
                  <a:cubicBezTo>
                    <a:pt x="164" y="68"/>
                    <a:pt x="164" y="68"/>
                    <a:pt x="164" y="68"/>
                  </a:cubicBezTo>
                  <a:cubicBezTo>
                    <a:pt x="20" y="68"/>
                    <a:pt x="20" y="68"/>
                    <a:pt x="20" y="68"/>
                  </a:cubicBezTo>
                  <a:cubicBezTo>
                    <a:pt x="20" y="68"/>
                    <a:pt x="20" y="68"/>
                    <a:pt x="20" y="68"/>
                  </a:cubicBezTo>
                  <a:cubicBezTo>
                    <a:pt x="16" y="68"/>
                    <a:pt x="16" y="68"/>
                    <a:pt x="16" y="68"/>
                  </a:cubicBezTo>
                  <a:cubicBezTo>
                    <a:pt x="25" y="144"/>
                    <a:pt x="25" y="144"/>
                    <a:pt x="25" y="144"/>
                  </a:cubicBezTo>
                  <a:cubicBezTo>
                    <a:pt x="159" y="144"/>
                    <a:pt x="159" y="144"/>
                    <a:pt x="159" y="144"/>
                  </a:cubicBezTo>
                  <a:cubicBezTo>
                    <a:pt x="169" y="68"/>
                    <a:pt x="169" y="68"/>
                    <a:pt x="169" y="68"/>
                  </a:cubicBezTo>
                  <a:close/>
                </a:path>
              </a:pathLst>
            </a:custGeom>
            <a:solidFill>
              <a:srgbClr val="737C53"/>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9" name="组合 8"/>
          <p:cNvGrpSpPr/>
          <p:nvPr/>
        </p:nvGrpSpPr>
        <p:grpSpPr>
          <a:xfrm>
            <a:off x="9100742" y="1876424"/>
            <a:ext cx="1523999" cy="1523999"/>
            <a:chOff x="9100742" y="2466109"/>
            <a:chExt cx="1523999" cy="1523999"/>
          </a:xfrm>
        </p:grpSpPr>
        <p:sp>
          <p:nvSpPr>
            <p:cNvPr id="21" name="矩形 20"/>
            <p:cNvSpPr/>
            <p:nvPr/>
          </p:nvSpPr>
          <p:spPr>
            <a:xfrm>
              <a:off x="9100742" y="2466109"/>
              <a:ext cx="1523999" cy="1523999"/>
            </a:xfrm>
            <a:prstGeom prst="rect">
              <a:avLst/>
            </a:prstGeom>
            <a:noFill/>
            <a:ln w="28575">
              <a:solidFill>
                <a:srgbClr val="737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Freeform 26"/>
            <p:cNvSpPr>
              <a:spLocks noEditPoints="1"/>
            </p:cNvSpPr>
            <p:nvPr/>
          </p:nvSpPr>
          <p:spPr bwMode="auto">
            <a:xfrm>
              <a:off x="9570978" y="2960660"/>
              <a:ext cx="583526" cy="534897"/>
            </a:xfrm>
            <a:custGeom>
              <a:avLst/>
              <a:gdLst>
                <a:gd name="T0" fmla="*/ 110 w 184"/>
                <a:gd name="T1" fmla="*/ 116 h 169"/>
                <a:gd name="T2" fmla="*/ 133 w 184"/>
                <a:gd name="T3" fmla="*/ 102 h 169"/>
                <a:gd name="T4" fmla="*/ 144 w 184"/>
                <a:gd name="T5" fmla="*/ 118 h 169"/>
                <a:gd name="T6" fmla="*/ 128 w 184"/>
                <a:gd name="T7" fmla="*/ 68 h 169"/>
                <a:gd name="T8" fmla="*/ 120 w 184"/>
                <a:gd name="T9" fmla="*/ 68 h 169"/>
                <a:gd name="T10" fmla="*/ 108 w 184"/>
                <a:gd name="T11" fmla="*/ 97 h 169"/>
                <a:gd name="T12" fmla="*/ 102 w 184"/>
                <a:gd name="T13" fmla="*/ 112 h 169"/>
                <a:gd name="T14" fmla="*/ 124 w 184"/>
                <a:gd name="T15" fmla="*/ 81 h 169"/>
                <a:gd name="T16" fmla="*/ 129 w 184"/>
                <a:gd name="T17" fmla="*/ 94 h 169"/>
                <a:gd name="T18" fmla="*/ 124 w 184"/>
                <a:gd name="T19" fmla="*/ 81 h 169"/>
                <a:gd name="T20" fmla="*/ 46 w 184"/>
                <a:gd name="T21" fmla="*/ 116 h 169"/>
                <a:gd name="T22" fmla="*/ 80 w 184"/>
                <a:gd name="T23" fmla="*/ 96 h 169"/>
                <a:gd name="T24" fmla="*/ 94 w 184"/>
                <a:gd name="T25" fmla="*/ 118 h 169"/>
                <a:gd name="T26" fmla="*/ 71 w 184"/>
                <a:gd name="T27" fmla="*/ 51 h 169"/>
                <a:gd name="T28" fmla="*/ 63 w 184"/>
                <a:gd name="T29" fmla="*/ 51 h 169"/>
                <a:gd name="T30" fmla="*/ 47 w 184"/>
                <a:gd name="T31" fmla="*/ 91 h 169"/>
                <a:gd name="T32" fmla="*/ 38 w 184"/>
                <a:gd name="T33" fmla="*/ 112 h 169"/>
                <a:gd name="T34" fmla="*/ 46 w 184"/>
                <a:gd name="T35" fmla="*/ 116 h 169"/>
                <a:gd name="T36" fmla="*/ 67 w 184"/>
                <a:gd name="T37" fmla="*/ 64 h 169"/>
                <a:gd name="T38" fmla="*/ 58 w 184"/>
                <a:gd name="T39" fmla="*/ 88 h 169"/>
                <a:gd name="T40" fmla="*/ 139 w 184"/>
                <a:gd name="T41" fmla="*/ 0 h 169"/>
                <a:gd name="T42" fmla="*/ 45 w 184"/>
                <a:gd name="T43" fmla="*/ 0 h 169"/>
                <a:gd name="T44" fmla="*/ 0 w 184"/>
                <a:gd name="T45" fmla="*/ 124 h 169"/>
                <a:gd name="T46" fmla="*/ 139 w 184"/>
                <a:gd name="T47" fmla="*/ 169 h 169"/>
                <a:gd name="T48" fmla="*/ 184 w 184"/>
                <a:gd name="T49" fmla="*/ 45 h 169"/>
                <a:gd name="T50" fmla="*/ 170 w 184"/>
                <a:gd name="T51" fmla="*/ 124 h 169"/>
                <a:gd name="T52" fmla="*/ 139 w 184"/>
                <a:gd name="T53" fmla="*/ 155 h 169"/>
                <a:gd name="T54" fmla="*/ 14 w 184"/>
                <a:gd name="T55" fmla="*/ 124 h 169"/>
                <a:gd name="T56" fmla="*/ 45 w 184"/>
                <a:gd name="T57" fmla="*/ 14 h 169"/>
                <a:gd name="T58" fmla="*/ 170 w 184"/>
                <a:gd name="T59" fmla="*/ 45 h 169"/>
                <a:gd name="T60" fmla="*/ 148 w 184"/>
                <a:gd name="T61" fmla="*/ 125 h 169"/>
                <a:gd name="T62" fmla="*/ 37 w 184"/>
                <a:gd name="T63" fmla="*/ 125 h 169"/>
                <a:gd name="T64" fmla="*/ 37 w 184"/>
                <a:gd name="T65" fmla="*/ 133 h 169"/>
                <a:gd name="T66" fmla="*/ 152 w 184"/>
                <a:gd name="T6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69">
                  <a:moveTo>
                    <a:pt x="104" y="118"/>
                  </a:moveTo>
                  <a:cubicBezTo>
                    <a:pt x="106" y="119"/>
                    <a:pt x="109" y="118"/>
                    <a:pt x="110" y="116"/>
                  </a:cubicBezTo>
                  <a:cubicBezTo>
                    <a:pt x="115" y="102"/>
                    <a:pt x="115" y="102"/>
                    <a:pt x="115" y="102"/>
                  </a:cubicBezTo>
                  <a:cubicBezTo>
                    <a:pt x="133" y="102"/>
                    <a:pt x="133" y="102"/>
                    <a:pt x="133" y="102"/>
                  </a:cubicBezTo>
                  <a:cubicBezTo>
                    <a:pt x="138" y="116"/>
                    <a:pt x="138" y="116"/>
                    <a:pt x="138" y="116"/>
                  </a:cubicBezTo>
                  <a:cubicBezTo>
                    <a:pt x="139" y="118"/>
                    <a:pt x="142" y="119"/>
                    <a:pt x="144" y="118"/>
                  </a:cubicBezTo>
                  <a:cubicBezTo>
                    <a:pt x="146" y="117"/>
                    <a:pt x="147" y="114"/>
                    <a:pt x="146" y="112"/>
                  </a:cubicBezTo>
                  <a:cubicBezTo>
                    <a:pt x="128" y="68"/>
                    <a:pt x="128" y="68"/>
                    <a:pt x="128" y="68"/>
                  </a:cubicBezTo>
                  <a:cubicBezTo>
                    <a:pt x="127" y="67"/>
                    <a:pt x="127" y="66"/>
                    <a:pt x="126" y="66"/>
                  </a:cubicBezTo>
                  <a:cubicBezTo>
                    <a:pt x="123" y="65"/>
                    <a:pt x="121" y="66"/>
                    <a:pt x="120" y="68"/>
                  </a:cubicBezTo>
                  <a:cubicBezTo>
                    <a:pt x="109" y="96"/>
                    <a:pt x="109" y="96"/>
                    <a:pt x="109" y="96"/>
                  </a:cubicBezTo>
                  <a:cubicBezTo>
                    <a:pt x="109" y="96"/>
                    <a:pt x="108" y="96"/>
                    <a:pt x="108" y="97"/>
                  </a:cubicBezTo>
                  <a:cubicBezTo>
                    <a:pt x="108" y="97"/>
                    <a:pt x="108" y="97"/>
                    <a:pt x="108" y="97"/>
                  </a:cubicBezTo>
                  <a:cubicBezTo>
                    <a:pt x="102" y="112"/>
                    <a:pt x="102" y="112"/>
                    <a:pt x="102" y="112"/>
                  </a:cubicBezTo>
                  <a:cubicBezTo>
                    <a:pt x="101" y="114"/>
                    <a:pt x="102" y="117"/>
                    <a:pt x="104" y="118"/>
                  </a:cubicBezTo>
                  <a:close/>
                  <a:moveTo>
                    <a:pt x="124" y="81"/>
                  </a:moveTo>
                  <a:cubicBezTo>
                    <a:pt x="124" y="81"/>
                    <a:pt x="124" y="81"/>
                    <a:pt x="124" y="81"/>
                  </a:cubicBezTo>
                  <a:cubicBezTo>
                    <a:pt x="129" y="94"/>
                    <a:pt x="129" y="94"/>
                    <a:pt x="129" y="94"/>
                  </a:cubicBezTo>
                  <a:cubicBezTo>
                    <a:pt x="119" y="94"/>
                    <a:pt x="119" y="94"/>
                    <a:pt x="119" y="94"/>
                  </a:cubicBezTo>
                  <a:cubicBezTo>
                    <a:pt x="124" y="81"/>
                    <a:pt x="124" y="81"/>
                    <a:pt x="124" y="81"/>
                  </a:cubicBezTo>
                  <a:close/>
                  <a:moveTo>
                    <a:pt x="46" y="116"/>
                  </a:moveTo>
                  <a:cubicBezTo>
                    <a:pt x="46" y="116"/>
                    <a:pt x="46" y="116"/>
                    <a:pt x="46" y="116"/>
                  </a:cubicBezTo>
                  <a:cubicBezTo>
                    <a:pt x="54" y="96"/>
                    <a:pt x="54" y="96"/>
                    <a:pt x="54" y="96"/>
                  </a:cubicBezTo>
                  <a:cubicBezTo>
                    <a:pt x="80" y="96"/>
                    <a:pt x="80" y="96"/>
                    <a:pt x="80" y="96"/>
                  </a:cubicBezTo>
                  <a:cubicBezTo>
                    <a:pt x="88" y="116"/>
                    <a:pt x="88" y="116"/>
                    <a:pt x="88" y="116"/>
                  </a:cubicBezTo>
                  <a:cubicBezTo>
                    <a:pt x="89" y="118"/>
                    <a:pt x="92" y="119"/>
                    <a:pt x="94" y="118"/>
                  </a:cubicBezTo>
                  <a:cubicBezTo>
                    <a:pt x="96" y="117"/>
                    <a:pt x="97" y="114"/>
                    <a:pt x="96" y="112"/>
                  </a:cubicBezTo>
                  <a:cubicBezTo>
                    <a:pt x="71" y="51"/>
                    <a:pt x="71" y="51"/>
                    <a:pt x="71" y="51"/>
                  </a:cubicBezTo>
                  <a:cubicBezTo>
                    <a:pt x="71" y="50"/>
                    <a:pt x="70" y="49"/>
                    <a:pt x="69" y="49"/>
                  </a:cubicBezTo>
                  <a:cubicBezTo>
                    <a:pt x="67" y="48"/>
                    <a:pt x="64" y="49"/>
                    <a:pt x="63" y="51"/>
                  </a:cubicBezTo>
                  <a:cubicBezTo>
                    <a:pt x="48" y="90"/>
                    <a:pt x="48" y="90"/>
                    <a:pt x="48" y="90"/>
                  </a:cubicBezTo>
                  <a:cubicBezTo>
                    <a:pt x="47" y="90"/>
                    <a:pt x="47" y="90"/>
                    <a:pt x="47" y="91"/>
                  </a:cubicBezTo>
                  <a:cubicBezTo>
                    <a:pt x="47" y="91"/>
                    <a:pt x="47" y="91"/>
                    <a:pt x="47" y="91"/>
                  </a:cubicBezTo>
                  <a:cubicBezTo>
                    <a:pt x="38" y="112"/>
                    <a:pt x="38" y="112"/>
                    <a:pt x="38" y="112"/>
                  </a:cubicBezTo>
                  <a:cubicBezTo>
                    <a:pt x="37" y="114"/>
                    <a:pt x="38" y="117"/>
                    <a:pt x="41" y="118"/>
                  </a:cubicBezTo>
                  <a:cubicBezTo>
                    <a:pt x="43" y="119"/>
                    <a:pt x="45" y="118"/>
                    <a:pt x="46" y="116"/>
                  </a:cubicBezTo>
                  <a:close/>
                  <a:moveTo>
                    <a:pt x="67" y="64"/>
                  </a:moveTo>
                  <a:cubicBezTo>
                    <a:pt x="67" y="64"/>
                    <a:pt x="67" y="64"/>
                    <a:pt x="67" y="64"/>
                  </a:cubicBezTo>
                  <a:cubicBezTo>
                    <a:pt x="77" y="88"/>
                    <a:pt x="77" y="88"/>
                    <a:pt x="77" y="88"/>
                  </a:cubicBezTo>
                  <a:cubicBezTo>
                    <a:pt x="58" y="88"/>
                    <a:pt x="58" y="88"/>
                    <a:pt x="58" y="88"/>
                  </a:cubicBezTo>
                  <a:cubicBezTo>
                    <a:pt x="67" y="64"/>
                    <a:pt x="67" y="64"/>
                    <a:pt x="67" y="64"/>
                  </a:cubicBezTo>
                  <a:close/>
                  <a:moveTo>
                    <a:pt x="139" y="0"/>
                  </a:moveTo>
                  <a:cubicBezTo>
                    <a:pt x="139" y="0"/>
                    <a:pt x="139" y="0"/>
                    <a:pt x="139" y="0"/>
                  </a:cubicBezTo>
                  <a:cubicBezTo>
                    <a:pt x="45" y="0"/>
                    <a:pt x="45" y="0"/>
                    <a:pt x="45" y="0"/>
                  </a:cubicBezTo>
                  <a:cubicBezTo>
                    <a:pt x="20" y="0"/>
                    <a:pt x="0" y="21"/>
                    <a:pt x="0" y="45"/>
                  </a:cubicBezTo>
                  <a:cubicBezTo>
                    <a:pt x="0" y="124"/>
                    <a:pt x="0" y="124"/>
                    <a:pt x="0" y="124"/>
                  </a:cubicBezTo>
                  <a:cubicBezTo>
                    <a:pt x="0" y="149"/>
                    <a:pt x="20" y="169"/>
                    <a:pt x="45" y="169"/>
                  </a:cubicBezTo>
                  <a:cubicBezTo>
                    <a:pt x="139" y="169"/>
                    <a:pt x="139" y="169"/>
                    <a:pt x="139" y="169"/>
                  </a:cubicBezTo>
                  <a:cubicBezTo>
                    <a:pt x="164" y="169"/>
                    <a:pt x="184" y="149"/>
                    <a:pt x="184" y="124"/>
                  </a:cubicBezTo>
                  <a:cubicBezTo>
                    <a:pt x="184" y="45"/>
                    <a:pt x="184" y="45"/>
                    <a:pt x="184" y="45"/>
                  </a:cubicBezTo>
                  <a:cubicBezTo>
                    <a:pt x="184" y="21"/>
                    <a:pt x="164" y="0"/>
                    <a:pt x="139" y="0"/>
                  </a:cubicBezTo>
                  <a:close/>
                  <a:moveTo>
                    <a:pt x="170" y="124"/>
                  </a:moveTo>
                  <a:cubicBezTo>
                    <a:pt x="170" y="124"/>
                    <a:pt x="170" y="124"/>
                    <a:pt x="170" y="124"/>
                  </a:cubicBezTo>
                  <a:cubicBezTo>
                    <a:pt x="170" y="141"/>
                    <a:pt x="156" y="155"/>
                    <a:pt x="139" y="155"/>
                  </a:cubicBezTo>
                  <a:cubicBezTo>
                    <a:pt x="45" y="155"/>
                    <a:pt x="45" y="155"/>
                    <a:pt x="45" y="155"/>
                  </a:cubicBezTo>
                  <a:cubicBezTo>
                    <a:pt x="28" y="155"/>
                    <a:pt x="14" y="141"/>
                    <a:pt x="14" y="124"/>
                  </a:cubicBezTo>
                  <a:cubicBezTo>
                    <a:pt x="14" y="45"/>
                    <a:pt x="14" y="45"/>
                    <a:pt x="14" y="45"/>
                  </a:cubicBezTo>
                  <a:cubicBezTo>
                    <a:pt x="14" y="28"/>
                    <a:pt x="28" y="14"/>
                    <a:pt x="45" y="14"/>
                  </a:cubicBezTo>
                  <a:cubicBezTo>
                    <a:pt x="139" y="14"/>
                    <a:pt x="139" y="14"/>
                    <a:pt x="139" y="14"/>
                  </a:cubicBezTo>
                  <a:cubicBezTo>
                    <a:pt x="156" y="14"/>
                    <a:pt x="170" y="28"/>
                    <a:pt x="170" y="45"/>
                  </a:cubicBezTo>
                  <a:cubicBezTo>
                    <a:pt x="170" y="124"/>
                    <a:pt x="170" y="124"/>
                    <a:pt x="170" y="124"/>
                  </a:cubicBezTo>
                  <a:close/>
                  <a:moveTo>
                    <a:pt x="148" y="125"/>
                  </a:moveTo>
                  <a:cubicBezTo>
                    <a:pt x="148" y="125"/>
                    <a:pt x="148" y="125"/>
                    <a:pt x="148" y="125"/>
                  </a:cubicBezTo>
                  <a:cubicBezTo>
                    <a:pt x="37" y="125"/>
                    <a:pt x="37" y="125"/>
                    <a:pt x="37" y="125"/>
                  </a:cubicBezTo>
                  <a:cubicBezTo>
                    <a:pt x="34" y="125"/>
                    <a:pt x="32" y="126"/>
                    <a:pt x="32" y="129"/>
                  </a:cubicBezTo>
                  <a:cubicBezTo>
                    <a:pt x="32" y="131"/>
                    <a:pt x="34" y="133"/>
                    <a:pt x="37" y="133"/>
                  </a:cubicBezTo>
                  <a:cubicBezTo>
                    <a:pt x="148" y="133"/>
                    <a:pt x="148" y="133"/>
                    <a:pt x="148" y="133"/>
                  </a:cubicBezTo>
                  <a:cubicBezTo>
                    <a:pt x="150" y="133"/>
                    <a:pt x="152" y="131"/>
                    <a:pt x="152" y="129"/>
                  </a:cubicBezTo>
                  <a:cubicBezTo>
                    <a:pt x="152" y="126"/>
                    <a:pt x="150" y="125"/>
                    <a:pt x="148" y="125"/>
                  </a:cubicBezTo>
                  <a:close/>
                </a:path>
              </a:pathLst>
            </a:custGeom>
            <a:solidFill>
              <a:srgbClr val="737C53"/>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5" name="组合 4"/>
          <p:cNvGrpSpPr/>
          <p:nvPr/>
        </p:nvGrpSpPr>
        <p:grpSpPr>
          <a:xfrm>
            <a:off x="1567259" y="1876424"/>
            <a:ext cx="1523999" cy="1523999"/>
            <a:chOff x="1567259" y="2466109"/>
            <a:chExt cx="1523999" cy="1523999"/>
          </a:xfrm>
        </p:grpSpPr>
        <p:sp>
          <p:nvSpPr>
            <p:cNvPr id="6" name="矩形 5"/>
            <p:cNvSpPr/>
            <p:nvPr/>
          </p:nvSpPr>
          <p:spPr>
            <a:xfrm>
              <a:off x="1567259" y="2466109"/>
              <a:ext cx="1523999" cy="1523999"/>
            </a:xfrm>
            <a:prstGeom prst="rect">
              <a:avLst/>
            </a:prstGeom>
            <a:noFill/>
            <a:ln w="28575">
              <a:solidFill>
                <a:srgbClr val="737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Freeform 43"/>
            <p:cNvSpPr>
              <a:spLocks noEditPoints="1"/>
            </p:cNvSpPr>
            <p:nvPr/>
          </p:nvSpPr>
          <p:spPr bwMode="auto">
            <a:xfrm>
              <a:off x="2037495" y="2967606"/>
              <a:ext cx="583526" cy="521004"/>
            </a:xfrm>
            <a:custGeom>
              <a:avLst/>
              <a:gdLst>
                <a:gd name="T0" fmla="*/ 58 w 184"/>
                <a:gd name="T1" fmla="*/ 113 h 165"/>
                <a:gd name="T2" fmla="*/ 62 w 184"/>
                <a:gd name="T3" fmla="*/ 137 h 165"/>
                <a:gd name="T4" fmla="*/ 29 w 184"/>
                <a:gd name="T5" fmla="*/ 142 h 165"/>
                <a:gd name="T6" fmla="*/ 25 w 184"/>
                <a:gd name="T7" fmla="*/ 117 h 165"/>
                <a:gd name="T8" fmla="*/ 7 w 184"/>
                <a:gd name="T9" fmla="*/ 0 h 165"/>
                <a:gd name="T10" fmla="*/ 184 w 184"/>
                <a:gd name="T11" fmla="*/ 7 h 165"/>
                <a:gd name="T12" fmla="*/ 177 w 184"/>
                <a:gd name="T13" fmla="*/ 165 h 165"/>
                <a:gd name="T14" fmla="*/ 0 w 184"/>
                <a:gd name="T15" fmla="*/ 158 h 165"/>
                <a:gd name="T16" fmla="*/ 7 w 184"/>
                <a:gd name="T17" fmla="*/ 0 h 165"/>
                <a:gd name="T18" fmla="*/ 14 w 184"/>
                <a:gd name="T19" fmla="*/ 14 h 165"/>
                <a:gd name="T20" fmla="*/ 170 w 184"/>
                <a:gd name="T21" fmla="*/ 14 h 165"/>
                <a:gd name="T22" fmla="*/ 34 w 184"/>
                <a:gd name="T23" fmla="*/ 121 h 165"/>
                <a:gd name="T24" fmla="*/ 53 w 184"/>
                <a:gd name="T25" fmla="*/ 121 h 165"/>
                <a:gd name="T26" fmla="*/ 78 w 184"/>
                <a:gd name="T27" fmla="*/ 113 h 165"/>
                <a:gd name="T28" fmla="*/ 110 w 184"/>
                <a:gd name="T29" fmla="*/ 117 h 165"/>
                <a:gd name="T30" fmla="*/ 106 w 184"/>
                <a:gd name="T31" fmla="*/ 142 h 165"/>
                <a:gd name="T32" fmla="*/ 74 w 184"/>
                <a:gd name="T33" fmla="*/ 137 h 165"/>
                <a:gd name="T34" fmla="*/ 102 w 184"/>
                <a:gd name="T35" fmla="*/ 121 h 165"/>
                <a:gd name="T36" fmla="*/ 82 w 184"/>
                <a:gd name="T37" fmla="*/ 133 h 165"/>
                <a:gd name="T38" fmla="*/ 127 w 184"/>
                <a:gd name="T39" fmla="*/ 113 h 165"/>
                <a:gd name="T40" fmla="*/ 155 w 184"/>
                <a:gd name="T41" fmla="*/ 113 h 165"/>
                <a:gd name="T42" fmla="*/ 159 w 184"/>
                <a:gd name="T43" fmla="*/ 137 h 165"/>
                <a:gd name="T44" fmla="*/ 127 w 184"/>
                <a:gd name="T45" fmla="*/ 142 h 165"/>
                <a:gd name="T46" fmla="*/ 122 w 184"/>
                <a:gd name="T47" fmla="*/ 117 h 165"/>
                <a:gd name="T48" fmla="*/ 151 w 184"/>
                <a:gd name="T49" fmla="*/ 121 h 165"/>
                <a:gd name="T50" fmla="*/ 151 w 184"/>
                <a:gd name="T51" fmla="*/ 133 h 165"/>
                <a:gd name="T52" fmla="*/ 29 w 184"/>
                <a:gd name="T53" fmla="*/ 23 h 165"/>
                <a:gd name="T54" fmla="*/ 62 w 184"/>
                <a:gd name="T55" fmla="*/ 27 h 165"/>
                <a:gd name="T56" fmla="*/ 58 w 184"/>
                <a:gd name="T57" fmla="*/ 52 h 165"/>
                <a:gd name="T58" fmla="*/ 25 w 184"/>
                <a:gd name="T59" fmla="*/ 48 h 165"/>
                <a:gd name="T60" fmla="*/ 29 w 184"/>
                <a:gd name="T61" fmla="*/ 23 h 165"/>
                <a:gd name="T62" fmla="*/ 34 w 184"/>
                <a:gd name="T63" fmla="*/ 32 h 165"/>
                <a:gd name="T64" fmla="*/ 53 w 184"/>
                <a:gd name="T65" fmla="*/ 32 h 165"/>
                <a:gd name="T66" fmla="*/ 78 w 184"/>
                <a:gd name="T67" fmla="*/ 23 h 165"/>
                <a:gd name="T68" fmla="*/ 110 w 184"/>
                <a:gd name="T69" fmla="*/ 28 h 165"/>
                <a:gd name="T70" fmla="*/ 106 w 184"/>
                <a:gd name="T71" fmla="*/ 52 h 165"/>
                <a:gd name="T72" fmla="*/ 74 w 184"/>
                <a:gd name="T73" fmla="*/ 48 h 165"/>
                <a:gd name="T74" fmla="*/ 102 w 184"/>
                <a:gd name="T75" fmla="*/ 32 h 165"/>
                <a:gd name="T76" fmla="*/ 82 w 184"/>
                <a:gd name="T77" fmla="*/ 44 h 165"/>
                <a:gd name="T78" fmla="*/ 127 w 184"/>
                <a:gd name="T79" fmla="*/ 23 h 165"/>
                <a:gd name="T80" fmla="*/ 155 w 184"/>
                <a:gd name="T81" fmla="*/ 23 h 165"/>
                <a:gd name="T82" fmla="*/ 159 w 184"/>
                <a:gd name="T83" fmla="*/ 48 h 165"/>
                <a:gd name="T84" fmla="*/ 127 w 184"/>
                <a:gd name="T85" fmla="*/ 52 h 165"/>
                <a:gd name="T86" fmla="*/ 122 w 184"/>
                <a:gd name="T87" fmla="*/ 27 h 165"/>
                <a:gd name="T88" fmla="*/ 151 w 184"/>
                <a:gd name="T89" fmla="*/ 32 h 165"/>
                <a:gd name="T90" fmla="*/ 151 w 184"/>
                <a:gd name="T91" fmla="*/ 4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65">
                  <a:moveTo>
                    <a:pt x="29" y="113"/>
                  </a:moveTo>
                  <a:cubicBezTo>
                    <a:pt x="30" y="113"/>
                    <a:pt x="30" y="113"/>
                    <a:pt x="30" y="113"/>
                  </a:cubicBezTo>
                  <a:cubicBezTo>
                    <a:pt x="58" y="113"/>
                    <a:pt x="58" y="113"/>
                    <a:pt x="58" y="113"/>
                  </a:cubicBezTo>
                  <a:cubicBezTo>
                    <a:pt x="60" y="113"/>
                    <a:pt x="62" y="115"/>
                    <a:pt x="62" y="117"/>
                  </a:cubicBezTo>
                  <a:cubicBezTo>
                    <a:pt x="62" y="117"/>
                    <a:pt x="62" y="117"/>
                    <a:pt x="62" y="117"/>
                  </a:cubicBezTo>
                  <a:cubicBezTo>
                    <a:pt x="62" y="137"/>
                    <a:pt x="62" y="137"/>
                    <a:pt x="62" y="137"/>
                  </a:cubicBezTo>
                  <a:cubicBezTo>
                    <a:pt x="62" y="140"/>
                    <a:pt x="60" y="142"/>
                    <a:pt x="58" y="142"/>
                  </a:cubicBezTo>
                  <a:cubicBezTo>
                    <a:pt x="58" y="142"/>
                    <a:pt x="58" y="142"/>
                    <a:pt x="58" y="142"/>
                  </a:cubicBezTo>
                  <a:cubicBezTo>
                    <a:pt x="29" y="142"/>
                    <a:pt x="29" y="142"/>
                    <a:pt x="29" y="142"/>
                  </a:cubicBezTo>
                  <a:cubicBezTo>
                    <a:pt x="27" y="142"/>
                    <a:pt x="25" y="140"/>
                    <a:pt x="25" y="137"/>
                  </a:cubicBezTo>
                  <a:cubicBezTo>
                    <a:pt x="25" y="137"/>
                    <a:pt x="25" y="137"/>
                    <a:pt x="25" y="137"/>
                  </a:cubicBezTo>
                  <a:cubicBezTo>
                    <a:pt x="25" y="117"/>
                    <a:pt x="25" y="117"/>
                    <a:pt x="25" y="117"/>
                  </a:cubicBezTo>
                  <a:cubicBezTo>
                    <a:pt x="25" y="115"/>
                    <a:pt x="27" y="113"/>
                    <a:pt x="29" y="113"/>
                  </a:cubicBezTo>
                  <a:close/>
                  <a:moveTo>
                    <a:pt x="7" y="0"/>
                  </a:moveTo>
                  <a:cubicBezTo>
                    <a:pt x="7" y="0"/>
                    <a:pt x="7" y="0"/>
                    <a:pt x="7" y="0"/>
                  </a:cubicBezTo>
                  <a:cubicBezTo>
                    <a:pt x="8" y="0"/>
                    <a:pt x="8" y="0"/>
                    <a:pt x="8" y="0"/>
                  </a:cubicBezTo>
                  <a:cubicBezTo>
                    <a:pt x="177" y="0"/>
                    <a:pt x="177" y="0"/>
                    <a:pt x="177" y="0"/>
                  </a:cubicBezTo>
                  <a:cubicBezTo>
                    <a:pt x="181" y="0"/>
                    <a:pt x="184" y="3"/>
                    <a:pt x="184" y="7"/>
                  </a:cubicBezTo>
                  <a:cubicBezTo>
                    <a:pt x="184" y="8"/>
                    <a:pt x="184" y="8"/>
                    <a:pt x="184" y="8"/>
                  </a:cubicBezTo>
                  <a:cubicBezTo>
                    <a:pt x="184" y="158"/>
                    <a:pt x="184" y="158"/>
                    <a:pt x="184" y="158"/>
                  </a:cubicBezTo>
                  <a:cubicBezTo>
                    <a:pt x="184" y="161"/>
                    <a:pt x="181" y="165"/>
                    <a:pt x="177" y="165"/>
                  </a:cubicBezTo>
                  <a:cubicBezTo>
                    <a:pt x="177" y="165"/>
                    <a:pt x="177" y="165"/>
                    <a:pt x="177" y="165"/>
                  </a:cubicBezTo>
                  <a:cubicBezTo>
                    <a:pt x="7" y="165"/>
                    <a:pt x="7" y="165"/>
                    <a:pt x="7" y="165"/>
                  </a:cubicBezTo>
                  <a:cubicBezTo>
                    <a:pt x="4" y="165"/>
                    <a:pt x="0" y="161"/>
                    <a:pt x="0" y="158"/>
                  </a:cubicBezTo>
                  <a:cubicBezTo>
                    <a:pt x="0" y="157"/>
                    <a:pt x="0" y="157"/>
                    <a:pt x="0" y="157"/>
                  </a:cubicBezTo>
                  <a:cubicBezTo>
                    <a:pt x="0" y="7"/>
                    <a:pt x="0" y="7"/>
                    <a:pt x="0" y="7"/>
                  </a:cubicBezTo>
                  <a:cubicBezTo>
                    <a:pt x="0" y="3"/>
                    <a:pt x="4" y="0"/>
                    <a:pt x="7" y="0"/>
                  </a:cubicBezTo>
                  <a:close/>
                  <a:moveTo>
                    <a:pt x="170" y="14"/>
                  </a:moveTo>
                  <a:cubicBezTo>
                    <a:pt x="170" y="14"/>
                    <a:pt x="170" y="14"/>
                    <a:pt x="170" y="14"/>
                  </a:cubicBezTo>
                  <a:cubicBezTo>
                    <a:pt x="14" y="14"/>
                    <a:pt x="14" y="14"/>
                    <a:pt x="14" y="14"/>
                  </a:cubicBezTo>
                  <a:cubicBezTo>
                    <a:pt x="14" y="150"/>
                    <a:pt x="14" y="150"/>
                    <a:pt x="14" y="150"/>
                  </a:cubicBezTo>
                  <a:cubicBezTo>
                    <a:pt x="170" y="150"/>
                    <a:pt x="170" y="150"/>
                    <a:pt x="170" y="150"/>
                  </a:cubicBezTo>
                  <a:cubicBezTo>
                    <a:pt x="170" y="14"/>
                    <a:pt x="170" y="14"/>
                    <a:pt x="170" y="14"/>
                  </a:cubicBezTo>
                  <a:close/>
                  <a:moveTo>
                    <a:pt x="53" y="121"/>
                  </a:moveTo>
                  <a:cubicBezTo>
                    <a:pt x="53" y="121"/>
                    <a:pt x="53" y="121"/>
                    <a:pt x="53" y="121"/>
                  </a:cubicBezTo>
                  <a:cubicBezTo>
                    <a:pt x="34" y="121"/>
                    <a:pt x="34" y="121"/>
                    <a:pt x="34" y="121"/>
                  </a:cubicBezTo>
                  <a:cubicBezTo>
                    <a:pt x="34" y="133"/>
                    <a:pt x="34" y="133"/>
                    <a:pt x="34" y="133"/>
                  </a:cubicBezTo>
                  <a:cubicBezTo>
                    <a:pt x="53" y="133"/>
                    <a:pt x="53" y="133"/>
                    <a:pt x="53" y="133"/>
                  </a:cubicBezTo>
                  <a:cubicBezTo>
                    <a:pt x="53" y="121"/>
                    <a:pt x="53" y="121"/>
                    <a:pt x="53" y="121"/>
                  </a:cubicBezTo>
                  <a:close/>
                  <a:moveTo>
                    <a:pt x="78" y="113"/>
                  </a:moveTo>
                  <a:cubicBezTo>
                    <a:pt x="78" y="113"/>
                    <a:pt x="78" y="113"/>
                    <a:pt x="78" y="113"/>
                  </a:cubicBezTo>
                  <a:cubicBezTo>
                    <a:pt x="78" y="113"/>
                    <a:pt x="78" y="113"/>
                    <a:pt x="78" y="113"/>
                  </a:cubicBezTo>
                  <a:cubicBezTo>
                    <a:pt x="106" y="113"/>
                    <a:pt x="106" y="113"/>
                    <a:pt x="106" y="113"/>
                  </a:cubicBezTo>
                  <a:cubicBezTo>
                    <a:pt x="108" y="113"/>
                    <a:pt x="110" y="115"/>
                    <a:pt x="110" y="117"/>
                  </a:cubicBezTo>
                  <a:cubicBezTo>
                    <a:pt x="110" y="117"/>
                    <a:pt x="110" y="117"/>
                    <a:pt x="110" y="117"/>
                  </a:cubicBezTo>
                  <a:cubicBezTo>
                    <a:pt x="110" y="137"/>
                    <a:pt x="110" y="137"/>
                    <a:pt x="110" y="137"/>
                  </a:cubicBezTo>
                  <a:cubicBezTo>
                    <a:pt x="110" y="140"/>
                    <a:pt x="108" y="142"/>
                    <a:pt x="106" y="142"/>
                  </a:cubicBezTo>
                  <a:cubicBezTo>
                    <a:pt x="106" y="142"/>
                    <a:pt x="106" y="142"/>
                    <a:pt x="106" y="142"/>
                  </a:cubicBezTo>
                  <a:cubicBezTo>
                    <a:pt x="78" y="142"/>
                    <a:pt x="78" y="142"/>
                    <a:pt x="78" y="142"/>
                  </a:cubicBezTo>
                  <a:cubicBezTo>
                    <a:pt x="76" y="142"/>
                    <a:pt x="74" y="140"/>
                    <a:pt x="74" y="137"/>
                  </a:cubicBezTo>
                  <a:cubicBezTo>
                    <a:pt x="74" y="137"/>
                    <a:pt x="74" y="137"/>
                    <a:pt x="74" y="137"/>
                  </a:cubicBezTo>
                  <a:cubicBezTo>
                    <a:pt x="74" y="117"/>
                    <a:pt x="74" y="117"/>
                    <a:pt x="74" y="117"/>
                  </a:cubicBezTo>
                  <a:cubicBezTo>
                    <a:pt x="74" y="115"/>
                    <a:pt x="76" y="113"/>
                    <a:pt x="78" y="113"/>
                  </a:cubicBezTo>
                  <a:close/>
                  <a:moveTo>
                    <a:pt x="102" y="121"/>
                  </a:moveTo>
                  <a:cubicBezTo>
                    <a:pt x="102" y="121"/>
                    <a:pt x="102" y="121"/>
                    <a:pt x="102" y="121"/>
                  </a:cubicBezTo>
                  <a:cubicBezTo>
                    <a:pt x="82" y="121"/>
                    <a:pt x="82" y="121"/>
                    <a:pt x="82" y="121"/>
                  </a:cubicBezTo>
                  <a:cubicBezTo>
                    <a:pt x="82" y="133"/>
                    <a:pt x="82" y="133"/>
                    <a:pt x="82" y="133"/>
                  </a:cubicBezTo>
                  <a:cubicBezTo>
                    <a:pt x="102" y="133"/>
                    <a:pt x="102" y="133"/>
                    <a:pt x="102" y="133"/>
                  </a:cubicBezTo>
                  <a:cubicBezTo>
                    <a:pt x="102" y="121"/>
                    <a:pt x="102" y="121"/>
                    <a:pt x="102" y="121"/>
                  </a:cubicBezTo>
                  <a:close/>
                  <a:moveTo>
                    <a:pt x="127" y="113"/>
                  </a:moveTo>
                  <a:cubicBezTo>
                    <a:pt x="127" y="113"/>
                    <a:pt x="127" y="113"/>
                    <a:pt x="127" y="113"/>
                  </a:cubicBezTo>
                  <a:cubicBezTo>
                    <a:pt x="127" y="113"/>
                    <a:pt x="127" y="113"/>
                    <a:pt x="127" y="113"/>
                  </a:cubicBezTo>
                  <a:cubicBezTo>
                    <a:pt x="155" y="113"/>
                    <a:pt x="155" y="113"/>
                    <a:pt x="155" y="113"/>
                  </a:cubicBezTo>
                  <a:cubicBezTo>
                    <a:pt x="157" y="113"/>
                    <a:pt x="159" y="115"/>
                    <a:pt x="159" y="117"/>
                  </a:cubicBezTo>
                  <a:cubicBezTo>
                    <a:pt x="159" y="117"/>
                    <a:pt x="159" y="117"/>
                    <a:pt x="159" y="117"/>
                  </a:cubicBezTo>
                  <a:cubicBezTo>
                    <a:pt x="159" y="137"/>
                    <a:pt x="159" y="137"/>
                    <a:pt x="159" y="137"/>
                  </a:cubicBezTo>
                  <a:cubicBezTo>
                    <a:pt x="159" y="140"/>
                    <a:pt x="157" y="142"/>
                    <a:pt x="155" y="142"/>
                  </a:cubicBezTo>
                  <a:cubicBezTo>
                    <a:pt x="155" y="142"/>
                    <a:pt x="155" y="142"/>
                    <a:pt x="155" y="142"/>
                  </a:cubicBezTo>
                  <a:cubicBezTo>
                    <a:pt x="127" y="142"/>
                    <a:pt x="127" y="142"/>
                    <a:pt x="127" y="142"/>
                  </a:cubicBezTo>
                  <a:cubicBezTo>
                    <a:pt x="124" y="142"/>
                    <a:pt x="122" y="140"/>
                    <a:pt x="122" y="137"/>
                  </a:cubicBezTo>
                  <a:cubicBezTo>
                    <a:pt x="122" y="137"/>
                    <a:pt x="122" y="137"/>
                    <a:pt x="122" y="137"/>
                  </a:cubicBezTo>
                  <a:cubicBezTo>
                    <a:pt x="122" y="117"/>
                    <a:pt x="122" y="117"/>
                    <a:pt x="122" y="117"/>
                  </a:cubicBezTo>
                  <a:cubicBezTo>
                    <a:pt x="122" y="115"/>
                    <a:pt x="124" y="113"/>
                    <a:pt x="127" y="113"/>
                  </a:cubicBezTo>
                  <a:close/>
                  <a:moveTo>
                    <a:pt x="151" y="121"/>
                  </a:moveTo>
                  <a:cubicBezTo>
                    <a:pt x="151" y="121"/>
                    <a:pt x="151" y="121"/>
                    <a:pt x="151" y="121"/>
                  </a:cubicBezTo>
                  <a:cubicBezTo>
                    <a:pt x="131" y="121"/>
                    <a:pt x="131" y="121"/>
                    <a:pt x="131" y="121"/>
                  </a:cubicBezTo>
                  <a:cubicBezTo>
                    <a:pt x="131" y="133"/>
                    <a:pt x="131" y="133"/>
                    <a:pt x="131" y="133"/>
                  </a:cubicBezTo>
                  <a:cubicBezTo>
                    <a:pt x="151" y="133"/>
                    <a:pt x="151" y="133"/>
                    <a:pt x="151" y="133"/>
                  </a:cubicBezTo>
                  <a:cubicBezTo>
                    <a:pt x="151" y="121"/>
                    <a:pt x="151" y="121"/>
                    <a:pt x="151" y="121"/>
                  </a:cubicBezTo>
                  <a:close/>
                  <a:moveTo>
                    <a:pt x="29" y="23"/>
                  </a:moveTo>
                  <a:cubicBezTo>
                    <a:pt x="29" y="23"/>
                    <a:pt x="29" y="23"/>
                    <a:pt x="29" y="23"/>
                  </a:cubicBezTo>
                  <a:cubicBezTo>
                    <a:pt x="30" y="23"/>
                    <a:pt x="30" y="23"/>
                    <a:pt x="30" y="23"/>
                  </a:cubicBezTo>
                  <a:cubicBezTo>
                    <a:pt x="58" y="23"/>
                    <a:pt x="58" y="23"/>
                    <a:pt x="58" y="23"/>
                  </a:cubicBezTo>
                  <a:cubicBezTo>
                    <a:pt x="60" y="23"/>
                    <a:pt x="62" y="25"/>
                    <a:pt x="62" y="27"/>
                  </a:cubicBezTo>
                  <a:cubicBezTo>
                    <a:pt x="62" y="28"/>
                    <a:pt x="62" y="28"/>
                    <a:pt x="62" y="28"/>
                  </a:cubicBezTo>
                  <a:cubicBezTo>
                    <a:pt x="62" y="48"/>
                    <a:pt x="62" y="48"/>
                    <a:pt x="62" y="48"/>
                  </a:cubicBezTo>
                  <a:cubicBezTo>
                    <a:pt x="62" y="50"/>
                    <a:pt x="60" y="52"/>
                    <a:pt x="58" y="52"/>
                  </a:cubicBezTo>
                  <a:cubicBezTo>
                    <a:pt x="58" y="52"/>
                    <a:pt x="58" y="52"/>
                    <a:pt x="58" y="52"/>
                  </a:cubicBezTo>
                  <a:cubicBezTo>
                    <a:pt x="29" y="52"/>
                    <a:pt x="29" y="52"/>
                    <a:pt x="29" y="52"/>
                  </a:cubicBezTo>
                  <a:cubicBezTo>
                    <a:pt x="27" y="52"/>
                    <a:pt x="25" y="50"/>
                    <a:pt x="25" y="48"/>
                  </a:cubicBezTo>
                  <a:cubicBezTo>
                    <a:pt x="25" y="48"/>
                    <a:pt x="25" y="48"/>
                    <a:pt x="25" y="48"/>
                  </a:cubicBezTo>
                  <a:cubicBezTo>
                    <a:pt x="25" y="27"/>
                    <a:pt x="25" y="27"/>
                    <a:pt x="25" y="27"/>
                  </a:cubicBezTo>
                  <a:cubicBezTo>
                    <a:pt x="25" y="25"/>
                    <a:pt x="27" y="23"/>
                    <a:pt x="29" y="23"/>
                  </a:cubicBezTo>
                  <a:close/>
                  <a:moveTo>
                    <a:pt x="53" y="32"/>
                  </a:moveTo>
                  <a:cubicBezTo>
                    <a:pt x="53" y="32"/>
                    <a:pt x="53" y="32"/>
                    <a:pt x="53" y="32"/>
                  </a:cubicBezTo>
                  <a:cubicBezTo>
                    <a:pt x="34" y="32"/>
                    <a:pt x="34" y="32"/>
                    <a:pt x="34" y="32"/>
                  </a:cubicBezTo>
                  <a:cubicBezTo>
                    <a:pt x="34" y="44"/>
                    <a:pt x="34" y="44"/>
                    <a:pt x="34" y="44"/>
                  </a:cubicBezTo>
                  <a:cubicBezTo>
                    <a:pt x="53" y="44"/>
                    <a:pt x="53" y="44"/>
                    <a:pt x="53" y="44"/>
                  </a:cubicBezTo>
                  <a:cubicBezTo>
                    <a:pt x="53" y="32"/>
                    <a:pt x="53" y="32"/>
                    <a:pt x="53" y="32"/>
                  </a:cubicBezTo>
                  <a:close/>
                  <a:moveTo>
                    <a:pt x="78" y="23"/>
                  </a:moveTo>
                  <a:cubicBezTo>
                    <a:pt x="78" y="23"/>
                    <a:pt x="78" y="23"/>
                    <a:pt x="78" y="23"/>
                  </a:cubicBezTo>
                  <a:cubicBezTo>
                    <a:pt x="78" y="23"/>
                    <a:pt x="78" y="23"/>
                    <a:pt x="78" y="23"/>
                  </a:cubicBezTo>
                  <a:cubicBezTo>
                    <a:pt x="106" y="23"/>
                    <a:pt x="106" y="23"/>
                    <a:pt x="106" y="23"/>
                  </a:cubicBezTo>
                  <a:cubicBezTo>
                    <a:pt x="108" y="23"/>
                    <a:pt x="110" y="25"/>
                    <a:pt x="110" y="27"/>
                  </a:cubicBezTo>
                  <a:cubicBezTo>
                    <a:pt x="110" y="28"/>
                    <a:pt x="110" y="28"/>
                    <a:pt x="110" y="28"/>
                  </a:cubicBezTo>
                  <a:cubicBezTo>
                    <a:pt x="110" y="48"/>
                    <a:pt x="110" y="48"/>
                    <a:pt x="110" y="48"/>
                  </a:cubicBezTo>
                  <a:cubicBezTo>
                    <a:pt x="110" y="50"/>
                    <a:pt x="108" y="52"/>
                    <a:pt x="106" y="52"/>
                  </a:cubicBezTo>
                  <a:cubicBezTo>
                    <a:pt x="106" y="52"/>
                    <a:pt x="106" y="52"/>
                    <a:pt x="106" y="52"/>
                  </a:cubicBezTo>
                  <a:cubicBezTo>
                    <a:pt x="78" y="52"/>
                    <a:pt x="78" y="52"/>
                    <a:pt x="78" y="52"/>
                  </a:cubicBezTo>
                  <a:cubicBezTo>
                    <a:pt x="76" y="52"/>
                    <a:pt x="74" y="50"/>
                    <a:pt x="74" y="48"/>
                  </a:cubicBezTo>
                  <a:cubicBezTo>
                    <a:pt x="74" y="48"/>
                    <a:pt x="74" y="48"/>
                    <a:pt x="74" y="48"/>
                  </a:cubicBezTo>
                  <a:cubicBezTo>
                    <a:pt x="74" y="27"/>
                    <a:pt x="74" y="27"/>
                    <a:pt x="74" y="27"/>
                  </a:cubicBezTo>
                  <a:cubicBezTo>
                    <a:pt x="74" y="25"/>
                    <a:pt x="76" y="23"/>
                    <a:pt x="78" y="23"/>
                  </a:cubicBezTo>
                  <a:close/>
                  <a:moveTo>
                    <a:pt x="102" y="32"/>
                  </a:moveTo>
                  <a:cubicBezTo>
                    <a:pt x="102" y="32"/>
                    <a:pt x="102" y="32"/>
                    <a:pt x="102" y="32"/>
                  </a:cubicBezTo>
                  <a:cubicBezTo>
                    <a:pt x="82" y="32"/>
                    <a:pt x="82" y="32"/>
                    <a:pt x="82" y="32"/>
                  </a:cubicBezTo>
                  <a:cubicBezTo>
                    <a:pt x="82" y="44"/>
                    <a:pt x="82" y="44"/>
                    <a:pt x="82" y="44"/>
                  </a:cubicBezTo>
                  <a:cubicBezTo>
                    <a:pt x="102" y="44"/>
                    <a:pt x="102" y="44"/>
                    <a:pt x="102" y="44"/>
                  </a:cubicBezTo>
                  <a:cubicBezTo>
                    <a:pt x="102" y="32"/>
                    <a:pt x="102" y="32"/>
                    <a:pt x="102" y="32"/>
                  </a:cubicBezTo>
                  <a:close/>
                  <a:moveTo>
                    <a:pt x="127" y="23"/>
                  </a:moveTo>
                  <a:cubicBezTo>
                    <a:pt x="127" y="23"/>
                    <a:pt x="127" y="23"/>
                    <a:pt x="127" y="23"/>
                  </a:cubicBezTo>
                  <a:cubicBezTo>
                    <a:pt x="127" y="23"/>
                    <a:pt x="127" y="23"/>
                    <a:pt x="127" y="23"/>
                  </a:cubicBezTo>
                  <a:cubicBezTo>
                    <a:pt x="155" y="23"/>
                    <a:pt x="155" y="23"/>
                    <a:pt x="155" y="23"/>
                  </a:cubicBezTo>
                  <a:cubicBezTo>
                    <a:pt x="157" y="23"/>
                    <a:pt x="159" y="25"/>
                    <a:pt x="159" y="27"/>
                  </a:cubicBezTo>
                  <a:cubicBezTo>
                    <a:pt x="159" y="28"/>
                    <a:pt x="159" y="28"/>
                    <a:pt x="159" y="28"/>
                  </a:cubicBezTo>
                  <a:cubicBezTo>
                    <a:pt x="159" y="48"/>
                    <a:pt x="159" y="48"/>
                    <a:pt x="159" y="48"/>
                  </a:cubicBezTo>
                  <a:cubicBezTo>
                    <a:pt x="159" y="50"/>
                    <a:pt x="157" y="52"/>
                    <a:pt x="155" y="52"/>
                  </a:cubicBezTo>
                  <a:cubicBezTo>
                    <a:pt x="155" y="52"/>
                    <a:pt x="155" y="52"/>
                    <a:pt x="155" y="52"/>
                  </a:cubicBezTo>
                  <a:cubicBezTo>
                    <a:pt x="127" y="52"/>
                    <a:pt x="127" y="52"/>
                    <a:pt x="127" y="52"/>
                  </a:cubicBezTo>
                  <a:cubicBezTo>
                    <a:pt x="124" y="52"/>
                    <a:pt x="122" y="50"/>
                    <a:pt x="122" y="48"/>
                  </a:cubicBezTo>
                  <a:cubicBezTo>
                    <a:pt x="122" y="48"/>
                    <a:pt x="122" y="48"/>
                    <a:pt x="122" y="48"/>
                  </a:cubicBezTo>
                  <a:cubicBezTo>
                    <a:pt x="122" y="27"/>
                    <a:pt x="122" y="27"/>
                    <a:pt x="122" y="27"/>
                  </a:cubicBezTo>
                  <a:cubicBezTo>
                    <a:pt x="122" y="25"/>
                    <a:pt x="124" y="23"/>
                    <a:pt x="127" y="23"/>
                  </a:cubicBezTo>
                  <a:close/>
                  <a:moveTo>
                    <a:pt x="151" y="32"/>
                  </a:moveTo>
                  <a:cubicBezTo>
                    <a:pt x="151" y="32"/>
                    <a:pt x="151" y="32"/>
                    <a:pt x="151" y="32"/>
                  </a:cubicBezTo>
                  <a:cubicBezTo>
                    <a:pt x="131" y="32"/>
                    <a:pt x="131" y="32"/>
                    <a:pt x="131" y="32"/>
                  </a:cubicBezTo>
                  <a:cubicBezTo>
                    <a:pt x="131" y="44"/>
                    <a:pt x="131" y="44"/>
                    <a:pt x="131" y="44"/>
                  </a:cubicBezTo>
                  <a:cubicBezTo>
                    <a:pt x="151" y="44"/>
                    <a:pt x="151" y="44"/>
                    <a:pt x="151" y="44"/>
                  </a:cubicBezTo>
                  <a:cubicBezTo>
                    <a:pt x="151" y="32"/>
                    <a:pt x="151" y="32"/>
                    <a:pt x="151" y="32"/>
                  </a:cubicBezTo>
                  <a:close/>
                </a:path>
              </a:pathLst>
            </a:custGeom>
            <a:solidFill>
              <a:srgbClr val="737C53"/>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6589581" y="1876424"/>
            <a:ext cx="1523999" cy="1523999"/>
            <a:chOff x="6589581" y="2466109"/>
            <a:chExt cx="1523999" cy="1523999"/>
          </a:xfrm>
        </p:grpSpPr>
        <p:sp>
          <p:nvSpPr>
            <p:cNvPr id="20" name="矩形 19"/>
            <p:cNvSpPr/>
            <p:nvPr/>
          </p:nvSpPr>
          <p:spPr>
            <a:xfrm>
              <a:off x="6589581" y="2466109"/>
              <a:ext cx="1523999" cy="1523999"/>
            </a:xfrm>
            <a:prstGeom prst="rect">
              <a:avLst/>
            </a:prstGeom>
            <a:noFill/>
            <a:ln w="28575">
              <a:solidFill>
                <a:srgbClr val="737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Freeform 47"/>
            <p:cNvSpPr>
              <a:spLocks noEditPoints="1"/>
            </p:cNvSpPr>
            <p:nvPr/>
          </p:nvSpPr>
          <p:spPr bwMode="auto">
            <a:xfrm>
              <a:off x="7061554" y="2945029"/>
              <a:ext cx="580052" cy="566159"/>
            </a:xfrm>
            <a:custGeom>
              <a:avLst/>
              <a:gdLst>
                <a:gd name="T0" fmla="*/ 7 w 183"/>
                <a:gd name="T1" fmla="*/ 37 h 178"/>
                <a:gd name="T2" fmla="*/ 17 w 183"/>
                <a:gd name="T3" fmla="*/ 8 h 178"/>
                <a:gd name="T4" fmla="*/ 23 w 183"/>
                <a:gd name="T5" fmla="*/ 2 h 178"/>
                <a:gd name="T6" fmla="*/ 84 w 183"/>
                <a:gd name="T7" fmla="*/ 2 h 178"/>
                <a:gd name="T8" fmla="*/ 90 w 183"/>
                <a:gd name="T9" fmla="*/ 8 h 178"/>
                <a:gd name="T10" fmla="*/ 176 w 183"/>
                <a:gd name="T11" fmla="*/ 37 h 178"/>
                <a:gd name="T12" fmla="*/ 183 w 183"/>
                <a:gd name="T13" fmla="*/ 44 h 178"/>
                <a:gd name="T14" fmla="*/ 176 w 183"/>
                <a:gd name="T15" fmla="*/ 178 h 178"/>
                <a:gd name="T16" fmla="*/ 7 w 183"/>
                <a:gd name="T17" fmla="*/ 178 h 178"/>
                <a:gd name="T18" fmla="*/ 0 w 183"/>
                <a:gd name="T19" fmla="*/ 171 h 178"/>
                <a:gd name="T20" fmla="*/ 7 w 183"/>
                <a:gd name="T21" fmla="*/ 37 h 178"/>
                <a:gd name="T22" fmla="*/ 148 w 183"/>
                <a:gd name="T23" fmla="*/ 78 h 178"/>
                <a:gd name="T24" fmla="*/ 148 w 183"/>
                <a:gd name="T25" fmla="*/ 92 h 178"/>
                <a:gd name="T26" fmla="*/ 148 w 183"/>
                <a:gd name="T27" fmla="*/ 78 h 178"/>
                <a:gd name="T28" fmla="*/ 148 w 183"/>
                <a:gd name="T29" fmla="*/ 103 h 178"/>
                <a:gd name="T30" fmla="*/ 148 w 183"/>
                <a:gd name="T31" fmla="*/ 117 h 178"/>
                <a:gd name="T32" fmla="*/ 148 w 183"/>
                <a:gd name="T33" fmla="*/ 103 h 178"/>
                <a:gd name="T34" fmla="*/ 148 w 183"/>
                <a:gd name="T35" fmla="*/ 128 h 178"/>
                <a:gd name="T36" fmla="*/ 158 w 183"/>
                <a:gd name="T37" fmla="*/ 132 h 178"/>
                <a:gd name="T38" fmla="*/ 158 w 183"/>
                <a:gd name="T39" fmla="*/ 150 h 178"/>
                <a:gd name="T40" fmla="*/ 148 w 183"/>
                <a:gd name="T41" fmla="*/ 154 h 178"/>
                <a:gd name="T42" fmla="*/ 139 w 183"/>
                <a:gd name="T43" fmla="*/ 150 h 178"/>
                <a:gd name="T44" fmla="*/ 139 w 183"/>
                <a:gd name="T45" fmla="*/ 132 h 178"/>
                <a:gd name="T46" fmla="*/ 152 w 183"/>
                <a:gd name="T47" fmla="*/ 138 h 178"/>
                <a:gd name="T48" fmla="*/ 148 w 183"/>
                <a:gd name="T49" fmla="*/ 136 h 178"/>
                <a:gd name="T50" fmla="*/ 145 w 183"/>
                <a:gd name="T51" fmla="*/ 138 h 178"/>
                <a:gd name="T52" fmla="*/ 145 w 183"/>
                <a:gd name="T53" fmla="*/ 144 h 178"/>
                <a:gd name="T54" fmla="*/ 148 w 183"/>
                <a:gd name="T55" fmla="*/ 146 h 178"/>
                <a:gd name="T56" fmla="*/ 152 w 183"/>
                <a:gd name="T57" fmla="*/ 144 h 178"/>
                <a:gd name="T58" fmla="*/ 152 w 183"/>
                <a:gd name="T59" fmla="*/ 138 h 178"/>
                <a:gd name="T60" fmla="*/ 37 w 183"/>
                <a:gd name="T61" fmla="*/ 57 h 178"/>
                <a:gd name="T62" fmla="*/ 117 w 183"/>
                <a:gd name="T63" fmla="*/ 57 h 178"/>
                <a:gd name="T64" fmla="*/ 128 w 183"/>
                <a:gd name="T65" fmla="*/ 61 h 178"/>
                <a:gd name="T66" fmla="*/ 128 w 183"/>
                <a:gd name="T67" fmla="*/ 61 h 178"/>
                <a:gd name="T68" fmla="*/ 132 w 183"/>
                <a:gd name="T69" fmla="*/ 142 h 178"/>
                <a:gd name="T70" fmla="*/ 117 w 183"/>
                <a:gd name="T71" fmla="*/ 157 h 178"/>
                <a:gd name="T72" fmla="*/ 26 w 183"/>
                <a:gd name="T73" fmla="*/ 153 h 178"/>
                <a:gd name="T74" fmla="*/ 26 w 183"/>
                <a:gd name="T75" fmla="*/ 153 h 178"/>
                <a:gd name="T76" fmla="*/ 22 w 183"/>
                <a:gd name="T77" fmla="*/ 142 h 178"/>
                <a:gd name="T78" fmla="*/ 26 w 183"/>
                <a:gd name="T79" fmla="*/ 61 h 178"/>
                <a:gd name="T80" fmla="*/ 26 w 183"/>
                <a:gd name="T81" fmla="*/ 61 h 178"/>
                <a:gd name="T82" fmla="*/ 117 w 183"/>
                <a:gd name="T83" fmla="*/ 65 h 178"/>
                <a:gd name="T84" fmla="*/ 37 w 183"/>
                <a:gd name="T85" fmla="*/ 65 h 178"/>
                <a:gd name="T86" fmla="*/ 32 w 183"/>
                <a:gd name="T87" fmla="*/ 67 h 178"/>
                <a:gd name="T88" fmla="*/ 30 w 183"/>
                <a:gd name="T89" fmla="*/ 142 h 178"/>
                <a:gd name="T90" fmla="*/ 32 w 183"/>
                <a:gd name="T91" fmla="*/ 147 h 178"/>
                <a:gd name="T92" fmla="*/ 117 w 183"/>
                <a:gd name="T93" fmla="*/ 149 h 178"/>
                <a:gd name="T94" fmla="*/ 124 w 183"/>
                <a:gd name="T95" fmla="*/ 142 h 178"/>
                <a:gd name="T96" fmla="*/ 122 w 183"/>
                <a:gd name="T97" fmla="*/ 67 h 178"/>
                <a:gd name="T98" fmla="*/ 117 w 183"/>
                <a:gd name="T99" fmla="*/ 65 h 178"/>
                <a:gd name="T100" fmla="*/ 26 w 183"/>
                <a:gd name="T101" fmla="*/ 61 h 178"/>
                <a:gd name="T102" fmla="*/ 26 w 183"/>
                <a:gd name="T103" fmla="*/ 61 h 178"/>
                <a:gd name="T104" fmla="*/ 169 w 183"/>
                <a:gd name="T105" fmla="*/ 51 h 178"/>
                <a:gd name="T106" fmla="*/ 14 w 183"/>
                <a:gd name="T107" fmla="*/ 164 h 178"/>
                <a:gd name="T108" fmla="*/ 169 w 183"/>
                <a:gd name="T109" fmla="*/ 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178">
                  <a:moveTo>
                    <a:pt x="7" y="37"/>
                  </a:moveTo>
                  <a:cubicBezTo>
                    <a:pt x="7" y="37"/>
                    <a:pt x="7" y="37"/>
                    <a:pt x="7" y="37"/>
                  </a:cubicBezTo>
                  <a:cubicBezTo>
                    <a:pt x="46" y="37"/>
                    <a:pt x="46" y="37"/>
                    <a:pt x="46" y="37"/>
                  </a:cubicBezTo>
                  <a:cubicBezTo>
                    <a:pt x="17" y="8"/>
                    <a:pt x="17" y="8"/>
                    <a:pt x="17" y="8"/>
                  </a:cubicBezTo>
                  <a:cubicBezTo>
                    <a:pt x="15" y="6"/>
                    <a:pt x="15" y="4"/>
                    <a:pt x="17" y="2"/>
                  </a:cubicBezTo>
                  <a:cubicBezTo>
                    <a:pt x="19" y="0"/>
                    <a:pt x="21" y="0"/>
                    <a:pt x="23" y="2"/>
                  </a:cubicBezTo>
                  <a:cubicBezTo>
                    <a:pt x="54" y="32"/>
                    <a:pt x="54" y="32"/>
                    <a:pt x="54" y="32"/>
                  </a:cubicBezTo>
                  <a:cubicBezTo>
                    <a:pt x="84" y="2"/>
                    <a:pt x="84" y="2"/>
                    <a:pt x="84" y="2"/>
                  </a:cubicBezTo>
                  <a:cubicBezTo>
                    <a:pt x="86" y="0"/>
                    <a:pt x="88" y="0"/>
                    <a:pt x="90" y="2"/>
                  </a:cubicBezTo>
                  <a:cubicBezTo>
                    <a:pt x="92" y="4"/>
                    <a:pt x="92" y="6"/>
                    <a:pt x="90" y="8"/>
                  </a:cubicBezTo>
                  <a:cubicBezTo>
                    <a:pt x="61" y="37"/>
                    <a:pt x="61" y="37"/>
                    <a:pt x="61" y="37"/>
                  </a:cubicBezTo>
                  <a:cubicBezTo>
                    <a:pt x="176" y="37"/>
                    <a:pt x="176" y="37"/>
                    <a:pt x="176" y="37"/>
                  </a:cubicBezTo>
                  <a:cubicBezTo>
                    <a:pt x="180" y="37"/>
                    <a:pt x="183" y="40"/>
                    <a:pt x="183" y="44"/>
                  </a:cubicBezTo>
                  <a:cubicBezTo>
                    <a:pt x="183" y="44"/>
                    <a:pt x="183" y="44"/>
                    <a:pt x="183" y="44"/>
                  </a:cubicBezTo>
                  <a:cubicBezTo>
                    <a:pt x="183" y="171"/>
                    <a:pt x="183" y="171"/>
                    <a:pt x="183" y="171"/>
                  </a:cubicBezTo>
                  <a:cubicBezTo>
                    <a:pt x="183" y="175"/>
                    <a:pt x="180" y="178"/>
                    <a:pt x="176" y="178"/>
                  </a:cubicBezTo>
                  <a:cubicBezTo>
                    <a:pt x="176" y="178"/>
                    <a:pt x="176" y="178"/>
                    <a:pt x="176" y="178"/>
                  </a:cubicBezTo>
                  <a:cubicBezTo>
                    <a:pt x="7" y="178"/>
                    <a:pt x="7" y="178"/>
                    <a:pt x="7" y="178"/>
                  </a:cubicBezTo>
                  <a:cubicBezTo>
                    <a:pt x="3" y="178"/>
                    <a:pt x="0" y="175"/>
                    <a:pt x="0" y="171"/>
                  </a:cubicBezTo>
                  <a:cubicBezTo>
                    <a:pt x="0" y="171"/>
                    <a:pt x="0" y="171"/>
                    <a:pt x="0" y="171"/>
                  </a:cubicBezTo>
                  <a:cubicBezTo>
                    <a:pt x="0" y="44"/>
                    <a:pt x="0" y="44"/>
                    <a:pt x="0" y="44"/>
                  </a:cubicBezTo>
                  <a:cubicBezTo>
                    <a:pt x="0" y="40"/>
                    <a:pt x="3" y="37"/>
                    <a:pt x="7" y="37"/>
                  </a:cubicBezTo>
                  <a:close/>
                  <a:moveTo>
                    <a:pt x="148" y="78"/>
                  </a:moveTo>
                  <a:cubicBezTo>
                    <a:pt x="148" y="78"/>
                    <a:pt x="148" y="78"/>
                    <a:pt x="148" y="78"/>
                  </a:cubicBezTo>
                  <a:cubicBezTo>
                    <a:pt x="152" y="78"/>
                    <a:pt x="155" y="81"/>
                    <a:pt x="155" y="85"/>
                  </a:cubicBezTo>
                  <a:cubicBezTo>
                    <a:pt x="155" y="89"/>
                    <a:pt x="152" y="92"/>
                    <a:pt x="148" y="92"/>
                  </a:cubicBezTo>
                  <a:cubicBezTo>
                    <a:pt x="144" y="92"/>
                    <a:pt x="141" y="89"/>
                    <a:pt x="141" y="85"/>
                  </a:cubicBezTo>
                  <a:cubicBezTo>
                    <a:pt x="141" y="81"/>
                    <a:pt x="144" y="78"/>
                    <a:pt x="148" y="78"/>
                  </a:cubicBezTo>
                  <a:close/>
                  <a:moveTo>
                    <a:pt x="148" y="103"/>
                  </a:moveTo>
                  <a:cubicBezTo>
                    <a:pt x="148" y="103"/>
                    <a:pt x="148" y="103"/>
                    <a:pt x="148" y="103"/>
                  </a:cubicBezTo>
                  <a:cubicBezTo>
                    <a:pt x="152" y="103"/>
                    <a:pt x="155" y="106"/>
                    <a:pt x="155" y="110"/>
                  </a:cubicBezTo>
                  <a:cubicBezTo>
                    <a:pt x="155" y="114"/>
                    <a:pt x="152" y="117"/>
                    <a:pt x="148" y="117"/>
                  </a:cubicBezTo>
                  <a:cubicBezTo>
                    <a:pt x="144" y="117"/>
                    <a:pt x="141" y="114"/>
                    <a:pt x="141" y="110"/>
                  </a:cubicBezTo>
                  <a:cubicBezTo>
                    <a:pt x="141" y="106"/>
                    <a:pt x="144" y="103"/>
                    <a:pt x="148" y="103"/>
                  </a:cubicBezTo>
                  <a:close/>
                  <a:moveTo>
                    <a:pt x="148" y="128"/>
                  </a:moveTo>
                  <a:cubicBezTo>
                    <a:pt x="148" y="128"/>
                    <a:pt x="148" y="128"/>
                    <a:pt x="148" y="128"/>
                  </a:cubicBezTo>
                  <a:cubicBezTo>
                    <a:pt x="152" y="128"/>
                    <a:pt x="155" y="130"/>
                    <a:pt x="158" y="132"/>
                  </a:cubicBezTo>
                  <a:cubicBezTo>
                    <a:pt x="158" y="132"/>
                    <a:pt x="158" y="132"/>
                    <a:pt x="158" y="132"/>
                  </a:cubicBezTo>
                  <a:cubicBezTo>
                    <a:pt x="160" y="134"/>
                    <a:pt x="161" y="138"/>
                    <a:pt x="161" y="141"/>
                  </a:cubicBezTo>
                  <a:cubicBezTo>
                    <a:pt x="161" y="145"/>
                    <a:pt x="160" y="148"/>
                    <a:pt x="158" y="150"/>
                  </a:cubicBezTo>
                  <a:cubicBezTo>
                    <a:pt x="157" y="151"/>
                    <a:pt x="157" y="151"/>
                    <a:pt x="157" y="151"/>
                  </a:cubicBezTo>
                  <a:cubicBezTo>
                    <a:pt x="155" y="153"/>
                    <a:pt x="152" y="154"/>
                    <a:pt x="148" y="154"/>
                  </a:cubicBezTo>
                  <a:cubicBezTo>
                    <a:pt x="145" y="154"/>
                    <a:pt x="141" y="153"/>
                    <a:pt x="139" y="150"/>
                  </a:cubicBezTo>
                  <a:cubicBezTo>
                    <a:pt x="139" y="150"/>
                    <a:pt x="139" y="150"/>
                    <a:pt x="139" y="150"/>
                  </a:cubicBezTo>
                  <a:cubicBezTo>
                    <a:pt x="137" y="148"/>
                    <a:pt x="135" y="145"/>
                    <a:pt x="135" y="141"/>
                  </a:cubicBezTo>
                  <a:cubicBezTo>
                    <a:pt x="135" y="138"/>
                    <a:pt x="137" y="134"/>
                    <a:pt x="139" y="132"/>
                  </a:cubicBezTo>
                  <a:cubicBezTo>
                    <a:pt x="141" y="130"/>
                    <a:pt x="145" y="128"/>
                    <a:pt x="148" y="128"/>
                  </a:cubicBezTo>
                  <a:close/>
                  <a:moveTo>
                    <a:pt x="152" y="138"/>
                  </a:moveTo>
                  <a:cubicBezTo>
                    <a:pt x="152" y="138"/>
                    <a:pt x="152" y="138"/>
                    <a:pt x="152" y="138"/>
                  </a:cubicBezTo>
                  <a:cubicBezTo>
                    <a:pt x="151" y="137"/>
                    <a:pt x="150" y="136"/>
                    <a:pt x="148" y="136"/>
                  </a:cubicBezTo>
                  <a:cubicBezTo>
                    <a:pt x="147" y="136"/>
                    <a:pt x="146" y="137"/>
                    <a:pt x="145" y="138"/>
                  </a:cubicBezTo>
                  <a:cubicBezTo>
                    <a:pt x="145" y="138"/>
                    <a:pt x="145" y="138"/>
                    <a:pt x="145" y="138"/>
                  </a:cubicBezTo>
                  <a:cubicBezTo>
                    <a:pt x="144" y="139"/>
                    <a:pt x="144" y="140"/>
                    <a:pt x="144" y="141"/>
                  </a:cubicBezTo>
                  <a:cubicBezTo>
                    <a:pt x="144" y="142"/>
                    <a:pt x="144" y="143"/>
                    <a:pt x="145" y="144"/>
                  </a:cubicBezTo>
                  <a:cubicBezTo>
                    <a:pt x="145" y="144"/>
                    <a:pt x="145" y="144"/>
                    <a:pt x="145" y="144"/>
                  </a:cubicBezTo>
                  <a:cubicBezTo>
                    <a:pt x="146" y="145"/>
                    <a:pt x="147" y="146"/>
                    <a:pt x="148" y="146"/>
                  </a:cubicBezTo>
                  <a:cubicBezTo>
                    <a:pt x="150" y="146"/>
                    <a:pt x="151" y="145"/>
                    <a:pt x="152" y="145"/>
                  </a:cubicBezTo>
                  <a:cubicBezTo>
                    <a:pt x="152" y="144"/>
                    <a:pt x="152" y="144"/>
                    <a:pt x="152" y="144"/>
                  </a:cubicBezTo>
                  <a:cubicBezTo>
                    <a:pt x="153" y="144"/>
                    <a:pt x="153" y="142"/>
                    <a:pt x="153" y="141"/>
                  </a:cubicBezTo>
                  <a:cubicBezTo>
                    <a:pt x="153" y="140"/>
                    <a:pt x="153" y="139"/>
                    <a:pt x="152" y="138"/>
                  </a:cubicBezTo>
                  <a:cubicBezTo>
                    <a:pt x="152" y="138"/>
                    <a:pt x="152" y="138"/>
                    <a:pt x="152" y="138"/>
                  </a:cubicBezTo>
                  <a:close/>
                  <a:moveTo>
                    <a:pt x="37" y="57"/>
                  </a:moveTo>
                  <a:cubicBezTo>
                    <a:pt x="37" y="57"/>
                    <a:pt x="37" y="57"/>
                    <a:pt x="37" y="57"/>
                  </a:cubicBezTo>
                  <a:cubicBezTo>
                    <a:pt x="117" y="57"/>
                    <a:pt x="117" y="57"/>
                    <a:pt x="117" y="57"/>
                  </a:cubicBezTo>
                  <a:cubicBezTo>
                    <a:pt x="121" y="57"/>
                    <a:pt x="125" y="59"/>
                    <a:pt x="128" y="61"/>
                  </a:cubicBezTo>
                  <a:cubicBezTo>
                    <a:pt x="128" y="61"/>
                    <a:pt x="128" y="61"/>
                    <a:pt x="128" y="61"/>
                  </a:cubicBezTo>
                  <a:cubicBezTo>
                    <a:pt x="128" y="61"/>
                    <a:pt x="128" y="61"/>
                    <a:pt x="128" y="61"/>
                  </a:cubicBezTo>
                  <a:cubicBezTo>
                    <a:pt x="128" y="61"/>
                    <a:pt x="128" y="61"/>
                    <a:pt x="128" y="61"/>
                  </a:cubicBezTo>
                  <a:cubicBezTo>
                    <a:pt x="131" y="64"/>
                    <a:pt x="132" y="68"/>
                    <a:pt x="132" y="72"/>
                  </a:cubicBezTo>
                  <a:cubicBezTo>
                    <a:pt x="132" y="142"/>
                    <a:pt x="132" y="142"/>
                    <a:pt x="132" y="142"/>
                  </a:cubicBezTo>
                  <a:cubicBezTo>
                    <a:pt x="132" y="147"/>
                    <a:pt x="131" y="150"/>
                    <a:pt x="128" y="153"/>
                  </a:cubicBezTo>
                  <a:cubicBezTo>
                    <a:pt x="125" y="156"/>
                    <a:pt x="121" y="157"/>
                    <a:pt x="117" y="157"/>
                  </a:cubicBezTo>
                  <a:cubicBezTo>
                    <a:pt x="37" y="157"/>
                    <a:pt x="37" y="157"/>
                    <a:pt x="37" y="157"/>
                  </a:cubicBezTo>
                  <a:cubicBezTo>
                    <a:pt x="33" y="157"/>
                    <a:pt x="29" y="156"/>
                    <a:pt x="26" y="153"/>
                  </a:cubicBezTo>
                  <a:cubicBezTo>
                    <a:pt x="26" y="153"/>
                    <a:pt x="26" y="153"/>
                    <a:pt x="26" y="153"/>
                  </a:cubicBezTo>
                  <a:cubicBezTo>
                    <a:pt x="26" y="153"/>
                    <a:pt x="26" y="153"/>
                    <a:pt x="26" y="153"/>
                  </a:cubicBezTo>
                  <a:cubicBezTo>
                    <a:pt x="26" y="153"/>
                    <a:pt x="26" y="153"/>
                    <a:pt x="26" y="153"/>
                  </a:cubicBezTo>
                  <a:cubicBezTo>
                    <a:pt x="23" y="150"/>
                    <a:pt x="22" y="147"/>
                    <a:pt x="22" y="142"/>
                  </a:cubicBezTo>
                  <a:cubicBezTo>
                    <a:pt x="22" y="72"/>
                    <a:pt x="22" y="72"/>
                    <a:pt x="22" y="72"/>
                  </a:cubicBezTo>
                  <a:cubicBezTo>
                    <a:pt x="22" y="68"/>
                    <a:pt x="23" y="64"/>
                    <a:pt x="26" y="61"/>
                  </a:cubicBezTo>
                  <a:cubicBezTo>
                    <a:pt x="26" y="61"/>
                    <a:pt x="26" y="61"/>
                    <a:pt x="26" y="61"/>
                  </a:cubicBezTo>
                  <a:cubicBezTo>
                    <a:pt x="26" y="61"/>
                    <a:pt x="26" y="61"/>
                    <a:pt x="26" y="61"/>
                  </a:cubicBezTo>
                  <a:cubicBezTo>
                    <a:pt x="29" y="59"/>
                    <a:pt x="33" y="57"/>
                    <a:pt x="37" y="57"/>
                  </a:cubicBezTo>
                  <a:close/>
                  <a:moveTo>
                    <a:pt x="117" y="65"/>
                  </a:moveTo>
                  <a:cubicBezTo>
                    <a:pt x="117" y="65"/>
                    <a:pt x="117" y="65"/>
                    <a:pt x="117" y="65"/>
                  </a:cubicBezTo>
                  <a:cubicBezTo>
                    <a:pt x="37" y="65"/>
                    <a:pt x="37" y="65"/>
                    <a:pt x="37" y="65"/>
                  </a:cubicBezTo>
                  <a:cubicBezTo>
                    <a:pt x="35" y="65"/>
                    <a:pt x="33" y="66"/>
                    <a:pt x="32" y="67"/>
                  </a:cubicBezTo>
                  <a:cubicBezTo>
                    <a:pt x="32" y="67"/>
                    <a:pt x="32" y="67"/>
                    <a:pt x="32" y="67"/>
                  </a:cubicBezTo>
                  <a:cubicBezTo>
                    <a:pt x="31" y="68"/>
                    <a:pt x="30" y="70"/>
                    <a:pt x="30" y="72"/>
                  </a:cubicBezTo>
                  <a:cubicBezTo>
                    <a:pt x="30" y="142"/>
                    <a:pt x="30" y="142"/>
                    <a:pt x="30" y="142"/>
                  </a:cubicBezTo>
                  <a:cubicBezTo>
                    <a:pt x="30" y="144"/>
                    <a:pt x="31" y="146"/>
                    <a:pt x="32" y="147"/>
                  </a:cubicBezTo>
                  <a:cubicBezTo>
                    <a:pt x="32" y="147"/>
                    <a:pt x="32" y="147"/>
                    <a:pt x="32" y="147"/>
                  </a:cubicBezTo>
                  <a:cubicBezTo>
                    <a:pt x="33" y="148"/>
                    <a:pt x="35" y="149"/>
                    <a:pt x="37" y="149"/>
                  </a:cubicBezTo>
                  <a:cubicBezTo>
                    <a:pt x="117" y="149"/>
                    <a:pt x="117" y="149"/>
                    <a:pt x="117" y="149"/>
                  </a:cubicBezTo>
                  <a:cubicBezTo>
                    <a:pt x="119" y="149"/>
                    <a:pt x="121" y="148"/>
                    <a:pt x="122" y="147"/>
                  </a:cubicBezTo>
                  <a:cubicBezTo>
                    <a:pt x="123" y="146"/>
                    <a:pt x="124" y="144"/>
                    <a:pt x="124" y="142"/>
                  </a:cubicBezTo>
                  <a:cubicBezTo>
                    <a:pt x="124" y="72"/>
                    <a:pt x="124" y="72"/>
                    <a:pt x="124" y="72"/>
                  </a:cubicBezTo>
                  <a:cubicBezTo>
                    <a:pt x="124" y="70"/>
                    <a:pt x="123" y="69"/>
                    <a:pt x="122" y="67"/>
                  </a:cubicBezTo>
                  <a:cubicBezTo>
                    <a:pt x="122" y="67"/>
                    <a:pt x="122" y="67"/>
                    <a:pt x="122" y="67"/>
                  </a:cubicBezTo>
                  <a:cubicBezTo>
                    <a:pt x="121" y="66"/>
                    <a:pt x="119" y="65"/>
                    <a:pt x="117" y="65"/>
                  </a:cubicBezTo>
                  <a:close/>
                  <a:moveTo>
                    <a:pt x="26" y="61"/>
                  </a:moveTo>
                  <a:cubicBezTo>
                    <a:pt x="26" y="61"/>
                    <a:pt x="26" y="61"/>
                    <a:pt x="26" y="61"/>
                  </a:cubicBezTo>
                  <a:cubicBezTo>
                    <a:pt x="28" y="60"/>
                    <a:pt x="30" y="60"/>
                    <a:pt x="32" y="61"/>
                  </a:cubicBezTo>
                  <a:cubicBezTo>
                    <a:pt x="26" y="61"/>
                    <a:pt x="26" y="61"/>
                    <a:pt x="26" y="61"/>
                  </a:cubicBezTo>
                  <a:close/>
                  <a:moveTo>
                    <a:pt x="169" y="51"/>
                  </a:moveTo>
                  <a:cubicBezTo>
                    <a:pt x="169" y="51"/>
                    <a:pt x="169" y="51"/>
                    <a:pt x="169" y="51"/>
                  </a:cubicBezTo>
                  <a:cubicBezTo>
                    <a:pt x="14" y="51"/>
                    <a:pt x="14" y="51"/>
                    <a:pt x="14" y="51"/>
                  </a:cubicBezTo>
                  <a:cubicBezTo>
                    <a:pt x="14" y="164"/>
                    <a:pt x="14" y="164"/>
                    <a:pt x="14" y="164"/>
                  </a:cubicBezTo>
                  <a:cubicBezTo>
                    <a:pt x="169" y="164"/>
                    <a:pt x="169" y="164"/>
                    <a:pt x="169" y="164"/>
                  </a:cubicBezTo>
                  <a:cubicBezTo>
                    <a:pt x="169" y="51"/>
                    <a:pt x="169" y="51"/>
                    <a:pt x="169" y="51"/>
                  </a:cubicBezTo>
                  <a:close/>
                </a:path>
              </a:pathLst>
            </a:custGeom>
            <a:solidFill>
              <a:srgbClr val="737C53"/>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04" name="文本框 103"/>
          <p:cNvSpPr txBox="1"/>
          <p:nvPr/>
        </p:nvSpPr>
        <p:spPr>
          <a:xfrm>
            <a:off x="1468120" y="3622040"/>
            <a:ext cx="1723390" cy="369332"/>
          </a:xfrm>
          <a:prstGeom prst="rect">
            <a:avLst/>
          </a:prstGeom>
          <a:noFill/>
        </p:spPr>
        <p:txBody>
          <a:bodyPr wrap="square" rtlCol="0">
            <a:spAutoFit/>
          </a:bodyPr>
          <a:lstStyle/>
          <a:p>
            <a:pPr algn="ctr" fontAlgn="auto">
              <a:spcBef>
                <a:spcPts val="0"/>
              </a:spcBef>
              <a:spcAft>
                <a:spcPts val="0"/>
              </a:spcAft>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105" name="矩形 104"/>
          <p:cNvSpPr/>
          <p:nvPr/>
        </p:nvSpPr>
        <p:spPr>
          <a:xfrm>
            <a:off x="1144270" y="3941445"/>
            <a:ext cx="2371725" cy="894732"/>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
        <p:nvSpPr>
          <p:cNvPr id="8" name="文本框 7"/>
          <p:cNvSpPr txBox="1"/>
          <p:nvPr/>
        </p:nvSpPr>
        <p:spPr>
          <a:xfrm>
            <a:off x="3978275" y="3621405"/>
            <a:ext cx="1723390" cy="369332"/>
          </a:xfrm>
          <a:prstGeom prst="rect">
            <a:avLst/>
          </a:prstGeom>
          <a:noFill/>
        </p:spPr>
        <p:txBody>
          <a:bodyPr wrap="square" rtlCol="0">
            <a:spAutoFit/>
          </a:bodyPr>
          <a:lstStyle/>
          <a:p>
            <a:pPr algn="ctr" fontAlgn="auto">
              <a:spcBef>
                <a:spcPts val="0"/>
              </a:spcBef>
              <a:spcAft>
                <a:spcPts val="0"/>
              </a:spcAft>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11" name="矩形 10"/>
          <p:cNvSpPr/>
          <p:nvPr/>
        </p:nvSpPr>
        <p:spPr>
          <a:xfrm>
            <a:off x="3654425" y="3940810"/>
            <a:ext cx="2371725" cy="894732"/>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
        <p:nvSpPr>
          <p:cNvPr id="12" name="文本框 11"/>
          <p:cNvSpPr txBox="1"/>
          <p:nvPr/>
        </p:nvSpPr>
        <p:spPr>
          <a:xfrm>
            <a:off x="6489700" y="3622040"/>
            <a:ext cx="1723390" cy="369332"/>
          </a:xfrm>
          <a:prstGeom prst="rect">
            <a:avLst/>
          </a:prstGeom>
          <a:noFill/>
        </p:spPr>
        <p:txBody>
          <a:bodyPr wrap="square" rtlCol="0">
            <a:spAutoFit/>
          </a:bodyPr>
          <a:lstStyle/>
          <a:p>
            <a:pPr algn="ctr" fontAlgn="auto">
              <a:spcBef>
                <a:spcPts val="0"/>
              </a:spcBef>
              <a:spcAft>
                <a:spcPts val="0"/>
              </a:spcAft>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13" name="矩形 12"/>
          <p:cNvSpPr/>
          <p:nvPr/>
        </p:nvSpPr>
        <p:spPr>
          <a:xfrm>
            <a:off x="6165850" y="3941445"/>
            <a:ext cx="2371725" cy="894732"/>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
        <p:nvSpPr>
          <p:cNvPr id="14" name="文本框 13"/>
          <p:cNvSpPr txBox="1"/>
          <p:nvPr/>
        </p:nvSpPr>
        <p:spPr>
          <a:xfrm>
            <a:off x="9000490" y="3622040"/>
            <a:ext cx="1723390" cy="369332"/>
          </a:xfrm>
          <a:prstGeom prst="rect">
            <a:avLst/>
          </a:prstGeom>
          <a:noFill/>
        </p:spPr>
        <p:txBody>
          <a:bodyPr wrap="square" rtlCol="0">
            <a:spAutoFit/>
          </a:bodyPr>
          <a:lstStyle/>
          <a:p>
            <a:pPr algn="ctr" fontAlgn="auto">
              <a:spcBef>
                <a:spcPts val="0"/>
              </a:spcBef>
              <a:spcAft>
                <a:spcPts val="0"/>
              </a:spcAft>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
        <p:nvSpPr>
          <p:cNvPr id="15" name="矩形 14"/>
          <p:cNvSpPr/>
          <p:nvPr/>
        </p:nvSpPr>
        <p:spPr>
          <a:xfrm>
            <a:off x="8676640" y="3941445"/>
            <a:ext cx="2371725" cy="894732"/>
          </a:xfrm>
          <a:prstGeom prst="rect">
            <a:avLst/>
          </a:prstGeom>
        </p:spPr>
        <p:txBody>
          <a:bodyPr wrap="square">
            <a:spAutoFit/>
          </a:bodyPr>
          <a:lstStyle/>
          <a:p>
            <a:pPr algn="ctr" defTabSz="914400">
              <a:lnSpc>
                <a:spcPct val="150000"/>
              </a:lnSpc>
              <a:spcBef>
                <a:spcPct val="20000"/>
              </a:spcBef>
              <a:buFont typeface="Arial" panose="020B0604020202020204" pitchFamily="34" charset="0"/>
            </a:pPr>
            <a:r>
              <a:rPr lang="en-US" sz="12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100" kern="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p:tgtEl>
                                          <p:spTgt spid="104"/>
                                        </p:tgtEl>
                                        <p:attrNameLst>
                                          <p:attrName>ppt_y</p:attrName>
                                        </p:attrNameLst>
                                      </p:cBhvr>
                                      <p:tavLst>
                                        <p:tav tm="0">
                                          <p:val>
                                            <p:strVal val="#ppt_y+#ppt_h*1.125000"/>
                                          </p:val>
                                        </p:tav>
                                        <p:tav tm="100000">
                                          <p:val>
                                            <p:strVal val="#ppt_y"/>
                                          </p:val>
                                        </p:tav>
                                      </p:tavLst>
                                    </p:anim>
                                    <p:animEffect transition="in" filter="wipe(up)">
                                      <p:cBhvr>
                                        <p:cTn id="23" dur="500"/>
                                        <p:tgtEl>
                                          <p:spTgt spid="104"/>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500"/>
                                        <p:tgtEl>
                                          <p:spTgt spid="105"/>
                                        </p:tgtEl>
                                        <p:attrNameLst>
                                          <p:attrName>ppt_y</p:attrName>
                                        </p:attrNameLst>
                                      </p:cBhvr>
                                      <p:tavLst>
                                        <p:tav tm="0">
                                          <p:val>
                                            <p:strVal val="#ppt_y+#ppt_h*1.125000"/>
                                          </p:val>
                                        </p:tav>
                                        <p:tav tm="100000">
                                          <p:val>
                                            <p:strVal val="#ppt_y"/>
                                          </p:val>
                                        </p:tav>
                                      </p:tavLst>
                                    </p:anim>
                                    <p:animEffect transition="in" filter="wipe(up)">
                                      <p:cBhvr>
                                        <p:cTn id="27" dur="500"/>
                                        <p:tgtEl>
                                          <p:spTgt spid="10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2500"/>
                            </p:stCondLst>
                            <p:childTnLst>
                              <p:par>
                                <p:cTn id="35" presetID="1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p:tgtEl>
                                          <p:spTgt spid="11"/>
                                        </p:tgtEl>
                                        <p:attrNameLst>
                                          <p:attrName>ppt_y</p:attrName>
                                        </p:attrNameLst>
                                      </p:cBhvr>
                                      <p:tavLst>
                                        <p:tav tm="0">
                                          <p:val>
                                            <p:strVal val="#ppt_y+#ppt_h*1.125000"/>
                                          </p:val>
                                        </p:tav>
                                        <p:tav tm="100000">
                                          <p:val>
                                            <p:strVal val="#ppt_y"/>
                                          </p:val>
                                        </p:tav>
                                      </p:tavLst>
                                    </p:anim>
                                    <p:animEffect transition="in" filter="wipe(up)">
                                      <p:cBhvr>
                                        <p:cTn id="42" dur="500"/>
                                        <p:tgtEl>
                                          <p:spTgt spid="11"/>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3500"/>
                            </p:stCondLst>
                            <p:childTnLst>
                              <p:par>
                                <p:cTn id="50" presetID="1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p:tgtEl>
                                          <p:spTgt spid="12"/>
                                        </p:tgtEl>
                                        <p:attrNameLst>
                                          <p:attrName>ppt_y</p:attrName>
                                        </p:attrNameLst>
                                      </p:cBhvr>
                                      <p:tavLst>
                                        <p:tav tm="0">
                                          <p:val>
                                            <p:strVal val="#ppt_y+#ppt_h*1.125000"/>
                                          </p:val>
                                        </p:tav>
                                        <p:tav tm="100000">
                                          <p:val>
                                            <p:strVal val="#ppt_y"/>
                                          </p:val>
                                        </p:tav>
                                      </p:tavLst>
                                    </p:anim>
                                    <p:animEffect transition="in" filter="wipe(up)">
                                      <p:cBhvr>
                                        <p:cTn id="53" dur="500"/>
                                        <p:tgtEl>
                                          <p:spTgt spid="12"/>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ppt_y</p:attrName>
                                        </p:attrNameLst>
                                      </p:cBhvr>
                                      <p:tavLst>
                                        <p:tav tm="0">
                                          <p:val>
                                            <p:strVal val="#ppt_y+#ppt_h*1.125000"/>
                                          </p:val>
                                        </p:tav>
                                        <p:tav tm="100000">
                                          <p:val>
                                            <p:strVal val="#ppt_y"/>
                                          </p:val>
                                        </p:tav>
                                      </p:tavLst>
                                    </p:anim>
                                    <p:animEffect transition="in" filter="wipe(up)">
                                      <p:cBhvr>
                                        <p:cTn id="57" dur="500"/>
                                        <p:tgtEl>
                                          <p:spTgt spid="13"/>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4500"/>
                            </p:stCondLst>
                            <p:childTnLst>
                              <p:par>
                                <p:cTn id="65" presetID="1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ppt_y</p:attrName>
                                        </p:attrNameLst>
                                      </p:cBhvr>
                                      <p:tavLst>
                                        <p:tav tm="0">
                                          <p:val>
                                            <p:strVal val="#ppt_y+#ppt_h*1.125000"/>
                                          </p:val>
                                        </p:tav>
                                        <p:tav tm="100000">
                                          <p:val>
                                            <p:strVal val="#ppt_y"/>
                                          </p:val>
                                        </p:tav>
                                      </p:tavLst>
                                    </p:anim>
                                    <p:animEffect transition="in" filter="wipe(up)">
                                      <p:cBhvr>
                                        <p:cTn id="68" dur="500"/>
                                        <p:tgtEl>
                                          <p:spTgt spid="1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p:tgtEl>
                                          <p:spTgt spid="15"/>
                                        </p:tgtEl>
                                        <p:attrNameLst>
                                          <p:attrName>ppt_y</p:attrName>
                                        </p:attrNameLst>
                                      </p:cBhvr>
                                      <p:tavLst>
                                        <p:tav tm="0">
                                          <p:val>
                                            <p:strVal val="#ppt_y+#ppt_h*1.125000"/>
                                          </p:val>
                                        </p:tav>
                                        <p:tav tm="100000">
                                          <p:val>
                                            <p:strVal val="#ppt_y"/>
                                          </p:val>
                                        </p:tav>
                                      </p:tavLst>
                                    </p:anim>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104" grpId="0"/>
      <p:bldP spid="105" grpId="0"/>
      <p:bldP spid="8"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圆形"/>
          <p:cNvPicPr>
            <a:picLocks noChangeAspect="1"/>
          </p:cNvPicPr>
          <p:nvPr/>
        </p:nvPicPr>
        <p:blipFill>
          <a:blip r:embed="rId3"/>
          <a:stretch>
            <a:fillRect/>
          </a:stretch>
        </p:blipFill>
        <p:spPr>
          <a:xfrm>
            <a:off x="4831080" y="1186180"/>
            <a:ext cx="2529205" cy="2480310"/>
          </a:xfrm>
          <a:prstGeom prst="rect">
            <a:avLst/>
          </a:prstGeom>
          <a:effectLst>
            <a:outerShdw blurRad="50800" dist="38100" dir="2700000" algn="tl" rotWithShape="0">
              <a:prstClr val="black">
                <a:alpha val="40000"/>
              </a:prstClr>
            </a:outerShdw>
          </a:effectLst>
        </p:spPr>
      </p:pic>
      <p:pic>
        <p:nvPicPr>
          <p:cNvPr id="8" name="图片 7" descr="花3"/>
          <p:cNvPicPr>
            <a:picLocks noChangeAspect="1"/>
          </p:cNvPicPr>
          <p:nvPr/>
        </p:nvPicPr>
        <p:blipFill>
          <a:blip r:embed="rId4"/>
          <a:stretch>
            <a:fillRect/>
          </a:stretch>
        </p:blipFill>
        <p:spPr>
          <a:xfrm>
            <a:off x="5260340" y="1532255"/>
            <a:ext cx="1671955" cy="617220"/>
          </a:xfrm>
          <a:prstGeom prst="rect">
            <a:avLst/>
          </a:prstGeom>
        </p:spPr>
      </p:pic>
      <p:sp>
        <p:nvSpPr>
          <p:cNvPr id="10" name="文本框 9"/>
          <p:cNvSpPr txBox="1"/>
          <p:nvPr/>
        </p:nvSpPr>
        <p:spPr>
          <a:xfrm>
            <a:off x="5218982" y="2149475"/>
            <a:ext cx="1757212" cy="646331"/>
          </a:xfrm>
          <a:prstGeom prst="rect">
            <a:avLst/>
          </a:prstGeom>
          <a:noFill/>
        </p:spPr>
        <p:txBody>
          <a:bodyPr wrap="none" rtlCol="0">
            <a:spAutoFit/>
          </a:bodyPr>
          <a:lstStyle>
            <a:defPPr>
              <a:defRPr lang="zh-CN"/>
            </a:defPPr>
            <a:lvl1pPr algn="ctr">
              <a:defRPr sz="3600" b="1">
                <a:solidFill>
                  <a:srgbClr val="737C53"/>
                </a:solidFill>
                <a:latin typeface="Arial"/>
                <a:ea typeface="华文新魏"/>
              </a:defRPr>
            </a:lvl1pPr>
          </a:lstStyle>
          <a:p>
            <a:r>
              <a:rPr lang="en-US" altLang="zh-CN" dirty="0">
                <a:latin typeface="+mn-lt"/>
                <a:ea typeface="+mn-ea"/>
                <a:cs typeface="+mn-ea"/>
                <a:sym typeface="+mn-lt"/>
              </a:rPr>
              <a:t>PART.02</a:t>
            </a:r>
          </a:p>
        </p:txBody>
      </p:sp>
      <p:pic>
        <p:nvPicPr>
          <p:cNvPr id="2" name="图片 1" descr="花3"/>
          <p:cNvPicPr>
            <a:picLocks noChangeAspect="1"/>
          </p:cNvPicPr>
          <p:nvPr/>
        </p:nvPicPr>
        <p:blipFill>
          <a:blip r:embed="rId4"/>
          <a:stretch>
            <a:fillRect/>
          </a:stretch>
        </p:blipFill>
        <p:spPr>
          <a:xfrm flipV="1">
            <a:off x="5260340" y="2747645"/>
            <a:ext cx="1673860" cy="617855"/>
          </a:xfrm>
          <a:prstGeom prst="rect">
            <a:avLst/>
          </a:prstGeom>
        </p:spPr>
      </p:pic>
      <p:sp>
        <p:nvSpPr>
          <p:cNvPr id="11" name="文本框 10"/>
          <p:cNvSpPr txBox="1"/>
          <p:nvPr/>
        </p:nvSpPr>
        <p:spPr>
          <a:xfrm>
            <a:off x="4034155" y="3940810"/>
            <a:ext cx="4127500" cy="646331"/>
          </a:xfrm>
          <a:prstGeom prst="rect">
            <a:avLst/>
          </a:prstGeom>
          <a:noFill/>
        </p:spPr>
        <p:txBody>
          <a:bodyPr wrap="square" rtlCol="0">
            <a:spAutoFit/>
          </a:bodyPr>
          <a:lstStyle/>
          <a:p>
            <a:pPr algn="dist" fontAlgn="auto">
              <a:lnSpc>
                <a:spcPct val="100000"/>
              </a:lnSpc>
            </a:pPr>
            <a:r>
              <a:rPr lang="en-US" altLang="zh-CN" sz="3600" b="1" dirty="0">
                <a:solidFill>
                  <a:srgbClr val="737C53"/>
                </a:solidFill>
                <a:cs typeface="+mn-ea"/>
                <a:sym typeface="+mn-lt"/>
              </a:rPr>
              <a:t>Add title text</a:t>
            </a:r>
            <a:endParaRPr lang="zh-CN" altLang="en-US" sz="3600" b="1" dirty="0">
              <a:solidFill>
                <a:srgbClr val="737C53"/>
              </a:solidFill>
              <a:cs typeface="+mn-ea"/>
              <a:sym typeface="+mn-lt"/>
            </a:endParaRPr>
          </a:p>
        </p:txBody>
      </p:sp>
      <p:sp>
        <p:nvSpPr>
          <p:cNvPr id="6" name="文本框 5"/>
          <p:cNvSpPr txBox="1"/>
          <p:nvPr/>
        </p:nvSpPr>
        <p:spPr>
          <a:xfrm>
            <a:off x="2794000" y="4662170"/>
            <a:ext cx="6608445" cy="1008225"/>
          </a:xfrm>
          <a:prstGeom prst="rect">
            <a:avLst/>
          </a:prstGeom>
          <a:noFill/>
        </p:spPr>
        <p:txBody>
          <a:bodyPr wrap="square" rtlCol="0">
            <a:spAutoFit/>
          </a:bodyPr>
          <a:lstStyle/>
          <a:p>
            <a:pPr algn="ctr" fontAlgn="auto">
              <a:lnSpc>
                <a:spcPct val="200000"/>
              </a:lnSpc>
            </a:pPr>
            <a:r>
              <a:rPr lang="zh-CN" altLang="en-US" sz="1600" dirty="0">
                <a:solidFill>
                  <a:schemeClr val="tx1">
                    <a:lumMod val="65000"/>
                    <a:lumOff val="35000"/>
                  </a:schemeClr>
                </a:solidFill>
                <a:cs typeface="+mn-ea"/>
                <a:sym typeface="+mn-lt"/>
              </a:rPr>
              <a:t>For our ever-lasting friendship, send sincere blessings and warm greetings to my friends whom I miss so much.</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28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3300"/>
                            </p:stCondLst>
                            <p:childTnLst>
                              <p:par>
                                <p:cTn id="38" presetID="1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ppt_y</p:attrName>
                                        </p:attrNameLst>
                                      </p:cBhvr>
                                      <p:tavLst>
                                        <p:tav tm="0">
                                          <p:val>
                                            <p:strVal val="#ppt_y+#ppt_h*1.125000"/>
                                          </p:val>
                                        </p:tav>
                                        <p:tav tm="100000">
                                          <p:val>
                                            <p:strVal val="#ppt_y"/>
                                          </p:val>
                                        </p:tav>
                                      </p:tavLst>
                                    </p:anim>
                                    <p:animEffect transition="in" filter="wipe(up)">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P spid="11"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5430" y="274320"/>
            <a:ext cx="11661775" cy="6308725"/>
          </a:xfrm>
          <a:prstGeom prst="rect">
            <a:avLst/>
          </a:prstGeom>
          <a:noFill/>
          <a:ln w="25400"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609465" y="522605"/>
            <a:ext cx="2973070"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Add title text</a:t>
            </a:r>
            <a:endParaRPr lang="zh-CN" altLang="en-US" sz="2800" b="1" dirty="0">
              <a:solidFill>
                <a:srgbClr val="737C53"/>
              </a:solidFill>
              <a:cs typeface="+mn-ea"/>
              <a:sym typeface="+mn-lt"/>
            </a:endParaRPr>
          </a:p>
        </p:txBody>
      </p:sp>
      <p:grpSp>
        <p:nvGrpSpPr>
          <p:cNvPr id="19" name="组合 18"/>
          <p:cNvGrpSpPr/>
          <p:nvPr/>
        </p:nvGrpSpPr>
        <p:grpSpPr>
          <a:xfrm>
            <a:off x="7385084" y="1700808"/>
            <a:ext cx="3728101" cy="3780675"/>
            <a:chOff x="1331640" y="1707654"/>
            <a:chExt cx="2796076" cy="2835506"/>
          </a:xfrm>
        </p:grpSpPr>
        <p:sp>
          <p:nvSpPr>
            <p:cNvPr id="20"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9AA375"/>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21"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737C53"/>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22"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9AA375"/>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23"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737C53"/>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24"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rgbClr val="A4A98C"/>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sp>
          <p:nvSpPr>
            <p:cNvPr id="25"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rgbClr val="A4A98C"/>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cs typeface="+mn-ea"/>
                <a:sym typeface="+mn-lt"/>
              </a:endParaRPr>
            </a:p>
          </p:txBody>
        </p:sp>
      </p:grpSp>
      <p:sp>
        <p:nvSpPr>
          <p:cNvPr id="26" name="矩形 1"/>
          <p:cNvSpPr>
            <a:spLocks noChangeArrowheads="1"/>
          </p:cNvSpPr>
          <p:nvPr/>
        </p:nvSpPr>
        <p:spPr bwMode="auto">
          <a:xfrm>
            <a:off x="1266825" y="1868805"/>
            <a:ext cx="4829175" cy="7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defTabSz="914400">
              <a:lnSpc>
                <a:spcPct val="150000"/>
              </a:lnSpc>
              <a:spcBef>
                <a:spcPct val="20000"/>
              </a:spcBef>
              <a:buFont typeface="Arial" panose="020B0604020202020204" pitchFamily="34" charset="0"/>
            </a:pPr>
            <a:r>
              <a:rPr lang="en-US" sz="14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400" dirty="0">
              <a:solidFill>
                <a:srgbClr val="000000"/>
              </a:solidFill>
              <a:cs typeface="+mn-ea"/>
              <a:sym typeface="+mn-lt"/>
            </a:endParaRPr>
          </a:p>
        </p:txBody>
      </p:sp>
      <p:sp>
        <p:nvSpPr>
          <p:cNvPr id="27" name="矩形 1"/>
          <p:cNvSpPr>
            <a:spLocks noChangeArrowheads="1"/>
          </p:cNvSpPr>
          <p:nvPr/>
        </p:nvSpPr>
        <p:spPr bwMode="auto">
          <a:xfrm>
            <a:off x="1391477" y="2837784"/>
            <a:ext cx="4704523" cy="7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defTabSz="914400">
              <a:lnSpc>
                <a:spcPct val="150000"/>
              </a:lnSpc>
              <a:spcBef>
                <a:spcPct val="20000"/>
              </a:spcBef>
              <a:buFont typeface="Arial" panose="020B0604020202020204" pitchFamily="34" charset="0"/>
            </a:pPr>
            <a:r>
              <a:rPr lang="en-US" sz="14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400" dirty="0">
              <a:solidFill>
                <a:srgbClr val="000000"/>
              </a:solidFill>
              <a:cs typeface="+mn-ea"/>
              <a:sym typeface="+mn-lt"/>
            </a:endParaRPr>
          </a:p>
        </p:txBody>
      </p:sp>
      <p:sp>
        <p:nvSpPr>
          <p:cNvPr id="28" name="矩形 1"/>
          <p:cNvSpPr>
            <a:spLocks noChangeArrowheads="1"/>
          </p:cNvSpPr>
          <p:nvPr/>
        </p:nvSpPr>
        <p:spPr bwMode="auto">
          <a:xfrm>
            <a:off x="1391477" y="3807560"/>
            <a:ext cx="4704523" cy="7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defTabSz="914400">
              <a:lnSpc>
                <a:spcPct val="150000"/>
              </a:lnSpc>
              <a:spcBef>
                <a:spcPct val="20000"/>
              </a:spcBef>
              <a:buFont typeface="Arial" panose="020B0604020202020204" pitchFamily="34" charset="0"/>
            </a:pPr>
            <a:r>
              <a:rPr lang="en-US" sz="14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400" dirty="0">
              <a:solidFill>
                <a:srgbClr val="000000"/>
              </a:solidFill>
              <a:cs typeface="+mn-ea"/>
              <a:sym typeface="+mn-lt"/>
            </a:endParaRPr>
          </a:p>
        </p:txBody>
      </p:sp>
      <p:sp>
        <p:nvSpPr>
          <p:cNvPr id="29" name="矩形 1"/>
          <p:cNvSpPr>
            <a:spLocks noChangeArrowheads="1"/>
          </p:cNvSpPr>
          <p:nvPr/>
        </p:nvSpPr>
        <p:spPr bwMode="auto">
          <a:xfrm>
            <a:off x="1391477" y="4776703"/>
            <a:ext cx="4704523" cy="7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defTabSz="914400">
              <a:lnSpc>
                <a:spcPct val="150000"/>
              </a:lnSpc>
              <a:spcBef>
                <a:spcPct val="20000"/>
              </a:spcBef>
              <a:buFont typeface="Arial" panose="020B0604020202020204" pitchFamily="34" charset="0"/>
            </a:pPr>
            <a:r>
              <a:rPr lang="en-US" sz="1400" dirty="0">
                <a:solidFill>
                  <a:schemeClr val="tx1">
                    <a:lumMod val="65000"/>
                    <a:lumOff val="35000"/>
                  </a:schemeClr>
                </a:solidFill>
                <a:cs typeface="+mn-ea"/>
                <a:sym typeface="+mn-lt"/>
              </a:rPr>
              <a:t>Click here to add content, content to match the title. Click here to add content, content to match the title. </a:t>
            </a:r>
            <a:endParaRPr lang="zh-CN" altLang="en-US" sz="1400" dirty="0">
              <a:solidFill>
                <a:srgbClr val="000000"/>
              </a:solidFill>
              <a:cs typeface="+mn-ea"/>
              <a:sym typeface="+mn-lt"/>
            </a:endParaRPr>
          </a:p>
        </p:txBody>
      </p:sp>
      <p:cxnSp>
        <p:nvCxnSpPr>
          <p:cNvPr id="30" name="直接连接符 29"/>
          <p:cNvCxnSpPr/>
          <p:nvPr/>
        </p:nvCxnSpPr>
        <p:spPr>
          <a:xfrm flipH="1">
            <a:off x="6216643" y="2182384"/>
            <a:ext cx="1056116" cy="0"/>
          </a:xfrm>
          <a:prstGeom prst="line">
            <a:avLst/>
          </a:prstGeom>
          <a:noFill/>
          <a:ln w="6350" cap="flat" cmpd="sng" algn="ctr">
            <a:solidFill>
              <a:srgbClr val="9AA375">
                <a:alpha val="99000"/>
              </a:srgbClr>
            </a:solidFill>
            <a:prstDash val="sysDash"/>
            <a:headEnd type="oval" w="med" len="med"/>
            <a:tailEnd type="oval" w="med" len="med"/>
          </a:ln>
          <a:effectLst/>
        </p:spPr>
      </p:cxnSp>
      <p:cxnSp>
        <p:nvCxnSpPr>
          <p:cNvPr id="31" name="直接连接符 30"/>
          <p:cNvCxnSpPr/>
          <p:nvPr/>
        </p:nvCxnSpPr>
        <p:spPr>
          <a:xfrm flipH="1">
            <a:off x="6216643" y="3151733"/>
            <a:ext cx="1056116" cy="0"/>
          </a:xfrm>
          <a:prstGeom prst="line">
            <a:avLst/>
          </a:prstGeom>
          <a:noFill/>
          <a:ln w="6350" cap="flat" cmpd="sng" algn="ctr">
            <a:solidFill>
              <a:srgbClr val="737C53">
                <a:alpha val="99000"/>
              </a:srgbClr>
            </a:solidFill>
            <a:prstDash val="sysDash"/>
            <a:headEnd type="oval" w="med" len="med"/>
            <a:tailEnd type="oval" w="med" len="med"/>
          </a:ln>
          <a:effectLst/>
        </p:spPr>
      </p:cxnSp>
      <p:cxnSp>
        <p:nvCxnSpPr>
          <p:cNvPr id="32" name="直接连接符 31"/>
          <p:cNvCxnSpPr/>
          <p:nvPr/>
        </p:nvCxnSpPr>
        <p:spPr>
          <a:xfrm flipH="1">
            <a:off x="6216643" y="4121083"/>
            <a:ext cx="1056116" cy="0"/>
          </a:xfrm>
          <a:prstGeom prst="line">
            <a:avLst/>
          </a:prstGeom>
          <a:noFill/>
          <a:ln w="6350" cap="flat" cmpd="sng" algn="ctr">
            <a:solidFill>
              <a:srgbClr val="9AA375">
                <a:alpha val="99000"/>
              </a:srgbClr>
            </a:solidFill>
            <a:prstDash val="sysDash"/>
            <a:headEnd type="oval" w="med" len="med"/>
            <a:tailEnd type="oval" w="med" len="med"/>
          </a:ln>
          <a:effectLst/>
        </p:spPr>
      </p:cxnSp>
      <p:cxnSp>
        <p:nvCxnSpPr>
          <p:cNvPr id="33" name="直接连接符 32"/>
          <p:cNvCxnSpPr/>
          <p:nvPr/>
        </p:nvCxnSpPr>
        <p:spPr>
          <a:xfrm flipH="1">
            <a:off x="6216643" y="5090433"/>
            <a:ext cx="1056116" cy="0"/>
          </a:xfrm>
          <a:prstGeom prst="line">
            <a:avLst/>
          </a:prstGeom>
          <a:noFill/>
          <a:ln w="6350" cap="flat" cmpd="sng" algn="ctr">
            <a:solidFill>
              <a:srgbClr val="737C53">
                <a:alpha val="99000"/>
              </a:srgbClr>
            </a:solidFill>
            <a:prstDash val="sysDash"/>
            <a:headEnd type="oval" w="med" len="med"/>
            <a:tailEnd type="oval" w="med" len="med"/>
          </a:ln>
          <a:effectLst/>
        </p:spPr>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9" presetClass="entr"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2"/>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5" dur="500"/>
                                        <p:tgtEl>
                                          <p:spTgt spid="26"/>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right)">
                                      <p:cBhvr>
                                        <p:cTn id="29" dur="500"/>
                                        <p:tgtEl>
                                          <p:spTgt spid="31"/>
                                        </p:tgtEl>
                                      </p:cBhvr>
                                    </p:animEffect>
                                  </p:childTnLst>
                                </p:cTn>
                              </p:par>
                              <p:par>
                                <p:cTn id="30" presetID="29" presetClass="entr" presetSubtype="0" fill="hold" grpId="1"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ppt_x</p:attrName>
                                        </p:attrNameLst>
                                      </p:cBhvr>
                                      <p:tavLst>
                                        <p:tav tm="0">
                                          <p:val>
                                            <p:strVal val="#ppt_x-.2"/>
                                          </p:val>
                                        </p:tav>
                                        <p:tav tm="100000">
                                          <p:val>
                                            <p:strVal val="#ppt_x"/>
                                          </p:val>
                                        </p:tav>
                                      </p:tavLst>
                                    </p:anim>
                                    <p:anim calcmode="lin" valueType="num">
                                      <p:cBhvr>
                                        <p:cTn id="33"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4" dur="500"/>
                                        <p:tgtEl>
                                          <p:spTgt spid="27"/>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right)">
                                      <p:cBhvr>
                                        <p:cTn id="38" dur="500"/>
                                        <p:tgtEl>
                                          <p:spTgt spid="32"/>
                                        </p:tgtEl>
                                      </p:cBhvr>
                                    </p:animEffect>
                                  </p:childTnLst>
                                </p:cTn>
                              </p:par>
                              <p:par>
                                <p:cTn id="39" presetID="29" presetClass="entr" presetSubtype="0" fill="hold" grpId="1"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ppt_x</p:attrName>
                                        </p:attrNameLst>
                                      </p:cBhvr>
                                      <p:tavLst>
                                        <p:tav tm="0">
                                          <p:val>
                                            <p:strVal val="#ppt_x-.2"/>
                                          </p:val>
                                        </p:tav>
                                        <p:tav tm="100000">
                                          <p:val>
                                            <p:strVal val="#ppt_x"/>
                                          </p:val>
                                        </p:tav>
                                      </p:tavLst>
                                    </p:anim>
                                    <p:anim calcmode="lin" valueType="num">
                                      <p:cBhvr>
                                        <p:cTn id="42"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43" dur="500"/>
                                        <p:tgtEl>
                                          <p:spTgt spid="28"/>
                                        </p:tgtEl>
                                      </p:cBhvr>
                                    </p:animEffect>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500"/>
                                        <p:tgtEl>
                                          <p:spTgt spid="33"/>
                                        </p:tgtEl>
                                      </p:cBhvr>
                                    </p:animEffect>
                                  </p:childTnLst>
                                </p:cTn>
                              </p:par>
                              <p:par>
                                <p:cTn id="48" presetID="29" presetClass="entr" presetSubtype="0" fill="hold" grpId="1"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ppt_x</p:attrName>
                                        </p:attrNameLst>
                                      </p:cBhvr>
                                      <p:tavLst>
                                        <p:tav tm="0">
                                          <p:val>
                                            <p:strVal val="#ppt_x-.2"/>
                                          </p:val>
                                        </p:tav>
                                        <p:tav tm="100000">
                                          <p:val>
                                            <p:strVal val="#ppt_x"/>
                                          </p:val>
                                        </p:tav>
                                      </p:tavLst>
                                    </p:anim>
                                    <p:anim calcmode="lin" valueType="num">
                                      <p:cBhvr>
                                        <p:cTn id="51"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26" grpId="0"/>
      <p:bldP spid="26" grpId="1"/>
      <p:bldP spid="27" grpId="0"/>
      <p:bldP spid="27" grpId="1"/>
      <p:bldP spid="28" grpId="0"/>
      <p:bldP spid="28" grpId="1"/>
      <p:bldP spid="29" grpId="0"/>
      <p:bldP spid="29"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g0p0vhk">
      <a:majorFont>
        <a:latin typeface="字魂58号-创中黑"/>
        <a:ea typeface="字魂58号-创中黑"/>
        <a:cs typeface=""/>
      </a:majorFont>
      <a:minorFont>
        <a:latin typeface="字魂58号-创中黑"/>
        <a:ea typeface="字魂58号-创中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g0p0vhk">
      <a:majorFont>
        <a:latin typeface="字魂58号-创中黑"/>
        <a:ea typeface="字魂58号-创中黑"/>
        <a:cs typeface=""/>
      </a:majorFont>
      <a:minorFont>
        <a:latin typeface="字魂58号-创中黑"/>
        <a:ea typeface="字魂58号-创中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1843</Words>
  <Application>Microsoft Office PowerPoint</Application>
  <PresentationFormat>宽屏</PresentationFormat>
  <Paragraphs>188</Paragraphs>
  <Slides>25</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微软雅黑</vt:lpstr>
      <vt:lpstr>字魂58号-创中黑</vt:lpstr>
      <vt:lpstr>Arial</vt:lpstr>
      <vt:lpstr>MS Reference Sans Serif</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缤纷夏日</dc:title>
  <dc:creator>第一PPT</dc:creator>
  <cp:keywords>www.1ppt.com</cp:keywords>
  <dc:description>www.1ppt.com</dc:description>
  <cp:lastModifiedBy>之灵</cp:lastModifiedBy>
  <cp:revision>22</cp:revision>
  <dcterms:created xsi:type="dcterms:W3CDTF">2017-06-15T11:44:00Z</dcterms:created>
  <dcterms:modified xsi:type="dcterms:W3CDTF">2023-07-14T02:49:58Z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4D8E449DFE1C425BA1E7E0B9C411B62B_12</vt:lpwstr>
  </property>
  <property fmtid="{D5CDD505-2E9C-101B-9397-08002B2CF9AE}" pid="3" name="KSOProductBuildVer">
    <vt:lpwstr>2052-11.1.0.14309</vt:lpwstr>
  </property>
</Properties>
</file>