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charts/chart4.xml" ContentType="application/vnd.openxmlformats-officedocument.drawingml.chart+xml"/>
  <Override PartName="/ppt/tags/tag7.xml" ContentType="application/vnd.openxmlformats-officedocument.presentationml.tag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4" r:id="rId2"/>
  </p:sldMasterIdLst>
  <p:notesMasterIdLst>
    <p:notesMasterId r:id="rId24"/>
  </p:notesMasterIdLst>
  <p:sldIdLst>
    <p:sldId id="256" r:id="rId3"/>
    <p:sldId id="259" r:id="rId4"/>
    <p:sldId id="264" r:id="rId5"/>
    <p:sldId id="271" r:id="rId6"/>
    <p:sldId id="270" r:id="rId7"/>
    <p:sldId id="262" r:id="rId8"/>
    <p:sldId id="265" r:id="rId9"/>
    <p:sldId id="261" r:id="rId10"/>
    <p:sldId id="257" r:id="rId11"/>
    <p:sldId id="273" r:id="rId12"/>
    <p:sldId id="274" r:id="rId13"/>
    <p:sldId id="266" r:id="rId14"/>
    <p:sldId id="268" r:id="rId15"/>
    <p:sldId id="260" r:id="rId16"/>
    <p:sldId id="269" r:id="rId17"/>
    <p:sldId id="267" r:id="rId18"/>
    <p:sldId id="275" r:id="rId19"/>
    <p:sldId id="263" r:id="rId20"/>
    <p:sldId id="272" r:id="rId21"/>
    <p:sldId id="276" r:id="rId22"/>
    <p:sldId id="321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8F6E"/>
    <a:srgbClr val="F7941D"/>
    <a:srgbClr val="88D493"/>
    <a:srgbClr val="E8E8E8"/>
    <a:srgbClr val="EE5E21"/>
    <a:srgbClr val="BDD2BF"/>
    <a:srgbClr val="D1E2B7"/>
    <a:srgbClr val="E9BC70"/>
    <a:srgbClr val="687E5A"/>
    <a:srgbClr val="9DBF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0" autoAdjust="0"/>
    <p:restoredTop sz="94660"/>
  </p:normalViewPr>
  <p:slideViewPr>
    <p:cSldViewPr showGuides="1">
      <p:cViewPr varScale="1">
        <p:scale>
          <a:sx n="69" d="100"/>
          <a:sy n="69" d="100"/>
        </p:scale>
        <p:origin x="678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157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373949541165399E-2"/>
          <c:y val="0.24462424153592199"/>
          <c:w val="0.85125210091766901"/>
          <c:h val="0.5107515169281550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348F6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BE0-4F77-A195-217783BA9315}"/>
              </c:ext>
            </c:extLst>
          </c:dPt>
          <c:dPt>
            <c:idx val="1"/>
            <c:bubble3D val="0"/>
            <c:spPr>
              <a:solidFill>
                <a:srgbClr val="88D4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BE0-4F77-A195-217783BA9315}"/>
              </c:ext>
            </c:extLst>
          </c:dPt>
          <c:cat>
            <c:strRef>
              <c:f>Sheet1!$A$2:$A$3</c:f>
              <c:strCache>
                <c:ptCount val="2"/>
                <c:pt idx="0">
                  <c:v>Q1</c:v>
                </c:pt>
                <c:pt idx="1">
                  <c:v>Q2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E0-4F77-A195-217783BA93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373949541165399E-2"/>
          <c:y val="0.24462424153592199"/>
          <c:w val="0.85125210091766901"/>
          <c:h val="0.5107515169281550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348F6E"/>
            </a:solidFill>
          </c:spPr>
          <c:dPt>
            <c:idx val="0"/>
            <c:bubble3D val="0"/>
            <c:spPr>
              <a:solidFill>
                <a:srgbClr val="348F6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399-4F80-A7ED-610E57F5646D}"/>
              </c:ext>
            </c:extLst>
          </c:dPt>
          <c:dPt>
            <c:idx val="1"/>
            <c:bubble3D val="0"/>
            <c:spPr>
              <a:solidFill>
                <a:srgbClr val="88D4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399-4F80-A7ED-610E57F5646D}"/>
              </c:ext>
            </c:extLst>
          </c:dPt>
          <c:cat>
            <c:strRef>
              <c:f>Sheet1!$A$2:$A$3</c:f>
              <c:strCache>
                <c:ptCount val="2"/>
                <c:pt idx="0">
                  <c:v>Q1</c:v>
                </c:pt>
                <c:pt idx="1">
                  <c:v>Q2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82</c:v>
                </c:pt>
                <c:pt idx="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99-4F80-A7ED-610E57F564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373949541165399E-2"/>
          <c:y val="0.24462424153592199"/>
          <c:w val="0.85125210091766901"/>
          <c:h val="0.5107515169281550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348F6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2B2-4320-B6F4-CFB3FDF47A7F}"/>
              </c:ext>
            </c:extLst>
          </c:dPt>
          <c:dPt>
            <c:idx val="1"/>
            <c:bubble3D val="0"/>
            <c:spPr>
              <a:solidFill>
                <a:srgbClr val="88D4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2B2-4320-B6F4-CFB3FDF47A7F}"/>
              </c:ext>
            </c:extLst>
          </c:dPt>
          <c:cat>
            <c:strRef>
              <c:f>Sheet1!$A$2:$A$3</c:f>
              <c:strCache>
                <c:ptCount val="2"/>
                <c:pt idx="0">
                  <c:v>Q1</c:v>
                </c:pt>
                <c:pt idx="1">
                  <c:v>Q2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B2-4320-B6F4-CFB3FDF47A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NO.1</c:v>
                </c:pt>
              </c:strCache>
            </c:strRef>
          </c:tx>
          <c:spPr>
            <a:solidFill>
              <a:srgbClr val="88D493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7941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59B-493F-940D-9409F7F0A46F}"/>
              </c:ext>
            </c:extLst>
          </c:dPt>
          <c:dPt>
            <c:idx val="2"/>
            <c:invertIfNegative val="0"/>
            <c:bubble3D val="0"/>
            <c:spPr>
              <a:solidFill>
                <a:srgbClr val="348F6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59B-493F-940D-9409F7F0A46F}"/>
              </c:ext>
            </c:extLst>
          </c:dPt>
          <c:cat>
            <c:strRef>
              <c:f>Sheet1!$A$2:$A$4</c:f>
              <c:strCache>
                <c:ptCount val="3"/>
                <c:pt idx="0">
                  <c:v>NO.1</c:v>
                </c:pt>
                <c:pt idx="1">
                  <c:v>NO.2</c:v>
                </c:pt>
                <c:pt idx="2">
                  <c:v>NO.3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59B-493F-940D-9409F7F0A4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90"/>
        <c:axId val="35432704"/>
        <c:axId val="43614208"/>
      </c:barChart>
      <c:catAx>
        <c:axId val="35432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3614208"/>
        <c:crosses val="autoZero"/>
        <c:auto val="1"/>
        <c:lblAlgn val="ctr"/>
        <c:lblOffset val="100"/>
        <c:noMultiLvlLbl val="0"/>
      </c:catAx>
      <c:valAx>
        <c:axId val="43614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5432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643331692913401E-2"/>
          <c:y val="0.21488679780469999"/>
          <c:w val="0.94616916830708697"/>
          <c:h val="0.6456608239627940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rgbClr val="348F6E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Task1</c:v>
                </c:pt>
                <c:pt idx="1">
                  <c:v>Task 2</c:v>
                </c:pt>
                <c:pt idx="2">
                  <c:v>Task 3</c:v>
                </c:pt>
                <c:pt idx="3">
                  <c:v>Task 4</c:v>
                </c:pt>
                <c:pt idx="4">
                  <c:v>Task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1.3</c:v>
                </c:pt>
                <c:pt idx="1">
                  <c:v>3.5</c:v>
                </c:pt>
                <c:pt idx="2">
                  <c:v>8.5</c:v>
                </c:pt>
                <c:pt idx="3">
                  <c:v>4.6500000000000004</c:v>
                </c:pt>
                <c:pt idx="4">
                  <c:v>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CBEF-4EB5-8FE0-E76D4342A7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rgbClr val="F7941D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Task1</c:v>
                </c:pt>
                <c:pt idx="1">
                  <c:v>Task 2</c:v>
                </c:pt>
                <c:pt idx="2">
                  <c:v>Task 3</c:v>
                </c:pt>
                <c:pt idx="3">
                  <c:v>Task 4</c:v>
                </c:pt>
                <c:pt idx="4">
                  <c:v>Task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3.4</c:v>
                </c:pt>
                <c:pt idx="1">
                  <c:v>6.4</c:v>
                </c:pt>
                <c:pt idx="2">
                  <c:v>4.8</c:v>
                </c:pt>
                <c:pt idx="3">
                  <c:v>4.8</c:v>
                </c:pt>
                <c:pt idx="4">
                  <c:v>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CBEF-4EB5-8FE0-E76D4342A7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504768"/>
        <c:axId val="41506304"/>
      </c:lineChart>
      <c:catAx>
        <c:axId val="41504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1506304"/>
        <c:crosses val="autoZero"/>
        <c:auto val="1"/>
        <c:lblAlgn val="ctr"/>
        <c:lblOffset val="100"/>
        <c:noMultiLvlLbl val="0"/>
      </c:catAx>
      <c:valAx>
        <c:axId val="41506304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  <a:alpha val="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1504768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Sheet1!$H$20</c:f>
              <c:strCache>
                <c:ptCount val="1"/>
                <c:pt idx="0">
                  <c:v>Group 1</c:v>
                </c:pt>
              </c:strCache>
            </c:strRef>
          </c:tx>
          <c:spPr>
            <a:solidFill>
              <a:srgbClr val="88D493"/>
            </a:solidFill>
            <a:ln>
              <a:noFill/>
            </a:ln>
            <a:effectLst/>
          </c:spPr>
          <c:invertIfNegative val="0"/>
          <c:cat>
            <c:strRef>
              <c:f>Sheet1!$I$19:$J$19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Sheet1!$I$20:$J$20</c:f>
              <c:numCache>
                <c:formatCode>General</c:formatCode>
                <c:ptCount val="2"/>
                <c:pt idx="0">
                  <c:v>56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BE-48E6-94FA-08619326E9C8}"/>
            </c:ext>
          </c:extLst>
        </c:ser>
        <c:ser>
          <c:idx val="1"/>
          <c:order val="1"/>
          <c:tx>
            <c:strRef>
              <c:f>Sheet1!$H$21</c:f>
              <c:strCache>
                <c:ptCount val="1"/>
                <c:pt idx="0">
                  <c:v>Group 2</c:v>
                </c:pt>
              </c:strCache>
            </c:strRef>
          </c:tx>
          <c:spPr>
            <a:solidFill>
              <a:srgbClr val="348F6E"/>
            </a:solidFill>
            <a:ln>
              <a:noFill/>
            </a:ln>
            <a:effectLst/>
          </c:spPr>
          <c:invertIfNegative val="0"/>
          <c:cat>
            <c:strRef>
              <c:f>Sheet1!$I$19:$J$19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Sheet1!$I$21:$J$21</c:f>
              <c:numCache>
                <c:formatCode>General</c:formatCode>
                <c:ptCount val="2"/>
                <c:pt idx="0">
                  <c:v>52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BE-48E6-94FA-08619326E9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247296"/>
        <c:axId val="44253184"/>
      </c:barChart>
      <c:catAx>
        <c:axId val="4424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4253184"/>
        <c:crosses val="autoZero"/>
        <c:auto val="1"/>
        <c:lblAlgn val="ctr"/>
        <c:lblOffset val="100"/>
        <c:noMultiLvlLbl val="0"/>
      </c:catAx>
      <c:valAx>
        <c:axId val="44253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4247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100"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Sheet1!$H$20</c:f>
              <c:strCache>
                <c:ptCount val="1"/>
                <c:pt idx="0">
                  <c:v>Group 1</c:v>
                </c:pt>
              </c:strCache>
            </c:strRef>
          </c:tx>
          <c:spPr>
            <a:solidFill>
              <a:srgbClr val="8DA5D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8D49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3F4-4B9D-A0B3-DFEF299E006C}"/>
              </c:ext>
            </c:extLst>
          </c:dPt>
          <c:dPt>
            <c:idx val="1"/>
            <c:invertIfNegative val="0"/>
            <c:bubble3D val="0"/>
            <c:spPr>
              <a:solidFill>
                <a:srgbClr val="88D49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3F4-4B9D-A0B3-DFEF299E006C}"/>
              </c:ext>
            </c:extLst>
          </c:dPt>
          <c:cat>
            <c:strRef>
              <c:f>Sheet1!$I$19:$J$19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Sheet1!$I$20:$J$20</c:f>
              <c:numCache>
                <c:formatCode>General</c:formatCode>
                <c:ptCount val="2"/>
                <c:pt idx="0">
                  <c:v>36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3F4-4B9D-A0B3-DFEF299E006C}"/>
            </c:ext>
          </c:extLst>
        </c:ser>
        <c:ser>
          <c:idx val="1"/>
          <c:order val="1"/>
          <c:tx>
            <c:strRef>
              <c:f>Sheet1!$H$21</c:f>
              <c:strCache>
                <c:ptCount val="1"/>
                <c:pt idx="0">
                  <c:v>Group 2</c:v>
                </c:pt>
              </c:strCache>
            </c:strRef>
          </c:tx>
          <c:spPr>
            <a:solidFill>
              <a:srgbClr val="348F6E"/>
            </a:solidFill>
            <a:ln>
              <a:noFill/>
            </a:ln>
            <a:effectLst/>
          </c:spPr>
          <c:invertIfNegative val="0"/>
          <c:cat>
            <c:strRef>
              <c:f>Sheet1!$I$19:$J$19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Sheet1!$I$21:$J$21</c:f>
              <c:numCache>
                <c:formatCode>General</c:formatCode>
                <c:ptCount val="2"/>
                <c:pt idx="0">
                  <c:v>52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3F4-4B9D-A0B3-DFEF299E00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0708992"/>
        <c:axId val="110723072"/>
      </c:barChart>
      <c:catAx>
        <c:axId val="110708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10723072"/>
        <c:crosses val="autoZero"/>
        <c:auto val="1"/>
        <c:lblAlgn val="ctr"/>
        <c:lblOffset val="100"/>
        <c:noMultiLvlLbl val="0"/>
      </c:catAx>
      <c:valAx>
        <c:axId val="110723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10708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100"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 altLang="zh-CN" dirty="0"/>
              <a:t>Chart title</a:t>
            </a:r>
            <a:endParaRPr lang="zh-CN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100" cap="rnd" cmpd="sng" algn="ctr">
              <a:solidFill>
                <a:srgbClr val="348F6E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F0F-419F-AECF-7AD70F8E556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38100" cap="rnd" cmpd="sng" algn="ctr">
              <a:solidFill>
                <a:srgbClr val="88D493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F0F-419F-AECF-7AD70F8E556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38100" cap="rnd" cmpd="sng" algn="ctr">
              <a:solidFill>
                <a:srgbClr val="F7941D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F0F-419F-AECF-7AD70F8E55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3445632"/>
        <c:axId val="403447168"/>
      </c:lineChart>
      <c:catAx>
        <c:axId val="403445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03447168"/>
        <c:crosses val="autoZero"/>
        <c:auto val="1"/>
        <c:lblAlgn val="ctr"/>
        <c:lblOffset val="100"/>
        <c:noMultiLvlLbl val="0"/>
      </c:catAx>
      <c:valAx>
        <c:axId val="403447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03445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200"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fld id="{C4C386E3-1E9F-45F8-AE4A-7E2EE32F1420}" type="datetimeFigureOut">
              <a:rPr lang="zh-CN" altLang="en-US" smtClean="0"/>
              <a:t>2023/7/16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fld id="{D1BA5B86-7BD8-4431-BACA-ADCAA14572F3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840860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Light" panose="020B0300000000000000" pitchFamily="34" charset="-122"/>
        <a:ea typeface="思源黑体 CN Light" panose="020B03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Light" panose="020B0300000000000000" pitchFamily="34" charset="-122"/>
        <a:ea typeface="思源黑体 CN Light" panose="020B03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Light" panose="020B0300000000000000" pitchFamily="34" charset="-122"/>
        <a:ea typeface="思源黑体 CN Light" panose="020B03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Light" panose="020B0300000000000000" pitchFamily="34" charset="-122"/>
        <a:ea typeface="思源黑体 CN Light" panose="020B03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Light" panose="020B0300000000000000" pitchFamily="34" charset="-122"/>
        <a:ea typeface="思源黑体 CN Light" panose="020B03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79400" y="279400"/>
            <a:ext cx="11633200" cy="6299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9284188" y="223835"/>
            <a:ext cx="2658808" cy="1467881"/>
            <a:chOff x="7469268" y="1489228"/>
            <a:chExt cx="1376883" cy="760152"/>
          </a:xfrm>
          <a:solidFill>
            <a:srgbClr val="E9BC70"/>
          </a:solidFill>
        </p:grpSpPr>
        <p:sp>
          <p:nvSpPr>
            <p:cNvPr id="9" name="任意多边形: 形状 8"/>
            <p:cNvSpPr/>
            <p:nvPr/>
          </p:nvSpPr>
          <p:spPr>
            <a:xfrm flipH="1">
              <a:off x="7469268" y="1496905"/>
              <a:ext cx="1376883" cy="752475"/>
            </a:xfrm>
            <a:custGeom>
              <a:avLst/>
              <a:gdLst>
                <a:gd name="connsiteX0" fmla="*/ 504825 w 1238250"/>
                <a:gd name="connsiteY0" fmla="*/ 511492 h 752475"/>
                <a:gd name="connsiteX1" fmla="*/ 7144 w 1238250"/>
                <a:gd name="connsiteY1" fmla="*/ 749713 h 752475"/>
                <a:gd name="connsiteX2" fmla="*/ 7144 w 1238250"/>
                <a:gd name="connsiteY2" fmla="*/ 7144 h 752475"/>
                <a:gd name="connsiteX3" fmla="*/ 1236631 w 1238250"/>
                <a:gd name="connsiteY3" fmla="*/ 7144 h 752475"/>
                <a:gd name="connsiteX4" fmla="*/ 504825 w 1238250"/>
                <a:gd name="connsiteY4" fmla="*/ 511492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0" h="752475">
                  <a:moveTo>
                    <a:pt x="504825" y="511492"/>
                  </a:moveTo>
                  <a:cubicBezTo>
                    <a:pt x="232505" y="545497"/>
                    <a:pt x="85249" y="655034"/>
                    <a:pt x="7144" y="749713"/>
                  </a:cubicBezTo>
                  <a:lnTo>
                    <a:pt x="7144" y="7144"/>
                  </a:lnTo>
                  <a:lnTo>
                    <a:pt x="1236631" y="7144"/>
                  </a:lnTo>
                  <a:cubicBezTo>
                    <a:pt x="1277588" y="372618"/>
                    <a:pt x="945737" y="456438"/>
                    <a:pt x="504825" y="511492"/>
                  </a:cubicBezTo>
                  <a:close/>
                </a:path>
              </a:pathLst>
            </a:custGeom>
            <a:solidFill>
              <a:srgbClr val="88D4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思源黑体 CN Light" panose="020B0300000000000000" pitchFamily="34" charset="-122"/>
              </a:endParaRPr>
            </a:p>
          </p:txBody>
        </p:sp>
        <p:sp>
          <p:nvSpPr>
            <p:cNvPr id="10" name="任意多边形: 形状 9"/>
            <p:cNvSpPr/>
            <p:nvPr/>
          </p:nvSpPr>
          <p:spPr>
            <a:xfrm flipH="1">
              <a:off x="7469268" y="1489228"/>
              <a:ext cx="1376883" cy="542925"/>
            </a:xfrm>
            <a:custGeom>
              <a:avLst/>
              <a:gdLst>
                <a:gd name="connsiteX0" fmla="*/ 1651349 w 1657350"/>
                <a:gd name="connsiteY0" fmla="*/ 7144 h 542925"/>
                <a:gd name="connsiteX1" fmla="*/ 1473518 w 1657350"/>
                <a:gd name="connsiteY1" fmla="*/ 391954 h 542925"/>
                <a:gd name="connsiteX2" fmla="*/ 571786 w 1657350"/>
                <a:gd name="connsiteY2" fmla="*/ 499586 h 542925"/>
                <a:gd name="connsiteX3" fmla="*/ 7144 w 1657350"/>
                <a:gd name="connsiteY3" fmla="*/ 516922 h 542925"/>
                <a:gd name="connsiteX4" fmla="*/ 7144 w 1657350"/>
                <a:gd name="connsiteY4" fmla="*/ 508444 h 542925"/>
                <a:gd name="connsiteX5" fmla="*/ 37529 w 1657350"/>
                <a:gd name="connsiteY5" fmla="*/ 497396 h 542925"/>
                <a:gd name="connsiteX6" fmla="*/ 573786 w 1657350"/>
                <a:gd name="connsiteY6" fmla="*/ 490347 h 542925"/>
                <a:gd name="connsiteX7" fmla="*/ 1467326 w 1657350"/>
                <a:gd name="connsiteY7" fmla="*/ 384715 h 542925"/>
                <a:gd name="connsiteX8" fmla="*/ 1641729 w 1657350"/>
                <a:gd name="connsiteY8" fmla="*/ 7144 h 542925"/>
                <a:gd name="connsiteX9" fmla="*/ 1651349 w 1657350"/>
                <a:gd name="connsiteY9" fmla="*/ 7144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57350" h="542925">
                  <a:moveTo>
                    <a:pt x="1651349" y="7144"/>
                  </a:moveTo>
                  <a:cubicBezTo>
                    <a:pt x="1638300" y="172498"/>
                    <a:pt x="1578674" y="301657"/>
                    <a:pt x="1473518" y="391954"/>
                  </a:cubicBezTo>
                  <a:cubicBezTo>
                    <a:pt x="1229963" y="601123"/>
                    <a:pt x="804005" y="549211"/>
                    <a:pt x="571786" y="499586"/>
                  </a:cubicBezTo>
                  <a:cubicBezTo>
                    <a:pt x="383572" y="459486"/>
                    <a:pt x="166211" y="457200"/>
                    <a:pt x="7144" y="516922"/>
                  </a:cubicBezTo>
                  <a:lnTo>
                    <a:pt x="7144" y="508444"/>
                  </a:lnTo>
                  <a:cubicBezTo>
                    <a:pt x="16764" y="504635"/>
                    <a:pt x="26956" y="500920"/>
                    <a:pt x="37529" y="497396"/>
                  </a:cubicBezTo>
                  <a:cubicBezTo>
                    <a:pt x="182690" y="448818"/>
                    <a:pt x="368141" y="446437"/>
                    <a:pt x="573786" y="490347"/>
                  </a:cubicBezTo>
                  <a:cubicBezTo>
                    <a:pt x="804291" y="539496"/>
                    <a:pt x="1226915" y="591217"/>
                    <a:pt x="1467326" y="384715"/>
                  </a:cubicBezTo>
                  <a:cubicBezTo>
                    <a:pt x="1570387" y="296228"/>
                    <a:pt x="1628775" y="169640"/>
                    <a:pt x="1641729" y="7144"/>
                  </a:cubicBezTo>
                  <a:lnTo>
                    <a:pt x="16513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思源黑体 CN Light" panose="020B0300000000000000" pitchFamily="34" charset="-122"/>
              </a:endParaRPr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 flipH="1">
            <a:off x="264224" y="4890703"/>
            <a:ext cx="4118512" cy="1687898"/>
            <a:chOff x="7098506" y="4401407"/>
            <a:chExt cx="2114550" cy="723900"/>
          </a:xfrm>
        </p:grpSpPr>
        <p:sp>
          <p:nvSpPr>
            <p:cNvPr id="12" name="任意多边形: 形状 11"/>
            <p:cNvSpPr/>
            <p:nvPr/>
          </p:nvSpPr>
          <p:spPr>
            <a:xfrm>
              <a:off x="7582566" y="4401407"/>
              <a:ext cx="1628775" cy="723900"/>
            </a:xfrm>
            <a:custGeom>
              <a:avLst/>
              <a:gdLst>
                <a:gd name="connsiteX0" fmla="*/ 1623441 w 1628775"/>
                <a:gd name="connsiteY0" fmla="*/ 7144 h 723900"/>
                <a:gd name="connsiteX1" fmla="*/ 1623441 w 1628775"/>
                <a:gd name="connsiteY1" fmla="*/ 720566 h 723900"/>
                <a:gd name="connsiteX2" fmla="*/ 7144 w 1628775"/>
                <a:gd name="connsiteY2" fmla="*/ 720566 h 723900"/>
                <a:gd name="connsiteX3" fmla="*/ 1623441 w 1628775"/>
                <a:gd name="connsiteY3" fmla="*/ 7144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723900">
                  <a:moveTo>
                    <a:pt x="1623441" y="7144"/>
                  </a:moveTo>
                  <a:lnTo>
                    <a:pt x="1623441" y="720566"/>
                  </a:lnTo>
                  <a:lnTo>
                    <a:pt x="7144" y="720566"/>
                  </a:lnTo>
                  <a:cubicBezTo>
                    <a:pt x="130207" y="205740"/>
                    <a:pt x="1204913" y="484156"/>
                    <a:pt x="1623441" y="7144"/>
                  </a:cubicBezTo>
                  <a:close/>
                </a:path>
              </a:pathLst>
            </a:custGeom>
            <a:solidFill>
              <a:srgbClr val="88D4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思源黑体 CN Light" panose="020B0300000000000000" pitchFamily="34" charset="-122"/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7098506" y="4637260"/>
              <a:ext cx="2114550" cy="485775"/>
            </a:xfrm>
            <a:custGeom>
              <a:avLst/>
              <a:gdLst>
                <a:gd name="connsiteX0" fmla="*/ 2107502 w 2114550"/>
                <a:gd name="connsiteY0" fmla="*/ 230872 h 485775"/>
                <a:gd name="connsiteX1" fmla="*/ 2107502 w 2114550"/>
                <a:gd name="connsiteY1" fmla="*/ 241159 h 485775"/>
                <a:gd name="connsiteX2" fmla="*/ 1344263 w 2114550"/>
                <a:gd name="connsiteY2" fmla="*/ 154386 h 485775"/>
                <a:gd name="connsiteX3" fmla="*/ 516922 w 2114550"/>
                <a:gd name="connsiteY3" fmla="*/ 58089 h 485775"/>
                <a:gd name="connsiteX4" fmla="*/ 17336 w 2114550"/>
                <a:gd name="connsiteY4" fmla="*/ 484713 h 485775"/>
                <a:gd name="connsiteX5" fmla="*/ 7144 w 2114550"/>
                <a:gd name="connsiteY5" fmla="*/ 484713 h 485775"/>
                <a:gd name="connsiteX6" fmla="*/ 513969 w 2114550"/>
                <a:gd name="connsiteY6" fmla="*/ 49040 h 485775"/>
                <a:gd name="connsiteX7" fmla="*/ 1347597 w 2114550"/>
                <a:gd name="connsiteY7" fmla="*/ 145528 h 485775"/>
                <a:gd name="connsiteX8" fmla="*/ 2107502 w 2114550"/>
                <a:gd name="connsiteY8" fmla="*/ 230872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4550" h="485775">
                  <a:moveTo>
                    <a:pt x="2107502" y="230872"/>
                  </a:moveTo>
                  <a:lnTo>
                    <a:pt x="2107502" y="241159"/>
                  </a:lnTo>
                  <a:cubicBezTo>
                    <a:pt x="1845373" y="340886"/>
                    <a:pt x="1600867" y="249827"/>
                    <a:pt x="1344263" y="154386"/>
                  </a:cubicBezTo>
                  <a:cubicBezTo>
                    <a:pt x="1085279" y="58089"/>
                    <a:pt x="817531" y="-41543"/>
                    <a:pt x="516922" y="58089"/>
                  </a:cubicBezTo>
                  <a:cubicBezTo>
                    <a:pt x="201073" y="162864"/>
                    <a:pt x="68485" y="369842"/>
                    <a:pt x="17336" y="484713"/>
                  </a:cubicBezTo>
                  <a:lnTo>
                    <a:pt x="7144" y="484713"/>
                  </a:lnTo>
                  <a:cubicBezTo>
                    <a:pt x="57817" y="368794"/>
                    <a:pt x="191453" y="156006"/>
                    <a:pt x="513969" y="49040"/>
                  </a:cubicBezTo>
                  <a:cubicBezTo>
                    <a:pt x="817721" y="-51639"/>
                    <a:pt x="1087088" y="48564"/>
                    <a:pt x="1347597" y="145528"/>
                  </a:cubicBezTo>
                  <a:cubicBezTo>
                    <a:pt x="1603343" y="240683"/>
                    <a:pt x="1846993" y="331361"/>
                    <a:pt x="2107502" y="230872"/>
                  </a:cubicBezTo>
                  <a:close/>
                </a:path>
              </a:pathLst>
            </a:custGeom>
            <a:solidFill>
              <a:srgbClr val="E9BC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思源黑体 CN Light" panose="020B0300000000000000" pitchFamily="34" charset="-122"/>
              </a:endParaRPr>
            </a:p>
          </p:txBody>
        </p:sp>
      </p:grpSp>
      <p:sp>
        <p:nvSpPr>
          <p:cNvPr id="14" name="任意多边形: 形状 13"/>
          <p:cNvSpPr/>
          <p:nvPr userDrawn="1"/>
        </p:nvSpPr>
        <p:spPr>
          <a:xfrm flipH="1">
            <a:off x="7608168" y="5125545"/>
            <a:ext cx="4304432" cy="1453056"/>
          </a:xfrm>
          <a:custGeom>
            <a:avLst/>
            <a:gdLst>
              <a:gd name="connsiteX0" fmla="*/ 3270218 w 3276600"/>
              <a:gd name="connsiteY0" fmla="*/ 2235326 h 2238375"/>
              <a:gd name="connsiteX1" fmla="*/ 7144 w 3276600"/>
              <a:gd name="connsiteY1" fmla="*/ 2219896 h 2238375"/>
              <a:gd name="connsiteX2" fmla="*/ 7144 w 3276600"/>
              <a:gd name="connsiteY2" fmla="*/ 121729 h 2238375"/>
              <a:gd name="connsiteX3" fmla="*/ 1534192 w 3276600"/>
              <a:gd name="connsiteY3" fmla="*/ 224599 h 2238375"/>
              <a:gd name="connsiteX4" fmla="*/ 2761964 w 3276600"/>
              <a:gd name="connsiteY4" fmla="*/ 1597913 h 2238375"/>
              <a:gd name="connsiteX5" fmla="*/ 3270218 w 3276600"/>
              <a:gd name="connsiteY5" fmla="*/ 2235326 h 2238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6600" h="2238375">
                <a:moveTo>
                  <a:pt x="3270218" y="2235326"/>
                </a:moveTo>
                <a:lnTo>
                  <a:pt x="7144" y="2219896"/>
                </a:lnTo>
                <a:lnTo>
                  <a:pt x="7144" y="121729"/>
                </a:lnTo>
                <a:cubicBezTo>
                  <a:pt x="353568" y="29336"/>
                  <a:pt x="1110044" y="-124302"/>
                  <a:pt x="1534192" y="224599"/>
                </a:cubicBezTo>
                <a:cubicBezTo>
                  <a:pt x="2171605" y="749140"/>
                  <a:pt x="2172748" y="1517236"/>
                  <a:pt x="2761964" y="1597913"/>
                </a:cubicBezTo>
                <a:cubicBezTo>
                  <a:pt x="3350990" y="1678590"/>
                  <a:pt x="3270218" y="2235326"/>
                  <a:pt x="3270218" y="2235326"/>
                </a:cubicBezTo>
                <a:close/>
              </a:path>
            </a:pathLst>
          </a:custGeom>
          <a:solidFill>
            <a:srgbClr val="88D49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latin typeface="思源黑体 CN Light" panose="020B0300000000000000" pitchFamily="34" charset="-122"/>
            </a:endParaRPr>
          </a:p>
        </p:txBody>
      </p:sp>
    </p:spTree>
  </p:cSld>
  <p:clrMapOvr>
    <a:masterClrMapping/>
  </p:clrMapOvr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2023/7/16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10900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2023/7/16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1717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2023/7/16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6294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2023/7/16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22081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2023/7/16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0689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2023/7/16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08669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2023/7/16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91583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2023/7/16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07232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2023/7/16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17789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2023/7/16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03166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79400" y="298300"/>
            <a:ext cx="11633200" cy="6299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H="1">
            <a:off x="263352" y="232927"/>
            <a:ext cx="2684132" cy="1467881"/>
            <a:chOff x="7469268" y="1489228"/>
            <a:chExt cx="1376883" cy="760152"/>
          </a:xfrm>
          <a:solidFill>
            <a:srgbClr val="E9BC70"/>
          </a:solidFill>
        </p:grpSpPr>
        <p:sp>
          <p:nvSpPr>
            <p:cNvPr id="9" name="任意多边形: 形状 8"/>
            <p:cNvSpPr/>
            <p:nvPr/>
          </p:nvSpPr>
          <p:spPr>
            <a:xfrm flipH="1">
              <a:off x="7469268" y="1496905"/>
              <a:ext cx="1376883" cy="752475"/>
            </a:xfrm>
            <a:custGeom>
              <a:avLst/>
              <a:gdLst>
                <a:gd name="connsiteX0" fmla="*/ 504825 w 1238250"/>
                <a:gd name="connsiteY0" fmla="*/ 511492 h 752475"/>
                <a:gd name="connsiteX1" fmla="*/ 7144 w 1238250"/>
                <a:gd name="connsiteY1" fmla="*/ 749713 h 752475"/>
                <a:gd name="connsiteX2" fmla="*/ 7144 w 1238250"/>
                <a:gd name="connsiteY2" fmla="*/ 7144 h 752475"/>
                <a:gd name="connsiteX3" fmla="*/ 1236631 w 1238250"/>
                <a:gd name="connsiteY3" fmla="*/ 7144 h 752475"/>
                <a:gd name="connsiteX4" fmla="*/ 504825 w 1238250"/>
                <a:gd name="connsiteY4" fmla="*/ 511492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0" h="752475">
                  <a:moveTo>
                    <a:pt x="504825" y="511492"/>
                  </a:moveTo>
                  <a:cubicBezTo>
                    <a:pt x="232505" y="545497"/>
                    <a:pt x="85249" y="655034"/>
                    <a:pt x="7144" y="749713"/>
                  </a:cubicBezTo>
                  <a:lnTo>
                    <a:pt x="7144" y="7144"/>
                  </a:lnTo>
                  <a:lnTo>
                    <a:pt x="1236631" y="7144"/>
                  </a:lnTo>
                  <a:cubicBezTo>
                    <a:pt x="1277588" y="372618"/>
                    <a:pt x="945737" y="456438"/>
                    <a:pt x="504825" y="511492"/>
                  </a:cubicBezTo>
                  <a:close/>
                </a:path>
              </a:pathLst>
            </a:custGeom>
            <a:solidFill>
              <a:srgbClr val="88D4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思源黑体 CN Light" panose="020B0300000000000000" pitchFamily="34" charset="-122"/>
              </a:endParaRPr>
            </a:p>
          </p:txBody>
        </p:sp>
        <p:sp>
          <p:nvSpPr>
            <p:cNvPr id="10" name="任意多边形: 形状 9"/>
            <p:cNvSpPr/>
            <p:nvPr/>
          </p:nvSpPr>
          <p:spPr>
            <a:xfrm flipH="1">
              <a:off x="7469268" y="1489228"/>
              <a:ext cx="1376883" cy="542925"/>
            </a:xfrm>
            <a:custGeom>
              <a:avLst/>
              <a:gdLst>
                <a:gd name="connsiteX0" fmla="*/ 1651349 w 1657350"/>
                <a:gd name="connsiteY0" fmla="*/ 7144 h 542925"/>
                <a:gd name="connsiteX1" fmla="*/ 1473518 w 1657350"/>
                <a:gd name="connsiteY1" fmla="*/ 391954 h 542925"/>
                <a:gd name="connsiteX2" fmla="*/ 571786 w 1657350"/>
                <a:gd name="connsiteY2" fmla="*/ 499586 h 542925"/>
                <a:gd name="connsiteX3" fmla="*/ 7144 w 1657350"/>
                <a:gd name="connsiteY3" fmla="*/ 516922 h 542925"/>
                <a:gd name="connsiteX4" fmla="*/ 7144 w 1657350"/>
                <a:gd name="connsiteY4" fmla="*/ 508444 h 542925"/>
                <a:gd name="connsiteX5" fmla="*/ 37529 w 1657350"/>
                <a:gd name="connsiteY5" fmla="*/ 497396 h 542925"/>
                <a:gd name="connsiteX6" fmla="*/ 573786 w 1657350"/>
                <a:gd name="connsiteY6" fmla="*/ 490347 h 542925"/>
                <a:gd name="connsiteX7" fmla="*/ 1467326 w 1657350"/>
                <a:gd name="connsiteY7" fmla="*/ 384715 h 542925"/>
                <a:gd name="connsiteX8" fmla="*/ 1641729 w 1657350"/>
                <a:gd name="connsiteY8" fmla="*/ 7144 h 542925"/>
                <a:gd name="connsiteX9" fmla="*/ 1651349 w 1657350"/>
                <a:gd name="connsiteY9" fmla="*/ 7144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57350" h="542925">
                  <a:moveTo>
                    <a:pt x="1651349" y="7144"/>
                  </a:moveTo>
                  <a:cubicBezTo>
                    <a:pt x="1638300" y="172498"/>
                    <a:pt x="1578674" y="301657"/>
                    <a:pt x="1473518" y="391954"/>
                  </a:cubicBezTo>
                  <a:cubicBezTo>
                    <a:pt x="1229963" y="601123"/>
                    <a:pt x="804005" y="549211"/>
                    <a:pt x="571786" y="499586"/>
                  </a:cubicBezTo>
                  <a:cubicBezTo>
                    <a:pt x="383572" y="459486"/>
                    <a:pt x="166211" y="457200"/>
                    <a:pt x="7144" y="516922"/>
                  </a:cubicBezTo>
                  <a:lnTo>
                    <a:pt x="7144" y="508444"/>
                  </a:lnTo>
                  <a:cubicBezTo>
                    <a:pt x="16764" y="504635"/>
                    <a:pt x="26956" y="500920"/>
                    <a:pt x="37529" y="497396"/>
                  </a:cubicBezTo>
                  <a:cubicBezTo>
                    <a:pt x="182690" y="448818"/>
                    <a:pt x="368141" y="446437"/>
                    <a:pt x="573786" y="490347"/>
                  </a:cubicBezTo>
                  <a:cubicBezTo>
                    <a:pt x="804291" y="539496"/>
                    <a:pt x="1226915" y="591217"/>
                    <a:pt x="1467326" y="384715"/>
                  </a:cubicBezTo>
                  <a:cubicBezTo>
                    <a:pt x="1570387" y="296228"/>
                    <a:pt x="1628775" y="169640"/>
                    <a:pt x="1641729" y="7144"/>
                  </a:cubicBezTo>
                  <a:lnTo>
                    <a:pt x="16513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思源黑体 CN Light" panose="020B0300000000000000" pitchFamily="34" charset="-122"/>
              </a:endParaRPr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>
            <a:off x="7896200" y="4941168"/>
            <a:ext cx="4018392" cy="1687898"/>
            <a:chOff x="7098506" y="4401407"/>
            <a:chExt cx="2114550" cy="723900"/>
          </a:xfrm>
        </p:grpSpPr>
        <p:sp>
          <p:nvSpPr>
            <p:cNvPr id="12" name="任意多边形: 形状 11"/>
            <p:cNvSpPr/>
            <p:nvPr/>
          </p:nvSpPr>
          <p:spPr>
            <a:xfrm>
              <a:off x="7582566" y="4401407"/>
              <a:ext cx="1628775" cy="723900"/>
            </a:xfrm>
            <a:custGeom>
              <a:avLst/>
              <a:gdLst>
                <a:gd name="connsiteX0" fmla="*/ 1623441 w 1628775"/>
                <a:gd name="connsiteY0" fmla="*/ 7144 h 723900"/>
                <a:gd name="connsiteX1" fmla="*/ 1623441 w 1628775"/>
                <a:gd name="connsiteY1" fmla="*/ 720566 h 723900"/>
                <a:gd name="connsiteX2" fmla="*/ 7144 w 1628775"/>
                <a:gd name="connsiteY2" fmla="*/ 720566 h 723900"/>
                <a:gd name="connsiteX3" fmla="*/ 1623441 w 1628775"/>
                <a:gd name="connsiteY3" fmla="*/ 7144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723900">
                  <a:moveTo>
                    <a:pt x="1623441" y="7144"/>
                  </a:moveTo>
                  <a:lnTo>
                    <a:pt x="1623441" y="720566"/>
                  </a:lnTo>
                  <a:lnTo>
                    <a:pt x="7144" y="720566"/>
                  </a:lnTo>
                  <a:cubicBezTo>
                    <a:pt x="130207" y="205740"/>
                    <a:pt x="1204913" y="484156"/>
                    <a:pt x="1623441" y="7144"/>
                  </a:cubicBezTo>
                  <a:close/>
                </a:path>
              </a:pathLst>
            </a:custGeom>
            <a:solidFill>
              <a:srgbClr val="88D4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思源黑体 CN Light" panose="020B0300000000000000" pitchFamily="34" charset="-122"/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7098506" y="4637260"/>
              <a:ext cx="2114550" cy="485775"/>
            </a:xfrm>
            <a:custGeom>
              <a:avLst/>
              <a:gdLst>
                <a:gd name="connsiteX0" fmla="*/ 2107502 w 2114550"/>
                <a:gd name="connsiteY0" fmla="*/ 230872 h 485775"/>
                <a:gd name="connsiteX1" fmla="*/ 2107502 w 2114550"/>
                <a:gd name="connsiteY1" fmla="*/ 241159 h 485775"/>
                <a:gd name="connsiteX2" fmla="*/ 1344263 w 2114550"/>
                <a:gd name="connsiteY2" fmla="*/ 154386 h 485775"/>
                <a:gd name="connsiteX3" fmla="*/ 516922 w 2114550"/>
                <a:gd name="connsiteY3" fmla="*/ 58089 h 485775"/>
                <a:gd name="connsiteX4" fmla="*/ 17336 w 2114550"/>
                <a:gd name="connsiteY4" fmla="*/ 484713 h 485775"/>
                <a:gd name="connsiteX5" fmla="*/ 7144 w 2114550"/>
                <a:gd name="connsiteY5" fmla="*/ 484713 h 485775"/>
                <a:gd name="connsiteX6" fmla="*/ 513969 w 2114550"/>
                <a:gd name="connsiteY6" fmla="*/ 49040 h 485775"/>
                <a:gd name="connsiteX7" fmla="*/ 1347597 w 2114550"/>
                <a:gd name="connsiteY7" fmla="*/ 145528 h 485775"/>
                <a:gd name="connsiteX8" fmla="*/ 2107502 w 2114550"/>
                <a:gd name="connsiteY8" fmla="*/ 230872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4550" h="485775">
                  <a:moveTo>
                    <a:pt x="2107502" y="230872"/>
                  </a:moveTo>
                  <a:lnTo>
                    <a:pt x="2107502" y="241159"/>
                  </a:lnTo>
                  <a:cubicBezTo>
                    <a:pt x="1845373" y="340886"/>
                    <a:pt x="1600867" y="249827"/>
                    <a:pt x="1344263" y="154386"/>
                  </a:cubicBezTo>
                  <a:cubicBezTo>
                    <a:pt x="1085279" y="58089"/>
                    <a:pt x="817531" y="-41543"/>
                    <a:pt x="516922" y="58089"/>
                  </a:cubicBezTo>
                  <a:cubicBezTo>
                    <a:pt x="201073" y="162864"/>
                    <a:pt x="68485" y="369842"/>
                    <a:pt x="17336" y="484713"/>
                  </a:cubicBezTo>
                  <a:lnTo>
                    <a:pt x="7144" y="484713"/>
                  </a:lnTo>
                  <a:cubicBezTo>
                    <a:pt x="57817" y="368794"/>
                    <a:pt x="191453" y="156006"/>
                    <a:pt x="513969" y="49040"/>
                  </a:cubicBezTo>
                  <a:cubicBezTo>
                    <a:pt x="817721" y="-51639"/>
                    <a:pt x="1087088" y="48564"/>
                    <a:pt x="1347597" y="145528"/>
                  </a:cubicBezTo>
                  <a:cubicBezTo>
                    <a:pt x="1603343" y="240683"/>
                    <a:pt x="1846993" y="331361"/>
                    <a:pt x="2107502" y="230872"/>
                  </a:cubicBezTo>
                  <a:close/>
                </a:path>
              </a:pathLst>
            </a:custGeom>
            <a:solidFill>
              <a:srgbClr val="E9BC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思源黑体 CN Light" panose="020B0300000000000000" pitchFamily="34" charset="-122"/>
              </a:endParaRPr>
            </a:p>
          </p:txBody>
        </p:sp>
      </p:grpSp>
      <p:sp>
        <p:nvSpPr>
          <p:cNvPr id="14" name="任意多边形: 形状 13"/>
          <p:cNvSpPr/>
          <p:nvPr userDrawn="1"/>
        </p:nvSpPr>
        <p:spPr>
          <a:xfrm>
            <a:off x="279400" y="5157192"/>
            <a:ext cx="2520280" cy="1453056"/>
          </a:xfrm>
          <a:custGeom>
            <a:avLst/>
            <a:gdLst>
              <a:gd name="connsiteX0" fmla="*/ 3270218 w 3276600"/>
              <a:gd name="connsiteY0" fmla="*/ 2235326 h 2238375"/>
              <a:gd name="connsiteX1" fmla="*/ 7144 w 3276600"/>
              <a:gd name="connsiteY1" fmla="*/ 2219896 h 2238375"/>
              <a:gd name="connsiteX2" fmla="*/ 7144 w 3276600"/>
              <a:gd name="connsiteY2" fmla="*/ 121729 h 2238375"/>
              <a:gd name="connsiteX3" fmla="*/ 1534192 w 3276600"/>
              <a:gd name="connsiteY3" fmla="*/ 224599 h 2238375"/>
              <a:gd name="connsiteX4" fmla="*/ 2761964 w 3276600"/>
              <a:gd name="connsiteY4" fmla="*/ 1597913 h 2238375"/>
              <a:gd name="connsiteX5" fmla="*/ 3270218 w 3276600"/>
              <a:gd name="connsiteY5" fmla="*/ 2235326 h 2238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6600" h="2238375">
                <a:moveTo>
                  <a:pt x="3270218" y="2235326"/>
                </a:moveTo>
                <a:lnTo>
                  <a:pt x="7144" y="2219896"/>
                </a:lnTo>
                <a:lnTo>
                  <a:pt x="7144" y="121729"/>
                </a:lnTo>
                <a:cubicBezTo>
                  <a:pt x="353568" y="29336"/>
                  <a:pt x="1110044" y="-124302"/>
                  <a:pt x="1534192" y="224599"/>
                </a:cubicBezTo>
                <a:cubicBezTo>
                  <a:pt x="2171605" y="749140"/>
                  <a:pt x="2172748" y="1517236"/>
                  <a:pt x="2761964" y="1597913"/>
                </a:cubicBezTo>
                <a:cubicBezTo>
                  <a:pt x="3350990" y="1678590"/>
                  <a:pt x="3270218" y="2235326"/>
                  <a:pt x="3270218" y="2235326"/>
                </a:cubicBezTo>
                <a:close/>
              </a:path>
            </a:pathLst>
          </a:custGeom>
          <a:solidFill>
            <a:srgbClr val="88D49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latin typeface="思源黑体 CN Light" panose="020B0300000000000000" pitchFamily="34" charset="-122"/>
            </a:endParaRPr>
          </a:p>
        </p:txBody>
      </p:sp>
    </p:spTree>
  </p:cSld>
  <p:clrMapOvr>
    <a:masterClrMapping/>
  </p:clrMapOvr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2023/7/16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3726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2023/7/16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54927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2023/7/16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165144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2023/7/16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594248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2023/7/16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249151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2023/7/16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299344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2023/7/16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63694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2023/7/16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832401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2023/7/16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221331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2023/7/16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50924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79400" y="279400"/>
            <a:ext cx="11633200" cy="6299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H="1">
            <a:off x="250584" y="225380"/>
            <a:ext cx="2969281" cy="1467881"/>
            <a:chOff x="7469268" y="1489228"/>
            <a:chExt cx="1376883" cy="760152"/>
          </a:xfrm>
          <a:solidFill>
            <a:srgbClr val="E9BC70"/>
          </a:solidFill>
        </p:grpSpPr>
        <p:sp>
          <p:nvSpPr>
            <p:cNvPr id="9" name="任意多边形: 形状 8"/>
            <p:cNvSpPr/>
            <p:nvPr/>
          </p:nvSpPr>
          <p:spPr>
            <a:xfrm flipH="1">
              <a:off x="7469268" y="1496905"/>
              <a:ext cx="1376883" cy="752475"/>
            </a:xfrm>
            <a:custGeom>
              <a:avLst/>
              <a:gdLst>
                <a:gd name="connsiteX0" fmla="*/ 504825 w 1238250"/>
                <a:gd name="connsiteY0" fmla="*/ 511492 h 752475"/>
                <a:gd name="connsiteX1" fmla="*/ 7144 w 1238250"/>
                <a:gd name="connsiteY1" fmla="*/ 749713 h 752475"/>
                <a:gd name="connsiteX2" fmla="*/ 7144 w 1238250"/>
                <a:gd name="connsiteY2" fmla="*/ 7144 h 752475"/>
                <a:gd name="connsiteX3" fmla="*/ 1236631 w 1238250"/>
                <a:gd name="connsiteY3" fmla="*/ 7144 h 752475"/>
                <a:gd name="connsiteX4" fmla="*/ 504825 w 1238250"/>
                <a:gd name="connsiteY4" fmla="*/ 511492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0" h="752475">
                  <a:moveTo>
                    <a:pt x="504825" y="511492"/>
                  </a:moveTo>
                  <a:cubicBezTo>
                    <a:pt x="232505" y="545497"/>
                    <a:pt x="85249" y="655034"/>
                    <a:pt x="7144" y="749713"/>
                  </a:cubicBezTo>
                  <a:lnTo>
                    <a:pt x="7144" y="7144"/>
                  </a:lnTo>
                  <a:lnTo>
                    <a:pt x="1236631" y="7144"/>
                  </a:lnTo>
                  <a:cubicBezTo>
                    <a:pt x="1277588" y="372618"/>
                    <a:pt x="945737" y="456438"/>
                    <a:pt x="504825" y="511492"/>
                  </a:cubicBezTo>
                  <a:close/>
                </a:path>
              </a:pathLst>
            </a:custGeom>
            <a:solidFill>
              <a:srgbClr val="88D4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思源黑体 CN Light" panose="020B0300000000000000" pitchFamily="34" charset="-122"/>
              </a:endParaRPr>
            </a:p>
          </p:txBody>
        </p:sp>
        <p:sp>
          <p:nvSpPr>
            <p:cNvPr id="10" name="任意多边形: 形状 9"/>
            <p:cNvSpPr/>
            <p:nvPr/>
          </p:nvSpPr>
          <p:spPr>
            <a:xfrm flipH="1">
              <a:off x="7583095" y="1489228"/>
              <a:ext cx="1263056" cy="584885"/>
            </a:xfrm>
            <a:custGeom>
              <a:avLst/>
              <a:gdLst>
                <a:gd name="connsiteX0" fmla="*/ 1651349 w 1657350"/>
                <a:gd name="connsiteY0" fmla="*/ 7144 h 542925"/>
                <a:gd name="connsiteX1" fmla="*/ 1473518 w 1657350"/>
                <a:gd name="connsiteY1" fmla="*/ 391954 h 542925"/>
                <a:gd name="connsiteX2" fmla="*/ 571786 w 1657350"/>
                <a:gd name="connsiteY2" fmla="*/ 499586 h 542925"/>
                <a:gd name="connsiteX3" fmla="*/ 7144 w 1657350"/>
                <a:gd name="connsiteY3" fmla="*/ 516922 h 542925"/>
                <a:gd name="connsiteX4" fmla="*/ 7144 w 1657350"/>
                <a:gd name="connsiteY4" fmla="*/ 508444 h 542925"/>
                <a:gd name="connsiteX5" fmla="*/ 37529 w 1657350"/>
                <a:gd name="connsiteY5" fmla="*/ 497396 h 542925"/>
                <a:gd name="connsiteX6" fmla="*/ 573786 w 1657350"/>
                <a:gd name="connsiteY6" fmla="*/ 490347 h 542925"/>
                <a:gd name="connsiteX7" fmla="*/ 1467326 w 1657350"/>
                <a:gd name="connsiteY7" fmla="*/ 384715 h 542925"/>
                <a:gd name="connsiteX8" fmla="*/ 1641729 w 1657350"/>
                <a:gd name="connsiteY8" fmla="*/ 7144 h 542925"/>
                <a:gd name="connsiteX9" fmla="*/ 1651349 w 1657350"/>
                <a:gd name="connsiteY9" fmla="*/ 7144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57350" h="542925">
                  <a:moveTo>
                    <a:pt x="1651349" y="7144"/>
                  </a:moveTo>
                  <a:cubicBezTo>
                    <a:pt x="1638300" y="172498"/>
                    <a:pt x="1578674" y="301657"/>
                    <a:pt x="1473518" y="391954"/>
                  </a:cubicBezTo>
                  <a:cubicBezTo>
                    <a:pt x="1229963" y="601123"/>
                    <a:pt x="804005" y="549211"/>
                    <a:pt x="571786" y="499586"/>
                  </a:cubicBezTo>
                  <a:cubicBezTo>
                    <a:pt x="383572" y="459486"/>
                    <a:pt x="166211" y="457200"/>
                    <a:pt x="7144" y="516922"/>
                  </a:cubicBezTo>
                  <a:lnTo>
                    <a:pt x="7144" y="508444"/>
                  </a:lnTo>
                  <a:cubicBezTo>
                    <a:pt x="16764" y="504635"/>
                    <a:pt x="26956" y="500920"/>
                    <a:pt x="37529" y="497396"/>
                  </a:cubicBezTo>
                  <a:cubicBezTo>
                    <a:pt x="182690" y="448818"/>
                    <a:pt x="368141" y="446437"/>
                    <a:pt x="573786" y="490347"/>
                  </a:cubicBezTo>
                  <a:cubicBezTo>
                    <a:pt x="804291" y="539496"/>
                    <a:pt x="1226915" y="591217"/>
                    <a:pt x="1467326" y="384715"/>
                  </a:cubicBezTo>
                  <a:cubicBezTo>
                    <a:pt x="1570387" y="296228"/>
                    <a:pt x="1628775" y="169640"/>
                    <a:pt x="1641729" y="7144"/>
                  </a:cubicBezTo>
                  <a:lnTo>
                    <a:pt x="16513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思源黑体 CN Light" panose="020B0300000000000000" pitchFamily="34" charset="-122"/>
              </a:endParaRPr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>
            <a:off x="8352879" y="4890702"/>
            <a:ext cx="3575769" cy="1687898"/>
            <a:chOff x="7098506" y="4401407"/>
            <a:chExt cx="2114550" cy="723900"/>
          </a:xfrm>
        </p:grpSpPr>
        <p:sp>
          <p:nvSpPr>
            <p:cNvPr id="12" name="任意多边形: 形状 11"/>
            <p:cNvSpPr/>
            <p:nvPr/>
          </p:nvSpPr>
          <p:spPr>
            <a:xfrm>
              <a:off x="7582566" y="4401407"/>
              <a:ext cx="1628775" cy="723900"/>
            </a:xfrm>
            <a:custGeom>
              <a:avLst/>
              <a:gdLst>
                <a:gd name="connsiteX0" fmla="*/ 1623441 w 1628775"/>
                <a:gd name="connsiteY0" fmla="*/ 7144 h 723900"/>
                <a:gd name="connsiteX1" fmla="*/ 1623441 w 1628775"/>
                <a:gd name="connsiteY1" fmla="*/ 720566 h 723900"/>
                <a:gd name="connsiteX2" fmla="*/ 7144 w 1628775"/>
                <a:gd name="connsiteY2" fmla="*/ 720566 h 723900"/>
                <a:gd name="connsiteX3" fmla="*/ 1623441 w 1628775"/>
                <a:gd name="connsiteY3" fmla="*/ 7144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723900">
                  <a:moveTo>
                    <a:pt x="1623441" y="7144"/>
                  </a:moveTo>
                  <a:lnTo>
                    <a:pt x="1623441" y="720566"/>
                  </a:lnTo>
                  <a:lnTo>
                    <a:pt x="7144" y="720566"/>
                  </a:lnTo>
                  <a:cubicBezTo>
                    <a:pt x="130207" y="205740"/>
                    <a:pt x="1204913" y="484156"/>
                    <a:pt x="1623441" y="7144"/>
                  </a:cubicBezTo>
                  <a:close/>
                </a:path>
              </a:pathLst>
            </a:custGeom>
            <a:solidFill>
              <a:srgbClr val="88D4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思源黑体 CN Light" panose="020B0300000000000000" pitchFamily="34" charset="-122"/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7098506" y="4637260"/>
              <a:ext cx="2114550" cy="485775"/>
            </a:xfrm>
            <a:custGeom>
              <a:avLst/>
              <a:gdLst>
                <a:gd name="connsiteX0" fmla="*/ 2107502 w 2114550"/>
                <a:gd name="connsiteY0" fmla="*/ 230872 h 485775"/>
                <a:gd name="connsiteX1" fmla="*/ 2107502 w 2114550"/>
                <a:gd name="connsiteY1" fmla="*/ 241159 h 485775"/>
                <a:gd name="connsiteX2" fmla="*/ 1344263 w 2114550"/>
                <a:gd name="connsiteY2" fmla="*/ 154386 h 485775"/>
                <a:gd name="connsiteX3" fmla="*/ 516922 w 2114550"/>
                <a:gd name="connsiteY3" fmla="*/ 58089 h 485775"/>
                <a:gd name="connsiteX4" fmla="*/ 17336 w 2114550"/>
                <a:gd name="connsiteY4" fmla="*/ 484713 h 485775"/>
                <a:gd name="connsiteX5" fmla="*/ 7144 w 2114550"/>
                <a:gd name="connsiteY5" fmla="*/ 484713 h 485775"/>
                <a:gd name="connsiteX6" fmla="*/ 513969 w 2114550"/>
                <a:gd name="connsiteY6" fmla="*/ 49040 h 485775"/>
                <a:gd name="connsiteX7" fmla="*/ 1347597 w 2114550"/>
                <a:gd name="connsiteY7" fmla="*/ 145528 h 485775"/>
                <a:gd name="connsiteX8" fmla="*/ 2107502 w 2114550"/>
                <a:gd name="connsiteY8" fmla="*/ 230872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4550" h="485775">
                  <a:moveTo>
                    <a:pt x="2107502" y="230872"/>
                  </a:moveTo>
                  <a:lnTo>
                    <a:pt x="2107502" y="241159"/>
                  </a:lnTo>
                  <a:cubicBezTo>
                    <a:pt x="1845373" y="340886"/>
                    <a:pt x="1600867" y="249827"/>
                    <a:pt x="1344263" y="154386"/>
                  </a:cubicBezTo>
                  <a:cubicBezTo>
                    <a:pt x="1085279" y="58089"/>
                    <a:pt x="817531" y="-41543"/>
                    <a:pt x="516922" y="58089"/>
                  </a:cubicBezTo>
                  <a:cubicBezTo>
                    <a:pt x="201073" y="162864"/>
                    <a:pt x="68485" y="369842"/>
                    <a:pt x="17336" y="484713"/>
                  </a:cubicBezTo>
                  <a:lnTo>
                    <a:pt x="7144" y="484713"/>
                  </a:lnTo>
                  <a:cubicBezTo>
                    <a:pt x="57817" y="368794"/>
                    <a:pt x="191453" y="156006"/>
                    <a:pt x="513969" y="49040"/>
                  </a:cubicBezTo>
                  <a:cubicBezTo>
                    <a:pt x="817721" y="-51639"/>
                    <a:pt x="1087088" y="48564"/>
                    <a:pt x="1347597" y="145528"/>
                  </a:cubicBezTo>
                  <a:cubicBezTo>
                    <a:pt x="1603343" y="240683"/>
                    <a:pt x="1846993" y="331361"/>
                    <a:pt x="2107502" y="230872"/>
                  </a:cubicBezTo>
                  <a:close/>
                </a:path>
              </a:pathLst>
            </a:custGeom>
            <a:solidFill>
              <a:srgbClr val="E9BC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思源黑体 CN Light" panose="020B0300000000000000" pitchFamily="34" charset="-122"/>
              </a:endParaRPr>
            </a:p>
          </p:txBody>
        </p:sp>
      </p:grpSp>
      <p:sp>
        <p:nvSpPr>
          <p:cNvPr id="14" name="任意多边形: 形状 13"/>
          <p:cNvSpPr/>
          <p:nvPr userDrawn="1"/>
        </p:nvSpPr>
        <p:spPr>
          <a:xfrm>
            <a:off x="260065" y="2602419"/>
            <a:ext cx="5835935" cy="3994933"/>
          </a:xfrm>
          <a:custGeom>
            <a:avLst/>
            <a:gdLst>
              <a:gd name="connsiteX0" fmla="*/ 3270218 w 3276600"/>
              <a:gd name="connsiteY0" fmla="*/ 2235326 h 2238375"/>
              <a:gd name="connsiteX1" fmla="*/ 7144 w 3276600"/>
              <a:gd name="connsiteY1" fmla="*/ 2219896 h 2238375"/>
              <a:gd name="connsiteX2" fmla="*/ 7144 w 3276600"/>
              <a:gd name="connsiteY2" fmla="*/ 121729 h 2238375"/>
              <a:gd name="connsiteX3" fmla="*/ 1534192 w 3276600"/>
              <a:gd name="connsiteY3" fmla="*/ 224599 h 2238375"/>
              <a:gd name="connsiteX4" fmla="*/ 2761964 w 3276600"/>
              <a:gd name="connsiteY4" fmla="*/ 1597913 h 2238375"/>
              <a:gd name="connsiteX5" fmla="*/ 3270218 w 3276600"/>
              <a:gd name="connsiteY5" fmla="*/ 2235326 h 2238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6600" h="2238375">
                <a:moveTo>
                  <a:pt x="3270218" y="2235326"/>
                </a:moveTo>
                <a:lnTo>
                  <a:pt x="7144" y="2219896"/>
                </a:lnTo>
                <a:lnTo>
                  <a:pt x="7144" y="121729"/>
                </a:lnTo>
                <a:cubicBezTo>
                  <a:pt x="353568" y="29336"/>
                  <a:pt x="1110044" y="-124302"/>
                  <a:pt x="1534192" y="224599"/>
                </a:cubicBezTo>
                <a:cubicBezTo>
                  <a:pt x="2171605" y="749140"/>
                  <a:pt x="2172748" y="1517236"/>
                  <a:pt x="2761964" y="1597913"/>
                </a:cubicBezTo>
                <a:cubicBezTo>
                  <a:pt x="3350990" y="1678590"/>
                  <a:pt x="3270218" y="2235326"/>
                  <a:pt x="3270218" y="2235326"/>
                </a:cubicBezTo>
                <a:close/>
              </a:path>
            </a:pathLst>
          </a:custGeom>
          <a:solidFill>
            <a:srgbClr val="88D49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latin typeface="思源黑体 CN Light" panose="020B0300000000000000" pitchFamily="34" charset="-122"/>
            </a:endParaRPr>
          </a:p>
        </p:txBody>
      </p:sp>
    </p:spTree>
  </p:cSld>
  <p:clrMapOvr>
    <a:masterClrMapping/>
  </p:clrMapOvr>
  <p:hf sldNum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2023/7/16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25716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2023/7/16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438736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2023/7/16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24422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2023/7/16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89108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2023/7/16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816207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2023/7/16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756642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2023/7/16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187224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2023/7/16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813551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2023/7/16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821749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2023/7/16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12113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279400" y="298300"/>
            <a:ext cx="11633200" cy="6299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 userDrawn="1"/>
        </p:nvGrpSpPr>
        <p:grpSpPr>
          <a:xfrm flipH="1">
            <a:off x="277408" y="260501"/>
            <a:ext cx="2002168" cy="1368300"/>
            <a:chOff x="7469268" y="1489228"/>
            <a:chExt cx="1376883" cy="760152"/>
          </a:xfrm>
          <a:solidFill>
            <a:srgbClr val="E9BC70"/>
          </a:solidFill>
        </p:grpSpPr>
        <p:sp>
          <p:nvSpPr>
            <p:cNvPr id="10" name="任意多边形: 形状 9"/>
            <p:cNvSpPr/>
            <p:nvPr/>
          </p:nvSpPr>
          <p:spPr>
            <a:xfrm flipH="1">
              <a:off x="7469268" y="1496905"/>
              <a:ext cx="1376883" cy="752475"/>
            </a:xfrm>
            <a:custGeom>
              <a:avLst/>
              <a:gdLst>
                <a:gd name="connsiteX0" fmla="*/ 504825 w 1238250"/>
                <a:gd name="connsiteY0" fmla="*/ 511492 h 752475"/>
                <a:gd name="connsiteX1" fmla="*/ 7144 w 1238250"/>
                <a:gd name="connsiteY1" fmla="*/ 749713 h 752475"/>
                <a:gd name="connsiteX2" fmla="*/ 7144 w 1238250"/>
                <a:gd name="connsiteY2" fmla="*/ 7144 h 752475"/>
                <a:gd name="connsiteX3" fmla="*/ 1236631 w 1238250"/>
                <a:gd name="connsiteY3" fmla="*/ 7144 h 752475"/>
                <a:gd name="connsiteX4" fmla="*/ 504825 w 1238250"/>
                <a:gd name="connsiteY4" fmla="*/ 511492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0" h="752475">
                  <a:moveTo>
                    <a:pt x="504825" y="511492"/>
                  </a:moveTo>
                  <a:cubicBezTo>
                    <a:pt x="232505" y="545497"/>
                    <a:pt x="85249" y="655034"/>
                    <a:pt x="7144" y="749713"/>
                  </a:cubicBezTo>
                  <a:lnTo>
                    <a:pt x="7144" y="7144"/>
                  </a:lnTo>
                  <a:lnTo>
                    <a:pt x="1236631" y="7144"/>
                  </a:lnTo>
                  <a:cubicBezTo>
                    <a:pt x="1277588" y="372618"/>
                    <a:pt x="945737" y="456438"/>
                    <a:pt x="504825" y="511492"/>
                  </a:cubicBezTo>
                  <a:close/>
                </a:path>
              </a:pathLst>
            </a:custGeom>
            <a:solidFill>
              <a:srgbClr val="88D4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思源黑体 CN Light" panose="020B0300000000000000" pitchFamily="34" charset="-122"/>
              </a:endParaRPr>
            </a:p>
          </p:txBody>
        </p:sp>
        <p:sp>
          <p:nvSpPr>
            <p:cNvPr id="11" name="任意多边形: 形状 10"/>
            <p:cNvSpPr/>
            <p:nvPr/>
          </p:nvSpPr>
          <p:spPr>
            <a:xfrm flipH="1">
              <a:off x="7469268" y="1489228"/>
              <a:ext cx="1376883" cy="542925"/>
            </a:xfrm>
            <a:custGeom>
              <a:avLst/>
              <a:gdLst>
                <a:gd name="connsiteX0" fmla="*/ 1651349 w 1657350"/>
                <a:gd name="connsiteY0" fmla="*/ 7144 h 542925"/>
                <a:gd name="connsiteX1" fmla="*/ 1473518 w 1657350"/>
                <a:gd name="connsiteY1" fmla="*/ 391954 h 542925"/>
                <a:gd name="connsiteX2" fmla="*/ 571786 w 1657350"/>
                <a:gd name="connsiteY2" fmla="*/ 499586 h 542925"/>
                <a:gd name="connsiteX3" fmla="*/ 7144 w 1657350"/>
                <a:gd name="connsiteY3" fmla="*/ 516922 h 542925"/>
                <a:gd name="connsiteX4" fmla="*/ 7144 w 1657350"/>
                <a:gd name="connsiteY4" fmla="*/ 508444 h 542925"/>
                <a:gd name="connsiteX5" fmla="*/ 37529 w 1657350"/>
                <a:gd name="connsiteY5" fmla="*/ 497396 h 542925"/>
                <a:gd name="connsiteX6" fmla="*/ 573786 w 1657350"/>
                <a:gd name="connsiteY6" fmla="*/ 490347 h 542925"/>
                <a:gd name="connsiteX7" fmla="*/ 1467326 w 1657350"/>
                <a:gd name="connsiteY7" fmla="*/ 384715 h 542925"/>
                <a:gd name="connsiteX8" fmla="*/ 1641729 w 1657350"/>
                <a:gd name="connsiteY8" fmla="*/ 7144 h 542925"/>
                <a:gd name="connsiteX9" fmla="*/ 1651349 w 1657350"/>
                <a:gd name="connsiteY9" fmla="*/ 7144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57350" h="542925">
                  <a:moveTo>
                    <a:pt x="1651349" y="7144"/>
                  </a:moveTo>
                  <a:cubicBezTo>
                    <a:pt x="1638300" y="172498"/>
                    <a:pt x="1578674" y="301657"/>
                    <a:pt x="1473518" y="391954"/>
                  </a:cubicBezTo>
                  <a:cubicBezTo>
                    <a:pt x="1229963" y="601123"/>
                    <a:pt x="804005" y="549211"/>
                    <a:pt x="571786" y="499586"/>
                  </a:cubicBezTo>
                  <a:cubicBezTo>
                    <a:pt x="383572" y="459486"/>
                    <a:pt x="166211" y="457200"/>
                    <a:pt x="7144" y="516922"/>
                  </a:cubicBezTo>
                  <a:lnTo>
                    <a:pt x="7144" y="508444"/>
                  </a:lnTo>
                  <a:cubicBezTo>
                    <a:pt x="16764" y="504635"/>
                    <a:pt x="26956" y="500920"/>
                    <a:pt x="37529" y="497396"/>
                  </a:cubicBezTo>
                  <a:cubicBezTo>
                    <a:pt x="182690" y="448818"/>
                    <a:pt x="368141" y="446437"/>
                    <a:pt x="573786" y="490347"/>
                  </a:cubicBezTo>
                  <a:cubicBezTo>
                    <a:pt x="804291" y="539496"/>
                    <a:pt x="1226915" y="591217"/>
                    <a:pt x="1467326" y="384715"/>
                  </a:cubicBezTo>
                  <a:cubicBezTo>
                    <a:pt x="1570387" y="296228"/>
                    <a:pt x="1628775" y="169640"/>
                    <a:pt x="1641729" y="7144"/>
                  </a:cubicBezTo>
                  <a:lnTo>
                    <a:pt x="16513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思源黑体 CN Light" panose="020B0300000000000000" pitchFamily="34" charset="-122"/>
              </a:endParaRPr>
            </a:p>
          </p:txBody>
        </p:sp>
      </p:grpSp>
      <p:grpSp>
        <p:nvGrpSpPr>
          <p:cNvPr id="12" name="组合 11"/>
          <p:cNvGrpSpPr/>
          <p:nvPr userDrawn="1"/>
        </p:nvGrpSpPr>
        <p:grpSpPr>
          <a:xfrm>
            <a:off x="9480376" y="5373216"/>
            <a:ext cx="2434216" cy="1255850"/>
            <a:chOff x="7098506" y="4401407"/>
            <a:chExt cx="2114550" cy="723900"/>
          </a:xfrm>
        </p:grpSpPr>
        <p:sp>
          <p:nvSpPr>
            <p:cNvPr id="13" name="任意多边形: 形状 12"/>
            <p:cNvSpPr/>
            <p:nvPr/>
          </p:nvSpPr>
          <p:spPr>
            <a:xfrm>
              <a:off x="7582566" y="4401407"/>
              <a:ext cx="1628775" cy="723900"/>
            </a:xfrm>
            <a:custGeom>
              <a:avLst/>
              <a:gdLst>
                <a:gd name="connsiteX0" fmla="*/ 1623441 w 1628775"/>
                <a:gd name="connsiteY0" fmla="*/ 7144 h 723900"/>
                <a:gd name="connsiteX1" fmla="*/ 1623441 w 1628775"/>
                <a:gd name="connsiteY1" fmla="*/ 720566 h 723900"/>
                <a:gd name="connsiteX2" fmla="*/ 7144 w 1628775"/>
                <a:gd name="connsiteY2" fmla="*/ 720566 h 723900"/>
                <a:gd name="connsiteX3" fmla="*/ 1623441 w 1628775"/>
                <a:gd name="connsiteY3" fmla="*/ 7144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723900">
                  <a:moveTo>
                    <a:pt x="1623441" y="7144"/>
                  </a:moveTo>
                  <a:lnTo>
                    <a:pt x="1623441" y="720566"/>
                  </a:lnTo>
                  <a:lnTo>
                    <a:pt x="7144" y="720566"/>
                  </a:lnTo>
                  <a:cubicBezTo>
                    <a:pt x="130207" y="205740"/>
                    <a:pt x="1204913" y="484156"/>
                    <a:pt x="1623441" y="7144"/>
                  </a:cubicBezTo>
                  <a:close/>
                </a:path>
              </a:pathLst>
            </a:custGeom>
            <a:solidFill>
              <a:srgbClr val="88D4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思源黑体 CN Light" panose="020B0300000000000000" pitchFamily="34" charset="-122"/>
              </a:endParaRPr>
            </a:p>
          </p:txBody>
        </p:sp>
        <p:sp>
          <p:nvSpPr>
            <p:cNvPr id="14" name="任意多边形: 形状 13"/>
            <p:cNvSpPr/>
            <p:nvPr/>
          </p:nvSpPr>
          <p:spPr>
            <a:xfrm>
              <a:off x="7098506" y="4637260"/>
              <a:ext cx="2114550" cy="485775"/>
            </a:xfrm>
            <a:custGeom>
              <a:avLst/>
              <a:gdLst>
                <a:gd name="connsiteX0" fmla="*/ 2107502 w 2114550"/>
                <a:gd name="connsiteY0" fmla="*/ 230872 h 485775"/>
                <a:gd name="connsiteX1" fmla="*/ 2107502 w 2114550"/>
                <a:gd name="connsiteY1" fmla="*/ 241159 h 485775"/>
                <a:gd name="connsiteX2" fmla="*/ 1344263 w 2114550"/>
                <a:gd name="connsiteY2" fmla="*/ 154386 h 485775"/>
                <a:gd name="connsiteX3" fmla="*/ 516922 w 2114550"/>
                <a:gd name="connsiteY3" fmla="*/ 58089 h 485775"/>
                <a:gd name="connsiteX4" fmla="*/ 17336 w 2114550"/>
                <a:gd name="connsiteY4" fmla="*/ 484713 h 485775"/>
                <a:gd name="connsiteX5" fmla="*/ 7144 w 2114550"/>
                <a:gd name="connsiteY5" fmla="*/ 484713 h 485775"/>
                <a:gd name="connsiteX6" fmla="*/ 513969 w 2114550"/>
                <a:gd name="connsiteY6" fmla="*/ 49040 h 485775"/>
                <a:gd name="connsiteX7" fmla="*/ 1347597 w 2114550"/>
                <a:gd name="connsiteY7" fmla="*/ 145528 h 485775"/>
                <a:gd name="connsiteX8" fmla="*/ 2107502 w 2114550"/>
                <a:gd name="connsiteY8" fmla="*/ 230872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4550" h="485775">
                  <a:moveTo>
                    <a:pt x="2107502" y="230872"/>
                  </a:moveTo>
                  <a:lnTo>
                    <a:pt x="2107502" y="241159"/>
                  </a:lnTo>
                  <a:cubicBezTo>
                    <a:pt x="1845373" y="340886"/>
                    <a:pt x="1600867" y="249827"/>
                    <a:pt x="1344263" y="154386"/>
                  </a:cubicBezTo>
                  <a:cubicBezTo>
                    <a:pt x="1085279" y="58089"/>
                    <a:pt x="817531" y="-41543"/>
                    <a:pt x="516922" y="58089"/>
                  </a:cubicBezTo>
                  <a:cubicBezTo>
                    <a:pt x="201073" y="162864"/>
                    <a:pt x="68485" y="369842"/>
                    <a:pt x="17336" y="484713"/>
                  </a:cubicBezTo>
                  <a:lnTo>
                    <a:pt x="7144" y="484713"/>
                  </a:lnTo>
                  <a:cubicBezTo>
                    <a:pt x="57817" y="368794"/>
                    <a:pt x="191453" y="156006"/>
                    <a:pt x="513969" y="49040"/>
                  </a:cubicBezTo>
                  <a:cubicBezTo>
                    <a:pt x="817721" y="-51639"/>
                    <a:pt x="1087088" y="48564"/>
                    <a:pt x="1347597" y="145528"/>
                  </a:cubicBezTo>
                  <a:cubicBezTo>
                    <a:pt x="1603343" y="240683"/>
                    <a:pt x="1846993" y="331361"/>
                    <a:pt x="2107502" y="230872"/>
                  </a:cubicBezTo>
                  <a:close/>
                </a:path>
              </a:pathLst>
            </a:custGeom>
            <a:solidFill>
              <a:srgbClr val="E9BC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思源黑体 CN Light" panose="020B0300000000000000" pitchFamily="34" charset="-122"/>
              </a:endParaRPr>
            </a:p>
          </p:txBody>
        </p:sp>
      </p:grpSp>
    </p:spTree>
  </p:cSld>
  <p:clrMapOvr>
    <a:masterClrMapping/>
  </p:clrMapOvr>
  <p:hf sldNum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2023/7/16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139860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2023/7/16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07690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2023/7/16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470796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2023/7/16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862005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2023/7/16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657532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2023/7/16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342399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2023/7/16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702690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2023/7/16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400585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2023/7/16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55523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2023/7/16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1353242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279400" y="298300"/>
            <a:ext cx="11633200" cy="6299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10056439" y="270901"/>
            <a:ext cx="1882509" cy="1069867"/>
            <a:chOff x="7469268" y="1489228"/>
            <a:chExt cx="1376883" cy="760152"/>
          </a:xfrm>
          <a:solidFill>
            <a:srgbClr val="E9BC70"/>
          </a:solidFill>
        </p:grpSpPr>
        <p:sp>
          <p:nvSpPr>
            <p:cNvPr id="12" name="任意多边形: 形状 11"/>
            <p:cNvSpPr/>
            <p:nvPr/>
          </p:nvSpPr>
          <p:spPr>
            <a:xfrm flipH="1">
              <a:off x="7469268" y="1496905"/>
              <a:ext cx="1376883" cy="752475"/>
            </a:xfrm>
            <a:custGeom>
              <a:avLst/>
              <a:gdLst>
                <a:gd name="connsiteX0" fmla="*/ 504825 w 1238250"/>
                <a:gd name="connsiteY0" fmla="*/ 511492 h 752475"/>
                <a:gd name="connsiteX1" fmla="*/ 7144 w 1238250"/>
                <a:gd name="connsiteY1" fmla="*/ 749713 h 752475"/>
                <a:gd name="connsiteX2" fmla="*/ 7144 w 1238250"/>
                <a:gd name="connsiteY2" fmla="*/ 7144 h 752475"/>
                <a:gd name="connsiteX3" fmla="*/ 1236631 w 1238250"/>
                <a:gd name="connsiteY3" fmla="*/ 7144 h 752475"/>
                <a:gd name="connsiteX4" fmla="*/ 504825 w 1238250"/>
                <a:gd name="connsiteY4" fmla="*/ 511492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0" h="752475">
                  <a:moveTo>
                    <a:pt x="504825" y="511492"/>
                  </a:moveTo>
                  <a:cubicBezTo>
                    <a:pt x="232505" y="545497"/>
                    <a:pt x="85249" y="655034"/>
                    <a:pt x="7144" y="749713"/>
                  </a:cubicBezTo>
                  <a:lnTo>
                    <a:pt x="7144" y="7144"/>
                  </a:lnTo>
                  <a:lnTo>
                    <a:pt x="1236631" y="7144"/>
                  </a:lnTo>
                  <a:cubicBezTo>
                    <a:pt x="1277588" y="372618"/>
                    <a:pt x="945737" y="456438"/>
                    <a:pt x="504825" y="511492"/>
                  </a:cubicBezTo>
                  <a:close/>
                </a:path>
              </a:pathLst>
            </a:custGeom>
            <a:solidFill>
              <a:srgbClr val="88D4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思源黑体 CN Light" panose="020B0300000000000000" pitchFamily="34" charset="-122"/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 flipH="1">
              <a:off x="7469268" y="1489228"/>
              <a:ext cx="1376883" cy="542925"/>
            </a:xfrm>
            <a:custGeom>
              <a:avLst/>
              <a:gdLst>
                <a:gd name="connsiteX0" fmla="*/ 1651349 w 1657350"/>
                <a:gd name="connsiteY0" fmla="*/ 7144 h 542925"/>
                <a:gd name="connsiteX1" fmla="*/ 1473518 w 1657350"/>
                <a:gd name="connsiteY1" fmla="*/ 391954 h 542925"/>
                <a:gd name="connsiteX2" fmla="*/ 571786 w 1657350"/>
                <a:gd name="connsiteY2" fmla="*/ 499586 h 542925"/>
                <a:gd name="connsiteX3" fmla="*/ 7144 w 1657350"/>
                <a:gd name="connsiteY3" fmla="*/ 516922 h 542925"/>
                <a:gd name="connsiteX4" fmla="*/ 7144 w 1657350"/>
                <a:gd name="connsiteY4" fmla="*/ 508444 h 542925"/>
                <a:gd name="connsiteX5" fmla="*/ 37529 w 1657350"/>
                <a:gd name="connsiteY5" fmla="*/ 497396 h 542925"/>
                <a:gd name="connsiteX6" fmla="*/ 573786 w 1657350"/>
                <a:gd name="connsiteY6" fmla="*/ 490347 h 542925"/>
                <a:gd name="connsiteX7" fmla="*/ 1467326 w 1657350"/>
                <a:gd name="connsiteY7" fmla="*/ 384715 h 542925"/>
                <a:gd name="connsiteX8" fmla="*/ 1641729 w 1657350"/>
                <a:gd name="connsiteY8" fmla="*/ 7144 h 542925"/>
                <a:gd name="connsiteX9" fmla="*/ 1651349 w 1657350"/>
                <a:gd name="connsiteY9" fmla="*/ 7144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57350" h="542925">
                  <a:moveTo>
                    <a:pt x="1651349" y="7144"/>
                  </a:moveTo>
                  <a:cubicBezTo>
                    <a:pt x="1638300" y="172498"/>
                    <a:pt x="1578674" y="301657"/>
                    <a:pt x="1473518" y="391954"/>
                  </a:cubicBezTo>
                  <a:cubicBezTo>
                    <a:pt x="1229963" y="601123"/>
                    <a:pt x="804005" y="549211"/>
                    <a:pt x="571786" y="499586"/>
                  </a:cubicBezTo>
                  <a:cubicBezTo>
                    <a:pt x="383572" y="459486"/>
                    <a:pt x="166211" y="457200"/>
                    <a:pt x="7144" y="516922"/>
                  </a:cubicBezTo>
                  <a:lnTo>
                    <a:pt x="7144" y="508444"/>
                  </a:lnTo>
                  <a:cubicBezTo>
                    <a:pt x="16764" y="504635"/>
                    <a:pt x="26956" y="500920"/>
                    <a:pt x="37529" y="497396"/>
                  </a:cubicBezTo>
                  <a:cubicBezTo>
                    <a:pt x="182690" y="448818"/>
                    <a:pt x="368141" y="446437"/>
                    <a:pt x="573786" y="490347"/>
                  </a:cubicBezTo>
                  <a:cubicBezTo>
                    <a:pt x="804291" y="539496"/>
                    <a:pt x="1226915" y="591217"/>
                    <a:pt x="1467326" y="384715"/>
                  </a:cubicBezTo>
                  <a:cubicBezTo>
                    <a:pt x="1570387" y="296228"/>
                    <a:pt x="1628775" y="169640"/>
                    <a:pt x="1641729" y="7144"/>
                  </a:cubicBezTo>
                  <a:lnTo>
                    <a:pt x="16513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思源黑体 CN Light" panose="020B0300000000000000" pitchFamily="34" charset="-122"/>
              </a:endParaRPr>
            </a:p>
          </p:txBody>
        </p:sp>
      </p:grpSp>
      <p:grpSp>
        <p:nvGrpSpPr>
          <p:cNvPr id="14" name="组合 13"/>
          <p:cNvGrpSpPr/>
          <p:nvPr userDrawn="1"/>
        </p:nvGrpSpPr>
        <p:grpSpPr>
          <a:xfrm flipH="1">
            <a:off x="279400" y="5517236"/>
            <a:ext cx="2000176" cy="1080120"/>
            <a:chOff x="7707001" y="4536465"/>
            <a:chExt cx="1506055" cy="588842"/>
          </a:xfrm>
        </p:grpSpPr>
        <p:sp>
          <p:nvSpPr>
            <p:cNvPr id="15" name="任意多边形: 形状 14"/>
            <p:cNvSpPr/>
            <p:nvPr/>
          </p:nvSpPr>
          <p:spPr>
            <a:xfrm>
              <a:off x="7923878" y="4536465"/>
              <a:ext cx="1287463" cy="588842"/>
            </a:xfrm>
            <a:custGeom>
              <a:avLst/>
              <a:gdLst>
                <a:gd name="connsiteX0" fmla="*/ 1623441 w 1628775"/>
                <a:gd name="connsiteY0" fmla="*/ 7144 h 723900"/>
                <a:gd name="connsiteX1" fmla="*/ 1623441 w 1628775"/>
                <a:gd name="connsiteY1" fmla="*/ 720566 h 723900"/>
                <a:gd name="connsiteX2" fmla="*/ 7144 w 1628775"/>
                <a:gd name="connsiteY2" fmla="*/ 720566 h 723900"/>
                <a:gd name="connsiteX3" fmla="*/ 1623441 w 1628775"/>
                <a:gd name="connsiteY3" fmla="*/ 7144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723900">
                  <a:moveTo>
                    <a:pt x="1623441" y="7144"/>
                  </a:moveTo>
                  <a:lnTo>
                    <a:pt x="1623441" y="720566"/>
                  </a:lnTo>
                  <a:lnTo>
                    <a:pt x="7144" y="720566"/>
                  </a:lnTo>
                  <a:cubicBezTo>
                    <a:pt x="130207" y="205740"/>
                    <a:pt x="1204913" y="484156"/>
                    <a:pt x="1623441" y="7144"/>
                  </a:cubicBezTo>
                  <a:close/>
                </a:path>
              </a:pathLst>
            </a:custGeom>
            <a:solidFill>
              <a:srgbClr val="88D4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思源黑体 CN Light" panose="020B0300000000000000" pitchFamily="34" charset="-122"/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7707001" y="4637260"/>
              <a:ext cx="1506055" cy="485775"/>
            </a:xfrm>
            <a:custGeom>
              <a:avLst/>
              <a:gdLst>
                <a:gd name="connsiteX0" fmla="*/ 2107502 w 2114550"/>
                <a:gd name="connsiteY0" fmla="*/ 230872 h 485775"/>
                <a:gd name="connsiteX1" fmla="*/ 2107502 w 2114550"/>
                <a:gd name="connsiteY1" fmla="*/ 241159 h 485775"/>
                <a:gd name="connsiteX2" fmla="*/ 1344263 w 2114550"/>
                <a:gd name="connsiteY2" fmla="*/ 154386 h 485775"/>
                <a:gd name="connsiteX3" fmla="*/ 516922 w 2114550"/>
                <a:gd name="connsiteY3" fmla="*/ 58089 h 485775"/>
                <a:gd name="connsiteX4" fmla="*/ 17336 w 2114550"/>
                <a:gd name="connsiteY4" fmla="*/ 484713 h 485775"/>
                <a:gd name="connsiteX5" fmla="*/ 7144 w 2114550"/>
                <a:gd name="connsiteY5" fmla="*/ 484713 h 485775"/>
                <a:gd name="connsiteX6" fmla="*/ 513969 w 2114550"/>
                <a:gd name="connsiteY6" fmla="*/ 49040 h 485775"/>
                <a:gd name="connsiteX7" fmla="*/ 1347597 w 2114550"/>
                <a:gd name="connsiteY7" fmla="*/ 145528 h 485775"/>
                <a:gd name="connsiteX8" fmla="*/ 2107502 w 2114550"/>
                <a:gd name="connsiteY8" fmla="*/ 230872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4550" h="485775">
                  <a:moveTo>
                    <a:pt x="2107502" y="230872"/>
                  </a:moveTo>
                  <a:lnTo>
                    <a:pt x="2107502" y="241159"/>
                  </a:lnTo>
                  <a:cubicBezTo>
                    <a:pt x="1845373" y="340886"/>
                    <a:pt x="1600867" y="249827"/>
                    <a:pt x="1344263" y="154386"/>
                  </a:cubicBezTo>
                  <a:cubicBezTo>
                    <a:pt x="1085279" y="58089"/>
                    <a:pt x="817531" y="-41543"/>
                    <a:pt x="516922" y="58089"/>
                  </a:cubicBezTo>
                  <a:cubicBezTo>
                    <a:pt x="201073" y="162864"/>
                    <a:pt x="68485" y="369842"/>
                    <a:pt x="17336" y="484713"/>
                  </a:cubicBezTo>
                  <a:lnTo>
                    <a:pt x="7144" y="484713"/>
                  </a:lnTo>
                  <a:cubicBezTo>
                    <a:pt x="57817" y="368794"/>
                    <a:pt x="191453" y="156006"/>
                    <a:pt x="513969" y="49040"/>
                  </a:cubicBezTo>
                  <a:cubicBezTo>
                    <a:pt x="817721" y="-51639"/>
                    <a:pt x="1087088" y="48564"/>
                    <a:pt x="1347597" y="145528"/>
                  </a:cubicBezTo>
                  <a:cubicBezTo>
                    <a:pt x="1603343" y="240683"/>
                    <a:pt x="1846993" y="331361"/>
                    <a:pt x="2107502" y="230872"/>
                  </a:cubicBezTo>
                  <a:close/>
                </a:path>
              </a:pathLst>
            </a:custGeom>
            <a:solidFill>
              <a:srgbClr val="E9BC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思源黑体 CN Light" panose="020B0300000000000000" pitchFamily="34" charset="-122"/>
              </a:endParaRPr>
            </a:p>
          </p:txBody>
        </p:sp>
      </p:grpSp>
    </p:spTree>
  </p:cSld>
  <p:clrMapOvr>
    <a:masterClrMapping/>
  </p:clrMapOvr>
  <p:hf sldNum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089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2023/7/16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381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2023/7/16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2872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76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2023/7/16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14975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2023/7/16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77188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2023/7/16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33183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2023/7/16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2615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8F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 CN Light" panose="020B0300000000000000" pitchFamily="34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t>2023/7/16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CN Light" panose="020B03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 CN Light" panose="020B0300000000000000" pitchFamily="34" charset="-122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88" r:id="rId34"/>
    <p:sldLayoutId id="2147483689" r:id="rId35"/>
    <p:sldLayoutId id="2147483690" r:id="rId36"/>
    <p:sldLayoutId id="2147483691" r:id="rId37"/>
    <p:sldLayoutId id="2147483692" r:id="rId38"/>
    <p:sldLayoutId id="2147483693" r:id="rId39"/>
    <p:sldLayoutId id="2147483694" r:id="rId40"/>
    <p:sldLayoutId id="2147483695" r:id="rId41"/>
    <p:sldLayoutId id="2147483696" r:id="rId42"/>
    <p:sldLayoutId id="2147483697" r:id="rId43"/>
    <p:sldLayoutId id="2147483698" r:id="rId44"/>
    <p:sldLayoutId id="2147483699" r:id="rId45"/>
    <p:sldLayoutId id="2147483700" r:id="rId46"/>
    <p:sldLayoutId id="2147483701" r:id="rId47"/>
    <p:sldLayoutId id="2147483702" r:id="rId48"/>
    <p:sldLayoutId id="2147483703" r:id="rId49"/>
    <p:sldLayoutId id="2147483654" r:id="rId50"/>
    <p:sldLayoutId id="2147483655" r:id="rId51"/>
    <p:sldLayoutId id="2147483656" r:id="rId52"/>
    <p:sldLayoutId id="2147483657" r:id="rId53"/>
    <p:sldLayoutId id="2147483658" r:id="rId54"/>
    <p:sldLayoutId id="2147483659" r:id="rId55"/>
    <p:sldLayoutId id="2147483708" r:id="rId56"/>
  </p:sldLayoutIdLst>
  <p:hf sldNum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思源黑体 CN Light" panose="020B0300000000000000" pitchFamily="34" charset="-122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思源黑体 CN Light" panose="020B0300000000000000" pitchFamily="34" charset="-122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思源黑体 CN Light" panose="020B0300000000000000" pitchFamily="34" charset="-122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Light" panose="020B0300000000000000" pitchFamily="34" charset="-122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思源黑体 CN Light" panose="020B0300000000000000" pitchFamily="34" charset="-122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思源黑体 CN Light" panose="020B0300000000000000" pitchFamily="34" charset="-12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9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24.png"/><Relationship Id="rId14" Type="http://schemas.openxmlformats.org/officeDocument/2006/relationships/hyperlink" Target="http://www.freeppt7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组合 300"/>
          <p:cNvGrpSpPr/>
          <p:nvPr/>
        </p:nvGrpSpPr>
        <p:grpSpPr>
          <a:xfrm>
            <a:off x="303129" y="2763240"/>
            <a:ext cx="7881103" cy="3837606"/>
            <a:chOff x="2257165" y="1645745"/>
            <a:chExt cx="7881103" cy="3837606"/>
          </a:xfrm>
        </p:grpSpPr>
        <p:sp>
          <p:nvSpPr>
            <p:cNvPr id="302" name="iślïḓè"/>
            <p:cNvSpPr/>
            <p:nvPr/>
          </p:nvSpPr>
          <p:spPr>
            <a:xfrm>
              <a:off x="5002899" y="3249996"/>
              <a:ext cx="1045686" cy="2075329"/>
            </a:xfrm>
            <a:custGeom>
              <a:avLst/>
              <a:gdLst>
                <a:gd name="connsiteX0" fmla="*/ 432756 w 432929"/>
                <a:gd name="connsiteY0" fmla="*/ 711759 h 859216"/>
                <a:gd name="connsiteX1" fmla="*/ 154054 w 432929"/>
                <a:gd name="connsiteY1" fmla="*/ 784149 h 859216"/>
                <a:gd name="connsiteX2" fmla="*/ 47755 w 432929"/>
                <a:gd name="connsiteY2" fmla="*/ 471824 h 859216"/>
                <a:gd name="connsiteX3" fmla="*/ 130 w 432929"/>
                <a:gd name="connsiteY3" fmla="*/ 157499 h 859216"/>
                <a:gd name="connsiteX4" fmla="*/ 288071 w 432929"/>
                <a:gd name="connsiteY4" fmla="*/ 94158 h 859216"/>
                <a:gd name="connsiteX5" fmla="*/ 371796 w 432929"/>
                <a:gd name="connsiteY5" fmla="*/ 357333 h 859216"/>
                <a:gd name="connsiteX6" fmla="*/ 415039 w 432929"/>
                <a:gd name="connsiteY6" fmla="*/ 543166 h 859216"/>
                <a:gd name="connsiteX7" fmla="*/ 420754 w 432929"/>
                <a:gd name="connsiteY7" fmla="*/ 575837 h 859216"/>
                <a:gd name="connsiteX8" fmla="*/ 427041 w 432929"/>
                <a:gd name="connsiteY8" fmla="*/ 618223 h 859216"/>
                <a:gd name="connsiteX9" fmla="*/ 432756 w 432929"/>
                <a:gd name="connsiteY9" fmla="*/ 711759 h 859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2929" h="859216">
                  <a:moveTo>
                    <a:pt x="432756" y="711759"/>
                  </a:moveTo>
                  <a:cubicBezTo>
                    <a:pt x="429898" y="864825"/>
                    <a:pt x="229397" y="914832"/>
                    <a:pt x="154054" y="784149"/>
                  </a:cubicBezTo>
                  <a:cubicBezTo>
                    <a:pt x="98714" y="684422"/>
                    <a:pt x="71758" y="580599"/>
                    <a:pt x="47755" y="471824"/>
                  </a:cubicBezTo>
                  <a:cubicBezTo>
                    <a:pt x="24200" y="368354"/>
                    <a:pt x="8274" y="263303"/>
                    <a:pt x="130" y="157499"/>
                  </a:cubicBezTo>
                  <a:cubicBezTo>
                    <a:pt x="-6252" y="-12808"/>
                    <a:pt x="223777" y="-61576"/>
                    <a:pt x="288071" y="94158"/>
                  </a:cubicBezTo>
                  <a:cubicBezTo>
                    <a:pt x="320656" y="180330"/>
                    <a:pt x="348602" y="268179"/>
                    <a:pt x="371796" y="357333"/>
                  </a:cubicBezTo>
                  <a:cubicBezTo>
                    <a:pt x="388179" y="418960"/>
                    <a:pt x="402371" y="481158"/>
                    <a:pt x="415039" y="543166"/>
                  </a:cubicBezTo>
                  <a:cubicBezTo>
                    <a:pt x="417135" y="554025"/>
                    <a:pt x="419040" y="564883"/>
                    <a:pt x="420754" y="575837"/>
                  </a:cubicBezTo>
                  <a:cubicBezTo>
                    <a:pt x="423136" y="590029"/>
                    <a:pt x="425136" y="604412"/>
                    <a:pt x="427041" y="618223"/>
                  </a:cubicBezTo>
                  <a:cubicBezTo>
                    <a:pt x="431641" y="649179"/>
                    <a:pt x="433546" y="680469"/>
                    <a:pt x="432756" y="711759"/>
                  </a:cubicBezTo>
                  <a:close/>
                </a:path>
              </a:pathLst>
            </a:custGeom>
            <a:solidFill>
              <a:srgbClr val="F794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3" name="íṧľidê"/>
            <p:cNvSpPr/>
            <p:nvPr/>
          </p:nvSpPr>
          <p:spPr>
            <a:xfrm>
              <a:off x="5171447" y="4421351"/>
              <a:ext cx="1416042" cy="1032551"/>
            </a:xfrm>
            <a:custGeom>
              <a:avLst/>
              <a:gdLst>
                <a:gd name="connsiteX0" fmla="*/ 477751 w 586262"/>
                <a:gd name="connsiteY0" fmla="*/ 427492 h 427491"/>
                <a:gd name="connsiteX1" fmla="*/ 306301 w 586262"/>
                <a:gd name="connsiteY1" fmla="*/ 415300 h 427491"/>
                <a:gd name="connsiteX2" fmla="*/ 120182 w 586262"/>
                <a:gd name="connsiteY2" fmla="*/ 401870 h 427491"/>
                <a:gd name="connsiteX3" fmla="*/ 17027 w 586262"/>
                <a:gd name="connsiteY3" fmla="*/ 318621 h 427491"/>
                <a:gd name="connsiteX4" fmla="*/ 13026 w 586262"/>
                <a:gd name="connsiteY4" fmla="*/ 125264 h 427491"/>
                <a:gd name="connsiteX5" fmla="*/ 22551 w 586262"/>
                <a:gd name="connsiteY5" fmla="*/ 88688 h 427491"/>
                <a:gd name="connsiteX6" fmla="*/ 53126 w 586262"/>
                <a:gd name="connsiteY6" fmla="*/ 4582 h 427491"/>
                <a:gd name="connsiteX7" fmla="*/ 123421 w 586262"/>
                <a:gd name="connsiteY7" fmla="*/ 105 h 427491"/>
                <a:gd name="connsiteX8" fmla="*/ 339257 w 586262"/>
                <a:gd name="connsiteY8" fmla="*/ 29728 h 427491"/>
                <a:gd name="connsiteX9" fmla="*/ 567857 w 586262"/>
                <a:gd name="connsiteY9" fmla="*/ 109071 h 427491"/>
                <a:gd name="connsiteX10" fmla="*/ 477751 w 586262"/>
                <a:gd name="connsiteY10" fmla="*/ 427492 h 42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6262" h="427491">
                  <a:moveTo>
                    <a:pt x="477751" y="427492"/>
                  </a:moveTo>
                  <a:lnTo>
                    <a:pt x="306301" y="415300"/>
                  </a:lnTo>
                  <a:lnTo>
                    <a:pt x="120182" y="401870"/>
                  </a:lnTo>
                  <a:cubicBezTo>
                    <a:pt x="65985" y="387677"/>
                    <a:pt x="34457" y="357007"/>
                    <a:pt x="17027" y="318621"/>
                  </a:cubicBezTo>
                  <a:cubicBezTo>
                    <a:pt x="-8596" y="261471"/>
                    <a:pt x="-1357" y="187081"/>
                    <a:pt x="13026" y="125264"/>
                  </a:cubicBezTo>
                  <a:cubicBezTo>
                    <a:pt x="15979" y="112405"/>
                    <a:pt x="19313" y="100213"/>
                    <a:pt x="22551" y="88688"/>
                  </a:cubicBezTo>
                  <a:cubicBezTo>
                    <a:pt x="30876" y="60008"/>
                    <a:pt x="41096" y="31909"/>
                    <a:pt x="53126" y="4582"/>
                  </a:cubicBezTo>
                  <a:cubicBezTo>
                    <a:pt x="76386" y="1067"/>
                    <a:pt x="99904" y="-428"/>
                    <a:pt x="123421" y="105"/>
                  </a:cubicBezTo>
                  <a:cubicBezTo>
                    <a:pt x="196278" y="1448"/>
                    <a:pt x="268734" y="11392"/>
                    <a:pt x="339257" y="29728"/>
                  </a:cubicBezTo>
                  <a:cubicBezTo>
                    <a:pt x="417600" y="49549"/>
                    <a:pt x="494086" y="76096"/>
                    <a:pt x="567857" y="109071"/>
                  </a:cubicBezTo>
                  <a:cubicBezTo>
                    <a:pt x="639771" y="140980"/>
                    <a:pt x="477751" y="427492"/>
                    <a:pt x="477751" y="427492"/>
                  </a:cubicBezTo>
                  <a:close/>
                </a:path>
              </a:pathLst>
            </a:custGeom>
            <a:solidFill>
              <a:srgbClr val="F794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4" name="iŝľíḋé"/>
            <p:cNvSpPr/>
            <p:nvPr/>
          </p:nvSpPr>
          <p:spPr>
            <a:xfrm>
              <a:off x="6053764" y="4668876"/>
              <a:ext cx="733984" cy="793422"/>
            </a:xfrm>
            <a:custGeom>
              <a:avLst/>
              <a:gdLst>
                <a:gd name="connsiteX0" fmla="*/ 295149 w 303880"/>
                <a:gd name="connsiteY0" fmla="*/ 210142 h 328488"/>
                <a:gd name="connsiteX1" fmla="*/ 101410 w 303880"/>
                <a:gd name="connsiteY1" fmla="*/ 321870 h 328488"/>
                <a:gd name="connsiteX2" fmla="*/ 8732 w 303880"/>
                <a:gd name="connsiteY2" fmla="*/ 118320 h 328488"/>
                <a:gd name="connsiteX3" fmla="*/ 202470 w 303880"/>
                <a:gd name="connsiteY3" fmla="*/ 6592 h 328488"/>
                <a:gd name="connsiteX4" fmla="*/ 295149 w 303880"/>
                <a:gd name="connsiteY4" fmla="*/ 210142 h 32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880" h="328488">
                  <a:moveTo>
                    <a:pt x="295149" y="210142"/>
                  </a:moveTo>
                  <a:cubicBezTo>
                    <a:pt x="267240" y="297200"/>
                    <a:pt x="180849" y="347301"/>
                    <a:pt x="101410" y="321870"/>
                  </a:cubicBezTo>
                  <a:cubicBezTo>
                    <a:pt x="21972" y="296438"/>
                    <a:pt x="-19176" y="205474"/>
                    <a:pt x="8732" y="118320"/>
                  </a:cubicBezTo>
                  <a:cubicBezTo>
                    <a:pt x="36640" y="31167"/>
                    <a:pt x="123032" y="-18744"/>
                    <a:pt x="202470" y="6592"/>
                  </a:cubicBezTo>
                  <a:cubicBezTo>
                    <a:pt x="281909" y="31929"/>
                    <a:pt x="323057" y="123083"/>
                    <a:pt x="295149" y="210142"/>
                  </a:cubicBezTo>
                  <a:close/>
                </a:path>
              </a:pathLst>
            </a:custGeom>
            <a:solidFill>
              <a:srgbClr val="F794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5" name="íšļîdê"/>
            <p:cNvSpPr/>
            <p:nvPr/>
          </p:nvSpPr>
          <p:spPr>
            <a:xfrm>
              <a:off x="6272176" y="4871157"/>
              <a:ext cx="391873" cy="496012"/>
            </a:xfrm>
            <a:custGeom>
              <a:avLst/>
              <a:gdLst>
                <a:gd name="connsiteX0" fmla="*/ 162241 w 162241"/>
                <a:gd name="connsiteY0" fmla="*/ 20381 h 205356"/>
                <a:gd name="connsiteX1" fmla="*/ 138048 w 162241"/>
                <a:gd name="connsiteY1" fmla="*/ 95152 h 205356"/>
                <a:gd name="connsiteX2" fmla="*/ 133190 w 162241"/>
                <a:gd name="connsiteY2" fmla="*/ 115250 h 205356"/>
                <a:gd name="connsiteX3" fmla="*/ 125475 w 162241"/>
                <a:gd name="connsiteY3" fmla="*/ 134300 h 205356"/>
                <a:gd name="connsiteX4" fmla="*/ 102615 w 162241"/>
                <a:gd name="connsiteY4" fmla="*/ 205357 h 205356"/>
                <a:gd name="connsiteX5" fmla="*/ 48608 w 162241"/>
                <a:gd name="connsiteY5" fmla="*/ 189164 h 205356"/>
                <a:gd name="connsiteX6" fmla="*/ 3555 w 162241"/>
                <a:gd name="connsiteY6" fmla="*/ 143825 h 205356"/>
                <a:gd name="connsiteX7" fmla="*/ 6698 w 162241"/>
                <a:gd name="connsiteY7" fmla="*/ 74388 h 205356"/>
                <a:gd name="connsiteX8" fmla="*/ 92423 w 162241"/>
                <a:gd name="connsiteY8" fmla="*/ 569 h 205356"/>
                <a:gd name="connsiteX9" fmla="*/ 92423 w 162241"/>
                <a:gd name="connsiteY9" fmla="*/ 569 h 20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241" h="205356">
                  <a:moveTo>
                    <a:pt x="162241" y="20381"/>
                  </a:moveTo>
                  <a:lnTo>
                    <a:pt x="138048" y="95152"/>
                  </a:lnTo>
                  <a:cubicBezTo>
                    <a:pt x="136952" y="101963"/>
                    <a:pt x="135323" y="108687"/>
                    <a:pt x="133190" y="115250"/>
                  </a:cubicBezTo>
                  <a:cubicBezTo>
                    <a:pt x="131094" y="121784"/>
                    <a:pt x="128513" y="128147"/>
                    <a:pt x="125475" y="134300"/>
                  </a:cubicBezTo>
                  <a:lnTo>
                    <a:pt x="102615" y="205357"/>
                  </a:lnTo>
                  <a:lnTo>
                    <a:pt x="48608" y="189164"/>
                  </a:lnTo>
                  <a:cubicBezTo>
                    <a:pt x="26796" y="182801"/>
                    <a:pt x="9784" y="165675"/>
                    <a:pt x="3555" y="143825"/>
                  </a:cubicBezTo>
                  <a:cubicBezTo>
                    <a:pt x="-2084" y="120860"/>
                    <a:pt x="-998" y="96752"/>
                    <a:pt x="6698" y="74388"/>
                  </a:cubicBezTo>
                  <a:cubicBezTo>
                    <a:pt x="22033" y="26763"/>
                    <a:pt x="59466" y="-4670"/>
                    <a:pt x="92423" y="569"/>
                  </a:cubicBezTo>
                  <a:lnTo>
                    <a:pt x="92423" y="569"/>
                  </a:lnTo>
                  <a:close/>
                </a:path>
              </a:pathLst>
            </a:custGeom>
            <a:solidFill>
              <a:srgbClr val="752315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6" name="îṩḷîḋè"/>
            <p:cNvSpPr/>
            <p:nvPr/>
          </p:nvSpPr>
          <p:spPr>
            <a:xfrm>
              <a:off x="6423094" y="4914841"/>
              <a:ext cx="338090" cy="457723"/>
            </a:xfrm>
            <a:custGeom>
              <a:avLst/>
              <a:gdLst>
                <a:gd name="connsiteX0" fmla="*/ 133287 w 139974"/>
                <a:gd name="connsiteY0" fmla="*/ 115167 h 189504"/>
                <a:gd name="connsiteX1" fmla="*/ 40132 w 139974"/>
                <a:gd name="connsiteY1" fmla="*/ 187271 h 189504"/>
                <a:gd name="connsiteX2" fmla="*/ 6033 w 139974"/>
                <a:gd name="connsiteY2" fmla="*/ 151267 h 189504"/>
                <a:gd name="connsiteX3" fmla="*/ 6699 w 139974"/>
                <a:gd name="connsiteY3" fmla="*/ 74304 h 189504"/>
                <a:gd name="connsiteX4" fmla="*/ 23749 w 139974"/>
                <a:gd name="connsiteY4" fmla="*/ 39348 h 189504"/>
                <a:gd name="connsiteX5" fmla="*/ 99949 w 139974"/>
                <a:gd name="connsiteY5" fmla="*/ 2200 h 189504"/>
                <a:gd name="connsiteX6" fmla="*/ 133287 w 139974"/>
                <a:gd name="connsiteY6" fmla="*/ 115167 h 189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974" h="189504">
                  <a:moveTo>
                    <a:pt x="133287" y="115167"/>
                  </a:moveTo>
                  <a:cubicBezTo>
                    <a:pt x="116808" y="166221"/>
                    <a:pt x="74994" y="198511"/>
                    <a:pt x="40132" y="187271"/>
                  </a:cubicBezTo>
                  <a:cubicBezTo>
                    <a:pt x="23759" y="181270"/>
                    <a:pt x="11138" y="167945"/>
                    <a:pt x="6033" y="151267"/>
                  </a:cubicBezTo>
                  <a:cubicBezTo>
                    <a:pt x="-2235" y="126244"/>
                    <a:pt x="-1997" y="99184"/>
                    <a:pt x="6699" y="74304"/>
                  </a:cubicBezTo>
                  <a:cubicBezTo>
                    <a:pt x="10614" y="61874"/>
                    <a:pt x="16358" y="50092"/>
                    <a:pt x="23749" y="39348"/>
                  </a:cubicBezTo>
                  <a:cubicBezTo>
                    <a:pt x="43942" y="9630"/>
                    <a:pt x="73755" y="-6087"/>
                    <a:pt x="99949" y="2200"/>
                  </a:cubicBezTo>
                  <a:cubicBezTo>
                    <a:pt x="134715" y="13535"/>
                    <a:pt x="149765" y="64208"/>
                    <a:pt x="133287" y="115167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7" name="îŝḷïḑè"/>
            <p:cNvSpPr/>
            <p:nvPr/>
          </p:nvSpPr>
          <p:spPr>
            <a:xfrm>
              <a:off x="3446137" y="3089110"/>
              <a:ext cx="2013292" cy="2383427"/>
            </a:xfrm>
            <a:custGeom>
              <a:avLst/>
              <a:gdLst>
                <a:gd name="connsiteX0" fmla="*/ 793528 w 833532"/>
                <a:gd name="connsiteY0" fmla="*/ 986774 h 986773"/>
                <a:gd name="connsiteX1" fmla="*/ 131254 w 833532"/>
                <a:gd name="connsiteY1" fmla="*/ 986774 h 986773"/>
                <a:gd name="connsiteX2" fmla="*/ 0 w 833532"/>
                <a:gd name="connsiteY2" fmla="*/ 98758 h 986773"/>
                <a:gd name="connsiteX3" fmla="*/ 305753 w 833532"/>
                <a:gd name="connsiteY3" fmla="*/ 8937 h 986773"/>
                <a:gd name="connsiteX4" fmla="*/ 558070 w 833532"/>
                <a:gd name="connsiteY4" fmla="*/ 5413 h 986773"/>
                <a:gd name="connsiteX5" fmla="*/ 833533 w 833532"/>
                <a:gd name="connsiteY5" fmla="*/ 87138 h 986773"/>
                <a:gd name="connsiteX6" fmla="*/ 793528 w 833532"/>
                <a:gd name="connsiteY6" fmla="*/ 986774 h 98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532" h="986773">
                  <a:moveTo>
                    <a:pt x="793528" y="986774"/>
                  </a:moveTo>
                  <a:lnTo>
                    <a:pt x="131254" y="986774"/>
                  </a:lnTo>
                  <a:cubicBezTo>
                    <a:pt x="80582" y="684069"/>
                    <a:pt x="60388" y="380984"/>
                    <a:pt x="0" y="98758"/>
                  </a:cubicBezTo>
                  <a:cubicBezTo>
                    <a:pt x="96069" y="51648"/>
                    <a:pt x="199473" y="21272"/>
                    <a:pt x="305753" y="8937"/>
                  </a:cubicBezTo>
                  <a:cubicBezTo>
                    <a:pt x="389468" y="-1654"/>
                    <a:pt x="474097" y="-2835"/>
                    <a:pt x="558070" y="5413"/>
                  </a:cubicBezTo>
                  <a:cubicBezTo>
                    <a:pt x="677990" y="17319"/>
                    <a:pt x="778383" y="47990"/>
                    <a:pt x="833533" y="87138"/>
                  </a:cubicBezTo>
                  <a:cubicBezTo>
                    <a:pt x="833533" y="87138"/>
                    <a:pt x="823151" y="683593"/>
                    <a:pt x="793528" y="98677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8" name="ïŝľîḑè"/>
            <p:cNvSpPr/>
            <p:nvPr/>
          </p:nvSpPr>
          <p:spPr>
            <a:xfrm>
              <a:off x="6833026" y="5074029"/>
              <a:ext cx="429297" cy="290719"/>
            </a:xfrm>
            <a:custGeom>
              <a:avLst/>
              <a:gdLst>
                <a:gd name="connsiteX0" fmla="*/ 34054 w 177735"/>
                <a:gd name="connsiteY0" fmla="*/ 4112 h 120362"/>
                <a:gd name="connsiteX1" fmla="*/ 176929 w 177735"/>
                <a:gd name="connsiteY1" fmla="*/ 113459 h 120362"/>
                <a:gd name="connsiteX2" fmla="*/ 137686 w 177735"/>
                <a:gd name="connsiteY2" fmla="*/ 115841 h 120362"/>
                <a:gd name="connsiteX3" fmla="*/ 10813 w 177735"/>
                <a:gd name="connsiteY3" fmla="*/ 40498 h 120362"/>
                <a:gd name="connsiteX4" fmla="*/ 2945 w 177735"/>
                <a:gd name="connsiteY4" fmla="*/ 10808 h 120362"/>
                <a:gd name="connsiteX5" fmla="*/ 32635 w 177735"/>
                <a:gd name="connsiteY5" fmla="*/ 2941 h 120362"/>
                <a:gd name="connsiteX6" fmla="*/ 34435 w 177735"/>
                <a:gd name="connsiteY6" fmla="*/ 4112 h 120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735" h="120362">
                  <a:moveTo>
                    <a:pt x="34054" y="4112"/>
                  </a:moveTo>
                  <a:lnTo>
                    <a:pt x="176929" y="113459"/>
                  </a:lnTo>
                  <a:cubicBezTo>
                    <a:pt x="183215" y="118031"/>
                    <a:pt x="151116" y="125080"/>
                    <a:pt x="137686" y="115841"/>
                  </a:cubicBezTo>
                  <a:lnTo>
                    <a:pt x="10813" y="40498"/>
                  </a:lnTo>
                  <a:cubicBezTo>
                    <a:pt x="440" y="34469"/>
                    <a:pt x="-3084" y="21181"/>
                    <a:pt x="2945" y="10808"/>
                  </a:cubicBezTo>
                  <a:cubicBezTo>
                    <a:pt x="8974" y="436"/>
                    <a:pt x="22262" y="-3079"/>
                    <a:pt x="32635" y="2941"/>
                  </a:cubicBezTo>
                  <a:cubicBezTo>
                    <a:pt x="33254" y="3303"/>
                    <a:pt x="33854" y="3693"/>
                    <a:pt x="34435" y="4112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9" name="ïş1îḋè"/>
            <p:cNvSpPr/>
            <p:nvPr/>
          </p:nvSpPr>
          <p:spPr>
            <a:xfrm>
              <a:off x="6945249" y="5053861"/>
              <a:ext cx="422360" cy="305656"/>
            </a:xfrm>
            <a:custGeom>
              <a:avLst/>
              <a:gdLst>
                <a:gd name="connsiteX0" fmla="*/ 34265 w 174863"/>
                <a:gd name="connsiteY0" fmla="*/ 4271 h 126546"/>
                <a:gd name="connsiteX1" fmla="*/ 171234 w 174863"/>
                <a:gd name="connsiteY1" fmla="*/ 114094 h 126546"/>
                <a:gd name="connsiteX2" fmla="*/ 142659 w 174863"/>
                <a:gd name="connsiteY2" fmla="*/ 122190 h 126546"/>
                <a:gd name="connsiteX3" fmla="*/ 9976 w 174863"/>
                <a:gd name="connsiteY3" fmla="*/ 39989 h 126546"/>
                <a:gd name="connsiteX4" fmla="*/ 3451 w 174863"/>
                <a:gd name="connsiteY4" fmla="*/ 9976 h 126546"/>
                <a:gd name="connsiteX5" fmla="*/ 33455 w 174863"/>
                <a:gd name="connsiteY5" fmla="*/ 3451 h 126546"/>
                <a:gd name="connsiteX6" fmla="*/ 34646 w 174863"/>
                <a:gd name="connsiteY6" fmla="*/ 4271 h 126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863" h="126546">
                  <a:moveTo>
                    <a:pt x="34265" y="4271"/>
                  </a:moveTo>
                  <a:lnTo>
                    <a:pt x="171234" y="114094"/>
                  </a:lnTo>
                  <a:cubicBezTo>
                    <a:pt x="184855" y="124857"/>
                    <a:pt x="156756" y="131334"/>
                    <a:pt x="142659" y="122190"/>
                  </a:cubicBezTo>
                  <a:lnTo>
                    <a:pt x="9976" y="39989"/>
                  </a:lnTo>
                  <a:cubicBezTo>
                    <a:pt x="-111" y="33503"/>
                    <a:pt x="-3035" y="20073"/>
                    <a:pt x="3451" y="9976"/>
                  </a:cubicBezTo>
                  <a:cubicBezTo>
                    <a:pt x="9928" y="-111"/>
                    <a:pt x="23368" y="-3035"/>
                    <a:pt x="33455" y="3451"/>
                  </a:cubicBezTo>
                  <a:cubicBezTo>
                    <a:pt x="33865" y="3709"/>
                    <a:pt x="34255" y="3985"/>
                    <a:pt x="34646" y="4271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0" name="îṥļide"/>
            <p:cNvSpPr/>
            <p:nvPr/>
          </p:nvSpPr>
          <p:spPr>
            <a:xfrm>
              <a:off x="7008421" y="5013251"/>
              <a:ext cx="444489" cy="321776"/>
            </a:xfrm>
            <a:custGeom>
              <a:avLst/>
              <a:gdLst>
                <a:gd name="connsiteX0" fmla="*/ 35923 w 184025"/>
                <a:gd name="connsiteY0" fmla="*/ 4700 h 133220"/>
                <a:gd name="connsiteX1" fmla="*/ 183275 w 184025"/>
                <a:gd name="connsiteY1" fmla="*/ 124430 h 133220"/>
                <a:gd name="connsiteX2" fmla="*/ 150605 w 184025"/>
                <a:gd name="connsiteY2" fmla="*/ 130526 h 133220"/>
                <a:gd name="connsiteX3" fmla="*/ 10206 w 184025"/>
                <a:gd name="connsiteY3" fmla="*/ 40133 h 133220"/>
                <a:gd name="connsiteX4" fmla="*/ 3310 w 184025"/>
                <a:gd name="connsiteY4" fmla="*/ 10206 h 133220"/>
                <a:gd name="connsiteX5" fmla="*/ 33237 w 184025"/>
                <a:gd name="connsiteY5" fmla="*/ 3310 h 133220"/>
                <a:gd name="connsiteX6" fmla="*/ 35447 w 184025"/>
                <a:gd name="connsiteY6" fmla="*/ 4891 h 133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025" h="133220">
                  <a:moveTo>
                    <a:pt x="35923" y="4700"/>
                  </a:moveTo>
                  <a:lnTo>
                    <a:pt x="183275" y="124430"/>
                  </a:lnTo>
                  <a:cubicBezTo>
                    <a:pt x="188609" y="132621"/>
                    <a:pt x="164225" y="136050"/>
                    <a:pt x="150605" y="130526"/>
                  </a:cubicBezTo>
                  <a:lnTo>
                    <a:pt x="10206" y="40133"/>
                  </a:lnTo>
                  <a:cubicBezTo>
                    <a:pt x="33" y="33771"/>
                    <a:pt x="-3053" y="20369"/>
                    <a:pt x="3310" y="10206"/>
                  </a:cubicBezTo>
                  <a:cubicBezTo>
                    <a:pt x="9672" y="33"/>
                    <a:pt x="23074" y="-3053"/>
                    <a:pt x="33237" y="3310"/>
                  </a:cubicBezTo>
                  <a:cubicBezTo>
                    <a:pt x="34009" y="3796"/>
                    <a:pt x="34742" y="4319"/>
                    <a:pt x="35447" y="4891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1" name="iṥlíḋè"/>
            <p:cNvSpPr/>
            <p:nvPr/>
          </p:nvSpPr>
          <p:spPr>
            <a:xfrm>
              <a:off x="7082184" y="4983315"/>
              <a:ext cx="362511" cy="306692"/>
            </a:xfrm>
            <a:custGeom>
              <a:avLst/>
              <a:gdLst>
                <a:gd name="connsiteX0" fmla="*/ 147403 w 150085"/>
                <a:gd name="connsiteY0" fmla="*/ 116059 h 126975"/>
                <a:gd name="connsiteX1" fmla="*/ 118161 w 150085"/>
                <a:gd name="connsiteY1" fmla="*/ 120727 h 126975"/>
                <a:gd name="connsiteX2" fmla="*/ 6814 w 150085"/>
                <a:gd name="connsiteY2" fmla="*/ 30429 h 126975"/>
                <a:gd name="connsiteX3" fmla="*/ 37865 w 150085"/>
                <a:gd name="connsiteY3" fmla="*/ 7093 h 12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085" h="126975">
                  <a:moveTo>
                    <a:pt x="147403" y="116059"/>
                  </a:moveTo>
                  <a:cubicBezTo>
                    <a:pt x="158832" y="127870"/>
                    <a:pt x="130829" y="131109"/>
                    <a:pt x="118161" y="120727"/>
                  </a:cubicBezTo>
                  <a:lnTo>
                    <a:pt x="6814" y="30429"/>
                  </a:lnTo>
                  <a:cubicBezTo>
                    <a:pt x="-13951" y="11856"/>
                    <a:pt x="17481" y="-12147"/>
                    <a:pt x="37865" y="7093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2" name="îṧļïḍè"/>
            <p:cNvSpPr/>
            <p:nvPr/>
          </p:nvSpPr>
          <p:spPr>
            <a:xfrm rot="20425199">
              <a:off x="6606901" y="5110518"/>
              <a:ext cx="421017" cy="237885"/>
            </a:xfrm>
            <a:custGeom>
              <a:avLst/>
              <a:gdLst>
                <a:gd name="connsiteX0" fmla="*/ 174307 w 174307"/>
                <a:gd name="connsiteY0" fmla="*/ 49244 h 98488"/>
                <a:gd name="connsiteX1" fmla="*/ 87154 w 174307"/>
                <a:gd name="connsiteY1" fmla="*/ 98489 h 98488"/>
                <a:gd name="connsiteX2" fmla="*/ 0 w 174307"/>
                <a:gd name="connsiteY2" fmla="*/ 49244 h 98488"/>
                <a:gd name="connsiteX3" fmla="*/ 87154 w 174307"/>
                <a:gd name="connsiteY3" fmla="*/ 0 h 98488"/>
                <a:gd name="connsiteX4" fmla="*/ 174307 w 174307"/>
                <a:gd name="connsiteY4" fmla="*/ 49244 h 9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307" h="98488">
                  <a:moveTo>
                    <a:pt x="174307" y="49244"/>
                  </a:moveTo>
                  <a:cubicBezTo>
                    <a:pt x="174307" y="76441"/>
                    <a:pt x="135287" y="98489"/>
                    <a:pt x="87154" y="98489"/>
                  </a:cubicBezTo>
                  <a:cubicBezTo>
                    <a:pt x="39020" y="98489"/>
                    <a:pt x="0" y="76441"/>
                    <a:pt x="0" y="49244"/>
                  </a:cubicBezTo>
                  <a:cubicBezTo>
                    <a:pt x="0" y="22047"/>
                    <a:pt x="39020" y="0"/>
                    <a:pt x="87154" y="0"/>
                  </a:cubicBezTo>
                  <a:cubicBezTo>
                    <a:pt x="135287" y="0"/>
                    <a:pt x="174307" y="22047"/>
                    <a:pt x="174307" y="49244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3" name="i$liḑé"/>
            <p:cNvSpPr/>
            <p:nvPr/>
          </p:nvSpPr>
          <p:spPr>
            <a:xfrm>
              <a:off x="6447788" y="4963832"/>
              <a:ext cx="822020" cy="393216"/>
            </a:xfrm>
            <a:custGeom>
              <a:avLst/>
              <a:gdLst>
                <a:gd name="connsiteX0" fmla="*/ 48959 w 340328"/>
                <a:gd name="connsiteY0" fmla="*/ 34876 h 162797"/>
                <a:gd name="connsiteX1" fmla="*/ 254794 w 340328"/>
                <a:gd name="connsiteY1" fmla="*/ 1634 h 162797"/>
                <a:gd name="connsiteX2" fmla="*/ 296799 w 340328"/>
                <a:gd name="connsiteY2" fmla="*/ 9730 h 162797"/>
                <a:gd name="connsiteX3" fmla="*/ 340328 w 340328"/>
                <a:gd name="connsiteY3" fmla="*/ 54974 h 162797"/>
                <a:gd name="connsiteX4" fmla="*/ 191834 w 340328"/>
                <a:gd name="connsiteY4" fmla="*/ 117744 h 162797"/>
                <a:gd name="connsiteX5" fmla="*/ 102299 w 340328"/>
                <a:gd name="connsiteY5" fmla="*/ 162797 h 162797"/>
                <a:gd name="connsiteX6" fmla="*/ 0 w 340328"/>
                <a:gd name="connsiteY6" fmla="*/ 131364 h 16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0328" h="162797">
                  <a:moveTo>
                    <a:pt x="48959" y="34876"/>
                  </a:moveTo>
                  <a:lnTo>
                    <a:pt x="254794" y="1634"/>
                  </a:lnTo>
                  <a:cubicBezTo>
                    <a:pt x="269300" y="-2195"/>
                    <a:pt x="284760" y="786"/>
                    <a:pt x="296799" y="9730"/>
                  </a:cubicBezTo>
                  <a:lnTo>
                    <a:pt x="340328" y="54974"/>
                  </a:lnTo>
                  <a:lnTo>
                    <a:pt x="191834" y="117744"/>
                  </a:lnTo>
                  <a:lnTo>
                    <a:pt x="102299" y="162797"/>
                  </a:lnTo>
                  <a:lnTo>
                    <a:pt x="0" y="131364"/>
                  </a:ln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4" name="iṧliḓe"/>
            <p:cNvSpPr/>
            <p:nvPr/>
          </p:nvSpPr>
          <p:spPr>
            <a:xfrm>
              <a:off x="6481563" y="5203421"/>
              <a:ext cx="560418" cy="173042"/>
            </a:xfrm>
            <a:custGeom>
              <a:avLst/>
              <a:gdLst>
                <a:gd name="connsiteX0" fmla="*/ 18497 w 232021"/>
                <a:gd name="connsiteY0" fmla="*/ 72 h 71642"/>
                <a:gd name="connsiteX1" fmla="*/ 117652 w 232021"/>
                <a:gd name="connsiteY1" fmla="*/ 17312 h 71642"/>
                <a:gd name="connsiteX2" fmla="*/ 224428 w 232021"/>
                <a:gd name="connsiteY2" fmla="*/ 40648 h 71642"/>
                <a:gd name="connsiteX3" fmla="*/ 205378 w 232021"/>
                <a:gd name="connsiteY3" fmla="*/ 66556 h 71642"/>
                <a:gd name="connsiteX4" fmla="*/ 82696 w 232021"/>
                <a:gd name="connsiteY4" fmla="*/ 62270 h 71642"/>
                <a:gd name="connsiteX5" fmla="*/ 8781 w 232021"/>
                <a:gd name="connsiteY5" fmla="*/ 31504 h 71642"/>
                <a:gd name="connsiteX6" fmla="*/ 2028 w 232021"/>
                <a:gd name="connsiteY6" fmla="*/ 8778 h 71642"/>
                <a:gd name="connsiteX7" fmla="*/ 18306 w 232021"/>
                <a:gd name="connsiteY7" fmla="*/ 72 h 7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2021" h="71642">
                  <a:moveTo>
                    <a:pt x="18497" y="72"/>
                  </a:moveTo>
                  <a:cubicBezTo>
                    <a:pt x="51644" y="1500"/>
                    <a:pt x="86410" y="13407"/>
                    <a:pt x="117652" y="17312"/>
                  </a:cubicBezTo>
                  <a:cubicBezTo>
                    <a:pt x="153809" y="22227"/>
                    <a:pt x="189518" y="30028"/>
                    <a:pt x="224428" y="40648"/>
                  </a:cubicBezTo>
                  <a:cubicBezTo>
                    <a:pt x="241954" y="45220"/>
                    <a:pt x="226428" y="62746"/>
                    <a:pt x="205378" y="66556"/>
                  </a:cubicBezTo>
                  <a:cubicBezTo>
                    <a:pt x="164696" y="74567"/>
                    <a:pt x="122720" y="73100"/>
                    <a:pt x="82696" y="62270"/>
                  </a:cubicBezTo>
                  <a:cubicBezTo>
                    <a:pt x="57073" y="54574"/>
                    <a:pt x="32299" y="44268"/>
                    <a:pt x="8781" y="31504"/>
                  </a:cubicBezTo>
                  <a:cubicBezTo>
                    <a:pt x="637" y="27094"/>
                    <a:pt x="-2382" y="16922"/>
                    <a:pt x="2028" y="8778"/>
                  </a:cubicBezTo>
                  <a:cubicBezTo>
                    <a:pt x="5229" y="2882"/>
                    <a:pt x="11630" y="-547"/>
                    <a:pt x="18306" y="72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5" name="ïş1ídé"/>
            <p:cNvSpPr/>
            <p:nvPr/>
          </p:nvSpPr>
          <p:spPr>
            <a:xfrm>
              <a:off x="3405646" y="3115300"/>
              <a:ext cx="1119722" cy="2357239"/>
            </a:xfrm>
            <a:custGeom>
              <a:avLst/>
              <a:gdLst>
                <a:gd name="connsiteX0" fmla="*/ 462820 w 463581"/>
                <a:gd name="connsiteY0" fmla="*/ 975931 h 975931"/>
                <a:gd name="connsiteX1" fmla="*/ 116586 w 463581"/>
                <a:gd name="connsiteY1" fmla="*/ 975931 h 975931"/>
                <a:gd name="connsiteX2" fmla="*/ 104775 w 463581"/>
                <a:gd name="connsiteY2" fmla="*/ 899731 h 975931"/>
                <a:gd name="connsiteX3" fmla="*/ 0 w 463581"/>
                <a:gd name="connsiteY3" fmla="*/ 82487 h 975931"/>
                <a:gd name="connsiteX4" fmla="*/ 305562 w 463581"/>
                <a:gd name="connsiteY4" fmla="*/ 0 h 975931"/>
                <a:gd name="connsiteX5" fmla="*/ 463582 w 463581"/>
                <a:gd name="connsiteY5" fmla="*/ 902875 h 975931"/>
                <a:gd name="connsiteX6" fmla="*/ 462820 w 463581"/>
                <a:gd name="connsiteY6" fmla="*/ 975931 h 975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3581" h="975931">
                  <a:moveTo>
                    <a:pt x="462820" y="975931"/>
                  </a:moveTo>
                  <a:lnTo>
                    <a:pt x="116586" y="975931"/>
                  </a:lnTo>
                  <a:cubicBezTo>
                    <a:pt x="112395" y="950528"/>
                    <a:pt x="108461" y="925135"/>
                    <a:pt x="104775" y="899731"/>
                  </a:cubicBezTo>
                  <a:cubicBezTo>
                    <a:pt x="64579" y="621601"/>
                    <a:pt x="54959" y="340995"/>
                    <a:pt x="0" y="82487"/>
                  </a:cubicBezTo>
                  <a:cubicBezTo>
                    <a:pt x="92869" y="35623"/>
                    <a:pt x="194405" y="12287"/>
                    <a:pt x="305562" y="0"/>
                  </a:cubicBezTo>
                  <a:cubicBezTo>
                    <a:pt x="341662" y="84582"/>
                    <a:pt x="461581" y="405003"/>
                    <a:pt x="463582" y="902875"/>
                  </a:cubicBezTo>
                  <a:cubicBezTo>
                    <a:pt x="463391" y="926973"/>
                    <a:pt x="463201" y="951262"/>
                    <a:pt x="462820" y="975931"/>
                  </a:cubicBezTo>
                  <a:close/>
                </a:path>
              </a:pathLst>
            </a:custGeom>
            <a:solidFill>
              <a:srgbClr val="F794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solidFill>
                  <a:srgbClr val="F7941D"/>
                </a:solidFill>
                <a:cs typeface="+mn-ea"/>
                <a:sym typeface="+mn-lt"/>
              </a:endParaRPr>
            </a:p>
          </p:txBody>
        </p:sp>
        <p:sp>
          <p:nvSpPr>
            <p:cNvPr id="316" name="ïṣļîḓe"/>
            <p:cNvSpPr/>
            <p:nvPr/>
          </p:nvSpPr>
          <p:spPr>
            <a:xfrm>
              <a:off x="3658717" y="5281358"/>
              <a:ext cx="865912" cy="191182"/>
            </a:xfrm>
            <a:custGeom>
              <a:avLst/>
              <a:gdLst>
                <a:gd name="connsiteX0" fmla="*/ 358045 w 358500"/>
                <a:gd name="connsiteY0" fmla="*/ 79153 h 79152"/>
                <a:gd name="connsiteX1" fmla="*/ 11811 w 358500"/>
                <a:gd name="connsiteY1" fmla="*/ 79153 h 79152"/>
                <a:gd name="connsiteX2" fmla="*/ 0 w 358500"/>
                <a:gd name="connsiteY2" fmla="*/ 2953 h 79152"/>
                <a:gd name="connsiteX3" fmla="*/ 350806 w 358500"/>
                <a:gd name="connsiteY3" fmla="*/ 0 h 79152"/>
                <a:gd name="connsiteX4" fmla="*/ 358426 w 358500"/>
                <a:gd name="connsiteY4" fmla="*/ 6096 h 79152"/>
                <a:gd name="connsiteX5" fmla="*/ 358045 w 358500"/>
                <a:gd name="connsiteY5" fmla="*/ 79153 h 7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8500" h="79152">
                  <a:moveTo>
                    <a:pt x="358045" y="79153"/>
                  </a:moveTo>
                  <a:lnTo>
                    <a:pt x="11811" y="79153"/>
                  </a:lnTo>
                  <a:cubicBezTo>
                    <a:pt x="7620" y="53750"/>
                    <a:pt x="3686" y="28356"/>
                    <a:pt x="0" y="2953"/>
                  </a:cubicBezTo>
                  <a:lnTo>
                    <a:pt x="350806" y="0"/>
                  </a:lnTo>
                  <a:lnTo>
                    <a:pt x="358426" y="6096"/>
                  </a:lnTo>
                  <a:cubicBezTo>
                    <a:pt x="358616" y="30194"/>
                    <a:pt x="358426" y="54483"/>
                    <a:pt x="358045" y="79153"/>
                  </a:cubicBezTo>
                  <a:close/>
                </a:path>
              </a:pathLst>
            </a:custGeom>
            <a:solidFill>
              <a:srgbClr val="752315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7" name="iṡľiďê"/>
            <p:cNvSpPr/>
            <p:nvPr/>
          </p:nvSpPr>
          <p:spPr>
            <a:xfrm>
              <a:off x="4856433" y="3133935"/>
              <a:ext cx="722632" cy="2338605"/>
            </a:xfrm>
            <a:custGeom>
              <a:avLst/>
              <a:gdLst>
                <a:gd name="connsiteX0" fmla="*/ 299180 w 299180"/>
                <a:gd name="connsiteY0" fmla="*/ 77057 h 968216"/>
                <a:gd name="connsiteX1" fmla="*/ 224219 w 299180"/>
                <a:gd name="connsiteY1" fmla="*/ 968216 h 968216"/>
                <a:gd name="connsiteX2" fmla="*/ 52769 w 299180"/>
                <a:gd name="connsiteY2" fmla="*/ 968216 h 968216"/>
                <a:gd name="connsiteX3" fmla="*/ 0 w 299180"/>
                <a:gd name="connsiteY3" fmla="*/ 85058 h 968216"/>
                <a:gd name="connsiteX4" fmla="*/ 60103 w 299180"/>
                <a:gd name="connsiteY4" fmla="*/ 0 h 968216"/>
                <a:gd name="connsiteX5" fmla="*/ 299180 w 299180"/>
                <a:gd name="connsiteY5" fmla="*/ 77057 h 96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9180" h="968216">
                  <a:moveTo>
                    <a:pt x="299180" y="77057"/>
                  </a:moveTo>
                  <a:cubicBezTo>
                    <a:pt x="299180" y="77057"/>
                    <a:pt x="274891" y="665416"/>
                    <a:pt x="224219" y="968216"/>
                  </a:cubicBezTo>
                  <a:lnTo>
                    <a:pt x="52769" y="968216"/>
                  </a:lnTo>
                  <a:cubicBezTo>
                    <a:pt x="57340" y="777716"/>
                    <a:pt x="47815" y="334137"/>
                    <a:pt x="0" y="85058"/>
                  </a:cubicBezTo>
                  <a:lnTo>
                    <a:pt x="60103" y="0"/>
                  </a:lnTo>
                  <a:cubicBezTo>
                    <a:pt x="166306" y="16383"/>
                    <a:pt x="253079" y="44482"/>
                    <a:pt x="299180" y="77057"/>
                  </a:cubicBezTo>
                  <a:close/>
                </a:path>
              </a:pathLst>
            </a:custGeom>
            <a:solidFill>
              <a:srgbClr val="F794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8" name="îšļîḑe"/>
            <p:cNvSpPr/>
            <p:nvPr/>
          </p:nvSpPr>
          <p:spPr>
            <a:xfrm>
              <a:off x="5392924" y="3714151"/>
              <a:ext cx="77831" cy="1764161"/>
            </a:xfrm>
            <a:custGeom>
              <a:avLst/>
              <a:gdLst>
                <a:gd name="connsiteX0" fmla="*/ 2198 w 32223"/>
                <a:gd name="connsiteY0" fmla="*/ 730379 h 730388"/>
                <a:gd name="connsiteX1" fmla="*/ 2198 w 32223"/>
                <a:gd name="connsiteY1" fmla="*/ 730379 h 730388"/>
                <a:gd name="connsiteX2" fmla="*/ 8 w 32223"/>
                <a:gd name="connsiteY2" fmla="*/ 727826 h 730388"/>
                <a:gd name="connsiteX3" fmla="*/ 8 w 32223"/>
                <a:gd name="connsiteY3" fmla="*/ 727808 h 730388"/>
                <a:gd name="connsiteX4" fmla="*/ 3055 w 32223"/>
                <a:gd name="connsiteY4" fmla="*/ 686850 h 730388"/>
                <a:gd name="connsiteX5" fmla="*/ 20105 w 32223"/>
                <a:gd name="connsiteY5" fmla="*/ 418340 h 730388"/>
                <a:gd name="connsiteX6" fmla="*/ 26106 w 32223"/>
                <a:gd name="connsiteY6" fmla="*/ 240604 h 730388"/>
                <a:gd name="connsiteX7" fmla="*/ 26106 w 32223"/>
                <a:gd name="connsiteY7" fmla="*/ 2479 h 730388"/>
                <a:gd name="connsiteX8" fmla="*/ 28392 w 32223"/>
                <a:gd name="connsiteY8" fmla="*/ 2 h 730388"/>
                <a:gd name="connsiteX9" fmla="*/ 28392 w 32223"/>
                <a:gd name="connsiteY9" fmla="*/ 2 h 730388"/>
                <a:gd name="connsiteX10" fmla="*/ 30869 w 32223"/>
                <a:gd name="connsiteY10" fmla="*/ 2288 h 730388"/>
                <a:gd name="connsiteX11" fmla="*/ 30869 w 32223"/>
                <a:gd name="connsiteY11" fmla="*/ 2288 h 730388"/>
                <a:gd name="connsiteX12" fmla="*/ 30869 w 32223"/>
                <a:gd name="connsiteY12" fmla="*/ 240413 h 730388"/>
                <a:gd name="connsiteX13" fmla="*/ 24772 w 32223"/>
                <a:gd name="connsiteY13" fmla="*/ 418340 h 730388"/>
                <a:gd name="connsiteX14" fmla="*/ 7818 w 32223"/>
                <a:gd name="connsiteY14" fmla="*/ 686945 h 730388"/>
                <a:gd name="connsiteX15" fmla="*/ 4770 w 32223"/>
                <a:gd name="connsiteY15" fmla="*/ 727903 h 730388"/>
                <a:gd name="connsiteX16" fmla="*/ 2494 w 32223"/>
                <a:gd name="connsiteY16" fmla="*/ 730389 h 730388"/>
                <a:gd name="connsiteX17" fmla="*/ 2198 w 32223"/>
                <a:gd name="connsiteY17" fmla="*/ 730379 h 730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223" h="730388">
                  <a:moveTo>
                    <a:pt x="2198" y="730379"/>
                  </a:moveTo>
                  <a:lnTo>
                    <a:pt x="2198" y="730379"/>
                  </a:lnTo>
                  <a:cubicBezTo>
                    <a:pt x="884" y="730275"/>
                    <a:pt x="-97" y="729131"/>
                    <a:pt x="8" y="727826"/>
                  </a:cubicBezTo>
                  <a:cubicBezTo>
                    <a:pt x="8" y="727817"/>
                    <a:pt x="8" y="727817"/>
                    <a:pt x="8" y="727808"/>
                  </a:cubicBezTo>
                  <a:cubicBezTo>
                    <a:pt x="8" y="727808"/>
                    <a:pt x="1246" y="712282"/>
                    <a:pt x="3055" y="686850"/>
                  </a:cubicBezTo>
                  <a:cubicBezTo>
                    <a:pt x="5722" y="650560"/>
                    <a:pt x="15057" y="524068"/>
                    <a:pt x="20105" y="418340"/>
                  </a:cubicBezTo>
                  <a:cubicBezTo>
                    <a:pt x="22963" y="359000"/>
                    <a:pt x="24963" y="299183"/>
                    <a:pt x="26106" y="240604"/>
                  </a:cubicBezTo>
                  <a:cubicBezTo>
                    <a:pt x="29059" y="96586"/>
                    <a:pt x="26106" y="3431"/>
                    <a:pt x="26106" y="2479"/>
                  </a:cubicBezTo>
                  <a:cubicBezTo>
                    <a:pt x="26049" y="1164"/>
                    <a:pt x="27078" y="59"/>
                    <a:pt x="28392" y="2"/>
                  </a:cubicBezTo>
                  <a:cubicBezTo>
                    <a:pt x="28392" y="2"/>
                    <a:pt x="28392" y="2"/>
                    <a:pt x="28392" y="2"/>
                  </a:cubicBezTo>
                  <a:cubicBezTo>
                    <a:pt x="29706" y="-55"/>
                    <a:pt x="30811" y="974"/>
                    <a:pt x="30869" y="2288"/>
                  </a:cubicBezTo>
                  <a:cubicBezTo>
                    <a:pt x="30869" y="2288"/>
                    <a:pt x="30869" y="2288"/>
                    <a:pt x="30869" y="2288"/>
                  </a:cubicBezTo>
                  <a:cubicBezTo>
                    <a:pt x="30869" y="3241"/>
                    <a:pt x="33917" y="96491"/>
                    <a:pt x="30869" y="240413"/>
                  </a:cubicBezTo>
                  <a:cubicBezTo>
                    <a:pt x="29726" y="298992"/>
                    <a:pt x="27630" y="358904"/>
                    <a:pt x="24772" y="418340"/>
                  </a:cubicBezTo>
                  <a:cubicBezTo>
                    <a:pt x="19820" y="524068"/>
                    <a:pt x="10485" y="650655"/>
                    <a:pt x="7818" y="686945"/>
                  </a:cubicBezTo>
                  <a:cubicBezTo>
                    <a:pt x="6008" y="712282"/>
                    <a:pt x="4770" y="727903"/>
                    <a:pt x="4770" y="727903"/>
                  </a:cubicBezTo>
                  <a:cubicBezTo>
                    <a:pt x="4827" y="729217"/>
                    <a:pt x="3808" y="730332"/>
                    <a:pt x="2494" y="730389"/>
                  </a:cubicBezTo>
                  <a:cubicBezTo>
                    <a:pt x="2398" y="730389"/>
                    <a:pt x="2294" y="730389"/>
                    <a:pt x="2198" y="730379"/>
                  </a:cubicBezTo>
                  <a:close/>
                </a:path>
              </a:pathLst>
            </a:custGeom>
            <a:solidFill>
              <a:srgbClr val="7523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9" name="íṥḻiďè"/>
            <p:cNvSpPr/>
            <p:nvPr/>
          </p:nvSpPr>
          <p:spPr>
            <a:xfrm>
              <a:off x="5405827" y="4046372"/>
              <a:ext cx="506371" cy="1378085"/>
            </a:xfrm>
            <a:custGeom>
              <a:avLst/>
              <a:gdLst>
                <a:gd name="connsiteX0" fmla="*/ 209645 w 209645"/>
                <a:gd name="connsiteY0" fmla="*/ 570547 h 570547"/>
                <a:gd name="connsiteX1" fmla="*/ 23146 w 209645"/>
                <a:gd name="connsiteY1" fmla="*/ 557117 h 570547"/>
                <a:gd name="connsiteX2" fmla="*/ 0 w 209645"/>
                <a:gd name="connsiteY2" fmla="*/ 549497 h 570547"/>
                <a:gd name="connsiteX3" fmla="*/ 16954 w 209645"/>
                <a:gd name="connsiteY3" fmla="*/ 280892 h 570547"/>
                <a:gd name="connsiteX4" fmla="*/ 24384 w 209645"/>
                <a:gd name="connsiteY4" fmla="*/ 0 h 570547"/>
                <a:gd name="connsiteX5" fmla="*/ 34385 w 209645"/>
                <a:gd name="connsiteY5" fmla="*/ 214598 h 570547"/>
                <a:gd name="connsiteX6" fmla="*/ 152781 w 209645"/>
                <a:gd name="connsiteY6" fmla="*/ 524923 h 570547"/>
                <a:gd name="connsiteX7" fmla="*/ 209645 w 209645"/>
                <a:gd name="connsiteY7" fmla="*/ 570547 h 570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645" h="570547">
                  <a:moveTo>
                    <a:pt x="209645" y="570547"/>
                  </a:moveTo>
                  <a:lnTo>
                    <a:pt x="23146" y="557117"/>
                  </a:lnTo>
                  <a:cubicBezTo>
                    <a:pt x="15278" y="555079"/>
                    <a:pt x="7544" y="552536"/>
                    <a:pt x="0" y="549497"/>
                  </a:cubicBezTo>
                  <a:cubicBezTo>
                    <a:pt x="4477" y="489680"/>
                    <a:pt x="12478" y="375380"/>
                    <a:pt x="16954" y="280892"/>
                  </a:cubicBezTo>
                  <a:cubicBezTo>
                    <a:pt x="20098" y="215837"/>
                    <a:pt x="23336" y="52864"/>
                    <a:pt x="24384" y="0"/>
                  </a:cubicBezTo>
                  <a:cubicBezTo>
                    <a:pt x="25146" y="15907"/>
                    <a:pt x="32861" y="195929"/>
                    <a:pt x="34385" y="214598"/>
                  </a:cubicBezTo>
                  <a:cubicBezTo>
                    <a:pt x="44387" y="330613"/>
                    <a:pt x="66199" y="431959"/>
                    <a:pt x="152781" y="524923"/>
                  </a:cubicBezTo>
                  <a:cubicBezTo>
                    <a:pt x="169297" y="542944"/>
                    <a:pt x="188471" y="558336"/>
                    <a:pt x="209645" y="570547"/>
                  </a:cubicBezTo>
                  <a:close/>
                </a:path>
              </a:pathLst>
            </a:custGeom>
            <a:solidFill>
              <a:srgbClr val="752315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0" name="ïṧḷiḑè"/>
            <p:cNvSpPr/>
            <p:nvPr/>
          </p:nvSpPr>
          <p:spPr>
            <a:xfrm>
              <a:off x="2971688" y="3276181"/>
              <a:ext cx="949034" cy="1919175"/>
            </a:xfrm>
            <a:custGeom>
              <a:avLst/>
              <a:gdLst>
                <a:gd name="connsiteX0" fmla="*/ 392072 w 392914"/>
                <a:gd name="connsiteY0" fmla="*/ 168756 h 794566"/>
                <a:gd name="connsiteX1" fmla="*/ 356449 w 392914"/>
                <a:gd name="connsiteY1" fmla="*/ 416882 h 794566"/>
                <a:gd name="connsiteX2" fmla="*/ 340066 w 392914"/>
                <a:gd name="connsiteY2" fmla="*/ 514323 h 794566"/>
                <a:gd name="connsiteX3" fmla="*/ 325778 w 392914"/>
                <a:gd name="connsiteY3" fmla="*/ 584998 h 794566"/>
                <a:gd name="connsiteX4" fmla="*/ 321968 w 392914"/>
                <a:gd name="connsiteY4" fmla="*/ 596524 h 794566"/>
                <a:gd name="connsiteX5" fmla="*/ 313586 w 392914"/>
                <a:gd name="connsiteY5" fmla="*/ 599286 h 794566"/>
                <a:gd name="connsiteX6" fmla="*/ 221956 w 392914"/>
                <a:gd name="connsiteY6" fmla="*/ 786643 h 794566"/>
                <a:gd name="connsiteX7" fmla="*/ 194429 w 392914"/>
                <a:gd name="connsiteY7" fmla="*/ 793119 h 794566"/>
                <a:gd name="connsiteX8" fmla="*/ 34599 w 392914"/>
                <a:gd name="connsiteY8" fmla="*/ 695012 h 794566"/>
                <a:gd name="connsiteX9" fmla="*/ 3833 w 392914"/>
                <a:gd name="connsiteY9" fmla="*/ 583665 h 794566"/>
                <a:gd name="connsiteX10" fmla="*/ 976 w 392914"/>
                <a:gd name="connsiteY10" fmla="*/ 486510 h 794566"/>
                <a:gd name="connsiteX11" fmla="*/ 20026 w 392914"/>
                <a:gd name="connsiteY11" fmla="*/ 352302 h 794566"/>
                <a:gd name="connsiteX12" fmla="*/ 114038 w 392914"/>
                <a:gd name="connsiteY12" fmla="*/ 83031 h 794566"/>
                <a:gd name="connsiteX13" fmla="*/ 160710 w 392914"/>
                <a:gd name="connsiteY13" fmla="*/ 26928 h 794566"/>
                <a:gd name="connsiteX14" fmla="*/ 392072 w 392914"/>
                <a:gd name="connsiteY14" fmla="*/ 168756 h 794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2914" h="794566">
                  <a:moveTo>
                    <a:pt x="392072" y="168756"/>
                  </a:moveTo>
                  <a:cubicBezTo>
                    <a:pt x="385500" y="251242"/>
                    <a:pt x="369689" y="335919"/>
                    <a:pt x="356449" y="416882"/>
                  </a:cubicBezTo>
                  <a:cubicBezTo>
                    <a:pt x="350829" y="450124"/>
                    <a:pt x="345781" y="482605"/>
                    <a:pt x="340066" y="514323"/>
                  </a:cubicBezTo>
                  <a:cubicBezTo>
                    <a:pt x="335875" y="538326"/>
                    <a:pt x="331303" y="561948"/>
                    <a:pt x="325778" y="584998"/>
                  </a:cubicBezTo>
                  <a:cubicBezTo>
                    <a:pt x="324835" y="588942"/>
                    <a:pt x="323569" y="592799"/>
                    <a:pt x="321968" y="596524"/>
                  </a:cubicBezTo>
                  <a:cubicBezTo>
                    <a:pt x="319873" y="601381"/>
                    <a:pt x="318254" y="601381"/>
                    <a:pt x="313586" y="599286"/>
                  </a:cubicBezTo>
                  <a:cubicBezTo>
                    <a:pt x="339980" y="676324"/>
                    <a:pt x="298965" y="760182"/>
                    <a:pt x="221956" y="786643"/>
                  </a:cubicBezTo>
                  <a:cubicBezTo>
                    <a:pt x="213031" y="789748"/>
                    <a:pt x="203801" y="791910"/>
                    <a:pt x="194429" y="793119"/>
                  </a:cubicBezTo>
                  <a:cubicBezTo>
                    <a:pt x="124525" y="802959"/>
                    <a:pt x="57469" y="761801"/>
                    <a:pt x="34599" y="695012"/>
                  </a:cubicBezTo>
                  <a:cubicBezTo>
                    <a:pt x="18216" y="659865"/>
                    <a:pt x="7815" y="622232"/>
                    <a:pt x="3833" y="583665"/>
                  </a:cubicBezTo>
                  <a:cubicBezTo>
                    <a:pt x="-5" y="551432"/>
                    <a:pt x="-967" y="518914"/>
                    <a:pt x="976" y="486510"/>
                  </a:cubicBezTo>
                  <a:cubicBezTo>
                    <a:pt x="3890" y="441352"/>
                    <a:pt x="10253" y="396489"/>
                    <a:pt x="20026" y="352302"/>
                  </a:cubicBezTo>
                  <a:cubicBezTo>
                    <a:pt x="40676" y="259167"/>
                    <a:pt x="72232" y="168784"/>
                    <a:pt x="114038" y="83031"/>
                  </a:cubicBezTo>
                  <a:cubicBezTo>
                    <a:pt x="125048" y="60971"/>
                    <a:pt x="141022" y="41768"/>
                    <a:pt x="160710" y="26928"/>
                  </a:cubicBezTo>
                  <a:cubicBezTo>
                    <a:pt x="255293" y="-42604"/>
                    <a:pt x="405503" y="28834"/>
                    <a:pt x="392072" y="168756"/>
                  </a:cubicBezTo>
                  <a:close/>
                </a:path>
              </a:pathLst>
            </a:custGeom>
            <a:solidFill>
              <a:srgbClr val="F794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1" name="iṡḷïdê"/>
            <p:cNvSpPr/>
            <p:nvPr/>
          </p:nvSpPr>
          <p:spPr>
            <a:xfrm>
              <a:off x="2959944" y="4450594"/>
              <a:ext cx="2096144" cy="1021948"/>
            </a:xfrm>
            <a:custGeom>
              <a:avLst/>
              <a:gdLst>
                <a:gd name="connsiteX0" fmla="*/ 772696 w 867834"/>
                <a:gd name="connsiteY0" fmla="*/ 423101 h 423101"/>
                <a:gd name="connsiteX1" fmla="*/ 448846 w 867834"/>
                <a:gd name="connsiteY1" fmla="*/ 399860 h 423101"/>
                <a:gd name="connsiteX2" fmla="*/ 361026 w 867834"/>
                <a:gd name="connsiteY2" fmla="*/ 390335 h 423101"/>
                <a:gd name="connsiteX3" fmla="*/ 296922 w 867834"/>
                <a:gd name="connsiteY3" fmla="*/ 383096 h 423101"/>
                <a:gd name="connsiteX4" fmla="*/ 256155 w 867834"/>
                <a:gd name="connsiteY4" fmla="*/ 378238 h 423101"/>
                <a:gd name="connsiteX5" fmla="*/ 21936 w 867834"/>
                <a:gd name="connsiteY5" fmla="*/ 246602 h 423101"/>
                <a:gd name="connsiteX6" fmla="*/ 219 w 867834"/>
                <a:gd name="connsiteY6" fmla="*/ 96203 h 423101"/>
                <a:gd name="connsiteX7" fmla="*/ 5648 w 867834"/>
                <a:gd name="connsiteY7" fmla="*/ 0 h 423101"/>
                <a:gd name="connsiteX8" fmla="*/ 5648 w 867834"/>
                <a:gd name="connsiteY8" fmla="*/ 0 h 423101"/>
                <a:gd name="connsiteX9" fmla="*/ 141284 w 867834"/>
                <a:gd name="connsiteY9" fmla="*/ 10097 h 423101"/>
                <a:gd name="connsiteX10" fmla="*/ 344738 w 867834"/>
                <a:gd name="connsiteY10" fmla="*/ 27813 h 423101"/>
                <a:gd name="connsiteX11" fmla="*/ 830513 w 867834"/>
                <a:gd name="connsiteY11" fmla="*/ 96393 h 423101"/>
                <a:gd name="connsiteX12" fmla="*/ 772696 w 867834"/>
                <a:gd name="connsiteY12" fmla="*/ 423101 h 423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67834" h="423101">
                  <a:moveTo>
                    <a:pt x="772696" y="423101"/>
                  </a:moveTo>
                  <a:cubicBezTo>
                    <a:pt x="690114" y="422529"/>
                    <a:pt x="558384" y="411099"/>
                    <a:pt x="448846" y="399860"/>
                  </a:cubicBezTo>
                  <a:cubicBezTo>
                    <a:pt x="417128" y="396621"/>
                    <a:pt x="387315" y="393478"/>
                    <a:pt x="361026" y="390335"/>
                  </a:cubicBezTo>
                  <a:lnTo>
                    <a:pt x="296922" y="383096"/>
                  </a:lnTo>
                  <a:cubicBezTo>
                    <a:pt x="271300" y="380143"/>
                    <a:pt x="256155" y="378238"/>
                    <a:pt x="256155" y="378238"/>
                  </a:cubicBezTo>
                  <a:cubicBezTo>
                    <a:pt x="158810" y="371570"/>
                    <a:pt x="65655" y="328041"/>
                    <a:pt x="21936" y="246602"/>
                  </a:cubicBezTo>
                  <a:cubicBezTo>
                    <a:pt x="-543" y="204692"/>
                    <a:pt x="-543" y="143828"/>
                    <a:pt x="219" y="96203"/>
                  </a:cubicBezTo>
                  <a:lnTo>
                    <a:pt x="5648" y="0"/>
                  </a:lnTo>
                  <a:lnTo>
                    <a:pt x="5648" y="0"/>
                  </a:lnTo>
                  <a:cubicBezTo>
                    <a:pt x="10791" y="0"/>
                    <a:pt x="63655" y="3905"/>
                    <a:pt x="141284" y="10097"/>
                  </a:cubicBezTo>
                  <a:cubicBezTo>
                    <a:pt x="198434" y="14669"/>
                    <a:pt x="269586" y="20669"/>
                    <a:pt x="344738" y="27813"/>
                  </a:cubicBezTo>
                  <a:cubicBezTo>
                    <a:pt x="525713" y="45053"/>
                    <a:pt x="730310" y="69056"/>
                    <a:pt x="830513" y="96393"/>
                  </a:cubicBezTo>
                  <a:cubicBezTo>
                    <a:pt x="906713" y="117443"/>
                    <a:pt x="855563" y="423672"/>
                    <a:pt x="772696" y="423101"/>
                  </a:cubicBezTo>
                  <a:close/>
                </a:path>
              </a:pathLst>
            </a:custGeom>
            <a:solidFill>
              <a:srgbClr val="F794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2" name="ïṡľiďe"/>
            <p:cNvSpPr/>
            <p:nvPr/>
          </p:nvSpPr>
          <p:spPr>
            <a:xfrm rot="17015399">
              <a:off x="4493067" y="4715430"/>
              <a:ext cx="799702" cy="726542"/>
            </a:xfrm>
            <a:custGeom>
              <a:avLst/>
              <a:gdLst>
                <a:gd name="connsiteX0" fmla="*/ 331089 w 331088"/>
                <a:gd name="connsiteY0" fmla="*/ 150400 h 300799"/>
                <a:gd name="connsiteX1" fmla="*/ 165544 w 331088"/>
                <a:gd name="connsiteY1" fmla="*/ 300800 h 300799"/>
                <a:gd name="connsiteX2" fmla="*/ 0 w 331088"/>
                <a:gd name="connsiteY2" fmla="*/ 150400 h 300799"/>
                <a:gd name="connsiteX3" fmla="*/ 165544 w 331088"/>
                <a:gd name="connsiteY3" fmla="*/ 0 h 300799"/>
                <a:gd name="connsiteX4" fmla="*/ 331089 w 331088"/>
                <a:gd name="connsiteY4" fmla="*/ 150400 h 300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1088" h="300799">
                  <a:moveTo>
                    <a:pt x="331089" y="150400"/>
                  </a:moveTo>
                  <a:cubicBezTo>
                    <a:pt x="331089" y="233463"/>
                    <a:pt x="256972" y="300800"/>
                    <a:pt x="165544" y="300800"/>
                  </a:cubicBezTo>
                  <a:cubicBezTo>
                    <a:pt x="74117" y="300800"/>
                    <a:pt x="0" y="233463"/>
                    <a:pt x="0" y="150400"/>
                  </a:cubicBezTo>
                  <a:cubicBezTo>
                    <a:pt x="0" y="67336"/>
                    <a:pt x="74117" y="0"/>
                    <a:pt x="165544" y="0"/>
                  </a:cubicBezTo>
                  <a:cubicBezTo>
                    <a:pt x="256972" y="0"/>
                    <a:pt x="331089" y="67336"/>
                    <a:pt x="331089" y="150400"/>
                  </a:cubicBezTo>
                  <a:close/>
                </a:path>
              </a:pathLst>
            </a:custGeom>
            <a:solidFill>
              <a:srgbClr val="F794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3" name="iSḻíḑê"/>
            <p:cNvSpPr/>
            <p:nvPr/>
          </p:nvSpPr>
          <p:spPr>
            <a:xfrm>
              <a:off x="4721660" y="4880666"/>
              <a:ext cx="376108" cy="492026"/>
            </a:xfrm>
            <a:custGeom>
              <a:avLst/>
              <a:gdLst>
                <a:gd name="connsiteX0" fmla="*/ 155714 w 155714"/>
                <a:gd name="connsiteY0" fmla="*/ 15397 h 203706"/>
                <a:gd name="connsiteX1" fmla="*/ 136664 w 155714"/>
                <a:gd name="connsiteY1" fmla="*/ 91597 h 203706"/>
                <a:gd name="connsiteX2" fmla="*/ 133331 w 155714"/>
                <a:gd name="connsiteY2" fmla="*/ 111980 h 203706"/>
                <a:gd name="connsiteX3" fmla="*/ 127044 w 155714"/>
                <a:gd name="connsiteY3" fmla="*/ 131030 h 203706"/>
                <a:gd name="connsiteX4" fmla="*/ 109328 w 155714"/>
                <a:gd name="connsiteY4" fmla="*/ 203706 h 203706"/>
                <a:gd name="connsiteX5" fmla="*/ 54273 w 155714"/>
                <a:gd name="connsiteY5" fmla="*/ 191514 h 203706"/>
                <a:gd name="connsiteX6" fmla="*/ 5982 w 155714"/>
                <a:gd name="connsiteY6" fmla="*/ 149604 h 203706"/>
                <a:gd name="connsiteX7" fmla="*/ 4076 w 155714"/>
                <a:gd name="connsiteY7" fmla="*/ 80071 h 203706"/>
                <a:gd name="connsiteX8" fmla="*/ 84563 w 155714"/>
                <a:gd name="connsiteY8" fmla="*/ 157 h 203706"/>
                <a:gd name="connsiteX9" fmla="*/ 84563 w 155714"/>
                <a:gd name="connsiteY9" fmla="*/ 157 h 20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5714" h="203706">
                  <a:moveTo>
                    <a:pt x="155714" y="15397"/>
                  </a:moveTo>
                  <a:lnTo>
                    <a:pt x="136664" y="91597"/>
                  </a:lnTo>
                  <a:cubicBezTo>
                    <a:pt x="136045" y="98464"/>
                    <a:pt x="134931" y="105275"/>
                    <a:pt x="133331" y="111980"/>
                  </a:cubicBezTo>
                  <a:cubicBezTo>
                    <a:pt x="131664" y="118467"/>
                    <a:pt x="129559" y="124829"/>
                    <a:pt x="127044" y="131030"/>
                  </a:cubicBezTo>
                  <a:lnTo>
                    <a:pt x="109328" y="203706"/>
                  </a:lnTo>
                  <a:lnTo>
                    <a:pt x="54273" y="191514"/>
                  </a:lnTo>
                  <a:cubicBezTo>
                    <a:pt x="32090" y="186675"/>
                    <a:pt x="13897" y="170883"/>
                    <a:pt x="5982" y="149604"/>
                  </a:cubicBezTo>
                  <a:cubicBezTo>
                    <a:pt x="-1286" y="127087"/>
                    <a:pt x="-1943" y="102951"/>
                    <a:pt x="4076" y="80071"/>
                  </a:cubicBezTo>
                  <a:cubicBezTo>
                    <a:pt x="15888" y="31399"/>
                    <a:pt x="50939" y="-2605"/>
                    <a:pt x="84563" y="157"/>
                  </a:cubicBezTo>
                  <a:lnTo>
                    <a:pt x="84563" y="157"/>
                  </a:lnTo>
                  <a:close/>
                </a:path>
              </a:pathLst>
            </a:custGeom>
            <a:solidFill>
              <a:srgbClr val="752315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4" name="î$ľidè"/>
            <p:cNvSpPr/>
            <p:nvPr/>
          </p:nvSpPr>
          <p:spPr>
            <a:xfrm>
              <a:off x="3342438" y="4500373"/>
              <a:ext cx="1917201" cy="964346"/>
            </a:xfrm>
            <a:custGeom>
              <a:avLst/>
              <a:gdLst>
                <a:gd name="connsiteX0" fmla="*/ 679965 w 793749"/>
                <a:gd name="connsiteY0" fmla="*/ 399253 h 399253"/>
                <a:gd name="connsiteX1" fmla="*/ 677679 w 793749"/>
                <a:gd name="connsiteY1" fmla="*/ 397253 h 399253"/>
                <a:gd name="connsiteX2" fmla="*/ 679622 w 793749"/>
                <a:gd name="connsiteY2" fmla="*/ 394500 h 399253"/>
                <a:gd name="connsiteX3" fmla="*/ 679679 w 793749"/>
                <a:gd name="connsiteY3" fmla="*/ 394491 h 399253"/>
                <a:gd name="connsiteX4" fmla="*/ 757118 w 793749"/>
                <a:gd name="connsiteY4" fmla="*/ 340103 h 399253"/>
                <a:gd name="connsiteX5" fmla="*/ 783311 w 793749"/>
                <a:gd name="connsiteY5" fmla="*/ 181702 h 399253"/>
                <a:gd name="connsiteX6" fmla="*/ 691776 w 793749"/>
                <a:gd name="connsiteY6" fmla="*/ 84071 h 399253"/>
                <a:gd name="connsiteX7" fmla="*/ 239148 w 793749"/>
                <a:gd name="connsiteY7" fmla="*/ 15015 h 399253"/>
                <a:gd name="connsiteX8" fmla="*/ 194857 w 793749"/>
                <a:gd name="connsiteY8" fmla="*/ 10347 h 399253"/>
                <a:gd name="connsiteX9" fmla="*/ 62936 w 793749"/>
                <a:gd name="connsiteY9" fmla="*/ 5204 h 399253"/>
                <a:gd name="connsiteX10" fmla="*/ 4452 w 793749"/>
                <a:gd name="connsiteY10" fmla="*/ 17491 h 399253"/>
                <a:gd name="connsiteX11" fmla="*/ 1395 w 793749"/>
                <a:gd name="connsiteY11" fmla="*/ 18539 h 399253"/>
                <a:gd name="connsiteX12" fmla="*/ 1214 w 793749"/>
                <a:gd name="connsiteY12" fmla="*/ 18444 h 399253"/>
                <a:gd name="connsiteX13" fmla="*/ 261 w 793749"/>
                <a:gd name="connsiteY13" fmla="*/ 15205 h 399253"/>
                <a:gd name="connsiteX14" fmla="*/ 62745 w 793749"/>
                <a:gd name="connsiteY14" fmla="*/ 441 h 399253"/>
                <a:gd name="connsiteX15" fmla="*/ 195333 w 793749"/>
                <a:gd name="connsiteY15" fmla="*/ 5585 h 399253"/>
                <a:gd name="connsiteX16" fmla="*/ 239624 w 793749"/>
                <a:gd name="connsiteY16" fmla="*/ 10252 h 399253"/>
                <a:gd name="connsiteX17" fmla="*/ 693491 w 793749"/>
                <a:gd name="connsiteY17" fmla="*/ 79689 h 399253"/>
                <a:gd name="connsiteX18" fmla="*/ 787883 w 793749"/>
                <a:gd name="connsiteY18" fmla="*/ 180369 h 399253"/>
                <a:gd name="connsiteX19" fmla="*/ 761118 w 793749"/>
                <a:gd name="connsiteY19" fmla="*/ 342294 h 399253"/>
                <a:gd name="connsiteX20" fmla="*/ 680346 w 793749"/>
                <a:gd name="connsiteY20" fmla="*/ 398872 h 399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93749" h="399253">
                  <a:moveTo>
                    <a:pt x="679965" y="399253"/>
                  </a:moveTo>
                  <a:cubicBezTo>
                    <a:pt x="678822" y="399225"/>
                    <a:pt x="677860" y="398386"/>
                    <a:pt x="677679" y="397253"/>
                  </a:cubicBezTo>
                  <a:cubicBezTo>
                    <a:pt x="677451" y="395957"/>
                    <a:pt x="678327" y="394729"/>
                    <a:pt x="679622" y="394500"/>
                  </a:cubicBezTo>
                  <a:cubicBezTo>
                    <a:pt x="679641" y="394500"/>
                    <a:pt x="679660" y="394491"/>
                    <a:pt x="679679" y="394491"/>
                  </a:cubicBezTo>
                  <a:cubicBezTo>
                    <a:pt x="712217" y="388595"/>
                    <a:pt x="740525" y="368707"/>
                    <a:pt x="757118" y="340103"/>
                  </a:cubicBezTo>
                  <a:cubicBezTo>
                    <a:pt x="785693" y="295335"/>
                    <a:pt x="796837" y="228756"/>
                    <a:pt x="783311" y="181702"/>
                  </a:cubicBezTo>
                  <a:cubicBezTo>
                    <a:pt x="763595" y="112932"/>
                    <a:pt x="692538" y="84357"/>
                    <a:pt x="691776" y="84071"/>
                  </a:cubicBezTo>
                  <a:cubicBezTo>
                    <a:pt x="633293" y="62544"/>
                    <a:pt x="430124" y="37113"/>
                    <a:pt x="239148" y="15015"/>
                  </a:cubicBezTo>
                  <a:cubicBezTo>
                    <a:pt x="223337" y="13205"/>
                    <a:pt x="208668" y="11681"/>
                    <a:pt x="194857" y="10347"/>
                  </a:cubicBezTo>
                  <a:cubicBezTo>
                    <a:pt x="151051" y="5585"/>
                    <a:pt x="106979" y="3861"/>
                    <a:pt x="62936" y="5204"/>
                  </a:cubicBezTo>
                  <a:cubicBezTo>
                    <a:pt x="11691" y="7680"/>
                    <a:pt x="4452" y="17396"/>
                    <a:pt x="4452" y="17491"/>
                  </a:cubicBezTo>
                  <a:cubicBezTo>
                    <a:pt x="3900" y="18625"/>
                    <a:pt x="2528" y="19101"/>
                    <a:pt x="1395" y="18539"/>
                  </a:cubicBezTo>
                  <a:cubicBezTo>
                    <a:pt x="1337" y="18510"/>
                    <a:pt x="1271" y="18482"/>
                    <a:pt x="1214" y="18444"/>
                  </a:cubicBezTo>
                  <a:cubicBezTo>
                    <a:pt x="99" y="17777"/>
                    <a:pt x="-320" y="16367"/>
                    <a:pt x="261" y="15205"/>
                  </a:cubicBezTo>
                  <a:cubicBezTo>
                    <a:pt x="928" y="13967"/>
                    <a:pt x="8167" y="3013"/>
                    <a:pt x="62745" y="441"/>
                  </a:cubicBezTo>
                  <a:cubicBezTo>
                    <a:pt x="107008" y="-902"/>
                    <a:pt x="151309" y="822"/>
                    <a:pt x="195333" y="5585"/>
                  </a:cubicBezTo>
                  <a:cubicBezTo>
                    <a:pt x="209144" y="6918"/>
                    <a:pt x="223908" y="8442"/>
                    <a:pt x="239624" y="10252"/>
                  </a:cubicBezTo>
                  <a:cubicBezTo>
                    <a:pt x="430982" y="32350"/>
                    <a:pt x="634436" y="57877"/>
                    <a:pt x="693491" y="79689"/>
                  </a:cubicBezTo>
                  <a:cubicBezTo>
                    <a:pt x="694253" y="79689"/>
                    <a:pt x="767595" y="109312"/>
                    <a:pt x="787883" y="180369"/>
                  </a:cubicBezTo>
                  <a:cubicBezTo>
                    <a:pt x="801695" y="228660"/>
                    <a:pt x="790455" y="296859"/>
                    <a:pt x="761118" y="342294"/>
                  </a:cubicBezTo>
                  <a:cubicBezTo>
                    <a:pt x="743849" y="372135"/>
                    <a:pt x="714293" y="392843"/>
                    <a:pt x="680346" y="398872"/>
                  </a:cubicBezTo>
                  <a:close/>
                </a:path>
              </a:pathLst>
            </a:custGeom>
            <a:solidFill>
              <a:srgbClr val="7523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5" name="îṧļiďê"/>
            <p:cNvSpPr/>
            <p:nvPr/>
          </p:nvSpPr>
          <p:spPr>
            <a:xfrm>
              <a:off x="4876570" y="4914641"/>
              <a:ext cx="331464" cy="462436"/>
            </a:xfrm>
            <a:custGeom>
              <a:avLst/>
              <a:gdLst>
                <a:gd name="connsiteX0" fmla="*/ 133204 w 137231"/>
                <a:gd name="connsiteY0" fmla="*/ 111535 h 191455"/>
                <a:gd name="connsiteX1" fmla="*/ 45574 w 137231"/>
                <a:gd name="connsiteY1" fmla="*/ 190116 h 191455"/>
                <a:gd name="connsiteX2" fmla="*/ 25381 w 137231"/>
                <a:gd name="connsiteY2" fmla="*/ 179543 h 191455"/>
                <a:gd name="connsiteX3" fmla="*/ 4045 w 137231"/>
                <a:gd name="connsiteY3" fmla="*/ 80007 h 191455"/>
                <a:gd name="connsiteX4" fmla="*/ 11951 w 137231"/>
                <a:gd name="connsiteY4" fmla="*/ 56480 h 191455"/>
                <a:gd name="connsiteX5" fmla="*/ 91675 w 137231"/>
                <a:gd name="connsiteY5" fmla="*/ 1331 h 191455"/>
                <a:gd name="connsiteX6" fmla="*/ 133204 w 137231"/>
                <a:gd name="connsiteY6" fmla="*/ 111535 h 19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231" h="191455">
                  <a:moveTo>
                    <a:pt x="133204" y="111535"/>
                  </a:moveTo>
                  <a:cubicBezTo>
                    <a:pt x="120440" y="163732"/>
                    <a:pt x="81197" y="198879"/>
                    <a:pt x="45574" y="190116"/>
                  </a:cubicBezTo>
                  <a:cubicBezTo>
                    <a:pt x="38068" y="188325"/>
                    <a:pt x="31124" y="184696"/>
                    <a:pt x="25381" y="179543"/>
                  </a:cubicBezTo>
                  <a:cubicBezTo>
                    <a:pt x="3378" y="160493"/>
                    <a:pt x="-6052" y="121155"/>
                    <a:pt x="4045" y="80007"/>
                  </a:cubicBezTo>
                  <a:cubicBezTo>
                    <a:pt x="5912" y="71930"/>
                    <a:pt x="8560" y="64053"/>
                    <a:pt x="11951" y="56480"/>
                  </a:cubicBezTo>
                  <a:cubicBezTo>
                    <a:pt x="29191" y="17618"/>
                    <a:pt x="61576" y="-6004"/>
                    <a:pt x="91675" y="1331"/>
                  </a:cubicBezTo>
                  <a:cubicBezTo>
                    <a:pt x="127394" y="9998"/>
                    <a:pt x="145967" y="59338"/>
                    <a:pt x="133204" y="111535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6" name="işḷiďé"/>
            <p:cNvSpPr/>
            <p:nvPr/>
          </p:nvSpPr>
          <p:spPr>
            <a:xfrm>
              <a:off x="5289798" y="5096193"/>
              <a:ext cx="426954" cy="289202"/>
            </a:xfrm>
            <a:custGeom>
              <a:avLst/>
              <a:gdLst>
                <a:gd name="connsiteX0" fmla="*/ 33084 w 176765"/>
                <a:gd name="connsiteY0" fmla="*/ 3508 h 119734"/>
                <a:gd name="connsiteX1" fmla="*/ 175959 w 176765"/>
                <a:gd name="connsiteY1" fmla="*/ 112855 h 119734"/>
                <a:gd name="connsiteX2" fmla="*/ 136716 w 176765"/>
                <a:gd name="connsiteY2" fmla="*/ 115237 h 119734"/>
                <a:gd name="connsiteX3" fmla="*/ 9843 w 176765"/>
                <a:gd name="connsiteY3" fmla="*/ 39799 h 119734"/>
                <a:gd name="connsiteX4" fmla="*/ 3508 w 176765"/>
                <a:gd name="connsiteY4" fmla="*/ 9842 h 119734"/>
                <a:gd name="connsiteX5" fmla="*/ 33465 w 176765"/>
                <a:gd name="connsiteY5" fmla="*/ 3508 h 11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765" h="119734">
                  <a:moveTo>
                    <a:pt x="33084" y="3508"/>
                  </a:moveTo>
                  <a:lnTo>
                    <a:pt x="175959" y="112855"/>
                  </a:lnTo>
                  <a:cubicBezTo>
                    <a:pt x="182245" y="117332"/>
                    <a:pt x="150146" y="124476"/>
                    <a:pt x="136716" y="115237"/>
                  </a:cubicBezTo>
                  <a:lnTo>
                    <a:pt x="9843" y="39799"/>
                  </a:lnTo>
                  <a:cubicBezTo>
                    <a:pt x="-178" y="33274"/>
                    <a:pt x="-3016" y="19863"/>
                    <a:pt x="3508" y="9842"/>
                  </a:cubicBezTo>
                  <a:cubicBezTo>
                    <a:pt x="10033" y="-178"/>
                    <a:pt x="23444" y="-3016"/>
                    <a:pt x="33465" y="3508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7" name="ïšḷïḓe"/>
            <p:cNvSpPr/>
            <p:nvPr/>
          </p:nvSpPr>
          <p:spPr>
            <a:xfrm>
              <a:off x="5398139" y="5073169"/>
              <a:ext cx="423896" cy="306825"/>
            </a:xfrm>
            <a:custGeom>
              <a:avLst/>
              <a:gdLst>
                <a:gd name="connsiteX0" fmla="*/ 34901 w 175499"/>
                <a:gd name="connsiteY0" fmla="*/ 4754 h 127030"/>
                <a:gd name="connsiteX1" fmla="*/ 171870 w 175499"/>
                <a:gd name="connsiteY1" fmla="*/ 114578 h 127030"/>
                <a:gd name="connsiteX2" fmla="*/ 143295 w 175499"/>
                <a:gd name="connsiteY2" fmla="*/ 122674 h 127030"/>
                <a:gd name="connsiteX3" fmla="*/ 10612 w 175499"/>
                <a:gd name="connsiteY3" fmla="*/ 40378 h 127030"/>
                <a:gd name="connsiteX4" fmla="*/ 3059 w 175499"/>
                <a:gd name="connsiteY4" fmla="*/ 10612 h 127030"/>
                <a:gd name="connsiteX5" fmla="*/ 32834 w 175499"/>
                <a:gd name="connsiteY5" fmla="*/ 3059 h 127030"/>
                <a:gd name="connsiteX6" fmla="*/ 35282 w 175499"/>
                <a:gd name="connsiteY6" fmla="*/ 4754 h 127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5499" h="127030">
                  <a:moveTo>
                    <a:pt x="34901" y="4754"/>
                  </a:moveTo>
                  <a:lnTo>
                    <a:pt x="171870" y="114578"/>
                  </a:lnTo>
                  <a:cubicBezTo>
                    <a:pt x="185491" y="125341"/>
                    <a:pt x="157392" y="131818"/>
                    <a:pt x="143295" y="122674"/>
                  </a:cubicBezTo>
                  <a:lnTo>
                    <a:pt x="10612" y="40378"/>
                  </a:lnTo>
                  <a:cubicBezTo>
                    <a:pt x="306" y="34244"/>
                    <a:pt x="-3075" y="20918"/>
                    <a:pt x="3059" y="10612"/>
                  </a:cubicBezTo>
                  <a:cubicBezTo>
                    <a:pt x="9193" y="306"/>
                    <a:pt x="22528" y="-3075"/>
                    <a:pt x="32834" y="3059"/>
                  </a:cubicBezTo>
                  <a:cubicBezTo>
                    <a:pt x="33682" y="3564"/>
                    <a:pt x="34501" y="4135"/>
                    <a:pt x="35282" y="4754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8" name="î$ļïḓê"/>
            <p:cNvSpPr/>
            <p:nvPr/>
          </p:nvSpPr>
          <p:spPr>
            <a:xfrm>
              <a:off x="5488155" y="5053513"/>
              <a:ext cx="443108" cy="322015"/>
            </a:xfrm>
            <a:custGeom>
              <a:avLst/>
              <a:gdLst>
                <a:gd name="connsiteX0" fmla="*/ 35447 w 183453"/>
                <a:gd name="connsiteY0" fmla="*/ 4891 h 133319"/>
                <a:gd name="connsiteX1" fmla="*/ 182703 w 183453"/>
                <a:gd name="connsiteY1" fmla="*/ 124620 h 133319"/>
                <a:gd name="connsiteX2" fmla="*/ 150033 w 183453"/>
                <a:gd name="connsiteY2" fmla="*/ 130621 h 133319"/>
                <a:gd name="connsiteX3" fmla="*/ 10206 w 183453"/>
                <a:gd name="connsiteY3" fmla="*/ 40133 h 133319"/>
                <a:gd name="connsiteX4" fmla="*/ 3310 w 183453"/>
                <a:gd name="connsiteY4" fmla="*/ 10206 h 133319"/>
                <a:gd name="connsiteX5" fmla="*/ 33237 w 183453"/>
                <a:gd name="connsiteY5" fmla="*/ 3310 h 133319"/>
                <a:gd name="connsiteX6" fmla="*/ 35447 w 183453"/>
                <a:gd name="connsiteY6" fmla="*/ 4891 h 133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453" h="133319">
                  <a:moveTo>
                    <a:pt x="35447" y="4891"/>
                  </a:moveTo>
                  <a:lnTo>
                    <a:pt x="182703" y="124620"/>
                  </a:lnTo>
                  <a:cubicBezTo>
                    <a:pt x="188038" y="132716"/>
                    <a:pt x="163653" y="136145"/>
                    <a:pt x="150033" y="130621"/>
                  </a:cubicBezTo>
                  <a:lnTo>
                    <a:pt x="10206" y="40133"/>
                  </a:lnTo>
                  <a:cubicBezTo>
                    <a:pt x="33" y="33771"/>
                    <a:pt x="-3053" y="20369"/>
                    <a:pt x="3310" y="10206"/>
                  </a:cubicBezTo>
                  <a:cubicBezTo>
                    <a:pt x="9672" y="33"/>
                    <a:pt x="23074" y="-3053"/>
                    <a:pt x="33237" y="3310"/>
                  </a:cubicBezTo>
                  <a:cubicBezTo>
                    <a:pt x="34009" y="3796"/>
                    <a:pt x="34742" y="4319"/>
                    <a:pt x="35447" y="4891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9" name="îśliḑè"/>
            <p:cNvSpPr/>
            <p:nvPr/>
          </p:nvSpPr>
          <p:spPr>
            <a:xfrm>
              <a:off x="5561754" y="5029151"/>
              <a:ext cx="462460" cy="336486"/>
            </a:xfrm>
            <a:custGeom>
              <a:avLst/>
              <a:gdLst>
                <a:gd name="connsiteX0" fmla="*/ 35551 w 191465"/>
                <a:gd name="connsiteY0" fmla="*/ 4976 h 139310"/>
                <a:gd name="connsiteX1" fmla="*/ 187951 w 191465"/>
                <a:gd name="connsiteY1" fmla="*/ 126324 h 139310"/>
                <a:gd name="connsiteX2" fmla="*/ 157376 w 191465"/>
                <a:gd name="connsiteY2" fmla="*/ 134992 h 139310"/>
                <a:gd name="connsiteX3" fmla="*/ 10501 w 191465"/>
                <a:gd name="connsiteY3" fmla="*/ 40314 h 139310"/>
                <a:gd name="connsiteX4" fmla="*/ 3128 w 191465"/>
                <a:gd name="connsiteY4" fmla="*/ 10500 h 139310"/>
                <a:gd name="connsiteX5" fmla="*/ 32941 w 191465"/>
                <a:gd name="connsiteY5" fmla="*/ 3128 h 139310"/>
                <a:gd name="connsiteX6" fmla="*/ 35551 w 191465"/>
                <a:gd name="connsiteY6" fmla="*/ 4976 h 139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465" h="139310">
                  <a:moveTo>
                    <a:pt x="35551" y="4976"/>
                  </a:moveTo>
                  <a:lnTo>
                    <a:pt x="187951" y="126324"/>
                  </a:lnTo>
                  <a:cubicBezTo>
                    <a:pt x="201572" y="137183"/>
                    <a:pt x="172235" y="144327"/>
                    <a:pt x="157376" y="134992"/>
                  </a:cubicBezTo>
                  <a:lnTo>
                    <a:pt x="10501" y="40314"/>
                  </a:lnTo>
                  <a:cubicBezTo>
                    <a:pt x="233" y="34113"/>
                    <a:pt x="-3073" y="20768"/>
                    <a:pt x="3128" y="10500"/>
                  </a:cubicBezTo>
                  <a:cubicBezTo>
                    <a:pt x="9329" y="233"/>
                    <a:pt x="22673" y="-3073"/>
                    <a:pt x="32941" y="3128"/>
                  </a:cubicBezTo>
                  <a:cubicBezTo>
                    <a:pt x="33856" y="3681"/>
                    <a:pt x="34732" y="4300"/>
                    <a:pt x="35551" y="4976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0" name="ïSlídè"/>
            <p:cNvSpPr/>
            <p:nvPr/>
          </p:nvSpPr>
          <p:spPr>
            <a:xfrm>
              <a:off x="5069187" y="5118358"/>
              <a:ext cx="404884" cy="265073"/>
            </a:xfrm>
            <a:custGeom>
              <a:avLst/>
              <a:gdLst>
                <a:gd name="connsiteX0" fmla="*/ 165854 w 167628"/>
                <a:gd name="connsiteY0" fmla="*/ 25668 h 109744"/>
                <a:gd name="connsiteX1" fmla="*/ 100226 w 167628"/>
                <a:gd name="connsiteY1" fmla="*/ 101297 h 109744"/>
                <a:gd name="connsiteX2" fmla="*/ 1642 w 167628"/>
                <a:gd name="connsiteY2" fmla="*/ 84057 h 109744"/>
                <a:gd name="connsiteX3" fmla="*/ 67174 w 167628"/>
                <a:gd name="connsiteY3" fmla="*/ 8428 h 109744"/>
                <a:gd name="connsiteX4" fmla="*/ 165854 w 167628"/>
                <a:gd name="connsiteY4" fmla="*/ 25668 h 109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28" h="109744">
                  <a:moveTo>
                    <a:pt x="165854" y="25668"/>
                  </a:moveTo>
                  <a:cubicBezTo>
                    <a:pt x="175379" y="51291"/>
                    <a:pt x="145565" y="85105"/>
                    <a:pt x="100226" y="101297"/>
                  </a:cubicBezTo>
                  <a:cubicBezTo>
                    <a:pt x="54887" y="117489"/>
                    <a:pt x="10691" y="109679"/>
                    <a:pt x="1642" y="84057"/>
                  </a:cubicBezTo>
                  <a:cubicBezTo>
                    <a:pt x="-7406" y="58434"/>
                    <a:pt x="21836" y="24525"/>
                    <a:pt x="67174" y="8428"/>
                  </a:cubicBezTo>
                  <a:cubicBezTo>
                    <a:pt x="112514" y="-7669"/>
                    <a:pt x="156710" y="-49"/>
                    <a:pt x="165854" y="25668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1" name="iŝľíďê"/>
            <p:cNvSpPr/>
            <p:nvPr/>
          </p:nvSpPr>
          <p:spPr>
            <a:xfrm>
              <a:off x="4945928" y="4985216"/>
              <a:ext cx="808445" cy="396906"/>
            </a:xfrm>
            <a:custGeom>
              <a:avLst/>
              <a:gdLst>
                <a:gd name="connsiteX0" fmla="*/ 22479 w 334708"/>
                <a:gd name="connsiteY0" fmla="*/ 50787 h 164325"/>
                <a:gd name="connsiteX1" fmla="*/ 236506 w 334708"/>
                <a:gd name="connsiteY1" fmla="*/ 1258 h 164325"/>
                <a:gd name="connsiteX2" fmla="*/ 277559 w 334708"/>
                <a:gd name="connsiteY2" fmla="*/ 10783 h 164325"/>
                <a:gd name="connsiteX3" fmla="*/ 334709 w 334708"/>
                <a:gd name="connsiteY3" fmla="*/ 57741 h 164325"/>
                <a:gd name="connsiteX4" fmla="*/ 172784 w 334708"/>
                <a:gd name="connsiteY4" fmla="*/ 117462 h 164325"/>
                <a:gd name="connsiteX5" fmla="*/ 95822 w 334708"/>
                <a:gd name="connsiteY5" fmla="*/ 164326 h 164325"/>
                <a:gd name="connsiteX6" fmla="*/ 0 w 334708"/>
                <a:gd name="connsiteY6" fmla="*/ 150514 h 16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708" h="164325">
                  <a:moveTo>
                    <a:pt x="22479" y="50787"/>
                  </a:moveTo>
                  <a:lnTo>
                    <a:pt x="236506" y="1258"/>
                  </a:lnTo>
                  <a:cubicBezTo>
                    <a:pt x="250927" y="-2124"/>
                    <a:pt x="266100" y="1400"/>
                    <a:pt x="277559" y="10783"/>
                  </a:cubicBezTo>
                  <a:lnTo>
                    <a:pt x="334709" y="57741"/>
                  </a:lnTo>
                  <a:lnTo>
                    <a:pt x="172784" y="117462"/>
                  </a:lnTo>
                  <a:lnTo>
                    <a:pt x="95822" y="164326"/>
                  </a:lnTo>
                  <a:lnTo>
                    <a:pt x="0" y="150514"/>
                  </a:ln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2" name="í$1íḍé"/>
            <p:cNvSpPr/>
            <p:nvPr/>
          </p:nvSpPr>
          <p:spPr>
            <a:xfrm>
              <a:off x="3951516" y="2800342"/>
              <a:ext cx="465723" cy="660745"/>
            </a:xfrm>
            <a:custGeom>
              <a:avLst/>
              <a:gdLst>
                <a:gd name="connsiteX0" fmla="*/ 113378 w 192816"/>
                <a:gd name="connsiteY0" fmla="*/ 193357 h 273558"/>
                <a:gd name="connsiteX1" fmla="*/ 122331 w 192816"/>
                <a:gd name="connsiteY1" fmla="*/ 220789 h 273558"/>
                <a:gd name="connsiteX2" fmla="*/ 111282 w 192816"/>
                <a:gd name="connsiteY2" fmla="*/ 229267 h 273558"/>
                <a:gd name="connsiteX3" fmla="*/ 54132 w 192816"/>
                <a:gd name="connsiteY3" fmla="*/ 273558 h 273558"/>
                <a:gd name="connsiteX4" fmla="*/ 52513 w 192816"/>
                <a:gd name="connsiteY4" fmla="*/ 272034 h 273558"/>
                <a:gd name="connsiteX5" fmla="*/ 30 w 192816"/>
                <a:gd name="connsiteY5" fmla="*/ 149257 h 273558"/>
                <a:gd name="connsiteX6" fmla="*/ 184244 w 192816"/>
                <a:gd name="connsiteY6" fmla="*/ 762 h 273558"/>
                <a:gd name="connsiteX7" fmla="*/ 185387 w 192816"/>
                <a:gd name="connsiteY7" fmla="*/ 762 h 273558"/>
                <a:gd name="connsiteX8" fmla="*/ 192816 w 192816"/>
                <a:gd name="connsiteY8" fmla="*/ 0 h 273558"/>
                <a:gd name="connsiteX9" fmla="*/ 70896 w 192816"/>
                <a:gd name="connsiteY9" fmla="*/ 110966 h 273558"/>
                <a:gd name="connsiteX10" fmla="*/ 74801 w 192816"/>
                <a:gd name="connsiteY10" fmla="*/ 137160 h 273558"/>
                <a:gd name="connsiteX11" fmla="*/ 107663 w 192816"/>
                <a:gd name="connsiteY11" fmla="*/ 186690 h 273558"/>
                <a:gd name="connsiteX12" fmla="*/ 113568 w 192816"/>
                <a:gd name="connsiteY12" fmla="*/ 193453 h 27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2816" h="273558">
                  <a:moveTo>
                    <a:pt x="113378" y="193357"/>
                  </a:moveTo>
                  <a:cubicBezTo>
                    <a:pt x="118150" y="201816"/>
                    <a:pt x="121188" y="211141"/>
                    <a:pt x="122331" y="220789"/>
                  </a:cubicBezTo>
                  <a:lnTo>
                    <a:pt x="111282" y="229267"/>
                  </a:lnTo>
                  <a:lnTo>
                    <a:pt x="54132" y="273558"/>
                  </a:lnTo>
                  <a:lnTo>
                    <a:pt x="52513" y="272034"/>
                  </a:lnTo>
                  <a:cubicBezTo>
                    <a:pt x="18242" y="240506"/>
                    <a:pt x="-865" y="195805"/>
                    <a:pt x="30" y="149257"/>
                  </a:cubicBezTo>
                  <a:cubicBezTo>
                    <a:pt x="30" y="74676"/>
                    <a:pt x="79659" y="12668"/>
                    <a:pt x="184244" y="762"/>
                  </a:cubicBezTo>
                  <a:lnTo>
                    <a:pt x="185387" y="762"/>
                  </a:lnTo>
                  <a:cubicBezTo>
                    <a:pt x="187863" y="762"/>
                    <a:pt x="190435" y="190"/>
                    <a:pt x="192816" y="0"/>
                  </a:cubicBezTo>
                  <a:cubicBezTo>
                    <a:pt x="123855" y="8287"/>
                    <a:pt x="70896" y="54673"/>
                    <a:pt x="70896" y="110966"/>
                  </a:cubicBezTo>
                  <a:cubicBezTo>
                    <a:pt x="70887" y="119844"/>
                    <a:pt x="72211" y="128673"/>
                    <a:pt x="74801" y="137160"/>
                  </a:cubicBezTo>
                  <a:cubicBezTo>
                    <a:pt x="80974" y="156381"/>
                    <a:pt x="92346" y="173526"/>
                    <a:pt x="107663" y="186690"/>
                  </a:cubicBezTo>
                  <a:cubicBezTo>
                    <a:pt x="110015" y="188576"/>
                    <a:pt x="112016" y="190862"/>
                    <a:pt x="113568" y="193453"/>
                  </a:cubicBezTo>
                  <a:close/>
                </a:path>
              </a:pathLst>
            </a:custGeom>
            <a:solidFill>
              <a:srgbClr val="E9BC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3" name="iṧľiḑê"/>
            <p:cNvSpPr/>
            <p:nvPr/>
          </p:nvSpPr>
          <p:spPr>
            <a:xfrm>
              <a:off x="3909447" y="1993617"/>
              <a:ext cx="493973" cy="741462"/>
            </a:xfrm>
            <a:custGeom>
              <a:avLst/>
              <a:gdLst>
                <a:gd name="connsiteX0" fmla="*/ 173181 w 204512"/>
                <a:gd name="connsiteY0" fmla="*/ 99680 h 306976"/>
                <a:gd name="connsiteX1" fmla="*/ 158703 w 204512"/>
                <a:gd name="connsiteY1" fmla="*/ 306087 h 306976"/>
                <a:gd name="connsiteX2" fmla="*/ 51642 w 204512"/>
                <a:gd name="connsiteY2" fmla="*/ 172737 h 306976"/>
                <a:gd name="connsiteX3" fmla="*/ 32592 w 204512"/>
                <a:gd name="connsiteY3" fmla="*/ 2811 h 306976"/>
                <a:gd name="connsiteX4" fmla="*/ 173181 w 204512"/>
                <a:gd name="connsiteY4" fmla="*/ 99680 h 306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512" h="306976">
                  <a:moveTo>
                    <a:pt x="173181" y="99680"/>
                  </a:moveTo>
                  <a:cubicBezTo>
                    <a:pt x="217377" y="173308"/>
                    <a:pt x="216806" y="294657"/>
                    <a:pt x="158703" y="306087"/>
                  </a:cubicBezTo>
                  <a:cubicBezTo>
                    <a:pt x="106982" y="316279"/>
                    <a:pt x="103935" y="236840"/>
                    <a:pt x="51642" y="172737"/>
                  </a:cubicBezTo>
                  <a:cubicBezTo>
                    <a:pt x="-16747" y="88726"/>
                    <a:pt x="-10937" y="19194"/>
                    <a:pt x="32592" y="2811"/>
                  </a:cubicBezTo>
                  <a:cubicBezTo>
                    <a:pt x="68978" y="-10905"/>
                    <a:pt x="128985" y="26242"/>
                    <a:pt x="173181" y="99680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4" name="ïş1îḑé"/>
            <p:cNvSpPr/>
            <p:nvPr/>
          </p:nvSpPr>
          <p:spPr>
            <a:xfrm>
              <a:off x="4480278" y="2796164"/>
              <a:ext cx="574760" cy="632944"/>
            </a:xfrm>
            <a:custGeom>
              <a:avLst/>
              <a:gdLst>
                <a:gd name="connsiteX0" fmla="*/ 237935 w 237959"/>
                <a:gd name="connsiteY0" fmla="*/ 164988 h 262048"/>
                <a:gd name="connsiteX1" fmla="*/ 194024 w 237959"/>
                <a:gd name="connsiteY1" fmla="*/ 262048 h 262048"/>
                <a:gd name="connsiteX2" fmla="*/ 130112 w 237959"/>
                <a:gd name="connsiteY2" fmla="*/ 221757 h 262048"/>
                <a:gd name="connsiteX3" fmla="*/ 118205 w 237959"/>
                <a:gd name="connsiteY3" fmla="*/ 214233 h 262048"/>
                <a:gd name="connsiteX4" fmla="*/ 122587 w 237959"/>
                <a:gd name="connsiteY4" fmla="*/ 185658 h 262048"/>
                <a:gd name="connsiteX5" fmla="*/ 132874 w 237959"/>
                <a:gd name="connsiteY5" fmla="*/ 172037 h 262048"/>
                <a:gd name="connsiteX6" fmla="*/ 142399 w 237959"/>
                <a:gd name="connsiteY6" fmla="*/ 127079 h 262048"/>
                <a:gd name="connsiteX7" fmla="*/ 140303 w 237959"/>
                <a:gd name="connsiteY7" fmla="*/ 112220 h 262048"/>
                <a:gd name="connsiteX8" fmla="*/ 0 w 237959"/>
                <a:gd name="connsiteY8" fmla="*/ 15 h 262048"/>
                <a:gd name="connsiteX9" fmla="*/ 2858 w 237959"/>
                <a:gd name="connsiteY9" fmla="*/ 15 h 262048"/>
                <a:gd name="connsiteX10" fmla="*/ 237935 w 237959"/>
                <a:gd name="connsiteY10" fmla="*/ 164988 h 262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7959" h="262048">
                  <a:moveTo>
                    <a:pt x="237935" y="164988"/>
                  </a:moveTo>
                  <a:cubicBezTo>
                    <a:pt x="238678" y="202307"/>
                    <a:pt x="222542" y="237969"/>
                    <a:pt x="194024" y="262048"/>
                  </a:cubicBezTo>
                  <a:lnTo>
                    <a:pt x="130112" y="221757"/>
                  </a:lnTo>
                  <a:lnTo>
                    <a:pt x="118205" y="214233"/>
                  </a:lnTo>
                  <a:cubicBezTo>
                    <a:pt x="118120" y="204536"/>
                    <a:pt x="119596" y="194887"/>
                    <a:pt x="122587" y="185658"/>
                  </a:cubicBezTo>
                  <a:cubicBezTo>
                    <a:pt x="126568" y="181562"/>
                    <a:pt x="130026" y="176990"/>
                    <a:pt x="132874" y="172037"/>
                  </a:cubicBezTo>
                  <a:cubicBezTo>
                    <a:pt x="140675" y="158416"/>
                    <a:pt x="143999" y="142690"/>
                    <a:pt x="142399" y="127079"/>
                  </a:cubicBezTo>
                  <a:cubicBezTo>
                    <a:pt x="142085" y="122078"/>
                    <a:pt x="141389" y="117106"/>
                    <a:pt x="140303" y="112220"/>
                  </a:cubicBezTo>
                  <a:cubicBezTo>
                    <a:pt x="126406" y="46069"/>
                    <a:pt x="67589" y="-975"/>
                    <a:pt x="0" y="15"/>
                  </a:cubicBezTo>
                  <a:lnTo>
                    <a:pt x="2858" y="15"/>
                  </a:lnTo>
                  <a:cubicBezTo>
                    <a:pt x="124396" y="206"/>
                    <a:pt x="237935" y="81740"/>
                    <a:pt x="237935" y="164988"/>
                  </a:cubicBezTo>
                  <a:close/>
                </a:path>
              </a:pathLst>
            </a:custGeom>
            <a:solidFill>
              <a:srgbClr val="E9BC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5" name="î$lídê"/>
            <p:cNvSpPr/>
            <p:nvPr/>
          </p:nvSpPr>
          <p:spPr>
            <a:xfrm>
              <a:off x="4473312" y="2163051"/>
              <a:ext cx="524233" cy="84886"/>
            </a:xfrm>
            <a:custGeom>
              <a:avLst/>
              <a:gdLst>
                <a:gd name="connsiteX0" fmla="*/ 2312 w 217040"/>
                <a:gd name="connsiteY0" fmla="*/ 35057 h 35144"/>
                <a:gd name="connsiteX1" fmla="*/ 693 w 217040"/>
                <a:gd name="connsiteY1" fmla="*/ 34390 h 35144"/>
                <a:gd name="connsiteX2" fmla="*/ 693 w 217040"/>
                <a:gd name="connsiteY2" fmla="*/ 30961 h 35144"/>
                <a:gd name="connsiteX3" fmla="*/ 91180 w 217040"/>
                <a:gd name="connsiteY3" fmla="*/ 1625 h 35144"/>
                <a:gd name="connsiteX4" fmla="*/ 215005 w 217040"/>
                <a:gd name="connsiteY4" fmla="*/ 20675 h 35144"/>
                <a:gd name="connsiteX5" fmla="*/ 217015 w 217040"/>
                <a:gd name="connsiteY5" fmla="*/ 23380 h 35144"/>
                <a:gd name="connsiteX6" fmla="*/ 217006 w 217040"/>
                <a:gd name="connsiteY6" fmla="*/ 23437 h 35144"/>
                <a:gd name="connsiteX7" fmla="*/ 214482 w 217040"/>
                <a:gd name="connsiteY7" fmla="*/ 25456 h 35144"/>
                <a:gd name="connsiteX8" fmla="*/ 214339 w 217040"/>
                <a:gd name="connsiteY8" fmla="*/ 25437 h 35144"/>
                <a:gd name="connsiteX9" fmla="*/ 90514 w 217040"/>
                <a:gd name="connsiteY9" fmla="*/ 6387 h 35144"/>
                <a:gd name="connsiteX10" fmla="*/ 4789 w 217040"/>
                <a:gd name="connsiteY10" fmla="*/ 34390 h 35144"/>
                <a:gd name="connsiteX11" fmla="*/ 2312 w 217040"/>
                <a:gd name="connsiteY11" fmla="*/ 35057 h 3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040" h="35144">
                  <a:moveTo>
                    <a:pt x="2312" y="35057"/>
                  </a:moveTo>
                  <a:cubicBezTo>
                    <a:pt x="1712" y="35019"/>
                    <a:pt x="1141" y="34791"/>
                    <a:pt x="693" y="34390"/>
                  </a:cubicBezTo>
                  <a:cubicBezTo>
                    <a:pt x="-231" y="33428"/>
                    <a:pt x="-231" y="31924"/>
                    <a:pt x="693" y="30961"/>
                  </a:cubicBezTo>
                  <a:cubicBezTo>
                    <a:pt x="24010" y="6606"/>
                    <a:pt x="58005" y="-4414"/>
                    <a:pt x="91180" y="1625"/>
                  </a:cubicBezTo>
                  <a:lnTo>
                    <a:pt x="215005" y="20675"/>
                  </a:lnTo>
                  <a:cubicBezTo>
                    <a:pt x="216310" y="20865"/>
                    <a:pt x="217206" y="22075"/>
                    <a:pt x="217015" y="23380"/>
                  </a:cubicBezTo>
                  <a:cubicBezTo>
                    <a:pt x="217015" y="23399"/>
                    <a:pt x="217006" y="23418"/>
                    <a:pt x="217006" y="23437"/>
                  </a:cubicBezTo>
                  <a:cubicBezTo>
                    <a:pt x="216863" y="24694"/>
                    <a:pt x="215739" y="25599"/>
                    <a:pt x="214482" y="25456"/>
                  </a:cubicBezTo>
                  <a:cubicBezTo>
                    <a:pt x="214434" y="25456"/>
                    <a:pt x="214386" y="25447"/>
                    <a:pt x="214339" y="25437"/>
                  </a:cubicBezTo>
                  <a:lnTo>
                    <a:pt x="90514" y="6387"/>
                  </a:lnTo>
                  <a:cubicBezTo>
                    <a:pt x="59053" y="748"/>
                    <a:pt x="26858" y="11264"/>
                    <a:pt x="4789" y="34390"/>
                  </a:cubicBezTo>
                  <a:cubicBezTo>
                    <a:pt x="4141" y="35038"/>
                    <a:pt x="3198" y="35295"/>
                    <a:pt x="2312" y="35057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6" name="iṣḷíḑe"/>
            <p:cNvSpPr/>
            <p:nvPr/>
          </p:nvSpPr>
          <p:spPr>
            <a:xfrm>
              <a:off x="4123908" y="2798021"/>
              <a:ext cx="699620" cy="540868"/>
            </a:xfrm>
            <a:custGeom>
              <a:avLst/>
              <a:gdLst>
                <a:gd name="connsiteX0" fmla="*/ 143161 w 289653"/>
                <a:gd name="connsiteY0" fmla="*/ 223846 h 223927"/>
                <a:gd name="connsiteX1" fmla="*/ 3238 w 289653"/>
                <a:gd name="connsiteY1" fmla="*/ 138121 h 223927"/>
                <a:gd name="connsiteX2" fmla="*/ 2191 w 289653"/>
                <a:gd name="connsiteY2" fmla="*/ 134501 h 223927"/>
                <a:gd name="connsiteX3" fmla="*/ 2191 w 289653"/>
                <a:gd name="connsiteY3" fmla="*/ 133834 h 223927"/>
                <a:gd name="connsiteX4" fmla="*/ 1333 w 289653"/>
                <a:gd name="connsiteY4" fmla="*/ 129834 h 223927"/>
                <a:gd name="connsiteX5" fmla="*/ 0 w 289653"/>
                <a:gd name="connsiteY5" fmla="*/ 121452 h 223927"/>
                <a:gd name="connsiteX6" fmla="*/ 0 w 289653"/>
                <a:gd name="connsiteY6" fmla="*/ 117642 h 223927"/>
                <a:gd name="connsiteX7" fmla="*/ 0 w 289653"/>
                <a:gd name="connsiteY7" fmla="*/ 111927 h 223927"/>
                <a:gd name="connsiteX8" fmla="*/ 121920 w 289653"/>
                <a:gd name="connsiteY8" fmla="*/ 961 h 223927"/>
                <a:gd name="connsiteX9" fmla="*/ 123539 w 289653"/>
                <a:gd name="connsiteY9" fmla="*/ 961 h 223927"/>
                <a:gd name="connsiteX10" fmla="*/ 144399 w 289653"/>
                <a:gd name="connsiteY10" fmla="*/ 8 h 223927"/>
                <a:gd name="connsiteX11" fmla="*/ 147542 w 289653"/>
                <a:gd name="connsiteY11" fmla="*/ 8 h 223927"/>
                <a:gd name="connsiteX12" fmla="*/ 287179 w 289653"/>
                <a:gd name="connsiteY12" fmla="*/ 111736 h 223927"/>
                <a:gd name="connsiteX13" fmla="*/ 143161 w 289653"/>
                <a:gd name="connsiteY13" fmla="*/ 223846 h 223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9653" h="223927">
                  <a:moveTo>
                    <a:pt x="143161" y="223846"/>
                  </a:moveTo>
                  <a:cubicBezTo>
                    <a:pt x="75247" y="225941"/>
                    <a:pt x="18288" y="187555"/>
                    <a:pt x="3238" y="138121"/>
                  </a:cubicBezTo>
                  <a:cubicBezTo>
                    <a:pt x="2800" y="136940"/>
                    <a:pt x="2448" y="135730"/>
                    <a:pt x="2191" y="134501"/>
                  </a:cubicBezTo>
                  <a:cubicBezTo>
                    <a:pt x="2134" y="134282"/>
                    <a:pt x="2134" y="134053"/>
                    <a:pt x="2191" y="133834"/>
                  </a:cubicBezTo>
                  <a:cubicBezTo>
                    <a:pt x="1800" y="132520"/>
                    <a:pt x="1514" y="131186"/>
                    <a:pt x="1333" y="129834"/>
                  </a:cubicBezTo>
                  <a:cubicBezTo>
                    <a:pt x="695" y="127072"/>
                    <a:pt x="248" y="124271"/>
                    <a:pt x="0" y="121452"/>
                  </a:cubicBezTo>
                  <a:cubicBezTo>
                    <a:pt x="0" y="120118"/>
                    <a:pt x="0" y="118785"/>
                    <a:pt x="0" y="117642"/>
                  </a:cubicBezTo>
                  <a:cubicBezTo>
                    <a:pt x="0" y="116499"/>
                    <a:pt x="0" y="113832"/>
                    <a:pt x="0" y="111927"/>
                  </a:cubicBezTo>
                  <a:cubicBezTo>
                    <a:pt x="0" y="55634"/>
                    <a:pt x="52959" y="9247"/>
                    <a:pt x="121920" y="961"/>
                  </a:cubicBezTo>
                  <a:lnTo>
                    <a:pt x="123539" y="961"/>
                  </a:lnTo>
                  <a:cubicBezTo>
                    <a:pt x="130397" y="389"/>
                    <a:pt x="137350" y="8"/>
                    <a:pt x="144399" y="8"/>
                  </a:cubicBezTo>
                  <a:lnTo>
                    <a:pt x="147542" y="8"/>
                  </a:lnTo>
                  <a:cubicBezTo>
                    <a:pt x="214741" y="-706"/>
                    <a:pt x="273139" y="46023"/>
                    <a:pt x="287179" y="111736"/>
                  </a:cubicBezTo>
                  <a:cubicBezTo>
                    <a:pt x="298418" y="164219"/>
                    <a:pt x="274892" y="220036"/>
                    <a:pt x="143161" y="223846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7" name="ïSlîḍé"/>
            <p:cNvSpPr/>
            <p:nvPr/>
          </p:nvSpPr>
          <p:spPr>
            <a:xfrm>
              <a:off x="4129200" y="3122433"/>
              <a:ext cx="2529" cy="8741"/>
            </a:xfrm>
            <a:custGeom>
              <a:avLst/>
              <a:gdLst>
                <a:gd name="connsiteX0" fmla="*/ 0 w 1047"/>
                <a:gd name="connsiteY0" fmla="*/ 0 h 3619"/>
                <a:gd name="connsiteX1" fmla="*/ 1048 w 1047"/>
                <a:gd name="connsiteY1" fmla="*/ 3620 h 3619"/>
                <a:gd name="connsiteX2" fmla="*/ 1048 w 1047"/>
                <a:gd name="connsiteY2" fmla="*/ 3620 h 3619"/>
                <a:gd name="connsiteX3" fmla="*/ 0 w 1047"/>
                <a:gd name="connsiteY3" fmla="*/ 0 h 3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" h="3619">
                  <a:moveTo>
                    <a:pt x="0" y="0"/>
                  </a:moveTo>
                  <a:cubicBezTo>
                    <a:pt x="257" y="1229"/>
                    <a:pt x="610" y="2438"/>
                    <a:pt x="1048" y="3620"/>
                  </a:cubicBezTo>
                  <a:lnTo>
                    <a:pt x="1048" y="3620"/>
                  </a:lnTo>
                  <a:cubicBezTo>
                    <a:pt x="610" y="2438"/>
                    <a:pt x="257" y="1229"/>
                    <a:pt x="0" y="0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8" name="ïsḻîďê"/>
            <p:cNvSpPr/>
            <p:nvPr/>
          </p:nvSpPr>
          <p:spPr>
            <a:xfrm>
              <a:off x="4398604" y="2796642"/>
              <a:ext cx="72239" cy="4618"/>
            </a:xfrm>
            <a:custGeom>
              <a:avLst/>
              <a:gdLst>
                <a:gd name="connsiteX0" fmla="*/ 29908 w 29908"/>
                <a:gd name="connsiteY0" fmla="*/ 198 h 1912"/>
                <a:gd name="connsiteX1" fmla="*/ 9049 w 29908"/>
                <a:gd name="connsiteY1" fmla="*/ 1150 h 1912"/>
                <a:gd name="connsiteX2" fmla="*/ 7430 w 29908"/>
                <a:gd name="connsiteY2" fmla="*/ 1150 h 1912"/>
                <a:gd name="connsiteX3" fmla="*/ 0 w 29908"/>
                <a:gd name="connsiteY3" fmla="*/ 1912 h 1912"/>
                <a:gd name="connsiteX4" fmla="*/ 5239 w 29908"/>
                <a:gd name="connsiteY4" fmla="*/ 1150 h 1912"/>
                <a:gd name="connsiteX5" fmla="*/ 6858 w 29908"/>
                <a:gd name="connsiteY5" fmla="*/ 1150 h 1912"/>
                <a:gd name="connsiteX6" fmla="*/ 27242 w 29908"/>
                <a:gd name="connsiteY6" fmla="*/ 7 h 1912"/>
                <a:gd name="connsiteX7" fmla="*/ 29908 w 29908"/>
                <a:gd name="connsiteY7" fmla="*/ 198 h 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908" h="1912">
                  <a:moveTo>
                    <a:pt x="29908" y="198"/>
                  </a:moveTo>
                  <a:cubicBezTo>
                    <a:pt x="22860" y="198"/>
                    <a:pt x="15907" y="198"/>
                    <a:pt x="9049" y="1150"/>
                  </a:cubicBezTo>
                  <a:lnTo>
                    <a:pt x="7430" y="1150"/>
                  </a:lnTo>
                  <a:cubicBezTo>
                    <a:pt x="5048" y="1150"/>
                    <a:pt x="2477" y="1150"/>
                    <a:pt x="0" y="1912"/>
                  </a:cubicBezTo>
                  <a:cubicBezTo>
                    <a:pt x="1810" y="1912"/>
                    <a:pt x="3524" y="1341"/>
                    <a:pt x="5239" y="1150"/>
                  </a:cubicBezTo>
                  <a:lnTo>
                    <a:pt x="6858" y="1150"/>
                  </a:lnTo>
                  <a:cubicBezTo>
                    <a:pt x="13630" y="426"/>
                    <a:pt x="20431" y="45"/>
                    <a:pt x="27242" y="7"/>
                  </a:cubicBezTo>
                  <a:cubicBezTo>
                    <a:pt x="28137" y="-22"/>
                    <a:pt x="29032" y="36"/>
                    <a:pt x="29908" y="198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9" name="išļîḍe"/>
            <p:cNvSpPr/>
            <p:nvPr/>
          </p:nvSpPr>
          <p:spPr>
            <a:xfrm>
              <a:off x="4131729" y="3095530"/>
              <a:ext cx="691828" cy="404921"/>
            </a:xfrm>
            <a:custGeom>
              <a:avLst/>
              <a:gdLst>
                <a:gd name="connsiteX0" fmla="*/ 266414 w 286427"/>
                <a:gd name="connsiteY0" fmla="*/ 62001 h 167643"/>
                <a:gd name="connsiteX1" fmla="*/ 262033 w 286427"/>
                <a:gd name="connsiteY1" fmla="*/ 90576 h 167643"/>
                <a:gd name="connsiteX2" fmla="*/ 273939 w 286427"/>
                <a:gd name="connsiteY2" fmla="*/ 98101 h 167643"/>
                <a:gd name="connsiteX3" fmla="*/ 162687 w 286427"/>
                <a:gd name="connsiteY3" fmla="*/ 167347 h 167643"/>
                <a:gd name="connsiteX4" fmla="*/ 36671 w 286427"/>
                <a:gd name="connsiteY4" fmla="*/ 106673 h 167643"/>
                <a:gd name="connsiteX5" fmla="*/ 47720 w 286427"/>
                <a:gd name="connsiteY5" fmla="*/ 98196 h 167643"/>
                <a:gd name="connsiteX6" fmla="*/ 38767 w 286427"/>
                <a:gd name="connsiteY6" fmla="*/ 70764 h 167643"/>
                <a:gd name="connsiteX7" fmla="*/ 38767 w 286427"/>
                <a:gd name="connsiteY7" fmla="*/ 70764 h 167643"/>
                <a:gd name="connsiteX8" fmla="*/ 32861 w 286427"/>
                <a:gd name="connsiteY8" fmla="*/ 64001 h 167643"/>
                <a:gd name="connsiteX9" fmla="*/ 0 w 286427"/>
                <a:gd name="connsiteY9" fmla="*/ 14471 h 167643"/>
                <a:gd name="connsiteX10" fmla="*/ 283845 w 286427"/>
                <a:gd name="connsiteY10" fmla="*/ 2946 h 167643"/>
                <a:gd name="connsiteX11" fmla="*/ 286036 w 286427"/>
                <a:gd name="connsiteY11" fmla="*/ 2946 h 167643"/>
                <a:gd name="connsiteX12" fmla="*/ 276511 w 286427"/>
                <a:gd name="connsiteY12" fmla="*/ 47904 h 167643"/>
                <a:gd name="connsiteX13" fmla="*/ 266414 w 286427"/>
                <a:gd name="connsiteY13" fmla="*/ 62001 h 16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6427" h="167643">
                  <a:moveTo>
                    <a:pt x="266414" y="62001"/>
                  </a:moveTo>
                  <a:cubicBezTo>
                    <a:pt x="263423" y="71231"/>
                    <a:pt x="261947" y="80879"/>
                    <a:pt x="262033" y="90576"/>
                  </a:cubicBezTo>
                  <a:lnTo>
                    <a:pt x="273939" y="98101"/>
                  </a:lnTo>
                  <a:cubicBezTo>
                    <a:pt x="251755" y="139268"/>
                    <a:pt x="209426" y="165614"/>
                    <a:pt x="162687" y="167347"/>
                  </a:cubicBezTo>
                  <a:cubicBezTo>
                    <a:pt x="119920" y="170776"/>
                    <a:pt x="70771" y="144011"/>
                    <a:pt x="36671" y="106673"/>
                  </a:cubicBezTo>
                  <a:lnTo>
                    <a:pt x="47720" y="98196"/>
                  </a:lnTo>
                  <a:cubicBezTo>
                    <a:pt x="46577" y="88547"/>
                    <a:pt x="43539" y="79222"/>
                    <a:pt x="38767" y="70764"/>
                  </a:cubicBezTo>
                  <a:lnTo>
                    <a:pt x="38767" y="70764"/>
                  </a:lnTo>
                  <a:cubicBezTo>
                    <a:pt x="37214" y="68173"/>
                    <a:pt x="35214" y="65887"/>
                    <a:pt x="32861" y="64001"/>
                  </a:cubicBezTo>
                  <a:cubicBezTo>
                    <a:pt x="17545" y="50838"/>
                    <a:pt x="6172" y="33693"/>
                    <a:pt x="0" y="14471"/>
                  </a:cubicBezTo>
                  <a:cubicBezTo>
                    <a:pt x="93926" y="488"/>
                    <a:pt x="189090" y="-3379"/>
                    <a:pt x="283845" y="2946"/>
                  </a:cubicBezTo>
                  <a:lnTo>
                    <a:pt x="286036" y="2946"/>
                  </a:lnTo>
                  <a:cubicBezTo>
                    <a:pt x="287636" y="18557"/>
                    <a:pt x="284312" y="34283"/>
                    <a:pt x="276511" y="47904"/>
                  </a:cubicBezTo>
                  <a:cubicBezTo>
                    <a:pt x="273758" y="53009"/>
                    <a:pt x="270367" y="57753"/>
                    <a:pt x="266414" y="62001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0" name="íṥ1ïḓé"/>
            <p:cNvSpPr/>
            <p:nvPr/>
          </p:nvSpPr>
          <p:spPr>
            <a:xfrm>
              <a:off x="4234798" y="2501027"/>
              <a:ext cx="475773" cy="693643"/>
            </a:xfrm>
            <a:custGeom>
              <a:avLst/>
              <a:gdLst>
                <a:gd name="connsiteX0" fmla="*/ 0 w 196977"/>
                <a:gd name="connsiteY0" fmla="*/ 0 h 287178"/>
                <a:gd name="connsiteX1" fmla="*/ 196977 w 196977"/>
                <a:gd name="connsiteY1" fmla="*/ 0 h 287178"/>
                <a:gd name="connsiteX2" fmla="*/ 196977 w 196977"/>
                <a:gd name="connsiteY2" fmla="*/ 287179 h 287178"/>
                <a:gd name="connsiteX3" fmla="*/ 0 w 196977"/>
                <a:gd name="connsiteY3" fmla="*/ 287179 h 28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977" h="287178">
                  <a:moveTo>
                    <a:pt x="0" y="0"/>
                  </a:moveTo>
                  <a:lnTo>
                    <a:pt x="196977" y="0"/>
                  </a:lnTo>
                  <a:lnTo>
                    <a:pt x="196977" y="287179"/>
                  </a:lnTo>
                  <a:lnTo>
                    <a:pt x="0" y="287179"/>
                  </a:ln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1" name="îşliḋê"/>
            <p:cNvSpPr/>
            <p:nvPr/>
          </p:nvSpPr>
          <p:spPr>
            <a:xfrm>
              <a:off x="4076284" y="3239508"/>
              <a:ext cx="170707" cy="225490"/>
            </a:xfrm>
            <a:custGeom>
              <a:avLst/>
              <a:gdLst>
                <a:gd name="connsiteX0" fmla="*/ 70675 w 70675"/>
                <a:gd name="connsiteY0" fmla="*/ 38968 h 93356"/>
                <a:gd name="connsiteX1" fmla="*/ 2096 w 70675"/>
                <a:gd name="connsiteY1" fmla="*/ 91737 h 93356"/>
                <a:gd name="connsiteX2" fmla="*/ 0 w 70675"/>
                <a:gd name="connsiteY2" fmla="*/ 93356 h 93356"/>
                <a:gd name="connsiteX3" fmla="*/ 476 w 70675"/>
                <a:gd name="connsiteY3" fmla="*/ 90213 h 93356"/>
                <a:gd name="connsiteX4" fmla="*/ 55626 w 70675"/>
                <a:gd name="connsiteY4" fmla="*/ 4488 h 93356"/>
                <a:gd name="connsiteX5" fmla="*/ 70675 w 70675"/>
                <a:gd name="connsiteY5" fmla="*/ 38968 h 9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675" h="93356">
                  <a:moveTo>
                    <a:pt x="70675" y="38968"/>
                  </a:moveTo>
                  <a:lnTo>
                    <a:pt x="2096" y="91737"/>
                  </a:lnTo>
                  <a:lnTo>
                    <a:pt x="0" y="93356"/>
                  </a:lnTo>
                  <a:cubicBezTo>
                    <a:pt x="0" y="93356"/>
                    <a:pt x="0" y="92213"/>
                    <a:pt x="476" y="90213"/>
                  </a:cubicBezTo>
                  <a:cubicBezTo>
                    <a:pt x="3810" y="71830"/>
                    <a:pt x="22479" y="-21325"/>
                    <a:pt x="55626" y="4488"/>
                  </a:cubicBezTo>
                  <a:cubicBezTo>
                    <a:pt x="68008" y="14489"/>
                    <a:pt x="70675" y="38968"/>
                    <a:pt x="70675" y="38968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2" name="ïṣlíḍè"/>
            <p:cNvSpPr/>
            <p:nvPr/>
          </p:nvSpPr>
          <p:spPr>
            <a:xfrm>
              <a:off x="4446919" y="2665753"/>
              <a:ext cx="263653" cy="169327"/>
            </a:xfrm>
            <a:custGeom>
              <a:avLst/>
              <a:gdLst>
                <a:gd name="connsiteX0" fmla="*/ 109157 w 109156"/>
                <a:gd name="connsiteY0" fmla="*/ 0 h 70104"/>
                <a:gd name="connsiteX1" fmla="*/ 109157 w 109156"/>
                <a:gd name="connsiteY1" fmla="*/ 70104 h 70104"/>
                <a:gd name="connsiteX2" fmla="*/ 0 w 109156"/>
                <a:gd name="connsiteY2" fmla="*/ 12954 h 70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156" h="70104">
                  <a:moveTo>
                    <a:pt x="109157" y="0"/>
                  </a:moveTo>
                  <a:lnTo>
                    <a:pt x="109157" y="70104"/>
                  </a:lnTo>
                  <a:cubicBezTo>
                    <a:pt x="26956" y="65056"/>
                    <a:pt x="6858" y="15335"/>
                    <a:pt x="0" y="12954"/>
                  </a:cubicBezTo>
                  <a:close/>
                </a:path>
              </a:pathLst>
            </a:custGeom>
            <a:solidFill>
              <a:srgbClr val="96503F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3" name="î$ļíḓè"/>
            <p:cNvSpPr/>
            <p:nvPr/>
          </p:nvSpPr>
          <p:spPr>
            <a:xfrm>
              <a:off x="4763939" y="3206261"/>
              <a:ext cx="185440" cy="224456"/>
            </a:xfrm>
            <a:custGeom>
              <a:avLst/>
              <a:gdLst>
                <a:gd name="connsiteX0" fmla="*/ 76775 w 76775"/>
                <a:gd name="connsiteY0" fmla="*/ 92928 h 92928"/>
                <a:gd name="connsiteX1" fmla="*/ 76204 w 76775"/>
                <a:gd name="connsiteY1" fmla="*/ 92452 h 92928"/>
                <a:gd name="connsiteX2" fmla="*/ 4 w 76775"/>
                <a:gd name="connsiteY2" fmla="*/ 44827 h 92928"/>
                <a:gd name="connsiteX3" fmla="*/ 4385 w 76775"/>
                <a:gd name="connsiteY3" fmla="*/ 16252 h 92928"/>
                <a:gd name="connsiteX4" fmla="*/ 10957 w 76775"/>
                <a:gd name="connsiteY4" fmla="*/ 5394 h 92928"/>
                <a:gd name="connsiteX5" fmla="*/ 14672 w 76775"/>
                <a:gd name="connsiteY5" fmla="*/ 2631 h 92928"/>
                <a:gd name="connsiteX6" fmla="*/ 76299 w 76775"/>
                <a:gd name="connsiteY6" fmla="*/ 92357 h 92928"/>
                <a:gd name="connsiteX7" fmla="*/ 76775 w 76775"/>
                <a:gd name="connsiteY7" fmla="*/ 92928 h 92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775" h="92928">
                  <a:moveTo>
                    <a:pt x="76775" y="92928"/>
                  </a:moveTo>
                  <a:lnTo>
                    <a:pt x="76204" y="92452"/>
                  </a:lnTo>
                  <a:lnTo>
                    <a:pt x="4" y="44827"/>
                  </a:lnTo>
                  <a:cubicBezTo>
                    <a:pt x="-82" y="35131"/>
                    <a:pt x="1394" y="25482"/>
                    <a:pt x="4385" y="16252"/>
                  </a:cubicBezTo>
                  <a:cubicBezTo>
                    <a:pt x="5814" y="12223"/>
                    <a:pt x="8052" y="8527"/>
                    <a:pt x="10957" y="5394"/>
                  </a:cubicBezTo>
                  <a:cubicBezTo>
                    <a:pt x="12100" y="4355"/>
                    <a:pt x="13348" y="3432"/>
                    <a:pt x="14672" y="2631"/>
                  </a:cubicBezTo>
                  <a:cubicBezTo>
                    <a:pt x="45628" y="-17371"/>
                    <a:pt x="73727" y="82927"/>
                    <a:pt x="76299" y="92357"/>
                  </a:cubicBezTo>
                  <a:cubicBezTo>
                    <a:pt x="76432" y="92566"/>
                    <a:pt x="76594" y="92757"/>
                    <a:pt x="76775" y="92928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4" name="îSlíḍe"/>
            <p:cNvSpPr/>
            <p:nvPr/>
          </p:nvSpPr>
          <p:spPr>
            <a:xfrm>
              <a:off x="4888935" y="2101930"/>
              <a:ext cx="117438" cy="277853"/>
            </a:xfrm>
            <a:custGeom>
              <a:avLst/>
              <a:gdLst>
                <a:gd name="connsiteX0" fmla="*/ 32740 w 48621"/>
                <a:gd name="connsiteY0" fmla="*/ 115035 h 115035"/>
                <a:gd name="connsiteX1" fmla="*/ 2355 w 48621"/>
                <a:gd name="connsiteY1" fmla="*/ 61505 h 115035"/>
                <a:gd name="connsiteX2" fmla="*/ 1117 w 48621"/>
                <a:gd name="connsiteY2" fmla="*/ 20738 h 115035"/>
                <a:gd name="connsiteX3" fmla="*/ 13976 w 48621"/>
                <a:gd name="connsiteY3" fmla="*/ 164 h 115035"/>
                <a:gd name="connsiteX4" fmla="*/ 46266 w 48621"/>
                <a:gd name="connsiteY4" fmla="*/ 53599 h 115035"/>
                <a:gd name="connsiteX5" fmla="*/ 46266 w 48621"/>
                <a:gd name="connsiteY5" fmla="*/ 53599 h 115035"/>
                <a:gd name="connsiteX6" fmla="*/ 47504 w 48621"/>
                <a:gd name="connsiteY6" fmla="*/ 94366 h 115035"/>
                <a:gd name="connsiteX7" fmla="*/ 34550 w 48621"/>
                <a:gd name="connsiteY7" fmla="*/ 114940 h 115035"/>
                <a:gd name="connsiteX8" fmla="*/ 15690 w 48621"/>
                <a:gd name="connsiteY8" fmla="*/ 4831 h 115035"/>
                <a:gd name="connsiteX9" fmla="*/ 14833 w 48621"/>
                <a:gd name="connsiteY9" fmla="*/ 4831 h 115035"/>
                <a:gd name="connsiteX10" fmla="*/ 5308 w 48621"/>
                <a:gd name="connsiteY10" fmla="*/ 21404 h 115035"/>
                <a:gd name="connsiteX11" fmla="*/ 6546 w 48621"/>
                <a:gd name="connsiteY11" fmla="*/ 60552 h 115035"/>
                <a:gd name="connsiteX12" fmla="*/ 33312 w 48621"/>
                <a:gd name="connsiteY12" fmla="*/ 110082 h 115035"/>
                <a:gd name="connsiteX13" fmla="*/ 42837 w 48621"/>
                <a:gd name="connsiteY13" fmla="*/ 93509 h 115035"/>
                <a:gd name="connsiteX14" fmla="*/ 41598 w 48621"/>
                <a:gd name="connsiteY14" fmla="*/ 54361 h 115035"/>
                <a:gd name="connsiteX15" fmla="*/ 41598 w 48621"/>
                <a:gd name="connsiteY15" fmla="*/ 54361 h 115035"/>
                <a:gd name="connsiteX16" fmla="*/ 15690 w 48621"/>
                <a:gd name="connsiteY16" fmla="*/ 4831 h 11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621" h="115035">
                  <a:moveTo>
                    <a:pt x="32740" y="115035"/>
                  </a:moveTo>
                  <a:cubicBezTo>
                    <a:pt x="19215" y="115035"/>
                    <a:pt x="7118" y="88079"/>
                    <a:pt x="2355" y="61505"/>
                  </a:cubicBezTo>
                  <a:cubicBezTo>
                    <a:pt x="-293" y="48074"/>
                    <a:pt x="-712" y="34301"/>
                    <a:pt x="1117" y="20738"/>
                  </a:cubicBezTo>
                  <a:cubicBezTo>
                    <a:pt x="3117" y="8641"/>
                    <a:pt x="7689" y="1688"/>
                    <a:pt x="13976" y="164"/>
                  </a:cubicBezTo>
                  <a:cubicBezTo>
                    <a:pt x="28168" y="-2408"/>
                    <a:pt x="41217" y="25786"/>
                    <a:pt x="46266" y="53599"/>
                  </a:cubicBezTo>
                  <a:lnTo>
                    <a:pt x="46266" y="53599"/>
                  </a:lnTo>
                  <a:cubicBezTo>
                    <a:pt x="48914" y="67029"/>
                    <a:pt x="49333" y="80802"/>
                    <a:pt x="47504" y="94366"/>
                  </a:cubicBezTo>
                  <a:cubicBezTo>
                    <a:pt x="45504" y="106463"/>
                    <a:pt x="40932" y="113416"/>
                    <a:pt x="34550" y="114940"/>
                  </a:cubicBezTo>
                  <a:close/>
                  <a:moveTo>
                    <a:pt x="15690" y="4831"/>
                  </a:moveTo>
                  <a:lnTo>
                    <a:pt x="14833" y="4831"/>
                  </a:lnTo>
                  <a:cubicBezTo>
                    <a:pt x="10833" y="5498"/>
                    <a:pt x="7404" y="11784"/>
                    <a:pt x="5308" y="21404"/>
                  </a:cubicBezTo>
                  <a:cubicBezTo>
                    <a:pt x="3575" y="34435"/>
                    <a:pt x="3994" y="47655"/>
                    <a:pt x="6546" y="60552"/>
                  </a:cubicBezTo>
                  <a:cubicBezTo>
                    <a:pt x="12166" y="91604"/>
                    <a:pt x="25596" y="111511"/>
                    <a:pt x="33312" y="110082"/>
                  </a:cubicBezTo>
                  <a:cubicBezTo>
                    <a:pt x="37312" y="109415"/>
                    <a:pt x="40741" y="103129"/>
                    <a:pt x="42837" y="93509"/>
                  </a:cubicBezTo>
                  <a:cubicBezTo>
                    <a:pt x="44570" y="80478"/>
                    <a:pt x="44151" y="67258"/>
                    <a:pt x="41598" y="54361"/>
                  </a:cubicBezTo>
                  <a:lnTo>
                    <a:pt x="41598" y="54361"/>
                  </a:lnTo>
                  <a:cubicBezTo>
                    <a:pt x="36169" y="24452"/>
                    <a:pt x="23882" y="4831"/>
                    <a:pt x="15690" y="4831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5" name="íŝlîde"/>
            <p:cNvSpPr/>
            <p:nvPr/>
          </p:nvSpPr>
          <p:spPr>
            <a:xfrm rot="19375802">
              <a:off x="3985570" y="1645745"/>
              <a:ext cx="922098" cy="409974"/>
            </a:xfrm>
            <a:custGeom>
              <a:avLst/>
              <a:gdLst>
                <a:gd name="connsiteX0" fmla="*/ 381762 w 381762"/>
                <a:gd name="connsiteY0" fmla="*/ 84868 h 169735"/>
                <a:gd name="connsiteX1" fmla="*/ 190881 w 381762"/>
                <a:gd name="connsiteY1" fmla="*/ 169736 h 169735"/>
                <a:gd name="connsiteX2" fmla="*/ 0 w 381762"/>
                <a:gd name="connsiteY2" fmla="*/ 84868 h 169735"/>
                <a:gd name="connsiteX3" fmla="*/ 190881 w 381762"/>
                <a:gd name="connsiteY3" fmla="*/ 0 h 169735"/>
                <a:gd name="connsiteX4" fmla="*/ 381762 w 381762"/>
                <a:gd name="connsiteY4" fmla="*/ 84868 h 169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762" h="169735">
                  <a:moveTo>
                    <a:pt x="381762" y="84868"/>
                  </a:moveTo>
                  <a:cubicBezTo>
                    <a:pt x="381762" y="131739"/>
                    <a:pt x="296302" y="169736"/>
                    <a:pt x="190881" y="169736"/>
                  </a:cubicBezTo>
                  <a:cubicBezTo>
                    <a:pt x="85461" y="169736"/>
                    <a:pt x="0" y="131739"/>
                    <a:pt x="0" y="84868"/>
                  </a:cubicBezTo>
                  <a:cubicBezTo>
                    <a:pt x="0" y="37997"/>
                    <a:pt x="85461" y="0"/>
                    <a:pt x="190881" y="0"/>
                  </a:cubicBezTo>
                  <a:cubicBezTo>
                    <a:pt x="296302" y="0"/>
                    <a:pt x="381762" y="37996"/>
                    <a:pt x="381762" y="84868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6" name="ïşlîďè"/>
            <p:cNvSpPr/>
            <p:nvPr/>
          </p:nvSpPr>
          <p:spPr>
            <a:xfrm>
              <a:off x="4140473" y="1906540"/>
              <a:ext cx="767471" cy="864772"/>
            </a:xfrm>
            <a:custGeom>
              <a:avLst/>
              <a:gdLst>
                <a:gd name="connsiteX0" fmla="*/ 214217 w 317744"/>
                <a:gd name="connsiteY0" fmla="*/ 352520 h 358028"/>
                <a:gd name="connsiteX1" fmla="*/ 195167 w 317744"/>
                <a:gd name="connsiteY1" fmla="*/ 355854 h 358028"/>
                <a:gd name="connsiteX2" fmla="*/ 195167 w 317744"/>
                <a:gd name="connsiteY2" fmla="*/ 355854 h 358028"/>
                <a:gd name="connsiteX3" fmla="*/ 36576 w 317744"/>
                <a:gd name="connsiteY3" fmla="*/ 246507 h 358028"/>
                <a:gd name="connsiteX4" fmla="*/ 0 w 317744"/>
                <a:gd name="connsiteY4" fmla="*/ 50006 h 358028"/>
                <a:gd name="connsiteX5" fmla="*/ 278606 w 317744"/>
                <a:gd name="connsiteY5" fmla="*/ 0 h 358028"/>
                <a:gd name="connsiteX6" fmla="*/ 315754 w 317744"/>
                <a:gd name="connsiteY6" fmla="*/ 206597 h 358028"/>
                <a:gd name="connsiteX7" fmla="*/ 214217 w 317744"/>
                <a:gd name="connsiteY7" fmla="*/ 352520 h 358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744" h="358028">
                  <a:moveTo>
                    <a:pt x="214217" y="352520"/>
                  </a:moveTo>
                  <a:lnTo>
                    <a:pt x="195167" y="355854"/>
                  </a:lnTo>
                  <a:lnTo>
                    <a:pt x="195167" y="355854"/>
                  </a:lnTo>
                  <a:cubicBezTo>
                    <a:pt x="121253" y="369122"/>
                    <a:pt x="50454" y="320316"/>
                    <a:pt x="36576" y="246507"/>
                  </a:cubicBezTo>
                  <a:lnTo>
                    <a:pt x="0" y="50006"/>
                  </a:lnTo>
                  <a:lnTo>
                    <a:pt x="278606" y="0"/>
                  </a:lnTo>
                  <a:lnTo>
                    <a:pt x="315754" y="206597"/>
                  </a:lnTo>
                  <a:cubicBezTo>
                    <a:pt x="327993" y="274930"/>
                    <a:pt x="282540" y="340252"/>
                    <a:pt x="214217" y="352520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7" name="íṣḻiďè"/>
            <p:cNvSpPr/>
            <p:nvPr/>
          </p:nvSpPr>
          <p:spPr>
            <a:xfrm>
              <a:off x="4582061" y="2114620"/>
              <a:ext cx="193223" cy="123926"/>
            </a:xfrm>
            <a:custGeom>
              <a:avLst/>
              <a:gdLst>
                <a:gd name="connsiteX0" fmla="*/ 436 w 79997"/>
                <a:gd name="connsiteY0" fmla="*/ 41011 h 51307"/>
                <a:gd name="connsiteX1" fmla="*/ 73398 w 79997"/>
                <a:gd name="connsiteY1" fmla="*/ 816 h 51307"/>
                <a:gd name="connsiteX2" fmla="*/ 79875 w 79997"/>
                <a:gd name="connsiteY2" fmla="*/ 10341 h 51307"/>
                <a:gd name="connsiteX3" fmla="*/ 76160 w 79997"/>
                <a:gd name="connsiteY3" fmla="*/ 15675 h 51307"/>
                <a:gd name="connsiteX4" fmla="*/ 28535 w 79997"/>
                <a:gd name="connsiteY4" fmla="*/ 41106 h 51307"/>
                <a:gd name="connsiteX5" fmla="*/ 11104 w 79997"/>
                <a:gd name="connsiteY5" fmla="*/ 50631 h 51307"/>
                <a:gd name="connsiteX6" fmla="*/ 675 w 79997"/>
                <a:gd name="connsiteY6" fmla="*/ 46602 h 51307"/>
                <a:gd name="connsiteX7" fmla="*/ 341 w 79997"/>
                <a:gd name="connsiteY7" fmla="*/ 41106 h 51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997" h="51307">
                  <a:moveTo>
                    <a:pt x="436" y="41011"/>
                  </a:moveTo>
                  <a:cubicBezTo>
                    <a:pt x="12771" y="12569"/>
                    <a:pt x="42765" y="-3956"/>
                    <a:pt x="73398" y="816"/>
                  </a:cubicBezTo>
                  <a:cubicBezTo>
                    <a:pt x="77770" y="1730"/>
                    <a:pt x="80637" y="5940"/>
                    <a:pt x="79875" y="10341"/>
                  </a:cubicBezTo>
                  <a:cubicBezTo>
                    <a:pt x="79380" y="12531"/>
                    <a:pt x="78046" y="14446"/>
                    <a:pt x="76160" y="15675"/>
                  </a:cubicBezTo>
                  <a:cubicBezTo>
                    <a:pt x="60730" y="24952"/>
                    <a:pt x="44832" y="33439"/>
                    <a:pt x="28535" y="41106"/>
                  </a:cubicBezTo>
                  <a:cubicBezTo>
                    <a:pt x="22725" y="44154"/>
                    <a:pt x="16819" y="47774"/>
                    <a:pt x="11104" y="50631"/>
                  </a:cubicBezTo>
                  <a:cubicBezTo>
                    <a:pt x="7113" y="52393"/>
                    <a:pt x="2446" y="50593"/>
                    <a:pt x="675" y="46602"/>
                  </a:cubicBezTo>
                  <a:cubicBezTo>
                    <a:pt x="-88" y="44869"/>
                    <a:pt x="-211" y="42916"/>
                    <a:pt x="341" y="41106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8" name="îŝļiďe"/>
            <p:cNvSpPr/>
            <p:nvPr/>
          </p:nvSpPr>
          <p:spPr>
            <a:xfrm>
              <a:off x="4073294" y="1794960"/>
              <a:ext cx="749875" cy="603457"/>
            </a:xfrm>
            <a:custGeom>
              <a:avLst/>
              <a:gdLst>
                <a:gd name="connsiteX0" fmla="*/ 132017 w 310459"/>
                <a:gd name="connsiteY0" fmla="*/ 248603 h 249840"/>
                <a:gd name="connsiteX1" fmla="*/ 156039 w 310459"/>
                <a:gd name="connsiteY1" fmla="*/ 224238 h 249840"/>
                <a:gd name="connsiteX2" fmla="*/ 155353 w 310459"/>
                <a:gd name="connsiteY2" fmla="*/ 218694 h 249840"/>
                <a:gd name="connsiteX3" fmla="*/ 157163 w 310459"/>
                <a:gd name="connsiteY3" fmla="*/ 125063 h 249840"/>
                <a:gd name="connsiteX4" fmla="*/ 304324 w 310459"/>
                <a:gd name="connsiteY4" fmla="*/ 99822 h 249840"/>
                <a:gd name="connsiteX5" fmla="*/ 221171 w 310459"/>
                <a:gd name="connsiteY5" fmla="*/ 0 h 249840"/>
                <a:gd name="connsiteX6" fmla="*/ 80582 w 310459"/>
                <a:gd name="connsiteY6" fmla="*/ 34481 h 249840"/>
                <a:gd name="connsiteX7" fmla="*/ 0 w 310459"/>
                <a:gd name="connsiteY7" fmla="*/ 110681 h 249840"/>
                <a:gd name="connsiteX8" fmla="*/ 36386 w 310459"/>
                <a:gd name="connsiteY8" fmla="*/ 249841 h 249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0459" h="249840">
                  <a:moveTo>
                    <a:pt x="132017" y="248603"/>
                  </a:moveTo>
                  <a:cubicBezTo>
                    <a:pt x="145380" y="248507"/>
                    <a:pt x="156134" y="237601"/>
                    <a:pt x="156039" y="224238"/>
                  </a:cubicBezTo>
                  <a:cubicBezTo>
                    <a:pt x="156020" y="222371"/>
                    <a:pt x="155791" y="220513"/>
                    <a:pt x="155353" y="218694"/>
                  </a:cubicBezTo>
                  <a:cubicBezTo>
                    <a:pt x="145828" y="181261"/>
                    <a:pt x="129540" y="148685"/>
                    <a:pt x="157163" y="125063"/>
                  </a:cubicBezTo>
                  <a:cubicBezTo>
                    <a:pt x="197644" y="90297"/>
                    <a:pt x="270510" y="104394"/>
                    <a:pt x="304324" y="99822"/>
                  </a:cubicBezTo>
                  <a:cubicBezTo>
                    <a:pt x="338138" y="95250"/>
                    <a:pt x="221171" y="0"/>
                    <a:pt x="221171" y="0"/>
                  </a:cubicBezTo>
                  <a:lnTo>
                    <a:pt x="80582" y="34481"/>
                  </a:lnTo>
                  <a:lnTo>
                    <a:pt x="0" y="110681"/>
                  </a:lnTo>
                  <a:lnTo>
                    <a:pt x="36386" y="249841"/>
                  </a:ln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9" name="îšḷîdé"/>
            <p:cNvSpPr/>
            <p:nvPr/>
          </p:nvSpPr>
          <p:spPr>
            <a:xfrm rot="20989200">
              <a:off x="4536498" y="1671172"/>
              <a:ext cx="606447" cy="359818"/>
            </a:xfrm>
            <a:custGeom>
              <a:avLst/>
              <a:gdLst>
                <a:gd name="connsiteX0" fmla="*/ 251079 w 251078"/>
                <a:gd name="connsiteY0" fmla="*/ 74485 h 148970"/>
                <a:gd name="connsiteX1" fmla="*/ 125540 w 251078"/>
                <a:gd name="connsiteY1" fmla="*/ 148971 h 148970"/>
                <a:gd name="connsiteX2" fmla="*/ 0 w 251078"/>
                <a:gd name="connsiteY2" fmla="*/ 74485 h 148970"/>
                <a:gd name="connsiteX3" fmla="*/ 125540 w 251078"/>
                <a:gd name="connsiteY3" fmla="*/ 0 h 148970"/>
                <a:gd name="connsiteX4" fmla="*/ 251079 w 251078"/>
                <a:gd name="connsiteY4" fmla="*/ 74485 h 14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078" h="148970">
                  <a:moveTo>
                    <a:pt x="251079" y="74485"/>
                  </a:moveTo>
                  <a:cubicBezTo>
                    <a:pt x="251079" y="115623"/>
                    <a:pt x="194873" y="148971"/>
                    <a:pt x="125540" y="148971"/>
                  </a:cubicBezTo>
                  <a:cubicBezTo>
                    <a:pt x="56206" y="148971"/>
                    <a:pt x="0" y="115623"/>
                    <a:pt x="0" y="74485"/>
                  </a:cubicBezTo>
                  <a:cubicBezTo>
                    <a:pt x="0" y="33348"/>
                    <a:pt x="56206" y="0"/>
                    <a:pt x="125540" y="0"/>
                  </a:cubicBezTo>
                  <a:cubicBezTo>
                    <a:pt x="194873" y="0"/>
                    <a:pt x="251079" y="33348"/>
                    <a:pt x="251079" y="74485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0" name="í$ļïďé"/>
            <p:cNvSpPr/>
            <p:nvPr/>
          </p:nvSpPr>
          <p:spPr>
            <a:xfrm>
              <a:off x="4794547" y="2212757"/>
              <a:ext cx="145587" cy="187501"/>
            </a:xfrm>
            <a:custGeom>
              <a:avLst/>
              <a:gdLst>
                <a:gd name="connsiteX0" fmla="*/ 0 w 60275"/>
                <a:gd name="connsiteY0" fmla="*/ 0 h 77628"/>
                <a:gd name="connsiteX1" fmla="*/ 51149 w 60275"/>
                <a:gd name="connsiteY1" fmla="*/ 24955 h 77628"/>
                <a:gd name="connsiteX2" fmla="*/ 58646 w 60275"/>
                <a:gd name="connsiteY2" fmla="*/ 46596 h 77628"/>
                <a:gd name="connsiteX3" fmla="*/ 53912 w 60275"/>
                <a:gd name="connsiteY3" fmla="*/ 52388 h 77628"/>
                <a:gd name="connsiteX4" fmla="*/ 20764 w 60275"/>
                <a:gd name="connsiteY4" fmla="*/ 77629 h 77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275" h="77628">
                  <a:moveTo>
                    <a:pt x="0" y="0"/>
                  </a:moveTo>
                  <a:cubicBezTo>
                    <a:pt x="1429" y="953"/>
                    <a:pt x="29718" y="14669"/>
                    <a:pt x="51149" y="24955"/>
                  </a:cubicBezTo>
                  <a:cubicBezTo>
                    <a:pt x="59198" y="28861"/>
                    <a:pt x="62551" y="38548"/>
                    <a:pt x="58646" y="46596"/>
                  </a:cubicBezTo>
                  <a:cubicBezTo>
                    <a:pt x="57540" y="48863"/>
                    <a:pt x="55921" y="50854"/>
                    <a:pt x="53912" y="52388"/>
                  </a:cubicBezTo>
                  <a:lnTo>
                    <a:pt x="20764" y="77629"/>
                  </a:ln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1" name="î$ļiḍè"/>
            <p:cNvSpPr/>
            <p:nvPr/>
          </p:nvSpPr>
          <p:spPr>
            <a:xfrm>
              <a:off x="4713545" y="2154503"/>
              <a:ext cx="135870" cy="277981"/>
            </a:xfrm>
            <a:custGeom>
              <a:avLst/>
              <a:gdLst>
                <a:gd name="connsiteX0" fmla="*/ 36107 w 56252"/>
                <a:gd name="connsiteY0" fmla="*/ 115082 h 115088"/>
                <a:gd name="connsiteX1" fmla="*/ 2007 w 56252"/>
                <a:gd name="connsiteY1" fmla="*/ 62218 h 115088"/>
                <a:gd name="connsiteX2" fmla="*/ 2007 w 56252"/>
                <a:gd name="connsiteY2" fmla="*/ 21165 h 115088"/>
                <a:gd name="connsiteX3" fmla="*/ 17819 w 56252"/>
                <a:gd name="connsiteY3" fmla="*/ 210 h 115088"/>
                <a:gd name="connsiteX4" fmla="*/ 39917 w 56252"/>
                <a:gd name="connsiteY4" fmla="*/ 14307 h 115088"/>
                <a:gd name="connsiteX5" fmla="*/ 54204 w 56252"/>
                <a:gd name="connsiteY5" fmla="*/ 52883 h 115088"/>
                <a:gd name="connsiteX6" fmla="*/ 38393 w 56252"/>
                <a:gd name="connsiteY6" fmla="*/ 114891 h 115088"/>
                <a:gd name="connsiteX7" fmla="*/ 36107 w 56252"/>
                <a:gd name="connsiteY7" fmla="*/ 115082 h 115088"/>
                <a:gd name="connsiteX8" fmla="*/ 20105 w 56252"/>
                <a:gd name="connsiteY8" fmla="*/ 4496 h 115088"/>
                <a:gd name="connsiteX9" fmla="*/ 18676 w 56252"/>
                <a:gd name="connsiteY9" fmla="*/ 4496 h 115088"/>
                <a:gd name="connsiteX10" fmla="*/ 6675 w 56252"/>
                <a:gd name="connsiteY10" fmla="*/ 21832 h 115088"/>
                <a:gd name="connsiteX11" fmla="*/ 6675 w 56252"/>
                <a:gd name="connsiteY11" fmla="*/ 61075 h 115088"/>
                <a:gd name="connsiteX12" fmla="*/ 37536 w 56252"/>
                <a:gd name="connsiteY12" fmla="*/ 109843 h 115088"/>
                <a:gd name="connsiteX13" fmla="*/ 49537 w 56252"/>
                <a:gd name="connsiteY13" fmla="*/ 53360 h 115088"/>
                <a:gd name="connsiteX14" fmla="*/ 36012 w 56252"/>
                <a:gd name="connsiteY14" fmla="*/ 16593 h 115088"/>
                <a:gd name="connsiteX15" fmla="*/ 20105 w 56252"/>
                <a:gd name="connsiteY15" fmla="*/ 4496 h 115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252" h="115088">
                  <a:moveTo>
                    <a:pt x="36107" y="115082"/>
                  </a:moveTo>
                  <a:cubicBezTo>
                    <a:pt x="22105" y="115082"/>
                    <a:pt x="7532" y="92698"/>
                    <a:pt x="2007" y="62218"/>
                  </a:cubicBezTo>
                  <a:cubicBezTo>
                    <a:pt x="-669" y="48664"/>
                    <a:pt x="-669" y="34719"/>
                    <a:pt x="2007" y="21165"/>
                  </a:cubicBezTo>
                  <a:cubicBezTo>
                    <a:pt x="4865" y="8973"/>
                    <a:pt x="10485" y="1544"/>
                    <a:pt x="17819" y="210"/>
                  </a:cubicBezTo>
                  <a:cubicBezTo>
                    <a:pt x="25153" y="-1123"/>
                    <a:pt x="33059" y="3925"/>
                    <a:pt x="39917" y="14307"/>
                  </a:cubicBezTo>
                  <a:cubicBezTo>
                    <a:pt x="47194" y="26090"/>
                    <a:pt x="52052" y="39205"/>
                    <a:pt x="54204" y="52883"/>
                  </a:cubicBezTo>
                  <a:cubicBezTo>
                    <a:pt x="60015" y="85078"/>
                    <a:pt x="53061" y="112319"/>
                    <a:pt x="38393" y="114891"/>
                  </a:cubicBezTo>
                  <a:cubicBezTo>
                    <a:pt x="37640" y="115044"/>
                    <a:pt x="36878" y="115110"/>
                    <a:pt x="36107" y="115082"/>
                  </a:cubicBezTo>
                  <a:close/>
                  <a:moveTo>
                    <a:pt x="20105" y="4496"/>
                  </a:moveTo>
                  <a:lnTo>
                    <a:pt x="18676" y="4496"/>
                  </a:lnTo>
                  <a:cubicBezTo>
                    <a:pt x="13342" y="5449"/>
                    <a:pt x="9151" y="11735"/>
                    <a:pt x="6675" y="21832"/>
                  </a:cubicBezTo>
                  <a:cubicBezTo>
                    <a:pt x="4093" y="34786"/>
                    <a:pt x="4093" y="48121"/>
                    <a:pt x="6675" y="61075"/>
                  </a:cubicBezTo>
                  <a:cubicBezTo>
                    <a:pt x="11818" y="89650"/>
                    <a:pt x="25725" y="111938"/>
                    <a:pt x="37536" y="109843"/>
                  </a:cubicBezTo>
                  <a:cubicBezTo>
                    <a:pt x="49347" y="107747"/>
                    <a:pt x="54681" y="81839"/>
                    <a:pt x="49537" y="53360"/>
                  </a:cubicBezTo>
                  <a:cubicBezTo>
                    <a:pt x="47451" y="40349"/>
                    <a:pt x="42860" y="27861"/>
                    <a:pt x="36012" y="16593"/>
                  </a:cubicBezTo>
                  <a:cubicBezTo>
                    <a:pt x="30773" y="9164"/>
                    <a:pt x="25058" y="4496"/>
                    <a:pt x="20105" y="4496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2" name="iSlide"/>
            <p:cNvSpPr/>
            <p:nvPr/>
          </p:nvSpPr>
          <p:spPr>
            <a:xfrm>
              <a:off x="4167315" y="2513452"/>
              <a:ext cx="168680" cy="224466"/>
            </a:xfrm>
            <a:custGeom>
              <a:avLst/>
              <a:gdLst>
                <a:gd name="connsiteX0" fmla="*/ 67277 w 69836"/>
                <a:gd name="connsiteY0" fmla="*/ 0 h 92932"/>
                <a:gd name="connsiteX1" fmla="*/ 44132 w 69836"/>
                <a:gd name="connsiteY1" fmla="*/ 92583 h 92932"/>
                <a:gd name="connsiteX2" fmla="*/ 4793 w 69836"/>
                <a:gd name="connsiteY2" fmla="*/ 64008 h 92932"/>
                <a:gd name="connsiteX3" fmla="*/ 4793 w 69836"/>
                <a:gd name="connsiteY3" fmla="*/ 20193 h 92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836" h="92932">
                  <a:moveTo>
                    <a:pt x="67277" y="0"/>
                  </a:moveTo>
                  <a:cubicBezTo>
                    <a:pt x="79469" y="86677"/>
                    <a:pt x="44132" y="92583"/>
                    <a:pt x="44132" y="92583"/>
                  </a:cubicBezTo>
                  <a:cubicBezTo>
                    <a:pt x="29368" y="95536"/>
                    <a:pt x="12413" y="79248"/>
                    <a:pt x="4793" y="64008"/>
                  </a:cubicBezTo>
                  <a:cubicBezTo>
                    <a:pt x="-1598" y="50101"/>
                    <a:pt x="-1598" y="34100"/>
                    <a:pt x="4793" y="20193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3" name="îŝlïḓé"/>
            <p:cNvSpPr/>
            <p:nvPr/>
          </p:nvSpPr>
          <p:spPr>
            <a:xfrm>
              <a:off x="4743592" y="2238949"/>
              <a:ext cx="55662" cy="82888"/>
            </a:xfrm>
            <a:custGeom>
              <a:avLst/>
              <a:gdLst>
                <a:gd name="connsiteX0" fmla="*/ 22619 w 23045"/>
                <a:gd name="connsiteY0" fmla="*/ 15159 h 34317"/>
                <a:gd name="connsiteX1" fmla="*/ 14618 w 23045"/>
                <a:gd name="connsiteY1" fmla="*/ 34209 h 34317"/>
                <a:gd name="connsiteX2" fmla="*/ 426 w 23045"/>
                <a:gd name="connsiteY2" fmla="*/ 19160 h 34317"/>
                <a:gd name="connsiteX3" fmla="*/ 8427 w 23045"/>
                <a:gd name="connsiteY3" fmla="*/ 110 h 34317"/>
                <a:gd name="connsiteX4" fmla="*/ 22619 w 23045"/>
                <a:gd name="connsiteY4" fmla="*/ 15159 h 3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45" h="34317">
                  <a:moveTo>
                    <a:pt x="22619" y="15159"/>
                  </a:moveTo>
                  <a:cubicBezTo>
                    <a:pt x="24334" y="24684"/>
                    <a:pt x="20714" y="33161"/>
                    <a:pt x="14618" y="34209"/>
                  </a:cubicBezTo>
                  <a:cubicBezTo>
                    <a:pt x="8522" y="35257"/>
                    <a:pt x="2140" y="28589"/>
                    <a:pt x="426" y="19160"/>
                  </a:cubicBezTo>
                  <a:cubicBezTo>
                    <a:pt x="-1289" y="9730"/>
                    <a:pt x="2331" y="1157"/>
                    <a:pt x="8427" y="110"/>
                  </a:cubicBezTo>
                  <a:cubicBezTo>
                    <a:pt x="14523" y="-938"/>
                    <a:pt x="21095" y="5634"/>
                    <a:pt x="22619" y="15159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4" name="îṡḷide"/>
            <p:cNvSpPr/>
            <p:nvPr/>
          </p:nvSpPr>
          <p:spPr>
            <a:xfrm>
              <a:off x="4210384" y="2267670"/>
              <a:ext cx="524199" cy="84504"/>
            </a:xfrm>
            <a:custGeom>
              <a:avLst/>
              <a:gdLst>
                <a:gd name="connsiteX0" fmla="*/ 2298 w 217026"/>
                <a:gd name="connsiteY0" fmla="*/ 34987 h 34986"/>
                <a:gd name="connsiteX1" fmla="*/ 679 w 217026"/>
                <a:gd name="connsiteY1" fmla="*/ 34320 h 34986"/>
                <a:gd name="connsiteX2" fmla="*/ 679 w 217026"/>
                <a:gd name="connsiteY2" fmla="*/ 30986 h 34986"/>
                <a:gd name="connsiteX3" fmla="*/ 91166 w 217026"/>
                <a:gd name="connsiteY3" fmla="*/ 1649 h 34986"/>
                <a:gd name="connsiteX4" fmla="*/ 214991 w 217026"/>
                <a:gd name="connsiteY4" fmla="*/ 20699 h 34986"/>
                <a:gd name="connsiteX5" fmla="*/ 217001 w 217026"/>
                <a:gd name="connsiteY5" fmla="*/ 23404 h 34986"/>
                <a:gd name="connsiteX6" fmla="*/ 216991 w 217026"/>
                <a:gd name="connsiteY6" fmla="*/ 23462 h 34986"/>
                <a:gd name="connsiteX7" fmla="*/ 214324 w 217026"/>
                <a:gd name="connsiteY7" fmla="*/ 25462 h 34986"/>
                <a:gd name="connsiteX8" fmla="*/ 90499 w 217026"/>
                <a:gd name="connsiteY8" fmla="*/ 6412 h 34986"/>
                <a:gd name="connsiteX9" fmla="*/ 3727 w 217026"/>
                <a:gd name="connsiteY9" fmla="*/ 33844 h 34986"/>
                <a:gd name="connsiteX10" fmla="*/ 2298 w 217026"/>
                <a:gd name="connsiteY10" fmla="*/ 34987 h 3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7026" h="34986">
                  <a:moveTo>
                    <a:pt x="2298" y="34987"/>
                  </a:moveTo>
                  <a:cubicBezTo>
                    <a:pt x="1688" y="34996"/>
                    <a:pt x="1098" y="34758"/>
                    <a:pt x="679" y="34320"/>
                  </a:cubicBezTo>
                  <a:cubicBezTo>
                    <a:pt x="-226" y="33396"/>
                    <a:pt x="-226" y="31910"/>
                    <a:pt x="679" y="30986"/>
                  </a:cubicBezTo>
                  <a:cubicBezTo>
                    <a:pt x="23967" y="6583"/>
                    <a:pt x="57991" y="-4447"/>
                    <a:pt x="91166" y="1649"/>
                  </a:cubicBezTo>
                  <a:lnTo>
                    <a:pt x="214991" y="20699"/>
                  </a:lnTo>
                  <a:cubicBezTo>
                    <a:pt x="216296" y="20890"/>
                    <a:pt x="217191" y="22099"/>
                    <a:pt x="217001" y="23404"/>
                  </a:cubicBezTo>
                  <a:cubicBezTo>
                    <a:pt x="217001" y="23423"/>
                    <a:pt x="216991" y="23442"/>
                    <a:pt x="216991" y="23462"/>
                  </a:cubicBezTo>
                  <a:cubicBezTo>
                    <a:pt x="216791" y="24747"/>
                    <a:pt x="215610" y="25633"/>
                    <a:pt x="214324" y="25462"/>
                  </a:cubicBezTo>
                  <a:lnTo>
                    <a:pt x="90499" y="6412"/>
                  </a:lnTo>
                  <a:cubicBezTo>
                    <a:pt x="58791" y="249"/>
                    <a:pt x="26129" y="10584"/>
                    <a:pt x="3727" y="33844"/>
                  </a:cubicBezTo>
                  <a:cubicBezTo>
                    <a:pt x="3460" y="34434"/>
                    <a:pt x="2927" y="34863"/>
                    <a:pt x="2298" y="34987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5" name="í$ḷîdé"/>
            <p:cNvSpPr/>
            <p:nvPr/>
          </p:nvSpPr>
          <p:spPr>
            <a:xfrm>
              <a:off x="4832524" y="2254912"/>
              <a:ext cx="75712" cy="34685"/>
            </a:xfrm>
            <a:custGeom>
              <a:avLst/>
              <a:gdLst>
                <a:gd name="connsiteX0" fmla="*/ 2374 w 31346"/>
                <a:gd name="connsiteY0" fmla="*/ 14361 h 14360"/>
                <a:gd name="connsiteX1" fmla="*/ 183 w 31346"/>
                <a:gd name="connsiteY1" fmla="*/ 12741 h 14360"/>
                <a:gd name="connsiteX2" fmla="*/ 1393 w 31346"/>
                <a:gd name="connsiteY2" fmla="*/ 9741 h 14360"/>
                <a:gd name="connsiteX3" fmla="*/ 1517 w 31346"/>
                <a:gd name="connsiteY3" fmla="*/ 9694 h 14360"/>
                <a:gd name="connsiteX4" fmla="*/ 28092 w 31346"/>
                <a:gd name="connsiteY4" fmla="*/ 169 h 14360"/>
                <a:gd name="connsiteX5" fmla="*/ 31178 w 31346"/>
                <a:gd name="connsiteY5" fmla="*/ 1511 h 14360"/>
                <a:gd name="connsiteX6" fmla="*/ 29835 w 31346"/>
                <a:gd name="connsiteY6" fmla="*/ 4598 h 14360"/>
                <a:gd name="connsiteX7" fmla="*/ 29711 w 31346"/>
                <a:gd name="connsiteY7" fmla="*/ 4645 h 14360"/>
                <a:gd name="connsiteX8" fmla="*/ 3231 w 31346"/>
                <a:gd name="connsiteY8" fmla="*/ 14170 h 1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346" h="14360">
                  <a:moveTo>
                    <a:pt x="2374" y="14361"/>
                  </a:moveTo>
                  <a:cubicBezTo>
                    <a:pt x="1374" y="14332"/>
                    <a:pt x="498" y="13684"/>
                    <a:pt x="183" y="12741"/>
                  </a:cubicBezTo>
                  <a:cubicBezTo>
                    <a:pt x="-312" y="11579"/>
                    <a:pt x="231" y="10236"/>
                    <a:pt x="1393" y="9741"/>
                  </a:cubicBezTo>
                  <a:cubicBezTo>
                    <a:pt x="1431" y="9722"/>
                    <a:pt x="1479" y="9713"/>
                    <a:pt x="1517" y="9694"/>
                  </a:cubicBezTo>
                  <a:lnTo>
                    <a:pt x="28092" y="169"/>
                  </a:lnTo>
                  <a:cubicBezTo>
                    <a:pt x="29311" y="-317"/>
                    <a:pt x="30701" y="283"/>
                    <a:pt x="31178" y="1511"/>
                  </a:cubicBezTo>
                  <a:cubicBezTo>
                    <a:pt x="31664" y="2731"/>
                    <a:pt x="31063" y="4121"/>
                    <a:pt x="29835" y="4598"/>
                  </a:cubicBezTo>
                  <a:cubicBezTo>
                    <a:pt x="29797" y="4617"/>
                    <a:pt x="29758" y="4636"/>
                    <a:pt x="29711" y="4645"/>
                  </a:cubicBezTo>
                  <a:lnTo>
                    <a:pt x="3231" y="14170"/>
                  </a:ln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6" name="ïṩḷíḍé"/>
            <p:cNvSpPr/>
            <p:nvPr/>
          </p:nvSpPr>
          <p:spPr>
            <a:xfrm>
              <a:off x="4133080" y="2309154"/>
              <a:ext cx="315247" cy="266604"/>
            </a:xfrm>
            <a:custGeom>
              <a:avLst/>
              <a:gdLst>
                <a:gd name="connsiteX0" fmla="*/ 83356 w 130517"/>
                <a:gd name="connsiteY0" fmla="*/ 4858 h 110378"/>
                <a:gd name="connsiteX1" fmla="*/ 127933 w 130517"/>
                <a:gd name="connsiteY1" fmla="*/ 77724 h 110378"/>
                <a:gd name="connsiteX2" fmla="*/ 47066 w 130517"/>
                <a:gd name="connsiteY2" fmla="*/ 105537 h 110378"/>
                <a:gd name="connsiteX3" fmla="*/ 2585 w 130517"/>
                <a:gd name="connsiteY3" fmla="*/ 32576 h 110378"/>
                <a:gd name="connsiteX4" fmla="*/ 83356 w 130517"/>
                <a:gd name="connsiteY4" fmla="*/ 4858 h 110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517" h="110378">
                  <a:moveTo>
                    <a:pt x="83356" y="4858"/>
                  </a:moveTo>
                  <a:cubicBezTo>
                    <a:pt x="118027" y="17336"/>
                    <a:pt x="137935" y="49911"/>
                    <a:pt x="127933" y="77724"/>
                  </a:cubicBezTo>
                  <a:cubicBezTo>
                    <a:pt x="117932" y="105537"/>
                    <a:pt x="81642" y="118015"/>
                    <a:pt x="47066" y="105537"/>
                  </a:cubicBezTo>
                  <a:cubicBezTo>
                    <a:pt x="12490" y="93059"/>
                    <a:pt x="-7417" y="60389"/>
                    <a:pt x="2585" y="32576"/>
                  </a:cubicBezTo>
                  <a:cubicBezTo>
                    <a:pt x="12586" y="4763"/>
                    <a:pt x="48305" y="-7620"/>
                    <a:pt x="83356" y="4858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7" name="îṣľiḓê"/>
            <p:cNvSpPr/>
            <p:nvPr/>
          </p:nvSpPr>
          <p:spPr>
            <a:xfrm>
              <a:off x="4728911" y="2442295"/>
              <a:ext cx="133404" cy="43776"/>
            </a:xfrm>
            <a:custGeom>
              <a:avLst/>
              <a:gdLst>
                <a:gd name="connsiteX0" fmla="*/ 25935 w 55231"/>
                <a:gd name="connsiteY0" fmla="*/ 18030 h 18124"/>
                <a:gd name="connsiteX1" fmla="*/ 218 w 55231"/>
                <a:gd name="connsiteY1" fmla="*/ 3361 h 18124"/>
                <a:gd name="connsiteX2" fmla="*/ 1361 w 55231"/>
                <a:gd name="connsiteY2" fmla="*/ 218 h 18124"/>
                <a:gd name="connsiteX3" fmla="*/ 4504 w 55231"/>
                <a:gd name="connsiteY3" fmla="*/ 1361 h 18124"/>
                <a:gd name="connsiteX4" fmla="*/ 28602 w 55231"/>
                <a:gd name="connsiteY4" fmla="*/ 13172 h 18124"/>
                <a:gd name="connsiteX5" fmla="*/ 51177 w 55231"/>
                <a:gd name="connsiteY5" fmla="*/ 3647 h 18124"/>
                <a:gd name="connsiteX6" fmla="*/ 54510 w 55231"/>
                <a:gd name="connsiteY6" fmla="*/ 3647 h 18124"/>
                <a:gd name="connsiteX7" fmla="*/ 54615 w 55231"/>
                <a:gd name="connsiteY7" fmla="*/ 6876 h 18124"/>
                <a:gd name="connsiteX8" fmla="*/ 54510 w 55231"/>
                <a:gd name="connsiteY8" fmla="*/ 6981 h 18124"/>
                <a:gd name="connsiteX9" fmla="*/ 28888 w 55231"/>
                <a:gd name="connsiteY9" fmla="*/ 18125 h 1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231" h="18124">
                  <a:moveTo>
                    <a:pt x="25935" y="18030"/>
                  </a:moveTo>
                  <a:cubicBezTo>
                    <a:pt x="15258" y="18468"/>
                    <a:pt x="5276" y="12772"/>
                    <a:pt x="218" y="3361"/>
                  </a:cubicBezTo>
                  <a:cubicBezTo>
                    <a:pt x="-325" y="2180"/>
                    <a:pt x="180" y="780"/>
                    <a:pt x="1361" y="218"/>
                  </a:cubicBezTo>
                  <a:cubicBezTo>
                    <a:pt x="2542" y="-325"/>
                    <a:pt x="3942" y="180"/>
                    <a:pt x="4504" y="1361"/>
                  </a:cubicBezTo>
                  <a:cubicBezTo>
                    <a:pt x="9381" y="9838"/>
                    <a:pt x="18915" y="14515"/>
                    <a:pt x="28602" y="13172"/>
                  </a:cubicBezTo>
                  <a:cubicBezTo>
                    <a:pt x="36994" y="12667"/>
                    <a:pt x="44957" y="9305"/>
                    <a:pt x="51177" y="3647"/>
                  </a:cubicBezTo>
                  <a:cubicBezTo>
                    <a:pt x="52101" y="2742"/>
                    <a:pt x="53586" y="2742"/>
                    <a:pt x="54510" y="3647"/>
                  </a:cubicBezTo>
                  <a:cubicBezTo>
                    <a:pt x="55434" y="4514"/>
                    <a:pt x="55472" y="5961"/>
                    <a:pt x="54615" y="6876"/>
                  </a:cubicBezTo>
                  <a:cubicBezTo>
                    <a:pt x="54577" y="6914"/>
                    <a:pt x="54548" y="6952"/>
                    <a:pt x="54510" y="6981"/>
                  </a:cubicBezTo>
                  <a:cubicBezTo>
                    <a:pt x="47538" y="13581"/>
                    <a:pt x="38470" y="17525"/>
                    <a:pt x="28888" y="18125"/>
                  </a:cubicBezTo>
                  <a:close/>
                </a:path>
              </a:pathLst>
            </a:custGeom>
            <a:solidFill>
              <a:srgbClr val="5427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8" name="ïṩḷíḋè"/>
            <p:cNvSpPr/>
            <p:nvPr/>
          </p:nvSpPr>
          <p:spPr>
            <a:xfrm>
              <a:off x="4609843" y="1659368"/>
              <a:ext cx="427862" cy="83596"/>
            </a:xfrm>
            <a:custGeom>
              <a:avLst/>
              <a:gdLst>
                <a:gd name="connsiteX0" fmla="*/ 2365 w 177141"/>
                <a:gd name="connsiteY0" fmla="*/ 34610 h 34610"/>
                <a:gd name="connsiteX1" fmla="*/ 269 w 177141"/>
                <a:gd name="connsiteY1" fmla="*/ 33467 h 34610"/>
                <a:gd name="connsiteX2" fmla="*/ 1222 w 177141"/>
                <a:gd name="connsiteY2" fmla="*/ 30134 h 34610"/>
                <a:gd name="connsiteX3" fmla="*/ 175624 w 177141"/>
                <a:gd name="connsiteY3" fmla="*/ 10226 h 34610"/>
                <a:gd name="connsiteX4" fmla="*/ 177005 w 177141"/>
                <a:gd name="connsiteY4" fmla="*/ 13151 h 34610"/>
                <a:gd name="connsiteX5" fmla="*/ 176958 w 177141"/>
                <a:gd name="connsiteY5" fmla="*/ 13274 h 34610"/>
                <a:gd name="connsiteX6" fmla="*/ 173910 w 177141"/>
                <a:gd name="connsiteY6" fmla="*/ 14703 h 34610"/>
                <a:gd name="connsiteX7" fmla="*/ 3603 w 177141"/>
                <a:gd name="connsiteY7" fmla="*/ 34325 h 34610"/>
                <a:gd name="connsiteX8" fmla="*/ 2365 w 177141"/>
                <a:gd name="connsiteY8" fmla="*/ 34610 h 3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141" h="34610">
                  <a:moveTo>
                    <a:pt x="2365" y="34610"/>
                  </a:moveTo>
                  <a:cubicBezTo>
                    <a:pt x="1517" y="34610"/>
                    <a:pt x="726" y="34182"/>
                    <a:pt x="269" y="33467"/>
                  </a:cubicBezTo>
                  <a:cubicBezTo>
                    <a:pt x="-321" y="32277"/>
                    <a:pt x="88" y="30829"/>
                    <a:pt x="1222" y="30134"/>
                  </a:cubicBezTo>
                  <a:cubicBezTo>
                    <a:pt x="2079" y="30134"/>
                    <a:pt x="93138" y="-21301"/>
                    <a:pt x="175624" y="10226"/>
                  </a:cubicBezTo>
                  <a:cubicBezTo>
                    <a:pt x="176815" y="10655"/>
                    <a:pt x="177434" y="11960"/>
                    <a:pt x="177005" y="13151"/>
                  </a:cubicBezTo>
                  <a:cubicBezTo>
                    <a:pt x="176996" y="13189"/>
                    <a:pt x="176977" y="13236"/>
                    <a:pt x="176958" y="13274"/>
                  </a:cubicBezTo>
                  <a:cubicBezTo>
                    <a:pt x="176510" y="14513"/>
                    <a:pt x="175148" y="15151"/>
                    <a:pt x="173910" y="14703"/>
                  </a:cubicBezTo>
                  <a:cubicBezTo>
                    <a:pt x="93614" y="-16063"/>
                    <a:pt x="4460" y="33753"/>
                    <a:pt x="3603" y="34325"/>
                  </a:cubicBezTo>
                  <a:cubicBezTo>
                    <a:pt x="3212" y="34506"/>
                    <a:pt x="2793" y="34610"/>
                    <a:pt x="2365" y="34610"/>
                  </a:cubicBezTo>
                  <a:close/>
                </a:path>
              </a:pathLst>
            </a:custGeom>
            <a:solidFill>
              <a:srgbClr val="8F5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9" name="îṩļïḋé"/>
            <p:cNvSpPr/>
            <p:nvPr/>
          </p:nvSpPr>
          <p:spPr>
            <a:xfrm>
              <a:off x="3951547" y="1992226"/>
              <a:ext cx="227630" cy="50030"/>
            </a:xfrm>
            <a:custGeom>
              <a:avLst/>
              <a:gdLst>
                <a:gd name="connsiteX0" fmla="*/ 91839 w 94242"/>
                <a:gd name="connsiteY0" fmla="*/ 20628 h 20713"/>
                <a:gd name="connsiteX1" fmla="*/ 90600 w 94242"/>
                <a:gd name="connsiteY1" fmla="*/ 20628 h 20713"/>
                <a:gd name="connsiteX2" fmla="*/ 3256 w 94242"/>
                <a:gd name="connsiteY2" fmla="*/ 9865 h 20713"/>
                <a:gd name="connsiteX3" fmla="*/ 161 w 94242"/>
                <a:gd name="connsiteY3" fmla="*/ 8484 h 20713"/>
                <a:gd name="connsiteX4" fmla="*/ 1542 w 94242"/>
                <a:gd name="connsiteY4" fmla="*/ 5388 h 20713"/>
                <a:gd name="connsiteX5" fmla="*/ 93172 w 94242"/>
                <a:gd name="connsiteY5" fmla="*/ 16723 h 20713"/>
                <a:gd name="connsiteX6" fmla="*/ 93896 w 94242"/>
                <a:gd name="connsiteY6" fmla="*/ 19875 h 20713"/>
                <a:gd name="connsiteX7" fmla="*/ 93839 w 94242"/>
                <a:gd name="connsiteY7" fmla="*/ 19961 h 20713"/>
                <a:gd name="connsiteX8" fmla="*/ 91839 w 94242"/>
                <a:gd name="connsiteY8" fmla="*/ 20628 h 2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42" h="20713">
                  <a:moveTo>
                    <a:pt x="91839" y="20628"/>
                  </a:moveTo>
                  <a:cubicBezTo>
                    <a:pt x="91429" y="20742"/>
                    <a:pt x="91010" y="20742"/>
                    <a:pt x="90600" y="20628"/>
                  </a:cubicBezTo>
                  <a:cubicBezTo>
                    <a:pt x="64511" y="4293"/>
                    <a:pt x="32526" y="349"/>
                    <a:pt x="3256" y="9865"/>
                  </a:cubicBezTo>
                  <a:cubicBezTo>
                    <a:pt x="2018" y="10341"/>
                    <a:pt x="637" y="9722"/>
                    <a:pt x="161" y="8484"/>
                  </a:cubicBezTo>
                  <a:cubicBezTo>
                    <a:pt x="-316" y="7245"/>
                    <a:pt x="303" y="5864"/>
                    <a:pt x="1542" y="5388"/>
                  </a:cubicBezTo>
                  <a:cubicBezTo>
                    <a:pt x="32250" y="-4671"/>
                    <a:pt x="65845" y="-508"/>
                    <a:pt x="93172" y="16723"/>
                  </a:cubicBezTo>
                  <a:cubicBezTo>
                    <a:pt x="94239" y="17389"/>
                    <a:pt x="94563" y="18799"/>
                    <a:pt x="93896" y="19875"/>
                  </a:cubicBezTo>
                  <a:cubicBezTo>
                    <a:pt x="93877" y="19904"/>
                    <a:pt x="93858" y="19933"/>
                    <a:pt x="93839" y="19961"/>
                  </a:cubicBezTo>
                  <a:cubicBezTo>
                    <a:pt x="93344" y="20523"/>
                    <a:pt x="92572" y="20780"/>
                    <a:pt x="91839" y="20628"/>
                  </a:cubicBezTo>
                  <a:close/>
                </a:path>
              </a:pathLst>
            </a:custGeom>
            <a:solidFill>
              <a:srgbClr val="8F5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360" name="ïṣ1íḓe"/>
            <p:cNvGrpSpPr/>
            <p:nvPr/>
          </p:nvGrpSpPr>
          <p:grpSpPr>
            <a:xfrm>
              <a:off x="4752075" y="2125194"/>
              <a:ext cx="238637" cy="239634"/>
              <a:chOff x="5087816" y="2955169"/>
              <a:chExt cx="98799" cy="99212"/>
            </a:xfrm>
            <a:solidFill>
              <a:srgbClr val="FFFFFF"/>
            </a:solidFill>
          </p:grpSpPr>
          <p:sp>
            <p:nvSpPr>
              <p:cNvPr id="410" name="îṣḻîḋé"/>
              <p:cNvSpPr/>
              <p:nvPr/>
            </p:nvSpPr>
            <p:spPr>
              <a:xfrm>
                <a:off x="5087816" y="2982091"/>
                <a:ext cx="21388" cy="72289"/>
              </a:xfrm>
              <a:custGeom>
                <a:avLst/>
                <a:gdLst>
                  <a:gd name="connsiteX0" fmla="*/ 2439 w 21388"/>
                  <a:gd name="connsiteY0" fmla="*/ 72290 h 72289"/>
                  <a:gd name="connsiteX1" fmla="*/ 1867 w 21388"/>
                  <a:gd name="connsiteY1" fmla="*/ 72290 h 72289"/>
                  <a:gd name="connsiteX2" fmla="*/ 57 w 21388"/>
                  <a:gd name="connsiteY2" fmla="*/ 69451 h 72289"/>
                  <a:gd name="connsiteX3" fmla="*/ 57 w 21388"/>
                  <a:gd name="connsiteY3" fmla="*/ 69432 h 72289"/>
                  <a:gd name="connsiteX4" fmla="*/ 16726 w 21388"/>
                  <a:gd name="connsiteY4" fmla="*/ 1805 h 72289"/>
                  <a:gd name="connsiteX5" fmla="*/ 19441 w 21388"/>
                  <a:gd name="connsiteY5" fmla="*/ 52 h 72289"/>
                  <a:gd name="connsiteX6" fmla="*/ 19584 w 21388"/>
                  <a:gd name="connsiteY6" fmla="*/ 90 h 72289"/>
                  <a:gd name="connsiteX7" fmla="*/ 21336 w 21388"/>
                  <a:gd name="connsiteY7" fmla="*/ 2805 h 72289"/>
                  <a:gd name="connsiteX8" fmla="*/ 21298 w 21388"/>
                  <a:gd name="connsiteY8" fmla="*/ 2948 h 72289"/>
                  <a:gd name="connsiteX9" fmla="*/ 4725 w 21388"/>
                  <a:gd name="connsiteY9" fmla="*/ 70575 h 72289"/>
                  <a:gd name="connsiteX10" fmla="*/ 2439 w 21388"/>
                  <a:gd name="connsiteY10" fmla="*/ 72290 h 72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388" h="72289">
                    <a:moveTo>
                      <a:pt x="2439" y="72290"/>
                    </a:moveTo>
                    <a:lnTo>
                      <a:pt x="1867" y="72290"/>
                    </a:lnTo>
                    <a:cubicBezTo>
                      <a:pt x="581" y="72004"/>
                      <a:pt x="-228" y="70737"/>
                      <a:pt x="57" y="69451"/>
                    </a:cubicBezTo>
                    <a:cubicBezTo>
                      <a:pt x="57" y="69442"/>
                      <a:pt x="57" y="69442"/>
                      <a:pt x="57" y="69432"/>
                    </a:cubicBezTo>
                    <a:lnTo>
                      <a:pt x="16726" y="1805"/>
                    </a:lnTo>
                    <a:cubicBezTo>
                      <a:pt x="16993" y="567"/>
                      <a:pt x="18212" y="-214"/>
                      <a:pt x="19441" y="52"/>
                    </a:cubicBezTo>
                    <a:cubicBezTo>
                      <a:pt x="19488" y="62"/>
                      <a:pt x="19536" y="81"/>
                      <a:pt x="19584" y="90"/>
                    </a:cubicBezTo>
                    <a:cubicBezTo>
                      <a:pt x="20822" y="357"/>
                      <a:pt x="21603" y="1576"/>
                      <a:pt x="21336" y="2805"/>
                    </a:cubicBezTo>
                    <a:cubicBezTo>
                      <a:pt x="21327" y="2853"/>
                      <a:pt x="21308" y="2900"/>
                      <a:pt x="21298" y="2948"/>
                    </a:cubicBezTo>
                    <a:lnTo>
                      <a:pt x="4725" y="70575"/>
                    </a:lnTo>
                    <a:cubicBezTo>
                      <a:pt x="4401" y="71575"/>
                      <a:pt x="3486" y="72261"/>
                      <a:pt x="2439" y="722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11" name="íslîḋe"/>
              <p:cNvSpPr/>
              <p:nvPr/>
            </p:nvSpPr>
            <p:spPr>
              <a:xfrm>
                <a:off x="5106300" y="3004227"/>
                <a:ext cx="12296" cy="46940"/>
              </a:xfrm>
              <a:custGeom>
                <a:avLst/>
                <a:gdLst>
                  <a:gd name="connsiteX0" fmla="*/ 1957 w 12296"/>
                  <a:gd name="connsiteY0" fmla="*/ 46916 h 46940"/>
                  <a:gd name="connsiteX1" fmla="*/ 1957 w 12296"/>
                  <a:gd name="connsiteY1" fmla="*/ 46916 h 46940"/>
                  <a:gd name="connsiteX2" fmla="*/ 24 w 12296"/>
                  <a:gd name="connsiteY2" fmla="*/ 44325 h 46940"/>
                  <a:gd name="connsiteX3" fmla="*/ 53 w 12296"/>
                  <a:gd name="connsiteY3" fmla="*/ 44153 h 46940"/>
                  <a:gd name="connsiteX4" fmla="*/ 7577 w 12296"/>
                  <a:gd name="connsiteY4" fmla="*/ 1957 h 46940"/>
                  <a:gd name="connsiteX5" fmla="*/ 10168 w 12296"/>
                  <a:gd name="connsiteY5" fmla="*/ 24 h 46940"/>
                  <a:gd name="connsiteX6" fmla="*/ 10339 w 12296"/>
                  <a:gd name="connsiteY6" fmla="*/ 53 h 46940"/>
                  <a:gd name="connsiteX7" fmla="*/ 12273 w 12296"/>
                  <a:gd name="connsiteY7" fmla="*/ 2643 h 46940"/>
                  <a:gd name="connsiteX8" fmla="*/ 12245 w 12296"/>
                  <a:gd name="connsiteY8" fmla="*/ 2815 h 46940"/>
                  <a:gd name="connsiteX9" fmla="*/ 4720 w 12296"/>
                  <a:gd name="connsiteY9" fmla="*/ 45011 h 46940"/>
                  <a:gd name="connsiteX10" fmla="*/ 1957 w 12296"/>
                  <a:gd name="connsiteY10" fmla="*/ 46916 h 46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296" h="46940">
                    <a:moveTo>
                      <a:pt x="1957" y="46916"/>
                    </a:moveTo>
                    <a:lnTo>
                      <a:pt x="1957" y="46916"/>
                    </a:lnTo>
                    <a:cubicBezTo>
                      <a:pt x="710" y="46735"/>
                      <a:pt x="-157" y="45572"/>
                      <a:pt x="24" y="44325"/>
                    </a:cubicBezTo>
                    <a:cubicBezTo>
                      <a:pt x="33" y="44268"/>
                      <a:pt x="43" y="44210"/>
                      <a:pt x="53" y="44153"/>
                    </a:cubicBezTo>
                    <a:lnTo>
                      <a:pt x="7577" y="1957"/>
                    </a:lnTo>
                    <a:cubicBezTo>
                      <a:pt x="7758" y="710"/>
                      <a:pt x="8920" y="-157"/>
                      <a:pt x="10168" y="24"/>
                    </a:cubicBezTo>
                    <a:cubicBezTo>
                      <a:pt x="10225" y="33"/>
                      <a:pt x="10282" y="43"/>
                      <a:pt x="10339" y="53"/>
                    </a:cubicBezTo>
                    <a:cubicBezTo>
                      <a:pt x="11587" y="233"/>
                      <a:pt x="12454" y="1395"/>
                      <a:pt x="12273" y="2643"/>
                    </a:cubicBezTo>
                    <a:cubicBezTo>
                      <a:pt x="12264" y="2700"/>
                      <a:pt x="12254" y="2758"/>
                      <a:pt x="12245" y="2815"/>
                    </a:cubicBezTo>
                    <a:lnTo>
                      <a:pt x="4720" y="45011"/>
                    </a:lnTo>
                    <a:cubicBezTo>
                      <a:pt x="4434" y="46268"/>
                      <a:pt x="3234" y="47096"/>
                      <a:pt x="1957" y="469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12" name="íṣļîdé"/>
              <p:cNvSpPr/>
              <p:nvPr/>
            </p:nvSpPr>
            <p:spPr>
              <a:xfrm>
                <a:off x="5156697" y="2955169"/>
                <a:ext cx="16577" cy="59112"/>
              </a:xfrm>
              <a:custGeom>
                <a:avLst/>
                <a:gdLst>
                  <a:gd name="connsiteX0" fmla="*/ 2423 w 16577"/>
                  <a:gd name="connsiteY0" fmla="*/ 59112 h 59112"/>
                  <a:gd name="connsiteX1" fmla="*/ 1851 w 16577"/>
                  <a:gd name="connsiteY1" fmla="*/ 59112 h 59112"/>
                  <a:gd name="connsiteX2" fmla="*/ 42 w 16577"/>
                  <a:gd name="connsiteY2" fmla="*/ 56350 h 59112"/>
                  <a:gd name="connsiteX3" fmla="*/ 11948 w 16577"/>
                  <a:gd name="connsiteY3" fmla="*/ 1867 h 59112"/>
                  <a:gd name="connsiteX4" fmla="*/ 14615 w 16577"/>
                  <a:gd name="connsiteY4" fmla="*/ 38 h 59112"/>
                  <a:gd name="connsiteX5" fmla="*/ 14710 w 16577"/>
                  <a:gd name="connsiteY5" fmla="*/ 57 h 59112"/>
                  <a:gd name="connsiteX6" fmla="*/ 16539 w 16577"/>
                  <a:gd name="connsiteY6" fmla="*/ 2724 h 59112"/>
                  <a:gd name="connsiteX7" fmla="*/ 16520 w 16577"/>
                  <a:gd name="connsiteY7" fmla="*/ 2820 h 59112"/>
                  <a:gd name="connsiteX8" fmla="*/ 4709 w 16577"/>
                  <a:gd name="connsiteY8" fmla="*/ 57303 h 59112"/>
                  <a:gd name="connsiteX9" fmla="*/ 2423 w 16577"/>
                  <a:gd name="connsiteY9" fmla="*/ 59112 h 59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577" h="59112">
                    <a:moveTo>
                      <a:pt x="2423" y="59112"/>
                    </a:moveTo>
                    <a:lnTo>
                      <a:pt x="1851" y="59112"/>
                    </a:lnTo>
                    <a:cubicBezTo>
                      <a:pt x="604" y="58827"/>
                      <a:pt x="-196" y="57607"/>
                      <a:pt x="42" y="56350"/>
                    </a:cubicBezTo>
                    <a:lnTo>
                      <a:pt x="11948" y="1867"/>
                    </a:lnTo>
                    <a:cubicBezTo>
                      <a:pt x="12177" y="629"/>
                      <a:pt x="13367" y="-190"/>
                      <a:pt x="14615" y="38"/>
                    </a:cubicBezTo>
                    <a:cubicBezTo>
                      <a:pt x="14644" y="48"/>
                      <a:pt x="14682" y="48"/>
                      <a:pt x="14710" y="57"/>
                    </a:cubicBezTo>
                    <a:cubicBezTo>
                      <a:pt x="15949" y="286"/>
                      <a:pt x="16768" y="1477"/>
                      <a:pt x="16539" y="2724"/>
                    </a:cubicBezTo>
                    <a:cubicBezTo>
                      <a:pt x="16530" y="2753"/>
                      <a:pt x="16530" y="2791"/>
                      <a:pt x="16520" y="2820"/>
                    </a:cubicBezTo>
                    <a:lnTo>
                      <a:pt x="4709" y="57303"/>
                    </a:lnTo>
                    <a:cubicBezTo>
                      <a:pt x="4452" y="58360"/>
                      <a:pt x="3509" y="59103"/>
                      <a:pt x="2423" y="591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13" name="íš1ídé"/>
              <p:cNvSpPr/>
              <p:nvPr/>
            </p:nvSpPr>
            <p:spPr>
              <a:xfrm>
                <a:off x="5172403" y="2991964"/>
                <a:ext cx="14213" cy="47177"/>
              </a:xfrm>
              <a:custGeom>
                <a:avLst/>
                <a:gdLst>
                  <a:gd name="connsiteX0" fmla="*/ 2434 w 14213"/>
                  <a:gd name="connsiteY0" fmla="*/ 47177 h 47177"/>
                  <a:gd name="connsiteX1" fmla="*/ 1957 w 14213"/>
                  <a:gd name="connsiteY1" fmla="*/ 47177 h 47177"/>
                  <a:gd name="connsiteX2" fmla="*/ 24 w 14213"/>
                  <a:gd name="connsiteY2" fmla="*/ 44587 h 47177"/>
                  <a:gd name="connsiteX3" fmla="*/ 53 w 14213"/>
                  <a:gd name="connsiteY3" fmla="*/ 44415 h 47177"/>
                  <a:gd name="connsiteX4" fmla="*/ 9578 w 14213"/>
                  <a:gd name="connsiteY4" fmla="*/ 1838 h 47177"/>
                  <a:gd name="connsiteX5" fmla="*/ 12340 w 14213"/>
                  <a:gd name="connsiteY5" fmla="*/ 29 h 47177"/>
                  <a:gd name="connsiteX6" fmla="*/ 14159 w 14213"/>
                  <a:gd name="connsiteY6" fmla="*/ 2867 h 47177"/>
                  <a:gd name="connsiteX7" fmla="*/ 14149 w 14213"/>
                  <a:gd name="connsiteY7" fmla="*/ 2886 h 47177"/>
                  <a:gd name="connsiteX8" fmla="*/ 4624 w 14213"/>
                  <a:gd name="connsiteY8" fmla="*/ 45368 h 47177"/>
                  <a:gd name="connsiteX9" fmla="*/ 2434 w 14213"/>
                  <a:gd name="connsiteY9" fmla="*/ 47177 h 47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213" h="47177">
                    <a:moveTo>
                      <a:pt x="2434" y="47177"/>
                    </a:moveTo>
                    <a:lnTo>
                      <a:pt x="1957" y="47177"/>
                    </a:lnTo>
                    <a:cubicBezTo>
                      <a:pt x="710" y="46996"/>
                      <a:pt x="-157" y="45834"/>
                      <a:pt x="24" y="44587"/>
                    </a:cubicBezTo>
                    <a:cubicBezTo>
                      <a:pt x="33" y="44529"/>
                      <a:pt x="43" y="44472"/>
                      <a:pt x="53" y="44415"/>
                    </a:cubicBezTo>
                    <a:lnTo>
                      <a:pt x="9578" y="1838"/>
                    </a:lnTo>
                    <a:cubicBezTo>
                      <a:pt x="9901" y="619"/>
                      <a:pt x="11092" y="-162"/>
                      <a:pt x="12340" y="29"/>
                    </a:cubicBezTo>
                    <a:cubicBezTo>
                      <a:pt x="13626" y="314"/>
                      <a:pt x="14435" y="1581"/>
                      <a:pt x="14159" y="2867"/>
                    </a:cubicBezTo>
                    <a:cubicBezTo>
                      <a:pt x="14149" y="2877"/>
                      <a:pt x="14149" y="2877"/>
                      <a:pt x="14149" y="2886"/>
                    </a:cubicBezTo>
                    <a:lnTo>
                      <a:pt x="4624" y="45368"/>
                    </a:lnTo>
                    <a:cubicBezTo>
                      <a:pt x="4377" y="46387"/>
                      <a:pt x="3481" y="47120"/>
                      <a:pt x="2434" y="4717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361" name="iş1iḑê"/>
            <p:cNvSpPr/>
            <p:nvPr/>
          </p:nvSpPr>
          <p:spPr>
            <a:xfrm>
              <a:off x="4180063" y="2352595"/>
              <a:ext cx="167832" cy="113462"/>
            </a:xfrm>
            <a:custGeom>
              <a:avLst/>
              <a:gdLst>
                <a:gd name="connsiteX0" fmla="*/ 4182 w 69485"/>
                <a:gd name="connsiteY0" fmla="*/ 46975 h 46975"/>
                <a:gd name="connsiteX1" fmla="*/ 1992 w 69485"/>
                <a:gd name="connsiteY1" fmla="*/ 45356 h 46975"/>
                <a:gd name="connsiteX2" fmla="*/ 13421 w 69485"/>
                <a:gd name="connsiteY2" fmla="*/ 6208 h 46975"/>
                <a:gd name="connsiteX3" fmla="*/ 68476 w 69485"/>
                <a:gd name="connsiteY3" fmla="*/ 11161 h 46975"/>
                <a:gd name="connsiteX4" fmla="*/ 69047 w 69485"/>
                <a:gd name="connsiteY4" fmla="*/ 14495 h 46975"/>
                <a:gd name="connsiteX5" fmla="*/ 65714 w 69485"/>
                <a:gd name="connsiteY5" fmla="*/ 15066 h 46975"/>
                <a:gd name="connsiteX6" fmla="*/ 16088 w 69485"/>
                <a:gd name="connsiteY6" fmla="*/ 10209 h 46975"/>
                <a:gd name="connsiteX7" fmla="*/ 6563 w 69485"/>
                <a:gd name="connsiteY7" fmla="*/ 43736 h 46975"/>
                <a:gd name="connsiteX8" fmla="*/ 5135 w 69485"/>
                <a:gd name="connsiteY8" fmla="*/ 46785 h 4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485" h="46975">
                  <a:moveTo>
                    <a:pt x="4182" y="46975"/>
                  </a:moveTo>
                  <a:cubicBezTo>
                    <a:pt x="3192" y="46918"/>
                    <a:pt x="2334" y="46289"/>
                    <a:pt x="1992" y="45356"/>
                  </a:cubicBezTo>
                  <a:cubicBezTo>
                    <a:pt x="1992" y="45356"/>
                    <a:pt x="-7057" y="20019"/>
                    <a:pt x="13421" y="6208"/>
                  </a:cubicBezTo>
                  <a:cubicBezTo>
                    <a:pt x="37425" y="-9889"/>
                    <a:pt x="67238" y="10304"/>
                    <a:pt x="68476" y="11161"/>
                  </a:cubicBezTo>
                  <a:cubicBezTo>
                    <a:pt x="69552" y="11923"/>
                    <a:pt x="69809" y="13418"/>
                    <a:pt x="69047" y="14495"/>
                  </a:cubicBezTo>
                  <a:cubicBezTo>
                    <a:pt x="68286" y="15571"/>
                    <a:pt x="66790" y="15828"/>
                    <a:pt x="65714" y="15066"/>
                  </a:cubicBezTo>
                  <a:cubicBezTo>
                    <a:pt x="65714" y="15066"/>
                    <a:pt x="37139" y="-3984"/>
                    <a:pt x="16088" y="10209"/>
                  </a:cubicBezTo>
                  <a:cubicBezTo>
                    <a:pt x="-1342" y="21829"/>
                    <a:pt x="6563" y="43546"/>
                    <a:pt x="6563" y="43736"/>
                  </a:cubicBezTo>
                  <a:cubicBezTo>
                    <a:pt x="7011" y="44975"/>
                    <a:pt x="6373" y="46337"/>
                    <a:pt x="5135" y="46785"/>
                  </a:cubicBezTo>
                  <a:close/>
                </a:path>
              </a:pathLst>
            </a:custGeom>
            <a:solidFill>
              <a:srgbClr val="5427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2" name="îśḻiḑe"/>
            <p:cNvSpPr/>
            <p:nvPr/>
          </p:nvSpPr>
          <p:spPr>
            <a:xfrm>
              <a:off x="5368068" y="5089132"/>
              <a:ext cx="351152" cy="285401"/>
            </a:xfrm>
            <a:custGeom>
              <a:avLst/>
              <a:gdLst>
                <a:gd name="connsiteX0" fmla="*/ 143554 w 145382"/>
                <a:gd name="connsiteY0" fmla="*/ 118160 h 118160"/>
                <a:gd name="connsiteX1" fmla="*/ 142125 w 145382"/>
                <a:gd name="connsiteY1" fmla="*/ 117684 h 118160"/>
                <a:gd name="connsiteX2" fmla="*/ 679 w 145382"/>
                <a:gd name="connsiteY2" fmla="*/ 3955 h 118160"/>
                <a:gd name="connsiteX3" fmla="*/ 679 w 145382"/>
                <a:gd name="connsiteY3" fmla="*/ 622 h 118160"/>
                <a:gd name="connsiteX4" fmla="*/ 4108 w 145382"/>
                <a:gd name="connsiteY4" fmla="*/ 622 h 118160"/>
                <a:gd name="connsiteX5" fmla="*/ 144697 w 145382"/>
                <a:gd name="connsiteY5" fmla="*/ 113493 h 118160"/>
                <a:gd name="connsiteX6" fmla="*/ 144697 w 145382"/>
                <a:gd name="connsiteY6" fmla="*/ 116922 h 118160"/>
                <a:gd name="connsiteX7" fmla="*/ 143554 w 145382"/>
                <a:gd name="connsiteY7" fmla="*/ 118160 h 11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382" h="118160">
                  <a:moveTo>
                    <a:pt x="143554" y="118160"/>
                  </a:moveTo>
                  <a:cubicBezTo>
                    <a:pt x="143039" y="118151"/>
                    <a:pt x="142544" y="117979"/>
                    <a:pt x="142125" y="117684"/>
                  </a:cubicBezTo>
                  <a:lnTo>
                    <a:pt x="679" y="3955"/>
                  </a:lnTo>
                  <a:cubicBezTo>
                    <a:pt x="-226" y="3032"/>
                    <a:pt x="-226" y="1546"/>
                    <a:pt x="679" y="622"/>
                  </a:cubicBezTo>
                  <a:cubicBezTo>
                    <a:pt x="1669" y="-207"/>
                    <a:pt x="3117" y="-207"/>
                    <a:pt x="4108" y="622"/>
                  </a:cubicBezTo>
                  <a:lnTo>
                    <a:pt x="144697" y="113493"/>
                  </a:lnTo>
                  <a:cubicBezTo>
                    <a:pt x="145611" y="114455"/>
                    <a:pt x="145611" y="115960"/>
                    <a:pt x="144697" y="116922"/>
                  </a:cubicBezTo>
                  <a:cubicBezTo>
                    <a:pt x="144477" y="117465"/>
                    <a:pt x="144077" y="117903"/>
                    <a:pt x="143554" y="118160"/>
                  </a:cubicBezTo>
                  <a:close/>
                </a:path>
              </a:pathLst>
            </a:custGeom>
            <a:solidFill>
              <a:srgbClr val="5427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3" name="iṩlide"/>
            <p:cNvSpPr/>
            <p:nvPr/>
          </p:nvSpPr>
          <p:spPr>
            <a:xfrm>
              <a:off x="5469366" y="5068049"/>
              <a:ext cx="352319" cy="285553"/>
            </a:xfrm>
            <a:custGeom>
              <a:avLst/>
              <a:gdLst>
                <a:gd name="connsiteX0" fmla="*/ 143716 w 145865"/>
                <a:gd name="connsiteY0" fmla="*/ 118221 h 118223"/>
                <a:gd name="connsiteX1" fmla="*/ 142192 w 145865"/>
                <a:gd name="connsiteY1" fmla="*/ 117744 h 118223"/>
                <a:gd name="connsiteX2" fmla="*/ 745 w 145865"/>
                <a:gd name="connsiteY2" fmla="*/ 4111 h 118223"/>
                <a:gd name="connsiteX3" fmla="*/ 650 w 145865"/>
                <a:gd name="connsiteY3" fmla="*/ 749 h 118223"/>
                <a:gd name="connsiteX4" fmla="*/ 3698 w 145865"/>
                <a:gd name="connsiteY4" fmla="*/ 396 h 118223"/>
                <a:gd name="connsiteX5" fmla="*/ 145144 w 145865"/>
                <a:gd name="connsiteY5" fmla="*/ 114030 h 118223"/>
                <a:gd name="connsiteX6" fmla="*/ 145249 w 145865"/>
                <a:gd name="connsiteY6" fmla="*/ 117259 h 118223"/>
                <a:gd name="connsiteX7" fmla="*/ 145144 w 145865"/>
                <a:gd name="connsiteY7" fmla="*/ 117363 h 118223"/>
                <a:gd name="connsiteX8" fmla="*/ 143716 w 145865"/>
                <a:gd name="connsiteY8" fmla="*/ 118221 h 11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865" h="118223">
                  <a:moveTo>
                    <a:pt x="143716" y="118221"/>
                  </a:moveTo>
                  <a:cubicBezTo>
                    <a:pt x="143163" y="118249"/>
                    <a:pt x="142630" y="118078"/>
                    <a:pt x="142192" y="117744"/>
                  </a:cubicBezTo>
                  <a:lnTo>
                    <a:pt x="745" y="4111"/>
                  </a:lnTo>
                  <a:cubicBezTo>
                    <a:pt x="-207" y="3206"/>
                    <a:pt x="-255" y="1701"/>
                    <a:pt x="650" y="749"/>
                  </a:cubicBezTo>
                  <a:cubicBezTo>
                    <a:pt x="1441" y="-99"/>
                    <a:pt x="2736" y="-242"/>
                    <a:pt x="3698" y="396"/>
                  </a:cubicBezTo>
                  <a:lnTo>
                    <a:pt x="145144" y="114030"/>
                  </a:lnTo>
                  <a:cubicBezTo>
                    <a:pt x="146068" y="114896"/>
                    <a:pt x="146106" y="116344"/>
                    <a:pt x="145249" y="117259"/>
                  </a:cubicBezTo>
                  <a:cubicBezTo>
                    <a:pt x="145211" y="117297"/>
                    <a:pt x="145182" y="117335"/>
                    <a:pt x="145144" y="117363"/>
                  </a:cubicBezTo>
                  <a:cubicBezTo>
                    <a:pt x="144782" y="117811"/>
                    <a:pt x="144277" y="118116"/>
                    <a:pt x="143716" y="118221"/>
                  </a:cubicBezTo>
                  <a:close/>
                </a:path>
              </a:pathLst>
            </a:custGeom>
            <a:solidFill>
              <a:srgbClr val="5427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4" name="işlíḑé"/>
            <p:cNvSpPr/>
            <p:nvPr/>
          </p:nvSpPr>
          <p:spPr>
            <a:xfrm>
              <a:off x="5557641" y="5054571"/>
              <a:ext cx="353239" cy="285736"/>
            </a:xfrm>
            <a:custGeom>
              <a:avLst/>
              <a:gdLst>
                <a:gd name="connsiteX0" fmla="*/ 143649 w 146246"/>
                <a:gd name="connsiteY0" fmla="*/ 118277 h 118299"/>
                <a:gd name="connsiteX1" fmla="*/ 142220 w 146246"/>
                <a:gd name="connsiteY1" fmla="*/ 117705 h 118299"/>
                <a:gd name="connsiteX2" fmla="*/ 679 w 146246"/>
                <a:gd name="connsiteY2" fmla="*/ 3977 h 118299"/>
                <a:gd name="connsiteX3" fmla="*/ 679 w 146246"/>
                <a:gd name="connsiteY3" fmla="*/ 643 h 118299"/>
                <a:gd name="connsiteX4" fmla="*/ 4012 w 146246"/>
                <a:gd name="connsiteY4" fmla="*/ 643 h 118299"/>
                <a:gd name="connsiteX5" fmla="*/ 145554 w 146246"/>
                <a:gd name="connsiteY5" fmla="*/ 114276 h 118299"/>
                <a:gd name="connsiteX6" fmla="*/ 145554 w 146246"/>
                <a:gd name="connsiteY6" fmla="*/ 117705 h 118299"/>
                <a:gd name="connsiteX7" fmla="*/ 143649 w 146246"/>
                <a:gd name="connsiteY7" fmla="*/ 118277 h 118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246" h="118299">
                  <a:moveTo>
                    <a:pt x="143649" y="118277"/>
                  </a:moveTo>
                  <a:cubicBezTo>
                    <a:pt x="143116" y="118277"/>
                    <a:pt x="142611" y="118067"/>
                    <a:pt x="142220" y="117705"/>
                  </a:cubicBezTo>
                  <a:lnTo>
                    <a:pt x="679" y="3977"/>
                  </a:lnTo>
                  <a:cubicBezTo>
                    <a:pt x="-226" y="3053"/>
                    <a:pt x="-226" y="1567"/>
                    <a:pt x="679" y="643"/>
                  </a:cubicBezTo>
                  <a:cubicBezTo>
                    <a:pt x="1622" y="-214"/>
                    <a:pt x="3070" y="-214"/>
                    <a:pt x="4012" y="643"/>
                  </a:cubicBezTo>
                  <a:lnTo>
                    <a:pt x="145554" y="114276"/>
                  </a:lnTo>
                  <a:cubicBezTo>
                    <a:pt x="146478" y="115238"/>
                    <a:pt x="146478" y="116743"/>
                    <a:pt x="145554" y="117705"/>
                  </a:cubicBezTo>
                  <a:cubicBezTo>
                    <a:pt x="145030" y="118162"/>
                    <a:pt x="144335" y="118372"/>
                    <a:pt x="143649" y="118277"/>
                  </a:cubicBezTo>
                  <a:close/>
                </a:path>
              </a:pathLst>
            </a:custGeom>
            <a:solidFill>
              <a:srgbClr val="5427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5" name="iSļîďê"/>
            <p:cNvSpPr/>
            <p:nvPr/>
          </p:nvSpPr>
          <p:spPr>
            <a:xfrm>
              <a:off x="5199057" y="5224094"/>
              <a:ext cx="254250" cy="116158"/>
            </a:xfrm>
            <a:custGeom>
              <a:avLst/>
              <a:gdLst>
                <a:gd name="connsiteX0" fmla="*/ 2262 w 105263"/>
                <a:gd name="connsiteY0" fmla="*/ 48091 h 48091"/>
                <a:gd name="connsiteX1" fmla="*/ 643 w 105263"/>
                <a:gd name="connsiteY1" fmla="*/ 47520 h 48091"/>
                <a:gd name="connsiteX2" fmla="*/ 643 w 105263"/>
                <a:gd name="connsiteY2" fmla="*/ 44186 h 48091"/>
                <a:gd name="connsiteX3" fmla="*/ 23027 w 105263"/>
                <a:gd name="connsiteY3" fmla="*/ 17611 h 48091"/>
                <a:gd name="connsiteX4" fmla="*/ 85987 w 105263"/>
                <a:gd name="connsiteY4" fmla="*/ 7038 h 48091"/>
                <a:gd name="connsiteX5" fmla="*/ 104085 w 105263"/>
                <a:gd name="connsiteY5" fmla="*/ 17706 h 48091"/>
                <a:gd name="connsiteX6" fmla="*/ 104942 w 105263"/>
                <a:gd name="connsiteY6" fmla="*/ 21040 h 48091"/>
                <a:gd name="connsiteX7" fmla="*/ 101608 w 105263"/>
                <a:gd name="connsiteY7" fmla="*/ 21802 h 48091"/>
                <a:gd name="connsiteX8" fmla="*/ 83606 w 105263"/>
                <a:gd name="connsiteY8" fmla="*/ 11134 h 48091"/>
                <a:gd name="connsiteX9" fmla="*/ 26456 w 105263"/>
                <a:gd name="connsiteY9" fmla="*/ 20659 h 48091"/>
                <a:gd name="connsiteX10" fmla="*/ 3977 w 105263"/>
                <a:gd name="connsiteY10" fmla="*/ 47043 h 48091"/>
                <a:gd name="connsiteX11" fmla="*/ 2262 w 105263"/>
                <a:gd name="connsiteY11" fmla="*/ 48091 h 4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263" h="48091">
                  <a:moveTo>
                    <a:pt x="2262" y="48091"/>
                  </a:moveTo>
                  <a:cubicBezTo>
                    <a:pt x="1672" y="48091"/>
                    <a:pt x="1100" y="47891"/>
                    <a:pt x="643" y="47520"/>
                  </a:cubicBezTo>
                  <a:cubicBezTo>
                    <a:pt x="-214" y="46577"/>
                    <a:pt x="-214" y="45129"/>
                    <a:pt x="643" y="44186"/>
                  </a:cubicBezTo>
                  <a:lnTo>
                    <a:pt x="23027" y="17611"/>
                  </a:lnTo>
                  <a:cubicBezTo>
                    <a:pt x="38533" y="-953"/>
                    <a:pt x="65260" y="-5449"/>
                    <a:pt x="85987" y="7038"/>
                  </a:cubicBezTo>
                  <a:lnTo>
                    <a:pt x="104085" y="17706"/>
                  </a:lnTo>
                  <a:cubicBezTo>
                    <a:pt x="105218" y="18402"/>
                    <a:pt x="105599" y="19878"/>
                    <a:pt x="104942" y="21040"/>
                  </a:cubicBezTo>
                  <a:cubicBezTo>
                    <a:pt x="104189" y="22107"/>
                    <a:pt x="102751" y="22431"/>
                    <a:pt x="101608" y="21802"/>
                  </a:cubicBezTo>
                  <a:lnTo>
                    <a:pt x="83606" y="11134"/>
                  </a:lnTo>
                  <a:cubicBezTo>
                    <a:pt x="64813" y="-191"/>
                    <a:pt x="40562" y="3848"/>
                    <a:pt x="26456" y="20659"/>
                  </a:cubicBezTo>
                  <a:lnTo>
                    <a:pt x="3977" y="47043"/>
                  </a:lnTo>
                  <a:cubicBezTo>
                    <a:pt x="3586" y="47624"/>
                    <a:pt x="2958" y="48015"/>
                    <a:pt x="2262" y="48091"/>
                  </a:cubicBezTo>
                  <a:close/>
                </a:path>
              </a:pathLst>
            </a:custGeom>
            <a:solidFill>
              <a:srgbClr val="5427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6" name="i$ļíḋè"/>
            <p:cNvSpPr/>
            <p:nvPr/>
          </p:nvSpPr>
          <p:spPr>
            <a:xfrm>
              <a:off x="6682227" y="5203822"/>
              <a:ext cx="324931" cy="97369"/>
            </a:xfrm>
            <a:custGeom>
              <a:avLst/>
              <a:gdLst>
                <a:gd name="connsiteX0" fmla="*/ 131825 w 134526"/>
                <a:gd name="connsiteY0" fmla="*/ 40292 h 40312"/>
                <a:gd name="connsiteX1" fmla="*/ 131825 w 134526"/>
                <a:gd name="connsiteY1" fmla="*/ 40292 h 40312"/>
                <a:gd name="connsiteX2" fmla="*/ 64388 w 134526"/>
                <a:gd name="connsiteY2" fmla="*/ 21242 h 40312"/>
                <a:gd name="connsiteX3" fmla="*/ 3237 w 134526"/>
                <a:gd name="connsiteY3" fmla="*/ 5144 h 40312"/>
                <a:gd name="connsiteX4" fmla="*/ 237 w 134526"/>
                <a:gd name="connsiteY4" fmla="*/ 3935 h 40312"/>
                <a:gd name="connsiteX5" fmla="*/ 189 w 134526"/>
                <a:gd name="connsiteY5" fmla="*/ 3811 h 40312"/>
                <a:gd name="connsiteX6" fmla="*/ 1465 w 134526"/>
                <a:gd name="connsiteY6" fmla="*/ 696 h 40312"/>
                <a:gd name="connsiteX7" fmla="*/ 1522 w 134526"/>
                <a:gd name="connsiteY7" fmla="*/ 668 h 40312"/>
                <a:gd name="connsiteX8" fmla="*/ 66388 w 134526"/>
                <a:gd name="connsiteY8" fmla="*/ 16956 h 40312"/>
                <a:gd name="connsiteX9" fmla="*/ 132491 w 134526"/>
                <a:gd name="connsiteY9" fmla="*/ 35529 h 40312"/>
                <a:gd name="connsiteX10" fmla="*/ 134501 w 134526"/>
                <a:gd name="connsiteY10" fmla="*/ 38235 h 40312"/>
                <a:gd name="connsiteX11" fmla="*/ 134492 w 134526"/>
                <a:gd name="connsiteY11" fmla="*/ 38292 h 40312"/>
                <a:gd name="connsiteX12" fmla="*/ 131825 w 134526"/>
                <a:gd name="connsiteY12" fmla="*/ 40292 h 40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526" h="40312">
                  <a:moveTo>
                    <a:pt x="131825" y="40292"/>
                  </a:moveTo>
                  <a:lnTo>
                    <a:pt x="131825" y="40292"/>
                  </a:lnTo>
                  <a:cubicBezTo>
                    <a:pt x="108650" y="36729"/>
                    <a:pt x="86000" y="30338"/>
                    <a:pt x="64388" y="21242"/>
                  </a:cubicBezTo>
                  <a:cubicBezTo>
                    <a:pt x="21430" y="763"/>
                    <a:pt x="3428" y="5049"/>
                    <a:pt x="3237" y="5144"/>
                  </a:cubicBezTo>
                  <a:cubicBezTo>
                    <a:pt x="2075" y="5640"/>
                    <a:pt x="732" y="5097"/>
                    <a:pt x="237" y="3935"/>
                  </a:cubicBezTo>
                  <a:cubicBezTo>
                    <a:pt x="218" y="3897"/>
                    <a:pt x="208" y="3849"/>
                    <a:pt x="189" y="3811"/>
                  </a:cubicBezTo>
                  <a:cubicBezTo>
                    <a:pt x="-325" y="2601"/>
                    <a:pt x="246" y="1201"/>
                    <a:pt x="1465" y="696"/>
                  </a:cubicBezTo>
                  <a:cubicBezTo>
                    <a:pt x="1484" y="687"/>
                    <a:pt x="1504" y="677"/>
                    <a:pt x="1522" y="668"/>
                  </a:cubicBezTo>
                  <a:cubicBezTo>
                    <a:pt x="1522" y="668"/>
                    <a:pt x="20572" y="-5047"/>
                    <a:pt x="66388" y="16956"/>
                  </a:cubicBezTo>
                  <a:cubicBezTo>
                    <a:pt x="87590" y="25785"/>
                    <a:pt x="109793" y="32024"/>
                    <a:pt x="132491" y="35529"/>
                  </a:cubicBezTo>
                  <a:cubicBezTo>
                    <a:pt x="133796" y="35720"/>
                    <a:pt x="134692" y="36929"/>
                    <a:pt x="134501" y="38235"/>
                  </a:cubicBezTo>
                  <a:cubicBezTo>
                    <a:pt x="134501" y="38253"/>
                    <a:pt x="134492" y="38273"/>
                    <a:pt x="134492" y="38292"/>
                  </a:cubicBezTo>
                  <a:cubicBezTo>
                    <a:pt x="134291" y="39578"/>
                    <a:pt x="133110" y="40463"/>
                    <a:pt x="131825" y="40292"/>
                  </a:cubicBezTo>
                  <a:close/>
                </a:path>
              </a:pathLst>
            </a:custGeom>
            <a:solidFill>
              <a:srgbClr val="5427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7" name="íśľídê"/>
            <p:cNvSpPr/>
            <p:nvPr/>
          </p:nvSpPr>
          <p:spPr>
            <a:xfrm>
              <a:off x="6788487" y="5168219"/>
              <a:ext cx="211674" cy="84995"/>
            </a:xfrm>
            <a:custGeom>
              <a:avLst/>
              <a:gdLst>
                <a:gd name="connsiteX0" fmla="*/ 85546 w 87636"/>
                <a:gd name="connsiteY0" fmla="*/ 35125 h 35189"/>
                <a:gd name="connsiteX1" fmla="*/ 84308 w 87636"/>
                <a:gd name="connsiteY1" fmla="*/ 35125 h 35189"/>
                <a:gd name="connsiteX2" fmla="*/ 50780 w 87636"/>
                <a:gd name="connsiteY2" fmla="*/ 13408 h 35189"/>
                <a:gd name="connsiteX3" fmla="*/ 3155 w 87636"/>
                <a:gd name="connsiteY3" fmla="*/ 7598 h 35189"/>
                <a:gd name="connsiteX4" fmla="*/ 107 w 87636"/>
                <a:gd name="connsiteY4" fmla="*/ 6074 h 35189"/>
                <a:gd name="connsiteX5" fmla="*/ 1631 w 87636"/>
                <a:gd name="connsiteY5" fmla="*/ 3026 h 35189"/>
                <a:gd name="connsiteX6" fmla="*/ 52875 w 87636"/>
                <a:gd name="connsiteY6" fmla="*/ 9408 h 35189"/>
                <a:gd name="connsiteX7" fmla="*/ 86594 w 87636"/>
                <a:gd name="connsiteY7" fmla="*/ 30743 h 35189"/>
                <a:gd name="connsiteX8" fmla="*/ 87261 w 87636"/>
                <a:gd name="connsiteY8" fmla="*/ 34077 h 35189"/>
                <a:gd name="connsiteX9" fmla="*/ 85546 w 87636"/>
                <a:gd name="connsiteY9" fmla="*/ 35125 h 35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636" h="35189">
                  <a:moveTo>
                    <a:pt x="85546" y="35125"/>
                  </a:moveTo>
                  <a:cubicBezTo>
                    <a:pt x="85137" y="35211"/>
                    <a:pt x="84717" y="35211"/>
                    <a:pt x="84308" y="35125"/>
                  </a:cubicBezTo>
                  <a:lnTo>
                    <a:pt x="50780" y="13408"/>
                  </a:lnTo>
                  <a:cubicBezTo>
                    <a:pt x="36616" y="4331"/>
                    <a:pt x="19090" y="2197"/>
                    <a:pt x="3155" y="7598"/>
                  </a:cubicBezTo>
                  <a:cubicBezTo>
                    <a:pt x="1898" y="7979"/>
                    <a:pt x="555" y="7312"/>
                    <a:pt x="107" y="6074"/>
                  </a:cubicBezTo>
                  <a:cubicBezTo>
                    <a:pt x="-274" y="4817"/>
                    <a:pt x="393" y="3473"/>
                    <a:pt x="1631" y="3026"/>
                  </a:cubicBezTo>
                  <a:cubicBezTo>
                    <a:pt x="18805" y="-2623"/>
                    <a:pt x="37607" y="-289"/>
                    <a:pt x="52875" y="9408"/>
                  </a:cubicBezTo>
                  <a:lnTo>
                    <a:pt x="86594" y="30743"/>
                  </a:lnTo>
                  <a:cubicBezTo>
                    <a:pt x="87661" y="31505"/>
                    <a:pt x="87956" y="32963"/>
                    <a:pt x="87261" y="34077"/>
                  </a:cubicBezTo>
                  <a:cubicBezTo>
                    <a:pt x="86870" y="34658"/>
                    <a:pt x="86241" y="35049"/>
                    <a:pt x="85546" y="35125"/>
                  </a:cubicBezTo>
                  <a:close/>
                </a:path>
              </a:pathLst>
            </a:custGeom>
            <a:solidFill>
              <a:srgbClr val="5427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8" name="is1íḓé"/>
            <p:cNvSpPr/>
            <p:nvPr/>
          </p:nvSpPr>
          <p:spPr>
            <a:xfrm>
              <a:off x="6938153" y="5080712"/>
              <a:ext cx="283369" cy="239325"/>
            </a:xfrm>
            <a:custGeom>
              <a:avLst/>
              <a:gdLst>
                <a:gd name="connsiteX0" fmla="*/ 114831 w 117319"/>
                <a:gd name="connsiteY0" fmla="*/ 99072 h 99084"/>
                <a:gd name="connsiteX1" fmla="*/ 113212 w 117319"/>
                <a:gd name="connsiteY1" fmla="*/ 98500 h 99084"/>
                <a:gd name="connsiteX2" fmla="*/ 721 w 117319"/>
                <a:gd name="connsiteY2" fmla="*/ 4012 h 99084"/>
                <a:gd name="connsiteX3" fmla="*/ 617 w 117319"/>
                <a:gd name="connsiteY3" fmla="*/ 783 h 99084"/>
                <a:gd name="connsiteX4" fmla="*/ 721 w 117319"/>
                <a:gd name="connsiteY4" fmla="*/ 679 h 99084"/>
                <a:gd name="connsiteX5" fmla="*/ 4055 w 117319"/>
                <a:gd name="connsiteY5" fmla="*/ 679 h 99084"/>
                <a:gd name="connsiteX6" fmla="*/ 116641 w 117319"/>
                <a:gd name="connsiteY6" fmla="*/ 95167 h 99084"/>
                <a:gd name="connsiteX7" fmla="*/ 116641 w 117319"/>
                <a:gd name="connsiteY7" fmla="*/ 98500 h 99084"/>
                <a:gd name="connsiteX8" fmla="*/ 114831 w 117319"/>
                <a:gd name="connsiteY8" fmla="*/ 99072 h 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19" h="99084">
                  <a:moveTo>
                    <a:pt x="114831" y="99072"/>
                  </a:moveTo>
                  <a:cubicBezTo>
                    <a:pt x="114240" y="99072"/>
                    <a:pt x="113669" y="98872"/>
                    <a:pt x="113212" y="98500"/>
                  </a:cubicBezTo>
                  <a:lnTo>
                    <a:pt x="721" y="4012"/>
                  </a:lnTo>
                  <a:cubicBezTo>
                    <a:pt x="-202" y="3146"/>
                    <a:pt x="-241" y="1698"/>
                    <a:pt x="617" y="783"/>
                  </a:cubicBezTo>
                  <a:cubicBezTo>
                    <a:pt x="655" y="745"/>
                    <a:pt x="683" y="707"/>
                    <a:pt x="721" y="679"/>
                  </a:cubicBezTo>
                  <a:cubicBezTo>
                    <a:pt x="1645" y="-226"/>
                    <a:pt x="3131" y="-226"/>
                    <a:pt x="4055" y="679"/>
                  </a:cubicBezTo>
                  <a:lnTo>
                    <a:pt x="116641" y="95167"/>
                  </a:lnTo>
                  <a:cubicBezTo>
                    <a:pt x="117546" y="96091"/>
                    <a:pt x="117546" y="97577"/>
                    <a:pt x="116641" y="98500"/>
                  </a:cubicBezTo>
                  <a:cubicBezTo>
                    <a:pt x="116145" y="98929"/>
                    <a:pt x="115488" y="99139"/>
                    <a:pt x="114831" y="99072"/>
                  </a:cubicBezTo>
                  <a:close/>
                </a:path>
              </a:pathLst>
            </a:custGeom>
            <a:solidFill>
              <a:srgbClr val="5427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9" name="í$ḻïḋe"/>
            <p:cNvSpPr/>
            <p:nvPr/>
          </p:nvSpPr>
          <p:spPr>
            <a:xfrm>
              <a:off x="7034203" y="5041371"/>
              <a:ext cx="297060" cy="267609"/>
            </a:xfrm>
            <a:custGeom>
              <a:avLst/>
              <a:gdLst>
                <a:gd name="connsiteX0" fmla="*/ 120499 w 122987"/>
                <a:gd name="connsiteY0" fmla="*/ 110788 h 110794"/>
                <a:gd name="connsiteX1" fmla="*/ 118975 w 122987"/>
                <a:gd name="connsiteY1" fmla="*/ 110216 h 110794"/>
                <a:gd name="connsiteX2" fmla="*/ 770 w 122987"/>
                <a:gd name="connsiteY2" fmla="*/ 4012 h 110794"/>
                <a:gd name="connsiteX3" fmla="*/ 522 w 122987"/>
                <a:gd name="connsiteY3" fmla="*/ 926 h 110794"/>
                <a:gd name="connsiteX4" fmla="*/ 770 w 122987"/>
                <a:gd name="connsiteY4" fmla="*/ 679 h 110794"/>
                <a:gd name="connsiteX5" fmla="*/ 4104 w 122987"/>
                <a:gd name="connsiteY5" fmla="*/ 679 h 110794"/>
                <a:gd name="connsiteX6" fmla="*/ 122309 w 122987"/>
                <a:gd name="connsiteY6" fmla="*/ 106883 h 110794"/>
                <a:gd name="connsiteX7" fmla="*/ 122309 w 122987"/>
                <a:gd name="connsiteY7" fmla="*/ 110216 h 110794"/>
                <a:gd name="connsiteX8" fmla="*/ 120499 w 122987"/>
                <a:gd name="connsiteY8" fmla="*/ 110788 h 11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987" h="110794">
                  <a:moveTo>
                    <a:pt x="120499" y="110788"/>
                  </a:moveTo>
                  <a:cubicBezTo>
                    <a:pt x="119947" y="110769"/>
                    <a:pt x="119404" y="110569"/>
                    <a:pt x="118975" y="110216"/>
                  </a:cubicBezTo>
                  <a:lnTo>
                    <a:pt x="770" y="4012"/>
                  </a:lnTo>
                  <a:cubicBezTo>
                    <a:pt x="-154" y="3231"/>
                    <a:pt x="-259" y="1841"/>
                    <a:pt x="522" y="926"/>
                  </a:cubicBezTo>
                  <a:cubicBezTo>
                    <a:pt x="598" y="831"/>
                    <a:pt x="684" y="755"/>
                    <a:pt x="770" y="679"/>
                  </a:cubicBezTo>
                  <a:cubicBezTo>
                    <a:pt x="1694" y="-226"/>
                    <a:pt x="3180" y="-226"/>
                    <a:pt x="4104" y="679"/>
                  </a:cubicBezTo>
                  <a:lnTo>
                    <a:pt x="122309" y="106883"/>
                  </a:lnTo>
                  <a:cubicBezTo>
                    <a:pt x="123214" y="107806"/>
                    <a:pt x="123214" y="109292"/>
                    <a:pt x="122309" y="110216"/>
                  </a:cubicBezTo>
                  <a:cubicBezTo>
                    <a:pt x="121804" y="110635"/>
                    <a:pt x="121157" y="110835"/>
                    <a:pt x="120499" y="110788"/>
                  </a:cubicBezTo>
                  <a:close/>
                </a:path>
              </a:pathLst>
            </a:custGeom>
            <a:solidFill>
              <a:srgbClr val="5427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0" name="íṧľíḋé"/>
            <p:cNvSpPr/>
            <p:nvPr/>
          </p:nvSpPr>
          <p:spPr>
            <a:xfrm>
              <a:off x="7118398" y="5008126"/>
              <a:ext cx="308359" cy="287724"/>
            </a:xfrm>
            <a:custGeom>
              <a:avLst/>
              <a:gdLst>
                <a:gd name="connsiteX0" fmla="*/ 125075 w 127665"/>
                <a:gd name="connsiteY0" fmla="*/ 119122 h 119122"/>
                <a:gd name="connsiteX1" fmla="*/ 123741 w 127665"/>
                <a:gd name="connsiteY1" fmla="*/ 118455 h 119122"/>
                <a:gd name="connsiteX2" fmla="*/ 774 w 127665"/>
                <a:gd name="connsiteY2" fmla="*/ 4155 h 119122"/>
                <a:gd name="connsiteX3" fmla="*/ 631 w 127665"/>
                <a:gd name="connsiteY3" fmla="*/ 774 h 119122"/>
                <a:gd name="connsiteX4" fmla="*/ 4012 w 127665"/>
                <a:gd name="connsiteY4" fmla="*/ 631 h 119122"/>
                <a:gd name="connsiteX5" fmla="*/ 126980 w 127665"/>
                <a:gd name="connsiteY5" fmla="*/ 114931 h 119122"/>
                <a:gd name="connsiteX6" fmla="*/ 126980 w 127665"/>
                <a:gd name="connsiteY6" fmla="*/ 118360 h 119122"/>
                <a:gd name="connsiteX7" fmla="*/ 125075 w 127665"/>
                <a:gd name="connsiteY7" fmla="*/ 119122 h 119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7665" h="119122">
                  <a:moveTo>
                    <a:pt x="125075" y="119122"/>
                  </a:moveTo>
                  <a:cubicBezTo>
                    <a:pt x="124580" y="119027"/>
                    <a:pt x="124113" y="118798"/>
                    <a:pt x="123741" y="118455"/>
                  </a:cubicBezTo>
                  <a:lnTo>
                    <a:pt x="774" y="4155"/>
                  </a:lnTo>
                  <a:cubicBezTo>
                    <a:pt x="-198" y="3260"/>
                    <a:pt x="-265" y="1745"/>
                    <a:pt x="631" y="774"/>
                  </a:cubicBezTo>
                  <a:cubicBezTo>
                    <a:pt x="1526" y="-198"/>
                    <a:pt x="3041" y="-264"/>
                    <a:pt x="4012" y="631"/>
                  </a:cubicBezTo>
                  <a:lnTo>
                    <a:pt x="126980" y="114931"/>
                  </a:lnTo>
                  <a:cubicBezTo>
                    <a:pt x="127894" y="115893"/>
                    <a:pt x="127894" y="117398"/>
                    <a:pt x="126980" y="118360"/>
                  </a:cubicBezTo>
                  <a:cubicBezTo>
                    <a:pt x="126475" y="118865"/>
                    <a:pt x="125789" y="119141"/>
                    <a:pt x="125075" y="119122"/>
                  </a:cubicBezTo>
                  <a:close/>
                </a:path>
              </a:pathLst>
            </a:custGeom>
            <a:solidFill>
              <a:srgbClr val="5427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1" name="íşľidè"/>
            <p:cNvSpPr/>
            <p:nvPr/>
          </p:nvSpPr>
          <p:spPr>
            <a:xfrm>
              <a:off x="4876570" y="5051752"/>
              <a:ext cx="277563" cy="311506"/>
            </a:xfrm>
            <a:custGeom>
              <a:avLst/>
              <a:gdLst>
                <a:gd name="connsiteX0" fmla="*/ 114916 w 114915"/>
                <a:gd name="connsiteY0" fmla="*/ 23336 h 128968"/>
                <a:gd name="connsiteX1" fmla="*/ 68529 w 114915"/>
                <a:gd name="connsiteY1" fmla="*/ 128969 h 128968"/>
                <a:gd name="connsiteX2" fmla="*/ 25381 w 114915"/>
                <a:gd name="connsiteY2" fmla="*/ 123063 h 128968"/>
                <a:gd name="connsiteX3" fmla="*/ 4045 w 114915"/>
                <a:gd name="connsiteY3" fmla="*/ 23527 h 128968"/>
                <a:gd name="connsiteX4" fmla="*/ 11951 w 114915"/>
                <a:gd name="connsiteY4" fmla="*/ 0 h 128968"/>
                <a:gd name="connsiteX5" fmla="*/ 114916 w 114915"/>
                <a:gd name="connsiteY5" fmla="*/ 23336 h 128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915" h="128968">
                  <a:moveTo>
                    <a:pt x="114916" y="23336"/>
                  </a:moveTo>
                  <a:lnTo>
                    <a:pt x="68529" y="128969"/>
                  </a:lnTo>
                  <a:lnTo>
                    <a:pt x="25381" y="123063"/>
                  </a:lnTo>
                  <a:cubicBezTo>
                    <a:pt x="3378" y="104013"/>
                    <a:pt x="-6052" y="64675"/>
                    <a:pt x="4045" y="23527"/>
                  </a:cubicBezTo>
                  <a:cubicBezTo>
                    <a:pt x="5912" y="15450"/>
                    <a:pt x="8560" y="7573"/>
                    <a:pt x="11951" y="0"/>
                  </a:cubicBezTo>
                  <a:cubicBezTo>
                    <a:pt x="54813" y="9430"/>
                    <a:pt x="114916" y="23336"/>
                    <a:pt x="114916" y="23336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2" name="îŝ1ïḓê"/>
            <p:cNvSpPr/>
            <p:nvPr/>
          </p:nvSpPr>
          <p:spPr>
            <a:xfrm>
              <a:off x="6423094" y="5009882"/>
              <a:ext cx="284896" cy="304373"/>
            </a:xfrm>
            <a:custGeom>
              <a:avLst/>
              <a:gdLst>
                <a:gd name="connsiteX0" fmla="*/ 117952 w 117951"/>
                <a:gd name="connsiteY0" fmla="*/ 23050 h 126015"/>
                <a:gd name="connsiteX1" fmla="*/ 54515 w 117951"/>
                <a:gd name="connsiteY1" fmla="*/ 126016 h 126015"/>
                <a:gd name="connsiteX2" fmla="*/ 6033 w 117951"/>
                <a:gd name="connsiteY2" fmla="*/ 111919 h 126015"/>
                <a:gd name="connsiteX3" fmla="*/ 6699 w 117951"/>
                <a:gd name="connsiteY3" fmla="*/ 34957 h 126015"/>
                <a:gd name="connsiteX4" fmla="*/ 23749 w 117951"/>
                <a:gd name="connsiteY4" fmla="*/ 0 h 126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51" h="126015">
                  <a:moveTo>
                    <a:pt x="117952" y="23050"/>
                  </a:moveTo>
                  <a:lnTo>
                    <a:pt x="54515" y="126016"/>
                  </a:lnTo>
                  <a:lnTo>
                    <a:pt x="6033" y="111919"/>
                  </a:lnTo>
                  <a:cubicBezTo>
                    <a:pt x="-2235" y="86896"/>
                    <a:pt x="-1997" y="59836"/>
                    <a:pt x="6699" y="34957"/>
                  </a:cubicBezTo>
                  <a:cubicBezTo>
                    <a:pt x="10614" y="22527"/>
                    <a:pt x="16358" y="10744"/>
                    <a:pt x="23749" y="0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3" name="îṧḻiḋè"/>
            <p:cNvSpPr/>
            <p:nvPr/>
          </p:nvSpPr>
          <p:spPr>
            <a:xfrm>
              <a:off x="3603963" y="5363029"/>
              <a:ext cx="1144569" cy="120322"/>
            </a:xfrm>
            <a:custGeom>
              <a:avLst/>
              <a:gdLst>
                <a:gd name="connsiteX0" fmla="*/ 471678 w 473868"/>
                <a:gd name="connsiteY0" fmla="*/ 49816 h 49815"/>
                <a:gd name="connsiteX1" fmla="*/ 471678 w 473868"/>
                <a:gd name="connsiteY1" fmla="*/ 49816 h 49815"/>
                <a:gd name="connsiteX2" fmla="*/ 2381 w 473868"/>
                <a:gd name="connsiteY2" fmla="*/ 4763 h 49815"/>
                <a:gd name="connsiteX3" fmla="*/ 0 w 473868"/>
                <a:gd name="connsiteY3" fmla="*/ 2381 h 49815"/>
                <a:gd name="connsiteX4" fmla="*/ 2381 w 473868"/>
                <a:gd name="connsiteY4" fmla="*/ 0 h 49815"/>
                <a:gd name="connsiteX5" fmla="*/ 471488 w 473868"/>
                <a:gd name="connsiteY5" fmla="*/ 45053 h 49815"/>
                <a:gd name="connsiteX6" fmla="*/ 473869 w 473868"/>
                <a:gd name="connsiteY6" fmla="*/ 47435 h 49815"/>
                <a:gd name="connsiteX7" fmla="*/ 471488 w 473868"/>
                <a:gd name="connsiteY7" fmla="*/ 49816 h 49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3868" h="49815">
                  <a:moveTo>
                    <a:pt x="471678" y="49816"/>
                  </a:moveTo>
                  <a:lnTo>
                    <a:pt x="471678" y="49816"/>
                  </a:lnTo>
                  <a:cubicBezTo>
                    <a:pt x="376428" y="43053"/>
                    <a:pt x="6096" y="5144"/>
                    <a:pt x="2381" y="4763"/>
                  </a:cubicBezTo>
                  <a:cubicBezTo>
                    <a:pt x="1067" y="4763"/>
                    <a:pt x="0" y="3696"/>
                    <a:pt x="0" y="2381"/>
                  </a:cubicBezTo>
                  <a:cubicBezTo>
                    <a:pt x="0" y="1067"/>
                    <a:pt x="1067" y="0"/>
                    <a:pt x="2381" y="0"/>
                  </a:cubicBezTo>
                  <a:cubicBezTo>
                    <a:pt x="6096" y="0"/>
                    <a:pt x="375952" y="38100"/>
                    <a:pt x="471488" y="45053"/>
                  </a:cubicBezTo>
                  <a:cubicBezTo>
                    <a:pt x="472802" y="45053"/>
                    <a:pt x="473869" y="46120"/>
                    <a:pt x="473869" y="47435"/>
                  </a:cubicBezTo>
                  <a:cubicBezTo>
                    <a:pt x="473869" y="48749"/>
                    <a:pt x="472802" y="49816"/>
                    <a:pt x="471488" y="49816"/>
                  </a:cubicBezTo>
                  <a:close/>
                </a:path>
              </a:pathLst>
            </a:custGeom>
            <a:solidFill>
              <a:srgbClr val="7523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4" name="îŝľïḋê"/>
            <p:cNvSpPr/>
            <p:nvPr/>
          </p:nvSpPr>
          <p:spPr>
            <a:xfrm>
              <a:off x="3513485" y="3712866"/>
              <a:ext cx="217746" cy="799153"/>
            </a:xfrm>
            <a:custGeom>
              <a:avLst/>
              <a:gdLst>
                <a:gd name="connsiteX0" fmla="*/ 88227 w 90150"/>
                <a:gd name="connsiteY0" fmla="*/ 330862 h 330861"/>
                <a:gd name="connsiteX1" fmla="*/ 85845 w 90150"/>
                <a:gd name="connsiteY1" fmla="*/ 328766 h 330861"/>
                <a:gd name="connsiteX2" fmla="*/ 62890 w 90150"/>
                <a:gd name="connsiteY2" fmla="*/ 154554 h 330861"/>
                <a:gd name="connsiteX3" fmla="*/ 6216 w 90150"/>
                <a:gd name="connsiteY3" fmla="*/ 11679 h 330861"/>
                <a:gd name="connsiteX4" fmla="*/ 692 w 90150"/>
                <a:gd name="connsiteY4" fmla="*/ 4059 h 330861"/>
                <a:gd name="connsiteX5" fmla="*/ 701 w 90150"/>
                <a:gd name="connsiteY5" fmla="*/ 687 h 330861"/>
                <a:gd name="connsiteX6" fmla="*/ 4073 w 90150"/>
                <a:gd name="connsiteY6" fmla="*/ 706 h 330861"/>
                <a:gd name="connsiteX7" fmla="*/ 4502 w 90150"/>
                <a:gd name="connsiteY7" fmla="*/ 1297 h 330861"/>
                <a:gd name="connsiteX8" fmla="*/ 10026 w 90150"/>
                <a:gd name="connsiteY8" fmla="*/ 8917 h 330861"/>
                <a:gd name="connsiteX9" fmla="*/ 67176 w 90150"/>
                <a:gd name="connsiteY9" fmla="*/ 153506 h 330861"/>
                <a:gd name="connsiteX10" fmla="*/ 90131 w 90150"/>
                <a:gd name="connsiteY10" fmla="*/ 327718 h 330861"/>
                <a:gd name="connsiteX11" fmla="*/ 88074 w 90150"/>
                <a:gd name="connsiteY11" fmla="*/ 330385 h 330861"/>
                <a:gd name="connsiteX12" fmla="*/ 88036 w 90150"/>
                <a:gd name="connsiteY12" fmla="*/ 330385 h 33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0150" h="330861">
                  <a:moveTo>
                    <a:pt x="88227" y="330862"/>
                  </a:moveTo>
                  <a:cubicBezTo>
                    <a:pt x="87026" y="330833"/>
                    <a:pt x="86026" y="329947"/>
                    <a:pt x="85845" y="328766"/>
                  </a:cubicBezTo>
                  <a:lnTo>
                    <a:pt x="62890" y="154554"/>
                  </a:lnTo>
                  <a:cubicBezTo>
                    <a:pt x="56213" y="102947"/>
                    <a:pt x="36725" y="53827"/>
                    <a:pt x="6216" y="11679"/>
                  </a:cubicBezTo>
                  <a:lnTo>
                    <a:pt x="692" y="4059"/>
                  </a:lnTo>
                  <a:cubicBezTo>
                    <a:pt x="-232" y="3126"/>
                    <a:pt x="-232" y="1620"/>
                    <a:pt x="701" y="687"/>
                  </a:cubicBezTo>
                  <a:cubicBezTo>
                    <a:pt x="1635" y="-237"/>
                    <a:pt x="3149" y="-227"/>
                    <a:pt x="4073" y="706"/>
                  </a:cubicBezTo>
                  <a:cubicBezTo>
                    <a:pt x="4245" y="877"/>
                    <a:pt x="4387" y="1078"/>
                    <a:pt x="4502" y="1297"/>
                  </a:cubicBezTo>
                  <a:lnTo>
                    <a:pt x="10026" y="8917"/>
                  </a:lnTo>
                  <a:cubicBezTo>
                    <a:pt x="40773" y="51627"/>
                    <a:pt x="60414" y="101319"/>
                    <a:pt x="67176" y="153506"/>
                  </a:cubicBezTo>
                  <a:lnTo>
                    <a:pt x="90131" y="327718"/>
                  </a:lnTo>
                  <a:cubicBezTo>
                    <a:pt x="90293" y="329023"/>
                    <a:pt x="89379" y="330214"/>
                    <a:pt x="88074" y="330385"/>
                  </a:cubicBezTo>
                  <a:cubicBezTo>
                    <a:pt x="88055" y="330385"/>
                    <a:pt x="88046" y="330385"/>
                    <a:pt x="88036" y="330385"/>
                  </a:cubicBezTo>
                  <a:close/>
                </a:path>
              </a:pathLst>
            </a:custGeom>
            <a:solidFill>
              <a:srgbClr val="7523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5" name="ïs1íďè"/>
            <p:cNvSpPr/>
            <p:nvPr/>
          </p:nvSpPr>
          <p:spPr>
            <a:xfrm>
              <a:off x="3941671" y="3121921"/>
              <a:ext cx="145480" cy="345140"/>
            </a:xfrm>
            <a:custGeom>
              <a:avLst/>
              <a:gdLst>
                <a:gd name="connsiteX0" fmla="*/ 57827 w 60231"/>
                <a:gd name="connsiteY0" fmla="*/ 142801 h 142893"/>
                <a:gd name="connsiteX1" fmla="*/ 56589 w 60231"/>
                <a:gd name="connsiteY1" fmla="*/ 142801 h 142893"/>
                <a:gd name="connsiteX2" fmla="*/ 1439 w 60231"/>
                <a:gd name="connsiteY2" fmla="*/ 2022 h 142893"/>
                <a:gd name="connsiteX3" fmla="*/ 4106 w 60231"/>
                <a:gd name="connsiteY3" fmla="*/ 21 h 142893"/>
                <a:gd name="connsiteX4" fmla="*/ 6107 w 60231"/>
                <a:gd name="connsiteY4" fmla="*/ 2783 h 142893"/>
                <a:gd name="connsiteX5" fmla="*/ 59161 w 60231"/>
                <a:gd name="connsiteY5" fmla="*/ 138800 h 142893"/>
                <a:gd name="connsiteX6" fmla="*/ 59885 w 60231"/>
                <a:gd name="connsiteY6" fmla="*/ 141953 h 142893"/>
                <a:gd name="connsiteX7" fmla="*/ 59828 w 60231"/>
                <a:gd name="connsiteY7" fmla="*/ 142039 h 142893"/>
                <a:gd name="connsiteX8" fmla="*/ 57827 w 60231"/>
                <a:gd name="connsiteY8" fmla="*/ 142801 h 142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231" h="142893">
                  <a:moveTo>
                    <a:pt x="57827" y="142801"/>
                  </a:moveTo>
                  <a:cubicBezTo>
                    <a:pt x="57427" y="142925"/>
                    <a:pt x="56989" y="142925"/>
                    <a:pt x="56589" y="142801"/>
                  </a:cubicBezTo>
                  <a:cubicBezTo>
                    <a:pt x="-13610" y="98510"/>
                    <a:pt x="1249" y="2974"/>
                    <a:pt x="1439" y="2022"/>
                  </a:cubicBezTo>
                  <a:cubicBezTo>
                    <a:pt x="1639" y="736"/>
                    <a:pt x="2821" y="-150"/>
                    <a:pt x="4106" y="21"/>
                  </a:cubicBezTo>
                  <a:cubicBezTo>
                    <a:pt x="5402" y="260"/>
                    <a:pt x="6278" y="1479"/>
                    <a:pt x="6107" y="2783"/>
                  </a:cubicBezTo>
                  <a:cubicBezTo>
                    <a:pt x="6107" y="3736"/>
                    <a:pt x="-8371" y="96224"/>
                    <a:pt x="59161" y="138800"/>
                  </a:cubicBezTo>
                  <a:cubicBezTo>
                    <a:pt x="60228" y="139467"/>
                    <a:pt x="60551" y="140877"/>
                    <a:pt x="59885" y="141953"/>
                  </a:cubicBezTo>
                  <a:cubicBezTo>
                    <a:pt x="59866" y="141982"/>
                    <a:pt x="59847" y="142010"/>
                    <a:pt x="59828" y="142039"/>
                  </a:cubicBezTo>
                  <a:cubicBezTo>
                    <a:pt x="59351" y="142639"/>
                    <a:pt x="58580" y="142935"/>
                    <a:pt x="57827" y="142801"/>
                  </a:cubicBezTo>
                  <a:close/>
                </a:path>
              </a:pathLst>
            </a:custGeom>
            <a:solidFill>
              <a:srgbClr val="7523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6" name="ïş1ïde"/>
            <p:cNvSpPr/>
            <p:nvPr/>
          </p:nvSpPr>
          <p:spPr>
            <a:xfrm>
              <a:off x="4943235" y="3117141"/>
              <a:ext cx="105871" cy="317730"/>
            </a:xfrm>
            <a:custGeom>
              <a:avLst/>
              <a:gdLst>
                <a:gd name="connsiteX0" fmla="*/ 2353 w 43832"/>
                <a:gd name="connsiteY0" fmla="*/ 131540 h 131545"/>
                <a:gd name="connsiteX1" fmla="*/ 0 w 43832"/>
                <a:gd name="connsiteY1" fmla="*/ 129130 h 131545"/>
                <a:gd name="connsiteX2" fmla="*/ 638 w 43832"/>
                <a:gd name="connsiteY2" fmla="*/ 127540 h 131545"/>
                <a:gd name="connsiteX3" fmla="*/ 38738 w 43832"/>
                <a:gd name="connsiteY3" fmla="*/ 2381 h 131545"/>
                <a:gd name="connsiteX4" fmla="*/ 41120 w 43832"/>
                <a:gd name="connsiteY4" fmla="*/ 0 h 131545"/>
                <a:gd name="connsiteX5" fmla="*/ 43501 w 43832"/>
                <a:gd name="connsiteY5" fmla="*/ 2381 h 131545"/>
                <a:gd name="connsiteX6" fmla="*/ 3686 w 43832"/>
                <a:gd name="connsiteY6" fmla="*/ 131254 h 131545"/>
                <a:gd name="connsiteX7" fmla="*/ 2353 w 43832"/>
                <a:gd name="connsiteY7" fmla="*/ 131540 h 13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832" h="131545">
                  <a:moveTo>
                    <a:pt x="2353" y="131540"/>
                  </a:moveTo>
                  <a:cubicBezTo>
                    <a:pt x="1038" y="131521"/>
                    <a:pt x="-19" y="130445"/>
                    <a:pt x="0" y="129130"/>
                  </a:cubicBezTo>
                  <a:cubicBezTo>
                    <a:pt x="10" y="128540"/>
                    <a:pt x="238" y="127968"/>
                    <a:pt x="638" y="127540"/>
                  </a:cubicBezTo>
                  <a:cubicBezTo>
                    <a:pt x="45596" y="82391"/>
                    <a:pt x="39214" y="3143"/>
                    <a:pt x="38738" y="2381"/>
                  </a:cubicBezTo>
                  <a:cubicBezTo>
                    <a:pt x="38738" y="1067"/>
                    <a:pt x="39805" y="0"/>
                    <a:pt x="41120" y="0"/>
                  </a:cubicBezTo>
                  <a:cubicBezTo>
                    <a:pt x="42434" y="0"/>
                    <a:pt x="43501" y="1067"/>
                    <a:pt x="43501" y="2381"/>
                  </a:cubicBezTo>
                  <a:cubicBezTo>
                    <a:pt x="43501" y="3143"/>
                    <a:pt x="50168" y="84582"/>
                    <a:pt x="3686" y="131254"/>
                  </a:cubicBezTo>
                  <a:cubicBezTo>
                    <a:pt x="3277" y="131474"/>
                    <a:pt x="2820" y="131569"/>
                    <a:pt x="2353" y="131540"/>
                  </a:cubicBezTo>
                  <a:close/>
                </a:path>
              </a:pathLst>
            </a:custGeom>
            <a:solidFill>
              <a:srgbClr val="7523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7" name="îS1ïḓê"/>
            <p:cNvSpPr/>
            <p:nvPr/>
          </p:nvSpPr>
          <p:spPr>
            <a:xfrm>
              <a:off x="5495276" y="4447210"/>
              <a:ext cx="581605" cy="87816"/>
            </a:xfrm>
            <a:custGeom>
              <a:avLst/>
              <a:gdLst>
                <a:gd name="connsiteX0" fmla="*/ 2400 w 240793"/>
                <a:gd name="connsiteY0" fmla="*/ 36357 h 36357"/>
                <a:gd name="connsiteX1" fmla="*/ 686 w 240793"/>
                <a:gd name="connsiteY1" fmla="*/ 35690 h 36357"/>
                <a:gd name="connsiteX2" fmla="*/ 686 w 240793"/>
                <a:gd name="connsiteY2" fmla="*/ 32261 h 36357"/>
                <a:gd name="connsiteX3" fmla="*/ 119558 w 240793"/>
                <a:gd name="connsiteY3" fmla="*/ 162 h 36357"/>
                <a:gd name="connsiteX4" fmla="*/ 205283 w 240793"/>
                <a:gd name="connsiteY4" fmla="*/ 14259 h 36357"/>
                <a:gd name="connsiteX5" fmla="*/ 239192 w 240793"/>
                <a:gd name="connsiteY5" fmla="*/ 25118 h 36357"/>
                <a:gd name="connsiteX6" fmla="*/ 240687 w 240793"/>
                <a:gd name="connsiteY6" fmla="*/ 27985 h 36357"/>
                <a:gd name="connsiteX7" fmla="*/ 240621 w 240793"/>
                <a:gd name="connsiteY7" fmla="*/ 28166 h 36357"/>
                <a:gd name="connsiteX8" fmla="*/ 237734 w 240793"/>
                <a:gd name="connsiteY8" fmla="*/ 29613 h 36357"/>
                <a:gd name="connsiteX9" fmla="*/ 237668 w 240793"/>
                <a:gd name="connsiteY9" fmla="*/ 29594 h 36357"/>
                <a:gd name="connsiteX10" fmla="*/ 204045 w 240793"/>
                <a:gd name="connsiteY10" fmla="*/ 18831 h 36357"/>
                <a:gd name="connsiteX11" fmla="*/ 119367 w 240793"/>
                <a:gd name="connsiteY11" fmla="*/ 4925 h 36357"/>
                <a:gd name="connsiteX12" fmla="*/ 4020 w 240793"/>
                <a:gd name="connsiteY12" fmla="*/ 35690 h 36357"/>
                <a:gd name="connsiteX13" fmla="*/ 2400 w 240793"/>
                <a:gd name="connsiteY13" fmla="*/ 36357 h 36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0793" h="36357">
                  <a:moveTo>
                    <a:pt x="2400" y="36357"/>
                  </a:moveTo>
                  <a:cubicBezTo>
                    <a:pt x="1762" y="36367"/>
                    <a:pt x="1153" y="36129"/>
                    <a:pt x="686" y="35690"/>
                  </a:cubicBezTo>
                  <a:cubicBezTo>
                    <a:pt x="-229" y="34728"/>
                    <a:pt x="-229" y="33223"/>
                    <a:pt x="686" y="32261"/>
                  </a:cubicBezTo>
                  <a:cubicBezTo>
                    <a:pt x="2115" y="30833"/>
                    <a:pt x="37453" y="-2600"/>
                    <a:pt x="119558" y="162"/>
                  </a:cubicBezTo>
                  <a:cubicBezTo>
                    <a:pt x="148600" y="1391"/>
                    <a:pt x="177384" y="6125"/>
                    <a:pt x="205283" y="14259"/>
                  </a:cubicBezTo>
                  <a:cubicBezTo>
                    <a:pt x="216713" y="17497"/>
                    <a:pt x="228143" y="21117"/>
                    <a:pt x="239192" y="25118"/>
                  </a:cubicBezTo>
                  <a:cubicBezTo>
                    <a:pt x="240392" y="25498"/>
                    <a:pt x="241068" y="26784"/>
                    <a:pt x="240687" y="27985"/>
                  </a:cubicBezTo>
                  <a:cubicBezTo>
                    <a:pt x="240668" y="28042"/>
                    <a:pt x="240649" y="28108"/>
                    <a:pt x="240621" y="28166"/>
                  </a:cubicBezTo>
                  <a:cubicBezTo>
                    <a:pt x="240221" y="29366"/>
                    <a:pt x="238935" y="30013"/>
                    <a:pt x="237734" y="29613"/>
                  </a:cubicBezTo>
                  <a:cubicBezTo>
                    <a:pt x="237706" y="29613"/>
                    <a:pt x="237687" y="29604"/>
                    <a:pt x="237668" y="29594"/>
                  </a:cubicBezTo>
                  <a:cubicBezTo>
                    <a:pt x="226619" y="25594"/>
                    <a:pt x="215284" y="21974"/>
                    <a:pt x="204045" y="18831"/>
                  </a:cubicBezTo>
                  <a:cubicBezTo>
                    <a:pt x="176479" y="10801"/>
                    <a:pt x="148047" y="6134"/>
                    <a:pt x="119367" y="4925"/>
                  </a:cubicBezTo>
                  <a:cubicBezTo>
                    <a:pt x="39453" y="2067"/>
                    <a:pt x="4305" y="35404"/>
                    <a:pt x="4020" y="35690"/>
                  </a:cubicBezTo>
                  <a:cubicBezTo>
                    <a:pt x="3591" y="36119"/>
                    <a:pt x="3010" y="36357"/>
                    <a:pt x="2400" y="36357"/>
                  </a:cubicBezTo>
                  <a:close/>
                </a:path>
              </a:pathLst>
            </a:custGeom>
            <a:solidFill>
              <a:srgbClr val="7523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8" name="îṩľiḍè"/>
            <p:cNvSpPr/>
            <p:nvPr/>
          </p:nvSpPr>
          <p:spPr>
            <a:xfrm>
              <a:off x="3494220" y="3853115"/>
              <a:ext cx="232526" cy="654071"/>
            </a:xfrm>
            <a:custGeom>
              <a:avLst/>
              <a:gdLst>
                <a:gd name="connsiteX0" fmla="*/ 96203 w 96269"/>
                <a:gd name="connsiteY0" fmla="*/ 270225 h 270795"/>
                <a:gd name="connsiteX1" fmla="*/ 0 w 96269"/>
                <a:gd name="connsiteY1" fmla="*/ 270796 h 270795"/>
                <a:gd name="connsiteX2" fmla="*/ 44482 w 96269"/>
                <a:gd name="connsiteY2" fmla="*/ 0 h 270795"/>
                <a:gd name="connsiteX3" fmla="*/ 96203 w 96269"/>
                <a:gd name="connsiteY3" fmla="*/ 270225 h 27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69" h="270795">
                  <a:moveTo>
                    <a:pt x="96203" y="270225"/>
                  </a:moveTo>
                  <a:cubicBezTo>
                    <a:pt x="96203" y="270225"/>
                    <a:pt x="28670" y="269367"/>
                    <a:pt x="0" y="270796"/>
                  </a:cubicBezTo>
                  <a:cubicBezTo>
                    <a:pt x="60008" y="209455"/>
                    <a:pt x="47625" y="45911"/>
                    <a:pt x="44482" y="0"/>
                  </a:cubicBezTo>
                  <a:cubicBezTo>
                    <a:pt x="75914" y="38386"/>
                    <a:pt x="97631" y="277178"/>
                    <a:pt x="96203" y="270225"/>
                  </a:cubicBezTo>
                  <a:close/>
                </a:path>
              </a:pathLst>
            </a:custGeom>
            <a:solidFill>
              <a:srgbClr val="752315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9" name="iśļïďé"/>
            <p:cNvSpPr/>
            <p:nvPr/>
          </p:nvSpPr>
          <p:spPr>
            <a:xfrm>
              <a:off x="5784973" y="4114009"/>
              <a:ext cx="205906" cy="372702"/>
            </a:xfrm>
            <a:custGeom>
              <a:avLst/>
              <a:gdLst>
                <a:gd name="connsiteX0" fmla="*/ 85249 w 85248"/>
                <a:gd name="connsiteY0" fmla="*/ 154305 h 154304"/>
                <a:gd name="connsiteX1" fmla="*/ 0 w 85248"/>
                <a:gd name="connsiteY1" fmla="*/ 140303 h 154304"/>
                <a:gd name="connsiteX2" fmla="*/ 48673 w 85248"/>
                <a:gd name="connsiteY2" fmla="*/ 0 h 154304"/>
                <a:gd name="connsiteX3" fmla="*/ 85249 w 85248"/>
                <a:gd name="connsiteY3" fmla="*/ 154305 h 15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248" h="154304">
                  <a:moveTo>
                    <a:pt x="85249" y="154305"/>
                  </a:moveTo>
                  <a:cubicBezTo>
                    <a:pt x="57493" y="146237"/>
                    <a:pt x="28880" y="141532"/>
                    <a:pt x="0" y="140303"/>
                  </a:cubicBezTo>
                  <a:cubicBezTo>
                    <a:pt x="28575" y="119443"/>
                    <a:pt x="56293" y="78676"/>
                    <a:pt x="48673" y="0"/>
                  </a:cubicBezTo>
                  <a:cubicBezTo>
                    <a:pt x="61941" y="51244"/>
                    <a:pt x="74133" y="102679"/>
                    <a:pt x="85249" y="154305"/>
                  </a:cubicBezTo>
                  <a:close/>
                </a:path>
              </a:pathLst>
            </a:custGeom>
            <a:solidFill>
              <a:srgbClr val="752315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0" name="iṡḷîḋê"/>
            <p:cNvSpPr/>
            <p:nvPr/>
          </p:nvSpPr>
          <p:spPr>
            <a:xfrm>
              <a:off x="2959483" y="3341222"/>
              <a:ext cx="717178" cy="2035378"/>
            </a:xfrm>
            <a:custGeom>
              <a:avLst/>
              <a:gdLst>
                <a:gd name="connsiteX0" fmla="*/ 296922 w 296922"/>
                <a:gd name="connsiteY0" fmla="*/ 842677 h 842676"/>
                <a:gd name="connsiteX1" fmla="*/ 256155 w 296922"/>
                <a:gd name="connsiteY1" fmla="*/ 837819 h 842676"/>
                <a:gd name="connsiteX2" fmla="*/ 21936 w 296922"/>
                <a:gd name="connsiteY2" fmla="*/ 706184 h 842676"/>
                <a:gd name="connsiteX3" fmla="*/ 219 w 296922"/>
                <a:gd name="connsiteY3" fmla="*/ 555784 h 842676"/>
                <a:gd name="connsiteX4" fmla="*/ 5648 w 296922"/>
                <a:gd name="connsiteY4" fmla="*/ 459581 h 842676"/>
                <a:gd name="connsiteX5" fmla="*/ 5648 w 296922"/>
                <a:gd name="connsiteY5" fmla="*/ 459581 h 842676"/>
                <a:gd name="connsiteX6" fmla="*/ 24698 w 296922"/>
                <a:gd name="connsiteY6" fmla="*/ 325374 h 842676"/>
                <a:gd name="connsiteX7" fmla="*/ 119091 w 296922"/>
                <a:gd name="connsiteY7" fmla="*/ 56102 h 842676"/>
                <a:gd name="connsiteX8" fmla="*/ 165763 w 296922"/>
                <a:gd name="connsiteY8" fmla="*/ 0 h 842676"/>
                <a:gd name="connsiteX9" fmla="*/ 184813 w 296922"/>
                <a:gd name="connsiteY9" fmla="*/ 212503 h 842676"/>
                <a:gd name="connsiteX10" fmla="*/ 142141 w 296922"/>
                <a:gd name="connsiteY10" fmla="*/ 469678 h 842676"/>
                <a:gd name="connsiteX11" fmla="*/ 199958 w 296922"/>
                <a:gd name="connsiteY11" fmla="*/ 766191 h 842676"/>
                <a:gd name="connsiteX12" fmla="*/ 296922 w 296922"/>
                <a:gd name="connsiteY12" fmla="*/ 842677 h 842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6922" h="842676">
                  <a:moveTo>
                    <a:pt x="296922" y="842677"/>
                  </a:moveTo>
                  <a:cubicBezTo>
                    <a:pt x="271300" y="839724"/>
                    <a:pt x="256155" y="837819"/>
                    <a:pt x="256155" y="837819"/>
                  </a:cubicBezTo>
                  <a:cubicBezTo>
                    <a:pt x="158810" y="831152"/>
                    <a:pt x="65655" y="787622"/>
                    <a:pt x="21936" y="706184"/>
                  </a:cubicBezTo>
                  <a:cubicBezTo>
                    <a:pt x="-543" y="664274"/>
                    <a:pt x="-543" y="603409"/>
                    <a:pt x="219" y="555784"/>
                  </a:cubicBezTo>
                  <a:lnTo>
                    <a:pt x="5648" y="459581"/>
                  </a:lnTo>
                  <a:lnTo>
                    <a:pt x="5648" y="459581"/>
                  </a:lnTo>
                  <a:cubicBezTo>
                    <a:pt x="8563" y="414423"/>
                    <a:pt x="14925" y="369561"/>
                    <a:pt x="24698" y="325374"/>
                  </a:cubicBezTo>
                  <a:cubicBezTo>
                    <a:pt x="45472" y="232220"/>
                    <a:pt x="77152" y="141837"/>
                    <a:pt x="119091" y="56102"/>
                  </a:cubicBezTo>
                  <a:cubicBezTo>
                    <a:pt x="130101" y="34042"/>
                    <a:pt x="146075" y="14840"/>
                    <a:pt x="165763" y="0"/>
                  </a:cubicBezTo>
                  <a:cubicBezTo>
                    <a:pt x="181765" y="15812"/>
                    <a:pt x="233010" y="79439"/>
                    <a:pt x="184813" y="212503"/>
                  </a:cubicBezTo>
                  <a:cubicBezTo>
                    <a:pt x="164430" y="268034"/>
                    <a:pt x="145475" y="366332"/>
                    <a:pt x="142141" y="469678"/>
                  </a:cubicBezTo>
                  <a:cubicBezTo>
                    <a:pt x="138522" y="578072"/>
                    <a:pt x="152333" y="691706"/>
                    <a:pt x="199958" y="766191"/>
                  </a:cubicBezTo>
                  <a:cubicBezTo>
                    <a:pt x="221713" y="802796"/>
                    <a:pt x="256260" y="830047"/>
                    <a:pt x="296922" y="842677"/>
                  </a:cubicBezTo>
                  <a:close/>
                </a:path>
              </a:pathLst>
            </a:custGeom>
            <a:solidFill>
              <a:srgbClr val="752315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1" name="i$ḻîďé"/>
            <p:cNvSpPr/>
            <p:nvPr/>
          </p:nvSpPr>
          <p:spPr>
            <a:xfrm>
              <a:off x="3831496" y="5392144"/>
              <a:ext cx="212118" cy="24260"/>
            </a:xfrm>
            <a:custGeom>
              <a:avLst/>
              <a:gdLst>
                <a:gd name="connsiteX0" fmla="*/ 87821 w 87820"/>
                <a:gd name="connsiteY0" fmla="*/ 10044 h 10044"/>
                <a:gd name="connsiteX1" fmla="*/ 0 w 87820"/>
                <a:gd name="connsiteY1" fmla="*/ 519 h 10044"/>
                <a:gd name="connsiteX2" fmla="*/ 87821 w 87820"/>
                <a:gd name="connsiteY2" fmla="*/ 10044 h 1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820" h="10044">
                  <a:moveTo>
                    <a:pt x="87821" y="10044"/>
                  </a:moveTo>
                  <a:cubicBezTo>
                    <a:pt x="56102" y="6806"/>
                    <a:pt x="26289" y="3663"/>
                    <a:pt x="0" y="519"/>
                  </a:cubicBezTo>
                  <a:cubicBezTo>
                    <a:pt x="54197" y="-1481"/>
                    <a:pt x="80582" y="2424"/>
                    <a:pt x="87821" y="10044"/>
                  </a:cubicBezTo>
                  <a:close/>
                </a:path>
              </a:pathLst>
            </a:custGeom>
            <a:solidFill>
              <a:srgbClr val="752315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3" name="íṧ1íḍé"/>
            <p:cNvSpPr/>
            <p:nvPr/>
          </p:nvSpPr>
          <p:spPr>
            <a:xfrm>
              <a:off x="2365987" y="5202215"/>
              <a:ext cx="1490127" cy="249387"/>
            </a:xfrm>
            <a:custGeom>
              <a:avLst/>
              <a:gdLst>
                <a:gd name="connsiteX0" fmla="*/ 616934 w 616934"/>
                <a:gd name="connsiteY0" fmla="*/ 0 h 103250"/>
                <a:gd name="connsiteX1" fmla="*/ 51625 w 616934"/>
                <a:gd name="connsiteY1" fmla="*/ 0 h 103250"/>
                <a:gd name="connsiteX2" fmla="*/ 0 w 616934"/>
                <a:gd name="connsiteY2" fmla="*/ 51626 h 103250"/>
                <a:gd name="connsiteX3" fmla="*/ 0 w 616934"/>
                <a:gd name="connsiteY3" fmla="*/ 51626 h 103250"/>
                <a:gd name="connsiteX4" fmla="*/ 51625 w 616934"/>
                <a:gd name="connsiteY4" fmla="*/ 103251 h 103250"/>
                <a:gd name="connsiteX5" fmla="*/ 616934 w 616934"/>
                <a:gd name="connsiteY5" fmla="*/ 103251 h 10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6934" h="103250">
                  <a:moveTo>
                    <a:pt x="616934" y="0"/>
                  </a:moveTo>
                  <a:lnTo>
                    <a:pt x="51625" y="0"/>
                  </a:lnTo>
                  <a:cubicBezTo>
                    <a:pt x="23117" y="0"/>
                    <a:pt x="0" y="23117"/>
                    <a:pt x="0" y="51626"/>
                  </a:cubicBezTo>
                  <a:lnTo>
                    <a:pt x="0" y="51626"/>
                  </a:lnTo>
                  <a:cubicBezTo>
                    <a:pt x="0" y="80134"/>
                    <a:pt x="23117" y="103251"/>
                    <a:pt x="51625" y="103251"/>
                  </a:cubicBezTo>
                  <a:lnTo>
                    <a:pt x="616934" y="103251"/>
                  </a:lnTo>
                  <a:close/>
                </a:path>
              </a:pathLst>
            </a:custGeom>
            <a:solidFill>
              <a:srgbClr val="348F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4" name="íṧḷîḋé"/>
            <p:cNvSpPr/>
            <p:nvPr/>
          </p:nvSpPr>
          <p:spPr>
            <a:xfrm>
              <a:off x="3111164" y="5227060"/>
              <a:ext cx="744947" cy="201305"/>
            </a:xfrm>
            <a:custGeom>
              <a:avLst/>
              <a:gdLst>
                <a:gd name="connsiteX0" fmla="*/ 308420 w 308419"/>
                <a:gd name="connsiteY0" fmla="*/ 0 h 83343"/>
                <a:gd name="connsiteX1" fmla="*/ 41720 w 308419"/>
                <a:gd name="connsiteY1" fmla="*/ 0 h 83343"/>
                <a:gd name="connsiteX2" fmla="*/ 0 w 308419"/>
                <a:gd name="connsiteY2" fmla="*/ 41720 h 83343"/>
                <a:gd name="connsiteX3" fmla="*/ 0 w 308419"/>
                <a:gd name="connsiteY3" fmla="*/ 41720 h 83343"/>
                <a:gd name="connsiteX4" fmla="*/ 41720 w 308419"/>
                <a:gd name="connsiteY4" fmla="*/ 83344 h 83343"/>
                <a:gd name="connsiteX5" fmla="*/ 308420 w 308419"/>
                <a:gd name="connsiteY5" fmla="*/ 83344 h 83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419" h="83343">
                  <a:moveTo>
                    <a:pt x="308420" y="0"/>
                  </a:moveTo>
                  <a:lnTo>
                    <a:pt x="41720" y="0"/>
                  </a:lnTo>
                  <a:cubicBezTo>
                    <a:pt x="18679" y="0"/>
                    <a:pt x="0" y="18679"/>
                    <a:pt x="0" y="41720"/>
                  </a:cubicBezTo>
                  <a:lnTo>
                    <a:pt x="0" y="41720"/>
                  </a:lnTo>
                  <a:cubicBezTo>
                    <a:pt x="57" y="64723"/>
                    <a:pt x="18717" y="83344"/>
                    <a:pt x="41720" y="83344"/>
                  </a:cubicBezTo>
                  <a:lnTo>
                    <a:pt x="308420" y="833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5" name="ïS1îḓé"/>
            <p:cNvSpPr/>
            <p:nvPr/>
          </p:nvSpPr>
          <p:spPr>
            <a:xfrm>
              <a:off x="2576264" y="4953746"/>
              <a:ext cx="1490127" cy="249619"/>
            </a:xfrm>
            <a:custGeom>
              <a:avLst/>
              <a:gdLst>
                <a:gd name="connsiteX0" fmla="*/ 616649 w 616934"/>
                <a:gd name="connsiteY0" fmla="*/ 0 h 103346"/>
                <a:gd name="connsiteX1" fmla="*/ 51625 w 616934"/>
                <a:gd name="connsiteY1" fmla="*/ 0 h 103346"/>
                <a:gd name="connsiteX2" fmla="*/ 0 w 616934"/>
                <a:gd name="connsiteY2" fmla="*/ 51625 h 103346"/>
                <a:gd name="connsiteX3" fmla="*/ 0 w 616934"/>
                <a:gd name="connsiteY3" fmla="*/ 51625 h 103346"/>
                <a:gd name="connsiteX4" fmla="*/ 51625 w 616934"/>
                <a:gd name="connsiteY4" fmla="*/ 103346 h 103346"/>
                <a:gd name="connsiteX5" fmla="*/ 616934 w 616934"/>
                <a:gd name="connsiteY5" fmla="*/ 103346 h 103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6934" h="103346">
                  <a:moveTo>
                    <a:pt x="616649" y="0"/>
                  </a:moveTo>
                  <a:lnTo>
                    <a:pt x="51625" y="0"/>
                  </a:lnTo>
                  <a:cubicBezTo>
                    <a:pt x="23117" y="0"/>
                    <a:pt x="0" y="23117"/>
                    <a:pt x="0" y="51625"/>
                  </a:cubicBezTo>
                  <a:lnTo>
                    <a:pt x="0" y="51625"/>
                  </a:lnTo>
                  <a:cubicBezTo>
                    <a:pt x="0" y="80153"/>
                    <a:pt x="23098" y="103289"/>
                    <a:pt x="51625" y="103346"/>
                  </a:cubicBezTo>
                  <a:lnTo>
                    <a:pt x="616934" y="103346"/>
                  </a:lnTo>
                  <a:close/>
                </a:path>
              </a:pathLst>
            </a:custGeom>
            <a:solidFill>
              <a:srgbClr val="79B9D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6" name="isḻiḑè"/>
            <p:cNvSpPr/>
            <p:nvPr/>
          </p:nvSpPr>
          <p:spPr>
            <a:xfrm>
              <a:off x="3320753" y="4977902"/>
              <a:ext cx="744947" cy="201305"/>
            </a:xfrm>
            <a:custGeom>
              <a:avLst/>
              <a:gdLst>
                <a:gd name="connsiteX0" fmla="*/ 308420 w 308419"/>
                <a:gd name="connsiteY0" fmla="*/ 0 h 83343"/>
                <a:gd name="connsiteX1" fmla="*/ 41720 w 308419"/>
                <a:gd name="connsiteY1" fmla="*/ 0 h 83343"/>
                <a:gd name="connsiteX2" fmla="*/ 0 w 308419"/>
                <a:gd name="connsiteY2" fmla="*/ 41624 h 83343"/>
                <a:gd name="connsiteX3" fmla="*/ 0 w 308419"/>
                <a:gd name="connsiteY3" fmla="*/ 41624 h 83343"/>
                <a:gd name="connsiteX4" fmla="*/ 41720 w 308419"/>
                <a:gd name="connsiteY4" fmla="*/ 83344 h 83343"/>
                <a:gd name="connsiteX5" fmla="*/ 308420 w 308419"/>
                <a:gd name="connsiteY5" fmla="*/ 83344 h 83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419" h="83343">
                  <a:moveTo>
                    <a:pt x="308420" y="0"/>
                  </a:moveTo>
                  <a:lnTo>
                    <a:pt x="41720" y="0"/>
                  </a:lnTo>
                  <a:cubicBezTo>
                    <a:pt x="18717" y="0"/>
                    <a:pt x="57" y="18621"/>
                    <a:pt x="0" y="41624"/>
                  </a:cubicBezTo>
                  <a:lnTo>
                    <a:pt x="0" y="41624"/>
                  </a:lnTo>
                  <a:cubicBezTo>
                    <a:pt x="0" y="64665"/>
                    <a:pt x="18679" y="83344"/>
                    <a:pt x="41720" y="83344"/>
                  </a:cubicBezTo>
                  <a:lnTo>
                    <a:pt x="308420" y="833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7" name="išļîḍé"/>
            <p:cNvSpPr/>
            <p:nvPr/>
          </p:nvSpPr>
          <p:spPr>
            <a:xfrm>
              <a:off x="2257165" y="4704585"/>
              <a:ext cx="1490127" cy="249387"/>
            </a:xfrm>
            <a:custGeom>
              <a:avLst/>
              <a:gdLst>
                <a:gd name="connsiteX0" fmla="*/ 616934 w 616934"/>
                <a:gd name="connsiteY0" fmla="*/ 0 h 103250"/>
                <a:gd name="connsiteX1" fmla="*/ 51625 w 616934"/>
                <a:gd name="connsiteY1" fmla="*/ 0 h 103250"/>
                <a:gd name="connsiteX2" fmla="*/ 0 w 616934"/>
                <a:gd name="connsiteY2" fmla="*/ 51626 h 103250"/>
                <a:gd name="connsiteX3" fmla="*/ 0 w 616934"/>
                <a:gd name="connsiteY3" fmla="*/ 51626 h 103250"/>
                <a:gd name="connsiteX4" fmla="*/ 51625 w 616934"/>
                <a:gd name="connsiteY4" fmla="*/ 103251 h 103250"/>
                <a:gd name="connsiteX5" fmla="*/ 616934 w 616934"/>
                <a:gd name="connsiteY5" fmla="*/ 103251 h 10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6934" h="103250">
                  <a:moveTo>
                    <a:pt x="616934" y="0"/>
                  </a:moveTo>
                  <a:lnTo>
                    <a:pt x="51625" y="0"/>
                  </a:lnTo>
                  <a:cubicBezTo>
                    <a:pt x="23117" y="0"/>
                    <a:pt x="0" y="23117"/>
                    <a:pt x="0" y="51626"/>
                  </a:cubicBezTo>
                  <a:lnTo>
                    <a:pt x="0" y="51626"/>
                  </a:lnTo>
                  <a:cubicBezTo>
                    <a:pt x="0" y="80134"/>
                    <a:pt x="23117" y="103251"/>
                    <a:pt x="51625" y="103251"/>
                  </a:cubicBezTo>
                  <a:lnTo>
                    <a:pt x="616934" y="103251"/>
                  </a:lnTo>
                  <a:close/>
                </a:path>
              </a:pathLst>
            </a:custGeom>
            <a:solidFill>
              <a:srgbClr val="F794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8" name="ï$ḷíḑe"/>
            <p:cNvSpPr/>
            <p:nvPr/>
          </p:nvSpPr>
          <p:spPr>
            <a:xfrm>
              <a:off x="3002573" y="4728742"/>
              <a:ext cx="744718" cy="201305"/>
            </a:xfrm>
            <a:custGeom>
              <a:avLst/>
              <a:gdLst>
                <a:gd name="connsiteX0" fmla="*/ 308324 w 308324"/>
                <a:gd name="connsiteY0" fmla="*/ 0 h 83343"/>
                <a:gd name="connsiteX1" fmla="*/ 41624 w 308324"/>
                <a:gd name="connsiteY1" fmla="*/ 0 h 83343"/>
                <a:gd name="connsiteX2" fmla="*/ 0 w 308324"/>
                <a:gd name="connsiteY2" fmla="*/ 41434 h 83343"/>
                <a:gd name="connsiteX3" fmla="*/ 0 w 308324"/>
                <a:gd name="connsiteY3" fmla="*/ 41624 h 83343"/>
                <a:gd name="connsiteX4" fmla="*/ 0 w 308324"/>
                <a:gd name="connsiteY4" fmla="*/ 41624 h 83343"/>
                <a:gd name="connsiteX5" fmla="*/ 41529 w 308324"/>
                <a:gd name="connsiteY5" fmla="*/ 83344 h 83343"/>
                <a:gd name="connsiteX6" fmla="*/ 41624 w 308324"/>
                <a:gd name="connsiteY6" fmla="*/ 83344 h 83343"/>
                <a:gd name="connsiteX7" fmla="*/ 308324 w 308324"/>
                <a:gd name="connsiteY7" fmla="*/ 83344 h 83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8324" h="83343">
                  <a:moveTo>
                    <a:pt x="308324" y="0"/>
                  </a:moveTo>
                  <a:lnTo>
                    <a:pt x="41624" y="0"/>
                  </a:lnTo>
                  <a:cubicBezTo>
                    <a:pt x="18688" y="-57"/>
                    <a:pt x="57" y="18498"/>
                    <a:pt x="0" y="41434"/>
                  </a:cubicBezTo>
                  <a:cubicBezTo>
                    <a:pt x="0" y="41501"/>
                    <a:pt x="0" y="41557"/>
                    <a:pt x="0" y="41624"/>
                  </a:cubicBezTo>
                  <a:lnTo>
                    <a:pt x="0" y="41624"/>
                  </a:lnTo>
                  <a:cubicBezTo>
                    <a:pt x="-57" y="64608"/>
                    <a:pt x="18545" y="83287"/>
                    <a:pt x="41529" y="83344"/>
                  </a:cubicBezTo>
                  <a:cubicBezTo>
                    <a:pt x="41558" y="83344"/>
                    <a:pt x="41596" y="83344"/>
                    <a:pt x="41624" y="83344"/>
                  </a:cubicBezTo>
                  <a:lnTo>
                    <a:pt x="308324" y="833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9" name="íṧ1idè"/>
            <p:cNvSpPr/>
            <p:nvPr/>
          </p:nvSpPr>
          <p:spPr>
            <a:xfrm>
              <a:off x="8912990" y="3483756"/>
              <a:ext cx="303811" cy="372574"/>
            </a:xfrm>
            <a:custGeom>
              <a:avLst/>
              <a:gdLst>
                <a:gd name="connsiteX0" fmla="*/ 10547 w 125782"/>
                <a:gd name="connsiteY0" fmla="*/ 73292 h 154251"/>
                <a:gd name="connsiteX1" fmla="*/ 17405 w 125782"/>
                <a:gd name="connsiteY1" fmla="*/ 153778 h 154251"/>
                <a:gd name="connsiteX2" fmla="*/ 77889 w 125782"/>
                <a:gd name="connsiteY2" fmla="*/ 118535 h 154251"/>
                <a:gd name="connsiteX3" fmla="*/ 120942 w 125782"/>
                <a:gd name="connsiteY3" fmla="*/ 4235 h 154251"/>
                <a:gd name="connsiteX4" fmla="*/ 10547 w 125782"/>
                <a:gd name="connsiteY4" fmla="*/ 73292 h 154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782" h="154251">
                  <a:moveTo>
                    <a:pt x="10547" y="73292"/>
                  </a:moveTo>
                  <a:cubicBezTo>
                    <a:pt x="-6217" y="104724"/>
                    <a:pt x="-2312" y="148253"/>
                    <a:pt x="17405" y="153778"/>
                  </a:cubicBezTo>
                  <a:cubicBezTo>
                    <a:pt x="28264" y="156731"/>
                    <a:pt x="55505" y="145967"/>
                    <a:pt x="77889" y="118535"/>
                  </a:cubicBezTo>
                  <a:cubicBezTo>
                    <a:pt x="108655" y="81578"/>
                    <a:pt x="137516" y="16618"/>
                    <a:pt x="120942" y="4235"/>
                  </a:cubicBezTo>
                  <a:cubicBezTo>
                    <a:pt x="94082" y="-15291"/>
                    <a:pt x="29502" y="37001"/>
                    <a:pt x="10547" y="73292"/>
                  </a:cubicBezTo>
                  <a:close/>
                </a:path>
              </a:pathLst>
            </a:custGeom>
            <a:solidFill>
              <a:srgbClr val="88D4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0" name="iṣḻiḓê"/>
            <p:cNvSpPr/>
            <p:nvPr/>
          </p:nvSpPr>
          <p:spPr>
            <a:xfrm>
              <a:off x="8001106" y="3577105"/>
              <a:ext cx="771748" cy="622155"/>
            </a:xfrm>
            <a:custGeom>
              <a:avLst/>
              <a:gdLst>
                <a:gd name="connsiteX0" fmla="*/ 209392 w 319515"/>
                <a:gd name="connsiteY0" fmla="*/ 44168 h 257581"/>
                <a:gd name="connsiteX1" fmla="*/ 157576 w 319515"/>
                <a:gd name="connsiteY1" fmla="*/ 15593 h 257581"/>
                <a:gd name="connsiteX2" fmla="*/ 14701 w 319515"/>
                <a:gd name="connsiteY2" fmla="*/ 22642 h 257581"/>
                <a:gd name="connsiteX3" fmla="*/ 56706 w 319515"/>
                <a:gd name="connsiteY3" fmla="*/ 155992 h 257581"/>
                <a:gd name="connsiteX4" fmla="*/ 180531 w 319515"/>
                <a:gd name="connsiteY4" fmla="*/ 233240 h 257581"/>
                <a:gd name="connsiteX5" fmla="*/ 309404 w 319515"/>
                <a:gd name="connsiteY5" fmla="*/ 244670 h 257581"/>
                <a:gd name="connsiteX6" fmla="*/ 294641 w 319515"/>
                <a:gd name="connsiteY6" fmla="*/ 146277 h 257581"/>
                <a:gd name="connsiteX7" fmla="*/ 209392 w 319515"/>
                <a:gd name="connsiteY7" fmla="*/ 44168 h 257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9515" h="257581">
                  <a:moveTo>
                    <a:pt x="209392" y="44168"/>
                  </a:moveTo>
                  <a:cubicBezTo>
                    <a:pt x="193571" y="32224"/>
                    <a:pt x="176121" y="22594"/>
                    <a:pt x="157576" y="15593"/>
                  </a:cubicBezTo>
                  <a:cubicBezTo>
                    <a:pt x="118809" y="1306"/>
                    <a:pt x="46800" y="-13743"/>
                    <a:pt x="14701" y="22642"/>
                  </a:cubicBezTo>
                  <a:cubicBezTo>
                    <a:pt x="-24542" y="66743"/>
                    <a:pt x="23559" y="125226"/>
                    <a:pt x="56706" y="155992"/>
                  </a:cubicBezTo>
                  <a:cubicBezTo>
                    <a:pt x="92615" y="189482"/>
                    <a:pt x="134668" y="215714"/>
                    <a:pt x="180531" y="233240"/>
                  </a:cubicBezTo>
                  <a:cubicBezTo>
                    <a:pt x="212821" y="245527"/>
                    <a:pt x="279782" y="274197"/>
                    <a:pt x="309404" y="244670"/>
                  </a:cubicBezTo>
                  <a:cubicBezTo>
                    <a:pt x="334169" y="220095"/>
                    <a:pt x="307214" y="170470"/>
                    <a:pt x="294641" y="146277"/>
                  </a:cubicBezTo>
                  <a:cubicBezTo>
                    <a:pt x="274314" y="106224"/>
                    <a:pt x="245168" y="71315"/>
                    <a:pt x="209392" y="44168"/>
                  </a:cubicBezTo>
                  <a:close/>
                </a:path>
              </a:pathLst>
            </a:custGeom>
            <a:solidFill>
              <a:srgbClr val="348F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1" name="î$1ïḓè"/>
            <p:cNvSpPr/>
            <p:nvPr/>
          </p:nvSpPr>
          <p:spPr>
            <a:xfrm>
              <a:off x="9041021" y="3429847"/>
              <a:ext cx="887790" cy="683826"/>
            </a:xfrm>
            <a:custGeom>
              <a:avLst/>
              <a:gdLst>
                <a:gd name="connsiteX0" fmla="*/ 131658 w 367558"/>
                <a:gd name="connsiteY0" fmla="*/ 42176 h 283114"/>
                <a:gd name="connsiteX1" fmla="*/ 365497 w 367558"/>
                <a:gd name="connsiteY1" fmla="*/ 50558 h 283114"/>
                <a:gd name="connsiteX2" fmla="*/ 178616 w 367558"/>
                <a:gd name="connsiteY2" fmla="*/ 221436 h 283114"/>
                <a:gd name="connsiteX3" fmla="*/ 5928 w 367558"/>
                <a:gd name="connsiteY3" fmla="*/ 277348 h 283114"/>
                <a:gd name="connsiteX4" fmla="*/ 131658 w 367558"/>
                <a:gd name="connsiteY4" fmla="*/ 42176 h 28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558" h="283114">
                  <a:moveTo>
                    <a:pt x="131658" y="42176"/>
                  </a:moveTo>
                  <a:cubicBezTo>
                    <a:pt x="242719" y="-23070"/>
                    <a:pt x="350733" y="-6592"/>
                    <a:pt x="365497" y="50558"/>
                  </a:cubicBezTo>
                  <a:cubicBezTo>
                    <a:pt x="380260" y="107708"/>
                    <a:pt x="315490" y="176097"/>
                    <a:pt x="178616" y="221436"/>
                  </a:cubicBezTo>
                  <a:cubicBezTo>
                    <a:pt x="86985" y="251821"/>
                    <a:pt x="19072" y="299732"/>
                    <a:pt x="5928" y="277348"/>
                  </a:cubicBezTo>
                  <a:cubicBezTo>
                    <a:pt x="-21123" y="231438"/>
                    <a:pt x="48505" y="91134"/>
                    <a:pt x="131658" y="42176"/>
                  </a:cubicBezTo>
                  <a:close/>
                </a:path>
              </a:pathLst>
            </a:custGeom>
            <a:solidFill>
              <a:srgbClr val="88D4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2" name="í$lîḋé"/>
            <p:cNvSpPr/>
            <p:nvPr/>
          </p:nvSpPr>
          <p:spPr>
            <a:xfrm>
              <a:off x="8858494" y="3560570"/>
              <a:ext cx="245204" cy="1602860"/>
            </a:xfrm>
            <a:custGeom>
              <a:avLst/>
              <a:gdLst>
                <a:gd name="connsiteX0" fmla="*/ 1867 w 101518"/>
                <a:gd name="connsiteY0" fmla="*/ 663568 h 663607"/>
                <a:gd name="connsiteX1" fmla="*/ 1867 w 101518"/>
                <a:gd name="connsiteY1" fmla="*/ 663568 h 663607"/>
                <a:gd name="connsiteX2" fmla="*/ 57 w 101518"/>
                <a:gd name="connsiteY2" fmla="*/ 660729 h 663607"/>
                <a:gd name="connsiteX3" fmla="*/ 57 w 101518"/>
                <a:gd name="connsiteY3" fmla="*/ 660710 h 663607"/>
                <a:gd name="connsiteX4" fmla="*/ 25013 w 101518"/>
                <a:gd name="connsiteY4" fmla="*/ 286663 h 663607"/>
                <a:gd name="connsiteX5" fmla="*/ 96355 w 101518"/>
                <a:gd name="connsiteY5" fmla="*/ 2247 h 663607"/>
                <a:gd name="connsiteX6" fmla="*/ 97117 w 101518"/>
                <a:gd name="connsiteY6" fmla="*/ 1390 h 663607"/>
                <a:gd name="connsiteX7" fmla="*/ 99794 w 101518"/>
                <a:gd name="connsiteY7" fmla="*/ 123 h 663607"/>
                <a:gd name="connsiteX8" fmla="*/ 100070 w 101518"/>
                <a:gd name="connsiteY8" fmla="*/ 247 h 663607"/>
                <a:gd name="connsiteX9" fmla="*/ 101308 w 101518"/>
                <a:gd name="connsiteY9" fmla="*/ 3580 h 663607"/>
                <a:gd name="connsiteX10" fmla="*/ 99879 w 101518"/>
                <a:gd name="connsiteY10" fmla="*/ 5390 h 663607"/>
                <a:gd name="connsiteX11" fmla="*/ 29775 w 101518"/>
                <a:gd name="connsiteY11" fmla="*/ 286568 h 663607"/>
                <a:gd name="connsiteX12" fmla="*/ 4725 w 101518"/>
                <a:gd name="connsiteY12" fmla="*/ 661663 h 663607"/>
                <a:gd name="connsiteX13" fmla="*/ 1867 w 101518"/>
                <a:gd name="connsiteY13" fmla="*/ 663568 h 663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1518" h="663607">
                  <a:moveTo>
                    <a:pt x="1867" y="663568"/>
                  </a:moveTo>
                  <a:lnTo>
                    <a:pt x="1867" y="663568"/>
                  </a:lnTo>
                  <a:cubicBezTo>
                    <a:pt x="581" y="663282"/>
                    <a:pt x="-228" y="662015"/>
                    <a:pt x="57" y="660729"/>
                  </a:cubicBezTo>
                  <a:cubicBezTo>
                    <a:pt x="57" y="660720"/>
                    <a:pt x="57" y="660720"/>
                    <a:pt x="57" y="660710"/>
                  </a:cubicBezTo>
                  <a:cubicBezTo>
                    <a:pt x="18431" y="536904"/>
                    <a:pt x="26785" y="411812"/>
                    <a:pt x="25013" y="286663"/>
                  </a:cubicBezTo>
                  <a:cubicBezTo>
                    <a:pt x="21679" y="99211"/>
                    <a:pt x="78734" y="21583"/>
                    <a:pt x="96355" y="2247"/>
                  </a:cubicBezTo>
                  <a:lnTo>
                    <a:pt x="97117" y="1390"/>
                  </a:lnTo>
                  <a:cubicBezTo>
                    <a:pt x="97508" y="304"/>
                    <a:pt x="98708" y="-268"/>
                    <a:pt x="99794" y="123"/>
                  </a:cubicBezTo>
                  <a:cubicBezTo>
                    <a:pt x="99889" y="161"/>
                    <a:pt x="99984" y="199"/>
                    <a:pt x="100070" y="247"/>
                  </a:cubicBezTo>
                  <a:cubicBezTo>
                    <a:pt x="101308" y="847"/>
                    <a:pt x="101851" y="2314"/>
                    <a:pt x="101308" y="3580"/>
                  </a:cubicBezTo>
                  <a:cubicBezTo>
                    <a:pt x="100937" y="4266"/>
                    <a:pt x="100461" y="4876"/>
                    <a:pt x="99879" y="5390"/>
                  </a:cubicBezTo>
                  <a:cubicBezTo>
                    <a:pt x="82639" y="24440"/>
                    <a:pt x="26537" y="100640"/>
                    <a:pt x="29775" y="286568"/>
                  </a:cubicBezTo>
                  <a:cubicBezTo>
                    <a:pt x="31537" y="412070"/>
                    <a:pt x="23156" y="537514"/>
                    <a:pt x="4725" y="661663"/>
                  </a:cubicBezTo>
                  <a:cubicBezTo>
                    <a:pt x="4439" y="662958"/>
                    <a:pt x="3172" y="663806"/>
                    <a:pt x="1867" y="663568"/>
                  </a:cubicBezTo>
                  <a:close/>
                </a:path>
              </a:pathLst>
            </a:custGeom>
            <a:solidFill>
              <a:srgbClr val="1861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3" name="iṣľiḓe"/>
            <p:cNvSpPr/>
            <p:nvPr/>
          </p:nvSpPr>
          <p:spPr>
            <a:xfrm>
              <a:off x="8913823" y="3517223"/>
              <a:ext cx="1016307" cy="1194741"/>
            </a:xfrm>
            <a:custGeom>
              <a:avLst/>
              <a:gdLst>
                <a:gd name="connsiteX0" fmla="*/ 2202 w 420766"/>
                <a:gd name="connsiteY0" fmla="*/ 494633 h 494640"/>
                <a:gd name="connsiteX1" fmla="*/ 2202 w 420766"/>
                <a:gd name="connsiteY1" fmla="*/ 494633 h 494640"/>
                <a:gd name="connsiteX2" fmla="*/ 2 w 420766"/>
                <a:gd name="connsiteY2" fmla="*/ 492261 h 494640"/>
                <a:gd name="connsiteX3" fmla="*/ 11 w 420766"/>
                <a:gd name="connsiteY3" fmla="*/ 492156 h 494640"/>
                <a:gd name="connsiteX4" fmla="*/ 109263 w 420766"/>
                <a:gd name="connsiteY4" fmla="*/ 144875 h 494640"/>
                <a:gd name="connsiteX5" fmla="*/ 419587 w 420766"/>
                <a:gd name="connsiteY5" fmla="*/ 12287 h 494640"/>
                <a:gd name="connsiteX6" fmla="*/ 420445 w 420766"/>
                <a:gd name="connsiteY6" fmla="*/ 15620 h 494640"/>
                <a:gd name="connsiteX7" fmla="*/ 417206 w 420766"/>
                <a:gd name="connsiteY7" fmla="*/ 16383 h 494640"/>
                <a:gd name="connsiteX8" fmla="*/ 112882 w 420766"/>
                <a:gd name="connsiteY8" fmla="*/ 148018 h 494640"/>
                <a:gd name="connsiteX9" fmla="*/ 4773 w 420766"/>
                <a:gd name="connsiteY9" fmla="*/ 492442 h 494640"/>
                <a:gd name="connsiteX10" fmla="*/ 2221 w 420766"/>
                <a:gd name="connsiteY10" fmla="*/ 494633 h 494640"/>
                <a:gd name="connsiteX11" fmla="*/ 2202 w 420766"/>
                <a:gd name="connsiteY11" fmla="*/ 494633 h 49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0766" h="494640">
                  <a:moveTo>
                    <a:pt x="2202" y="494633"/>
                  </a:moveTo>
                  <a:lnTo>
                    <a:pt x="2202" y="494633"/>
                  </a:lnTo>
                  <a:cubicBezTo>
                    <a:pt x="945" y="494585"/>
                    <a:pt x="-46" y="493518"/>
                    <a:pt x="2" y="492261"/>
                  </a:cubicBezTo>
                  <a:cubicBezTo>
                    <a:pt x="2" y="492223"/>
                    <a:pt x="11" y="492194"/>
                    <a:pt x="11" y="492156"/>
                  </a:cubicBezTo>
                  <a:cubicBezTo>
                    <a:pt x="10774" y="332517"/>
                    <a:pt x="46493" y="218979"/>
                    <a:pt x="109263" y="144875"/>
                  </a:cubicBezTo>
                  <a:cubicBezTo>
                    <a:pt x="212038" y="23717"/>
                    <a:pt x="357865" y="-25051"/>
                    <a:pt x="419587" y="12287"/>
                  </a:cubicBezTo>
                  <a:cubicBezTo>
                    <a:pt x="420721" y="12982"/>
                    <a:pt x="421102" y="14459"/>
                    <a:pt x="420445" y="15620"/>
                  </a:cubicBezTo>
                  <a:cubicBezTo>
                    <a:pt x="419749" y="16716"/>
                    <a:pt x="418311" y="17049"/>
                    <a:pt x="417206" y="16383"/>
                  </a:cubicBezTo>
                  <a:cubicBezTo>
                    <a:pt x="358246" y="-19241"/>
                    <a:pt x="212514" y="30479"/>
                    <a:pt x="112882" y="148018"/>
                  </a:cubicBezTo>
                  <a:cubicBezTo>
                    <a:pt x="50875" y="221265"/>
                    <a:pt x="15442" y="333946"/>
                    <a:pt x="4773" y="492442"/>
                  </a:cubicBezTo>
                  <a:cubicBezTo>
                    <a:pt x="4669" y="493756"/>
                    <a:pt x="3526" y="494737"/>
                    <a:pt x="2221" y="494633"/>
                  </a:cubicBezTo>
                  <a:cubicBezTo>
                    <a:pt x="2211" y="494633"/>
                    <a:pt x="2211" y="494633"/>
                    <a:pt x="2202" y="494633"/>
                  </a:cubicBezTo>
                  <a:close/>
                </a:path>
              </a:pathLst>
            </a:custGeom>
            <a:solidFill>
              <a:srgbClr val="1861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4" name="ïṥľïdê"/>
            <p:cNvSpPr/>
            <p:nvPr/>
          </p:nvSpPr>
          <p:spPr>
            <a:xfrm>
              <a:off x="8029970" y="3603022"/>
              <a:ext cx="907263" cy="1101331"/>
            </a:xfrm>
            <a:custGeom>
              <a:avLst/>
              <a:gdLst>
                <a:gd name="connsiteX0" fmla="*/ 373273 w 375620"/>
                <a:gd name="connsiteY0" fmla="*/ 455777 h 455967"/>
                <a:gd name="connsiteX1" fmla="*/ 370892 w 375620"/>
                <a:gd name="connsiteY1" fmla="*/ 453872 h 455967"/>
                <a:gd name="connsiteX2" fmla="*/ 222683 w 375620"/>
                <a:gd name="connsiteY2" fmla="*/ 124021 h 455967"/>
                <a:gd name="connsiteX3" fmla="*/ 18943 w 375620"/>
                <a:gd name="connsiteY3" fmla="*/ 5816 h 455967"/>
                <a:gd name="connsiteX4" fmla="*/ 4846 w 375620"/>
                <a:gd name="connsiteY4" fmla="*/ 11245 h 455967"/>
                <a:gd name="connsiteX5" fmla="*/ 3799 w 375620"/>
                <a:gd name="connsiteY5" fmla="*/ 13912 h 455967"/>
                <a:gd name="connsiteX6" fmla="*/ 560 w 375620"/>
                <a:gd name="connsiteY6" fmla="*/ 13150 h 455967"/>
                <a:gd name="connsiteX7" fmla="*/ 2846 w 375620"/>
                <a:gd name="connsiteY7" fmla="*/ 6673 h 455967"/>
                <a:gd name="connsiteX8" fmla="*/ 226207 w 375620"/>
                <a:gd name="connsiteY8" fmla="*/ 120973 h 455967"/>
                <a:gd name="connsiteX9" fmla="*/ 375559 w 375620"/>
                <a:gd name="connsiteY9" fmla="*/ 453110 h 455967"/>
                <a:gd name="connsiteX10" fmla="*/ 373769 w 375620"/>
                <a:gd name="connsiteY10" fmla="*/ 455967 h 455967"/>
                <a:gd name="connsiteX11" fmla="*/ 373750 w 375620"/>
                <a:gd name="connsiteY11" fmla="*/ 455967 h 455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5620" h="455967">
                  <a:moveTo>
                    <a:pt x="373273" y="455777"/>
                  </a:moveTo>
                  <a:cubicBezTo>
                    <a:pt x="372140" y="455767"/>
                    <a:pt x="371159" y="454977"/>
                    <a:pt x="370892" y="453872"/>
                  </a:cubicBezTo>
                  <a:cubicBezTo>
                    <a:pt x="344508" y="314712"/>
                    <a:pt x="276309" y="182600"/>
                    <a:pt x="222683" y="124021"/>
                  </a:cubicBezTo>
                  <a:cubicBezTo>
                    <a:pt x="110574" y="1529"/>
                    <a:pt x="38374" y="2577"/>
                    <a:pt x="18943" y="5816"/>
                  </a:cubicBezTo>
                  <a:cubicBezTo>
                    <a:pt x="13809" y="6197"/>
                    <a:pt x="8904" y="8083"/>
                    <a:pt x="4846" y="11245"/>
                  </a:cubicBezTo>
                  <a:cubicBezTo>
                    <a:pt x="5170" y="12274"/>
                    <a:pt x="4732" y="13379"/>
                    <a:pt x="3799" y="13912"/>
                  </a:cubicBezTo>
                  <a:cubicBezTo>
                    <a:pt x="2694" y="14579"/>
                    <a:pt x="1255" y="14245"/>
                    <a:pt x="560" y="13150"/>
                  </a:cubicBezTo>
                  <a:cubicBezTo>
                    <a:pt x="84" y="12388"/>
                    <a:pt x="-1154" y="9816"/>
                    <a:pt x="2846" y="6673"/>
                  </a:cubicBezTo>
                  <a:cubicBezTo>
                    <a:pt x="17610" y="-4662"/>
                    <a:pt x="98858" y="-18378"/>
                    <a:pt x="226207" y="120973"/>
                  </a:cubicBezTo>
                  <a:cubicBezTo>
                    <a:pt x="280309" y="180123"/>
                    <a:pt x="348984" y="313188"/>
                    <a:pt x="375559" y="453110"/>
                  </a:cubicBezTo>
                  <a:cubicBezTo>
                    <a:pt x="375855" y="454396"/>
                    <a:pt x="375054" y="455672"/>
                    <a:pt x="373769" y="455967"/>
                  </a:cubicBezTo>
                  <a:cubicBezTo>
                    <a:pt x="373759" y="455967"/>
                    <a:pt x="373759" y="455967"/>
                    <a:pt x="373750" y="455967"/>
                  </a:cubicBezTo>
                  <a:close/>
                </a:path>
              </a:pathLst>
            </a:custGeom>
            <a:solidFill>
              <a:srgbClr val="1861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5" name="îsḻíďê"/>
            <p:cNvSpPr/>
            <p:nvPr/>
          </p:nvSpPr>
          <p:spPr>
            <a:xfrm>
              <a:off x="9040519" y="3958933"/>
              <a:ext cx="1094462" cy="536291"/>
            </a:xfrm>
            <a:custGeom>
              <a:avLst/>
              <a:gdLst>
                <a:gd name="connsiteX0" fmla="*/ 160059 w 453123"/>
                <a:gd name="connsiteY0" fmla="*/ 38486 h 222032"/>
                <a:gd name="connsiteX1" fmla="*/ 452286 w 453123"/>
                <a:gd name="connsiteY1" fmla="*/ 18389 h 222032"/>
                <a:gd name="connsiteX2" fmla="*/ 188348 w 453123"/>
                <a:gd name="connsiteY2" fmla="*/ 140594 h 222032"/>
                <a:gd name="connsiteX3" fmla="*/ 1944 w 453123"/>
                <a:gd name="connsiteY3" fmla="*/ 222033 h 222032"/>
                <a:gd name="connsiteX4" fmla="*/ 160059 w 453123"/>
                <a:gd name="connsiteY4" fmla="*/ 38486 h 222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123" h="222032">
                  <a:moveTo>
                    <a:pt x="160059" y="38486"/>
                  </a:moveTo>
                  <a:cubicBezTo>
                    <a:pt x="264263" y="-7043"/>
                    <a:pt x="445809" y="-10091"/>
                    <a:pt x="452286" y="18389"/>
                  </a:cubicBezTo>
                  <a:cubicBezTo>
                    <a:pt x="460478" y="53821"/>
                    <a:pt x="411138" y="73824"/>
                    <a:pt x="188348" y="140594"/>
                  </a:cubicBezTo>
                  <a:cubicBezTo>
                    <a:pt x="27757" y="188695"/>
                    <a:pt x="1944" y="222033"/>
                    <a:pt x="1944" y="222033"/>
                  </a:cubicBezTo>
                  <a:cubicBezTo>
                    <a:pt x="-11391" y="168026"/>
                    <a:pt x="44140" y="87064"/>
                    <a:pt x="160059" y="38486"/>
                  </a:cubicBezTo>
                  <a:close/>
                </a:path>
              </a:pathLst>
            </a:custGeom>
            <a:solidFill>
              <a:srgbClr val="348F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6" name="îš1îde"/>
            <p:cNvSpPr/>
            <p:nvPr/>
          </p:nvSpPr>
          <p:spPr>
            <a:xfrm>
              <a:off x="7799937" y="3831080"/>
              <a:ext cx="1003262" cy="736605"/>
            </a:xfrm>
            <a:custGeom>
              <a:avLst/>
              <a:gdLst>
                <a:gd name="connsiteX0" fmla="*/ 294012 w 415365"/>
                <a:gd name="connsiteY0" fmla="*/ 87419 h 304965"/>
                <a:gd name="connsiteX1" fmla="*/ 13596 w 415365"/>
                <a:gd name="connsiteY1" fmla="*/ 3694 h 304965"/>
                <a:gd name="connsiteX2" fmla="*/ 204096 w 415365"/>
                <a:gd name="connsiteY2" fmla="*/ 223626 h 304965"/>
                <a:gd name="connsiteX3" fmla="*/ 407836 w 415365"/>
                <a:gd name="connsiteY3" fmla="*/ 301065 h 304965"/>
                <a:gd name="connsiteX4" fmla="*/ 294012 w 415365"/>
                <a:gd name="connsiteY4" fmla="*/ 87419 h 304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5365" h="304965">
                  <a:moveTo>
                    <a:pt x="294012" y="87419"/>
                  </a:moveTo>
                  <a:cubicBezTo>
                    <a:pt x="202477" y="20172"/>
                    <a:pt x="38742" y="-11355"/>
                    <a:pt x="13596" y="3694"/>
                  </a:cubicBezTo>
                  <a:cubicBezTo>
                    <a:pt x="-22980" y="25602"/>
                    <a:pt x="5881" y="95420"/>
                    <a:pt x="204096" y="223626"/>
                  </a:cubicBezTo>
                  <a:cubicBezTo>
                    <a:pt x="370308" y="331259"/>
                    <a:pt x="407836" y="301065"/>
                    <a:pt x="407836" y="301065"/>
                  </a:cubicBezTo>
                  <a:cubicBezTo>
                    <a:pt x="432696" y="251630"/>
                    <a:pt x="396311" y="160476"/>
                    <a:pt x="294012" y="87419"/>
                  </a:cubicBezTo>
                  <a:close/>
                </a:path>
              </a:pathLst>
            </a:custGeom>
            <a:solidFill>
              <a:srgbClr val="88D4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7" name="îšļidè"/>
            <p:cNvSpPr/>
            <p:nvPr/>
          </p:nvSpPr>
          <p:spPr>
            <a:xfrm>
              <a:off x="7827600" y="3833534"/>
              <a:ext cx="1131801" cy="1197511"/>
            </a:xfrm>
            <a:custGeom>
              <a:avLst/>
              <a:gdLst>
                <a:gd name="connsiteX0" fmla="*/ 466201 w 468582"/>
                <a:gd name="connsiteY0" fmla="*/ 495788 h 495787"/>
                <a:gd name="connsiteX1" fmla="*/ 463820 w 468582"/>
                <a:gd name="connsiteY1" fmla="*/ 493502 h 495787"/>
                <a:gd name="connsiteX2" fmla="*/ 229219 w 468582"/>
                <a:gd name="connsiteY2" fmla="*/ 125361 h 495787"/>
                <a:gd name="connsiteX3" fmla="*/ 1572 w 468582"/>
                <a:gd name="connsiteY3" fmla="*/ 4679 h 495787"/>
                <a:gd name="connsiteX4" fmla="*/ 143 w 468582"/>
                <a:gd name="connsiteY4" fmla="*/ 1631 h 495787"/>
                <a:gd name="connsiteX5" fmla="*/ 3191 w 468582"/>
                <a:gd name="connsiteY5" fmla="*/ 107 h 495787"/>
                <a:gd name="connsiteX6" fmla="*/ 231791 w 468582"/>
                <a:gd name="connsiteY6" fmla="*/ 121075 h 495787"/>
                <a:gd name="connsiteX7" fmla="*/ 468582 w 468582"/>
                <a:gd name="connsiteY7" fmla="*/ 493026 h 495787"/>
                <a:gd name="connsiteX8" fmla="*/ 466201 w 468582"/>
                <a:gd name="connsiteY8" fmla="*/ 495502 h 495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582" h="495787">
                  <a:moveTo>
                    <a:pt x="466201" y="495788"/>
                  </a:moveTo>
                  <a:cubicBezTo>
                    <a:pt x="464925" y="495788"/>
                    <a:pt x="463868" y="494778"/>
                    <a:pt x="463820" y="493502"/>
                  </a:cubicBezTo>
                  <a:cubicBezTo>
                    <a:pt x="458676" y="322624"/>
                    <a:pt x="333423" y="198989"/>
                    <a:pt x="229219" y="125361"/>
                  </a:cubicBezTo>
                  <a:cubicBezTo>
                    <a:pt x="158658" y="75802"/>
                    <a:pt x="82191" y="35264"/>
                    <a:pt x="1572" y="4679"/>
                  </a:cubicBezTo>
                  <a:cubicBezTo>
                    <a:pt x="333" y="4231"/>
                    <a:pt x="-305" y="2869"/>
                    <a:pt x="143" y="1631"/>
                  </a:cubicBezTo>
                  <a:cubicBezTo>
                    <a:pt x="591" y="393"/>
                    <a:pt x="1934" y="-274"/>
                    <a:pt x="3191" y="107"/>
                  </a:cubicBezTo>
                  <a:cubicBezTo>
                    <a:pt x="84125" y="30768"/>
                    <a:pt x="160915" y="71411"/>
                    <a:pt x="231791" y="121075"/>
                  </a:cubicBezTo>
                  <a:cubicBezTo>
                    <a:pt x="336566" y="195369"/>
                    <a:pt x="463439" y="320242"/>
                    <a:pt x="468582" y="493026"/>
                  </a:cubicBezTo>
                  <a:cubicBezTo>
                    <a:pt x="468582" y="494359"/>
                    <a:pt x="467535" y="495455"/>
                    <a:pt x="466201" y="495502"/>
                  </a:cubicBezTo>
                  <a:close/>
                </a:path>
              </a:pathLst>
            </a:custGeom>
            <a:solidFill>
              <a:srgbClr val="1861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8" name="ïşļíďé"/>
            <p:cNvSpPr/>
            <p:nvPr/>
          </p:nvSpPr>
          <p:spPr>
            <a:xfrm>
              <a:off x="8948339" y="3993627"/>
              <a:ext cx="1189929" cy="792629"/>
            </a:xfrm>
            <a:custGeom>
              <a:avLst/>
              <a:gdLst>
                <a:gd name="connsiteX0" fmla="*/ 2199 w 492648"/>
                <a:gd name="connsiteY0" fmla="*/ 328161 h 328160"/>
                <a:gd name="connsiteX1" fmla="*/ 2199 w 492648"/>
                <a:gd name="connsiteY1" fmla="*/ 328161 h 328160"/>
                <a:gd name="connsiteX2" fmla="*/ 8 w 492648"/>
                <a:gd name="connsiteY2" fmla="*/ 325608 h 328160"/>
                <a:gd name="connsiteX3" fmla="*/ 8 w 492648"/>
                <a:gd name="connsiteY3" fmla="*/ 325589 h 328160"/>
                <a:gd name="connsiteX4" fmla="*/ 228608 w 492648"/>
                <a:gd name="connsiteY4" fmla="*/ 50888 h 328160"/>
                <a:gd name="connsiteX5" fmla="*/ 491879 w 492648"/>
                <a:gd name="connsiteY5" fmla="*/ 2120 h 328160"/>
                <a:gd name="connsiteX6" fmla="*/ 492126 w 492648"/>
                <a:gd name="connsiteY6" fmla="*/ 5206 h 328160"/>
                <a:gd name="connsiteX7" fmla="*/ 491879 w 492648"/>
                <a:gd name="connsiteY7" fmla="*/ 5454 h 328160"/>
                <a:gd name="connsiteX8" fmla="*/ 488640 w 492648"/>
                <a:gd name="connsiteY8" fmla="*/ 5454 h 328160"/>
                <a:gd name="connsiteX9" fmla="*/ 171458 w 492648"/>
                <a:gd name="connsiteY9" fmla="*/ 82987 h 328160"/>
                <a:gd name="connsiteX10" fmla="*/ 4294 w 492648"/>
                <a:gd name="connsiteY10" fmla="*/ 325684 h 328160"/>
                <a:gd name="connsiteX11" fmla="*/ 2199 w 492648"/>
                <a:gd name="connsiteY11" fmla="*/ 328161 h 32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2648" h="328160">
                  <a:moveTo>
                    <a:pt x="2199" y="328161"/>
                  </a:moveTo>
                  <a:lnTo>
                    <a:pt x="2199" y="328161"/>
                  </a:lnTo>
                  <a:cubicBezTo>
                    <a:pt x="884" y="328056"/>
                    <a:pt x="-97" y="326913"/>
                    <a:pt x="8" y="325608"/>
                  </a:cubicBezTo>
                  <a:cubicBezTo>
                    <a:pt x="8" y="325598"/>
                    <a:pt x="8" y="325598"/>
                    <a:pt x="8" y="325589"/>
                  </a:cubicBezTo>
                  <a:cubicBezTo>
                    <a:pt x="11342" y="170712"/>
                    <a:pt x="130691" y="90702"/>
                    <a:pt x="228608" y="50888"/>
                  </a:cubicBezTo>
                  <a:cubicBezTo>
                    <a:pt x="351099" y="1167"/>
                    <a:pt x="484925" y="-4167"/>
                    <a:pt x="491879" y="2120"/>
                  </a:cubicBezTo>
                  <a:cubicBezTo>
                    <a:pt x="492803" y="2901"/>
                    <a:pt x="492908" y="4291"/>
                    <a:pt x="492126" y="5206"/>
                  </a:cubicBezTo>
                  <a:cubicBezTo>
                    <a:pt x="492050" y="5292"/>
                    <a:pt x="491965" y="5377"/>
                    <a:pt x="491879" y="5454"/>
                  </a:cubicBezTo>
                  <a:cubicBezTo>
                    <a:pt x="490964" y="6301"/>
                    <a:pt x="489555" y="6301"/>
                    <a:pt x="488640" y="5454"/>
                  </a:cubicBezTo>
                  <a:cubicBezTo>
                    <a:pt x="479973" y="1263"/>
                    <a:pt x="309856" y="5454"/>
                    <a:pt x="171458" y="82987"/>
                  </a:cubicBezTo>
                  <a:cubicBezTo>
                    <a:pt x="68016" y="140708"/>
                    <a:pt x="11819" y="222338"/>
                    <a:pt x="4294" y="325684"/>
                  </a:cubicBezTo>
                  <a:cubicBezTo>
                    <a:pt x="4351" y="326932"/>
                    <a:pt x="3437" y="328008"/>
                    <a:pt x="2199" y="328161"/>
                  </a:cubicBezTo>
                  <a:close/>
                </a:path>
              </a:pathLst>
            </a:custGeom>
            <a:solidFill>
              <a:srgbClr val="1861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9" name="ïSḷïḋe"/>
            <p:cNvSpPr/>
            <p:nvPr/>
          </p:nvSpPr>
          <p:spPr>
            <a:xfrm>
              <a:off x="8497287" y="4635566"/>
              <a:ext cx="797477" cy="819718"/>
            </a:xfrm>
            <a:custGeom>
              <a:avLst/>
              <a:gdLst>
                <a:gd name="connsiteX0" fmla="*/ 324386 w 330167"/>
                <a:gd name="connsiteY0" fmla="*/ 126968 h 339375"/>
                <a:gd name="connsiteX1" fmla="*/ 321338 w 330167"/>
                <a:gd name="connsiteY1" fmla="*/ 149733 h 339375"/>
                <a:gd name="connsiteX2" fmla="*/ 320671 w 330167"/>
                <a:gd name="connsiteY2" fmla="*/ 154591 h 339375"/>
                <a:gd name="connsiteX3" fmla="*/ 316957 w 330167"/>
                <a:gd name="connsiteY3" fmla="*/ 176308 h 339375"/>
                <a:gd name="connsiteX4" fmla="*/ 278190 w 330167"/>
                <a:gd name="connsiteY4" fmla="*/ 339376 h 339375"/>
                <a:gd name="connsiteX5" fmla="*/ 52162 w 330167"/>
                <a:gd name="connsiteY5" fmla="*/ 339376 h 339375"/>
                <a:gd name="connsiteX6" fmla="*/ 1679 w 330167"/>
                <a:gd name="connsiteY6" fmla="*/ 0 h 339375"/>
                <a:gd name="connsiteX7" fmla="*/ 328577 w 330167"/>
                <a:gd name="connsiteY7" fmla="*/ 0 h 339375"/>
                <a:gd name="connsiteX8" fmla="*/ 324386 w 330167"/>
                <a:gd name="connsiteY8" fmla="*/ 126968 h 33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167" h="339375">
                  <a:moveTo>
                    <a:pt x="324386" y="126968"/>
                  </a:moveTo>
                  <a:cubicBezTo>
                    <a:pt x="323529" y="134588"/>
                    <a:pt x="322481" y="142113"/>
                    <a:pt x="321338" y="149733"/>
                  </a:cubicBezTo>
                  <a:cubicBezTo>
                    <a:pt x="321338" y="151352"/>
                    <a:pt x="320862" y="152971"/>
                    <a:pt x="320671" y="154591"/>
                  </a:cubicBezTo>
                  <a:cubicBezTo>
                    <a:pt x="319528" y="161830"/>
                    <a:pt x="318290" y="169069"/>
                    <a:pt x="316957" y="176308"/>
                  </a:cubicBezTo>
                  <a:cubicBezTo>
                    <a:pt x="306851" y="231296"/>
                    <a:pt x="293916" y="285722"/>
                    <a:pt x="278190" y="339376"/>
                  </a:cubicBezTo>
                  <a:lnTo>
                    <a:pt x="52162" y="339376"/>
                  </a:lnTo>
                  <a:cubicBezTo>
                    <a:pt x="21682" y="232315"/>
                    <a:pt x="-7369" y="108871"/>
                    <a:pt x="1679" y="0"/>
                  </a:cubicBezTo>
                  <a:lnTo>
                    <a:pt x="328577" y="0"/>
                  </a:lnTo>
                  <a:cubicBezTo>
                    <a:pt x="331663" y="42348"/>
                    <a:pt x="330254" y="84915"/>
                    <a:pt x="324386" y="126968"/>
                  </a:cubicBezTo>
                  <a:close/>
                </a:path>
              </a:pathLst>
            </a:custGeom>
            <a:solidFill>
              <a:srgbClr val="FAC66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0" name="íŝ1iḋé"/>
            <p:cNvSpPr/>
            <p:nvPr/>
          </p:nvSpPr>
          <p:spPr>
            <a:xfrm>
              <a:off x="8531481" y="5065097"/>
              <a:ext cx="729074" cy="20243"/>
            </a:xfrm>
            <a:custGeom>
              <a:avLst/>
              <a:gdLst>
                <a:gd name="connsiteX0" fmla="*/ 0 w 301847"/>
                <a:gd name="connsiteY0" fmla="*/ 0 h 8381"/>
                <a:gd name="connsiteX1" fmla="*/ 301847 w 301847"/>
                <a:gd name="connsiteY1" fmla="*/ 0 h 8381"/>
                <a:gd name="connsiteX2" fmla="*/ 301847 w 301847"/>
                <a:gd name="connsiteY2" fmla="*/ 8382 h 8381"/>
                <a:gd name="connsiteX3" fmla="*/ 0 w 301847"/>
                <a:gd name="connsiteY3" fmla="*/ 8382 h 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847" h="8381">
                  <a:moveTo>
                    <a:pt x="0" y="0"/>
                  </a:moveTo>
                  <a:lnTo>
                    <a:pt x="301847" y="0"/>
                  </a:lnTo>
                  <a:lnTo>
                    <a:pt x="301847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1" name="íšľíďè"/>
            <p:cNvSpPr/>
            <p:nvPr/>
          </p:nvSpPr>
          <p:spPr>
            <a:xfrm>
              <a:off x="8503185" y="4859189"/>
              <a:ext cx="791881" cy="20243"/>
            </a:xfrm>
            <a:custGeom>
              <a:avLst/>
              <a:gdLst>
                <a:gd name="connsiteX0" fmla="*/ 0 w 327850"/>
                <a:gd name="connsiteY0" fmla="*/ 0 h 8381"/>
                <a:gd name="connsiteX1" fmla="*/ 327851 w 327850"/>
                <a:gd name="connsiteY1" fmla="*/ 0 h 8381"/>
                <a:gd name="connsiteX2" fmla="*/ 327851 w 327850"/>
                <a:gd name="connsiteY2" fmla="*/ 8382 h 8381"/>
                <a:gd name="connsiteX3" fmla="*/ 0 w 327850"/>
                <a:gd name="connsiteY3" fmla="*/ 8382 h 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7850" h="8381">
                  <a:moveTo>
                    <a:pt x="0" y="0"/>
                  </a:moveTo>
                  <a:lnTo>
                    <a:pt x="327851" y="0"/>
                  </a:lnTo>
                  <a:lnTo>
                    <a:pt x="327851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2" name="íṩļíḑê"/>
            <p:cNvSpPr/>
            <p:nvPr/>
          </p:nvSpPr>
          <p:spPr>
            <a:xfrm>
              <a:off x="5488650" y="5394088"/>
              <a:ext cx="1077390" cy="59126"/>
            </a:xfrm>
            <a:custGeom>
              <a:avLst/>
              <a:gdLst>
                <a:gd name="connsiteX0" fmla="*/ 24479 w 446055"/>
                <a:gd name="connsiteY0" fmla="*/ 0 h 24479"/>
                <a:gd name="connsiteX1" fmla="*/ 446056 w 446055"/>
                <a:gd name="connsiteY1" fmla="*/ 0 h 24479"/>
                <a:gd name="connsiteX2" fmla="*/ 446056 w 446055"/>
                <a:gd name="connsiteY2" fmla="*/ 24479 h 24479"/>
                <a:gd name="connsiteX3" fmla="*/ 0 w 446055"/>
                <a:gd name="connsiteY3" fmla="*/ 24479 h 24479"/>
                <a:gd name="connsiteX4" fmla="*/ 24479 w 446055"/>
                <a:gd name="connsiteY4" fmla="*/ 0 h 2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055" h="24479">
                  <a:moveTo>
                    <a:pt x="24479" y="0"/>
                  </a:moveTo>
                  <a:lnTo>
                    <a:pt x="446056" y="0"/>
                  </a:lnTo>
                  <a:lnTo>
                    <a:pt x="446056" y="24479"/>
                  </a:lnTo>
                  <a:lnTo>
                    <a:pt x="0" y="24479"/>
                  </a:lnTo>
                  <a:cubicBezTo>
                    <a:pt x="0" y="10963"/>
                    <a:pt x="10963" y="0"/>
                    <a:pt x="24479" y="0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3" name="íŝļide"/>
            <p:cNvSpPr/>
            <p:nvPr/>
          </p:nvSpPr>
          <p:spPr>
            <a:xfrm>
              <a:off x="6368646" y="4327968"/>
              <a:ext cx="2151323" cy="1126164"/>
            </a:xfrm>
            <a:custGeom>
              <a:avLst/>
              <a:gdLst>
                <a:gd name="connsiteX0" fmla="*/ 864108 w 890679"/>
                <a:gd name="connsiteY0" fmla="*/ 0 h 466248"/>
                <a:gd name="connsiteX1" fmla="*/ 258604 w 890679"/>
                <a:gd name="connsiteY1" fmla="*/ 0 h 466248"/>
                <a:gd name="connsiteX2" fmla="*/ 217075 w 890679"/>
                <a:gd name="connsiteY2" fmla="*/ 25813 h 466248"/>
                <a:gd name="connsiteX3" fmla="*/ 0 w 890679"/>
                <a:gd name="connsiteY3" fmla="*/ 466249 h 466248"/>
                <a:gd name="connsiteX4" fmla="*/ 677513 w 890679"/>
                <a:gd name="connsiteY4" fmla="*/ 466249 h 466248"/>
                <a:gd name="connsiteX5" fmla="*/ 888206 w 890679"/>
                <a:gd name="connsiteY5" fmla="*/ 38100 h 466248"/>
                <a:gd name="connsiteX6" fmla="*/ 875052 w 890679"/>
                <a:gd name="connsiteY6" fmla="*/ 2467 h 466248"/>
                <a:gd name="connsiteX7" fmla="*/ 864108 w 890679"/>
                <a:gd name="connsiteY7" fmla="*/ 0 h 466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0679" h="466248">
                  <a:moveTo>
                    <a:pt x="864108" y="0"/>
                  </a:moveTo>
                  <a:lnTo>
                    <a:pt x="258604" y="0"/>
                  </a:lnTo>
                  <a:cubicBezTo>
                    <a:pt x="240973" y="-10"/>
                    <a:pt x="224876" y="10001"/>
                    <a:pt x="217075" y="25813"/>
                  </a:cubicBezTo>
                  <a:lnTo>
                    <a:pt x="0" y="466249"/>
                  </a:lnTo>
                  <a:lnTo>
                    <a:pt x="677513" y="466249"/>
                  </a:lnTo>
                  <a:lnTo>
                    <a:pt x="888206" y="38100"/>
                  </a:lnTo>
                  <a:cubicBezTo>
                    <a:pt x="894416" y="24632"/>
                    <a:pt x="888530" y="8668"/>
                    <a:pt x="875052" y="2467"/>
                  </a:cubicBezTo>
                  <a:cubicBezTo>
                    <a:pt x="871614" y="886"/>
                    <a:pt x="867889" y="38"/>
                    <a:pt x="864108" y="0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4" name="í$líḑê"/>
            <p:cNvSpPr/>
            <p:nvPr/>
          </p:nvSpPr>
          <p:spPr>
            <a:xfrm>
              <a:off x="6420640" y="4327968"/>
              <a:ext cx="2151323" cy="1126164"/>
            </a:xfrm>
            <a:custGeom>
              <a:avLst/>
              <a:gdLst>
                <a:gd name="connsiteX0" fmla="*/ 864108 w 890679"/>
                <a:gd name="connsiteY0" fmla="*/ 0 h 466248"/>
                <a:gd name="connsiteX1" fmla="*/ 258604 w 890679"/>
                <a:gd name="connsiteY1" fmla="*/ 0 h 466248"/>
                <a:gd name="connsiteX2" fmla="*/ 217170 w 890679"/>
                <a:gd name="connsiteY2" fmla="*/ 25813 h 466248"/>
                <a:gd name="connsiteX3" fmla="*/ 0 w 890679"/>
                <a:gd name="connsiteY3" fmla="*/ 466249 h 466248"/>
                <a:gd name="connsiteX4" fmla="*/ 677513 w 890679"/>
                <a:gd name="connsiteY4" fmla="*/ 466249 h 466248"/>
                <a:gd name="connsiteX5" fmla="*/ 888206 w 890679"/>
                <a:gd name="connsiteY5" fmla="*/ 38100 h 466248"/>
                <a:gd name="connsiteX6" fmla="*/ 875052 w 890679"/>
                <a:gd name="connsiteY6" fmla="*/ 2467 h 466248"/>
                <a:gd name="connsiteX7" fmla="*/ 864108 w 890679"/>
                <a:gd name="connsiteY7" fmla="*/ 0 h 466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0679" h="466248">
                  <a:moveTo>
                    <a:pt x="864108" y="0"/>
                  </a:moveTo>
                  <a:lnTo>
                    <a:pt x="258604" y="0"/>
                  </a:lnTo>
                  <a:cubicBezTo>
                    <a:pt x="240992" y="-10"/>
                    <a:pt x="224914" y="10001"/>
                    <a:pt x="217170" y="25813"/>
                  </a:cubicBezTo>
                  <a:lnTo>
                    <a:pt x="0" y="466249"/>
                  </a:lnTo>
                  <a:lnTo>
                    <a:pt x="677513" y="466249"/>
                  </a:lnTo>
                  <a:lnTo>
                    <a:pt x="888206" y="38100"/>
                  </a:lnTo>
                  <a:cubicBezTo>
                    <a:pt x="894417" y="24632"/>
                    <a:pt x="888530" y="8668"/>
                    <a:pt x="875052" y="2467"/>
                  </a:cubicBezTo>
                  <a:cubicBezTo>
                    <a:pt x="871614" y="886"/>
                    <a:pt x="867889" y="38"/>
                    <a:pt x="864108" y="0"/>
                  </a:cubicBezTo>
                  <a:close/>
                </a:path>
              </a:pathLst>
            </a:custGeom>
            <a:solidFill>
              <a:srgbClr val="626C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5" name="iṣļïḋè"/>
            <p:cNvSpPr/>
            <p:nvPr/>
          </p:nvSpPr>
          <p:spPr>
            <a:xfrm>
              <a:off x="7415291" y="4779025"/>
              <a:ext cx="223458" cy="206225"/>
            </a:xfrm>
            <a:custGeom>
              <a:avLst/>
              <a:gdLst>
                <a:gd name="connsiteX0" fmla="*/ 68546 w 92515"/>
                <a:gd name="connsiteY0" fmla="*/ 74908 h 85380"/>
                <a:gd name="connsiteX1" fmla="*/ 5777 w 92515"/>
                <a:gd name="connsiteY1" fmla="*/ 70717 h 85380"/>
                <a:gd name="connsiteX2" fmla="*/ 23969 w 92515"/>
                <a:gd name="connsiteY2" fmla="*/ 10519 h 85380"/>
                <a:gd name="connsiteX3" fmla="*/ 86739 w 92515"/>
                <a:gd name="connsiteY3" fmla="*/ 14615 h 85380"/>
                <a:gd name="connsiteX4" fmla="*/ 68546 w 92515"/>
                <a:gd name="connsiteY4" fmla="*/ 74908 h 85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515" h="85380">
                  <a:moveTo>
                    <a:pt x="68546" y="74908"/>
                  </a:moveTo>
                  <a:cubicBezTo>
                    <a:pt x="46258" y="90339"/>
                    <a:pt x="18159" y="88529"/>
                    <a:pt x="5777" y="70717"/>
                  </a:cubicBezTo>
                  <a:cubicBezTo>
                    <a:pt x="-6606" y="52906"/>
                    <a:pt x="1586" y="26045"/>
                    <a:pt x="23969" y="10519"/>
                  </a:cubicBezTo>
                  <a:cubicBezTo>
                    <a:pt x="46353" y="-5006"/>
                    <a:pt x="74357" y="-3101"/>
                    <a:pt x="86739" y="14615"/>
                  </a:cubicBezTo>
                  <a:cubicBezTo>
                    <a:pt x="99122" y="32332"/>
                    <a:pt x="90930" y="59383"/>
                    <a:pt x="68546" y="749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6" name="iṩļïḓe"/>
            <p:cNvSpPr/>
            <p:nvPr/>
          </p:nvSpPr>
          <p:spPr>
            <a:xfrm>
              <a:off x="6577315" y="4782578"/>
              <a:ext cx="415725" cy="72239"/>
            </a:xfrm>
            <a:custGeom>
              <a:avLst/>
              <a:gdLst>
                <a:gd name="connsiteX0" fmla="*/ 172117 w 172116"/>
                <a:gd name="connsiteY0" fmla="*/ 29908 h 29908"/>
                <a:gd name="connsiteX1" fmla="*/ 0 w 172116"/>
                <a:gd name="connsiteY1" fmla="*/ 29908 h 29908"/>
                <a:gd name="connsiteX2" fmla="*/ 8001 w 172116"/>
                <a:gd name="connsiteY2" fmla="*/ 0 h 29908"/>
                <a:gd name="connsiteX3" fmla="*/ 164116 w 172116"/>
                <a:gd name="connsiteY3" fmla="*/ 0 h 29908"/>
                <a:gd name="connsiteX4" fmla="*/ 172117 w 172116"/>
                <a:gd name="connsiteY4" fmla="*/ 29908 h 29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16" h="29908">
                  <a:moveTo>
                    <a:pt x="172117" y="29908"/>
                  </a:moveTo>
                  <a:lnTo>
                    <a:pt x="0" y="29908"/>
                  </a:lnTo>
                  <a:lnTo>
                    <a:pt x="8001" y="0"/>
                  </a:lnTo>
                  <a:lnTo>
                    <a:pt x="164116" y="0"/>
                  </a:lnTo>
                  <a:lnTo>
                    <a:pt x="172117" y="29908"/>
                  </a:lnTo>
                  <a:close/>
                </a:path>
              </a:pathLst>
            </a:custGeom>
            <a:solidFill>
              <a:srgbClr val="87B8C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7" name="iŝḻidè"/>
            <p:cNvSpPr/>
            <p:nvPr/>
          </p:nvSpPr>
          <p:spPr>
            <a:xfrm>
              <a:off x="6577315" y="4842854"/>
              <a:ext cx="415725" cy="610360"/>
            </a:xfrm>
            <a:custGeom>
              <a:avLst/>
              <a:gdLst>
                <a:gd name="connsiteX0" fmla="*/ 172117 w 172116"/>
                <a:gd name="connsiteY0" fmla="*/ 0 h 252698"/>
                <a:gd name="connsiteX1" fmla="*/ 167830 w 172116"/>
                <a:gd name="connsiteY1" fmla="*/ 65341 h 252698"/>
                <a:gd name="connsiteX2" fmla="*/ 159829 w 172116"/>
                <a:gd name="connsiteY2" fmla="*/ 187262 h 252698"/>
                <a:gd name="connsiteX3" fmla="*/ 155543 w 172116"/>
                <a:gd name="connsiteY3" fmla="*/ 252698 h 252698"/>
                <a:gd name="connsiteX4" fmla="*/ 16574 w 172116"/>
                <a:gd name="connsiteY4" fmla="*/ 252698 h 252698"/>
                <a:gd name="connsiteX5" fmla="*/ 12287 w 172116"/>
                <a:gd name="connsiteY5" fmla="*/ 187262 h 252698"/>
                <a:gd name="connsiteX6" fmla="*/ 4286 w 172116"/>
                <a:gd name="connsiteY6" fmla="*/ 65341 h 252698"/>
                <a:gd name="connsiteX7" fmla="*/ 0 w 172116"/>
                <a:gd name="connsiteY7" fmla="*/ 0 h 252698"/>
                <a:gd name="connsiteX8" fmla="*/ 172117 w 172116"/>
                <a:gd name="connsiteY8" fmla="*/ 0 h 252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2116" h="252698">
                  <a:moveTo>
                    <a:pt x="172117" y="0"/>
                  </a:moveTo>
                  <a:lnTo>
                    <a:pt x="167830" y="65341"/>
                  </a:lnTo>
                  <a:lnTo>
                    <a:pt x="159829" y="187262"/>
                  </a:lnTo>
                  <a:lnTo>
                    <a:pt x="155543" y="252698"/>
                  </a:lnTo>
                  <a:lnTo>
                    <a:pt x="16574" y="252698"/>
                  </a:lnTo>
                  <a:lnTo>
                    <a:pt x="12287" y="187262"/>
                  </a:lnTo>
                  <a:lnTo>
                    <a:pt x="4286" y="65341"/>
                  </a:lnTo>
                  <a:lnTo>
                    <a:pt x="0" y="0"/>
                  </a:lnTo>
                  <a:lnTo>
                    <a:pt x="172117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8" name="ïṣľïḍé"/>
            <p:cNvSpPr/>
            <p:nvPr/>
          </p:nvSpPr>
          <p:spPr>
            <a:xfrm>
              <a:off x="6537974" y="4811794"/>
              <a:ext cx="494408" cy="61887"/>
            </a:xfrm>
            <a:custGeom>
              <a:avLst/>
              <a:gdLst>
                <a:gd name="connsiteX0" fmla="*/ 204692 w 204692"/>
                <a:gd name="connsiteY0" fmla="*/ 25622 h 25622"/>
                <a:gd name="connsiteX1" fmla="*/ 0 w 204692"/>
                <a:gd name="connsiteY1" fmla="*/ 25622 h 25622"/>
                <a:gd name="connsiteX2" fmla="*/ 9430 w 204692"/>
                <a:gd name="connsiteY2" fmla="*/ 0 h 25622"/>
                <a:gd name="connsiteX3" fmla="*/ 195263 w 204692"/>
                <a:gd name="connsiteY3" fmla="*/ 0 h 25622"/>
                <a:gd name="connsiteX4" fmla="*/ 204692 w 204692"/>
                <a:gd name="connsiteY4" fmla="*/ 25622 h 2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692" h="25622">
                  <a:moveTo>
                    <a:pt x="204692" y="25622"/>
                  </a:moveTo>
                  <a:lnTo>
                    <a:pt x="0" y="25622"/>
                  </a:lnTo>
                  <a:lnTo>
                    <a:pt x="9430" y="0"/>
                  </a:lnTo>
                  <a:lnTo>
                    <a:pt x="195263" y="0"/>
                  </a:lnTo>
                  <a:lnTo>
                    <a:pt x="204692" y="25622"/>
                  </a:lnTo>
                  <a:close/>
                </a:path>
              </a:pathLst>
            </a:custGeom>
            <a:solidFill>
              <a:srgbClr val="A1D4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9" name="îṡļiḓe"/>
            <p:cNvSpPr/>
            <p:nvPr/>
          </p:nvSpPr>
          <p:spPr>
            <a:xfrm>
              <a:off x="6587668" y="5000677"/>
              <a:ext cx="395020" cy="294483"/>
            </a:xfrm>
            <a:custGeom>
              <a:avLst/>
              <a:gdLst>
                <a:gd name="connsiteX0" fmla="*/ 163544 w 163544"/>
                <a:gd name="connsiteY0" fmla="*/ 0 h 121920"/>
                <a:gd name="connsiteX1" fmla="*/ 155543 w 163544"/>
                <a:gd name="connsiteY1" fmla="*/ 121920 h 121920"/>
                <a:gd name="connsiteX2" fmla="*/ 8001 w 163544"/>
                <a:gd name="connsiteY2" fmla="*/ 121920 h 121920"/>
                <a:gd name="connsiteX3" fmla="*/ 0 w 163544"/>
                <a:gd name="connsiteY3" fmla="*/ 0 h 121920"/>
                <a:gd name="connsiteX4" fmla="*/ 163544 w 163544"/>
                <a:gd name="connsiteY4" fmla="*/ 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44" h="121920">
                  <a:moveTo>
                    <a:pt x="163544" y="0"/>
                  </a:moveTo>
                  <a:lnTo>
                    <a:pt x="155543" y="121920"/>
                  </a:lnTo>
                  <a:lnTo>
                    <a:pt x="8001" y="121920"/>
                  </a:lnTo>
                  <a:lnTo>
                    <a:pt x="0" y="0"/>
                  </a:lnTo>
                  <a:lnTo>
                    <a:pt x="163544" y="0"/>
                  </a:lnTo>
                  <a:close/>
                </a:path>
              </a:pathLst>
            </a:custGeom>
            <a:solidFill>
              <a:srgbClr val="F794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414" name="文本框 413"/>
          <p:cNvSpPr txBox="1"/>
          <p:nvPr/>
        </p:nvSpPr>
        <p:spPr>
          <a:xfrm>
            <a:off x="4990776" y="1475173"/>
            <a:ext cx="628345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6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Free</a:t>
            </a:r>
          </a:p>
          <a:p>
            <a:pPr algn="r"/>
            <a:r>
              <a:rPr lang="en-US" altLang="zh-CN" sz="6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PPT Templates</a:t>
            </a:r>
            <a:endParaRPr lang="zh-CN" altLang="en-US" sz="6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6" name="loop-arrows_64810"/>
          <p:cNvSpPr/>
          <p:nvPr/>
        </p:nvSpPr>
        <p:spPr>
          <a:xfrm>
            <a:off x="1228651" y="3492301"/>
            <a:ext cx="493974" cy="516253"/>
          </a:xfrm>
          <a:custGeom>
            <a:avLst/>
            <a:gdLst>
              <a:gd name="connsiteX0" fmla="*/ 369334 w 584055"/>
              <a:gd name="connsiteY0" fmla="*/ 501332 h 608398"/>
              <a:gd name="connsiteX1" fmla="*/ 277162 w 584055"/>
              <a:gd name="connsiteY1" fmla="*/ 557711 h 608398"/>
              <a:gd name="connsiteX2" fmla="*/ 364610 w 584055"/>
              <a:gd name="connsiteY2" fmla="*/ 582103 h 608398"/>
              <a:gd name="connsiteX3" fmla="*/ 350554 w 584055"/>
              <a:gd name="connsiteY3" fmla="*/ 561393 h 608398"/>
              <a:gd name="connsiteX4" fmla="*/ 342143 w 584055"/>
              <a:gd name="connsiteY4" fmla="*/ 546435 h 608398"/>
              <a:gd name="connsiteX5" fmla="*/ 345830 w 584055"/>
              <a:gd name="connsiteY5" fmla="*/ 541718 h 608398"/>
              <a:gd name="connsiteX6" fmla="*/ 369334 w 584055"/>
              <a:gd name="connsiteY6" fmla="*/ 501332 h 608398"/>
              <a:gd name="connsiteX7" fmla="*/ 418185 w 584055"/>
              <a:gd name="connsiteY7" fmla="*/ 52604 h 608398"/>
              <a:gd name="connsiteX8" fmla="*/ 558286 w 584055"/>
              <a:gd name="connsiteY8" fmla="*/ 148333 h 608398"/>
              <a:gd name="connsiteX9" fmla="*/ 578103 w 584055"/>
              <a:gd name="connsiteY9" fmla="*/ 338985 h 608398"/>
              <a:gd name="connsiteX10" fmla="*/ 375901 w 584055"/>
              <a:gd name="connsiteY10" fmla="*/ 560472 h 608398"/>
              <a:gd name="connsiteX11" fmla="*/ 399405 w 584055"/>
              <a:gd name="connsiteY11" fmla="*/ 590503 h 608398"/>
              <a:gd name="connsiteX12" fmla="*/ 391916 w 584055"/>
              <a:gd name="connsiteY12" fmla="*/ 608337 h 608398"/>
              <a:gd name="connsiteX13" fmla="*/ 250893 w 584055"/>
              <a:gd name="connsiteY13" fmla="*/ 572669 h 608398"/>
              <a:gd name="connsiteX14" fmla="*/ 246169 w 584055"/>
              <a:gd name="connsiteY14" fmla="*/ 553914 h 608398"/>
              <a:gd name="connsiteX15" fmla="*/ 381547 w 584055"/>
              <a:gd name="connsiteY15" fmla="*/ 471302 h 608398"/>
              <a:gd name="connsiteX16" fmla="*/ 397561 w 584055"/>
              <a:gd name="connsiteY16" fmla="*/ 483498 h 608398"/>
              <a:gd name="connsiteX17" fmla="*/ 371292 w 584055"/>
              <a:gd name="connsiteY17" fmla="*/ 542638 h 608398"/>
              <a:gd name="connsiteX18" fmla="*/ 556443 w 584055"/>
              <a:gd name="connsiteY18" fmla="*/ 334267 h 608398"/>
              <a:gd name="connsiteX19" fmla="*/ 538584 w 584055"/>
              <a:gd name="connsiteY19" fmla="*/ 159609 h 608398"/>
              <a:gd name="connsiteX20" fmla="*/ 415420 w 584055"/>
              <a:gd name="connsiteY20" fmla="*/ 71359 h 608398"/>
              <a:gd name="connsiteX21" fmla="*/ 418185 w 584055"/>
              <a:gd name="connsiteY21" fmla="*/ 52604 h 608398"/>
              <a:gd name="connsiteX22" fmla="*/ 220793 w 584055"/>
              <a:gd name="connsiteY22" fmla="*/ 29130 h 608398"/>
              <a:gd name="connsiteX23" fmla="*/ 223559 w 584055"/>
              <a:gd name="connsiteY23" fmla="*/ 53524 h 608398"/>
              <a:gd name="connsiteX24" fmla="*/ 231164 w 584055"/>
              <a:gd name="connsiteY24" fmla="*/ 55365 h 608398"/>
              <a:gd name="connsiteX25" fmla="*/ 235772 w 584055"/>
              <a:gd name="connsiteY25" fmla="*/ 65720 h 608398"/>
              <a:gd name="connsiteX26" fmla="*/ 237731 w 584055"/>
              <a:gd name="connsiteY26" fmla="*/ 78837 h 608398"/>
              <a:gd name="connsiteX27" fmla="*/ 211345 w 584055"/>
              <a:gd name="connsiteY27" fmla="*/ 96672 h 608398"/>
              <a:gd name="connsiteX28" fmla="*/ 315737 w 584055"/>
              <a:gd name="connsiteY28" fmla="*/ 76076 h 608398"/>
              <a:gd name="connsiteX29" fmla="*/ 220793 w 584055"/>
              <a:gd name="connsiteY29" fmla="*/ 29130 h 608398"/>
              <a:gd name="connsiteX30" fmla="*/ 214226 w 584055"/>
              <a:gd name="connsiteY30" fmla="*/ 940 h 608398"/>
              <a:gd name="connsiteX31" fmla="*/ 343967 w 584055"/>
              <a:gd name="connsiteY31" fmla="*/ 69517 h 608398"/>
              <a:gd name="connsiteX32" fmla="*/ 342124 w 584055"/>
              <a:gd name="connsiteY32" fmla="*/ 86432 h 608398"/>
              <a:gd name="connsiteX33" fmla="*/ 185996 w 584055"/>
              <a:gd name="connsiteY33" fmla="*/ 112666 h 608398"/>
              <a:gd name="connsiteX34" fmla="*/ 181272 w 584055"/>
              <a:gd name="connsiteY34" fmla="*/ 94831 h 608398"/>
              <a:gd name="connsiteX35" fmla="*/ 210423 w 584055"/>
              <a:gd name="connsiteY35" fmla="*/ 74120 h 608398"/>
              <a:gd name="connsiteX36" fmla="*/ 206621 w 584055"/>
              <a:gd name="connsiteY36" fmla="*/ 67561 h 608398"/>
              <a:gd name="connsiteX37" fmla="*/ 22379 w 584055"/>
              <a:gd name="connsiteY37" fmla="*/ 274212 h 608398"/>
              <a:gd name="connsiteX38" fmla="*/ 58098 w 584055"/>
              <a:gd name="connsiteY38" fmla="*/ 449681 h 608398"/>
              <a:gd name="connsiteX39" fmla="*/ 200053 w 584055"/>
              <a:gd name="connsiteY39" fmla="*/ 554847 h 608398"/>
              <a:gd name="connsiteX40" fmla="*/ 198210 w 584055"/>
              <a:gd name="connsiteY40" fmla="*/ 570841 h 608398"/>
              <a:gd name="connsiteX41" fmla="*/ 200053 w 584055"/>
              <a:gd name="connsiteY41" fmla="*/ 46965 h 608398"/>
              <a:gd name="connsiteX42" fmla="*/ 197288 w 584055"/>
              <a:gd name="connsiteY42" fmla="*/ 11296 h 608398"/>
              <a:gd name="connsiteX43" fmla="*/ 214226 w 584055"/>
              <a:gd name="connsiteY43" fmla="*/ 940 h 608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84055" h="608398">
                <a:moveTo>
                  <a:pt x="369334" y="501332"/>
                </a:moveTo>
                <a:cubicBezTo>
                  <a:pt x="336498" y="517325"/>
                  <a:pt x="305390" y="535159"/>
                  <a:pt x="277162" y="557711"/>
                </a:cubicBezTo>
                <a:cubicBezTo>
                  <a:pt x="306311" y="567031"/>
                  <a:pt x="335461" y="575545"/>
                  <a:pt x="364610" y="582103"/>
                </a:cubicBezTo>
                <a:cubicBezTo>
                  <a:pt x="358964" y="575545"/>
                  <a:pt x="354356" y="568066"/>
                  <a:pt x="350554" y="561393"/>
                </a:cubicBezTo>
                <a:cubicBezTo>
                  <a:pt x="343065" y="561393"/>
                  <a:pt x="336498" y="553914"/>
                  <a:pt x="342143" y="546435"/>
                </a:cubicBezTo>
                <a:cubicBezTo>
                  <a:pt x="343065" y="545515"/>
                  <a:pt x="343987" y="543559"/>
                  <a:pt x="345830" y="541718"/>
                </a:cubicBezTo>
                <a:cubicBezTo>
                  <a:pt x="355278" y="528601"/>
                  <a:pt x="362767" y="515484"/>
                  <a:pt x="369334" y="501332"/>
                </a:cubicBezTo>
                <a:close/>
                <a:moveTo>
                  <a:pt x="418185" y="52604"/>
                </a:moveTo>
                <a:cubicBezTo>
                  <a:pt x="476484" y="46966"/>
                  <a:pt x="535704" y="98628"/>
                  <a:pt x="558286" y="148333"/>
                </a:cubicBezTo>
                <a:cubicBezTo>
                  <a:pt x="585592" y="207473"/>
                  <a:pt x="589394" y="276048"/>
                  <a:pt x="578103" y="338985"/>
                </a:cubicBezTo>
                <a:cubicBezTo>
                  <a:pt x="560245" y="438510"/>
                  <a:pt x="492498" y="577386"/>
                  <a:pt x="375901" y="560472"/>
                </a:cubicBezTo>
                <a:cubicBezTo>
                  <a:pt x="384427" y="570828"/>
                  <a:pt x="391916" y="583024"/>
                  <a:pt x="399405" y="590503"/>
                </a:cubicBezTo>
                <a:cubicBezTo>
                  <a:pt x="405050" y="597176"/>
                  <a:pt x="401364" y="609372"/>
                  <a:pt x="391916" y="608337"/>
                </a:cubicBezTo>
                <a:cubicBezTo>
                  <a:pt x="343065" y="602814"/>
                  <a:pt x="296979" y="587741"/>
                  <a:pt x="250893" y="572669"/>
                </a:cubicBezTo>
                <a:cubicBezTo>
                  <a:pt x="243404" y="569907"/>
                  <a:pt x="239602" y="559552"/>
                  <a:pt x="246169" y="553914"/>
                </a:cubicBezTo>
                <a:cubicBezTo>
                  <a:pt x="287531" y="520087"/>
                  <a:pt x="332696" y="492933"/>
                  <a:pt x="381547" y="471302"/>
                </a:cubicBezTo>
                <a:cubicBezTo>
                  <a:pt x="390072" y="467505"/>
                  <a:pt x="400327" y="474178"/>
                  <a:pt x="397561" y="483498"/>
                </a:cubicBezTo>
                <a:cubicBezTo>
                  <a:pt x="392838" y="505129"/>
                  <a:pt x="383505" y="524804"/>
                  <a:pt x="371292" y="542638"/>
                </a:cubicBezTo>
                <a:cubicBezTo>
                  <a:pt x="480286" y="556790"/>
                  <a:pt x="542386" y="427235"/>
                  <a:pt x="556443" y="334267"/>
                </a:cubicBezTo>
                <a:cubicBezTo>
                  <a:pt x="565890" y="276968"/>
                  <a:pt x="564853" y="212190"/>
                  <a:pt x="538584" y="159609"/>
                </a:cubicBezTo>
                <a:cubicBezTo>
                  <a:pt x="510357" y="103230"/>
                  <a:pt x="470838" y="90113"/>
                  <a:pt x="415420" y="71359"/>
                </a:cubicBezTo>
                <a:cubicBezTo>
                  <a:pt x="405050" y="67562"/>
                  <a:pt x="407931" y="53525"/>
                  <a:pt x="418185" y="52604"/>
                </a:cubicBezTo>
                <a:close/>
                <a:moveTo>
                  <a:pt x="220793" y="29130"/>
                </a:moveTo>
                <a:cubicBezTo>
                  <a:pt x="220793" y="37530"/>
                  <a:pt x="221715" y="46044"/>
                  <a:pt x="223559" y="53524"/>
                </a:cubicBezTo>
                <a:cubicBezTo>
                  <a:pt x="226439" y="53524"/>
                  <a:pt x="228283" y="54444"/>
                  <a:pt x="231164" y="55365"/>
                </a:cubicBezTo>
                <a:cubicBezTo>
                  <a:pt x="235772" y="57321"/>
                  <a:pt x="236810" y="61923"/>
                  <a:pt x="235772" y="65720"/>
                </a:cubicBezTo>
                <a:cubicBezTo>
                  <a:pt x="241418" y="66641"/>
                  <a:pt x="244299" y="75155"/>
                  <a:pt x="237731" y="78837"/>
                </a:cubicBezTo>
                <a:cubicBezTo>
                  <a:pt x="228283" y="84475"/>
                  <a:pt x="219872" y="90114"/>
                  <a:pt x="211345" y="96672"/>
                </a:cubicBezTo>
                <a:cubicBezTo>
                  <a:pt x="247064" y="100469"/>
                  <a:pt x="282784" y="90114"/>
                  <a:pt x="315737" y="76076"/>
                </a:cubicBezTo>
                <a:cubicBezTo>
                  <a:pt x="286586" y="55365"/>
                  <a:pt x="252710" y="43168"/>
                  <a:pt x="220793" y="29130"/>
                </a:cubicBezTo>
                <a:close/>
                <a:moveTo>
                  <a:pt x="214226" y="940"/>
                </a:moveTo>
                <a:cubicBezTo>
                  <a:pt x="258356" y="22572"/>
                  <a:pt x="305367" y="38450"/>
                  <a:pt x="343967" y="69517"/>
                </a:cubicBezTo>
                <a:cubicBezTo>
                  <a:pt x="349613" y="74120"/>
                  <a:pt x="347654" y="84475"/>
                  <a:pt x="342124" y="86432"/>
                </a:cubicBezTo>
                <a:cubicBezTo>
                  <a:pt x="294075" y="108869"/>
                  <a:pt x="239575" y="127739"/>
                  <a:pt x="185996" y="112666"/>
                </a:cubicBezTo>
                <a:cubicBezTo>
                  <a:pt x="178507" y="110825"/>
                  <a:pt x="174704" y="100469"/>
                  <a:pt x="181272" y="94831"/>
                </a:cubicBezTo>
                <a:cubicBezTo>
                  <a:pt x="190720" y="87352"/>
                  <a:pt x="200053" y="79758"/>
                  <a:pt x="210423" y="74120"/>
                </a:cubicBezTo>
                <a:cubicBezTo>
                  <a:pt x="208580" y="72279"/>
                  <a:pt x="207658" y="69517"/>
                  <a:pt x="206621" y="67561"/>
                </a:cubicBezTo>
                <a:cubicBezTo>
                  <a:pt x="93818" y="65720"/>
                  <a:pt x="28947" y="162372"/>
                  <a:pt x="22379" y="274212"/>
                </a:cubicBezTo>
                <a:cubicBezTo>
                  <a:pt x="18577" y="334274"/>
                  <a:pt x="28025" y="397098"/>
                  <a:pt x="58098" y="449681"/>
                </a:cubicBezTo>
                <a:cubicBezTo>
                  <a:pt x="91974" y="506982"/>
                  <a:pt x="138985" y="533331"/>
                  <a:pt x="200053" y="554847"/>
                </a:cubicBezTo>
                <a:cubicBezTo>
                  <a:pt x="208580" y="557724"/>
                  <a:pt x="208580" y="571761"/>
                  <a:pt x="198210" y="570841"/>
                </a:cubicBezTo>
                <a:cubicBezTo>
                  <a:pt x="-86622" y="546448"/>
                  <a:pt x="-45257" y="3702"/>
                  <a:pt x="200053" y="46965"/>
                </a:cubicBezTo>
                <a:cubicBezTo>
                  <a:pt x="197288" y="35689"/>
                  <a:pt x="197288" y="23492"/>
                  <a:pt x="197288" y="11296"/>
                </a:cubicBezTo>
                <a:cubicBezTo>
                  <a:pt x="197288" y="1861"/>
                  <a:pt x="206621" y="-1936"/>
                  <a:pt x="214226" y="9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417" name="envelope_223025"/>
          <p:cNvSpPr/>
          <p:nvPr/>
        </p:nvSpPr>
        <p:spPr>
          <a:xfrm>
            <a:off x="649340" y="2760573"/>
            <a:ext cx="609685" cy="358334"/>
          </a:xfrm>
          <a:custGeom>
            <a:avLst/>
            <a:gdLst>
              <a:gd name="connsiteX0" fmla="*/ 416788 w 607639"/>
              <a:gd name="connsiteY0" fmla="*/ 183438 h 357132"/>
              <a:gd name="connsiteX1" fmla="*/ 421594 w 607639"/>
              <a:gd name="connsiteY1" fmla="*/ 187354 h 357132"/>
              <a:gd name="connsiteX2" fmla="*/ 423285 w 607639"/>
              <a:gd name="connsiteY2" fmla="*/ 204443 h 357132"/>
              <a:gd name="connsiteX3" fmla="*/ 413940 w 607639"/>
              <a:gd name="connsiteY3" fmla="*/ 208804 h 357132"/>
              <a:gd name="connsiteX4" fmla="*/ 406287 w 607639"/>
              <a:gd name="connsiteY4" fmla="*/ 206045 h 357132"/>
              <a:gd name="connsiteX5" fmla="*/ 401393 w 607639"/>
              <a:gd name="connsiteY5" fmla="*/ 202129 h 357132"/>
              <a:gd name="connsiteX6" fmla="*/ 399702 w 607639"/>
              <a:gd name="connsiteY6" fmla="*/ 185129 h 357132"/>
              <a:gd name="connsiteX7" fmla="*/ 416788 w 607639"/>
              <a:gd name="connsiteY7" fmla="*/ 183438 h 357132"/>
              <a:gd name="connsiteX8" fmla="*/ 583430 w 607639"/>
              <a:gd name="connsiteY8" fmla="*/ 35731 h 357132"/>
              <a:gd name="connsiteX9" fmla="*/ 310895 w 607639"/>
              <a:gd name="connsiteY9" fmla="*/ 231540 h 357132"/>
              <a:gd name="connsiteX10" fmla="*/ 303775 w 607639"/>
              <a:gd name="connsiteY10" fmla="*/ 233851 h 357132"/>
              <a:gd name="connsiteX11" fmla="*/ 296743 w 607639"/>
              <a:gd name="connsiteY11" fmla="*/ 231540 h 357132"/>
              <a:gd name="connsiteX12" fmla="*/ 229188 w 607639"/>
              <a:gd name="connsiteY12" fmla="*/ 183010 h 357132"/>
              <a:gd name="connsiteX13" fmla="*/ 45927 w 607639"/>
              <a:gd name="connsiteY13" fmla="*/ 332956 h 357132"/>
              <a:gd name="connsiteX14" fmla="*/ 561623 w 607639"/>
              <a:gd name="connsiteY14" fmla="*/ 332956 h 357132"/>
              <a:gd name="connsiteX15" fmla="*/ 432833 w 607639"/>
              <a:gd name="connsiteY15" fmla="*/ 227452 h 357132"/>
              <a:gd name="connsiteX16" fmla="*/ 431142 w 607639"/>
              <a:gd name="connsiteY16" fmla="*/ 210475 h 357132"/>
              <a:gd name="connsiteX17" fmla="*/ 448142 w 607639"/>
              <a:gd name="connsiteY17" fmla="*/ 208786 h 357132"/>
              <a:gd name="connsiteX18" fmla="*/ 583430 w 607639"/>
              <a:gd name="connsiteY18" fmla="*/ 319534 h 357132"/>
              <a:gd name="connsiteX19" fmla="*/ 24209 w 607639"/>
              <a:gd name="connsiteY19" fmla="*/ 35731 h 357132"/>
              <a:gd name="connsiteX20" fmla="*/ 24209 w 607639"/>
              <a:gd name="connsiteY20" fmla="*/ 319534 h 357132"/>
              <a:gd name="connsiteX21" fmla="*/ 208806 w 607639"/>
              <a:gd name="connsiteY21" fmla="*/ 168433 h 357132"/>
              <a:gd name="connsiteX22" fmla="*/ 50377 w 607639"/>
              <a:gd name="connsiteY22" fmla="*/ 24709 h 357132"/>
              <a:gd name="connsiteX23" fmla="*/ 303775 w 607639"/>
              <a:gd name="connsiteY23" fmla="*/ 206920 h 357132"/>
              <a:gd name="connsiteX24" fmla="*/ 557262 w 607639"/>
              <a:gd name="connsiteY24" fmla="*/ 24709 h 357132"/>
              <a:gd name="connsiteX25" fmla="*/ 12105 w 607639"/>
              <a:gd name="connsiteY25" fmla="*/ 0 h 357132"/>
              <a:gd name="connsiteX26" fmla="*/ 595534 w 607639"/>
              <a:gd name="connsiteY26" fmla="*/ 0 h 357132"/>
              <a:gd name="connsiteX27" fmla="*/ 595267 w 607639"/>
              <a:gd name="connsiteY27" fmla="*/ 533 h 357132"/>
              <a:gd name="connsiteX28" fmla="*/ 595534 w 607639"/>
              <a:gd name="connsiteY28" fmla="*/ 533 h 357132"/>
              <a:gd name="connsiteX29" fmla="*/ 607639 w 607639"/>
              <a:gd name="connsiteY29" fmla="*/ 12621 h 357132"/>
              <a:gd name="connsiteX30" fmla="*/ 607639 w 607639"/>
              <a:gd name="connsiteY30" fmla="*/ 345044 h 357132"/>
              <a:gd name="connsiteX31" fmla="*/ 595534 w 607639"/>
              <a:gd name="connsiteY31" fmla="*/ 357132 h 357132"/>
              <a:gd name="connsiteX32" fmla="*/ 12105 w 607639"/>
              <a:gd name="connsiteY32" fmla="*/ 357132 h 357132"/>
              <a:gd name="connsiteX33" fmla="*/ 0 w 607639"/>
              <a:gd name="connsiteY33" fmla="*/ 345044 h 357132"/>
              <a:gd name="connsiteX34" fmla="*/ 0 w 607639"/>
              <a:gd name="connsiteY34" fmla="*/ 12621 h 357132"/>
              <a:gd name="connsiteX35" fmla="*/ 12105 w 607639"/>
              <a:gd name="connsiteY35" fmla="*/ 533 h 357132"/>
              <a:gd name="connsiteX36" fmla="*/ 12550 w 607639"/>
              <a:gd name="connsiteY36" fmla="*/ 533 h 357132"/>
              <a:gd name="connsiteX37" fmla="*/ 12105 w 607639"/>
              <a:gd name="connsiteY37" fmla="*/ 0 h 357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07639" h="357132">
                <a:moveTo>
                  <a:pt x="416788" y="183438"/>
                </a:moveTo>
                <a:lnTo>
                  <a:pt x="421594" y="187354"/>
                </a:lnTo>
                <a:cubicBezTo>
                  <a:pt x="426755" y="191626"/>
                  <a:pt x="427556" y="199192"/>
                  <a:pt x="423285" y="204443"/>
                </a:cubicBezTo>
                <a:cubicBezTo>
                  <a:pt x="420882" y="207291"/>
                  <a:pt x="417411" y="208804"/>
                  <a:pt x="413940" y="208804"/>
                </a:cubicBezTo>
                <a:cubicBezTo>
                  <a:pt x="411182" y="208804"/>
                  <a:pt x="408512" y="207914"/>
                  <a:pt x="406287" y="206045"/>
                </a:cubicBezTo>
                <a:lnTo>
                  <a:pt x="401393" y="202129"/>
                </a:lnTo>
                <a:cubicBezTo>
                  <a:pt x="396231" y="197857"/>
                  <a:pt x="395519" y="190291"/>
                  <a:pt x="399702" y="185129"/>
                </a:cubicBezTo>
                <a:cubicBezTo>
                  <a:pt x="403973" y="179878"/>
                  <a:pt x="411627" y="179166"/>
                  <a:pt x="416788" y="183438"/>
                </a:cubicBezTo>
                <a:close/>
                <a:moveTo>
                  <a:pt x="583430" y="35731"/>
                </a:moveTo>
                <a:lnTo>
                  <a:pt x="310895" y="231540"/>
                </a:lnTo>
                <a:cubicBezTo>
                  <a:pt x="308759" y="233140"/>
                  <a:pt x="306267" y="233851"/>
                  <a:pt x="303775" y="233851"/>
                </a:cubicBezTo>
                <a:cubicBezTo>
                  <a:pt x="301283" y="233851"/>
                  <a:pt x="298880" y="233140"/>
                  <a:pt x="296743" y="231540"/>
                </a:cubicBezTo>
                <a:lnTo>
                  <a:pt x="229188" y="183010"/>
                </a:lnTo>
                <a:lnTo>
                  <a:pt x="45927" y="332956"/>
                </a:lnTo>
                <a:lnTo>
                  <a:pt x="561623" y="332956"/>
                </a:lnTo>
                <a:lnTo>
                  <a:pt x="432833" y="227452"/>
                </a:lnTo>
                <a:cubicBezTo>
                  <a:pt x="427581" y="223274"/>
                  <a:pt x="426869" y="215630"/>
                  <a:pt x="431142" y="210475"/>
                </a:cubicBezTo>
                <a:cubicBezTo>
                  <a:pt x="435325" y="205320"/>
                  <a:pt x="442979" y="204520"/>
                  <a:pt x="448142" y="208786"/>
                </a:cubicBezTo>
                <a:lnTo>
                  <a:pt x="583430" y="319534"/>
                </a:lnTo>
                <a:close/>
                <a:moveTo>
                  <a:pt x="24209" y="35731"/>
                </a:moveTo>
                <a:lnTo>
                  <a:pt x="24209" y="319534"/>
                </a:lnTo>
                <a:lnTo>
                  <a:pt x="208806" y="168433"/>
                </a:lnTo>
                <a:close/>
                <a:moveTo>
                  <a:pt x="50377" y="24709"/>
                </a:moveTo>
                <a:lnTo>
                  <a:pt x="303775" y="206920"/>
                </a:lnTo>
                <a:lnTo>
                  <a:pt x="557262" y="24709"/>
                </a:lnTo>
                <a:close/>
                <a:moveTo>
                  <a:pt x="12105" y="0"/>
                </a:moveTo>
                <a:lnTo>
                  <a:pt x="595534" y="0"/>
                </a:lnTo>
                <a:cubicBezTo>
                  <a:pt x="595534" y="0"/>
                  <a:pt x="595445" y="267"/>
                  <a:pt x="595267" y="533"/>
                </a:cubicBezTo>
                <a:lnTo>
                  <a:pt x="595534" y="533"/>
                </a:lnTo>
                <a:cubicBezTo>
                  <a:pt x="602210" y="533"/>
                  <a:pt x="607639" y="5955"/>
                  <a:pt x="607639" y="12621"/>
                </a:cubicBezTo>
                <a:lnTo>
                  <a:pt x="607639" y="345044"/>
                </a:lnTo>
                <a:cubicBezTo>
                  <a:pt x="607639" y="351710"/>
                  <a:pt x="602210" y="357132"/>
                  <a:pt x="595534" y="357132"/>
                </a:cubicBezTo>
                <a:lnTo>
                  <a:pt x="12105" y="357132"/>
                </a:lnTo>
                <a:cubicBezTo>
                  <a:pt x="5429" y="357132"/>
                  <a:pt x="0" y="351710"/>
                  <a:pt x="0" y="345044"/>
                </a:cubicBezTo>
                <a:lnTo>
                  <a:pt x="0" y="12621"/>
                </a:lnTo>
                <a:cubicBezTo>
                  <a:pt x="0" y="5955"/>
                  <a:pt x="5429" y="533"/>
                  <a:pt x="12105" y="533"/>
                </a:cubicBezTo>
                <a:lnTo>
                  <a:pt x="12550" y="533"/>
                </a:lnTo>
                <a:cubicBezTo>
                  <a:pt x="12283" y="267"/>
                  <a:pt x="12105" y="0"/>
                  <a:pt x="1210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418" name="abstract-christmas-tree_66606"/>
          <p:cNvSpPr/>
          <p:nvPr/>
        </p:nvSpPr>
        <p:spPr>
          <a:xfrm rot="1083864">
            <a:off x="2301063" y="1747684"/>
            <a:ext cx="609685" cy="605504"/>
          </a:xfrm>
          <a:custGeom>
            <a:avLst/>
            <a:gdLst>
              <a:gd name="T0" fmla="*/ 7557 w 7798"/>
              <a:gd name="T1" fmla="*/ 3484 h 7758"/>
              <a:gd name="T2" fmla="*/ 1661 w 7798"/>
              <a:gd name="T3" fmla="*/ 3831 h 7758"/>
              <a:gd name="T4" fmla="*/ 6720 w 7798"/>
              <a:gd name="T5" fmla="*/ 2334 h 7758"/>
              <a:gd name="T6" fmla="*/ 6720 w 7798"/>
              <a:gd name="T7" fmla="*/ 1987 h 7758"/>
              <a:gd name="T8" fmla="*/ 2029 w 7798"/>
              <a:gd name="T9" fmla="*/ 2306 h 7758"/>
              <a:gd name="T10" fmla="*/ 5057 w 7798"/>
              <a:gd name="T11" fmla="*/ 1286 h 7758"/>
              <a:gd name="T12" fmla="*/ 5012 w 7798"/>
              <a:gd name="T13" fmla="*/ 955 h 7758"/>
              <a:gd name="T14" fmla="*/ 3144 w 7798"/>
              <a:gd name="T15" fmla="*/ 1052 h 7758"/>
              <a:gd name="T16" fmla="*/ 4188 w 7798"/>
              <a:gd name="T17" fmla="*/ 302 h 7758"/>
              <a:gd name="T18" fmla="*/ 4033 w 7798"/>
              <a:gd name="T19" fmla="*/ 36 h 7758"/>
              <a:gd name="T20" fmla="*/ 3201 w 7798"/>
              <a:gd name="T21" fmla="*/ 403 h 7758"/>
              <a:gd name="T22" fmla="*/ 3229 w 7798"/>
              <a:gd name="T23" fmla="*/ 611 h 7758"/>
              <a:gd name="T24" fmla="*/ 2593 w 7798"/>
              <a:gd name="T25" fmla="*/ 978 h 7758"/>
              <a:gd name="T26" fmla="*/ 2634 w 7798"/>
              <a:gd name="T27" fmla="*/ 1284 h 7758"/>
              <a:gd name="T28" fmla="*/ 3666 w 7798"/>
              <a:gd name="T29" fmla="*/ 1399 h 7758"/>
              <a:gd name="T30" fmla="*/ 1345 w 7798"/>
              <a:gd name="T31" fmla="*/ 2276 h 7758"/>
              <a:gd name="T32" fmla="*/ 1386 w 7798"/>
              <a:gd name="T33" fmla="*/ 2587 h 7758"/>
              <a:gd name="T34" fmla="*/ 5716 w 7798"/>
              <a:gd name="T35" fmla="*/ 2264 h 7758"/>
              <a:gd name="T36" fmla="*/ 713 w 7798"/>
              <a:gd name="T37" fmla="*/ 3876 h 7758"/>
              <a:gd name="T38" fmla="*/ 806 w 7798"/>
              <a:gd name="T39" fmla="*/ 4219 h 7758"/>
              <a:gd name="T40" fmla="*/ 6078 w 7798"/>
              <a:gd name="T41" fmla="*/ 3926 h 7758"/>
              <a:gd name="T42" fmla="*/ 4100 w 7798"/>
              <a:gd name="T43" fmla="*/ 4427 h 7758"/>
              <a:gd name="T44" fmla="*/ 192 w 7798"/>
              <a:gd name="T45" fmla="*/ 5570 h 7758"/>
              <a:gd name="T46" fmla="*/ 241 w 7798"/>
              <a:gd name="T47" fmla="*/ 5932 h 7758"/>
              <a:gd name="T48" fmla="*/ 3354 w 7798"/>
              <a:gd name="T49" fmla="*/ 5427 h 7758"/>
              <a:gd name="T50" fmla="*/ 6749 w 7798"/>
              <a:gd name="T51" fmla="*/ 5065 h 7758"/>
              <a:gd name="T52" fmla="*/ 3049 w 7798"/>
              <a:gd name="T53" fmla="*/ 5934 h 7758"/>
              <a:gd name="T54" fmla="*/ 3049 w 7798"/>
              <a:gd name="T55" fmla="*/ 6297 h 7758"/>
              <a:gd name="T56" fmla="*/ 4277 w 7798"/>
              <a:gd name="T57" fmla="*/ 6423 h 7758"/>
              <a:gd name="T58" fmla="*/ 3930 w 7798"/>
              <a:gd name="T59" fmla="*/ 6558 h 7758"/>
              <a:gd name="T60" fmla="*/ 3792 w 7798"/>
              <a:gd name="T61" fmla="*/ 6738 h 7758"/>
              <a:gd name="T62" fmla="*/ 3845 w 7798"/>
              <a:gd name="T63" fmla="*/ 7517 h 7758"/>
              <a:gd name="T64" fmla="*/ 4221 w 7798"/>
              <a:gd name="T65" fmla="*/ 7517 h 7758"/>
              <a:gd name="T66" fmla="*/ 4172 w 7798"/>
              <a:gd name="T67" fmla="*/ 6831 h 7758"/>
              <a:gd name="T68" fmla="*/ 5049 w 7798"/>
              <a:gd name="T69" fmla="*/ 6354 h 7758"/>
              <a:gd name="T70" fmla="*/ 4972 w 7798"/>
              <a:gd name="T71" fmla="*/ 6043 h 7758"/>
              <a:gd name="T72" fmla="*/ 7309 w 7798"/>
              <a:gd name="T73" fmla="*/ 4966 h 7758"/>
              <a:gd name="T74" fmla="*/ 7150 w 7798"/>
              <a:gd name="T75" fmla="*/ 4688 h 7758"/>
              <a:gd name="T76" fmla="*/ 3870 w 7798"/>
              <a:gd name="T77" fmla="*/ 4995 h 7758"/>
              <a:gd name="T78" fmla="*/ 2638 w 7798"/>
              <a:gd name="T79" fmla="*/ 5187 h 7758"/>
              <a:gd name="T80" fmla="*/ 3956 w 7798"/>
              <a:gd name="T81" fmla="*/ 4848 h 7758"/>
              <a:gd name="T82" fmla="*/ 7616 w 7798"/>
              <a:gd name="T83" fmla="*/ 3856 h 7758"/>
              <a:gd name="T84" fmla="*/ 7557 w 7798"/>
              <a:gd name="T85" fmla="*/ 3484 h 7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798" h="7758">
                <a:moveTo>
                  <a:pt x="7557" y="3484"/>
                </a:moveTo>
                <a:cubicBezTo>
                  <a:pt x="5586" y="3542"/>
                  <a:pt x="3628" y="3766"/>
                  <a:pt x="1661" y="3831"/>
                </a:cubicBezTo>
                <a:cubicBezTo>
                  <a:pt x="3285" y="3150"/>
                  <a:pt x="5048" y="2892"/>
                  <a:pt x="6720" y="2334"/>
                </a:cubicBezTo>
                <a:cubicBezTo>
                  <a:pt x="6874" y="2280"/>
                  <a:pt x="6908" y="2019"/>
                  <a:pt x="6720" y="1987"/>
                </a:cubicBezTo>
                <a:cubicBezTo>
                  <a:pt x="5138" y="1702"/>
                  <a:pt x="3600" y="2358"/>
                  <a:pt x="2029" y="2306"/>
                </a:cubicBezTo>
                <a:cubicBezTo>
                  <a:pt x="3000" y="1874"/>
                  <a:pt x="4069" y="1690"/>
                  <a:pt x="5057" y="1286"/>
                </a:cubicBezTo>
                <a:cubicBezTo>
                  <a:pt x="5220" y="1216"/>
                  <a:pt x="5216" y="947"/>
                  <a:pt x="5012" y="955"/>
                </a:cubicBezTo>
                <a:cubicBezTo>
                  <a:pt x="4396" y="975"/>
                  <a:pt x="3760" y="1122"/>
                  <a:pt x="3144" y="1052"/>
                </a:cubicBezTo>
                <a:cubicBezTo>
                  <a:pt x="3514" y="836"/>
                  <a:pt x="3874" y="603"/>
                  <a:pt x="4188" y="302"/>
                </a:cubicBezTo>
                <a:cubicBezTo>
                  <a:pt x="4306" y="187"/>
                  <a:pt x="4184" y="0"/>
                  <a:pt x="4033" y="36"/>
                </a:cubicBezTo>
                <a:cubicBezTo>
                  <a:pt x="3740" y="102"/>
                  <a:pt x="3393" y="159"/>
                  <a:pt x="3201" y="403"/>
                </a:cubicBezTo>
                <a:cubicBezTo>
                  <a:pt x="3144" y="476"/>
                  <a:pt x="3173" y="566"/>
                  <a:pt x="3229" y="611"/>
                </a:cubicBezTo>
                <a:cubicBezTo>
                  <a:pt x="3021" y="738"/>
                  <a:pt x="2809" y="860"/>
                  <a:pt x="2593" y="978"/>
                </a:cubicBezTo>
                <a:cubicBezTo>
                  <a:pt x="2462" y="1051"/>
                  <a:pt x="2500" y="1239"/>
                  <a:pt x="2634" y="1284"/>
                </a:cubicBezTo>
                <a:cubicBezTo>
                  <a:pt x="2973" y="1395"/>
                  <a:pt x="3320" y="1415"/>
                  <a:pt x="3666" y="1399"/>
                </a:cubicBezTo>
                <a:cubicBezTo>
                  <a:pt x="2870" y="1635"/>
                  <a:pt x="2072" y="1856"/>
                  <a:pt x="1345" y="2276"/>
                </a:cubicBezTo>
                <a:cubicBezTo>
                  <a:pt x="1226" y="2346"/>
                  <a:pt x="1234" y="2566"/>
                  <a:pt x="1386" y="2587"/>
                </a:cubicBezTo>
                <a:cubicBezTo>
                  <a:pt x="2842" y="2819"/>
                  <a:pt x="4270" y="2276"/>
                  <a:pt x="5716" y="2264"/>
                </a:cubicBezTo>
                <a:cubicBezTo>
                  <a:pt x="4022" y="2734"/>
                  <a:pt x="2285" y="3035"/>
                  <a:pt x="713" y="3876"/>
                </a:cubicBezTo>
                <a:cubicBezTo>
                  <a:pt x="550" y="3962"/>
                  <a:pt x="628" y="4223"/>
                  <a:pt x="806" y="4219"/>
                </a:cubicBezTo>
                <a:cubicBezTo>
                  <a:pt x="2569" y="4207"/>
                  <a:pt x="4320" y="4031"/>
                  <a:pt x="6078" y="3926"/>
                </a:cubicBezTo>
                <a:cubicBezTo>
                  <a:pt x="5421" y="4110"/>
                  <a:pt x="4761" y="4277"/>
                  <a:pt x="4100" y="4427"/>
                </a:cubicBezTo>
                <a:cubicBezTo>
                  <a:pt x="2765" y="4734"/>
                  <a:pt x="1493" y="5150"/>
                  <a:pt x="192" y="5570"/>
                </a:cubicBezTo>
                <a:cubicBezTo>
                  <a:pt x="0" y="5631"/>
                  <a:pt x="25" y="5946"/>
                  <a:pt x="241" y="5932"/>
                </a:cubicBezTo>
                <a:cubicBezTo>
                  <a:pt x="1298" y="5871"/>
                  <a:pt x="2318" y="5610"/>
                  <a:pt x="3354" y="5427"/>
                </a:cubicBezTo>
                <a:cubicBezTo>
                  <a:pt x="4440" y="5235"/>
                  <a:pt x="5626" y="5109"/>
                  <a:pt x="6749" y="5065"/>
                </a:cubicBezTo>
                <a:cubicBezTo>
                  <a:pt x="5901" y="5853"/>
                  <a:pt x="4056" y="5649"/>
                  <a:pt x="3049" y="5934"/>
                </a:cubicBezTo>
                <a:cubicBezTo>
                  <a:pt x="2869" y="5983"/>
                  <a:pt x="2869" y="6245"/>
                  <a:pt x="3049" y="6297"/>
                </a:cubicBezTo>
                <a:cubicBezTo>
                  <a:pt x="3461" y="6415"/>
                  <a:pt x="3865" y="6431"/>
                  <a:pt x="4277" y="6423"/>
                </a:cubicBezTo>
                <a:cubicBezTo>
                  <a:pt x="4166" y="6477"/>
                  <a:pt x="4053" y="6517"/>
                  <a:pt x="3930" y="6558"/>
                </a:cubicBezTo>
                <a:cubicBezTo>
                  <a:pt x="3853" y="6582"/>
                  <a:pt x="3792" y="6651"/>
                  <a:pt x="3792" y="6738"/>
                </a:cubicBezTo>
                <a:cubicBezTo>
                  <a:pt x="3800" y="6999"/>
                  <a:pt x="3824" y="7257"/>
                  <a:pt x="3845" y="7517"/>
                </a:cubicBezTo>
                <a:cubicBezTo>
                  <a:pt x="3865" y="7758"/>
                  <a:pt x="4241" y="7758"/>
                  <a:pt x="4221" y="7517"/>
                </a:cubicBezTo>
                <a:cubicBezTo>
                  <a:pt x="4201" y="7288"/>
                  <a:pt x="4184" y="7059"/>
                  <a:pt x="4172" y="6831"/>
                </a:cubicBezTo>
                <a:cubicBezTo>
                  <a:pt x="4180" y="6946"/>
                  <a:pt x="4980" y="6411"/>
                  <a:pt x="5049" y="6354"/>
                </a:cubicBezTo>
                <a:cubicBezTo>
                  <a:pt x="5160" y="6257"/>
                  <a:pt x="5094" y="6081"/>
                  <a:pt x="4972" y="6043"/>
                </a:cubicBezTo>
                <a:cubicBezTo>
                  <a:pt x="5918" y="5932"/>
                  <a:pt x="6857" y="5728"/>
                  <a:pt x="7309" y="4966"/>
                </a:cubicBezTo>
                <a:cubicBezTo>
                  <a:pt x="7378" y="4847"/>
                  <a:pt x="7289" y="4684"/>
                  <a:pt x="7150" y="4688"/>
                </a:cubicBezTo>
                <a:cubicBezTo>
                  <a:pt x="6057" y="4712"/>
                  <a:pt x="4960" y="4888"/>
                  <a:pt x="3870" y="4995"/>
                </a:cubicBezTo>
                <a:cubicBezTo>
                  <a:pt x="3454" y="5037"/>
                  <a:pt x="3046" y="5106"/>
                  <a:pt x="2638" y="5187"/>
                </a:cubicBezTo>
                <a:cubicBezTo>
                  <a:pt x="3070" y="5060"/>
                  <a:pt x="3508" y="4946"/>
                  <a:pt x="3956" y="4848"/>
                </a:cubicBezTo>
                <a:cubicBezTo>
                  <a:pt x="5192" y="4587"/>
                  <a:pt x="6416" y="4252"/>
                  <a:pt x="7616" y="3856"/>
                </a:cubicBezTo>
                <a:cubicBezTo>
                  <a:pt x="7798" y="3782"/>
                  <a:pt x="7773" y="3476"/>
                  <a:pt x="7557" y="3484"/>
                </a:cubicBezTo>
                <a:close/>
              </a:path>
            </a:pathLst>
          </a:custGeom>
          <a:solidFill>
            <a:srgbClr val="88D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419" name="price-tag_137846"/>
          <p:cNvSpPr/>
          <p:nvPr/>
        </p:nvSpPr>
        <p:spPr>
          <a:xfrm>
            <a:off x="3689317" y="2569368"/>
            <a:ext cx="609685" cy="608903"/>
          </a:xfrm>
          <a:custGeom>
            <a:avLst/>
            <a:gdLst>
              <a:gd name="connsiteX0" fmla="*/ 395492 w 606835"/>
              <a:gd name="connsiteY0" fmla="*/ 290073 h 606057"/>
              <a:gd name="connsiteX1" fmla="*/ 338193 w 606835"/>
              <a:gd name="connsiteY1" fmla="*/ 346501 h 606057"/>
              <a:gd name="connsiteX2" fmla="*/ 338193 w 606835"/>
              <a:gd name="connsiteY2" fmla="*/ 348114 h 606057"/>
              <a:gd name="connsiteX3" fmla="*/ 340614 w 606835"/>
              <a:gd name="connsiteY3" fmla="*/ 368267 h 606057"/>
              <a:gd name="connsiteX4" fmla="*/ 372895 w 606835"/>
              <a:gd name="connsiteY4" fmla="*/ 419052 h 606057"/>
              <a:gd name="connsiteX5" fmla="*/ 456826 w 606835"/>
              <a:gd name="connsiteY5" fmla="*/ 490797 h 606057"/>
              <a:gd name="connsiteX6" fmla="*/ 539949 w 606835"/>
              <a:gd name="connsiteY6" fmla="*/ 419052 h 606057"/>
              <a:gd name="connsiteX7" fmla="*/ 572230 w 606835"/>
              <a:gd name="connsiteY7" fmla="*/ 368267 h 606057"/>
              <a:gd name="connsiteX8" fmla="*/ 574651 w 606835"/>
              <a:gd name="connsiteY8" fmla="*/ 348114 h 606057"/>
              <a:gd name="connsiteX9" fmla="*/ 517352 w 606835"/>
              <a:gd name="connsiteY9" fmla="*/ 290073 h 606057"/>
              <a:gd name="connsiteX10" fmla="*/ 466510 w 606835"/>
              <a:gd name="connsiteY10" fmla="*/ 328767 h 606057"/>
              <a:gd name="connsiteX11" fmla="*/ 456826 w 606835"/>
              <a:gd name="connsiteY11" fmla="*/ 351338 h 606057"/>
              <a:gd name="connsiteX12" fmla="*/ 446334 w 606835"/>
              <a:gd name="connsiteY12" fmla="*/ 328767 h 606057"/>
              <a:gd name="connsiteX13" fmla="*/ 395492 w 606835"/>
              <a:gd name="connsiteY13" fmla="*/ 290073 h 606057"/>
              <a:gd name="connsiteX14" fmla="*/ 79889 w 606835"/>
              <a:gd name="connsiteY14" fmla="*/ 286104 h 606057"/>
              <a:gd name="connsiteX15" fmla="*/ 30665 w 606835"/>
              <a:gd name="connsiteY15" fmla="*/ 335266 h 606057"/>
              <a:gd name="connsiteX16" fmla="*/ 271139 w 606835"/>
              <a:gd name="connsiteY16" fmla="*/ 576238 h 606057"/>
              <a:gd name="connsiteX17" fmla="*/ 322785 w 606835"/>
              <a:gd name="connsiteY17" fmla="*/ 526270 h 606057"/>
              <a:gd name="connsiteX18" fmla="*/ 395492 w 606835"/>
              <a:gd name="connsiteY18" fmla="*/ 268308 h 606057"/>
              <a:gd name="connsiteX19" fmla="*/ 456826 w 606835"/>
              <a:gd name="connsiteY19" fmla="*/ 302971 h 606057"/>
              <a:gd name="connsiteX20" fmla="*/ 517352 w 606835"/>
              <a:gd name="connsiteY20" fmla="*/ 268308 h 606057"/>
              <a:gd name="connsiteX21" fmla="*/ 595634 w 606835"/>
              <a:gd name="connsiteY21" fmla="*/ 344083 h 606057"/>
              <a:gd name="connsiteX22" fmla="*/ 593213 w 606835"/>
              <a:gd name="connsiteY22" fmla="*/ 373909 h 606057"/>
              <a:gd name="connsiteX23" fmla="*/ 554476 w 606835"/>
              <a:gd name="connsiteY23" fmla="*/ 435174 h 606057"/>
              <a:gd name="connsiteX24" fmla="*/ 464896 w 606835"/>
              <a:gd name="connsiteY24" fmla="*/ 512562 h 606057"/>
              <a:gd name="connsiteX25" fmla="*/ 456826 w 606835"/>
              <a:gd name="connsiteY25" fmla="*/ 514980 h 606057"/>
              <a:gd name="connsiteX26" fmla="*/ 447948 w 606835"/>
              <a:gd name="connsiteY26" fmla="*/ 512562 h 606057"/>
              <a:gd name="connsiteX27" fmla="*/ 358368 w 606835"/>
              <a:gd name="connsiteY27" fmla="*/ 435981 h 606057"/>
              <a:gd name="connsiteX28" fmla="*/ 319631 w 606835"/>
              <a:gd name="connsiteY28" fmla="*/ 373909 h 606057"/>
              <a:gd name="connsiteX29" fmla="*/ 317210 w 606835"/>
              <a:gd name="connsiteY29" fmla="*/ 344083 h 606057"/>
              <a:gd name="connsiteX30" fmla="*/ 395492 w 606835"/>
              <a:gd name="connsiteY30" fmla="*/ 268308 h 606057"/>
              <a:gd name="connsiteX31" fmla="*/ 456825 w 606835"/>
              <a:gd name="connsiteY31" fmla="*/ 118436 h 606057"/>
              <a:gd name="connsiteX32" fmla="*/ 435844 w 606835"/>
              <a:gd name="connsiteY32" fmla="*/ 139416 h 606057"/>
              <a:gd name="connsiteX33" fmla="*/ 456825 w 606835"/>
              <a:gd name="connsiteY33" fmla="*/ 159590 h 606057"/>
              <a:gd name="connsiteX34" fmla="*/ 477805 w 606835"/>
              <a:gd name="connsiteY34" fmla="*/ 139416 h 606057"/>
              <a:gd name="connsiteX35" fmla="*/ 456825 w 606835"/>
              <a:gd name="connsiteY35" fmla="*/ 118436 h 606057"/>
              <a:gd name="connsiteX36" fmla="*/ 456825 w 606835"/>
              <a:gd name="connsiteY36" fmla="*/ 96648 h 606057"/>
              <a:gd name="connsiteX37" fmla="*/ 498786 w 606835"/>
              <a:gd name="connsiteY37" fmla="*/ 139416 h 606057"/>
              <a:gd name="connsiteX38" fmla="*/ 456825 w 606835"/>
              <a:gd name="connsiteY38" fmla="*/ 181377 h 606057"/>
              <a:gd name="connsiteX39" fmla="*/ 414057 w 606835"/>
              <a:gd name="connsiteY39" fmla="*/ 139416 h 606057"/>
              <a:gd name="connsiteX40" fmla="*/ 456825 w 606835"/>
              <a:gd name="connsiteY40" fmla="*/ 96648 h 606057"/>
              <a:gd name="connsiteX41" fmla="*/ 336503 w 606835"/>
              <a:gd name="connsiteY41" fmla="*/ 0 h 606057"/>
              <a:gd name="connsiteX42" fmla="*/ 487405 w 606835"/>
              <a:gd name="connsiteY42" fmla="*/ 0 h 606057"/>
              <a:gd name="connsiteX43" fmla="*/ 606835 w 606835"/>
              <a:gd name="connsiteY43" fmla="*/ 119277 h 606057"/>
              <a:gd name="connsiteX44" fmla="*/ 606835 w 606835"/>
              <a:gd name="connsiteY44" fmla="*/ 266762 h 606057"/>
              <a:gd name="connsiteX45" fmla="*/ 585854 w 606835"/>
              <a:gd name="connsiteY45" fmla="*/ 266762 h 606057"/>
              <a:gd name="connsiteX46" fmla="*/ 585854 w 606835"/>
              <a:gd name="connsiteY46" fmla="*/ 128142 h 606057"/>
              <a:gd name="connsiteX47" fmla="*/ 478528 w 606835"/>
              <a:gd name="connsiteY47" fmla="*/ 21760 h 606057"/>
              <a:gd name="connsiteX48" fmla="*/ 345380 w 606835"/>
              <a:gd name="connsiteY48" fmla="*/ 21760 h 606057"/>
              <a:gd name="connsiteX49" fmla="*/ 95221 w 606835"/>
              <a:gd name="connsiteY49" fmla="*/ 270792 h 606057"/>
              <a:gd name="connsiteX50" fmla="*/ 353449 w 606835"/>
              <a:gd name="connsiteY50" fmla="*/ 527076 h 606057"/>
              <a:gd name="connsiteX51" fmla="*/ 270332 w 606835"/>
              <a:gd name="connsiteY51" fmla="*/ 606057 h 606057"/>
              <a:gd name="connsiteX52" fmla="*/ 0 w 606835"/>
              <a:gd name="connsiteY52" fmla="*/ 335266 h 606057"/>
              <a:gd name="connsiteX53" fmla="*/ 64557 w 606835"/>
              <a:gd name="connsiteY53" fmla="*/ 270792 h 60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606835" h="606057">
                <a:moveTo>
                  <a:pt x="395492" y="290073"/>
                </a:moveTo>
                <a:cubicBezTo>
                  <a:pt x="361596" y="290073"/>
                  <a:pt x="341421" y="319093"/>
                  <a:pt x="338193" y="346501"/>
                </a:cubicBezTo>
                <a:lnTo>
                  <a:pt x="338193" y="348114"/>
                </a:lnTo>
                <a:cubicBezTo>
                  <a:pt x="338193" y="348114"/>
                  <a:pt x="337386" y="355369"/>
                  <a:pt x="340614" y="368267"/>
                </a:cubicBezTo>
                <a:cubicBezTo>
                  <a:pt x="345456" y="387613"/>
                  <a:pt x="355947" y="405348"/>
                  <a:pt x="372895" y="419052"/>
                </a:cubicBezTo>
                <a:lnTo>
                  <a:pt x="456826" y="490797"/>
                </a:lnTo>
                <a:lnTo>
                  <a:pt x="539949" y="419052"/>
                </a:lnTo>
                <a:cubicBezTo>
                  <a:pt x="556897" y="405348"/>
                  <a:pt x="567388" y="387613"/>
                  <a:pt x="572230" y="368267"/>
                </a:cubicBezTo>
                <a:cubicBezTo>
                  <a:pt x="575458" y="355369"/>
                  <a:pt x="574651" y="348114"/>
                  <a:pt x="574651" y="348114"/>
                </a:cubicBezTo>
                <a:cubicBezTo>
                  <a:pt x="571423" y="319093"/>
                  <a:pt x="551248" y="290073"/>
                  <a:pt x="517352" y="290073"/>
                </a:cubicBezTo>
                <a:cubicBezTo>
                  <a:pt x="493949" y="290073"/>
                  <a:pt x="474580" y="309420"/>
                  <a:pt x="466510" y="328767"/>
                </a:cubicBezTo>
                <a:lnTo>
                  <a:pt x="456826" y="351338"/>
                </a:lnTo>
                <a:lnTo>
                  <a:pt x="446334" y="328767"/>
                </a:lnTo>
                <a:cubicBezTo>
                  <a:pt x="438264" y="309420"/>
                  <a:pt x="418895" y="290073"/>
                  <a:pt x="395492" y="290073"/>
                </a:cubicBezTo>
                <a:close/>
                <a:moveTo>
                  <a:pt x="79889" y="286104"/>
                </a:moveTo>
                <a:lnTo>
                  <a:pt x="30665" y="335266"/>
                </a:lnTo>
                <a:lnTo>
                  <a:pt x="271139" y="576238"/>
                </a:lnTo>
                <a:lnTo>
                  <a:pt x="322785" y="526270"/>
                </a:lnTo>
                <a:close/>
                <a:moveTo>
                  <a:pt x="395492" y="268308"/>
                </a:moveTo>
                <a:cubicBezTo>
                  <a:pt x="421316" y="268308"/>
                  <a:pt x="443106" y="284430"/>
                  <a:pt x="456826" y="302971"/>
                </a:cubicBezTo>
                <a:cubicBezTo>
                  <a:pt x="470545" y="284430"/>
                  <a:pt x="491528" y="268308"/>
                  <a:pt x="517352" y="268308"/>
                </a:cubicBezTo>
                <a:cubicBezTo>
                  <a:pt x="558511" y="268308"/>
                  <a:pt x="591599" y="300553"/>
                  <a:pt x="595634" y="344083"/>
                </a:cubicBezTo>
                <a:cubicBezTo>
                  <a:pt x="596441" y="347308"/>
                  <a:pt x="597248" y="357787"/>
                  <a:pt x="593213" y="373909"/>
                </a:cubicBezTo>
                <a:cubicBezTo>
                  <a:pt x="587564" y="397287"/>
                  <a:pt x="573844" y="418246"/>
                  <a:pt x="554476" y="435174"/>
                </a:cubicBezTo>
                <a:lnTo>
                  <a:pt x="464896" y="512562"/>
                </a:lnTo>
                <a:cubicBezTo>
                  <a:pt x="462475" y="514174"/>
                  <a:pt x="459247" y="514980"/>
                  <a:pt x="456826" y="514980"/>
                </a:cubicBezTo>
                <a:cubicBezTo>
                  <a:pt x="453597" y="514980"/>
                  <a:pt x="450369" y="514174"/>
                  <a:pt x="447948" y="512562"/>
                </a:cubicBezTo>
                <a:lnTo>
                  <a:pt x="358368" y="435981"/>
                </a:lnTo>
                <a:cubicBezTo>
                  <a:pt x="339000" y="418246"/>
                  <a:pt x="325280" y="397287"/>
                  <a:pt x="319631" y="373909"/>
                </a:cubicBezTo>
                <a:cubicBezTo>
                  <a:pt x="315596" y="357787"/>
                  <a:pt x="316403" y="347308"/>
                  <a:pt x="317210" y="344083"/>
                </a:cubicBezTo>
                <a:cubicBezTo>
                  <a:pt x="321245" y="300553"/>
                  <a:pt x="354333" y="268308"/>
                  <a:pt x="395492" y="268308"/>
                </a:cubicBezTo>
                <a:close/>
                <a:moveTo>
                  <a:pt x="456825" y="118436"/>
                </a:moveTo>
                <a:cubicBezTo>
                  <a:pt x="444721" y="118436"/>
                  <a:pt x="435844" y="127312"/>
                  <a:pt x="435844" y="139416"/>
                </a:cubicBezTo>
                <a:cubicBezTo>
                  <a:pt x="435844" y="150713"/>
                  <a:pt x="444721" y="159590"/>
                  <a:pt x="456825" y="159590"/>
                </a:cubicBezTo>
                <a:cubicBezTo>
                  <a:pt x="468122" y="159590"/>
                  <a:pt x="477805" y="150713"/>
                  <a:pt x="477805" y="139416"/>
                </a:cubicBezTo>
                <a:cubicBezTo>
                  <a:pt x="477805" y="127312"/>
                  <a:pt x="468122" y="118436"/>
                  <a:pt x="456825" y="118436"/>
                </a:cubicBezTo>
                <a:close/>
                <a:moveTo>
                  <a:pt x="456825" y="96648"/>
                </a:moveTo>
                <a:cubicBezTo>
                  <a:pt x="480226" y="96648"/>
                  <a:pt x="498786" y="116015"/>
                  <a:pt x="498786" y="139416"/>
                </a:cubicBezTo>
                <a:cubicBezTo>
                  <a:pt x="498786" y="162817"/>
                  <a:pt x="480226" y="181377"/>
                  <a:pt x="456825" y="181377"/>
                </a:cubicBezTo>
                <a:cubicBezTo>
                  <a:pt x="433424" y="181377"/>
                  <a:pt x="414057" y="162817"/>
                  <a:pt x="414057" y="139416"/>
                </a:cubicBezTo>
                <a:cubicBezTo>
                  <a:pt x="414057" y="116015"/>
                  <a:pt x="433424" y="96648"/>
                  <a:pt x="456825" y="96648"/>
                </a:cubicBezTo>
                <a:close/>
                <a:moveTo>
                  <a:pt x="336503" y="0"/>
                </a:moveTo>
                <a:lnTo>
                  <a:pt x="487405" y="0"/>
                </a:lnTo>
                <a:lnTo>
                  <a:pt x="606835" y="119277"/>
                </a:lnTo>
                <a:lnTo>
                  <a:pt x="606835" y="266762"/>
                </a:lnTo>
                <a:lnTo>
                  <a:pt x="585854" y="266762"/>
                </a:lnTo>
                <a:lnTo>
                  <a:pt x="585854" y="128142"/>
                </a:lnTo>
                <a:lnTo>
                  <a:pt x="478528" y="21760"/>
                </a:lnTo>
                <a:lnTo>
                  <a:pt x="345380" y="21760"/>
                </a:lnTo>
                <a:lnTo>
                  <a:pt x="95221" y="270792"/>
                </a:lnTo>
                <a:lnTo>
                  <a:pt x="353449" y="527076"/>
                </a:lnTo>
                <a:lnTo>
                  <a:pt x="270332" y="606057"/>
                </a:lnTo>
                <a:lnTo>
                  <a:pt x="0" y="335266"/>
                </a:lnTo>
                <a:lnTo>
                  <a:pt x="64557" y="270792"/>
                </a:lnTo>
                <a:close/>
              </a:path>
            </a:pathLst>
          </a:custGeom>
          <a:solidFill>
            <a:srgbClr val="88D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421" name="任意多边形: 形状 420"/>
          <p:cNvSpPr/>
          <p:nvPr/>
        </p:nvSpPr>
        <p:spPr>
          <a:xfrm flipH="1">
            <a:off x="1715639" y="2200882"/>
            <a:ext cx="15680" cy="125438"/>
          </a:xfrm>
          <a:custGeom>
            <a:avLst/>
            <a:gdLst>
              <a:gd name="connsiteX0" fmla="*/ 7144 w 9525"/>
              <a:gd name="connsiteY0" fmla="*/ 7144 h 76200"/>
              <a:gd name="connsiteX1" fmla="*/ 7144 w 9525"/>
              <a:gd name="connsiteY1" fmla="*/ 73819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" h="76200">
                <a:moveTo>
                  <a:pt x="7144" y="7144"/>
                </a:moveTo>
                <a:lnTo>
                  <a:pt x="7144" y="73819"/>
                </a:lnTo>
              </a:path>
            </a:pathLst>
          </a:custGeom>
          <a:ln w="9525" cap="flat">
            <a:solidFill>
              <a:srgbClr val="F7941D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22" name="任意多边形: 形状 421"/>
          <p:cNvSpPr/>
          <p:nvPr/>
        </p:nvSpPr>
        <p:spPr>
          <a:xfrm flipH="1">
            <a:off x="1660916" y="2255761"/>
            <a:ext cx="125438" cy="15680"/>
          </a:xfrm>
          <a:custGeom>
            <a:avLst/>
            <a:gdLst>
              <a:gd name="connsiteX0" fmla="*/ 73819 w 76200"/>
              <a:gd name="connsiteY0" fmla="*/ 7144 h 9525"/>
              <a:gd name="connsiteX1" fmla="*/ 7144 w 76200"/>
              <a:gd name="connsiteY1" fmla="*/ 7144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9525">
                <a:moveTo>
                  <a:pt x="73819" y="7144"/>
                </a:moveTo>
                <a:lnTo>
                  <a:pt x="7144" y="7144"/>
                </a:lnTo>
              </a:path>
            </a:pathLst>
          </a:custGeom>
          <a:ln w="9525" cap="flat">
            <a:solidFill>
              <a:srgbClr val="F7941D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23" name="任意多边形: 形状 422"/>
          <p:cNvSpPr/>
          <p:nvPr/>
        </p:nvSpPr>
        <p:spPr>
          <a:xfrm flipH="1">
            <a:off x="819542" y="3414651"/>
            <a:ext cx="125438" cy="15680"/>
          </a:xfrm>
          <a:custGeom>
            <a:avLst/>
            <a:gdLst>
              <a:gd name="connsiteX0" fmla="*/ 73914 w 76200"/>
              <a:gd name="connsiteY0" fmla="*/ 7144 h 9525"/>
              <a:gd name="connsiteX1" fmla="*/ 7144 w 76200"/>
              <a:gd name="connsiteY1" fmla="*/ 7144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9525">
                <a:moveTo>
                  <a:pt x="73914" y="7144"/>
                </a:moveTo>
                <a:lnTo>
                  <a:pt x="7144" y="7144"/>
                </a:lnTo>
              </a:path>
            </a:pathLst>
          </a:custGeom>
          <a:ln w="952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24" name="任意多边形: 形状 423"/>
          <p:cNvSpPr/>
          <p:nvPr/>
        </p:nvSpPr>
        <p:spPr>
          <a:xfrm flipH="1">
            <a:off x="819542" y="3471097"/>
            <a:ext cx="125438" cy="15680"/>
          </a:xfrm>
          <a:custGeom>
            <a:avLst/>
            <a:gdLst>
              <a:gd name="connsiteX0" fmla="*/ 73914 w 76200"/>
              <a:gd name="connsiteY0" fmla="*/ 7144 h 9525"/>
              <a:gd name="connsiteX1" fmla="*/ 7144 w 76200"/>
              <a:gd name="connsiteY1" fmla="*/ 7144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9525">
                <a:moveTo>
                  <a:pt x="73914" y="7144"/>
                </a:moveTo>
                <a:lnTo>
                  <a:pt x="7144" y="7144"/>
                </a:lnTo>
              </a:path>
            </a:pathLst>
          </a:custGeom>
          <a:ln w="952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25" name="任意多边形: 形状 424"/>
          <p:cNvSpPr/>
          <p:nvPr/>
        </p:nvSpPr>
        <p:spPr>
          <a:xfrm flipH="1">
            <a:off x="3194866" y="3881750"/>
            <a:ext cx="15680" cy="125438"/>
          </a:xfrm>
          <a:custGeom>
            <a:avLst/>
            <a:gdLst>
              <a:gd name="connsiteX0" fmla="*/ 7144 w 9525"/>
              <a:gd name="connsiteY0" fmla="*/ 7144 h 76200"/>
              <a:gd name="connsiteX1" fmla="*/ 7144 w 9525"/>
              <a:gd name="connsiteY1" fmla="*/ 73819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" h="76200">
                <a:moveTo>
                  <a:pt x="7144" y="7144"/>
                </a:moveTo>
                <a:lnTo>
                  <a:pt x="7144" y="73819"/>
                </a:lnTo>
              </a:path>
            </a:pathLst>
          </a:custGeom>
          <a:ln w="952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26" name="任意多边形: 形状 425"/>
          <p:cNvSpPr/>
          <p:nvPr/>
        </p:nvSpPr>
        <p:spPr>
          <a:xfrm flipH="1">
            <a:off x="3140144" y="3936629"/>
            <a:ext cx="125438" cy="15680"/>
          </a:xfrm>
          <a:custGeom>
            <a:avLst/>
            <a:gdLst>
              <a:gd name="connsiteX0" fmla="*/ 73819 w 76200"/>
              <a:gd name="connsiteY0" fmla="*/ 7144 h 9525"/>
              <a:gd name="connsiteX1" fmla="*/ 7144 w 76200"/>
              <a:gd name="connsiteY1" fmla="*/ 7144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9525">
                <a:moveTo>
                  <a:pt x="73819" y="7144"/>
                </a:moveTo>
                <a:lnTo>
                  <a:pt x="7144" y="7144"/>
                </a:lnTo>
              </a:path>
            </a:pathLst>
          </a:custGeom>
          <a:ln w="952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27" name="任意多边形: 形状 426"/>
          <p:cNvSpPr/>
          <p:nvPr/>
        </p:nvSpPr>
        <p:spPr>
          <a:xfrm flipH="1">
            <a:off x="1107894" y="3976769"/>
            <a:ext cx="109758" cy="109758"/>
          </a:xfrm>
          <a:custGeom>
            <a:avLst/>
            <a:gdLst>
              <a:gd name="connsiteX0" fmla="*/ 64484 w 66675"/>
              <a:gd name="connsiteY0" fmla="*/ 35814 h 66675"/>
              <a:gd name="connsiteX1" fmla="*/ 35814 w 66675"/>
              <a:gd name="connsiteY1" fmla="*/ 64484 h 66675"/>
              <a:gd name="connsiteX2" fmla="*/ 7144 w 66675"/>
              <a:gd name="connsiteY2" fmla="*/ 35814 h 66675"/>
              <a:gd name="connsiteX3" fmla="*/ 35814 w 66675"/>
              <a:gd name="connsiteY3" fmla="*/ 7144 h 66675"/>
              <a:gd name="connsiteX4" fmla="*/ 64484 w 66675"/>
              <a:gd name="connsiteY4" fmla="*/ 35814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75" h="66675">
                <a:moveTo>
                  <a:pt x="64484" y="35814"/>
                </a:moveTo>
                <a:cubicBezTo>
                  <a:pt x="64484" y="51625"/>
                  <a:pt x="51625" y="64484"/>
                  <a:pt x="35814" y="64484"/>
                </a:cubicBezTo>
                <a:cubicBezTo>
                  <a:pt x="20003" y="64484"/>
                  <a:pt x="7144" y="51625"/>
                  <a:pt x="7144" y="35814"/>
                </a:cubicBezTo>
                <a:cubicBezTo>
                  <a:pt x="7144" y="20002"/>
                  <a:pt x="20003" y="7144"/>
                  <a:pt x="35814" y="7144"/>
                </a:cubicBezTo>
                <a:cubicBezTo>
                  <a:pt x="51721" y="7239"/>
                  <a:pt x="64484" y="20002"/>
                  <a:pt x="64484" y="35814"/>
                </a:cubicBezTo>
                <a:close/>
              </a:path>
            </a:pathLst>
          </a:custGeom>
          <a:noFill/>
          <a:ln w="952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28" name="矩形: 圆角 427"/>
          <p:cNvSpPr/>
          <p:nvPr/>
        </p:nvSpPr>
        <p:spPr>
          <a:xfrm>
            <a:off x="7165343" y="3928294"/>
            <a:ext cx="3379473" cy="567699"/>
          </a:xfrm>
          <a:prstGeom prst="roundRect">
            <a:avLst>
              <a:gd name="adj" fmla="val 50000"/>
            </a:avLst>
          </a:prstGeom>
          <a:solidFill>
            <a:srgbClr val="88D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Report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freeppt7.com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E18EE23F-F268-EDFF-7F0C-FCD2164C17C7}"/>
              </a:ext>
            </a:extLst>
          </p:cNvPr>
          <p:cNvSpPr/>
          <p:nvPr/>
        </p:nvSpPr>
        <p:spPr>
          <a:xfrm>
            <a:off x="640815" y="482577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348F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cs typeface="+mn-ea"/>
                <a:sym typeface="+mn-lt"/>
              </a:rPr>
              <a:t>LOGO</a:t>
            </a:r>
            <a:endParaRPr lang="ko-KR" altLang="en-US" sz="2700" dirty="0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>
            <p:extLst>
              <p:ext uri="{D42A27DB-BD31-4B8C-83A1-F6EECF244321}">
                <p14:modId xmlns:p14="http://schemas.microsoft.com/office/powerpoint/2010/main" val="657163101"/>
              </p:ext>
            </p:extLst>
          </p:nvPr>
        </p:nvGraphicFramePr>
        <p:xfrm>
          <a:off x="4799856" y="1340768"/>
          <a:ext cx="2945175" cy="2628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图表 2"/>
          <p:cNvGraphicFramePr/>
          <p:nvPr>
            <p:extLst>
              <p:ext uri="{D42A27DB-BD31-4B8C-83A1-F6EECF244321}">
                <p14:modId xmlns:p14="http://schemas.microsoft.com/office/powerpoint/2010/main" val="3223802507"/>
              </p:ext>
            </p:extLst>
          </p:nvPr>
        </p:nvGraphicFramePr>
        <p:xfrm>
          <a:off x="8307037" y="1340768"/>
          <a:ext cx="2945175" cy="2628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矩形 3"/>
          <p:cNvSpPr/>
          <p:nvPr/>
        </p:nvSpPr>
        <p:spPr>
          <a:xfrm>
            <a:off x="944686" y="1372113"/>
            <a:ext cx="3260035" cy="4353339"/>
          </a:xfrm>
          <a:prstGeom prst="rect">
            <a:avLst/>
          </a:prstGeom>
          <a:solidFill>
            <a:srgbClr val="88D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1"/>
          <p:cNvSpPr txBox="1">
            <a:spLocks noChangeArrowheads="1"/>
          </p:cNvSpPr>
          <p:nvPr/>
        </p:nvSpPr>
        <p:spPr bwMode="auto">
          <a:xfrm>
            <a:off x="1368128" y="2875513"/>
            <a:ext cx="2478784" cy="1808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</a:p>
          <a:p>
            <a:pPr marL="0" marR="0" lvl="0" indent="0" algn="l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marL="0" marR="0" lvl="0" indent="0" algn="l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71013" y="2100776"/>
            <a:ext cx="2208746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Data Analysis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74753" y="2609425"/>
            <a:ext cx="3556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1"/>
          <p:cNvSpPr txBox="1">
            <a:spLocks noChangeArrowheads="1"/>
          </p:cNvSpPr>
          <p:nvPr/>
        </p:nvSpPr>
        <p:spPr bwMode="auto">
          <a:xfrm>
            <a:off x="5030555" y="4333458"/>
            <a:ext cx="2136505" cy="369332"/>
          </a:xfrm>
          <a:prstGeom prst="rect">
            <a:avLst/>
          </a:prstGeom>
          <a:solidFill>
            <a:srgbClr val="348F6E"/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1"/>
          <p:cNvSpPr txBox="1">
            <a:spLocks noChangeArrowheads="1"/>
          </p:cNvSpPr>
          <p:nvPr/>
        </p:nvSpPr>
        <p:spPr bwMode="auto">
          <a:xfrm>
            <a:off x="5030555" y="4802630"/>
            <a:ext cx="2510281" cy="70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1"/>
          <p:cNvSpPr txBox="1">
            <a:spLocks noChangeArrowheads="1"/>
          </p:cNvSpPr>
          <p:nvPr/>
        </p:nvSpPr>
        <p:spPr bwMode="auto">
          <a:xfrm>
            <a:off x="8495999" y="4333458"/>
            <a:ext cx="2136505" cy="369332"/>
          </a:xfrm>
          <a:prstGeom prst="rect">
            <a:avLst/>
          </a:prstGeom>
          <a:solidFill>
            <a:srgbClr val="348F6E"/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R="0" lvl="0" indent="0" defTabSz="1216025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 sz="2400">
                <a:solidFill>
                  <a:schemeClr val="bg1"/>
                </a:solidFill>
                <a:latin typeface="优设标题黑" panose="00000500000000000000" charset="-122"/>
                <a:ea typeface="优设标题黑" panose="00000500000000000000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Add title text</a:t>
            </a:r>
          </a:p>
        </p:txBody>
      </p:sp>
      <p:sp>
        <p:nvSpPr>
          <p:cNvPr id="11" name="1"/>
          <p:cNvSpPr txBox="1">
            <a:spLocks noChangeArrowheads="1"/>
          </p:cNvSpPr>
          <p:nvPr/>
        </p:nvSpPr>
        <p:spPr bwMode="auto">
          <a:xfrm>
            <a:off x="8495999" y="4802630"/>
            <a:ext cx="2510281" cy="70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39884" y="567166"/>
            <a:ext cx="2198842" cy="461665"/>
            <a:chOff x="2600834" y="3490686"/>
            <a:chExt cx="2198842" cy="461665"/>
          </a:xfrm>
        </p:grpSpPr>
        <p:sp>
          <p:nvSpPr>
            <p:cNvPr id="13" name="文本框 12"/>
            <p:cNvSpPr txBox="1"/>
            <p:nvPr/>
          </p:nvSpPr>
          <p:spPr>
            <a:xfrm>
              <a:off x="2730712" y="3490686"/>
              <a:ext cx="20689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: 圆角 13"/>
            <p:cNvSpPr/>
            <p:nvPr/>
          </p:nvSpPr>
          <p:spPr>
            <a:xfrm rot="5400000">
              <a:off x="2492227" y="3668227"/>
              <a:ext cx="295223" cy="78010"/>
            </a:xfrm>
            <a:prstGeom prst="roundRect">
              <a:avLst>
                <a:gd name="adj" fmla="val 50000"/>
              </a:avLst>
            </a:prstGeom>
            <a:solidFill>
              <a:srgbClr val="F794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单圆角 1"/>
          <p:cNvSpPr/>
          <p:nvPr/>
        </p:nvSpPr>
        <p:spPr>
          <a:xfrm>
            <a:off x="559876" y="1552315"/>
            <a:ext cx="5736832" cy="1897738"/>
          </a:xfrm>
          <a:prstGeom prst="round1Rect">
            <a:avLst>
              <a:gd name="adj" fmla="val 27709"/>
            </a:avLst>
          </a:prstGeom>
          <a:solidFill>
            <a:schemeClr val="bg1"/>
          </a:solidFill>
          <a:ln w="1270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矩形: 单圆角 2"/>
          <p:cNvSpPr/>
          <p:nvPr/>
        </p:nvSpPr>
        <p:spPr>
          <a:xfrm>
            <a:off x="559876" y="3800274"/>
            <a:ext cx="5736832" cy="1897738"/>
          </a:xfrm>
          <a:prstGeom prst="round1Rect">
            <a:avLst>
              <a:gd name="adj" fmla="val 27709"/>
            </a:avLst>
          </a:prstGeom>
          <a:solidFill>
            <a:schemeClr val="bg1"/>
          </a:solidFill>
          <a:ln w="1270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文本框 93"/>
          <p:cNvSpPr txBox="1"/>
          <p:nvPr/>
        </p:nvSpPr>
        <p:spPr>
          <a:xfrm>
            <a:off x="1180660" y="2320869"/>
            <a:ext cx="4757563" cy="672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</a:p>
          <a:p>
            <a:pPr>
              <a:lnSpc>
                <a:spcPct val="130000"/>
              </a:lnSpc>
            </a:pP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5" name="文本框 94"/>
          <p:cNvSpPr txBox="1"/>
          <p:nvPr/>
        </p:nvSpPr>
        <p:spPr>
          <a:xfrm>
            <a:off x="1180660" y="1768427"/>
            <a:ext cx="2611083" cy="519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400" dirty="0">
                <a:cs typeface="+mn-ea"/>
                <a:sym typeface="+mn-lt"/>
              </a:rPr>
              <a:t>Add Subtitle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6" name="文本框 95"/>
          <p:cNvSpPr txBox="1"/>
          <p:nvPr/>
        </p:nvSpPr>
        <p:spPr>
          <a:xfrm>
            <a:off x="1180660" y="4556567"/>
            <a:ext cx="4757563" cy="672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</a:p>
          <a:p>
            <a:pPr>
              <a:lnSpc>
                <a:spcPct val="130000"/>
              </a:lnSpc>
            </a:pP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7" name="文本框 96"/>
          <p:cNvSpPr txBox="1"/>
          <p:nvPr/>
        </p:nvSpPr>
        <p:spPr>
          <a:xfrm>
            <a:off x="1180660" y="4004125"/>
            <a:ext cx="2611083" cy="519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400" dirty="0">
                <a:cs typeface="+mn-ea"/>
                <a:sym typeface="+mn-lt"/>
              </a:rPr>
              <a:t>Add Subtitle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94742" y="1692066"/>
            <a:ext cx="286314" cy="286314"/>
          </a:xfrm>
          <a:prstGeom prst="ellipse">
            <a:avLst/>
          </a:prstGeom>
          <a:solidFill>
            <a:srgbClr val="88D493"/>
          </a:solidFill>
          <a:ln w="127000">
            <a:noFill/>
          </a:ln>
          <a:effectLst>
            <a:outerShdw blurRad="50800" dist="63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94742" y="3901684"/>
            <a:ext cx="286314" cy="286314"/>
          </a:xfrm>
          <a:prstGeom prst="ellipse">
            <a:avLst/>
          </a:prstGeom>
          <a:solidFill>
            <a:srgbClr val="88D493"/>
          </a:solidFill>
          <a:ln w="127000">
            <a:noFill/>
          </a:ln>
          <a:effectLst>
            <a:outerShdw blurRad="50800" dist="63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aphicFrame>
        <p:nvGraphicFramePr>
          <p:cNvPr id="11" name="图表 10"/>
          <p:cNvGraphicFramePr/>
          <p:nvPr>
            <p:extLst>
              <p:ext uri="{D42A27DB-BD31-4B8C-83A1-F6EECF244321}">
                <p14:modId xmlns:p14="http://schemas.microsoft.com/office/powerpoint/2010/main" val="3216844906"/>
              </p:ext>
            </p:extLst>
          </p:nvPr>
        </p:nvGraphicFramePr>
        <p:xfrm>
          <a:off x="6672064" y="980728"/>
          <a:ext cx="5197061" cy="3953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îśḻîḓé"/>
          <p:cNvSpPr txBox="1"/>
          <p:nvPr/>
        </p:nvSpPr>
        <p:spPr>
          <a:xfrm>
            <a:off x="7274343" y="4934324"/>
            <a:ext cx="3890352" cy="772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1200" dirty="0"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39884" y="567166"/>
            <a:ext cx="2198842" cy="461665"/>
            <a:chOff x="2600834" y="3490686"/>
            <a:chExt cx="2198842" cy="461665"/>
          </a:xfrm>
        </p:grpSpPr>
        <p:sp>
          <p:nvSpPr>
            <p:cNvPr id="14" name="文本框 13"/>
            <p:cNvSpPr txBox="1"/>
            <p:nvPr/>
          </p:nvSpPr>
          <p:spPr>
            <a:xfrm>
              <a:off x="2730712" y="3490686"/>
              <a:ext cx="20689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: 圆角 14"/>
            <p:cNvSpPr/>
            <p:nvPr/>
          </p:nvSpPr>
          <p:spPr>
            <a:xfrm rot="5400000">
              <a:off x="2492227" y="3668227"/>
              <a:ext cx="295223" cy="78010"/>
            </a:xfrm>
            <a:prstGeom prst="roundRect">
              <a:avLst>
                <a:gd name="adj" fmla="val 50000"/>
              </a:avLst>
            </a:prstGeom>
            <a:solidFill>
              <a:srgbClr val="F794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组合 300"/>
          <p:cNvGrpSpPr/>
          <p:nvPr/>
        </p:nvGrpSpPr>
        <p:grpSpPr>
          <a:xfrm>
            <a:off x="303129" y="2763240"/>
            <a:ext cx="7881103" cy="3837606"/>
            <a:chOff x="2257165" y="1645745"/>
            <a:chExt cx="7881103" cy="3837606"/>
          </a:xfrm>
        </p:grpSpPr>
        <p:sp>
          <p:nvSpPr>
            <p:cNvPr id="302" name="iślïḓè"/>
            <p:cNvSpPr/>
            <p:nvPr/>
          </p:nvSpPr>
          <p:spPr>
            <a:xfrm>
              <a:off x="5002899" y="3249996"/>
              <a:ext cx="1045686" cy="2075329"/>
            </a:xfrm>
            <a:custGeom>
              <a:avLst/>
              <a:gdLst>
                <a:gd name="connsiteX0" fmla="*/ 432756 w 432929"/>
                <a:gd name="connsiteY0" fmla="*/ 711759 h 859216"/>
                <a:gd name="connsiteX1" fmla="*/ 154054 w 432929"/>
                <a:gd name="connsiteY1" fmla="*/ 784149 h 859216"/>
                <a:gd name="connsiteX2" fmla="*/ 47755 w 432929"/>
                <a:gd name="connsiteY2" fmla="*/ 471824 h 859216"/>
                <a:gd name="connsiteX3" fmla="*/ 130 w 432929"/>
                <a:gd name="connsiteY3" fmla="*/ 157499 h 859216"/>
                <a:gd name="connsiteX4" fmla="*/ 288071 w 432929"/>
                <a:gd name="connsiteY4" fmla="*/ 94158 h 859216"/>
                <a:gd name="connsiteX5" fmla="*/ 371796 w 432929"/>
                <a:gd name="connsiteY5" fmla="*/ 357333 h 859216"/>
                <a:gd name="connsiteX6" fmla="*/ 415039 w 432929"/>
                <a:gd name="connsiteY6" fmla="*/ 543166 h 859216"/>
                <a:gd name="connsiteX7" fmla="*/ 420754 w 432929"/>
                <a:gd name="connsiteY7" fmla="*/ 575837 h 859216"/>
                <a:gd name="connsiteX8" fmla="*/ 427041 w 432929"/>
                <a:gd name="connsiteY8" fmla="*/ 618223 h 859216"/>
                <a:gd name="connsiteX9" fmla="*/ 432756 w 432929"/>
                <a:gd name="connsiteY9" fmla="*/ 711759 h 859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2929" h="859216">
                  <a:moveTo>
                    <a:pt x="432756" y="711759"/>
                  </a:moveTo>
                  <a:cubicBezTo>
                    <a:pt x="429898" y="864825"/>
                    <a:pt x="229397" y="914832"/>
                    <a:pt x="154054" y="784149"/>
                  </a:cubicBezTo>
                  <a:cubicBezTo>
                    <a:pt x="98714" y="684422"/>
                    <a:pt x="71758" y="580599"/>
                    <a:pt x="47755" y="471824"/>
                  </a:cubicBezTo>
                  <a:cubicBezTo>
                    <a:pt x="24200" y="368354"/>
                    <a:pt x="8274" y="263303"/>
                    <a:pt x="130" y="157499"/>
                  </a:cubicBezTo>
                  <a:cubicBezTo>
                    <a:pt x="-6252" y="-12808"/>
                    <a:pt x="223777" y="-61576"/>
                    <a:pt x="288071" y="94158"/>
                  </a:cubicBezTo>
                  <a:cubicBezTo>
                    <a:pt x="320656" y="180330"/>
                    <a:pt x="348602" y="268179"/>
                    <a:pt x="371796" y="357333"/>
                  </a:cubicBezTo>
                  <a:cubicBezTo>
                    <a:pt x="388179" y="418960"/>
                    <a:pt x="402371" y="481158"/>
                    <a:pt x="415039" y="543166"/>
                  </a:cubicBezTo>
                  <a:cubicBezTo>
                    <a:pt x="417135" y="554025"/>
                    <a:pt x="419040" y="564883"/>
                    <a:pt x="420754" y="575837"/>
                  </a:cubicBezTo>
                  <a:cubicBezTo>
                    <a:pt x="423136" y="590029"/>
                    <a:pt x="425136" y="604412"/>
                    <a:pt x="427041" y="618223"/>
                  </a:cubicBezTo>
                  <a:cubicBezTo>
                    <a:pt x="431641" y="649179"/>
                    <a:pt x="433546" y="680469"/>
                    <a:pt x="432756" y="711759"/>
                  </a:cubicBezTo>
                  <a:close/>
                </a:path>
              </a:pathLst>
            </a:custGeom>
            <a:solidFill>
              <a:srgbClr val="F794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3" name="íṧľidê"/>
            <p:cNvSpPr/>
            <p:nvPr/>
          </p:nvSpPr>
          <p:spPr>
            <a:xfrm>
              <a:off x="5171447" y="4421351"/>
              <a:ext cx="1416042" cy="1032551"/>
            </a:xfrm>
            <a:custGeom>
              <a:avLst/>
              <a:gdLst>
                <a:gd name="connsiteX0" fmla="*/ 477751 w 586262"/>
                <a:gd name="connsiteY0" fmla="*/ 427492 h 427491"/>
                <a:gd name="connsiteX1" fmla="*/ 306301 w 586262"/>
                <a:gd name="connsiteY1" fmla="*/ 415300 h 427491"/>
                <a:gd name="connsiteX2" fmla="*/ 120182 w 586262"/>
                <a:gd name="connsiteY2" fmla="*/ 401870 h 427491"/>
                <a:gd name="connsiteX3" fmla="*/ 17027 w 586262"/>
                <a:gd name="connsiteY3" fmla="*/ 318621 h 427491"/>
                <a:gd name="connsiteX4" fmla="*/ 13026 w 586262"/>
                <a:gd name="connsiteY4" fmla="*/ 125264 h 427491"/>
                <a:gd name="connsiteX5" fmla="*/ 22551 w 586262"/>
                <a:gd name="connsiteY5" fmla="*/ 88688 h 427491"/>
                <a:gd name="connsiteX6" fmla="*/ 53126 w 586262"/>
                <a:gd name="connsiteY6" fmla="*/ 4582 h 427491"/>
                <a:gd name="connsiteX7" fmla="*/ 123421 w 586262"/>
                <a:gd name="connsiteY7" fmla="*/ 105 h 427491"/>
                <a:gd name="connsiteX8" fmla="*/ 339257 w 586262"/>
                <a:gd name="connsiteY8" fmla="*/ 29728 h 427491"/>
                <a:gd name="connsiteX9" fmla="*/ 567857 w 586262"/>
                <a:gd name="connsiteY9" fmla="*/ 109071 h 427491"/>
                <a:gd name="connsiteX10" fmla="*/ 477751 w 586262"/>
                <a:gd name="connsiteY10" fmla="*/ 427492 h 42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6262" h="427491">
                  <a:moveTo>
                    <a:pt x="477751" y="427492"/>
                  </a:moveTo>
                  <a:lnTo>
                    <a:pt x="306301" y="415300"/>
                  </a:lnTo>
                  <a:lnTo>
                    <a:pt x="120182" y="401870"/>
                  </a:lnTo>
                  <a:cubicBezTo>
                    <a:pt x="65985" y="387677"/>
                    <a:pt x="34457" y="357007"/>
                    <a:pt x="17027" y="318621"/>
                  </a:cubicBezTo>
                  <a:cubicBezTo>
                    <a:pt x="-8596" y="261471"/>
                    <a:pt x="-1357" y="187081"/>
                    <a:pt x="13026" y="125264"/>
                  </a:cubicBezTo>
                  <a:cubicBezTo>
                    <a:pt x="15979" y="112405"/>
                    <a:pt x="19313" y="100213"/>
                    <a:pt x="22551" y="88688"/>
                  </a:cubicBezTo>
                  <a:cubicBezTo>
                    <a:pt x="30876" y="60008"/>
                    <a:pt x="41096" y="31909"/>
                    <a:pt x="53126" y="4582"/>
                  </a:cubicBezTo>
                  <a:cubicBezTo>
                    <a:pt x="76386" y="1067"/>
                    <a:pt x="99904" y="-428"/>
                    <a:pt x="123421" y="105"/>
                  </a:cubicBezTo>
                  <a:cubicBezTo>
                    <a:pt x="196278" y="1448"/>
                    <a:pt x="268734" y="11392"/>
                    <a:pt x="339257" y="29728"/>
                  </a:cubicBezTo>
                  <a:cubicBezTo>
                    <a:pt x="417600" y="49549"/>
                    <a:pt x="494086" y="76096"/>
                    <a:pt x="567857" y="109071"/>
                  </a:cubicBezTo>
                  <a:cubicBezTo>
                    <a:pt x="639771" y="140980"/>
                    <a:pt x="477751" y="427492"/>
                    <a:pt x="477751" y="427492"/>
                  </a:cubicBezTo>
                  <a:close/>
                </a:path>
              </a:pathLst>
            </a:custGeom>
            <a:solidFill>
              <a:srgbClr val="F794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4" name="iŝľíḋé"/>
            <p:cNvSpPr/>
            <p:nvPr/>
          </p:nvSpPr>
          <p:spPr>
            <a:xfrm>
              <a:off x="6053764" y="4668876"/>
              <a:ext cx="733984" cy="793422"/>
            </a:xfrm>
            <a:custGeom>
              <a:avLst/>
              <a:gdLst>
                <a:gd name="connsiteX0" fmla="*/ 295149 w 303880"/>
                <a:gd name="connsiteY0" fmla="*/ 210142 h 328488"/>
                <a:gd name="connsiteX1" fmla="*/ 101410 w 303880"/>
                <a:gd name="connsiteY1" fmla="*/ 321870 h 328488"/>
                <a:gd name="connsiteX2" fmla="*/ 8732 w 303880"/>
                <a:gd name="connsiteY2" fmla="*/ 118320 h 328488"/>
                <a:gd name="connsiteX3" fmla="*/ 202470 w 303880"/>
                <a:gd name="connsiteY3" fmla="*/ 6592 h 328488"/>
                <a:gd name="connsiteX4" fmla="*/ 295149 w 303880"/>
                <a:gd name="connsiteY4" fmla="*/ 210142 h 32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880" h="328488">
                  <a:moveTo>
                    <a:pt x="295149" y="210142"/>
                  </a:moveTo>
                  <a:cubicBezTo>
                    <a:pt x="267240" y="297200"/>
                    <a:pt x="180849" y="347301"/>
                    <a:pt x="101410" y="321870"/>
                  </a:cubicBezTo>
                  <a:cubicBezTo>
                    <a:pt x="21972" y="296438"/>
                    <a:pt x="-19176" y="205474"/>
                    <a:pt x="8732" y="118320"/>
                  </a:cubicBezTo>
                  <a:cubicBezTo>
                    <a:pt x="36640" y="31167"/>
                    <a:pt x="123032" y="-18744"/>
                    <a:pt x="202470" y="6592"/>
                  </a:cubicBezTo>
                  <a:cubicBezTo>
                    <a:pt x="281909" y="31929"/>
                    <a:pt x="323057" y="123083"/>
                    <a:pt x="295149" y="210142"/>
                  </a:cubicBezTo>
                  <a:close/>
                </a:path>
              </a:pathLst>
            </a:custGeom>
            <a:solidFill>
              <a:srgbClr val="F794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5" name="íšļîdê"/>
            <p:cNvSpPr/>
            <p:nvPr/>
          </p:nvSpPr>
          <p:spPr>
            <a:xfrm>
              <a:off x="6272176" y="4871157"/>
              <a:ext cx="391873" cy="496012"/>
            </a:xfrm>
            <a:custGeom>
              <a:avLst/>
              <a:gdLst>
                <a:gd name="connsiteX0" fmla="*/ 162241 w 162241"/>
                <a:gd name="connsiteY0" fmla="*/ 20381 h 205356"/>
                <a:gd name="connsiteX1" fmla="*/ 138048 w 162241"/>
                <a:gd name="connsiteY1" fmla="*/ 95152 h 205356"/>
                <a:gd name="connsiteX2" fmla="*/ 133190 w 162241"/>
                <a:gd name="connsiteY2" fmla="*/ 115250 h 205356"/>
                <a:gd name="connsiteX3" fmla="*/ 125475 w 162241"/>
                <a:gd name="connsiteY3" fmla="*/ 134300 h 205356"/>
                <a:gd name="connsiteX4" fmla="*/ 102615 w 162241"/>
                <a:gd name="connsiteY4" fmla="*/ 205357 h 205356"/>
                <a:gd name="connsiteX5" fmla="*/ 48608 w 162241"/>
                <a:gd name="connsiteY5" fmla="*/ 189164 h 205356"/>
                <a:gd name="connsiteX6" fmla="*/ 3555 w 162241"/>
                <a:gd name="connsiteY6" fmla="*/ 143825 h 205356"/>
                <a:gd name="connsiteX7" fmla="*/ 6698 w 162241"/>
                <a:gd name="connsiteY7" fmla="*/ 74388 h 205356"/>
                <a:gd name="connsiteX8" fmla="*/ 92423 w 162241"/>
                <a:gd name="connsiteY8" fmla="*/ 569 h 205356"/>
                <a:gd name="connsiteX9" fmla="*/ 92423 w 162241"/>
                <a:gd name="connsiteY9" fmla="*/ 569 h 20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241" h="205356">
                  <a:moveTo>
                    <a:pt x="162241" y="20381"/>
                  </a:moveTo>
                  <a:lnTo>
                    <a:pt x="138048" y="95152"/>
                  </a:lnTo>
                  <a:cubicBezTo>
                    <a:pt x="136952" y="101963"/>
                    <a:pt x="135323" y="108687"/>
                    <a:pt x="133190" y="115250"/>
                  </a:cubicBezTo>
                  <a:cubicBezTo>
                    <a:pt x="131094" y="121784"/>
                    <a:pt x="128513" y="128147"/>
                    <a:pt x="125475" y="134300"/>
                  </a:cubicBezTo>
                  <a:lnTo>
                    <a:pt x="102615" y="205357"/>
                  </a:lnTo>
                  <a:lnTo>
                    <a:pt x="48608" y="189164"/>
                  </a:lnTo>
                  <a:cubicBezTo>
                    <a:pt x="26796" y="182801"/>
                    <a:pt x="9784" y="165675"/>
                    <a:pt x="3555" y="143825"/>
                  </a:cubicBezTo>
                  <a:cubicBezTo>
                    <a:pt x="-2084" y="120860"/>
                    <a:pt x="-998" y="96752"/>
                    <a:pt x="6698" y="74388"/>
                  </a:cubicBezTo>
                  <a:cubicBezTo>
                    <a:pt x="22033" y="26763"/>
                    <a:pt x="59466" y="-4670"/>
                    <a:pt x="92423" y="569"/>
                  </a:cubicBezTo>
                  <a:lnTo>
                    <a:pt x="92423" y="569"/>
                  </a:lnTo>
                  <a:close/>
                </a:path>
              </a:pathLst>
            </a:custGeom>
            <a:solidFill>
              <a:srgbClr val="752315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6" name="îṩḷîḋè"/>
            <p:cNvSpPr/>
            <p:nvPr/>
          </p:nvSpPr>
          <p:spPr>
            <a:xfrm>
              <a:off x="6423094" y="4914841"/>
              <a:ext cx="338090" cy="457723"/>
            </a:xfrm>
            <a:custGeom>
              <a:avLst/>
              <a:gdLst>
                <a:gd name="connsiteX0" fmla="*/ 133287 w 139974"/>
                <a:gd name="connsiteY0" fmla="*/ 115167 h 189504"/>
                <a:gd name="connsiteX1" fmla="*/ 40132 w 139974"/>
                <a:gd name="connsiteY1" fmla="*/ 187271 h 189504"/>
                <a:gd name="connsiteX2" fmla="*/ 6033 w 139974"/>
                <a:gd name="connsiteY2" fmla="*/ 151267 h 189504"/>
                <a:gd name="connsiteX3" fmla="*/ 6699 w 139974"/>
                <a:gd name="connsiteY3" fmla="*/ 74304 h 189504"/>
                <a:gd name="connsiteX4" fmla="*/ 23749 w 139974"/>
                <a:gd name="connsiteY4" fmla="*/ 39348 h 189504"/>
                <a:gd name="connsiteX5" fmla="*/ 99949 w 139974"/>
                <a:gd name="connsiteY5" fmla="*/ 2200 h 189504"/>
                <a:gd name="connsiteX6" fmla="*/ 133287 w 139974"/>
                <a:gd name="connsiteY6" fmla="*/ 115167 h 189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974" h="189504">
                  <a:moveTo>
                    <a:pt x="133287" y="115167"/>
                  </a:moveTo>
                  <a:cubicBezTo>
                    <a:pt x="116808" y="166221"/>
                    <a:pt x="74994" y="198511"/>
                    <a:pt x="40132" y="187271"/>
                  </a:cubicBezTo>
                  <a:cubicBezTo>
                    <a:pt x="23759" y="181270"/>
                    <a:pt x="11138" y="167945"/>
                    <a:pt x="6033" y="151267"/>
                  </a:cubicBezTo>
                  <a:cubicBezTo>
                    <a:pt x="-2235" y="126244"/>
                    <a:pt x="-1997" y="99184"/>
                    <a:pt x="6699" y="74304"/>
                  </a:cubicBezTo>
                  <a:cubicBezTo>
                    <a:pt x="10614" y="61874"/>
                    <a:pt x="16358" y="50092"/>
                    <a:pt x="23749" y="39348"/>
                  </a:cubicBezTo>
                  <a:cubicBezTo>
                    <a:pt x="43942" y="9630"/>
                    <a:pt x="73755" y="-6087"/>
                    <a:pt x="99949" y="2200"/>
                  </a:cubicBezTo>
                  <a:cubicBezTo>
                    <a:pt x="134715" y="13535"/>
                    <a:pt x="149765" y="64208"/>
                    <a:pt x="133287" y="115167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7" name="îŝḷïḑè"/>
            <p:cNvSpPr/>
            <p:nvPr/>
          </p:nvSpPr>
          <p:spPr>
            <a:xfrm>
              <a:off x="3446137" y="3089110"/>
              <a:ext cx="2013292" cy="2383427"/>
            </a:xfrm>
            <a:custGeom>
              <a:avLst/>
              <a:gdLst>
                <a:gd name="connsiteX0" fmla="*/ 793528 w 833532"/>
                <a:gd name="connsiteY0" fmla="*/ 986774 h 986773"/>
                <a:gd name="connsiteX1" fmla="*/ 131254 w 833532"/>
                <a:gd name="connsiteY1" fmla="*/ 986774 h 986773"/>
                <a:gd name="connsiteX2" fmla="*/ 0 w 833532"/>
                <a:gd name="connsiteY2" fmla="*/ 98758 h 986773"/>
                <a:gd name="connsiteX3" fmla="*/ 305753 w 833532"/>
                <a:gd name="connsiteY3" fmla="*/ 8937 h 986773"/>
                <a:gd name="connsiteX4" fmla="*/ 558070 w 833532"/>
                <a:gd name="connsiteY4" fmla="*/ 5413 h 986773"/>
                <a:gd name="connsiteX5" fmla="*/ 833533 w 833532"/>
                <a:gd name="connsiteY5" fmla="*/ 87138 h 986773"/>
                <a:gd name="connsiteX6" fmla="*/ 793528 w 833532"/>
                <a:gd name="connsiteY6" fmla="*/ 986774 h 98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532" h="986773">
                  <a:moveTo>
                    <a:pt x="793528" y="986774"/>
                  </a:moveTo>
                  <a:lnTo>
                    <a:pt x="131254" y="986774"/>
                  </a:lnTo>
                  <a:cubicBezTo>
                    <a:pt x="80582" y="684069"/>
                    <a:pt x="60388" y="380984"/>
                    <a:pt x="0" y="98758"/>
                  </a:cubicBezTo>
                  <a:cubicBezTo>
                    <a:pt x="96069" y="51648"/>
                    <a:pt x="199473" y="21272"/>
                    <a:pt x="305753" y="8937"/>
                  </a:cubicBezTo>
                  <a:cubicBezTo>
                    <a:pt x="389468" y="-1654"/>
                    <a:pt x="474097" y="-2835"/>
                    <a:pt x="558070" y="5413"/>
                  </a:cubicBezTo>
                  <a:cubicBezTo>
                    <a:pt x="677990" y="17319"/>
                    <a:pt x="778383" y="47990"/>
                    <a:pt x="833533" y="87138"/>
                  </a:cubicBezTo>
                  <a:cubicBezTo>
                    <a:pt x="833533" y="87138"/>
                    <a:pt x="823151" y="683593"/>
                    <a:pt x="793528" y="98677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8" name="ïŝľîḑè"/>
            <p:cNvSpPr/>
            <p:nvPr/>
          </p:nvSpPr>
          <p:spPr>
            <a:xfrm>
              <a:off x="6833026" y="5074029"/>
              <a:ext cx="429297" cy="290719"/>
            </a:xfrm>
            <a:custGeom>
              <a:avLst/>
              <a:gdLst>
                <a:gd name="connsiteX0" fmla="*/ 34054 w 177735"/>
                <a:gd name="connsiteY0" fmla="*/ 4112 h 120362"/>
                <a:gd name="connsiteX1" fmla="*/ 176929 w 177735"/>
                <a:gd name="connsiteY1" fmla="*/ 113459 h 120362"/>
                <a:gd name="connsiteX2" fmla="*/ 137686 w 177735"/>
                <a:gd name="connsiteY2" fmla="*/ 115841 h 120362"/>
                <a:gd name="connsiteX3" fmla="*/ 10813 w 177735"/>
                <a:gd name="connsiteY3" fmla="*/ 40498 h 120362"/>
                <a:gd name="connsiteX4" fmla="*/ 2945 w 177735"/>
                <a:gd name="connsiteY4" fmla="*/ 10808 h 120362"/>
                <a:gd name="connsiteX5" fmla="*/ 32635 w 177735"/>
                <a:gd name="connsiteY5" fmla="*/ 2941 h 120362"/>
                <a:gd name="connsiteX6" fmla="*/ 34435 w 177735"/>
                <a:gd name="connsiteY6" fmla="*/ 4112 h 120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735" h="120362">
                  <a:moveTo>
                    <a:pt x="34054" y="4112"/>
                  </a:moveTo>
                  <a:lnTo>
                    <a:pt x="176929" y="113459"/>
                  </a:lnTo>
                  <a:cubicBezTo>
                    <a:pt x="183215" y="118031"/>
                    <a:pt x="151116" y="125080"/>
                    <a:pt x="137686" y="115841"/>
                  </a:cubicBezTo>
                  <a:lnTo>
                    <a:pt x="10813" y="40498"/>
                  </a:lnTo>
                  <a:cubicBezTo>
                    <a:pt x="440" y="34469"/>
                    <a:pt x="-3084" y="21181"/>
                    <a:pt x="2945" y="10808"/>
                  </a:cubicBezTo>
                  <a:cubicBezTo>
                    <a:pt x="8974" y="436"/>
                    <a:pt x="22262" y="-3079"/>
                    <a:pt x="32635" y="2941"/>
                  </a:cubicBezTo>
                  <a:cubicBezTo>
                    <a:pt x="33254" y="3303"/>
                    <a:pt x="33854" y="3693"/>
                    <a:pt x="34435" y="4112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9" name="ïş1îḋè"/>
            <p:cNvSpPr/>
            <p:nvPr/>
          </p:nvSpPr>
          <p:spPr>
            <a:xfrm>
              <a:off x="6945249" y="5053861"/>
              <a:ext cx="422360" cy="305656"/>
            </a:xfrm>
            <a:custGeom>
              <a:avLst/>
              <a:gdLst>
                <a:gd name="connsiteX0" fmla="*/ 34265 w 174863"/>
                <a:gd name="connsiteY0" fmla="*/ 4271 h 126546"/>
                <a:gd name="connsiteX1" fmla="*/ 171234 w 174863"/>
                <a:gd name="connsiteY1" fmla="*/ 114094 h 126546"/>
                <a:gd name="connsiteX2" fmla="*/ 142659 w 174863"/>
                <a:gd name="connsiteY2" fmla="*/ 122190 h 126546"/>
                <a:gd name="connsiteX3" fmla="*/ 9976 w 174863"/>
                <a:gd name="connsiteY3" fmla="*/ 39989 h 126546"/>
                <a:gd name="connsiteX4" fmla="*/ 3451 w 174863"/>
                <a:gd name="connsiteY4" fmla="*/ 9976 h 126546"/>
                <a:gd name="connsiteX5" fmla="*/ 33455 w 174863"/>
                <a:gd name="connsiteY5" fmla="*/ 3451 h 126546"/>
                <a:gd name="connsiteX6" fmla="*/ 34646 w 174863"/>
                <a:gd name="connsiteY6" fmla="*/ 4271 h 126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863" h="126546">
                  <a:moveTo>
                    <a:pt x="34265" y="4271"/>
                  </a:moveTo>
                  <a:lnTo>
                    <a:pt x="171234" y="114094"/>
                  </a:lnTo>
                  <a:cubicBezTo>
                    <a:pt x="184855" y="124857"/>
                    <a:pt x="156756" y="131334"/>
                    <a:pt x="142659" y="122190"/>
                  </a:cubicBezTo>
                  <a:lnTo>
                    <a:pt x="9976" y="39989"/>
                  </a:lnTo>
                  <a:cubicBezTo>
                    <a:pt x="-111" y="33503"/>
                    <a:pt x="-3035" y="20073"/>
                    <a:pt x="3451" y="9976"/>
                  </a:cubicBezTo>
                  <a:cubicBezTo>
                    <a:pt x="9928" y="-111"/>
                    <a:pt x="23368" y="-3035"/>
                    <a:pt x="33455" y="3451"/>
                  </a:cubicBezTo>
                  <a:cubicBezTo>
                    <a:pt x="33865" y="3709"/>
                    <a:pt x="34255" y="3985"/>
                    <a:pt x="34646" y="4271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0" name="îṥļide"/>
            <p:cNvSpPr/>
            <p:nvPr/>
          </p:nvSpPr>
          <p:spPr>
            <a:xfrm>
              <a:off x="7008421" y="5013251"/>
              <a:ext cx="444489" cy="321776"/>
            </a:xfrm>
            <a:custGeom>
              <a:avLst/>
              <a:gdLst>
                <a:gd name="connsiteX0" fmla="*/ 35923 w 184025"/>
                <a:gd name="connsiteY0" fmla="*/ 4700 h 133220"/>
                <a:gd name="connsiteX1" fmla="*/ 183275 w 184025"/>
                <a:gd name="connsiteY1" fmla="*/ 124430 h 133220"/>
                <a:gd name="connsiteX2" fmla="*/ 150605 w 184025"/>
                <a:gd name="connsiteY2" fmla="*/ 130526 h 133220"/>
                <a:gd name="connsiteX3" fmla="*/ 10206 w 184025"/>
                <a:gd name="connsiteY3" fmla="*/ 40133 h 133220"/>
                <a:gd name="connsiteX4" fmla="*/ 3310 w 184025"/>
                <a:gd name="connsiteY4" fmla="*/ 10206 h 133220"/>
                <a:gd name="connsiteX5" fmla="*/ 33237 w 184025"/>
                <a:gd name="connsiteY5" fmla="*/ 3310 h 133220"/>
                <a:gd name="connsiteX6" fmla="*/ 35447 w 184025"/>
                <a:gd name="connsiteY6" fmla="*/ 4891 h 133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025" h="133220">
                  <a:moveTo>
                    <a:pt x="35923" y="4700"/>
                  </a:moveTo>
                  <a:lnTo>
                    <a:pt x="183275" y="124430"/>
                  </a:lnTo>
                  <a:cubicBezTo>
                    <a:pt x="188609" y="132621"/>
                    <a:pt x="164225" y="136050"/>
                    <a:pt x="150605" y="130526"/>
                  </a:cubicBezTo>
                  <a:lnTo>
                    <a:pt x="10206" y="40133"/>
                  </a:lnTo>
                  <a:cubicBezTo>
                    <a:pt x="33" y="33771"/>
                    <a:pt x="-3053" y="20369"/>
                    <a:pt x="3310" y="10206"/>
                  </a:cubicBezTo>
                  <a:cubicBezTo>
                    <a:pt x="9672" y="33"/>
                    <a:pt x="23074" y="-3053"/>
                    <a:pt x="33237" y="3310"/>
                  </a:cubicBezTo>
                  <a:cubicBezTo>
                    <a:pt x="34009" y="3796"/>
                    <a:pt x="34742" y="4319"/>
                    <a:pt x="35447" y="4891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1" name="iṥlíḋè"/>
            <p:cNvSpPr/>
            <p:nvPr/>
          </p:nvSpPr>
          <p:spPr>
            <a:xfrm>
              <a:off x="7082184" y="4983315"/>
              <a:ext cx="362511" cy="306692"/>
            </a:xfrm>
            <a:custGeom>
              <a:avLst/>
              <a:gdLst>
                <a:gd name="connsiteX0" fmla="*/ 147403 w 150085"/>
                <a:gd name="connsiteY0" fmla="*/ 116059 h 126975"/>
                <a:gd name="connsiteX1" fmla="*/ 118161 w 150085"/>
                <a:gd name="connsiteY1" fmla="*/ 120727 h 126975"/>
                <a:gd name="connsiteX2" fmla="*/ 6814 w 150085"/>
                <a:gd name="connsiteY2" fmla="*/ 30429 h 126975"/>
                <a:gd name="connsiteX3" fmla="*/ 37865 w 150085"/>
                <a:gd name="connsiteY3" fmla="*/ 7093 h 12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085" h="126975">
                  <a:moveTo>
                    <a:pt x="147403" y="116059"/>
                  </a:moveTo>
                  <a:cubicBezTo>
                    <a:pt x="158832" y="127870"/>
                    <a:pt x="130829" y="131109"/>
                    <a:pt x="118161" y="120727"/>
                  </a:cubicBezTo>
                  <a:lnTo>
                    <a:pt x="6814" y="30429"/>
                  </a:lnTo>
                  <a:cubicBezTo>
                    <a:pt x="-13951" y="11856"/>
                    <a:pt x="17481" y="-12147"/>
                    <a:pt x="37865" y="7093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2" name="îṧļïḍè"/>
            <p:cNvSpPr/>
            <p:nvPr/>
          </p:nvSpPr>
          <p:spPr>
            <a:xfrm rot="20425199">
              <a:off x="6606901" y="5110518"/>
              <a:ext cx="421017" cy="237885"/>
            </a:xfrm>
            <a:custGeom>
              <a:avLst/>
              <a:gdLst>
                <a:gd name="connsiteX0" fmla="*/ 174307 w 174307"/>
                <a:gd name="connsiteY0" fmla="*/ 49244 h 98488"/>
                <a:gd name="connsiteX1" fmla="*/ 87154 w 174307"/>
                <a:gd name="connsiteY1" fmla="*/ 98489 h 98488"/>
                <a:gd name="connsiteX2" fmla="*/ 0 w 174307"/>
                <a:gd name="connsiteY2" fmla="*/ 49244 h 98488"/>
                <a:gd name="connsiteX3" fmla="*/ 87154 w 174307"/>
                <a:gd name="connsiteY3" fmla="*/ 0 h 98488"/>
                <a:gd name="connsiteX4" fmla="*/ 174307 w 174307"/>
                <a:gd name="connsiteY4" fmla="*/ 49244 h 9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307" h="98488">
                  <a:moveTo>
                    <a:pt x="174307" y="49244"/>
                  </a:moveTo>
                  <a:cubicBezTo>
                    <a:pt x="174307" y="76441"/>
                    <a:pt x="135287" y="98489"/>
                    <a:pt x="87154" y="98489"/>
                  </a:cubicBezTo>
                  <a:cubicBezTo>
                    <a:pt x="39020" y="98489"/>
                    <a:pt x="0" y="76441"/>
                    <a:pt x="0" y="49244"/>
                  </a:cubicBezTo>
                  <a:cubicBezTo>
                    <a:pt x="0" y="22047"/>
                    <a:pt x="39020" y="0"/>
                    <a:pt x="87154" y="0"/>
                  </a:cubicBezTo>
                  <a:cubicBezTo>
                    <a:pt x="135287" y="0"/>
                    <a:pt x="174307" y="22047"/>
                    <a:pt x="174307" y="49244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3" name="i$liḑé"/>
            <p:cNvSpPr/>
            <p:nvPr/>
          </p:nvSpPr>
          <p:spPr>
            <a:xfrm>
              <a:off x="6447788" y="4963832"/>
              <a:ext cx="822020" cy="393216"/>
            </a:xfrm>
            <a:custGeom>
              <a:avLst/>
              <a:gdLst>
                <a:gd name="connsiteX0" fmla="*/ 48959 w 340328"/>
                <a:gd name="connsiteY0" fmla="*/ 34876 h 162797"/>
                <a:gd name="connsiteX1" fmla="*/ 254794 w 340328"/>
                <a:gd name="connsiteY1" fmla="*/ 1634 h 162797"/>
                <a:gd name="connsiteX2" fmla="*/ 296799 w 340328"/>
                <a:gd name="connsiteY2" fmla="*/ 9730 h 162797"/>
                <a:gd name="connsiteX3" fmla="*/ 340328 w 340328"/>
                <a:gd name="connsiteY3" fmla="*/ 54974 h 162797"/>
                <a:gd name="connsiteX4" fmla="*/ 191834 w 340328"/>
                <a:gd name="connsiteY4" fmla="*/ 117744 h 162797"/>
                <a:gd name="connsiteX5" fmla="*/ 102299 w 340328"/>
                <a:gd name="connsiteY5" fmla="*/ 162797 h 162797"/>
                <a:gd name="connsiteX6" fmla="*/ 0 w 340328"/>
                <a:gd name="connsiteY6" fmla="*/ 131364 h 16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0328" h="162797">
                  <a:moveTo>
                    <a:pt x="48959" y="34876"/>
                  </a:moveTo>
                  <a:lnTo>
                    <a:pt x="254794" y="1634"/>
                  </a:lnTo>
                  <a:cubicBezTo>
                    <a:pt x="269300" y="-2195"/>
                    <a:pt x="284760" y="786"/>
                    <a:pt x="296799" y="9730"/>
                  </a:cubicBezTo>
                  <a:lnTo>
                    <a:pt x="340328" y="54974"/>
                  </a:lnTo>
                  <a:lnTo>
                    <a:pt x="191834" y="117744"/>
                  </a:lnTo>
                  <a:lnTo>
                    <a:pt x="102299" y="162797"/>
                  </a:lnTo>
                  <a:lnTo>
                    <a:pt x="0" y="131364"/>
                  </a:ln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4" name="iṧliḓe"/>
            <p:cNvSpPr/>
            <p:nvPr/>
          </p:nvSpPr>
          <p:spPr>
            <a:xfrm>
              <a:off x="6481563" y="5203421"/>
              <a:ext cx="560418" cy="173042"/>
            </a:xfrm>
            <a:custGeom>
              <a:avLst/>
              <a:gdLst>
                <a:gd name="connsiteX0" fmla="*/ 18497 w 232021"/>
                <a:gd name="connsiteY0" fmla="*/ 72 h 71642"/>
                <a:gd name="connsiteX1" fmla="*/ 117652 w 232021"/>
                <a:gd name="connsiteY1" fmla="*/ 17312 h 71642"/>
                <a:gd name="connsiteX2" fmla="*/ 224428 w 232021"/>
                <a:gd name="connsiteY2" fmla="*/ 40648 h 71642"/>
                <a:gd name="connsiteX3" fmla="*/ 205378 w 232021"/>
                <a:gd name="connsiteY3" fmla="*/ 66556 h 71642"/>
                <a:gd name="connsiteX4" fmla="*/ 82696 w 232021"/>
                <a:gd name="connsiteY4" fmla="*/ 62270 h 71642"/>
                <a:gd name="connsiteX5" fmla="*/ 8781 w 232021"/>
                <a:gd name="connsiteY5" fmla="*/ 31504 h 71642"/>
                <a:gd name="connsiteX6" fmla="*/ 2028 w 232021"/>
                <a:gd name="connsiteY6" fmla="*/ 8778 h 71642"/>
                <a:gd name="connsiteX7" fmla="*/ 18306 w 232021"/>
                <a:gd name="connsiteY7" fmla="*/ 72 h 7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2021" h="71642">
                  <a:moveTo>
                    <a:pt x="18497" y="72"/>
                  </a:moveTo>
                  <a:cubicBezTo>
                    <a:pt x="51644" y="1500"/>
                    <a:pt x="86410" y="13407"/>
                    <a:pt x="117652" y="17312"/>
                  </a:cubicBezTo>
                  <a:cubicBezTo>
                    <a:pt x="153809" y="22227"/>
                    <a:pt x="189518" y="30028"/>
                    <a:pt x="224428" y="40648"/>
                  </a:cubicBezTo>
                  <a:cubicBezTo>
                    <a:pt x="241954" y="45220"/>
                    <a:pt x="226428" y="62746"/>
                    <a:pt x="205378" y="66556"/>
                  </a:cubicBezTo>
                  <a:cubicBezTo>
                    <a:pt x="164696" y="74567"/>
                    <a:pt x="122720" y="73100"/>
                    <a:pt x="82696" y="62270"/>
                  </a:cubicBezTo>
                  <a:cubicBezTo>
                    <a:pt x="57073" y="54574"/>
                    <a:pt x="32299" y="44268"/>
                    <a:pt x="8781" y="31504"/>
                  </a:cubicBezTo>
                  <a:cubicBezTo>
                    <a:pt x="637" y="27094"/>
                    <a:pt x="-2382" y="16922"/>
                    <a:pt x="2028" y="8778"/>
                  </a:cubicBezTo>
                  <a:cubicBezTo>
                    <a:pt x="5229" y="2882"/>
                    <a:pt x="11630" y="-547"/>
                    <a:pt x="18306" y="72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5" name="ïş1ídé"/>
            <p:cNvSpPr/>
            <p:nvPr/>
          </p:nvSpPr>
          <p:spPr>
            <a:xfrm>
              <a:off x="3405646" y="3115300"/>
              <a:ext cx="1119722" cy="2357239"/>
            </a:xfrm>
            <a:custGeom>
              <a:avLst/>
              <a:gdLst>
                <a:gd name="connsiteX0" fmla="*/ 462820 w 463581"/>
                <a:gd name="connsiteY0" fmla="*/ 975931 h 975931"/>
                <a:gd name="connsiteX1" fmla="*/ 116586 w 463581"/>
                <a:gd name="connsiteY1" fmla="*/ 975931 h 975931"/>
                <a:gd name="connsiteX2" fmla="*/ 104775 w 463581"/>
                <a:gd name="connsiteY2" fmla="*/ 899731 h 975931"/>
                <a:gd name="connsiteX3" fmla="*/ 0 w 463581"/>
                <a:gd name="connsiteY3" fmla="*/ 82487 h 975931"/>
                <a:gd name="connsiteX4" fmla="*/ 305562 w 463581"/>
                <a:gd name="connsiteY4" fmla="*/ 0 h 975931"/>
                <a:gd name="connsiteX5" fmla="*/ 463582 w 463581"/>
                <a:gd name="connsiteY5" fmla="*/ 902875 h 975931"/>
                <a:gd name="connsiteX6" fmla="*/ 462820 w 463581"/>
                <a:gd name="connsiteY6" fmla="*/ 975931 h 975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3581" h="975931">
                  <a:moveTo>
                    <a:pt x="462820" y="975931"/>
                  </a:moveTo>
                  <a:lnTo>
                    <a:pt x="116586" y="975931"/>
                  </a:lnTo>
                  <a:cubicBezTo>
                    <a:pt x="112395" y="950528"/>
                    <a:pt x="108461" y="925135"/>
                    <a:pt x="104775" y="899731"/>
                  </a:cubicBezTo>
                  <a:cubicBezTo>
                    <a:pt x="64579" y="621601"/>
                    <a:pt x="54959" y="340995"/>
                    <a:pt x="0" y="82487"/>
                  </a:cubicBezTo>
                  <a:cubicBezTo>
                    <a:pt x="92869" y="35623"/>
                    <a:pt x="194405" y="12287"/>
                    <a:pt x="305562" y="0"/>
                  </a:cubicBezTo>
                  <a:cubicBezTo>
                    <a:pt x="341662" y="84582"/>
                    <a:pt x="461581" y="405003"/>
                    <a:pt x="463582" y="902875"/>
                  </a:cubicBezTo>
                  <a:cubicBezTo>
                    <a:pt x="463391" y="926973"/>
                    <a:pt x="463201" y="951262"/>
                    <a:pt x="462820" y="975931"/>
                  </a:cubicBezTo>
                  <a:close/>
                </a:path>
              </a:pathLst>
            </a:custGeom>
            <a:solidFill>
              <a:srgbClr val="F794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solidFill>
                  <a:srgbClr val="F7941D"/>
                </a:solidFill>
                <a:cs typeface="+mn-ea"/>
                <a:sym typeface="+mn-lt"/>
              </a:endParaRPr>
            </a:p>
          </p:txBody>
        </p:sp>
        <p:sp>
          <p:nvSpPr>
            <p:cNvPr id="316" name="ïṣļîḓe"/>
            <p:cNvSpPr/>
            <p:nvPr/>
          </p:nvSpPr>
          <p:spPr>
            <a:xfrm>
              <a:off x="3658717" y="5281358"/>
              <a:ext cx="865912" cy="191182"/>
            </a:xfrm>
            <a:custGeom>
              <a:avLst/>
              <a:gdLst>
                <a:gd name="connsiteX0" fmla="*/ 358045 w 358500"/>
                <a:gd name="connsiteY0" fmla="*/ 79153 h 79152"/>
                <a:gd name="connsiteX1" fmla="*/ 11811 w 358500"/>
                <a:gd name="connsiteY1" fmla="*/ 79153 h 79152"/>
                <a:gd name="connsiteX2" fmla="*/ 0 w 358500"/>
                <a:gd name="connsiteY2" fmla="*/ 2953 h 79152"/>
                <a:gd name="connsiteX3" fmla="*/ 350806 w 358500"/>
                <a:gd name="connsiteY3" fmla="*/ 0 h 79152"/>
                <a:gd name="connsiteX4" fmla="*/ 358426 w 358500"/>
                <a:gd name="connsiteY4" fmla="*/ 6096 h 79152"/>
                <a:gd name="connsiteX5" fmla="*/ 358045 w 358500"/>
                <a:gd name="connsiteY5" fmla="*/ 79153 h 7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8500" h="79152">
                  <a:moveTo>
                    <a:pt x="358045" y="79153"/>
                  </a:moveTo>
                  <a:lnTo>
                    <a:pt x="11811" y="79153"/>
                  </a:lnTo>
                  <a:cubicBezTo>
                    <a:pt x="7620" y="53750"/>
                    <a:pt x="3686" y="28356"/>
                    <a:pt x="0" y="2953"/>
                  </a:cubicBezTo>
                  <a:lnTo>
                    <a:pt x="350806" y="0"/>
                  </a:lnTo>
                  <a:lnTo>
                    <a:pt x="358426" y="6096"/>
                  </a:lnTo>
                  <a:cubicBezTo>
                    <a:pt x="358616" y="30194"/>
                    <a:pt x="358426" y="54483"/>
                    <a:pt x="358045" y="79153"/>
                  </a:cubicBezTo>
                  <a:close/>
                </a:path>
              </a:pathLst>
            </a:custGeom>
            <a:solidFill>
              <a:srgbClr val="752315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7" name="iṡľiďê"/>
            <p:cNvSpPr/>
            <p:nvPr/>
          </p:nvSpPr>
          <p:spPr>
            <a:xfrm>
              <a:off x="4856433" y="3133935"/>
              <a:ext cx="722632" cy="2338605"/>
            </a:xfrm>
            <a:custGeom>
              <a:avLst/>
              <a:gdLst>
                <a:gd name="connsiteX0" fmla="*/ 299180 w 299180"/>
                <a:gd name="connsiteY0" fmla="*/ 77057 h 968216"/>
                <a:gd name="connsiteX1" fmla="*/ 224219 w 299180"/>
                <a:gd name="connsiteY1" fmla="*/ 968216 h 968216"/>
                <a:gd name="connsiteX2" fmla="*/ 52769 w 299180"/>
                <a:gd name="connsiteY2" fmla="*/ 968216 h 968216"/>
                <a:gd name="connsiteX3" fmla="*/ 0 w 299180"/>
                <a:gd name="connsiteY3" fmla="*/ 85058 h 968216"/>
                <a:gd name="connsiteX4" fmla="*/ 60103 w 299180"/>
                <a:gd name="connsiteY4" fmla="*/ 0 h 968216"/>
                <a:gd name="connsiteX5" fmla="*/ 299180 w 299180"/>
                <a:gd name="connsiteY5" fmla="*/ 77057 h 96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9180" h="968216">
                  <a:moveTo>
                    <a:pt x="299180" y="77057"/>
                  </a:moveTo>
                  <a:cubicBezTo>
                    <a:pt x="299180" y="77057"/>
                    <a:pt x="274891" y="665416"/>
                    <a:pt x="224219" y="968216"/>
                  </a:cubicBezTo>
                  <a:lnTo>
                    <a:pt x="52769" y="968216"/>
                  </a:lnTo>
                  <a:cubicBezTo>
                    <a:pt x="57340" y="777716"/>
                    <a:pt x="47815" y="334137"/>
                    <a:pt x="0" y="85058"/>
                  </a:cubicBezTo>
                  <a:lnTo>
                    <a:pt x="60103" y="0"/>
                  </a:lnTo>
                  <a:cubicBezTo>
                    <a:pt x="166306" y="16383"/>
                    <a:pt x="253079" y="44482"/>
                    <a:pt x="299180" y="77057"/>
                  </a:cubicBezTo>
                  <a:close/>
                </a:path>
              </a:pathLst>
            </a:custGeom>
            <a:solidFill>
              <a:srgbClr val="F794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8" name="îšļîḑe"/>
            <p:cNvSpPr/>
            <p:nvPr/>
          </p:nvSpPr>
          <p:spPr>
            <a:xfrm>
              <a:off x="5392924" y="3714151"/>
              <a:ext cx="77831" cy="1764161"/>
            </a:xfrm>
            <a:custGeom>
              <a:avLst/>
              <a:gdLst>
                <a:gd name="connsiteX0" fmla="*/ 2198 w 32223"/>
                <a:gd name="connsiteY0" fmla="*/ 730379 h 730388"/>
                <a:gd name="connsiteX1" fmla="*/ 2198 w 32223"/>
                <a:gd name="connsiteY1" fmla="*/ 730379 h 730388"/>
                <a:gd name="connsiteX2" fmla="*/ 8 w 32223"/>
                <a:gd name="connsiteY2" fmla="*/ 727826 h 730388"/>
                <a:gd name="connsiteX3" fmla="*/ 8 w 32223"/>
                <a:gd name="connsiteY3" fmla="*/ 727808 h 730388"/>
                <a:gd name="connsiteX4" fmla="*/ 3055 w 32223"/>
                <a:gd name="connsiteY4" fmla="*/ 686850 h 730388"/>
                <a:gd name="connsiteX5" fmla="*/ 20105 w 32223"/>
                <a:gd name="connsiteY5" fmla="*/ 418340 h 730388"/>
                <a:gd name="connsiteX6" fmla="*/ 26106 w 32223"/>
                <a:gd name="connsiteY6" fmla="*/ 240604 h 730388"/>
                <a:gd name="connsiteX7" fmla="*/ 26106 w 32223"/>
                <a:gd name="connsiteY7" fmla="*/ 2479 h 730388"/>
                <a:gd name="connsiteX8" fmla="*/ 28392 w 32223"/>
                <a:gd name="connsiteY8" fmla="*/ 2 h 730388"/>
                <a:gd name="connsiteX9" fmla="*/ 28392 w 32223"/>
                <a:gd name="connsiteY9" fmla="*/ 2 h 730388"/>
                <a:gd name="connsiteX10" fmla="*/ 30869 w 32223"/>
                <a:gd name="connsiteY10" fmla="*/ 2288 h 730388"/>
                <a:gd name="connsiteX11" fmla="*/ 30869 w 32223"/>
                <a:gd name="connsiteY11" fmla="*/ 2288 h 730388"/>
                <a:gd name="connsiteX12" fmla="*/ 30869 w 32223"/>
                <a:gd name="connsiteY12" fmla="*/ 240413 h 730388"/>
                <a:gd name="connsiteX13" fmla="*/ 24772 w 32223"/>
                <a:gd name="connsiteY13" fmla="*/ 418340 h 730388"/>
                <a:gd name="connsiteX14" fmla="*/ 7818 w 32223"/>
                <a:gd name="connsiteY14" fmla="*/ 686945 h 730388"/>
                <a:gd name="connsiteX15" fmla="*/ 4770 w 32223"/>
                <a:gd name="connsiteY15" fmla="*/ 727903 h 730388"/>
                <a:gd name="connsiteX16" fmla="*/ 2494 w 32223"/>
                <a:gd name="connsiteY16" fmla="*/ 730389 h 730388"/>
                <a:gd name="connsiteX17" fmla="*/ 2198 w 32223"/>
                <a:gd name="connsiteY17" fmla="*/ 730379 h 730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223" h="730388">
                  <a:moveTo>
                    <a:pt x="2198" y="730379"/>
                  </a:moveTo>
                  <a:lnTo>
                    <a:pt x="2198" y="730379"/>
                  </a:lnTo>
                  <a:cubicBezTo>
                    <a:pt x="884" y="730275"/>
                    <a:pt x="-97" y="729131"/>
                    <a:pt x="8" y="727826"/>
                  </a:cubicBezTo>
                  <a:cubicBezTo>
                    <a:pt x="8" y="727817"/>
                    <a:pt x="8" y="727817"/>
                    <a:pt x="8" y="727808"/>
                  </a:cubicBezTo>
                  <a:cubicBezTo>
                    <a:pt x="8" y="727808"/>
                    <a:pt x="1246" y="712282"/>
                    <a:pt x="3055" y="686850"/>
                  </a:cubicBezTo>
                  <a:cubicBezTo>
                    <a:pt x="5722" y="650560"/>
                    <a:pt x="15057" y="524068"/>
                    <a:pt x="20105" y="418340"/>
                  </a:cubicBezTo>
                  <a:cubicBezTo>
                    <a:pt x="22963" y="359000"/>
                    <a:pt x="24963" y="299183"/>
                    <a:pt x="26106" y="240604"/>
                  </a:cubicBezTo>
                  <a:cubicBezTo>
                    <a:pt x="29059" y="96586"/>
                    <a:pt x="26106" y="3431"/>
                    <a:pt x="26106" y="2479"/>
                  </a:cubicBezTo>
                  <a:cubicBezTo>
                    <a:pt x="26049" y="1164"/>
                    <a:pt x="27078" y="59"/>
                    <a:pt x="28392" y="2"/>
                  </a:cubicBezTo>
                  <a:cubicBezTo>
                    <a:pt x="28392" y="2"/>
                    <a:pt x="28392" y="2"/>
                    <a:pt x="28392" y="2"/>
                  </a:cubicBezTo>
                  <a:cubicBezTo>
                    <a:pt x="29706" y="-55"/>
                    <a:pt x="30811" y="974"/>
                    <a:pt x="30869" y="2288"/>
                  </a:cubicBezTo>
                  <a:cubicBezTo>
                    <a:pt x="30869" y="2288"/>
                    <a:pt x="30869" y="2288"/>
                    <a:pt x="30869" y="2288"/>
                  </a:cubicBezTo>
                  <a:cubicBezTo>
                    <a:pt x="30869" y="3241"/>
                    <a:pt x="33917" y="96491"/>
                    <a:pt x="30869" y="240413"/>
                  </a:cubicBezTo>
                  <a:cubicBezTo>
                    <a:pt x="29726" y="298992"/>
                    <a:pt x="27630" y="358904"/>
                    <a:pt x="24772" y="418340"/>
                  </a:cubicBezTo>
                  <a:cubicBezTo>
                    <a:pt x="19820" y="524068"/>
                    <a:pt x="10485" y="650655"/>
                    <a:pt x="7818" y="686945"/>
                  </a:cubicBezTo>
                  <a:cubicBezTo>
                    <a:pt x="6008" y="712282"/>
                    <a:pt x="4770" y="727903"/>
                    <a:pt x="4770" y="727903"/>
                  </a:cubicBezTo>
                  <a:cubicBezTo>
                    <a:pt x="4827" y="729217"/>
                    <a:pt x="3808" y="730332"/>
                    <a:pt x="2494" y="730389"/>
                  </a:cubicBezTo>
                  <a:cubicBezTo>
                    <a:pt x="2398" y="730389"/>
                    <a:pt x="2294" y="730389"/>
                    <a:pt x="2198" y="730379"/>
                  </a:cubicBezTo>
                  <a:close/>
                </a:path>
              </a:pathLst>
            </a:custGeom>
            <a:solidFill>
              <a:srgbClr val="7523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9" name="íṥḻiďè"/>
            <p:cNvSpPr/>
            <p:nvPr/>
          </p:nvSpPr>
          <p:spPr>
            <a:xfrm>
              <a:off x="5405827" y="4046372"/>
              <a:ext cx="506371" cy="1378085"/>
            </a:xfrm>
            <a:custGeom>
              <a:avLst/>
              <a:gdLst>
                <a:gd name="connsiteX0" fmla="*/ 209645 w 209645"/>
                <a:gd name="connsiteY0" fmla="*/ 570547 h 570547"/>
                <a:gd name="connsiteX1" fmla="*/ 23146 w 209645"/>
                <a:gd name="connsiteY1" fmla="*/ 557117 h 570547"/>
                <a:gd name="connsiteX2" fmla="*/ 0 w 209645"/>
                <a:gd name="connsiteY2" fmla="*/ 549497 h 570547"/>
                <a:gd name="connsiteX3" fmla="*/ 16954 w 209645"/>
                <a:gd name="connsiteY3" fmla="*/ 280892 h 570547"/>
                <a:gd name="connsiteX4" fmla="*/ 24384 w 209645"/>
                <a:gd name="connsiteY4" fmla="*/ 0 h 570547"/>
                <a:gd name="connsiteX5" fmla="*/ 34385 w 209645"/>
                <a:gd name="connsiteY5" fmla="*/ 214598 h 570547"/>
                <a:gd name="connsiteX6" fmla="*/ 152781 w 209645"/>
                <a:gd name="connsiteY6" fmla="*/ 524923 h 570547"/>
                <a:gd name="connsiteX7" fmla="*/ 209645 w 209645"/>
                <a:gd name="connsiteY7" fmla="*/ 570547 h 570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645" h="570547">
                  <a:moveTo>
                    <a:pt x="209645" y="570547"/>
                  </a:moveTo>
                  <a:lnTo>
                    <a:pt x="23146" y="557117"/>
                  </a:lnTo>
                  <a:cubicBezTo>
                    <a:pt x="15278" y="555079"/>
                    <a:pt x="7544" y="552536"/>
                    <a:pt x="0" y="549497"/>
                  </a:cubicBezTo>
                  <a:cubicBezTo>
                    <a:pt x="4477" y="489680"/>
                    <a:pt x="12478" y="375380"/>
                    <a:pt x="16954" y="280892"/>
                  </a:cubicBezTo>
                  <a:cubicBezTo>
                    <a:pt x="20098" y="215837"/>
                    <a:pt x="23336" y="52864"/>
                    <a:pt x="24384" y="0"/>
                  </a:cubicBezTo>
                  <a:cubicBezTo>
                    <a:pt x="25146" y="15907"/>
                    <a:pt x="32861" y="195929"/>
                    <a:pt x="34385" y="214598"/>
                  </a:cubicBezTo>
                  <a:cubicBezTo>
                    <a:pt x="44387" y="330613"/>
                    <a:pt x="66199" y="431959"/>
                    <a:pt x="152781" y="524923"/>
                  </a:cubicBezTo>
                  <a:cubicBezTo>
                    <a:pt x="169297" y="542944"/>
                    <a:pt x="188471" y="558336"/>
                    <a:pt x="209645" y="570547"/>
                  </a:cubicBezTo>
                  <a:close/>
                </a:path>
              </a:pathLst>
            </a:custGeom>
            <a:solidFill>
              <a:srgbClr val="752315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0" name="ïṧḷiḑè"/>
            <p:cNvSpPr/>
            <p:nvPr/>
          </p:nvSpPr>
          <p:spPr>
            <a:xfrm>
              <a:off x="2971688" y="3276181"/>
              <a:ext cx="949034" cy="1919175"/>
            </a:xfrm>
            <a:custGeom>
              <a:avLst/>
              <a:gdLst>
                <a:gd name="connsiteX0" fmla="*/ 392072 w 392914"/>
                <a:gd name="connsiteY0" fmla="*/ 168756 h 794566"/>
                <a:gd name="connsiteX1" fmla="*/ 356449 w 392914"/>
                <a:gd name="connsiteY1" fmla="*/ 416882 h 794566"/>
                <a:gd name="connsiteX2" fmla="*/ 340066 w 392914"/>
                <a:gd name="connsiteY2" fmla="*/ 514323 h 794566"/>
                <a:gd name="connsiteX3" fmla="*/ 325778 w 392914"/>
                <a:gd name="connsiteY3" fmla="*/ 584998 h 794566"/>
                <a:gd name="connsiteX4" fmla="*/ 321968 w 392914"/>
                <a:gd name="connsiteY4" fmla="*/ 596524 h 794566"/>
                <a:gd name="connsiteX5" fmla="*/ 313586 w 392914"/>
                <a:gd name="connsiteY5" fmla="*/ 599286 h 794566"/>
                <a:gd name="connsiteX6" fmla="*/ 221956 w 392914"/>
                <a:gd name="connsiteY6" fmla="*/ 786643 h 794566"/>
                <a:gd name="connsiteX7" fmla="*/ 194429 w 392914"/>
                <a:gd name="connsiteY7" fmla="*/ 793119 h 794566"/>
                <a:gd name="connsiteX8" fmla="*/ 34599 w 392914"/>
                <a:gd name="connsiteY8" fmla="*/ 695012 h 794566"/>
                <a:gd name="connsiteX9" fmla="*/ 3833 w 392914"/>
                <a:gd name="connsiteY9" fmla="*/ 583665 h 794566"/>
                <a:gd name="connsiteX10" fmla="*/ 976 w 392914"/>
                <a:gd name="connsiteY10" fmla="*/ 486510 h 794566"/>
                <a:gd name="connsiteX11" fmla="*/ 20026 w 392914"/>
                <a:gd name="connsiteY11" fmla="*/ 352302 h 794566"/>
                <a:gd name="connsiteX12" fmla="*/ 114038 w 392914"/>
                <a:gd name="connsiteY12" fmla="*/ 83031 h 794566"/>
                <a:gd name="connsiteX13" fmla="*/ 160710 w 392914"/>
                <a:gd name="connsiteY13" fmla="*/ 26928 h 794566"/>
                <a:gd name="connsiteX14" fmla="*/ 392072 w 392914"/>
                <a:gd name="connsiteY14" fmla="*/ 168756 h 794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2914" h="794566">
                  <a:moveTo>
                    <a:pt x="392072" y="168756"/>
                  </a:moveTo>
                  <a:cubicBezTo>
                    <a:pt x="385500" y="251242"/>
                    <a:pt x="369689" y="335919"/>
                    <a:pt x="356449" y="416882"/>
                  </a:cubicBezTo>
                  <a:cubicBezTo>
                    <a:pt x="350829" y="450124"/>
                    <a:pt x="345781" y="482605"/>
                    <a:pt x="340066" y="514323"/>
                  </a:cubicBezTo>
                  <a:cubicBezTo>
                    <a:pt x="335875" y="538326"/>
                    <a:pt x="331303" y="561948"/>
                    <a:pt x="325778" y="584998"/>
                  </a:cubicBezTo>
                  <a:cubicBezTo>
                    <a:pt x="324835" y="588942"/>
                    <a:pt x="323569" y="592799"/>
                    <a:pt x="321968" y="596524"/>
                  </a:cubicBezTo>
                  <a:cubicBezTo>
                    <a:pt x="319873" y="601381"/>
                    <a:pt x="318254" y="601381"/>
                    <a:pt x="313586" y="599286"/>
                  </a:cubicBezTo>
                  <a:cubicBezTo>
                    <a:pt x="339980" y="676324"/>
                    <a:pt x="298965" y="760182"/>
                    <a:pt x="221956" y="786643"/>
                  </a:cubicBezTo>
                  <a:cubicBezTo>
                    <a:pt x="213031" y="789748"/>
                    <a:pt x="203801" y="791910"/>
                    <a:pt x="194429" y="793119"/>
                  </a:cubicBezTo>
                  <a:cubicBezTo>
                    <a:pt x="124525" y="802959"/>
                    <a:pt x="57469" y="761801"/>
                    <a:pt x="34599" y="695012"/>
                  </a:cubicBezTo>
                  <a:cubicBezTo>
                    <a:pt x="18216" y="659865"/>
                    <a:pt x="7815" y="622232"/>
                    <a:pt x="3833" y="583665"/>
                  </a:cubicBezTo>
                  <a:cubicBezTo>
                    <a:pt x="-5" y="551432"/>
                    <a:pt x="-967" y="518914"/>
                    <a:pt x="976" y="486510"/>
                  </a:cubicBezTo>
                  <a:cubicBezTo>
                    <a:pt x="3890" y="441352"/>
                    <a:pt x="10253" y="396489"/>
                    <a:pt x="20026" y="352302"/>
                  </a:cubicBezTo>
                  <a:cubicBezTo>
                    <a:pt x="40676" y="259167"/>
                    <a:pt x="72232" y="168784"/>
                    <a:pt x="114038" y="83031"/>
                  </a:cubicBezTo>
                  <a:cubicBezTo>
                    <a:pt x="125048" y="60971"/>
                    <a:pt x="141022" y="41768"/>
                    <a:pt x="160710" y="26928"/>
                  </a:cubicBezTo>
                  <a:cubicBezTo>
                    <a:pt x="255293" y="-42604"/>
                    <a:pt x="405503" y="28834"/>
                    <a:pt x="392072" y="168756"/>
                  </a:cubicBezTo>
                  <a:close/>
                </a:path>
              </a:pathLst>
            </a:custGeom>
            <a:solidFill>
              <a:srgbClr val="F794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1" name="iṡḷïdê"/>
            <p:cNvSpPr/>
            <p:nvPr/>
          </p:nvSpPr>
          <p:spPr>
            <a:xfrm>
              <a:off x="2959944" y="4450594"/>
              <a:ext cx="2096144" cy="1021948"/>
            </a:xfrm>
            <a:custGeom>
              <a:avLst/>
              <a:gdLst>
                <a:gd name="connsiteX0" fmla="*/ 772696 w 867834"/>
                <a:gd name="connsiteY0" fmla="*/ 423101 h 423101"/>
                <a:gd name="connsiteX1" fmla="*/ 448846 w 867834"/>
                <a:gd name="connsiteY1" fmla="*/ 399860 h 423101"/>
                <a:gd name="connsiteX2" fmla="*/ 361026 w 867834"/>
                <a:gd name="connsiteY2" fmla="*/ 390335 h 423101"/>
                <a:gd name="connsiteX3" fmla="*/ 296922 w 867834"/>
                <a:gd name="connsiteY3" fmla="*/ 383096 h 423101"/>
                <a:gd name="connsiteX4" fmla="*/ 256155 w 867834"/>
                <a:gd name="connsiteY4" fmla="*/ 378238 h 423101"/>
                <a:gd name="connsiteX5" fmla="*/ 21936 w 867834"/>
                <a:gd name="connsiteY5" fmla="*/ 246602 h 423101"/>
                <a:gd name="connsiteX6" fmla="*/ 219 w 867834"/>
                <a:gd name="connsiteY6" fmla="*/ 96203 h 423101"/>
                <a:gd name="connsiteX7" fmla="*/ 5648 w 867834"/>
                <a:gd name="connsiteY7" fmla="*/ 0 h 423101"/>
                <a:gd name="connsiteX8" fmla="*/ 5648 w 867834"/>
                <a:gd name="connsiteY8" fmla="*/ 0 h 423101"/>
                <a:gd name="connsiteX9" fmla="*/ 141284 w 867834"/>
                <a:gd name="connsiteY9" fmla="*/ 10097 h 423101"/>
                <a:gd name="connsiteX10" fmla="*/ 344738 w 867834"/>
                <a:gd name="connsiteY10" fmla="*/ 27813 h 423101"/>
                <a:gd name="connsiteX11" fmla="*/ 830513 w 867834"/>
                <a:gd name="connsiteY11" fmla="*/ 96393 h 423101"/>
                <a:gd name="connsiteX12" fmla="*/ 772696 w 867834"/>
                <a:gd name="connsiteY12" fmla="*/ 423101 h 423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67834" h="423101">
                  <a:moveTo>
                    <a:pt x="772696" y="423101"/>
                  </a:moveTo>
                  <a:cubicBezTo>
                    <a:pt x="690114" y="422529"/>
                    <a:pt x="558384" y="411099"/>
                    <a:pt x="448846" y="399860"/>
                  </a:cubicBezTo>
                  <a:cubicBezTo>
                    <a:pt x="417128" y="396621"/>
                    <a:pt x="387315" y="393478"/>
                    <a:pt x="361026" y="390335"/>
                  </a:cubicBezTo>
                  <a:lnTo>
                    <a:pt x="296922" y="383096"/>
                  </a:lnTo>
                  <a:cubicBezTo>
                    <a:pt x="271300" y="380143"/>
                    <a:pt x="256155" y="378238"/>
                    <a:pt x="256155" y="378238"/>
                  </a:cubicBezTo>
                  <a:cubicBezTo>
                    <a:pt x="158810" y="371570"/>
                    <a:pt x="65655" y="328041"/>
                    <a:pt x="21936" y="246602"/>
                  </a:cubicBezTo>
                  <a:cubicBezTo>
                    <a:pt x="-543" y="204692"/>
                    <a:pt x="-543" y="143828"/>
                    <a:pt x="219" y="96203"/>
                  </a:cubicBezTo>
                  <a:lnTo>
                    <a:pt x="5648" y="0"/>
                  </a:lnTo>
                  <a:lnTo>
                    <a:pt x="5648" y="0"/>
                  </a:lnTo>
                  <a:cubicBezTo>
                    <a:pt x="10791" y="0"/>
                    <a:pt x="63655" y="3905"/>
                    <a:pt x="141284" y="10097"/>
                  </a:cubicBezTo>
                  <a:cubicBezTo>
                    <a:pt x="198434" y="14669"/>
                    <a:pt x="269586" y="20669"/>
                    <a:pt x="344738" y="27813"/>
                  </a:cubicBezTo>
                  <a:cubicBezTo>
                    <a:pt x="525713" y="45053"/>
                    <a:pt x="730310" y="69056"/>
                    <a:pt x="830513" y="96393"/>
                  </a:cubicBezTo>
                  <a:cubicBezTo>
                    <a:pt x="906713" y="117443"/>
                    <a:pt x="855563" y="423672"/>
                    <a:pt x="772696" y="423101"/>
                  </a:cubicBezTo>
                  <a:close/>
                </a:path>
              </a:pathLst>
            </a:custGeom>
            <a:solidFill>
              <a:srgbClr val="F794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2" name="ïṡľiďe"/>
            <p:cNvSpPr/>
            <p:nvPr/>
          </p:nvSpPr>
          <p:spPr>
            <a:xfrm rot="17015399">
              <a:off x="4493067" y="4715430"/>
              <a:ext cx="799702" cy="726542"/>
            </a:xfrm>
            <a:custGeom>
              <a:avLst/>
              <a:gdLst>
                <a:gd name="connsiteX0" fmla="*/ 331089 w 331088"/>
                <a:gd name="connsiteY0" fmla="*/ 150400 h 300799"/>
                <a:gd name="connsiteX1" fmla="*/ 165544 w 331088"/>
                <a:gd name="connsiteY1" fmla="*/ 300800 h 300799"/>
                <a:gd name="connsiteX2" fmla="*/ 0 w 331088"/>
                <a:gd name="connsiteY2" fmla="*/ 150400 h 300799"/>
                <a:gd name="connsiteX3" fmla="*/ 165544 w 331088"/>
                <a:gd name="connsiteY3" fmla="*/ 0 h 300799"/>
                <a:gd name="connsiteX4" fmla="*/ 331089 w 331088"/>
                <a:gd name="connsiteY4" fmla="*/ 150400 h 300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1088" h="300799">
                  <a:moveTo>
                    <a:pt x="331089" y="150400"/>
                  </a:moveTo>
                  <a:cubicBezTo>
                    <a:pt x="331089" y="233463"/>
                    <a:pt x="256972" y="300800"/>
                    <a:pt x="165544" y="300800"/>
                  </a:cubicBezTo>
                  <a:cubicBezTo>
                    <a:pt x="74117" y="300800"/>
                    <a:pt x="0" y="233463"/>
                    <a:pt x="0" y="150400"/>
                  </a:cubicBezTo>
                  <a:cubicBezTo>
                    <a:pt x="0" y="67336"/>
                    <a:pt x="74117" y="0"/>
                    <a:pt x="165544" y="0"/>
                  </a:cubicBezTo>
                  <a:cubicBezTo>
                    <a:pt x="256972" y="0"/>
                    <a:pt x="331089" y="67336"/>
                    <a:pt x="331089" y="150400"/>
                  </a:cubicBezTo>
                  <a:close/>
                </a:path>
              </a:pathLst>
            </a:custGeom>
            <a:solidFill>
              <a:srgbClr val="F794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3" name="iSḻíḑê"/>
            <p:cNvSpPr/>
            <p:nvPr/>
          </p:nvSpPr>
          <p:spPr>
            <a:xfrm>
              <a:off x="4721660" y="4880666"/>
              <a:ext cx="376108" cy="492026"/>
            </a:xfrm>
            <a:custGeom>
              <a:avLst/>
              <a:gdLst>
                <a:gd name="connsiteX0" fmla="*/ 155714 w 155714"/>
                <a:gd name="connsiteY0" fmla="*/ 15397 h 203706"/>
                <a:gd name="connsiteX1" fmla="*/ 136664 w 155714"/>
                <a:gd name="connsiteY1" fmla="*/ 91597 h 203706"/>
                <a:gd name="connsiteX2" fmla="*/ 133331 w 155714"/>
                <a:gd name="connsiteY2" fmla="*/ 111980 h 203706"/>
                <a:gd name="connsiteX3" fmla="*/ 127044 w 155714"/>
                <a:gd name="connsiteY3" fmla="*/ 131030 h 203706"/>
                <a:gd name="connsiteX4" fmla="*/ 109328 w 155714"/>
                <a:gd name="connsiteY4" fmla="*/ 203706 h 203706"/>
                <a:gd name="connsiteX5" fmla="*/ 54273 w 155714"/>
                <a:gd name="connsiteY5" fmla="*/ 191514 h 203706"/>
                <a:gd name="connsiteX6" fmla="*/ 5982 w 155714"/>
                <a:gd name="connsiteY6" fmla="*/ 149604 h 203706"/>
                <a:gd name="connsiteX7" fmla="*/ 4076 w 155714"/>
                <a:gd name="connsiteY7" fmla="*/ 80071 h 203706"/>
                <a:gd name="connsiteX8" fmla="*/ 84563 w 155714"/>
                <a:gd name="connsiteY8" fmla="*/ 157 h 203706"/>
                <a:gd name="connsiteX9" fmla="*/ 84563 w 155714"/>
                <a:gd name="connsiteY9" fmla="*/ 157 h 20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5714" h="203706">
                  <a:moveTo>
                    <a:pt x="155714" y="15397"/>
                  </a:moveTo>
                  <a:lnTo>
                    <a:pt x="136664" y="91597"/>
                  </a:lnTo>
                  <a:cubicBezTo>
                    <a:pt x="136045" y="98464"/>
                    <a:pt x="134931" y="105275"/>
                    <a:pt x="133331" y="111980"/>
                  </a:cubicBezTo>
                  <a:cubicBezTo>
                    <a:pt x="131664" y="118467"/>
                    <a:pt x="129559" y="124829"/>
                    <a:pt x="127044" y="131030"/>
                  </a:cubicBezTo>
                  <a:lnTo>
                    <a:pt x="109328" y="203706"/>
                  </a:lnTo>
                  <a:lnTo>
                    <a:pt x="54273" y="191514"/>
                  </a:lnTo>
                  <a:cubicBezTo>
                    <a:pt x="32090" y="186675"/>
                    <a:pt x="13897" y="170883"/>
                    <a:pt x="5982" y="149604"/>
                  </a:cubicBezTo>
                  <a:cubicBezTo>
                    <a:pt x="-1286" y="127087"/>
                    <a:pt x="-1943" y="102951"/>
                    <a:pt x="4076" y="80071"/>
                  </a:cubicBezTo>
                  <a:cubicBezTo>
                    <a:pt x="15888" y="31399"/>
                    <a:pt x="50939" y="-2605"/>
                    <a:pt x="84563" y="157"/>
                  </a:cubicBezTo>
                  <a:lnTo>
                    <a:pt x="84563" y="157"/>
                  </a:lnTo>
                  <a:close/>
                </a:path>
              </a:pathLst>
            </a:custGeom>
            <a:solidFill>
              <a:srgbClr val="752315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4" name="î$ľidè"/>
            <p:cNvSpPr/>
            <p:nvPr/>
          </p:nvSpPr>
          <p:spPr>
            <a:xfrm>
              <a:off x="3342438" y="4500373"/>
              <a:ext cx="1917201" cy="964346"/>
            </a:xfrm>
            <a:custGeom>
              <a:avLst/>
              <a:gdLst>
                <a:gd name="connsiteX0" fmla="*/ 679965 w 793749"/>
                <a:gd name="connsiteY0" fmla="*/ 399253 h 399253"/>
                <a:gd name="connsiteX1" fmla="*/ 677679 w 793749"/>
                <a:gd name="connsiteY1" fmla="*/ 397253 h 399253"/>
                <a:gd name="connsiteX2" fmla="*/ 679622 w 793749"/>
                <a:gd name="connsiteY2" fmla="*/ 394500 h 399253"/>
                <a:gd name="connsiteX3" fmla="*/ 679679 w 793749"/>
                <a:gd name="connsiteY3" fmla="*/ 394491 h 399253"/>
                <a:gd name="connsiteX4" fmla="*/ 757118 w 793749"/>
                <a:gd name="connsiteY4" fmla="*/ 340103 h 399253"/>
                <a:gd name="connsiteX5" fmla="*/ 783311 w 793749"/>
                <a:gd name="connsiteY5" fmla="*/ 181702 h 399253"/>
                <a:gd name="connsiteX6" fmla="*/ 691776 w 793749"/>
                <a:gd name="connsiteY6" fmla="*/ 84071 h 399253"/>
                <a:gd name="connsiteX7" fmla="*/ 239148 w 793749"/>
                <a:gd name="connsiteY7" fmla="*/ 15015 h 399253"/>
                <a:gd name="connsiteX8" fmla="*/ 194857 w 793749"/>
                <a:gd name="connsiteY8" fmla="*/ 10347 h 399253"/>
                <a:gd name="connsiteX9" fmla="*/ 62936 w 793749"/>
                <a:gd name="connsiteY9" fmla="*/ 5204 h 399253"/>
                <a:gd name="connsiteX10" fmla="*/ 4452 w 793749"/>
                <a:gd name="connsiteY10" fmla="*/ 17491 h 399253"/>
                <a:gd name="connsiteX11" fmla="*/ 1395 w 793749"/>
                <a:gd name="connsiteY11" fmla="*/ 18539 h 399253"/>
                <a:gd name="connsiteX12" fmla="*/ 1214 w 793749"/>
                <a:gd name="connsiteY12" fmla="*/ 18444 h 399253"/>
                <a:gd name="connsiteX13" fmla="*/ 261 w 793749"/>
                <a:gd name="connsiteY13" fmla="*/ 15205 h 399253"/>
                <a:gd name="connsiteX14" fmla="*/ 62745 w 793749"/>
                <a:gd name="connsiteY14" fmla="*/ 441 h 399253"/>
                <a:gd name="connsiteX15" fmla="*/ 195333 w 793749"/>
                <a:gd name="connsiteY15" fmla="*/ 5585 h 399253"/>
                <a:gd name="connsiteX16" fmla="*/ 239624 w 793749"/>
                <a:gd name="connsiteY16" fmla="*/ 10252 h 399253"/>
                <a:gd name="connsiteX17" fmla="*/ 693491 w 793749"/>
                <a:gd name="connsiteY17" fmla="*/ 79689 h 399253"/>
                <a:gd name="connsiteX18" fmla="*/ 787883 w 793749"/>
                <a:gd name="connsiteY18" fmla="*/ 180369 h 399253"/>
                <a:gd name="connsiteX19" fmla="*/ 761118 w 793749"/>
                <a:gd name="connsiteY19" fmla="*/ 342294 h 399253"/>
                <a:gd name="connsiteX20" fmla="*/ 680346 w 793749"/>
                <a:gd name="connsiteY20" fmla="*/ 398872 h 399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93749" h="399253">
                  <a:moveTo>
                    <a:pt x="679965" y="399253"/>
                  </a:moveTo>
                  <a:cubicBezTo>
                    <a:pt x="678822" y="399225"/>
                    <a:pt x="677860" y="398386"/>
                    <a:pt x="677679" y="397253"/>
                  </a:cubicBezTo>
                  <a:cubicBezTo>
                    <a:pt x="677451" y="395957"/>
                    <a:pt x="678327" y="394729"/>
                    <a:pt x="679622" y="394500"/>
                  </a:cubicBezTo>
                  <a:cubicBezTo>
                    <a:pt x="679641" y="394500"/>
                    <a:pt x="679660" y="394491"/>
                    <a:pt x="679679" y="394491"/>
                  </a:cubicBezTo>
                  <a:cubicBezTo>
                    <a:pt x="712217" y="388595"/>
                    <a:pt x="740525" y="368707"/>
                    <a:pt x="757118" y="340103"/>
                  </a:cubicBezTo>
                  <a:cubicBezTo>
                    <a:pt x="785693" y="295335"/>
                    <a:pt x="796837" y="228756"/>
                    <a:pt x="783311" y="181702"/>
                  </a:cubicBezTo>
                  <a:cubicBezTo>
                    <a:pt x="763595" y="112932"/>
                    <a:pt x="692538" y="84357"/>
                    <a:pt x="691776" y="84071"/>
                  </a:cubicBezTo>
                  <a:cubicBezTo>
                    <a:pt x="633293" y="62544"/>
                    <a:pt x="430124" y="37113"/>
                    <a:pt x="239148" y="15015"/>
                  </a:cubicBezTo>
                  <a:cubicBezTo>
                    <a:pt x="223337" y="13205"/>
                    <a:pt x="208668" y="11681"/>
                    <a:pt x="194857" y="10347"/>
                  </a:cubicBezTo>
                  <a:cubicBezTo>
                    <a:pt x="151051" y="5585"/>
                    <a:pt x="106979" y="3861"/>
                    <a:pt x="62936" y="5204"/>
                  </a:cubicBezTo>
                  <a:cubicBezTo>
                    <a:pt x="11691" y="7680"/>
                    <a:pt x="4452" y="17396"/>
                    <a:pt x="4452" y="17491"/>
                  </a:cubicBezTo>
                  <a:cubicBezTo>
                    <a:pt x="3900" y="18625"/>
                    <a:pt x="2528" y="19101"/>
                    <a:pt x="1395" y="18539"/>
                  </a:cubicBezTo>
                  <a:cubicBezTo>
                    <a:pt x="1337" y="18510"/>
                    <a:pt x="1271" y="18482"/>
                    <a:pt x="1214" y="18444"/>
                  </a:cubicBezTo>
                  <a:cubicBezTo>
                    <a:pt x="99" y="17777"/>
                    <a:pt x="-320" y="16367"/>
                    <a:pt x="261" y="15205"/>
                  </a:cubicBezTo>
                  <a:cubicBezTo>
                    <a:pt x="928" y="13967"/>
                    <a:pt x="8167" y="3013"/>
                    <a:pt x="62745" y="441"/>
                  </a:cubicBezTo>
                  <a:cubicBezTo>
                    <a:pt x="107008" y="-902"/>
                    <a:pt x="151309" y="822"/>
                    <a:pt x="195333" y="5585"/>
                  </a:cubicBezTo>
                  <a:cubicBezTo>
                    <a:pt x="209144" y="6918"/>
                    <a:pt x="223908" y="8442"/>
                    <a:pt x="239624" y="10252"/>
                  </a:cubicBezTo>
                  <a:cubicBezTo>
                    <a:pt x="430982" y="32350"/>
                    <a:pt x="634436" y="57877"/>
                    <a:pt x="693491" y="79689"/>
                  </a:cubicBezTo>
                  <a:cubicBezTo>
                    <a:pt x="694253" y="79689"/>
                    <a:pt x="767595" y="109312"/>
                    <a:pt x="787883" y="180369"/>
                  </a:cubicBezTo>
                  <a:cubicBezTo>
                    <a:pt x="801695" y="228660"/>
                    <a:pt x="790455" y="296859"/>
                    <a:pt x="761118" y="342294"/>
                  </a:cubicBezTo>
                  <a:cubicBezTo>
                    <a:pt x="743849" y="372135"/>
                    <a:pt x="714293" y="392843"/>
                    <a:pt x="680346" y="398872"/>
                  </a:cubicBezTo>
                  <a:close/>
                </a:path>
              </a:pathLst>
            </a:custGeom>
            <a:solidFill>
              <a:srgbClr val="7523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5" name="îṧļiďê"/>
            <p:cNvSpPr/>
            <p:nvPr/>
          </p:nvSpPr>
          <p:spPr>
            <a:xfrm>
              <a:off x="4876570" y="4914641"/>
              <a:ext cx="331464" cy="462436"/>
            </a:xfrm>
            <a:custGeom>
              <a:avLst/>
              <a:gdLst>
                <a:gd name="connsiteX0" fmla="*/ 133204 w 137231"/>
                <a:gd name="connsiteY0" fmla="*/ 111535 h 191455"/>
                <a:gd name="connsiteX1" fmla="*/ 45574 w 137231"/>
                <a:gd name="connsiteY1" fmla="*/ 190116 h 191455"/>
                <a:gd name="connsiteX2" fmla="*/ 25381 w 137231"/>
                <a:gd name="connsiteY2" fmla="*/ 179543 h 191455"/>
                <a:gd name="connsiteX3" fmla="*/ 4045 w 137231"/>
                <a:gd name="connsiteY3" fmla="*/ 80007 h 191455"/>
                <a:gd name="connsiteX4" fmla="*/ 11951 w 137231"/>
                <a:gd name="connsiteY4" fmla="*/ 56480 h 191455"/>
                <a:gd name="connsiteX5" fmla="*/ 91675 w 137231"/>
                <a:gd name="connsiteY5" fmla="*/ 1331 h 191455"/>
                <a:gd name="connsiteX6" fmla="*/ 133204 w 137231"/>
                <a:gd name="connsiteY6" fmla="*/ 111535 h 19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231" h="191455">
                  <a:moveTo>
                    <a:pt x="133204" y="111535"/>
                  </a:moveTo>
                  <a:cubicBezTo>
                    <a:pt x="120440" y="163732"/>
                    <a:pt x="81197" y="198879"/>
                    <a:pt x="45574" y="190116"/>
                  </a:cubicBezTo>
                  <a:cubicBezTo>
                    <a:pt x="38068" y="188325"/>
                    <a:pt x="31124" y="184696"/>
                    <a:pt x="25381" y="179543"/>
                  </a:cubicBezTo>
                  <a:cubicBezTo>
                    <a:pt x="3378" y="160493"/>
                    <a:pt x="-6052" y="121155"/>
                    <a:pt x="4045" y="80007"/>
                  </a:cubicBezTo>
                  <a:cubicBezTo>
                    <a:pt x="5912" y="71930"/>
                    <a:pt x="8560" y="64053"/>
                    <a:pt x="11951" y="56480"/>
                  </a:cubicBezTo>
                  <a:cubicBezTo>
                    <a:pt x="29191" y="17618"/>
                    <a:pt x="61576" y="-6004"/>
                    <a:pt x="91675" y="1331"/>
                  </a:cubicBezTo>
                  <a:cubicBezTo>
                    <a:pt x="127394" y="9998"/>
                    <a:pt x="145967" y="59338"/>
                    <a:pt x="133204" y="111535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6" name="işḷiďé"/>
            <p:cNvSpPr/>
            <p:nvPr/>
          </p:nvSpPr>
          <p:spPr>
            <a:xfrm>
              <a:off x="5289798" y="5096193"/>
              <a:ext cx="426954" cy="289202"/>
            </a:xfrm>
            <a:custGeom>
              <a:avLst/>
              <a:gdLst>
                <a:gd name="connsiteX0" fmla="*/ 33084 w 176765"/>
                <a:gd name="connsiteY0" fmla="*/ 3508 h 119734"/>
                <a:gd name="connsiteX1" fmla="*/ 175959 w 176765"/>
                <a:gd name="connsiteY1" fmla="*/ 112855 h 119734"/>
                <a:gd name="connsiteX2" fmla="*/ 136716 w 176765"/>
                <a:gd name="connsiteY2" fmla="*/ 115237 h 119734"/>
                <a:gd name="connsiteX3" fmla="*/ 9843 w 176765"/>
                <a:gd name="connsiteY3" fmla="*/ 39799 h 119734"/>
                <a:gd name="connsiteX4" fmla="*/ 3508 w 176765"/>
                <a:gd name="connsiteY4" fmla="*/ 9842 h 119734"/>
                <a:gd name="connsiteX5" fmla="*/ 33465 w 176765"/>
                <a:gd name="connsiteY5" fmla="*/ 3508 h 11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765" h="119734">
                  <a:moveTo>
                    <a:pt x="33084" y="3508"/>
                  </a:moveTo>
                  <a:lnTo>
                    <a:pt x="175959" y="112855"/>
                  </a:lnTo>
                  <a:cubicBezTo>
                    <a:pt x="182245" y="117332"/>
                    <a:pt x="150146" y="124476"/>
                    <a:pt x="136716" y="115237"/>
                  </a:cubicBezTo>
                  <a:lnTo>
                    <a:pt x="9843" y="39799"/>
                  </a:lnTo>
                  <a:cubicBezTo>
                    <a:pt x="-178" y="33274"/>
                    <a:pt x="-3016" y="19863"/>
                    <a:pt x="3508" y="9842"/>
                  </a:cubicBezTo>
                  <a:cubicBezTo>
                    <a:pt x="10033" y="-178"/>
                    <a:pt x="23444" y="-3016"/>
                    <a:pt x="33465" y="3508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7" name="ïšḷïḓe"/>
            <p:cNvSpPr/>
            <p:nvPr/>
          </p:nvSpPr>
          <p:spPr>
            <a:xfrm>
              <a:off x="5398139" y="5073169"/>
              <a:ext cx="423896" cy="306825"/>
            </a:xfrm>
            <a:custGeom>
              <a:avLst/>
              <a:gdLst>
                <a:gd name="connsiteX0" fmla="*/ 34901 w 175499"/>
                <a:gd name="connsiteY0" fmla="*/ 4754 h 127030"/>
                <a:gd name="connsiteX1" fmla="*/ 171870 w 175499"/>
                <a:gd name="connsiteY1" fmla="*/ 114578 h 127030"/>
                <a:gd name="connsiteX2" fmla="*/ 143295 w 175499"/>
                <a:gd name="connsiteY2" fmla="*/ 122674 h 127030"/>
                <a:gd name="connsiteX3" fmla="*/ 10612 w 175499"/>
                <a:gd name="connsiteY3" fmla="*/ 40378 h 127030"/>
                <a:gd name="connsiteX4" fmla="*/ 3059 w 175499"/>
                <a:gd name="connsiteY4" fmla="*/ 10612 h 127030"/>
                <a:gd name="connsiteX5" fmla="*/ 32834 w 175499"/>
                <a:gd name="connsiteY5" fmla="*/ 3059 h 127030"/>
                <a:gd name="connsiteX6" fmla="*/ 35282 w 175499"/>
                <a:gd name="connsiteY6" fmla="*/ 4754 h 127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5499" h="127030">
                  <a:moveTo>
                    <a:pt x="34901" y="4754"/>
                  </a:moveTo>
                  <a:lnTo>
                    <a:pt x="171870" y="114578"/>
                  </a:lnTo>
                  <a:cubicBezTo>
                    <a:pt x="185491" y="125341"/>
                    <a:pt x="157392" y="131818"/>
                    <a:pt x="143295" y="122674"/>
                  </a:cubicBezTo>
                  <a:lnTo>
                    <a:pt x="10612" y="40378"/>
                  </a:lnTo>
                  <a:cubicBezTo>
                    <a:pt x="306" y="34244"/>
                    <a:pt x="-3075" y="20918"/>
                    <a:pt x="3059" y="10612"/>
                  </a:cubicBezTo>
                  <a:cubicBezTo>
                    <a:pt x="9193" y="306"/>
                    <a:pt x="22528" y="-3075"/>
                    <a:pt x="32834" y="3059"/>
                  </a:cubicBezTo>
                  <a:cubicBezTo>
                    <a:pt x="33682" y="3564"/>
                    <a:pt x="34501" y="4135"/>
                    <a:pt x="35282" y="4754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8" name="î$ļïḓê"/>
            <p:cNvSpPr/>
            <p:nvPr/>
          </p:nvSpPr>
          <p:spPr>
            <a:xfrm>
              <a:off x="5488155" y="5053513"/>
              <a:ext cx="443108" cy="322015"/>
            </a:xfrm>
            <a:custGeom>
              <a:avLst/>
              <a:gdLst>
                <a:gd name="connsiteX0" fmla="*/ 35447 w 183453"/>
                <a:gd name="connsiteY0" fmla="*/ 4891 h 133319"/>
                <a:gd name="connsiteX1" fmla="*/ 182703 w 183453"/>
                <a:gd name="connsiteY1" fmla="*/ 124620 h 133319"/>
                <a:gd name="connsiteX2" fmla="*/ 150033 w 183453"/>
                <a:gd name="connsiteY2" fmla="*/ 130621 h 133319"/>
                <a:gd name="connsiteX3" fmla="*/ 10206 w 183453"/>
                <a:gd name="connsiteY3" fmla="*/ 40133 h 133319"/>
                <a:gd name="connsiteX4" fmla="*/ 3310 w 183453"/>
                <a:gd name="connsiteY4" fmla="*/ 10206 h 133319"/>
                <a:gd name="connsiteX5" fmla="*/ 33237 w 183453"/>
                <a:gd name="connsiteY5" fmla="*/ 3310 h 133319"/>
                <a:gd name="connsiteX6" fmla="*/ 35447 w 183453"/>
                <a:gd name="connsiteY6" fmla="*/ 4891 h 133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453" h="133319">
                  <a:moveTo>
                    <a:pt x="35447" y="4891"/>
                  </a:moveTo>
                  <a:lnTo>
                    <a:pt x="182703" y="124620"/>
                  </a:lnTo>
                  <a:cubicBezTo>
                    <a:pt x="188038" y="132716"/>
                    <a:pt x="163653" y="136145"/>
                    <a:pt x="150033" y="130621"/>
                  </a:cubicBezTo>
                  <a:lnTo>
                    <a:pt x="10206" y="40133"/>
                  </a:lnTo>
                  <a:cubicBezTo>
                    <a:pt x="33" y="33771"/>
                    <a:pt x="-3053" y="20369"/>
                    <a:pt x="3310" y="10206"/>
                  </a:cubicBezTo>
                  <a:cubicBezTo>
                    <a:pt x="9672" y="33"/>
                    <a:pt x="23074" y="-3053"/>
                    <a:pt x="33237" y="3310"/>
                  </a:cubicBezTo>
                  <a:cubicBezTo>
                    <a:pt x="34009" y="3796"/>
                    <a:pt x="34742" y="4319"/>
                    <a:pt x="35447" y="4891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9" name="îśliḑè"/>
            <p:cNvSpPr/>
            <p:nvPr/>
          </p:nvSpPr>
          <p:spPr>
            <a:xfrm>
              <a:off x="5561754" y="5029151"/>
              <a:ext cx="462460" cy="336486"/>
            </a:xfrm>
            <a:custGeom>
              <a:avLst/>
              <a:gdLst>
                <a:gd name="connsiteX0" fmla="*/ 35551 w 191465"/>
                <a:gd name="connsiteY0" fmla="*/ 4976 h 139310"/>
                <a:gd name="connsiteX1" fmla="*/ 187951 w 191465"/>
                <a:gd name="connsiteY1" fmla="*/ 126324 h 139310"/>
                <a:gd name="connsiteX2" fmla="*/ 157376 w 191465"/>
                <a:gd name="connsiteY2" fmla="*/ 134992 h 139310"/>
                <a:gd name="connsiteX3" fmla="*/ 10501 w 191465"/>
                <a:gd name="connsiteY3" fmla="*/ 40314 h 139310"/>
                <a:gd name="connsiteX4" fmla="*/ 3128 w 191465"/>
                <a:gd name="connsiteY4" fmla="*/ 10500 h 139310"/>
                <a:gd name="connsiteX5" fmla="*/ 32941 w 191465"/>
                <a:gd name="connsiteY5" fmla="*/ 3128 h 139310"/>
                <a:gd name="connsiteX6" fmla="*/ 35551 w 191465"/>
                <a:gd name="connsiteY6" fmla="*/ 4976 h 139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465" h="139310">
                  <a:moveTo>
                    <a:pt x="35551" y="4976"/>
                  </a:moveTo>
                  <a:lnTo>
                    <a:pt x="187951" y="126324"/>
                  </a:lnTo>
                  <a:cubicBezTo>
                    <a:pt x="201572" y="137183"/>
                    <a:pt x="172235" y="144327"/>
                    <a:pt x="157376" y="134992"/>
                  </a:cubicBezTo>
                  <a:lnTo>
                    <a:pt x="10501" y="40314"/>
                  </a:lnTo>
                  <a:cubicBezTo>
                    <a:pt x="233" y="34113"/>
                    <a:pt x="-3073" y="20768"/>
                    <a:pt x="3128" y="10500"/>
                  </a:cubicBezTo>
                  <a:cubicBezTo>
                    <a:pt x="9329" y="233"/>
                    <a:pt x="22673" y="-3073"/>
                    <a:pt x="32941" y="3128"/>
                  </a:cubicBezTo>
                  <a:cubicBezTo>
                    <a:pt x="33856" y="3681"/>
                    <a:pt x="34732" y="4300"/>
                    <a:pt x="35551" y="4976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0" name="ïSlídè"/>
            <p:cNvSpPr/>
            <p:nvPr/>
          </p:nvSpPr>
          <p:spPr>
            <a:xfrm>
              <a:off x="5069187" y="5118358"/>
              <a:ext cx="404884" cy="265073"/>
            </a:xfrm>
            <a:custGeom>
              <a:avLst/>
              <a:gdLst>
                <a:gd name="connsiteX0" fmla="*/ 165854 w 167628"/>
                <a:gd name="connsiteY0" fmla="*/ 25668 h 109744"/>
                <a:gd name="connsiteX1" fmla="*/ 100226 w 167628"/>
                <a:gd name="connsiteY1" fmla="*/ 101297 h 109744"/>
                <a:gd name="connsiteX2" fmla="*/ 1642 w 167628"/>
                <a:gd name="connsiteY2" fmla="*/ 84057 h 109744"/>
                <a:gd name="connsiteX3" fmla="*/ 67174 w 167628"/>
                <a:gd name="connsiteY3" fmla="*/ 8428 h 109744"/>
                <a:gd name="connsiteX4" fmla="*/ 165854 w 167628"/>
                <a:gd name="connsiteY4" fmla="*/ 25668 h 109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28" h="109744">
                  <a:moveTo>
                    <a:pt x="165854" y="25668"/>
                  </a:moveTo>
                  <a:cubicBezTo>
                    <a:pt x="175379" y="51291"/>
                    <a:pt x="145565" y="85105"/>
                    <a:pt x="100226" y="101297"/>
                  </a:cubicBezTo>
                  <a:cubicBezTo>
                    <a:pt x="54887" y="117489"/>
                    <a:pt x="10691" y="109679"/>
                    <a:pt x="1642" y="84057"/>
                  </a:cubicBezTo>
                  <a:cubicBezTo>
                    <a:pt x="-7406" y="58434"/>
                    <a:pt x="21836" y="24525"/>
                    <a:pt x="67174" y="8428"/>
                  </a:cubicBezTo>
                  <a:cubicBezTo>
                    <a:pt x="112514" y="-7669"/>
                    <a:pt x="156710" y="-49"/>
                    <a:pt x="165854" y="25668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1" name="iŝľíďê"/>
            <p:cNvSpPr/>
            <p:nvPr/>
          </p:nvSpPr>
          <p:spPr>
            <a:xfrm>
              <a:off x="4945928" y="4985216"/>
              <a:ext cx="808445" cy="396906"/>
            </a:xfrm>
            <a:custGeom>
              <a:avLst/>
              <a:gdLst>
                <a:gd name="connsiteX0" fmla="*/ 22479 w 334708"/>
                <a:gd name="connsiteY0" fmla="*/ 50787 h 164325"/>
                <a:gd name="connsiteX1" fmla="*/ 236506 w 334708"/>
                <a:gd name="connsiteY1" fmla="*/ 1258 h 164325"/>
                <a:gd name="connsiteX2" fmla="*/ 277559 w 334708"/>
                <a:gd name="connsiteY2" fmla="*/ 10783 h 164325"/>
                <a:gd name="connsiteX3" fmla="*/ 334709 w 334708"/>
                <a:gd name="connsiteY3" fmla="*/ 57741 h 164325"/>
                <a:gd name="connsiteX4" fmla="*/ 172784 w 334708"/>
                <a:gd name="connsiteY4" fmla="*/ 117462 h 164325"/>
                <a:gd name="connsiteX5" fmla="*/ 95822 w 334708"/>
                <a:gd name="connsiteY5" fmla="*/ 164326 h 164325"/>
                <a:gd name="connsiteX6" fmla="*/ 0 w 334708"/>
                <a:gd name="connsiteY6" fmla="*/ 150514 h 16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708" h="164325">
                  <a:moveTo>
                    <a:pt x="22479" y="50787"/>
                  </a:moveTo>
                  <a:lnTo>
                    <a:pt x="236506" y="1258"/>
                  </a:lnTo>
                  <a:cubicBezTo>
                    <a:pt x="250927" y="-2124"/>
                    <a:pt x="266100" y="1400"/>
                    <a:pt x="277559" y="10783"/>
                  </a:cubicBezTo>
                  <a:lnTo>
                    <a:pt x="334709" y="57741"/>
                  </a:lnTo>
                  <a:lnTo>
                    <a:pt x="172784" y="117462"/>
                  </a:lnTo>
                  <a:lnTo>
                    <a:pt x="95822" y="164326"/>
                  </a:lnTo>
                  <a:lnTo>
                    <a:pt x="0" y="150514"/>
                  </a:ln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2" name="í$1íḍé"/>
            <p:cNvSpPr/>
            <p:nvPr/>
          </p:nvSpPr>
          <p:spPr>
            <a:xfrm>
              <a:off x="3951516" y="2800342"/>
              <a:ext cx="465723" cy="660745"/>
            </a:xfrm>
            <a:custGeom>
              <a:avLst/>
              <a:gdLst>
                <a:gd name="connsiteX0" fmla="*/ 113378 w 192816"/>
                <a:gd name="connsiteY0" fmla="*/ 193357 h 273558"/>
                <a:gd name="connsiteX1" fmla="*/ 122331 w 192816"/>
                <a:gd name="connsiteY1" fmla="*/ 220789 h 273558"/>
                <a:gd name="connsiteX2" fmla="*/ 111282 w 192816"/>
                <a:gd name="connsiteY2" fmla="*/ 229267 h 273558"/>
                <a:gd name="connsiteX3" fmla="*/ 54132 w 192816"/>
                <a:gd name="connsiteY3" fmla="*/ 273558 h 273558"/>
                <a:gd name="connsiteX4" fmla="*/ 52513 w 192816"/>
                <a:gd name="connsiteY4" fmla="*/ 272034 h 273558"/>
                <a:gd name="connsiteX5" fmla="*/ 30 w 192816"/>
                <a:gd name="connsiteY5" fmla="*/ 149257 h 273558"/>
                <a:gd name="connsiteX6" fmla="*/ 184244 w 192816"/>
                <a:gd name="connsiteY6" fmla="*/ 762 h 273558"/>
                <a:gd name="connsiteX7" fmla="*/ 185387 w 192816"/>
                <a:gd name="connsiteY7" fmla="*/ 762 h 273558"/>
                <a:gd name="connsiteX8" fmla="*/ 192816 w 192816"/>
                <a:gd name="connsiteY8" fmla="*/ 0 h 273558"/>
                <a:gd name="connsiteX9" fmla="*/ 70896 w 192816"/>
                <a:gd name="connsiteY9" fmla="*/ 110966 h 273558"/>
                <a:gd name="connsiteX10" fmla="*/ 74801 w 192816"/>
                <a:gd name="connsiteY10" fmla="*/ 137160 h 273558"/>
                <a:gd name="connsiteX11" fmla="*/ 107663 w 192816"/>
                <a:gd name="connsiteY11" fmla="*/ 186690 h 273558"/>
                <a:gd name="connsiteX12" fmla="*/ 113568 w 192816"/>
                <a:gd name="connsiteY12" fmla="*/ 193453 h 27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2816" h="273558">
                  <a:moveTo>
                    <a:pt x="113378" y="193357"/>
                  </a:moveTo>
                  <a:cubicBezTo>
                    <a:pt x="118150" y="201816"/>
                    <a:pt x="121188" y="211141"/>
                    <a:pt x="122331" y="220789"/>
                  </a:cubicBezTo>
                  <a:lnTo>
                    <a:pt x="111282" y="229267"/>
                  </a:lnTo>
                  <a:lnTo>
                    <a:pt x="54132" y="273558"/>
                  </a:lnTo>
                  <a:lnTo>
                    <a:pt x="52513" y="272034"/>
                  </a:lnTo>
                  <a:cubicBezTo>
                    <a:pt x="18242" y="240506"/>
                    <a:pt x="-865" y="195805"/>
                    <a:pt x="30" y="149257"/>
                  </a:cubicBezTo>
                  <a:cubicBezTo>
                    <a:pt x="30" y="74676"/>
                    <a:pt x="79659" y="12668"/>
                    <a:pt x="184244" y="762"/>
                  </a:cubicBezTo>
                  <a:lnTo>
                    <a:pt x="185387" y="762"/>
                  </a:lnTo>
                  <a:cubicBezTo>
                    <a:pt x="187863" y="762"/>
                    <a:pt x="190435" y="190"/>
                    <a:pt x="192816" y="0"/>
                  </a:cubicBezTo>
                  <a:cubicBezTo>
                    <a:pt x="123855" y="8287"/>
                    <a:pt x="70896" y="54673"/>
                    <a:pt x="70896" y="110966"/>
                  </a:cubicBezTo>
                  <a:cubicBezTo>
                    <a:pt x="70887" y="119844"/>
                    <a:pt x="72211" y="128673"/>
                    <a:pt x="74801" y="137160"/>
                  </a:cubicBezTo>
                  <a:cubicBezTo>
                    <a:pt x="80974" y="156381"/>
                    <a:pt x="92346" y="173526"/>
                    <a:pt x="107663" y="186690"/>
                  </a:cubicBezTo>
                  <a:cubicBezTo>
                    <a:pt x="110015" y="188576"/>
                    <a:pt x="112016" y="190862"/>
                    <a:pt x="113568" y="193453"/>
                  </a:cubicBezTo>
                  <a:close/>
                </a:path>
              </a:pathLst>
            </a:custGeom>
            <a:solidFill>
              <a:srgbClr val="E9BC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3" name="iṧľiḑê"/>
            <p:cNvSpPr/>
            <p:nvPr/>
          </p:nvSpPr>
          <p:spPr>
            <a:xfrm>
              <a:off x="3909447" y="1993617"/>
              <a:ext cx="493973" cy="741462"/>
            </a:xfrm>
            <a:custGeom>
              <a:avLst/>
              <a:gdLst>
                <a:gd name="connsiteX0" fmla="*/ 173181 w 204512"/>
                <a:gd name="connsiteY0" fmla="*/ 99680 h 306976"/>
                <a:gd name="connsiteX1" fmla="*/ 158703 w 204512"/>
                <a:gd name="connsiteY1" fmla="*/ 306087 h 306976"/>
                <a:gd name="connsiteX2" fmla="*/ 51642 w 204512"/>
                <a:gd name="connsiteY2" fmla="*/ 172737 h 306976"/>
                <a:gd name="connsiteX3" fmla="*/ 32592 w 204512"/>
                <a:gd name="connsiteY3" fmla="*/ 2811 h 306976"/>
                <a:gd name="connsiteX4" fmla="*/ 173181 w 204512"/>
                <a:gd name="connsiteY4" fmla="*/ 99680 h 306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512" h="306976">
                  <a:moveTo>
                    <a:pt x="173181" y="99680"/>
                  </a:moveTo>
                  <a:cubicBezTo>
                    <a:pt x="217377" y="173308"/>
                    <a:pt x="216806" y="294657"/>
                    <a:pt x="158703" y="306087"/>
                  </a:cubicBezTo>
                  <a:cubicBezTo>
                    <a:pt x="106982" y="316279"/>
                    <a:pt x="103935" y="236840"/>
                    <a:pt x="51642" y="172737"/>
                  </a:cubicBezTo>
                  <a:cubicBezTo>
                    <a:pt x="-16747" y="88726"/>
                    <a:pt x="-10937" y="19194"/>
                    <a:pt x="32592" y="2811"/>
                  </a:cubicBezTo>
                  <a:cubicBezTo>
                    <a:pt x="68978" y="-10905"/>
                    <a:pt x="128985" y="26242"/>
                    <a:pt x="173181" y="99680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4" name="ïş1îḑé"/>
            <p:cNvSpPr/>
            <p:nvPr/>
          </p:nvSpPr>
          <p:spPr>
            <a:xfrm>
              <a:off x="4480278" y="2796164"/>
              <a:ext cx="574760" cy="632944"/>
            </a:xfrm>
            <a:custGeom>
              <a:avLst/>
              <a:gdLst>
                <a:gd name="connsiteX0" fmla="*/ 237935 w 237959"/>
                <a:gd name="connsiteY0" fmla="*/ 164988 h 262048"/>
                <a:gd name="connsiteX1" fmla="*/ 194024 w 237959"/>
                <a:gd name="connsiteY1" fmla="*/ 262048 h 262048"/>
                <a:gd name="connsiteX2" fmla="*/ 130112 w 237959"/>
                <a:gd name="connsiteY2" fmla="*/ 221757 h 262048"/>
                <a:gd name="connsiteX3" fmla="*/ 118205 w 237959"/>
                <a:gd name="connsiteY3" fmla="*/ 214233 h 262048"/>
                <a:gd name="connsiteX4" fmla="*/ 122587 w 237959"/>
                <a:gd name="connsiteY4" fmla="*/ 185658 h 262048"/>
                <a:gd name="connsiteX5" fmla="*/ 132874 w 237959"/>
                <a:gd name="connsiteY5" fmla="*/ 172037 h 262048"/>
                <a:gd name="connsiteX6" fmla="*/ 142399 w 237959"/>
                <a:gd name="connsiteY6" fmla="*/ 127079 h 262048"/>
                <a:gd name="connsiteX7" fmla="*/ 140303 w 237959"/>
                <a:gd name="connsiteY7" fmla="*/ 112220 h 262048"/>
                <a:gd name="connsiteX8" fmla="*/ 0 w 237959"/>
                <a:gd name="connsiteY8" fmla="*/ 15 h 262048"/>
                <a:gd name="connsiteX9" fmla="*/ 2858 w 237959"/>
                <a:gd name="connsiteY9" fmla="*/ 15 h 262048"/>
                <a:gd name="connsiteX10" fmla="*/ 237935 w 237959"/>
                <a:gd name="connsiteY10" fmla="*/ 164988 h 262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7959" h="262048">
                  <a:moveTo>
                    <a:pt x="237935" y="164988"/>
                  </a:moveTo>
                  <a:cubicBezTo>
                    <a:pt x="238678" y="202307"/>
                    <a:pt x="222542" y="237969"/>
                    <a:pt x="194024" y="262048"/>
                  </a:cubicBezTo>
                  <a:lnTo>
                    <a:pt x="130112" y="221757"/>
                  </a:lnTo>
                  <a:lnTo>
                    <a:pt x="118205" y="214233"/>
                  </a:lnTo>
                  <a:cubicBezTo>
                    <a:pt x="118120" y="204536"/>
                    <a:pt x="119596" y="194887"/>
                    <a:pt x="122587" y="185658"/>
                  </a:cubicBezTo>
                  <a:cubicBezTo>
                    <a:pt x="126568" y="181562"/>
                    <a:pt x="130026" y="176990"/>
                    <a:pt x="132874" y="172037"/>
                  </a:cubicBezTo>
                  <a:cubicBezTo>
                    <a:pt x="140675" y="158416"/>
                    <a:pt x="143999" y="142690"/>
                    <a:pt x="142399" y="127079"/>
                  </a:cubicBezTo>
                  <a:cubicBezTo>
                    <a:pt x="142085" y="122078"/>
                    <a:pt x="141389" y="117106"/>
                    <a:pt x="140303" y="112220"/>
                  </a:cubicBezTo>
                  <a:cubicBezTo>
                    <a:pt x="126406" y="46069"/>
                    <a:pt x="67589" y="-975"/>
                    <a:pt x="0" y="15"/>
                  </a:cubicBezTo>
                  <a:lnTo>
                    <a:pt x="2858" y="15"/>
                  </a:lnTo>
                  <a:cubicBezTo>
                    <a:pt x="124396" y="206"/>
                    <a:pt x="237935" y="81740"/>
                    <a:pt x="237935" y="164988"/>
                  </a:cubicBezTo>
                  <a:close/>
                </a:path>
              </a:pathLst>
            </a:custGeom>
            <a:solidFill>
              <a:srgbClr val="E9BC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5" name="î$lídê"/>
            <p:cNvSpPr/>
            <p:nvPr/>
          </p:nvSpPr>
          <p:spPr>
            <a:xfrm>
              <a:off x="4473312" y="2163051"/>
              <a:ext cx="524233" cy="84886"/>
            </a:xfrm>
            <a:custGeom>
              <a:avLst/>
              <a:gdLst>
                <a:gd name="connsiteX0" fmla="*/ 2312 w 217040"/>
                <a:gd name="connsiteY0" fmla="*/ 35057 h 35144"/>
                <a:gd name="connsiteX1" fmla="*/ 693 w 217040"/>
                <a:gd name="connsiteY1" fmla="*/ 34390 h 35144"/>
                <a:gd name="connsiteX2" fmla="*/ 693 w 217040"/>
                <a:gd name="connsiteY2" fmla="*/ 30961 h 35144"/>
                <a:gd name="connsiteX3" fmla="*/ 91180 w 217040"/>
                <a:gd name="connsiteY3" fmla="*/ 1625 h 35144"/>
                <a:gd name="connsiteX4" fmla="*/ 215005 w 217040"/>
                <a:gd name="connsiteY4" fmla="*/ 20675 h 35144"/>
                <a:gd name="connsiteX5" fmla="*/ 217015 w 217040"/>
                <a:gd name="connsiteY5" fmla="*/ 23380 h 35144"/>
                <a:gd name="connsiteX6" fmla="*/ 217006 w 217040"/>
                <a:gd name="connsiteY6" fmla="*/ 23437 h 35144"/>
                <a:gd name="connsiteX7" fmla="*/ 214482 w 217040"/>
                <a:gd name="connsiteY7" fmla="*/ 25456 h 35144"/>
                <a:gd name="connsiteX8" fmla="*/ 214339 w 217040"/>
                <a:gd name="connsiteY8" fmla="*/ 25437 h 35144"/>
                <a:gd name="connsiteX9" fmla="*/ 90514 w 217040"/>
                <a:gd name="connsiteY9" fmla="*/ 6387 h 35144"/>
                <a:gd name="connsiteX10" fmla="*/ 4789 w 217040"/>
                <a:gd name="connsiteY10" fmla="*/ 34390 h 35144"/>
                <a:gd name="connsiteX11" fmla="*/ 2312 w 217040"/>
                <a:gd name="connsiteY11" fmla="*/ 35057 h 3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040" h="35144">
                  <a:moveTo>
                    <a:pt x="2312" y="35057"/>
                  </a:moveTo>
                  <a:cubicBezTo>
                    <a:pt x="1712" y="35019"/>
                    <a:pt x="1141" y="34791"/>
                    <a:pt x="693" y="34390"/>
                  </a:cubicBezTo>
                  <a:cubicBezTo>
                    <a:pt x="-231" y="33428"/>
                    <a:pt x="-231" y="31924"/>
                    <a:pt x="693" y="30961"/>
                  </a:cubicBezTo>
                  <a:cubicBezTo>
                    <a:pt x="24010" y="6606"/>
                    <a:pt x="58005" y="-4414"/>
                    <a:pt x="91180" y="1625"/>
                  </a:cubicBezTo>
                  <a:lnTo>
                    <a:pt x="215005" y="20675"/>
                  </a:lnTo>
                  <a:cubicBezTo>
                    <a:pt x="216310" y="20865"/>
                    <a:pt x="217206" y="22075"/>
                    <a:pt x="217015" y="23380"/>
                  </a:cubicBezTo>
                  <a:cubicBezTo>
                    <a:pt x="217015" y="23399"/>
                    <a:pt x="217006" y="23418"/>
                    <a:pt x="217006" y="23437"/>
                  </a:cubicBezTo>
                  <a:cubicBezTo>
                    <a:pt x="216863" y="24694"/>
                    <a:pt x="215739" y="25599"/>
                    <a:pt x="214482" y="25456"/>
                  </a:cubicBezTo>
                  <a:cubicBezTo>
                    <a:pt x="214434" y="25456"/>
                    <a:pt x="214386" y="25447"/>
                    <a:pt x="214339" y="25437"/>
                  </a:cubicBezTo>
                  <a:lnTo>
                    <a:pt x="90514" y="6387"/>
                  </a:lnTo>
                  <a:cubicBezTo>
                    <a:pt x="59053" y="748"/>
                    <a:pt x="26858" y="11264"/>
                    <a:pt x="4789" y="34390"/>
                  </a:cubicBezTo>
                  <a:cubicBezTo>
                    <a:pt x="4141" y="35038"/>
                    <a:pt x="3198" y="35295"/>
                    <a:pt x="2312" y="35057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6" name="iṣḷíḑe"/>
            <p:cNvSpPr/>
            <p:nvPr/>
          </p:nvSpPr>
          <p:spPr>
            <a:xfrm>
              <a:off x="4123908" y="2798021"/>
              <a:ext cx="699620" cy="540868"/>
            </a:xfrm>
            <a:custGeom>
              <a:avLst/>
              <a:gdLst>
                <a:gd name="connsiteX0" fmla="*/ 143161 w 289653"/>
                <a:gd name="connsiteY0" fmla="*/ 223846 h 223927"/>
                <a:gd name="connsiteX1" fmla="*/ 3238 w 289653"/>
                <a:gd name="connsiteY1" fmla="*/ 138121 h 223927"/>
                <a:gd name="connsiteX2" fmla="*/ 2191 w 289653"/>
                <a:gd name="connsiteY2" fmla="*/ 134501 h 223927"/>
                <a:gd name="connsiteX3" fmla="*/ 2191 w 289653"/>
                <a:gd name="connsiteY3" fmla="*/ 133834 h 223927"/>
                <a:gd name="connsiteX4" fmla="*/ 1333 w 289653"/>
                <a:gd name="connsiteY4" fmla="*/ 129834 h 223927"/>
                <a:gd name="connsiteX5" fmla="*/ 0 w 289653"/>
                <a:gd name="connsiteY5" fmla="*/ 121452 h 223927"/>
                <a:gd name="connsiteX6" fmla="*/ 0 w 289653"/>
                <a:gd name="connsiteY6" fmla="*/ 117642 h 223927"/>
                <a:gd name="connsiteX7" fmla="*/ 0 w 289653"/>
                <a:gd name="connsiteY7" fmla="*/ 111927 h 223927"/>
                <a:gd name="connsiteX8" fmla="*/ 121920 w 289653"/>
                <a:gd name="connsiteY8" fmla="*/ 961 h 223927"/>
                <a:gd name="connsiteX9" fmla="*/ 123539 w 289653"/>
                <a:gd name="connsiteY9" fmla="*/ 961 h 223927"/>
                <a:gd name="connsiteX10" fmla="*/ 144399 w 289653"/>
                <a:gd name="connsiteY10" fmla="*/ 8 h 223927"/>
                <a:gd name="connsiteX11" fmla="*/ 147542 w 289653"/>
                <a:gd name="connsiteY11" fmla="*/ 8 h 223927"/>
                <a:gd name="connsiteX12" fmla="*/ 287179 w 289653"/>
                <a:gd name="connsiteY12" fmla="*/ 111736 h 223927"/>
                <a:gd name="connsiteX13" fmla="*/ 143161 w 289653"/>
                <a:gd name="connsiteY13" fmla="*/ 223846 h 223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9653" h="223927">
                  <a:moveTo>
                    <a:pt x="143161" y="223846"/>
                  </a:moveTo>
                  <a:cubicBezTo>
                    <a:pt x="75247" y="225941"/>
                    <a:pt x="18288" y="187555"/>
                    <a:pt x="3238" y="138121"/>
                  </a:cubicBezTo>
                  <a:cubicBezTo>
                    <a:pt x="2800" y="136940"/>
                    <a:pt x="2448" y="135730"/>
                    <a:pt x="2191" y="134501"/>
                  </a:cubicBezTo>
                  <a:cubicBezTo>
                    <a:pt x="2134" y="134282"/>
                    <a:pt x="2134" y="134053"/>
                    <a:pt x="2191" y="133834"/>
                  </a:cubicBezTo>
                  <a:cubicBezTo>
                    <a:pt x="1800" y="132520"/>
                    <a:pt x="1514" y="131186"/>
                    <a:pt x="1333" y="129834"/>
                  </a:cubicBezTo>
                  <a:cubicBezTo>
                    <a:pt x="695" y="127072"/>
                    <a:pt x="248" y="124271"/>
                    <a:pt x="0" y="121452"/>
                  </a:cubicBezTo>
                  <a:cubicBezTo>
                    <a:pt x="0" y="120118"/>
                    <a:pt x="0" y="118785"/>
                    <a:pt x="0" y="117642"/>
                  </a:cubicBezTo>
                  <a:cubicBezTo>
                    <a:pt x="0" y="116499"/>
                    <a:pt x="0" y="113832"/>
                    <a:pt x="0" y="111927"/>
                  </a:cubicBezTo>
                  <a:cubicBezTo>
                    <a:pt x="0" y="55634"/>
                    <a:pt x="52959" y="9247"/>
                    <a:pt x="121920" y="961"/>
                  </a:cubicBezTo>
                  <a:lnTo>
                    <a:pt x="123539" y="961"/>
                  </a:lnTo>
                  <a:cubicBezTo>
                    <a:pt x="130397" y="389"/>
                    <a:pt x="137350" y="8"/>
                    <a:pt x="144399" y="8"/>
                  </a:cubicBezTo>
                  <a:lnTo>
                    <a:pt x="147542" y="8"/>
                  </a:lnTo>
                  <a:cubicBezTo>
                    <a:pt x="214741" y="-706"/>
                    <a:pt x="273139" y="46023"/>
                    <a:pt x="287179" y="111736"/>
                  </a:cubicBezTo>
                  <a:cubicBezTo>
                    <a:pt x="298418" y="164219"/>
                    <a:pt x="274892" y="220036"/>
                    <a:pt x="143161" y="223846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7" name="ïSlîḍé"/>
            <p:cNvSpPr/>
            <p:nvPr/>
          </p:nvSpPr>
          <p:spPr>
            <a:xfrm>
              <a:off x="4129200" y="3122433"/>
              <a:ext cx="2529" cy="8741"/>
            </a:xfrm>
            <a:custGeom>
              <a:avLst/>
              <a:gdLst>
                <a:gd name="connsiteX0" fmla="*/ 0 w 1047"/>
                <a:gd name="connsiteY0" fmla="*/ 0 h 3619"/>
                <a:gd name="connsiteX1" fmla="*/ 1048 w 1047"/>
                <a:gd name="connsiteY1" fmla="*/ 3620 h 3619"/>
                <a:gd name="connsiteX2" fmla="*/ 1048 w 1047"/>
                <a:gd name="connsiteY2" fmla="*/ 3620 h 3619"/>
                <a:gd name="connsiteX3" fmla="*/ 0 w 1047"/>
                <a:gd name="connsiteY3" fmla="*/ 0 h 3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" h="3619">
                  <a:moveTo>
                    <a:pt x="0" y="0"/>
                  </a:moveTo>
                  <a:cubicBezTo>
                    <a:pt x="257" y="1229"/>
                    <a:pt x="610" y="2438"/>
                    <a:pt x="1048" y="3620"/>
                  </a:cubicBezTo>
                  <a:lnTo>
                    <a:pt x="1048" y="3620"/>
                  </a:lnTo>
                  <a:cubicBezTo>
                    <a:pt x="610" y="2438"/>
                    <a:pt x="257" y="1229"/>
                    <a:pt x="0" y="0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8" name="ïsḻîďê"/>
            <p:cNvSpPr/>
            <p:nvPr/>
          </p:nvSpPr>
          <p:spPr>
            <a:xfrm>
              <a:off x="4398604" y="2796642"/>
              <a:ext cx="72239" cy="4618"/>
            </a:xfrm>
            <a:custGeom>
              <a:avLst/>
              <a:gdLst>
                <a:gd name="connsiteX0" fmla="*/ 29908 w 29908"/>
                <a:gd name="connsiteY0" fmla="*/ 198 h 1912"/>
                <a:gd name="connsiteX1" fmla="*/ 9049 w 29908"/>
                <a:gd name="connsiteY1" fmla="*/ 1150 h 1912"/>
                <a:gd name="connsiteX2" fmla="*/ 7430 w 29908"/>
                <a:gd name="connsiteY2" fmla="*/ 1150 h 1912"/>
                <a:gd name="connsiteX3" fmla="*/ 0 w 29908"/>
                <a:gd name="connsiteY3" fmla="*/ 1912 h 1912"/>
                <a:gd name="connsiteX4" fmla="*/ 5239 w 29908"/>
                <a:gd name="connsiteY4" fmla="*/ 1150 h 1912"/>
                <a:gd name="connsiteX5" fmla="*/ 6858 w 29908"/>
                <a:gd name="connsiteY5" fmla="*/ 1150 h 1912"/>
                <a:gd name="connsiteX6" fmla="*/ 27242 w 29908"/>
                <a:gd name="connsiteY6" fmla="*/ 7 h 1912"/>
                <a:gd name="connsiteX7" fmla="*/ 29908 w 29908"/>
                <a:gd name="connsiteY7" fmla="*/ 198 h 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908" h="1912">
                  <a:moveTo>
                    <a:pt x="29908" y="198"/>
                  </a:moveTo>
                  <a:cubicBezTo>
                    <a:pt x="22860" y="198"/>
                    <a:pt x="15907" y="198"/>
                    <a:pt x="9049" y="1150"/>
                  </a:cubicBezTo>
                  <a:lnTo>
                    <a:pt x="7430" y="1150"/>
                  </a:lnTo>
                  <a:cubicBezTo>
                    <a:pt x="5048" y="1150"/>
                    <a:pt x="2477" y="1150"/>
                    <a:pt x="0" y="1912"/>
                  </a:cubicBezTo>
                  <a:cubicBezTo>
                    <a:pt x="1810" y="1912"/>
                    <a:pt x="3524" y="1341"/>
                    <a:pt x="5239" y="1150"/>
                  </a:cubicBezTo>
                  <a:lnTo>
                    <a:pt x="6858" y="1150"/>
                  </a:lnTo>
                  <a:cubicBezTo>
                    <a:pt x="13630" y="426"/>
                    <a:pt x="20431" y="45"/>
                    <a:pt x="27242" y="7"/>
                  </a:cubicBezTo>
                  <a:cubicBezTo>
                    <a:pt x="28137" y="-22"/>
                    <a:pt x="29032" y="36"/>
                    <a:pt x="29908" y="198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9" name="išļîḍe"/>
            <p:cNvSpPr/>
            <p:nvPr/>
          </p:nvSpPr>
          <p:spPr>
            <a:xfrm>
              <a:off x="4131729" y="3095530"/>
              <a:ext cx="691828" cy="404921"/>
            </a:xfrm>
            <a:custGeom>
              <a:avLst/>
              <a:gdLst>
                <a:gd name="connsiteX0" fmla="*/ 266414 w 286427"/>
                <a:gd name="connsiteY0" fmla="*/ 62001 h 167643"/>
                <a:gd name="connsiteX1" fmla="*/ 262033 w 286427"/>
                <a:gd name="connsiteY1" fmla="*/ 90576 h 167643"/>
                <a:gd name="connsiteX2" fmla="*/ 273939 w 286427"/>
                <a:gd name="connsiteY2" fmla="*/ 98101 h 167643"/>
                <a:gd name="connsiteX3" fmla="*/ 162687 w 286427"/>
                <a:gd name="connsiteY3" fmla="*/ 167347 h 167643"/>
                <a:gd name="connsiteX4" fmla="*/ 36671 w 286427"/>
                <a:gd name="connsiteY4" fmla="*/ 106673 h 167643"/>
                <a:gd name="connsiteX5" fmla="*/ 47720 w 286427"/>
                <a:gd name="connsiteY5" fmla="*/ 98196 h 167643"/>
                <a:gd name="connsiteX6" fmla="*/ 38767 w 286427"/>
                <a:gd name="connsiteY6" fmla="*/ 70764 h 167643"/>
                <a:gd name="connsiteX7" fmla="*/ 38767 w 286427"/>
                <a:gd name="connsiteY7" fmla="*/ 70764 h 167643"/>
                <a:gd name="connsiteX8" fmla="*/ 32861 w 286427"/>
                <a:gd name="connsiteY8" fmla="*/ 64001 h 167643"/>
                <a:gd name="connsiteX9" fmla="*/ 0 w 286427"/>
                <a:gd name="connsiteY9" fmla="*/ 14471 h 167643"/>
                <a:gd name="connsiteX10" fmla="*/ 283845 w 286427"/>
                <a:gd name="connsiteY10" fmla="*/ 2946 h 167643"/>
                <a:gd name="connsiteX11" fmla="*/ 286036 w 286427"/>
                <a:gd name="connsiteY11" fmla="*/ 2946 h 167643"/>
                <a:gd name="connsiteX12" fmla="*/ 276511 w 286427"/>
                <a:gd name="connsiteY12" fmla="*/ 47904 h 167643"/>
                <a:gd name="connsiteX13" fmla="*/ 266414 w 286427"/>
                <a:gd name="connsiteY13" fmla="*/ 62001 h 16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6427" h="167643">
                  <a:moveTo>
                    <a:pt x="266414" y="62001"/>
                  </a:moveTo>
                  <a:cubicBezTo>
                    <a:pt x="263423" y="71231"/>
                    <a:pt x="261947" y="80879"/>
                    <a:pt x="262033" y="90576"/>
                  </a:cubicBezTo>
                  <a:lnTo>
                    <a:pt x="273939" y="98101"/>
                  </a:lnTo>
                  <a:cubicBezTo>
                    <a:pt x="251755" y="139268"/>
                    <a:pt x="209426" y="165614"/>
                    <a:pt x="162687" y="167347"/>
                  </a:cubicBezTo>
                  <a:cubicBezTo>
                    <a:pt x="119920" y="170776"/>
                    <a:pt x="70771" y="144011"/>
                    <a:pt x="36671" y="106673"/>
                  </a:cubicBezTo>
                  <a:lnTo>
                    <a:pt x="47720" y="98196"/>
                  </a:lnTo>
                  <a:cubicBezTo>
                    <a:pt x="46577" y="88547"/>
                    <a:pt x="43539" y="79222"/>
                    <a:pt x="38767" y="70764"/>
                  </a:cubicBezTo>
                  <a:lnTo>
                    <a:pt x="38767" y="70764"/>
                  </a:lnTo>
                  <a:cubicBezTo>
                    <a:pt x="37214" y="68173"/>
                    <a:pt x="35214" y="65887"/>
                    <a:pt x="32861" y="64001"/>
                  </a:cubicBezTo>
                  <a:cubicBezTo>
                    <a:pt x="17545" y="50838"/>
                    <a:pt x="6172" y="33693"/>
                    <a:pt x="0" y="14471"/>
                  </a:cubicBezTo>
                  <a:cubicBezTo>
                    <a:pt x="93926" y="488"/>
                    <a:pt x="189090" y="-3379"/>
                    <a:pt x="283845" y="2946"/>
                  </a:cubicBezTo>
                  <a:lnTo>
                    <a:pt x="286036" y="2946"/>
                  </a:lnTo>
                  <a:cubicBezTo>
                    <a:pt x="287636" y="18557"/>
                    <a:pt x="284312" y="34283"/>
                    <a:pt x="276511" y="47904"/>
                  </a:cubicBezTo>
                  <a:cubicBezTo>
                    <a:pt x="273758" y="53009"/>
                    <a:pt x="270367" y="57753"/>
                    <a:pt x="266414" y="62001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0" name="íṥ1ïḓé"/>
            <p:cNvSpPr/>
            <p:nvPr/>
          </p:nvSpPr>
          <p:spPr>
            <a:xfrm>
              <a:off x="4234798" y="2501027"/>
              <a:ext cx="475773" cy="693643"/>
            </a:xfrm>
            <a:custGeom>
              <a:avLst/>
              <a:gdLst>
                <a:gd name="connsiteX0" fmla="*/ 0 w 196977"/>
                <a:gd name="connsiteY0" fmla="*/ 0 h 287178"/>
                <a:gd name="connsiteX1" fmla="*/ 196977 w 196977"/>
                <a:gd name="connsiteY1" fmla="*/ 0 h 287178"/>
                <a:gd name="connsiteX2" fmla="*/ 196977 w 196977"/>
                <a:gd name="connsiteY2" fmla="*/ 287179 h 287178"/>
                <a:gd name="connsiteX3" fmla="*/ 0 w 196977"/>
                <a:gd name="connsiteY3" fmla="*/ 287179 h 28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977" h="287178">
                  <a:moveTo>
                    <a:pt x="0" y="0"/>
                  </a:moveTo>
                  <a:lnTo>
                    <a:pt x="196977" y="0"/>
                  </a:lnTo>
                  <a:lnTo>
                    <a:pt x="196977" y="287179"/>
                  </a:lnTo>
                  <a:lnTo>
                    <a:pt x="0" y="287179"/>
                  </a:ln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1" name="îşliḋê"/>
            <p:cNvSpPr/>
            <p:nvPr/>
          </p:nvSpPr>
          <p:spPr>
            <a:xfrm>
              <a:off x="4076284" y="3239508"/>
              <a:ext cx="170707" cy="225490"/>
            </a:xfrm>
            <a:custGeom>
              <a:avLst/>
              <a:gdLst>
                <a:gd name="connsiteX0" fmla="*/ 70675 w 70675"/>
                <a:gd name="connsiteY0" fmla="*/ 38968 h 93356"/>
                <a:gd name="connsiteX1" fmla="*/ 2096 w 70675"/>
                <a:gd name="connsiteY1" fmla="*/ 91737 h 93356"/>
                <a:gd name="connsiteX2" fmla="*/ 0 w 70675"/>
                <a:gd name="connsiteY2" fmla="*/ 93356 h 93356"/>
                <a:gd name="connsiteX3" fmla="*/ 476 w 70675"/>
                <a:gd name="connsiteY3" fmla="*/ 90213 h 93356"/>
                <a:gd name="connsiteX4" fmla="*/ 55626 w 70675"/>
                <a:gd name="connsiteY4" fmla="*/ 4488 h 93356"/>
                <a:gd name="connsiteX5" fmla="*/ 70675 w 70675"/>
                <a:gd name="connsiteY5" fmla="*/ 38968 h 9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675" h="93356">
                  <a:moveTo>
                    <a:pt x="70675" y="38968"/>
                  </a:moveTo>
                  <a:lnTo>
                    <a:pt x="2096" y="91737"/>
                  </a:lnTo>
                  <a:lnTo>
                    <a:pt x="0" y="93356"/>
                  </a:lnTo>
                  <a:cubicBezTo>
                    <a:pt x="0" y="93356"/>
                    <a:pt x="0" y="92213"/>
                    <a:pt x="476" y="90213"/>
                  </a:cubicBezTo>
                  <a:cubicBezTo>
                    <a:pt x="3810" y="71830"/>
                    <a:pt x="22479" y="-21325"/>
                    <a:pt x="55626" y="4488"/>
                  </a:cubicBezTo>
                  <a:cubicBezTo>
                    <a:pt x="68008" y="14489"/>
                    <a:pt x="70675" y="38968"/>
                    <a:pt x="70675" y="38968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2" name="ïṣlíḍè"/>
            <p:cNvSpPr/>
            <p:nvPr/>
          </p:nvSpPr>
          <p:spPr>
            <a:xfrm>
              <a:off x="4446919" y="2665753"/>
              <a:ext cx="263653" cy="169327"/>
            </a:xfrm>
            <a:custGeom>
              <a:avLst/>
              <a:gdLst>
                <a:gd name="connsiteX0" fmla="*/ 109157 w 109156"/>
                <a:gd name="connsiteY0" fmla="*/ 0 h 70104"/>
                <a:gd name="connsiteX1" fmla="*/ 109157 w 109156"/>
                <a:gd name="connsiteY1" fmla="*/ 70104 h 70104"/>
                <a:gd name="connsiteX2" fmla="*/ 0 w 109156"/>
                <a:gd name="connsiteY2" fmla="*/ 12954 h 70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156" h="70104">
                  <a:moveTo>
                    <a:pt x="109157" y="0"/>
                  </a:moveTo>
                  <a:lnTo>
                    <a:pt x="109157" y="70104"/>
                  </a:lnTo>
                  <a:cubicBezTo>
                    <a:pt x="26956" y="65056"/>
                    <a:pt x="6858" y="15335"/>
                    <a:pt x="0" y="12954"/>
                  </a:cubicBezTo>
                  <a:close/>
                </a:path>
              </a:pathLst>
            </a:custGeom>
            <a:solidFill>
              <a:srgbClr val="96503F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3" name="î$ļíḓè"/>
            <p:cNvSpPr/>
            <p:nvPr/>
          </p:nvSpPr>
          <p:spPr>
            <a:xfrm>
              <a:off x="4763939" y="3206261"/>
              <a:ext cx="185440" cy="224456"/>
            </a:xfrm>
            <a:custGeom>
              <a:avLst/>
              <a:gdLst>
                <a:gd name="connsiteX0" fmla="*/ 76775 w 76775"/>
                <a:gd name="connsiteY0" fmla="*/ 92928 h 92928"/>
                <a:gd name="connsiteX1" fmla="*/ 76204 w 76775"/>
                <a:gd name="connsiteY1" fmla="*/ 92452 h 92928"/>
                <a:gd name="connsiteX2" fmla="*/ 4 w 76775"/>
                <a:gd name="connsiteY2" fmla="*/ 44827 h 92928"/>
                <a:gd name="connsiteX3" fmla="*/ 4385 w 76775"/>
                <a:gd name="connsiteY3" fmla="*/ 16252 h 92928"/>
                <a:gd name="connsiteX4" fmla="*/ 10957 w 76775"/>
                <a:gd name="connsiteY4" fmla="*/ 5394 h 92928"/>
                <a:gd name="connsiteX5" fmla="*/ 14672 w 76775"/>
                <a:gd name="connsiteY5" fmla="*/ 2631 h 92928"/>
                <a:gd name="connsiteX6" fmla="*/ 76299 w 76775"/>
                <a:gd name="connsiteY6" fmla="*/ 92357 h 92928"/>
                <a:gd name="connsiteX7" fmla="*/ 76775 w 76775"/>
                <a:gd name="connsiteY7" fmla="*/ 92928 h 92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775" h="92928">
                  <a:moveTo>
                    <a:pt x="76775" y="92928"/>
                  </a:moveTo>
                  <a:lnTo>
                    <a:pt x="76204" y="92452"/>
                  </a:lnTo>
                  <a:lnTo>
                    <a:pt x="4" y="44827"/>
                  </a:lnTo>
                  <a:cubicBezTo>
                    <a:pt x="-82" y="35131"/>
                    <a:pt x="1394" y="25482"/>
                    <a:pt x="4385" y="16252"/>
                  </a:cubicBezTo>
                  <a:cubicBezTo>
                    <a:pt x="5814" y="12223"/>
                    <a:pt x="8052" y="8527"/>
                    <a:pt x="10957" y="5394"/>
                  </a:cubicBezTo>
                  <a:cubicBezTo>
                    <a:pt x="12100" y="4355"/>
                    <a:pt x="13348" y="3432"/>
                    <a:pt x="14672" y="2631"/>
                  </a:cubicBezTo>
                  <a:cubicBezTo>
                    <a:pt x="45628" y="-17371"/>
                    <a:pt x="73727" y="82927"/>
                    <a:pt x="76299" y="92357"/>
                  </a:cubicBezTo>
                  <a:cubicBezTo>
                    <a:pt x="76432" y="92566"/>
                    <a:pt x="76594" y="92757"/>
                    <a:pt x="76775" y="92928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4" name="îSlíḍe"/>
            <p:cNvSpPr/>
            <p:nvPr/>
          </p:nvSpPr>
          <p:spPr>
            <a:xfrm>
              <a:off x="4888935" y="2101930"/>
              <a:ext cx="117438" cy="277853"/>
            </a:xfrm>
            <a:custGeom>
              <a:avLst/>
              <a:gdLst>
                <a:gd name="connsiteX0" fmla="*/ 32740 w 48621"/>
                <a:gd name="connsiteY0" fmla="*/ 115035 h 115035"/>
                <a:gd name="connsiteX1" fmla="*/ 2355 w 48621"/>
                <a:gd name="connsiteY1" fmla="*/ 61505 h 115035"/>
                <a:gd name="connsiteX2" fmla="*/ 1117 w 48621"/>
                <a:gd name="connsiteY2" fmla="*/ 20738 h 115035"/>
                <a:gd name="connsiteX3" fmla="*/ 13976 w 48621"/>
                <a:gd name="connsiteY3" fmla="*/ 164 h 115035"/>
                <a:gd name="connsiteX4" fmla="*/ 46266 w 48621"/>
                <a:gd name="connsiteY4" fmla="*/ 53599 h 115035"/>
                <a:gd name="connsiteX5" fmla="*/ 46266 w 48621"/>
                <a:gd name="connsiteY5" fmla="*/ 53599 h 115035"/>
                <a:gd name="connsiteX6" fmla="*/ 47504 w 48621"/>
                <a:gd name="connsiteY6" fmla="*/ 94366 h 115035"/>
                <a:gd name="connsiteX7" fmla="*/ 34550 w 48621"/>
                <a:gd name="connsiteY7" fmla="*/ 114940 h 115035"/>
                <a:gd name="connsiteX8" fmla="*/ 15690 w 48621"/>
                <a:gd name="connsiteY8" fmla="*/ 4831 h 115035"/>
                <a:gd name="connsiteX9" fmla="*/ 14833 w 48621"/>
                <a:gd name="connsiteY9" fmla="*/ 4831 h 115035"/>
                <a:gd name="connsiteX10" fmla="*/ 5308 w 48621"/>
                <a:gd name="connsiteY10" fmla="*/ 21404 h 115035"/>
                <a:gd name="connsiteX11" fmla="*/ 6546 w 48621"/>
                <a:gd name="connsiteY11" fmla="*/ 60552 h 115035"/>
                <a:gd name="connsiteX12" fmla="*/ 33312 w 48621"/>
                <a:gd name="connsiteY12" fmla="*/ 110082 h 115035"/>
                <a:gd name="connsiteX13" fmla="*/ 42837 w 48621"/>
                <a:gd name="connsiteY13" fmla="*/ 93509 h 115035"/>
                <a:gd name="connsiteX14" fmla="*/ 41598 w 48621"/>
                <a:gd name="connsiteY14" fmla="*/ 54361 h 115035"/>
                <a:gd name="connsiteX15" fmla="*/ 41598 w 48621"/>
                <a:gd name="connsiteY15" fmla="*/ 54361 h 115035"/>
                <a:gd name="connsiteX16" fmla="*/ 15690 w 48621"/>
                <a:gd name="connsiteY16" fmla="*/ 4831 h 11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621" h="115035">
                  <a:moveTo>
                    <a:pt x="32740" y="115035"/>
                  </a:moveTo>
                  <a:cubicBezTo>
                    <a:pt x="19215" y="115035"/>
                    <a:pt x="7118" y="88079"/>
                    <a:pt x="2355" y="61505"/>
                  </a:cubicBezTo>
                  <a:cubicBezTo>
                    <a:pt x="-293" y="48074"/>
                    <a:pt x="-712" y="34301"/>
                    <a:pt x="1117" y="20738"/>
                  </a:cubicBezTo>
                  <a:cubicBezTo>
                    <a:pt x="3117" y="8641"/>
                    <a:pt x="7689" y="1688"/>
                    <a:pt x="13976" y="164"/>
                  </a:cubicBezTo>
                  <a:cubicBezTo>
                    <a:pt x="28168" y="-2408"/>
                    <a:pt x="41217" y="25786"/>
                    <a:pt x="46266" y="53599"/>
                  </a:cubicBezTo>
                  <a:lnTo>
                    <a:pt x="46266" y="53599"/>
                  </a:lnTo>
                  <a:cubicBezTo>
                    <a:pt x="48914" y="67029"/>
                    <a:pt x="49333" y="80802"/>
                    <a:pt x="47504" y="94366"/>
                  </a:cubicBezTo>
                  <a:cubicBezTo>
                    <a:pt x="45504" y="106463"/>
                    <a:pt x="40932" y="113416"/>
                    <a:pt x="34550" y="114940"/>
                  </a:cubicBezTo>
                  <a:close/>
                  <a:moveTo>
                    <a:pt x="15690" y="4831"/>
                  </a:moveTo>
                  <a:lnTo>
                    <a:pt x="14833" y="4831"/>
                  </a:lnTo>
                  <a:cubicBezTo>
                    <a:pt x="10833" y="5498"/>
                    <a:pt x="7404" y="11784"/>
                    <a:pt x="5308" y="21404"/>
                  </a:cubicBezTo>
                  <a:cubicBezTo>
                    <a:pt x="3575" y="34435"/>
                    <a:pt x="3994" y="47655"/>
                    <a:pt x="6546" y="60552"/>
                  </a:cubicBezTo>
                  <a:cubicBezTo>
                    <a:pt x="12166" y="91604"/>
                    <a:pt x="25596" y="111511"/>
                    <a:pt x="33312" y="110082"/>
                  </a:cubicBezTo>
                  <a:cubicBezTo>
                    <a:pt x="37312" y="109415"/>
                    <a:pt x="40741" y="103129"/>
                    <a:pt x="42837" y="93509"/>
                  </a:cubicBezTo>
                  <a:cubicBezTo>
                    <a:pt x="44570" y="80478"/>
                    <a:pt x="44151" y="67258"/>
                    <a:pt x="41598" y="54361"/>
                  </a:cubicBezTo>
                  <a:lnTo>
                    <a:pt x="41598" y="54361"/>
                  </a:lnTo>
                  <a:cubicBezTo>
                    <a:pt x="36169" y="24452"/>
                    <a:pt x="23882" y="4831"/>
                    <a:pt x="15690" y="4831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5" name="íŝlîde"/>
            <p:cNvSpPr/>
            <p:nvPr/>
          </p:nvSpPr>
          <p:spPr>
            <a:xfrm rot="19375802">
              <a:off x="3985570" y="1645745"/>
              <a:ext cx="922098" cy="409974"/>
            </a:xfrm>
            <a:custGeom>
              <a:avLst/>
              <a:gdLst>
                <a:gd name="connsiteX0" fmla="*/ 381762 w 381762"/>
                <a:gd name="connsiteY0" fmla="*/ 84868 h 169735"/>
                <a:gd name="connsiteX1" fmla="*/ 190881 w 381762"/>
                <a:gd name="connsiteY1" fmla="*/ 169736 h 169735"/>
                <a:gd name="connsiteX2" fmla="*/ 0 w 381762"/>
                <a:gd name="connsiteY2" fmla="*/ 84868 h 169735"/>
                <a:gd name="connsiteX3" fmla="*/ 190881 w 381762"/>
                <a:gd name="connsiteY3" fmla="*/ 0 h 169735"/>
                <a:gd name="connsiteX4" fmla="*/ 381762 w 381762"/>
                <a:gd name="connsiteY4" fmla="*/ 84868 h 169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762" h="169735">
                  <a:moveTo>
                    <a:pt x="381762" y="84868"/>
                  </a:moveTo>
                  <a:cubicBezTo>
                    <a:pt x="381762" y="131739"/>
                    <a:pt x="296302" y="169736"/>
                    <a:pt x="190881" y="169736"/>
                  </a:cubicBezTo>
                  <a:cubicBezTo>
                    <a:pt x="85461" y="169736"/>
                    <a:pt x="0" y="131739"/>
                    <a:pt x="0" y="84868"/>
                  </a:cubicBezTo>
                  <a:cubicBezTo>
                    <a:pt x="0" y="37997"/>
                    <a:pt x="85461" y="0"/>
                    <a:pt x="190881" y="0"/>
                  </a:cubicBezTo>
                  <a:cubicBezTo>
                    <a:pt x="296302" y="0"/>
                    <a:pt x="381762" y="37996"/>
                    <a:pt x="381762" y="84868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6" name="ïşlîďè"/>
            <p:cNvSpPr/>
            <p:nvPr/>
          </p:nvSpPr>
          <p:spPr>
            <a:xfrm>
              <a:off x="4140473" y="1906540"/>
              <a:ext cx="767471" cy="864772"/>
            </a:xfrm>
            <a:custGeom>
              <a:avLst/>
              <a:gdLst>
                <a:gd name="connsiteX0" fmla="*/ 214217 w 317744"/>
                <a:gd name="connsiteY0" fmla="*/ 352520 h 358028"/>
                <a:gd name="connsiteX1" fmla="*/ 195167 w 317744"/>
                <a:gd name="connsiteY1" fmla="*/ 355854 h 358028"/>
                <a:gd name="connsiteX2" fmla="*/ 195167 w 317744"/>
                <a:gd name="connsiteY2" fmla="*/ 355854 h 358028"/>
                <a:gd name="connsiteX3" fmla="*/ 36576 w 317744"/>
                <a:gd name="connsiteY3" fmla="*/ 246507 h 358028"/>
                <a:gd name="connsiteX4" fmla="*/ 0 w 317744"/>
                <a:gd name="connsiteY4" fmla="*/ 50006 h 358028"/>
                <a:gd name="connsiteX5" fmla="*/ 278606 w 317744"/>
                <a:gd name="connsiteY5" fmla="*/ 0 h 358028"/>
                <a:gd name="connsiteX6" fmla="*/ 315754 w 317744"/>
                <a:gd name="connsiteY6" fmla="*/ 206597 h 358028"/>
                <a:gd name="connsiteX7" fmla="*/ 214217 w 317744"/>
                <a:gd name="connsiteY7" fmla="*/ 352520 h 358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744" h="358028">
                  <a:moveTo>
                    <a:pt x="214217" y="352520"/>
                  </a:moveTo>
                  <a:lnTo>
                    <a:pt x="195167" y="355854"/>
                  </a:lnTo>
                  <a:lnTo>
                    <a:pt x="195167" y="355854"/>
                  </a:lnTo>
                  <a:cubicBezTo>
                    <a:pt x="121253" y="369122"/>
                    <a:pt x="50454" y="320316"/>
                    <a:pt x="36576" y="246507"/>
                  </a:cubicBezTo>
                  <a:lnTo>
                    <a:pt x="0" y="50006"/>
                  </a:lnTo>
                  <a:lnTo>
                    <a:pt x="278606" y="0"/>
                  </a:lnTo>
                  <a:lnTo>
                    <a:pt x="315754" y="206597"/>
                  </a:lnTo>
                  <a:cubicBezTo>
                    <a:pt x="327993" y="274930"/>
                    <a:pt x="282540" y="340252"/>
                    <a:pt x="214217" y="352520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7" name="íṣḻiďè"/>
            <p:cNvSpPr/>
            <p:nvPr/>
          </p:nvSpPr>
          <p:spPr>
            <a:xfrm>
              <a:off x="4582061" y="2114620"/>
              <a:ext cx="193223" cy="123926"/>
            </a:xfrm>
            <a:custGeom>
              <a:avLst/>
              <a:gdLst>
                <a:gd name="connsiteX0" fmla="*/ 436 w 79997"/>
                <a:gd name="connsiteY0" fmla="*/ 41011 h 51307"/>
                <a:gd name="connsiteX1" fmla="*/ 73398 w 79997"/>
                <a:gd name="connsiteY1" fmla="*/ 816 h 51307"/>
                <a:gd name="connsiteX2" fmla="*/ 79875 w 79997"/>
                <a:gd name="connsiteY2" fmla="*/ 10341 h 51307"/>
                <a:gd name="connsiteX3" fmla="*/ 76160 w 79997"/>
                <a:gd name="connsiteY3" fmla="*/ 15675 h 51307"/>
                <a:gd name="connsiteX4" fmla="*/ 28535 w 79997"/>
                <a:gd name="connsiteY4" fmla="*/ 41106 h 51307"/>
                <a:gd name="connsiteX5" fmla="*/ 11104 w 79997"/>
                <a:gd name="connsiteY5" fmla="*/ 50631 h 51307"/>
                <a:gd name="connsiteX6" fmla="*/ 675 w 79997"/>
                <a:gd name="connsiteY6" fmla="*/ 46602 h 51307"/>
                <a:gd name="connsiteX7" fmla="*/ 341 w 79997"/>
                <a:gd name="connsiteY7" fmla="*/ 41106 h 51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997" h="51307">
                  <a:moveTo>
                    <a:pt x="436" y="41011"/>
                  </a:moveTo>
                  <a:cubicBezTo>
                    <a:pt x="12771" y="12569"/>
                    <a:pt x="42765" y="-3956"/>
                    <a:pt x="73398" y="816"/>
                  </a:cubicBezTo>
                  <a:cubicBezTo>
                    <a:pt x="77770" y="1730"/>
                    <a:pt x="80637" y="5940"/>
                    <a:pt x="79875" y="10341"/>
                  </a:cubicBezTo>
                  <a:cubicBezTo>
                    <a:pt x="79380" y="12531"/>
                    <a:pt x="78046" y="14446"/>
                    <a:pt x="76160" y="15675"/>
                  </a:cubicBezTo>
                  <a:cubicBezTo>
                    <a:pt x="60730" y="24952"/>
                    <a:pt x="44832" y="33439"/>
                    <a:pt x="28535" y="41106"/>
                  </a:cubicBezTo>
                  <a:cubicBezTo>
                    <a:pt x="22725" y="44154"/>
                    <a:pt x="16819" y="47774"/>
                    <a:pt x="11104" y="50631"/>
                  </a:cubicBezTo>
                  <a:cubicBezTo>
                    <a:pt x="7113" y="52393"/>
                    <a:pt x="2446" y="50593"/>
                    <a:pt x="675" y="46602"/>
                  </a:cubicBezTo>
                  <a:cubicBezTo>
                    <a:pt x="-88" y="44869"/>
                    <a:pt x="-211" y="42916"/>
                    <a:pt x="341" y="41106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8" name="îŝļiďe"/>
            <p:cNvSpPr/>
            <p:nvPr/>
          </p:nvSpPr>
          <p:spPr>
            <a:xfrm>
              <a:off x="4073294" y="1794960"/>
              <a:ext cx="749875" cy="603457"/>
            </a:xfrm>
            <a:custGeom>
              <a:avLst/>
              <a:gdLst>
                <a:gd name="connsiteX0" fmla="*/ 132017 w 310459"/>
                <a:gd name="connsiteY0" fmla="*/ 248603 h 249840"/>
                <a:gd name="connsiteX1" fmla="*/ 156039 w 310459"/>
                <a:gd name="connsiteY1" fmla="*/ 224238 h 249840"/>
                <a:gd name="connsiteX2" fmla="*/ 155353 w 310459"/>
                <a:gd name="connsiteY2" fmla="*/ 218694 h 249840"/>
                <a:gd name="connsiteX3" fmla="*/ 157163 w 310459"/>
                <a:gd name="connsiteY3" fmla="*/ 125063 h 249840"/>
                <a:gd name="connsiteX4" fmla="*/ 304324 w 310459"/>
                <a:gd name="connsiteY4" fmla="*/ 99822 h 249840"/>
                <a:gd name="connsiteX5" fmla="*/ 221171 w 310459"/>
                <a:gd name="connsiteY5" fmla="*/ 0 h 249840"/>
                <a:gd name="connsiteX6" fmla="*/ 80582 w 310459"/>
                <a:gd name="connsiteY6" fmla="*/ 34481 h 249840"/>
                <a:gd name="connsiteX7" fmla="*/ 0 w 310459"/>
                <a:gd name="connsiteY7" fmla="*/ 110681 h 249840"/>
                <a:gd name="connsiteX8" fmla="*/ 36386 w 310459"/>
                <a:gd name="connsiteY8" fmla="*/ 249841 h 249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0459" h="249840">
                  <a:moveTo>
                    <a:pt x="132017" y="248603"/>
                  </a:moveTo>
                  <a:cubicBezTo>
                    <a:pt x="145380" y="248507"/>
                    <a:pt x="156134" y="237601"/>
                    <a:pt x="156039" y="224238"/>
                  </a:cubicBezTo>
                  <a:cubicBezTo>
                    <a:pt x="156020" y="222371"/>
                    <a:pt x="155791" y="220513"/>
                    <a:pt x="155353" y="218694"/>
                  </a:cubicBezTo>
                  <a:cubicBezTo>
                    <a:pt x="145828" y="181261"/>
                    <a:pt x="129540" y="148685"/>
                    <a:pt x="157163" y="125063"/>
                  </a:cubicBezTo>
                  <a:cubicBezTo>
                    <a:pt x="197644" y="90297"/>
                    <a:pt x="270510" y="104394"/>
                    <a:pt x="304324" y="99822"/>
                  </a:cubicBezTo>
                  <a:cubicBezTo>
                    <a:pt x="338138" y="95250"/>
                    <a:pt x="221171" y="0"/>
                    <a:pt x="221171" y="0"/>
                  </a:cubicBezTo>
                  <a:lnTo>
                    <a:pt x="80582" y="34481"/>
                  </a:lnTo>
                  <a:lnTo>
                    <a:pt x="0" y="110681"/>
                  </a:lnTo>
                  <a:lnTo>
                    <a:pt x="36386" y="249841"/>
                  </a:ln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9" name="îšḷîdé"/>
            <p:cNvSpPr/>
            <p:nvPr/>
          </p:nvSpPr>
          <p:spPr>
            <a:xfrm rot="20989200">
              <a:off x="4536498" y="1671172"/>
              <a:ext cx="606447" cy="359818"/>
            </a:xfrm>
            <a:custGeom>
              <a:avLst/>
              <a:gdLst>
                <a:gd name="connsiteX0" fmla="*/ 251079 w 251078"/>
                <a:gd name="connsiteY0" fmla="*/ 74485 h 148970"/>
                <a:gd name="connsiteX1" fmla="*/ 125540 w 251078"/>
                <a:gd name="connsiteY1" fmla="*/ 148971 h 148970"/>
                <a:gd name="connsiteX2" fmla="*/ 0 w 251078"/>
                <a:gd name="connsiteY2" fmla="*/ 74485 h 148970"/>
                <a:gd name="connsiteX3" fmla="*/ 125540 w 251078"/>
                <a:gd name="connsiteY3" fmla="*/ 0 h 148970"/>
                <a:gd name="connsiteX4" fmla="*/ 251079 w 251078"/>
                <a:gd name="connsiteY4" fmla="*/ 74485 h 14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078" h="148970">
                  <a:moveTo>
                    <a:pt x="251079" y="74485"/>
                  </a:moveTo>
                  <a:cubicBezTo>
                    <a:pt x="251079" y="115623"/>
                    <a:pt x="194873" y="148971"/>
                    <a:pt x="125540" y="148971"/>
                  </a:cubicBezTo>
                  <a:cubicBezTo>
                    <a:pt x="56206" y="148971"/>
                    <a:pt x="0" y="115623"/>
                    <a:pt x="0" y="74485"/>
                  </a:cubicBezTo>
                  <a:cubicBezTo>
                    <a:pt x="0" y="33348"/>
                    <a:pt x="56206" y="0"/>
                    <a:pt x="125540" y="0"/>
                  </a:cubicBezTo>
                  <a:cubicBezTo>
                    <a:pt x="194873" y="0"/>
                    <a:pt x="251079" y="33348"/>
                    <a:pt x="251079" y="74485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0" name="í$ļïďé"/>
            <p:cNvSpPr/>
            <p:nvPr/>
          </p:nvSpPr>
          <p:spPr>
            <a:xfrm>
              <a:off x="4794547" y="2212757"/>
              <a:ext cx="145587" cy="187501"/>
            </a:xfrm>
            <a:custGeom>
              <a:avLst/>
              <a:gdLst>
                <a:gd name="connsiteX0" fmla="*/ 0 w 60275"/>
                <a:gd name="connsiteY0" fmla="*/ 0 h 77628"/>
                <a:gd name="connsiteX1" fmla="*/ 51149 w 60275"/>
                <a:gd name="connsiteY1" fmla="*/ 24955 h 77628"/>
                <a:gd name="connsiteX2" fmla="*/ 58646 w 60275"/>
                <a:gd name="connsiteY2" fmla="*/ 46596 h 77628"/>
                <a:gd name="connsiteX3" fmla="*/ 53912 w 60275"/>
                <a:gd name="connsiteY3" fmla="*/ 52388 h 77628"/>
                <a:gd name="connsiteX4" fmla="*/ 20764 w 60275"/>
                <a:gd name="connsiteY4" fmla="*/ 77629 h 77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275" h="77628">
                  <a:moveTo>
                    <a:pt x="0" y="0"/>
                  </a:moveTo>
                  <a:cubicBezTo>
                    <a:pt x="1429" y="953"/>
                    <a:pt x="29718" y="14669"/>
                    <a:pt x="51149" y="24955"/>
                  </a:cubicBezTo>
                  <a:cubicBezTo>
                    <a:pt x="59198" y="28861"/>
                    <a:pt x="62551" y="38548"/>
                    <a:pt x="58646" y="46596"/>
                  </a:cubicBezTo>
                  <a:cubicBezTo>
                    <a:pt x="57540" y="48863"/>
                    <a:pt x="55921" y="50854"/>
                    <a:pt x="53912" y="52388"/>
                  </a:cubicBezTo>
                  <a:lnTo>
                    <a:pt x="20764" y="77629"/>
                  </a:ln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1" name="î$ļiḍè"/>
            <p:cNvSpPr/>
            <p:nvPr/>
          </p:nvSpPr>
          <p:spPr>
            <a:xfrm>
              <a:off x="4713545" y="2154503"/>
              <a:ext cx="135870" cy="277981"/>
            </a:xfrm>
            <a:custGeom>
              <a:avLst/>
              <a:gdLst>
                <a:gd name="connsiteX0" fmla="*/ 36107 w 56252"/>
                <a:gd name="connsiteY0" fmla="*/ 115082 h 115088"/>
                <a:gd name="connsiteX1" fmla="*/ 2007 w 56252"/>
                <a:gd name="connsiteY1" fmla="*/ 62218 h 115088"/>
                <a:gd name="connsiteX2" fmla="*/ 2007 w 56252"/>
                <a:gd name="connsiteY2" fmla="*/ 21165 h 115088"/>
                <a:gd name="connsiteX3" fmla="*/ 17819 w 56252"/>
                <a:gd name="connsiteY3" fmla="*/ 210 h 115088"/>
                <a:gd name="connsiteX4" fmla="*/ 39917 w 56252"/>
                <a:gd name="connsiteY4" fmla="*/ 14307 h 115088"/>
                <a:gd name="connsiteX5" fmla="*/ 54204 w 56252"/>
                <a:gd name="connsiteY5" fmla="*/ 52883 h 115088"/>
                <a:gd name="connsiteX6" fmla="*/ 38393 w 56252"/>
                <a:gd name="connsiteY6" fmla="*/ 114891 h 115088"/>
                <a:gd name="connsiteX7" fmla="*/ 36107 w 56252"/>
                <a:gd name="connsiteY7" fmla="*/ 115082 h 115088"/>
                <a:gd name="connsiteX8" fmla="*/ 20105 w 56252"/>
                <a:gd name="connsiteY8" fmla="*/ 4496 h 115088"/>
                <a:gd name="connsiteX9" fmla="*/ 18676 w 56252"/>
                <a:gd name="connsiteY9" fmla="*/ 4496 h 115088"/>
                <a:gd name="connsiteX10" fmla="*/ 6675 w 56252"/>
                <a:gd name="connsiteY10" fmla="*/ 21832 h 115088"/>
                <a:gd name="connsiteX11" fmla="*/ 6675 w 56252"/>
                <a:gd name="connsiteY11" fmla="*/ 61075 h 115088"/>
                <a:gd name="connsiteX12" fmla="*/ 37536 w 56252"/>
                <a:gd name="connsiteY12" fmla="*/ 109843 h 115088"/>
                <a:gd name="connsiteX13" fmla="*/ 49537 w 56252"/>
                <a:gd name="connsiteY13" fmla="*/ 53360 h 115088"/>
                <a:gd name="connsiteX14" fmla="*/ 36012 w 56252"/>
                <a:gd name="connsiteY14" fmla="*/ 16593 h 115088"/>
                <a:gd name="connsiteX15" fmla="*/ 20105 w 56252"/>
                <a:gd name="connsiteY15" fmla="*/ 4496 h 115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252" h="115088">
                  <a:moveTo>
                    <a:pt x="36107" y="115082"/>
                  </a:moveTo>
                  <a:cubicBezTo>
                    <a:pt x="22105" y="115082"/>
                    <a:pt x="7532" y="92698"/>
                    <a:pt x="2007" y="62218"/>
                  </a:cubicBezTo>
                  <a:cubicBezTo>
                    <a:pt x="-669" y="48664"/>
                    <a:pt x="-669" y="34719"/>
                    <a:pt x="2007" y="21165"/>
                  </a:cubicBezTo>
                  <a:cubicBezTo>
                    <a:pt x="4865" y="8973"/>
                    <a:pt x="10485" y="1544"/>
                    <a:pt x="17819" y="210"/>
                  </a:cubicBezTo>
                  <a:cubicBezTo>
                    <a:pt x="25153" y="-1123"/>
                    <a:pt x="33059" y="3925"/>
                    <a:pt x="39917" y="14307"/>
                  </a:cubicBezTo>
                  <a:cubicBezTo>
                    <a:pt x="47194" y="26090"/>
                    <a:pt x="52052" y="39205"/>
                    <a:pt x="54204" y="52883"/>
                  </a:cubicBezTo>
                  <a:cubicBezTo>
                    <a:pt x="60015" y="85078"/>
                    <a:pt x="53061" y="112319"/>
                    <a:pt x="38393" y="114891"/>
                  </a:cubicBezTo>
                  <a:cubicBezTo>
                    <a:pt x="37640" y="115044"/>
                    <a:pt x="36878" y="115110"/>
                    <a:pt x="36107" y="115082"/>
                  </a:cubicBezTo>
                  <a:close/>
                  <a:moveTo>
                    <a:pt x="20105" y="4496"/>
                  </a:moveTo>
                  <a:lnTo>
                    <a:pt x="18676" y="4496"/>
                  </a:lnTo>
                  <a:cubicBezTo>
                    <a:pt x="13342" y="5449"/>
                    <a:pt x="9151" y="11735"/>
                    <a:pt x="6675" y="21832"/>
                  </a:cubicBezTo>
                  <a:cubicBezTo>
                    <a:pt x="4093" y="34786"/>
                    <a:pt x="4093" y="48121"/>
                    <a:pt x="6675" y="61075"/>
                  </a:cubicBezTo>
                  <a:cubicBezTo>
                    <a:pt x="11818" y="89650"/>
                    <a:pt x="25725" y="111938"/>
                    <a:pt x="37536" y="109843"/>
                  </a:cubicBezTo>
                  <a:cubicBezTo>
                    <a:pt x="49347" y="107747"/>
                    <a:pt x="54681" y="81839"/>
                    <a:pt x="49537" y="53360"/>
                  </a:cubicBezTo>
                  <a:cubicBezTo>
                    <a:pt x="47451" y="40349"/>
                    <a:pt x="42860" y="27861"/>
                    <a:pt x="36012" y="16593"/>
                  </a:cubicBezTo>
                  <a:cubicBezTo>
                    <a:pt x="30773" y="9164"/>
                    <a:pt x="25058" y="4496"/>
                    <a:pt x="20105" y="4496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2" name="iSlide"/>
            <p:cNvSpPr/>
            <p:nvPr/>
          </p:nvSpPr>
          <p:spPr>
            <a:xfrm>
              <a:off x="4167315" y="2513452"/>
              <a:ext cx="168680" cy="224466"/>
            </a:xfrm>
            <a:custGeom>
              <a:avLst/>
              <a:gdLst>
                <a:gd name="connsiteX0" fmla="*/ 67277 w 69836"/>
                <a:gd name="connsiteY0" fmla="*/ 0 h 92932"/>
                <a:gd name="connsiteX1" fmla="*/ 44132 w 69836"/>
                <a:gd name="connsiteY1" fmla="*/ 92583 h 92932"/>
                <a:gd name="connsiteX2" fmla="*/ 4793 w 69836"/>
                <a:gd name="connsiteY2" fmla="*/ 64008 h 92932"/>
                <a:gd name="connsiteX3" fmla="*/ 4793 w 69836"/>
                <a:gd name="connsiteY3" fmla="*/ 20193 h 92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836" h="92932">
                  <a:moveTo>
                    <a:pt x="67277" y="0"/>
                  </a:moveTo>
                  <a:cubicBezTo>
                    <a:pt x="79469" y="86677"/>
                    <a:pt x="44132" y="92583"/>
                    <a:pt x="44132" y="92583"/>
                  </a:cubicBezTo>
                  <a:cubicBezTo>
                    <a:pt x="29368" y="95536"/>
                    <a:pt x="12413" y="79248"/>
                    <a:pt x="4793" y="64008"/>
                  </a:cubicBezTo>
                  <a:cubicBezTo>
                    <a:pt x="-1598" y="50101"/>
                    <a:pt x="-1598" y="34100"/>
                    <a:pt x="4793" y="20193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3" name="îŝlïḓé"/>
            <p:cNvSpPr/>
            <p:nvPr/>
          </p:nvSpPr>
          <p:spPr>
            <a:xfrm>
              <a:off x="4743592" y="2238949"/>
              <a:ext cx="55662" cy="82888"/>
            </a:xfrm>
            <a:custGeom>
              <a:avLst/>
              <a:gdLst>
                <a:gd name="connsiteX0" fmla="*/ 22619 w 23045"/>
                <a:gd name="connsiteY0" fmla="*/ 15159 h 34317"/>
                <a:gd name="connsiteX1" fmla="*/ 14618 w 23045"/>
                <a:gd name="connsiteY1" fmla="*/ 34209 h 34317"/>
                <a:gd name="connsiteX2" fmla="*/ 426 w 23045"/>
                <a:gd name="connsiteY2" fmla="*/ 19160 h 34317"/>
                <a:gd name="connsiteX3" fmla="*/ 8427 w 23045"/>
                <a:gd name="connsiteY3" fmla="*/ 110 h 34317"/>
                <a:gd name="connsiteX4" fmla="*/ 22619 w 23045"/>
                <a:gd name="connsiteY4" fmla="*/ 15159 h 3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45" h="34317">
                  <a:moveTo>
                    <a:pt x="22619" y="15159"/>
                  </a:moveTo>
                  <a:cubicBezTo>
                    <a:pt x="24334" y="24684"/>
                    <a:pt x="20714" y="33161"/>
                    <a:pt x="14618" y="34209"/>
                  </a:cubicBezTo>
                  <a:cubicBezTo>
                    <a:pt x="8522" y="35257"/>
                    <a:pt x="2140" y="28589"/>
                    <a:pt x="426" y="19160"/>
                  </a:cubicBezTo>
                  <a:cubicBezTo>
                    <a:pt x="-1289" y="9730"/>
                    <a:pt x="2331" y="1157"/>
                    <a:pt x="8427" y="110"/>
                  </a:cubicBezTo>
                  <a:cubicBezTo>
                    <a:pt x="14523" y="-938"/>
                    <a:pt x="21095" y="5634"/>
                    <a:pt x="22619" y="15159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4" name="îṡḷide"/>
            <p:cNvSpPr/>
            <p:nvPr/>
          </p:nvSpPr>
          <p:spPr>
            <a:xfrm>
              <a:off x="4210384" y="2267670"/>
              <a:ext cx="524199" cy="84504"/>
            </a:xfrm>
            <a:custGeom>
              <a:avLst/>
              <a:gdLst>
                <a:gd name="connsiteX0" fmla="*/ 2298 w 217026"/>
                <a:gd name="connsiteY0" fmla="*/ 34987 h 34986"/>
                <a:gd name="connsiteX1" fmla="*/ 679 w 217026"/>
                <a:gd name="connsiteY1" fmla="*/ 34320 h 34986"/>
                <a:gd name="connsiteX2" fmla="*/ 679 w 217026"/>
                <a:gd name="connsiteY2" fmla="*/ 30986 h 34986"/>
                <a:gd name="connsiteX3" fmla="*/ 91166 w 217026"/>
                <a:gd name="connsiteY3" fmla="*/ 1649 h 34986"/>
                <a:gd name="connsiteX4" fmla="*/ 214991 w 217026"/>
                <a:gd name="connsiteY4" fmla="*/ 20699 h 34986"/>
                <a:gd name="connsiteX5" fmla="*/ 217001 w 217026"/>
                <a:gd name="connsiteY5" fmla="*/ 23404 h 34986"/>
                <a:gd name="connsiteX6" fmla="*/ 216991 w 217026"/>
                <a:gd name="connsiteY6" fmla="*/ 23462 h 34986"/>
                <a:gd name="connsiteX7" fmla="*/ 214324 w 217026"/>
                <a:gd name="connsiteY7" fmla="*/ 25462 h 34986"/>
                <a:gd name="connsiteX8" fmla="*/ 90499 w 217026"/>
                <a:gd name="connsiteY8" fmla="*/ 6412 h 34986"/>
                <a:gd name="connsiteX9" fmla="*/ 3727 w 217026"/>
                <a:gd name="connsiteY9" fmla="*/ 33844 h 34986"/>
                <a:gd name="connsiteX10" fmla="*/ 2298 w 217026"/>
                <a:gd name="connsiteY10" fmla="*/ 34987 h 3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7026" h="34986">
                  <a:moveTo>
                    <a:pt x="2298" y="34987"/>
                  </a:moveTo>
                  <a:cubicBezTo>
                    <a:pt x="1688" y="34996"/>
                    <a:pt x="1098" y="34758"/>
                    <a:pt x="679" y="34320"/>
                  </a:cubicBezTo>
                  <a:cubicBezTo>
                    <a:pt x="-226" y="33396"/>
                    <a:pt x="-226" y="31910"/>
                    <a:pt x="679" y="30986"/>
                  </a:cubicBezTo>
                  <a:cubicBezTo>
                    <a:pt x="23967" y="6583"/>
                    <a:pt x="57991" y="-4447"/>
                    <a:pt x="91166" y="1649"/>
                  </a:cubicBezTo>
                  <a:lnTo>
                    <a:pt x="214991" y="20699"/>
                  </a:lnTo>
                  <a:cubicBezTo>
                    <a:pt x="216296" y="20890"/>
                    <a:pt x="217191" y="22099"/>
                    <a:pt x="217001" y="23404"/>
                  </a:cubicBezTo>
                  <a:cubicBezTo>
                    <a:pt x="217001" y="23423"/>
                    <a:pt x="216991" y="23442"/>
                    <a:pt x="216991" y="23462"/>
                  </a:cubicBezTo>
                  <a:cubicBezTo>
                    <a:pt x="216791" y="24747"/>
                    <a:pt x="215610" y="25633"/>
                    <a:pt x="214324" y="25462"/>
                  </a:cubicBezTo>
                  <a:lnTo>
                    <a:pt x="90499" y="6412"/>
                  </a:lnTo>
                  <a:cubicBezTo>
                    <a:pt x="58791" y="249"/>
                    <a:pt x="26129" y="10584"/>
                    <a:pt x="3727" y="33844"/>
                  </a:cubicBezTo>
                  <a:cubicBezTo>
                    <a:pt x="3460" y="34434"/>
                    <a:pt x="2927" y="34863"/>
                    <a:pt x="2298" y="34987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5" name="í$ḷîdé"/>
            <p:cNvSpPr/>
            <p:nvPr/>
          </p:nvSpPr>
          <p:spPr>
            <a:xfrm>
              <a:off x="4832524" y="2254912"/>
              <a:ext cx="75712" cy="34685"/>
            </a:xfrm>
            <a:custGeom>
              <a:avLst/>
              <a:gdLst>
                <a:gd name="connsiteX0" fmla="*/ 2374 w 31346"/>
                <a:gd name="connsiteY0" fmla="*/ 14361 h 14360"/>
                <a:gd name="connsiteX1" fmla="*/ 183 w 31346"/>
                <a:gd name="connsiteY1" fmla="*/ 12741 h 14360"/>
                <a:gd name="connsiteX2" fmla="*/ 1393 w 31346"/>
                <a:gd name="connsiteY2" fmla="*/ 9741 h 14360"/>
                <a:gd name="connsiteX3" fmla="*/ 1517 w 31346"/>
                <a:gd name="connsiteY3" fmla="*/ 9694 h 14360"/>
                <a:gd name="connsiteX4" fmla="*/ 28092 w 31346"/>
                <a:gd name="connsiteY4" fmla="*/ 169 h 14360"/>
                <a:gd name="connsiteX5" fmla="*/ 31178 w 31346"/>
                <a:gd name="connsiteY5" fmla="*/ 1511 h 14360"/>
                <a:gd name="connsiteX6" fmla="*/ 29835 w 31346"/>
                <a:gd name="connsiteY6" fmla="*/ 4598 h 14360"/>
                <a:gd name="connsiteX7" fmla="*/ 29711 w 31346"/>
                <a:gd name="connsiteY7" fmla="*/ 4645 h 14360"/>
                <a:gd name="connsiteX8" fmla="*/ 3231 w 31346"/>
                <a:gd name="connsiteY8" fmla="*/ 14170 h 1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346" h="14360">
                  <a:moveTo>
                    <a:pt x="2374" y="14361"/>
                  </a:moveTo>
                  <a:cubicBezTo>
                    <a:pt x="1374" y="14332"/>
                    <a:pt x="498" y="13684"/>
                    <a:pt x="183" y="12741"/>
                  </a:cubicBezTo>
                  <a:cubicBezTo>
                    <a:pt x="-312" y="11579"/>
                    <a:pt x="231" y="10236"/>
                    <a:pt x="1393" y="9741"/>
                  </a:cubicBezTo>
                  <a:cubicBezTo>
                    <a:pt x="1431" y="9722"/>
                    <a:pt x="1479" y="9713"/>
                    <a:pt x="1517" y="9694"/>
                  </a:cubicBezTo>
                  <a:lnTo>
                    <a:pt x="28092" y="169"/>
                  </a:lnTo>
                  <a:cubicBezTo>
                    <a:pt x="29311" y="-317"/>
                    <a:pt x="30701" y="283"/>
                    <a:pt x="31178" y="1511"/>
                  </a:cubicBezTo>
                  <a:cubicBezTo>
                    <a:pt x="31664" y="2731"/>
                    <a:pt x="31063" y="4121"/>
                    <a:pt x="29835" y="4598"/>
                  </a:cubicBezTo>
                  <a:cubicBezTo>
                    <a:pt x="29797" y="4617"/>
                    <a:pt x="29758" y="4636"/>
                    <a:pt x="29711" y="4645"/>
                  </a:cubicBezTo>
                  <a:lnTo>
                    <a:pt x="3231" y="14170"/>
                  </a:ln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6" name="ïṩḷíḍé"/>
            <p:cNvSpPr/>
            <p:nvPr/>
          </p:nvSpPr>
          <p:spPr>
            <a:xfrm>
              <a:off x="4133080" y="2309154"/>
              <a:ext cx="315247" cy="266604"/>
            </a:xfrm>
            <a:custGeom>
              <a:avLst/>
              <a:gdLst>
                <a:gd name="connsiteX0" fmla="*/ 83356 w 130517"/>
                <a:gd name="connsiteY0" fmla="*/ 4858 h 110378"/>
                <a:gd name="connsiteX1" fmla="*/ 127933 w 130517"/>
                <a:gd name="connsiteY1" fmla="*/ 77724 h 110378"/>
                <a:gd name="connsiteX2" fmla="*/ 47066 w 130517"/>
                <a:gd name="connsiteY2" fmla="*/ 105537 h 110378"/>
                <a:gd name="connsiteX3" fmla="*/ 2585 w 130517"/>
                <a:gd name="connsiteY3" fmla="*/ 32576 h 110378"/>
                <a:gd name="connsiteX4" fmla="*/ 83356 w 130517"/>
                <a:gd name="connsiteY4" fmla="*/ 4858 h 110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517" h="110378">
                  <a:moveTo>
                    <a:pt x="83356" y="4858"/>
                  </a:moveTo>
                  <a:cubicBezTo>
                    <a:pt x="118027" y="17336"/>
                    <a:pt x="137935" y="49911"/>
                    <a:pt x="127933" y="77724"/>
                  </a:cubicBezTo>
                  <a:cubicBezTo>
                    <a:pt x="117932" y="105537"/>
                    <a:pt x="81642" y="118015"/>
                    <a:pt x="47066" y="105537"/>
                  </a:cubicBezTo>
                  <a:cubicBezTo>
                    <a:pt x="12490" y="93059"/>
                    <a:pt x="-7417" y="60389"/>
                    <a:pt x="2585" y="32576"/>
                  </a:cubicBezTo>
                  <a:cubicBezTo>
                    <a:pt x="12586" y="4763"/>
                    <a:pt x="48305" y="-7620"/>
                    <a:pt x="83356" y="4858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7" name="îṣľiḓê"/>
            <p:cNvSpPr/>
            <p:nvPr/>
          </p:nvSpPr>
          <p:spPr>
            <a:xfrm>
              <a:off x="4728911" y="2442295"/>
              <a:ext cx="133404" cy="43776"/>
            </a:xfrm>
            <a:custGeom>
              <a:avLst/>
              <a:gdLst>
                <a:gd name="connsiteX0" fmla="*/ 25935 w 55231"/>
                <a:gd name="connsiteY0" fmla="*/ 18030 h 18124"/>
                <a:gd name="connsiteX1" fmla="*/ 218 w 55231"/>
                <a:gd name="connsiteY1" fmla="*/ 3361 h 18124"/>
                <a:gd name="connsiteX2" fmla="*/ 1361 w 55231"/>
                <a:gd name="connsiteY2" fmla="*/ 218 h 18124"/>
                <a:gd name="connsiteX3" fmla="*/ 4504 w 55231"/>
                <a:gd name="connsiteY3" fmla="*/ 1361 h 18124"/>
                <a:gd name="connsiteX4" fmla="*/ 28602 w 55231"/>
                <a:gd name="connsiteY4" fmla="*/ 13172 h 18124"/>
                <a:gd name="connsiteX5" fmla="*/ 51177 w 55231"/>
                <a:gd name="connsiteY5" fmla="*/ 3647 h 18124"/>
                <a:gd name="connsiteX6" fmla="*/ 54510 w 55231"/>
                <a:gd name="connsiteY6" fmla="*/ 3647 h 18124"/>
                <a:gd name="connsiteX7" fmla="*/ 54615 w 55231"/>
                <a:gd name="connsiteY7" fmla="*/ 6876 h 18124"/>
                <a:gd name="connsiteX8" fmla="*/ 54510 w 55231"/>
                <a:gd name="connsiteY8" fmla="*/ 6981 h 18124"/>
                <a:gd name="connsiteX9" fmla="*/ 28888 w 55231"/>
                <a:gd name="connsiteY9" fmla="*/ 18125 h 1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231" h="18124">
                  <a:moveTo>
                    <a:pt x="25935" y="18030"/>
                  </a:moveTo>
                  <a:cubicBezTo>
                    <a:pt x="15258" y="18468"/>
                    <a:pt x="5276" y="12772"/>
                    <a:pt x="218" y="3361"/>
                  </a:cubicBezTo>
                  <a:cubicBezTo>
                    <a:pt x="-325" y="2180"/>
                    <a:pt x="180" y="780"/>
                    <a:pt x="1361" y="218"/>
                  </a:cubicBezTo>
                  <a:cubicBezTo>
                    <a:pt x="2542" y="-325"/>
                    <a:pt x="3942" y="180"/>
                    <a:pt x="4504" y="1361"/>
                  </a:cubicBezTo>
                  <a:cubicBezTo>
                    <a:pt x="9381" y="9838"/>
                    <a:pt x="18915" y="14515"/>
                    <a:pt x="28602" y="13172"/>
                  </a:cubicBezTo>
                  <a:cubicBezTo>
                    <a:pt x="36994" y="12667"/>
                    <a:pt x="44957" y="9305"/>
                    <a:pt x="51177" y="3647"/>
                  </a:cubicBezTo>
                  <a:cubicBezTo>
                    <a:pt x="52101" y="2742"/>
                    <a:pt x="53586" y="2742"/>
                    <a:pt x="54510" y="3647"/>
                  </a:cubicBezTo>
                  <a:cubicBezTo>
                    <a:pt x="55434" y="4514"/>
                    <a:pt x="55472" y="5961"/>
                    <a:pt x="54615" y="6876"/>
                  </a:cubicBezTo>
                  <a:cubicBezTo>
                    <a:pt x="54577" y="6914"/>
                    <a:pt x="54548" y="6952"/>
                    <a:pt x="54510" y="6981"/>
                  </a:cubicBezTo>
                  <a:cubicBezTo>
                    <a:pt x="47538" y="13581"/>
                    <a:pt x="38470" y="17525"/>
                    <a:pt x="28888" y="18125"/>
                  </a:cubicBezTo>
                  <a:close/>
                </a:path>
              </a:pathLst>
            </a:custGeom>
            <a:solidFill>
              <a:srgbClr val="5427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8" name="ïṩḷíḋè"/>
            <p:cNvSpPr/>
            <p:nvPr/>
          </p:nvSpPr>
          <p:spPr>
            <a:xfrm>
              <a:off x="4609843" y="1659368"/>
              <a:ext cx="427862" cy="83596"/>
            </a:xfrm>
            <a:custGeom>
              <a:avLst/>
              <a:gdLst>
                <a:gd name="connsiteX0" fmla="*/ 2365 w 177141"/>
                <a:gd name="connsiteY0" fmla="*/ 34610 h 34610"/>
                <a:gd name="connsiteX1" fmla="*/ 269 w 177141"/>
                <a:gd name="connsiteY1" fmla="*/ 33467 h 34610"/>
                <a:gd name="connsiteX2" fmla="*/ 1222 w 177141"/>
                <a:gd name="connsiteY2" fmla="*/ 30134 h 34610"/>
                <a:gd name="connsiteX3" fmla="*/ 175624 w 177141"/>
                <a:gd name="connsiteY3" fmla="*/ 10226 h 34610"/>
                <a:gd name="connsiteX4" fmla="*/ 177005 w 177141"/>
                <a:gd name="connsiteY4" fmla="*/ 13151 h 34610"/>
                <a:gd name="connsiteX5" fmla="*/ 176958 w 177141"/>
                <a:gd name="connsiteY5" fmla="*/ 13274 h 34610"/>
                <a:gd name="connsiteX6" fmla="*/ 173910 w 177141"/>
                <a:gd name="connsiteY6" fmla="*/ 14703 h 34610"/>
                <a:gd name="connsiteX7" fmla="*/ 3603 w 177141"/>
                <a:gd name="connsiteY7" fmla="*/ 34325 h 34610"/>
                <a:gd name="connsiteX8" fmla="*/ 2365 w 177141"/>
                <a:gd name="connsiteY8" fmla="*/ 34610 h 3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141" h="34610">
                  <a:moveTo>
                    <a:pt x="2365" y="34610"/>
                  </a:moveTo>
                  <a:cubicBezTo>
                    <a:pt x="1517" y="34610"/>
                    <a:pt x="726" y="34182"/>
                    <a:pt x="269" y="33467"/>
                  </a:cubicBezTo>
                  <a:cubicBezTo>
                    <a:pt x="-321" y="32277"/>
                    <a:pt x="88" y="30829"/>
                    <a:pt x="1222" y="30134"/>
                  </a:cubicBezTo>
                  <a:cubicBezTo>
                    <a:pt x="2079" y="30134"/>
                    <a:pt x="93138" y="-21301"/>
                    <a:pt x="175624" y="10226"/>
                  </a:cubicBezTo>
                  <a:cubicBezTo>
                    <a:pt x="176815" y="10655"/>
                    <a:pt x="177434" y="11960"/>
                    <a:pt x="177005" y="13151"/>
                  </a:cubicBezTo>
                  <a:cubicBezTo>
                    <a:pt x="176996" y="13189"/>
                    <a:pt x="176977" y="13236"/>
                    <a:pt x="176958" y="13274"/>
                  </a:cubicBezTo>
                  <a:cubicBezTo>
                    <a:pt x="176510" y="14513"/>
                    <a:pt x="175148" y="15151"/>
                    <a:pt x="173910" y="14703"/>
                  </a:cubicBezTo>
                  <a:cubicBezTo>
                    <a:pt x="93614" y="-16063"/>
                    <a:pt x="4460" y="33753"/>
                    <a:pt x="3603" y="34325"/>
                  </a:cubicBezTo>
                  <a:cubicBezTo>
                    <a:pt x="3212" y="34506"/>
                    <a:pt x="2793" y="34610"/>
                    <a:pt x="2365" y="34610"/>
                  </a:cubicBezTo>
                  <a:close/>
                </a:path>
              </a:pathLst>
            </a:custGeom>
            <a:solidFill>
              <a:srgbClr val="8F5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9" name="îṩļïḋé"/>
            <p:cNvSpPr/>
            <p:nvPr/>
          </p:nvSpPr>
          <p:spPr>
            <a:xfrm>
              <a:off x="3951547" y="1992226"/>
              <a:ext cx="227630" cy="50030"/>
            </a:xfrm>
            <a:custGeom>
              <a:avLst/>
              <a:gdLst>
                <a:gd name="connsiteX0" fmla="*/ 91839 w 94242"/>
                <a:gd name="connsiteY0" fmla="*/ 20628 h 20713"/>
                <a:gd name="connsiteX1" fmla="*/ 90600 w 94242"/>
                <a:gd name="connsiteY1" fmla="*/ 20628 h 20713"/>
                <a:gd name="connsiteX2" fmla="*/ 3256 w 94242"/>
                <a:gd name="connsiteY2" fmla="*/ 9865 h 20713"/>
                <a:gd name="connsiteX3" fmla="*/ 161 w 94242"/>
                <a:gd name="connsiteY3" fmla="*/ 8484 h 20713"/>
                <a:gd name="connsiteX4" fmla="*/ 1542 w 94242"/>
                <a:gd name="connsiteY4" fmla="*/ 5388 h 20713"/>
                <a:gd name="connsiteX5" fmla="*/ 93172 w 94242"/>
                <a:gd name="connsiteY5" fmla="*/ 16723 h 20713"/>
                <a:gd name="connsiteX6" fmla="*/ 93896 w 94242"/>
                <a:gd name="connsiteY6" fmla="*/ 19875 h 20713"/>
                <a:gd name="connsiteX7" fmla="*/ 93839 w 94242"/>
                <a:gd name="connsiteY7" fmla="*/ 19961 h 20713"/>
                <a:gd name="connsiteX8" fmla="*/ 91839 w 94242"/>
                <a:gd name="connsiteY8" fmla="*/ 20628 h 2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42" h="20713">
                  <a:moveTo>
                    <a:pt x="91839" y="20628"/>
                  </a:moveTo>
                  <a:cubicBezTo>
                    <a:pt x="91429" y="20742"/>
                    <a:pt x="91010" y="20742"/>
                    <a:pt x="90600" y="20628"/>
                  </a:cubicBezTo>
                  <a:cubicBezTo>
                    <a:pt x="64511" y="4293"/>
                    <a:pt x="32526" y="349"/>
                    <a:pt x="3256" y="9865"/>
                  </a:cubicBezTo>
                  <a:cubicBezTo>
                    <a:pt x="2018" y="10341"/>
                    <a:pt x="637" y="9722"/>
                    <a:pt x="161" y="8484"/>
                  </a:cubicBezTo>
                  <a:cubicBezTo>
                    <a:pt x="-316" y="7245"/>
                    <a:pt x="303" y="5864"/>
                    <a:pt x="1542" y="5388"/>
                  </a:cubicBezTo>
                  <a:cubicBezTo>
                    <a:pt x="32250" y="-4671"/>
                    <a:pt x="65845" y="-508"/>
                    <a:pt x="93172" y="16723"/>
                  </a:cubicBezTo>
                  <a:cubicBezTo>
                    <a:pt x="94239" y="17389"/>
                    <a:pt x="94563" y="18799"/>
                    <a:pt x="93896" y="19875"/>
                  </a:cubicBezTo>
                  <a:cubicBezTo>
                    <a:pt x="93877" y="19904"/>
                    <a:pt x="93858" y="19933"/>
                    <a:pt x="93839" y="19961"/>
                  </a:cubicBezTo>
                  <a:cubicBezTo>
                    <a:pt x="93344" y="20523"/>
                    <a:pt x="92572" y="20780"/>
                    <a:pt x="91839" y="20628"/>
                  </a:cubicBezTo>
                  <a:close/>
                </a:path>
              </a:pathLst>
            </a:custGeom>
            <a:solidFill>
              <a:srgbClr val="8F5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360" name="ïṣ1íḓe"/>
            <p:cNvGrpSpPr/>
            <p:nvPr/>
          </p:nvGrpSpPr>
          <p:grpSpPr>
            <a:xfrm>
              <a:off x="4752075" y="2125194"/>
              <a:ext cx="238637" cy="239634"/>
              <a:chOff x="5087816" y="2955169"/>
              <a:chExt cx="98799" cy="99212"/>
            </a:xfrm>
            <a:solidFill>
              <a:srgbClr val="FFFFFF"/>
            </a:solidFill>
          </p:grpSpPr>
          <p:sp>
            <p:nvSpPr>
              <p:cNvPr id="410" name="îṣḻîḋé"/>
              <p:cNvSpPr/>
              <p:nvPr/>
            </p:nvSpPr>
            <p:spPr>
              <a:xfrm>
                <a:off x="5087816" y="2982091"/>
                <a:ext cx="21388" cy="72289"/>
              </a:xfrm>
              <a:custGeom>
                <a:avLst/>
                <a:gdLst>
                  <a:gd name="connsiteX0" fmla="*/ 2439 w 21388"/>
                  <a:gd name="connsiteY0" fmla="*/ 72290 h 72289"/>
                  <a:gd name="connsiteX1" fmla="*/ 1867 w 21388"/>
                  <a:gd name="connsiteY1" fmla="*/ 72290 h 72289"/>
                  <a:gd name="connsiteX2" fmla="*/ 57 w 21388"/>
                  <a:gd name="connsiteY2" fmla="*/ 69451 h 72289"/>
                  <a:gd name="connsiteX3" fmla="*/ 57 w 21388"/>
                  <a:gd name="connsiteY3" fmla="*/ 69432 h 72289"/>
                  <a:gd name="connsiteX4" fmla="*/ 16726 w 21388"/>
                  <a:gd name="connsiteY4" fmla="*/ 1805 h 72289"/>
                  <a:gd name="connsiteX5" fmla="*/ 19441 w 21388"/>
                  <a:gd name="connsiteY5" fmla="*/ 52 h 72289"/>
                  <a:gd name="connsiteX6" fmla="*/ 19584 w 21388"/>
                  <a:gd name="connsiteY6" fmla="*/ 90 h 72289"/>
                  <a:gd name="connsiteX7" fmla="*/ 21336 w 21388"/>
                  <a:gd name="connsiteY7" fmla="*/ 2805 h 72289"/>
                  <a:gd name="connsiteX8" fmla="*/ 21298 w 21388"/>
                  <a:gd name="connsiteY8" fmla="*/ 2948 h 72289"/>
                  <a:gd name="connsiteX9" fmla="*/ 4725 w 21388"/>
                  <a:gd name="connsiteY9" fmla="*/ 70575 h 72289"/>
                  <a:gd name="connsiteX10" fmla="*/ 2439 w 21388"/>
                  <a:gd name="connsiteY10" fmla="*/ 72290 h 72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388" h="72289">
                    <a:moveTo>
                      <a:pt x="2439" y="72290"/>
                    </a:moveTo>
                    <a:lnTo>
                      <a:pt x="1867" y="72290"/>
                    </a:lnTo>
                    <a:cubicBezTo>
                      <a:pt x="581" y="72004"/>
                      <a:pt x="-228" y="70737"/>
                      <a:pt x="57" y="69451"/>
                    </a:cubicBezTo>
                    <a:cubicBezTo>
                      <a:pt x="57" y="69442"/>
                      <a:pt x="57" y="69442"/>
                      <a:pt x="57" y="69432"/>
                    </a:cubicBezTo>
                    <a:lnTo>
                      <a:pt x="16726" y="1805"/>
                    </a:lnTo>
                    <a:cubicBezTo>
                      <a:pt x="16993" y="567"/>
                      <a:pt x="18212" y="-214"/>
                      <a:pt x="19441" y="52"/>
                    </a:cubicBezTo>
                    <a:cubicBezTo>
                      <a:pt x="19488" y="62"/>
                      <a:pt x="19536" y="81"/>
                      <a:pt x="19584" y="90"/>
                    </a:cubicBezTo>
                    <a:cubicBezTo>
                      <a:pt x="20822" y="357"/>
                      <a:pt x="21603" y="1576"/>
                      <a:pt x="21336" y="2805"/>
                    </a:cubicBezTo>
                    <a:cubicBezTo>
                      <a:pt x="21327" y="2853"/>
                      <a:pt x="21308" y="2900"/>
                      <a:pt x="21298" y="2948"/>
                    </a:cubicBezTo>
                    <a:lnTo>
                      <a:pt x="4725" y="70575"/>
                    </a:lnTo>
                    <a:cubicBezTo>
                      <a:pt x="4401" y="71575"/>
                      <a:pt x="3486" y="72261"/>
                      <a:pt x="2439" y="722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11" name="íslîḋe"/>
              <p:cNvSpPr/>
              <p:nvPr/>
            </p:nvSpPr>
            <p:spPr>
              <a:xfrm>
                <a:off x="5106300" y="3004227"/>
                <a:ext cx="12296" cy="46940"/>
              </a:xfrm>
              <a:custGeom>
                <a:avLst/>
                <a:gdLst>
                  <a:gd name="connsiteX0" fmla="*/ 1957 w 12296"/>
                  <a:gd name="connsiteY0" fmla="*/ 46916 h 46940"/>
                  <a:gd name="connsiteX1" fmla="*/ 1957 w 12296"/>
                  <a:gd name="connsiteY1" fmla="*/ 46916 h 46940"/>
                  <a:gd name="connsiteX2" fmla="*/ 24 w 12296"/>
                  <a:gd name="connsiteY2" fmla="*/ 44325 h 46940"/>
                  <a:gd name="connsiteX3" fmla="*/ 53 w 12296"/>
                  <a:gd name="connsiteY3" fmla="*/ 44153 h 46940"/>
                  <a:gd name="connsiteX4" fmla="*/ 7577 w 12296"/>
                  <a:gd name="connsiteY4" fmla="*/ 1957 h 46940"/>
                  <a:gd name="connsiteX5" fmla="*/ 10168 w 12296"/>
                  <a:gd name="connsiteY5" fmla="*/ 24 h 46940"/>
                  <a:gd name="connsiteX6" fmla="*/ 10339 w 12296"/>
                  <a:gd name="connsiteY6" fmla="*/ 53 h 46940"/>
                  <a:gd name="connsiteX7" fmla="*/ 12273 w 12296"/>
                  <a:gd name="connsiteY7" fmla="*/ 2643 h 46940"/>
                  <a:gd name="connsiteX8" fmla="*/ 12245 w 12296"/>
                  <a:gd name="connsiteY8" fmla="*/ 2815 h 46940"/>
                  <a:gd name="connsiteX9" fmla="*/ 4720 w 12296"/>
                  <a:gd name="connsiteY9" fmla="*/ 45011 h 46940"/>
                  <a:gd name="connsiteX10" fmla="*/ 1957 w 12296"/>
                  <a:gd name="connsiteY10" fmla="*/ 46916 h 46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296" h="46940">
                    <a:moveTo>
                      <a:pt x="1957" y="46916"/>
                    </a:moveTo>
                    <a:lnTo>
                      <a:pt x="1957" y="46916"/>
                    </a:lnTo>
                    <a:cubicBezTo>
                      <a:pt x="710" y="46735"/>
                      <a:pt x="-157" y="45572"/>
                      <a:pt x="24" y="44325"/>
                    </a:cubicBezTo>
                    <a:cubicBezTo>
                      <a:pt x="33" y="44268"/>
                      <a:pt x="43" y="44210"/>
                      <a:pt x="53" y="44153"/>
                    </a:cubicBezTo>
                    <a:lnTo>
                      <a:pt x="7577" y="1957"/>
                    </a:lnTo>
                    <a:cubicBezTo>
                      <a:pt x="7758" y="710"/>
                      <a:pt x="8920" y="-157"/>
                      <a:pt x="10168" y="24"/>
                    </a:cubicBezTo>
                    <a:cubicBezTo>
                      <a:pt x="10225" y="33"/>
                      <a:pt x="10282" y="43"/>
                      <a:pt x="10339" y="53"/>
                    </a:cubicBezTo>
                    <a:cubicBezTo>
                      <a:pt x="11587" y="233"/>
                      <a:pt x="12454" y="1395"/>
                      <a:pt x="12273" y="2643"/>
                    </a:cubicBezTo>
                    <a:cubicBezTo>
                      <a:pt x="12264" y="2700"/>
                      <a:pt x="12254" y="2758"/>
                      <a:pt x="12245" y="2815"/>
                    </a:cubicBezTo>
                    <a:lnTo>
                      <a:pt x="4720" y="45011"/>
                    </a:lnTo>
                    <a:cubicBezTo>
                      <a:pt x="4434" y="46268"/>
                      <a:pt x="3234" y="47096"/>
                      <a:pt x="1957" y="469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12" name="íṣļîdé"/>
              <p:cNvSpPr/>
              <p:nvPr/>
            </p:nvSpPr>
            <p:spPr>
              <a:xfrm>
                <a:off x="5156697" y="2955169"/>
                <a:ext cx="16577" cy="59112"/>
              </a:xfrm>
              <a:custGeom>
                <a:avLst/>
                <a:gdLst>
                  <a:gd name="connsiteX0" fmla="*/ 2423 w 16577"/>
                  <a:gd name="connsiteY0" fmla="*/ 59112 h 59112"/>
                  <a:gd name="connsiteX1" fmla="*/ 1851 w 16577"/>
                  <a:gd name="connsiteY1" fmla="*/ 59112 h 59112"/>
                  <a:gd name="connsiteX2" fmla="*/ 42 w 16577"/>
                  <a:gd name="connsiteY2" fmla="*/ 56350 h 59112"/>
                  <a:gd name="connsiteX3" fmla="*/ 11948 w 16577"/>
                  <a:gd name="connsiteY3" fmla="*/ 1867 h 59112"/>
                  <a:gd name="connsiteX4" fmla="*/ 14615 w 16577"/>
                  <a:gd name="connsiteY4" fmla="*/ 38 h 59112"/>
                  <a:gd name="connsiteX5" fmla="*/ 14710 w 16577"/>
                  <a:gd name="connsiteY5" fmla="*/ 57 h 59112"/>
                  <a:gd name="connsiteX6" fmla="*/ 16539 w 16577"/>
                  <a:gd name="connsiteY6" fmla="*/ 2724 h 59112"/>
                  <a:gd name="connsiteX7" fmla="*/ 16520 w 16577"/>
                  <a:gd name="connsiteY7" fmla="*/ 2820 h 59112"/>
                  <a:gd name="connsiteX8" fmla="*/ 4709 w 16577"/>
                  <a:gd name="connsiteY8" fmla="*/ 57303 h 59112"/>
                  <a:gd name="connsiteX9" fmla="*/ 2423 w 16577"/>
                  <a:gd name="connsiteY9" fmla="*/ 59112 h 59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577" h="59112">
                    <a:moveTo>
                      <a:pt x="2423" y="59112"/>
                    </a:moveTo>
                    <a:lnTo>
                      <a:pt x="1851" y="59112"/>
                    </a:lnTo>
                    <a:cubicBezTo>
                      <a:pt x="604" y="58827"/>
                      <a:pt x="-196" y="57607"/>
                      <a:pt x="42" y="56350"/>
                    </a:cubicBezTo>
                    <a:lnTo>
                      <a:pt x="11948" y="1867"/>
                    </a:lnTo>
                    <a:cubicBezTo>
                      <a:pt x="12177" y="629"/>
                      <a:pt x="13367" y="-190"/>
                      <a:pt x="14615" y="38"/>
                    </a:cubicBezTo>
                    <a:cubicBezTo>
                      <a:pt x="14644" y="48"/>
                      <a:pt x="14682" y="48"/>
                      <a:pt x="14710" y="57"/>
                    </a:cubicBezTo>
                    <a:cubicBezTo>
                      <a:pt x="15949" y="286"/>
                      <a:pt x="16768" y="1477"/>
                      <a:pt x="16539" y="2724"/>
                    </a:cubicBezTo>
                    <a:cubicBezTo>
                      <a:pt x="16530" y="2753"/>
                      <a:pt x="16530" y="2791"/>
                      <a:pt x="16520" y="2820"/>
                    </a:cubicBezTo>
                    <a:lnTo>
                      <a:pt x="4709" y="57303"/>
                    </a:lnTo>
                    <a:cubicBezTo>
                      <a:pt x="4452" y="58360"/>
                      <a:pt x="3509" y="59103"/>
                      <a:pt x="2423" y="591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13" name="íš1ídé"/>
              <p:cNvSpPr/>
              <p:nvPr/>
            </p:nvSpPr>
            <p:spPr>
              <a:xfrm>
                <a:off x="5172403" y="2991964"/>
                <a:ext cx="14213" cy="47177"/>
              </a:xfrm>
              <a:custGeom>
                <a:avLst/>
                <a:gdLst>
                  <a:gd name="connsiteX0" fmla="*/ 2434 w 14213"/>
                  <a:gd name="connsiteY0" fmla="*/ 47177 h 47177"/>
                  <a:gd name="connsiteX1" fmla="*/ 1957 w 14213"/>
                  <a:gd name="connsiteY1" fmla="*/ 47177 h 47177"/>
                  <a:gd name="connsiteX2" fmla="*/ 24 w 14213"/>
                  <a:gd name="connsiteY2" fmla="*/ 44587 h 47177"/>
                  <a:gd name="connsiteX3" fmla="*/ 53 w 14213"/>
                  <a:gd name="connsiteY3" fmla="*/ 44415 h 47177"/>
                  <a:gd name="connsiteX4" fmla="*/ 9578 w 14213"/>
                  <a:gd name="connsiteY4" fmla="*/ 1838 h 47177"/>
                  <a:gd name="connsiteX5" fmla="*/ 12340 w 14213"/>
                  <a:gd name="connsiteY5" fmla="*/ 29 h 47177"/>
                  <a:gd name="connsiteX6" fmla="*/ 14159 w 14213"/>
                  <a:gd name="connsiteY6" fmla="*/ 2867 h 47177"/>
                  <a:gd name="connsiteX7" fmla="*/ 14149 w 14213"/>
                  <a:gd name="connsiteY7" fmla="*/ 2886 h 47177"/>
                  <a:gd name="connsiteX8" fmla="*/ 4624 w 14213"/>
                  <a:gd name="connsiteY8" fmla="*/ 45368 h 47177"/>
                  <a:gd name="connsiteX9" fmla="*/ 2434 w 14213"/>
                  <a:gd name="connsiteY9" fmla="*/ 47177 h 47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213" h="47177">
                    <a:moveTo>
                      <a:pt x="2434" y="47177"/>
                    </a:moveTo>
                    <a:lnTo>
                      <a:pt x="1957" y="47177"/>
                    </a:lnTo>
                    <a:cubicBezTo>
                      <a:pt x="710" y="46996"/>
                      <a:pt x="-157" y="45834"/>
                      <a:pt x="24" y="44587"/>
                    </a:cubicBezTo>
                    <a:cubicBezTo>
                      <a:pt x="33" y="44529"/>
                      <a:pt x="43" y="44472"/>
                      <a:pt x="53" y="44415"/>
                    </a:cubicBezTo>
                    <a:lnTo>
                      <a:pt x="9578" y="1838"/>
                    </a:lnTo>
                    <a:cubicBezTo>
                      <a:pt x="9901" y="619"/>
                      <a:pt x="11092" y="-162"/>
                      <a:pt x="12340" y="29"/>
                    </a:cubicBezTo>
                    <a:cubicBezTo>
                      <a:pt x="13626" y="314"/>
                      <a:pt x="14435" y="1581"/>
                      <a:pt x="14159" y="2867"/>
                    </a:cubicBezTo>
                    <a:cubicBezTo>
                      <a:pt x="14149" y="2877"/>
                      <a:pt x="14149" y="2877"/>
                      <a:pt x="14149" y="2886"/>
                    </a:cubicBezTo>
                    <a:lnTo>
                      <a:pt x="4624" y="45368"/>
                    </a:lnTo>
                    <a:cubicBezTo>
                      <a:pt x="4377" y="46387"/>
                      <a:pt x="3481" y="47120"/>
                      <a:pt x="2434" y="4717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361" name="iş1iḑê"/>
            <p:cNvSpPr/>
            <p:nvPr/>
          </p:nvSpPr>
          <p:spPr>
            <a:xfrm>
              <a:off x="4180063" y="2352595"/>
              <a:ext cx="167832" cy="113462"/>
            </a:xfrm>
            <a:custGeom>
              <a:avLst/>
              <a:gdLst>
                <a:gd name="connsiteX0" fmla="*/ 4182 w 69485"/>
                <a:gd name="connsiteY0" fmla="*/ 46975 h 46975"/>
                <a:gd name="connsiteX1" fmla="*/ 1992 w 69485"/>
                <a:gd name="connsiteY1" fmla="*/ 45356 h 46975"/>
                <a:gd name="connsiteX2" fmla="*/ 13421 w 69485"/>
                <a:gd name="connsiteY2" fmla="*/ 6208 h 46975"/>
                <a:gd name="connsiteX3" fmla="*/ 68476 w 69485"/>
                <a:gd name="connsiteY3" fmla="*/ 11161 h 46975"/>
                <a:gd name="connsiteX4" fmla="*/ 69047 w 69485"/>
                <a:gd name="connsiteY4" fmla="*/ 14495 h 46975"/>
                <a:gd name="connsiteX5" fmla="*/ 65714 w 69485"/>
                <a:gd name="connsiteY5" fmla="*/ 15066 h 46975"/>
                <a:gd name="connsiteX6" fmla="*/ 16088 w 69485"/>
                <a:gd name="connsiteY6" fmla="*/ 10209 h 46975"/>
                <a:gd name="connsiteX7" fmla="*/ 6563 w 69485"/>
                <a:gd name="connsiteY7" fmla="*/ 43736 h 46975"/>
                <a:gd name="connsiteX8" fmla="*/ 5135 w 69485"/>
                <a:gd name="connsiteY8" fmla="*/ 46785 h 4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485" h="46975">
                  <a:moveTo>
                    <a:pt x="4182" y="46975"/>
                  </a:moveTo>
                  <a:cubicBezTo>
                    <a:pt x="3192" y="46918"/>
                    <a:pt x="2334" y="46289"/>
                    <a:pt x="1992" y="45356"/>
                  </a:cubicBezTo>
                  <a:cubicBezTo>
                    <a:pt x="1992" y="45356"/>
                    <a:pt x="-7057" y="20019"/>
                    <a:pt x="13421" y="6208"/>
                  </a:cubicBezTo>
                  <a:cubicBezTo>
                    <a:pt x="37425" y="-9889"/>
                    <a:pt x="67238" y="10304"/>
                    <a:pt x="68476" y="11161"/>
                  </a:cubicBezTo>
                  <a:cubicBezTo>
                    <a:pt x="69552" y="11923"/>
                    <a:pt x="69809" y="13418"/>
                    <a:pt x="69047" y="14495"/>
                  </a:cubicBezTo>
                  <a:cubicBezTo>
                    <a:pt x="68286" y="15571"/>
                    <a:pt x="66790" y="15828"/>
                    <a:pt x="65714" y="15066"/>
                  </a:cubicBezTo>
                  <a:cubicBezTo>
                    <a:pt x="65714" y="15066"/>
                    <a:pt x="37139" y="-3984"/>
                    <a:pt x="16088" y="10209"/>
                  </a:cubicBezTo>
                  <a:cubicBezTo>
                    <a:pt x="-1342" y="21829"/>
                    <a:pt x="6563" y="43546"/>
                    <a:pt x="6563" y="43736"/>
                  </a:cubicBezTo>
                  <a:cubicBezTo>
                    <a:pt x="7011" y="44975"/>
                    <a:pt x="6373" y="46337"/>
                    <a:pt x="5135" y="46785"/>
                  </a:cubicBezTo>
                  <a:close/>
                </a:path>
              </a:pathLst>
            </a:custGeom>
            <a:solidFill>
              <a:srgbClr val="5427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2" name="îśḻiḑe"/>
            <p:cNvSpPr/>
            <p:nvPr/>
          </p:nvSpPr>
          <p:spPr>
            <a:xfrm>
              <a:off x="5368068" y="5089132"/>
              <a:ext cx="351152" cy="285401"/>
            </a:xfrm>
            <a:custGeom>
              <a:avLst/>
              <a:gdLst>
                <a:gd name="connsiteX0" fmla="*/ 143554 w 145382"/>
                <a:gd name="connsiteY0" fmla="*/ 118160 h 118160"/>
                <a:gd name="connsiteX1" fmla="*/ 142125 w 145382"/>
                <a:gd name="connsiteY1" fmla="*/ 117684 h 118160"/>
                <a:gd name="connsiteX2" fmla="*/ 679 w 145382"/>
                <a:gd name="connsiteY2" fmla="*/ 3955 h 118160"/>
                <a:gd name="connsiteX3" fmla="*/ 679 w 145382"/>
                <a:gd name="connsiteY3" fmla="*/ 622 h 118160"/>
                <a:gd name="connsiteX4" fmla="*/ 4108 w 145382"/>
                <a:gd name="connsiteY4" fmla="*/ 622 h 118160"/>
                <a:gd name="connsiteX5" fmla="*/ 144697 w 145382"/>
                <a:gd name="connsiteY5" fmla="*/ 113493 h 118160"/>
                <a:gd name="connsiteX6" fmla="*/ 144697 w 145382"/>
                <a:gd name="connsiteY6" fmla="*/ 116922 h 118160"/>
                <a:gd name="connsiteX7" fmla="*/ 143554 w 145382"/>
                <a:gd name="connsiteY7" fmla="*/ 118160 h 11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382" h="118160">
                  <a:moveTo>
                    <a:pt x="143554" y="118160"/>
                  </a:moveTo>
                  <a:cubicBezTo>
                    <a:pt x="143039" y="118151"/>
                    <a:pt x="142544" y="117979"/>
                    <a:pt x="142125" y="117684"/>
                  </a:cubicBezTo>
                  <a:lnTo>
                    <a:pt x="679" y="3955"/>
                  </a:lnTo>
                  <a:cubicBezTo>
                    <a:pt x="-226" y="3032"/>
                    <a:pt x="-226" y="1546"/>
                    <a:pt x="679" y="622"/>
                  </a:cubicBezTo>
                  <a:cubicBezTo>
                    <a:pt x="1669" y="-207"/>
                    <a:pt x="3117" y="-207"/>
                    <a:pt x="4108" y="622"/>
                  </a:cubicBezTo>
                  <a:lnTo>
                    <a:pt x="144697" y="113493"/>
                  </a:lnTo>
                  <a:cubicBezTo>
                    <a:pt x="145611" y="114455"/>
                    <a:pt x="145611" y="115960"/>
                    <a:pt x="144697" y="116922"/>
                  </a:cubicBezTo>
                  <a:cubicBezTo>
                    <a:pt x="144477" y="117465"/>
                    <a:pt x="144077" y="117903"/>
                    <a:pt x="143554" y="118160"/>
                  </a:cubicBezTo>
                  <a:close/>
                </a:path>
              </a:pathLst>
            </a:custGeom>
            <a:solidFill>
              <a:srgbClr val="5427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3" name="iṩlide"/>
            <p:cNvSpPr/>
            <p:nvPr/>
          </p:nvSpPr>
          <p:spPr>
            <a:xfrm>
              <a:off x="5469366" y="5068049"/>
              <a:ext cx="352319" cy="285553"/>
            </a:xfrm>
            <a:custGeom>
              <a:avLst/>
              <a:gdLst>
                <a:gd name="connsiteX0" fmla="*/ 143716 w 145865"/>
                <a:gd name="connsiteY0" fmla="*/ 118221 h 118223"/>
                <a:gd name="connsiteX1" fmla="*/ 142192 w 145865"/>
                <a:gd name="connsiteY1" fmla="*/ 117744 h 118223"/>
                <a:gd name="connsiteX2" fmla="*/ 745 w 145865"/>
                <a:gd name="connsiteY2" fmla="*/ 4111 h 118223"/>
                <a:gd name="connsiteX3" fmla="*/ 650 w 145865"/>
                <a:gd name="connsiteY3" fmla="*/ 749 h 118223"/>
                <a:gd name="connsiteX4" fmla="*/ 3698 w 145865"/>
                <a:gd name="connsiteY4" fmla="*/ 396 h 118223"/>
                <a:gd name="connsiteX5" fmla="*/ 145144 w 145865"/>
                <a:gd name="connsiteY5" fmla="*/ 114030 h 118223"/>
                <a:gd name="connsiteX6" fmla="*/ 145249 w 145865"/>
                <a:gd name="connsiteY6" fmla="*/ 117259 h 118223"/>
                <a:gd name="connsiteX7" fmla="*/ 145144 w 145865"/>
                <a:gd name="connsiteY7" fmla="*/ 117363 h 118223"/>
                <a:gd name="connsiteX8" fmla="*/ 143716 w 145865"/>
                <a:gd name="connsiteY8" fmla="*/ 118221 h 11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865" h="118223">
                  <a:moveTo>
                    <a:pt x="143716" y="118221"/>
                  </a:moveTo>
                  <a:cubicBezTo>
                    <a:pt x="143163" y="118249"/>
                    <a:pt x="142630" y="118078"/>
                    <a:pt x="142192" y="117744"/>
                  </a:cubicBezTo>
                  <a:lnTo>
                    <a:pt x="745" y="4111"/>
                  </a:lnTo>
                  <a:cubicBezTo>
                    <a:pt x="-207" y="3206"/>
                    <a:pt x="-255" y="1701"/>
                    <a:pt x="650" y="749"/>
                  </a:cubicBezTo>
                  <a:cubicBezTo>
                    <a:pt x="1441" y="-99"/>
                    <a:pt x="2736" y="-242"/>
                    <a:pt x="3698" y="396"/>
                  </a:cubicBezTo>
                  <a:lnTo>
                    <a:pt x="145144" y="114030"/>
                  </a:lnTo>
                  <a:cubicBezTo>
                    <a:pt x="146068" y="114896"/>
                    <a:pt x="146106" y="116344"/>
                    <a:pt x="145249" y="117259"/>
                  </a:cubicBezTo>
                  <a:cubicBezTo>
                    <a:pt x="145211" y="117297"/>
                    <a:pt x="145182" y="117335"/>
                    <a:pt x="145144" y="117363"/>
                  </a:cubicBezTo>
                  <a:cubicBezTo>
                    <a:pt x="144782" y="117811"/>
                    <a:pt x="144277" y="118116"/>
                    <a:pt x="143716" y="118221"/>
                  </a:cubicBezTo>
                  <a:close/>
                </a:path>
              </a:pathLst>
            </a:custGeom>
            <a:solidFill>
              <a:srgbClr val="5427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4" name="işlíḑé"/>
            <p:cNvSpPr/>
            <p:nvPr/>
          </p:nvSpPr>
          <p:spPr>
            <a:xfrm>
              <a:off x="5557641" y="5054571"/>
              <a:ext cx="353239" cy="285736"/>
            </a:xfrm>
            <a:custGeom>
              <a:avLst/>
              <a:gdLst>
                <a:gd name="connsiteX0" fmla="*/ 143649 w 146246"/>
                <a:gd name="connsiteY0" fmla="*/ 118277 h 118299"/>
                <a:gd name="connsiteX1" fmla="*/ 142220 w 146246"/>
                <a:gd name="connsiteY1" fmla="*/ 117705 h 118299"/>
                <a:gd name="connsiteX2" fmla="*/ 679 w 146246"/>
                <a:gd name="connsiteY2" fmla="*/ 3977 h 118299"/>
                <a:gd name="connsiteX3" fmla="*/ 679 w 146246"/>
                <a:gd name="connsiteY3" fmla="*/ 643 h 118299"/>
                <a:gd name="connsiteX4" fmla="*/ 4012 w 146246"/>
                <a:gd name="connsiteY4" fmla="*/ 643 h 118299"/>
                <a:gd name="connsiteX5" fmla="*/ 145554 w 146246"/>
                <a:gd name="connsiteY5" fmla="*/ 114276 h 118299"/>
                <a:gd name="connsiteX6" fmla="*/ 145554 w 146246"/>
                <a:gd name="connsiteY6" fmla="*/ 117705 h 118299"/>
                <a:gd name="connsiteX7" fmla="*/ 143649 w 146246"/>
                <a:gd name="connsiteY7" fmla="*/ 118277 h 118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246" h="118299">
                  <a:moveTo>
                    <a:pt x="143649" y="118277"/>
                  </a:moveTo>
                  <a:cubicBezTo>
                    <a:pt x="143116" y="118277"/>
                    <a:pt x="142611" y="118067"/>
                    <a:pt x="142220" y="117705"/>
                  </a:cubicBezTo>
                  <a:lnTo>
                    <a:pt x="679" y="3977"/>
                  </a:lnTo>
                  <a:cubicBezTo>
                    <a:pt x="-226" y="3053"/>
                    <a:pt x="-226" y="1567"/>
                    <a:pt x="679" y="643"/>
                  </a:cubicBezTo>
                  <a:cubicBezTo>
                    <a:pt x="1622" y="-214"/>
                    <a:pt x="3070" y="-214"/>
                    <a:pt x="4012" y="643"/>
                  </a:cubicBezTo>
                  <a:lnTo>
                    <a:pt x="145554" y="114276"/>
                  </a:lnTo>
                  <a:cubicBezTo>
                    <a:pt x="146478" y="115238"/>
                    <a:pt x="146478" y="116743"/>
                    <a:pt x="145554" y="117705"/>
                  </a:cubicBezTo>
                  <a:cubicBezTo>
                    <a:pt x="145030" y="118162"/>
                    <a:pt x="144335" y="118372"/>
                    <a:pt x="143649" y="118277"/>
                  </a:cubicBezTo>
                  <a:close/>
                </a:path>
              </a:pathLst>
            </a:custGeom>
            <a:solidFill>
              <a:srgbClr val="5427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5" name="iSļîďê"/>
            <p:cNvSpPr/>
            <p:nvPr/>
          </p:nvSpPr>
          <p:spPr>
            <a:xfrm>
              <a:off x="5199057" y="5224094"/>
              <a:ext cx="254250" cy="116158"/>
            </a:xfrm>
            <a:custGeom>
              <a:avLst/>
              <a:gdLst>
                <a:gd name="connsiteX0" fmla="*/ 2262 w 105263"/>
                <a:gd name="connsiteY0" fmla="*/ 48091 h 48091"/>
                <a:gd name="connsiteX1" fmla="*/ 643 w 105263"/>
                <a:gd name="connsiteY1" fmla="*/ 47520 h 48091"/>
                <a:gd name="connsiteX2" fmla="*/ 643 w 105263"/>
                <a:gd name="connsiteY2" fmla="*/ 44186 h 48091"/>
                <a:gd name="connsiteX3" fmla="*/ 23027 w 105263"/>
                <a:gd name="connsiteY3" fmla="*/ 17611 h 48091"/>
                <a:gd name="connsiteX4" fmla="*/ 85987 w 105263"/>
                <a:gd name="connsiteY4" fmla="*/ 7038 h 48091"/>
                <a:gd name="connsiteX5" fmla="*/ 104085 w 105263"/>
                <a:gd name="connsiteY5" fmla="*/ 17706 h 48091"/>
                <a:gd name="connsiteX6" fmla="*/ 104942 w 105263"/>
                <a:gd name="connsiteY6" fmla="*/ 21040 h 48091"/>
                <a:gd name="connsiteX7" fmla="*/ 101608 w 105263"/>
                <a:gd name="connsiteY7" fmla="*/ 21802 h 48091"/>
                <a:gd name="connsiteX8" fmla="*/ 83606 w 105263"/>
                <a:gd name="connsiteY8" fmla="*/ 11134 h 48091"/>
                <a:gd name="connsiteX9" fmla="*/ 26456 w 105263"/>
                <a:gd name="connsiteY9" fmla="*/ 20659 h 48091"/>
                <a:gd name="connsiteX10" fmla="*/ 3977 w 105263"/>
                <a:gd name="connsiteY10" fmla="*/ 47043 h 48091"/>
                <a:gd name="connsiteX11" fmla="*/ 2262 w 105263"/>
                <a:gd name="connsiteY11" fmla="*/ 48091 h 4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263" h="48091">
                  <a:moveTo>
                    <a:pt x="2262" y="48091"/>
                  </a:moveTo>
                  <a:cubicBezTo>
                    <a:pt x="1672" y="48091"/>
                    <a:pt x="1100" y="47891"/>
                    <a:pt x="643" y="47520"/>
                  </a:cubicBezTo>
                  <a:cubicBezTo>
                    <a:pt x="-214" y="46577"/>
                    <a:pt x="-214" y="45129"/>
                    <a:pt x="643" y="44186"/>
                  </a:cubicBezTo>
                  <a:lnTo>
                    <a:pt x="23027" y="17611"/>
                  </a:lnTo>
                  <a:cubicBezTo>
                    <a:pt x="38533" y="-953"/>
                    <a:pt x="65260" y="-5449"/>
                    <a:pt x="85987" y="7038"/>
                  </a:cubicBezTo>
                  <a:lnTo>
                    <a:pt x="104085" y="17706"/>
                  </a:lnTo>
                  <a:cubicBezTo>
                    <a:pt x="105218" y="18402"/>
                    <a:pt x="105599" y="19878"/>
                    <a:pt x="104942" y="21040"/>
                  </a:cubicBezTo>
                  <a:cubicBezTo>
                    <a:pt x="104189" y="22107"/>
                    <a:pt x="102751" y="22431"/>
                    <a:pt x="101608" y="21802"/>
                  </a:cubicBezTo>
                  <a:lnTo>
                    <a:pt x="83606" y="11134"/>
                  </a:lnTo>
                  <a:cubicBezTo>
                    <a:pt x="64813" y="-191"/>
                    <a:pt x="40562" y="3848"/>
                    <a:pt x="26456" y="20659"/>
                  </a:cubicBezTo>
                  <a:lnTo>
                    <a:pt x="3977" y="47043"/>
                  </a:lnTo>
                  <a:cubicBezTo>
                    <a:pt x="3586" y="47624"/>
                    <a:pt x="2958" y="48015"/>
                    <a:pt x="2262" y="48091"/>
                  </a:cubicBezTo>
                  <a:close/>
                </a:path>
              </a:pathLst>
            </a:custGeom>
            <a:solidFill>
              <a:srgbClr val="5427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6" name="i$ļíḋè"/>
            <p:cNvSpPr/>
            <p:nvPr/>
          </p:nvSpPr>
          <p:spPr>
            <a:xfrm>
              <a:off x="6682227" y="5203822"/>
              <a:ext cx="324931" cy="97369"/>
            </a:xfrm>
            <a:custGeom>
              <a:avLst/>
              <a:gdLst>
                <a:gd name="connsiteX0" fmla="*/ 131825 w 134526"/>
                <a:gd name="connsiteY0" fmla="*/ 40292 h 40312"/>
                <a:gd name="connsiteX1" fmla="*/ 131825 w 134526"/>
                <a:gd name="connsiteY1" fmla="*/ 40292 h 40312"/>
                <a:gd name="connsiteX2" fmla="*/ 64388 w 134526"/>
                <a:gd name="connsiteY2" fmla="*/ 21242 h 40312"/>
                <a:gd name="connsiteX3" fmla="*/ 3237 w 134526"/>
                <a:gd name="connsiteY3" fmla="*/ 5144 h 40312"/>
                <a:gd name="connsiteX4" fmla="*/ 237 w 134526"/>
                <a:gd name="connsiteY4" fmla="*/ 3935 h 40312"/>
                <a:gd name="connsiteX5" fmla="*/ 189 w 134526"/>
                <a:gd name="connsiteY5" fmla="*/ 3811 h 40312"/>
                <a:gd name="connsiteX6" fmla="*/ 1465 w 134526"/>
                <a:gd name="connsiteY6" fmla="*/ 696 h 40312"/>
                <a:gd name="connsiteX7" fmla="*/ 1522 w 134526"/>
                <a:gd name="connsiteY7" fmla="*/ 668 h 40312"/>
                <a:gd name="connsiteX8" fmla="*/ 66388 w 134526"/>
                <a:gd name="connsiteY8" fmla="*/ 16956 h 40312"/>
                <a:gd name="connsiteX9" fmla="*/ 132491 w 134526"/>
                <a:gd name="connsiteY9" fmla="*/ 35529 h 40312"/>
                <a:gd name="connsiteX10" fmla="*/ 134501 w 134526"/>
                <a:gd name="connsiteY10" fmla="*/ 38235 h 40312"/>
                <a:gd name="connsiteX11" fmla="*/ 134492 w 134526"/>
                <a:gd name="connsiteY11" fmla="*/ 38292 h 40312"/>
                <a:gd name="connsiteX12" fmla="*/ 131825 w 134526"/>
                <a:gd name="connsiteY12" fmla="*/ 40292 h 40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526" h="40312">
                  <a:moveTo>
                    <a:pt x="131825" y="40292"/>
                  </a:moveTo>
                  <a:lnTo>
                    <a:pt x="131825" y="40292"/>
                  </a:lnTo>
                  <a:cubicBezTo>
                    <a:pt x="108650" y="36729"/>
                    <a:pt x="86000" y="30338"/>
                    <a:pt x="64388" y="21242"/>
                  </a:cubicBezTo>
                  <a:cubicBezTo>
                    <a:pt x="21430" y="763"/>
                    <a:pt x="3428" y="5049"/>
                    <a:pt x="3237" y="5144"/>
                  </a:cubicBezTo>
                  <a:cubicBezTo>
                    <a:pt x="2075" y="5640"/>
                    <a:pt x="732" y="5097"/>
                    <a:pt x="237" y="3935"/>
                  </a:cubicBezTo>
                  <a:cubicBezTo>
                    <a:pt x="218" y="3897"/>
                    <a:pt x="208" y="3849"/>
                    <a:pt x="189" y="3811"/>
                  </a:cubicBezTo>
                  <a:cubicBezTo>
                    <a:pt x="-325" y="2601"/>
                    <a:pt x="246" y="1201"/>
                    <a:pt x="1465" y="696"/>
                  </a:cubicBezTo>
                  <a:cubicBezTo>
                    <a:pt x="1484" y="687"/>
                    <a:pt x="1504" y="677"/>
                    <a:pt x="1522" y="668"/>
                  </a:cubicBezTo>
                  <a:cubicBezTo>
                    <a:pt x="1522" y="668"/>
                    <a:pt x="20572" y="-5047"/>
                    <a:pt x="66388" y="16956"/>
                  </a:cubicBezTo>
                  <a:cubicBezTo>
                    <a:pt x="87590" y="25785"/>
                    <a:pt x="109793" y="32024"/>
                    <a:pt x="132491" y="35529"/>
                  </a:cubicBezTo>
                  <a:cubicBezTo>
                    <a:pt x="133796" y="35720"/>
                    <a:pt x="134692" y="36929"/>
                    <a:pt x="134501" y="38235"/>
                  </a:cubicBezTo>
                  <a:cubicBezTo>
                    <a:pt x="134501" y="38253"/>
                    <a:pt x="134492" y="38273"/>
                    <a:pt x="134492" y="38292"/>
                  </a:cubicBezTo>
                  <a:cubicBezTo>
                    <a:pt x="134291" y="39578"/>
                    <a:pt x="133110" y="40463"/>
                    <a:pt x="131825" y="40292"/>
                  </a:cubicBezTo>
                  <a:close/>
                </a:path>
              </a:pathLst>
            </a:custGeom>
            <a:solidFill>
              <a:srgbClr val="5427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7" name="íśľídê"/>
            <p:cNvSpPr/>
            <p:nvPr/>
          </p:nvSpPr>
          <p:spPr>
            <a:xfrm>
              <a:off x="6788487" y="5168219"/>
              <a:ext cx="211674" cy="84995"/>
            </a:xfrm>
            <a:custGeom>
              <a:avLst/>
              <a:gdLst>
                <a:gd name="connsiteX0" fmla="*/ 85546 w 87636"/>
                <a:gd name="connsiteY0" fmla="*/ 35125 h 35189"/>
                <a:gd name="connsiteX1" fmla="*/ 84308 w 87636"/>
                <a:gd name="connsiteY1" fmla="*/ 35125 h 35189"/>
                <a:gd name="connsiteX2" fmla="*/ 50780 w 87636"/>
                <a:gd name="connsiteY2" fmla="*/ 13408 h 35189"/>
                <a:gd name="connsiteX3" fmla="*/ 3155 w 87636"/>
                <a:gd name="connsiteY3" fmla="*/ 7598 h 35189"/>
                <a:gd name="connsiteX4" fmla="*/ 107 w 87636"/>
                <a:gd name="connsiteY4" fmla="*/ 6074 h 35189"/>
                <a:gd name="connsiteX5" fmla="*/ 1631 w 87636"/>
                <a:gd name="connsiteY5" fmla="*/ 3026 h 35189"/>
                <a:gd name="connsiteX6" fmla="*/ 52875 w 87636"/>
                <a:gd name="connsiteY6" fmla="*/ 9408 h 35189"/>
                <a:gd name="connsiteX7" fmla="*/ 86594 w 87636"/>
                <a:gd name="connsiteY7" fmla="*/ 30743 h 35189"/>
                <a:gd name="connsiteX8" fmla="*/ 87261 w 87636"/>
                <a:gd name="connsiteY8" fmla="*/ 34077 h 35189"/>
                <a:gd name="connsiteX9" fmla="*/ 85546 w 87636"/>
                <a:gd name="connsiteY9" fmla="*/ 35125 h 35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636" h="35189">
                  <a:moveTo>
                    <a:pt x="85546" y="35125"/>
                  </a:moveTo>
                  <a:cubicBezTo>
                    <a:pt x="85137" y="35211"/>
                    <a:pt x="84717" y="35211"/>
                    <a:pt x="84308" y="35125"/>
                  </a:cubicBezTo>
                  <a:lnTo>
                    <a:pt x="50780" y="13408"/>
                  </a:lnTo>
                  <a:cubicBezTo>
                    <a:pt x="36616" y="4331"/>
                    <a:pt x="19090" y="2197"/>
                    <a:pt x="3155" y="7598"/>
                  </a:cubicBezTo>
                  <a:cubicBezTo>
                    <a:pt x="1898" y="7979"/>
                    <a:pt x="555" y="7312"/>
                    <a:pt x="107" y="6074"/>
                  </a:cubicBezTo>
                  <a:cubicBezTo>
                    <a:pt x="-274" y="4817"/>
                    <a:pt x="393" y="3473"/>
                    <a:pt x="1631" y="3026"/>
                  </a:cubicBezTo>
                  <a:cubicBezTo>
                    <a:pt x="18805" y="-2623"/>
                    <a:pt x="37607" y="-289"/>
                    <a:pt x="52875" y="9408"/>
                  </a:cubicBezTo>
                  <a:lnTo>
                    <a:pt x="86594" y="30743"/>
                  </a:lnTo>
                  <a:cubicBezTo>
                    <a:pt x="87661" y="31505"/>
                    <a:pt x="87956" y="32963"/>
                    <a:pt x="87261" y="34077"/>
                  </a:cubicBezTo>
                  <a:cubicBezTo>
                    <a:pt x="86870" y="34658"/>
                    <a:pt x="86241" y="35049"/>
                    <a:pt x="85546" y="35125"/>
                  </a:cubicBezTo>
                  <a:close/>
                </a:path>
              </a:pathLst>
            </a:custGeom>
            <a:solidFill>
              <a:srgbClr val="5427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8" name="is1íḓé"/>
            <p:cNvSpPr/>
            <p:nvPr/>
          </p:nvSpPr>
          <p:spPr>
            <a:xfrm>
              <a:off x="6938153" y="5080712"/>
              <a:ext cx="283369" cy="239325"/>
            </a:xfrm>
            <a:custGeom>
              <a:avLst/>
              <a:gdLst>
                <a:gd name="connsiteX0" fmla="*/ 114831 w 117319"/>
                <a:gd name="connsiteY0" fmla="*/ 99072 h 99084"/>
                <a:gd name="connsiteX1" fmla="*/ 113212 w 117319"/>
                <a:gd name="connsiteY1" fmla="*/ 98500 h 99084"/>
                <a:gd name="connsiteX2" fmla="*/ 721 w 117319"/>
                <a:gd name="connsiteY2" fmla="*/ 4012 h 99084"/>
                <a:gd name="connsiteX3" fmla="*/ 617 w 117319"/>
                <a:gd name="connsiteY3" fmla="*/ 783 h 99084"/>
                <a:gd name="connsiteX4" fmla="*/ 721 w 117319"/>
                <a:gd name="connsiteY4" fmla="*/ 679 h 99084"/>
                <a:gd name="connsiteX5" fmla="*/ 4055 w 117319"/>
                <a:gd name="connsiteY5" fmla="*/ 679 h 99084"/>
                <a:gd name="connsiteX6" fmla="*/ 116641 w 117319"/>
                <a:gd name="connsiteY6" fmla="*/ 95167 h 99084"/>
                <a:gd name="connsiteX7" fmla="*/ 116641 w 117319"/>
                <a:gd name="connsiteY7" fmla="*/ 98500 h 99084"/>
                <a:gd name="connsiteX8" fmla="*/ 114831 w 117319"/>
                <a:gd name="connsiteY8" fmla="*/ 99072 h 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19" h="99084">
                  <a:moveTo>
                    <a:pt x="114831" y="99072"/>
                  </a:moveTo>
                  <a:cubicBezTo>
                    <a:pt x="114240" y="99072"/>
                    <a:pt x="113669" y="98872"/>
                    <a:pt x="113212" y="98500"/>
                  </a:cubicBezTo>
                  <a:lnTo>
                    <a:pt x="721" y="4012"/>
                  </a:lnTo>
                  <a:cubicBezTo>
                    <a:pt x="-202" y="3146"/>
                    <a:pt x="-241" y="1698"/>
                    <a:pt x="617" y="783"/>
                  </a:cubicBezTo>
                  <a:cubicBezTo>
                    <a:pt x="655" y="745"/>
                    <a:pt x="683" y="707"/>
                    <a:pt x="721" y="679"/>
                  </a:cubicBezTo>
                  <a:cubicBezTo>
                    <a:pt x="1645" y="-226"/>
                    <a:pt x="3131" y="-226"/>
                    <a:pt x="4055" y="679"/>
                  </a:cubicBezTo>
                  <a:lnTo>
                    <a:pt x="116641" y="95167"/>
                  </a:lnTo>
                  <a:cubicBezTo>
                    <a:pt x="117546" y="96091"/>
                    <a:pt x="117546" y="97577"/>
                    <a:pt x="116641" y="98500"/>
                  </a:cubicBezTo>
                  <a:cubicBezTo>
                    <a:pt x="116145" y="98929"/>
                    <a:pt x="115488" y="99139"/>
                    <a:pt x="114831" y="99072"/>
                  </a:cubicBezTo>
                  <a:close/>
                </a:path>
              </a:pathLst>
            </a:custGeom>
            <a:solidFill>
              <a:srgbClr val="5427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9" name="í$ḻïḋe"/>
            <p:cNvSpPr/>
            <p:nvPr/>
          </p:nvSpPr>
          <p:spPr>
            <a:xfrm>
              <a:off x="7034203" y="5041371"/>
              <a:ext cx="297060" cy="267609"/>
            </a:xfrm>
            <a:custGeom>
              <a:avLst/>
              <a:gdLst>
                <a:gd name="connsiteX0" fmla="*/ 120499 w 122987"/>
                <a:gd name="connsiteY0" fmla="*/ 110788 h 110794"/>
                <a:gd name="connsiteX1" fmla="*/ 118975 w 122987"/>
                <a:gd name="connsiteY1" fmla="*/ 110216 h 110794"/>
                <a:gd name="connsiteX2" fmla="*/ 770 w 122987"/>
                <a:gd name="connsiteY2" fmla="*/ 4012 h 110794"/>
                <a:gd name="connsiteX3" fmla="*/ 522 w 122987"/>
                <a:gd name="connsiteY3" fmla="*/ 926 h 110794"/>
                <a:gd name="connsiteX4" fmla="*/ 770 w 122987"/>
                <a:gd name="connsiteY4" fmla="*/ 679 h 110794"/>
                <a:gd name="connsiteX5" fmla="*/ 4104 w 122987"/>
                <a:gd name="connsiteY5" fmla="*/ 679 h 110794"/>
                <a:gd name="connsiteX6" fmla="*/ 122309 w 122987"/>
                <a:gd name="connsiteY6" fmla="*/ 106883 h 110794"/>
                <a:gd name="connsiteX7" fmla="*/ 122309 w 122987"/>
                <a:gd name="connsiteY7" fmla="*/ 110216 h 110794"/>
                <a:gd name="connsiteX8" fmla="*/ 120499 w 122987"/>
                <a:gd name="connsiteY8" fmla="*/ 110788 h 11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987" h="110794">
                  <a:moveTo>
                    <a:pt x="120499" y="110788"/>
                  </a:moveTo>
                  <a:cubicBezTo>
                    <a:pt x="119947" y="110769"/>
                    <a:pt x="119404" y="110569"/>
                    <a:pt x="118975" y="110216"/>
                  </a:cubicBezTo>
                  <a:lnTo>
                    <a:pt x="770" y="4012"/>
                  </a:lnTo>
                  <a:cubicBezTo>
                    <a:pt x="-154" y="3231"/>
                    <a:pt x="-259" y="1841"/>
                    <a:pt x="522" y="926"/>
                  </a:cubicBezTo>
                  <a:cubicBezTo>
                    <a:pt x="598" y="831"/>
                    <a:pt x="684" y="755"/>
                    <a:pt x="770" y="679"/>
                  </a:cubicBezTo>
                  <a:cubicBezTo>
                    <a:pt x="1694" y="-226"/>
                    <a:pt x="3180" y="-226"/>
                    <a:pt x="4104" y="679"/>
                  </a:cubicBezTo>
                  <a:lnTo>
                    <a:pt x="122309" y="106883"/>
                  </a:lnTo>
                  <a:cubicBezTo>
                    <a:pt x="123214" y="107806"/>
                    <a:pt x="123214" y="109292"/>
                    <a:pt x="122309" y="110216"/>
                  </a:cubicBezTo>
                  <a:cubicBezTo>
                    <a:pt x="121804" y="110635"/>
                    <a:pt x="121157" y="110835"/>
                    <a:pt x="120499" y="110788"/>
                  </a:cubicBezTo>
                  <a:close/>
                </a:path>
              </a:pathLst>
            </a:custGeom>
            <a:solidFill>
              <a:srgbClr val="5427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0" name="íṧľíḋé"/>
            <p:cNvSpPr/>
            <p:nvPr/>
          </p:nvSpPr>
          <p:spPr>
            <a:xfrm>
              <a:off x="7118398" y="5008126"/>
              <a:ext cx="308359" cy="287724"/>
            </a:xfrm>
            <a:custGeom>
              <a:avLst/>
              <a:gdLst>
                <a:gd name="connsiteX0" fmla="*/ 125075 w 127665"/>
                <a:gd name="connsiteY0" fmla="*/ 119122 h 119122"/>
                <a:gd name="connsiteX1" fmla="*/ 123741 w 127665"/>
                <a:gd name="connsiteY1" fmla="*/ 118455 h 119122"/>
                <a:gd name="connsiteX2" fmla="*/ 774 w 127665"/>
                <a:gd name="connsiteY2" fmla="*/ 4155 h 119122"/>
                <a:gd name="connsiteX3" fmla="*/ 631 w 127665"/>
                <a:gd name="connsiteY3" fmla="*/ 774 h 119122"/>
                <a:gd name="connsiteX4" fmla="*/ 4012 w 127665"/>
                <a:gd name="connsiteY4" fmla="*/ 631 h 119122"/>
                <a:gd name="connsiteX5" fmla="*/ 126980 w 127665"/>
                <a:gd name="connsiteY5" fmla="*/ 114931 h 119122"/>
                <a:gd name="connsiteX6" fmla="*/ 126980 w 127665"/>
                <a:gd name="connsiteY6" fmla="*/ 118360 h 119122"/>
                <a:gd name="connsiteX7" fmla="*/ 125075 w 127665"/>
                <a:gd name="connsiteY7" fmla="*/ 119122 h 119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7665" h="119122">
                  <a:moveTo>
                    <a:pt x="125075" y="119122"/>
                  </a:moveTo>
                  <a:cubicBezTo>
                    <a:pt x="124580" y="119027"/>
                    <a:pt x="124113" y="118798"/>
                    <a:pt x="123741" y="118455"/>
                  </a:cubicBezTo>
                  <a:lnTo>
                    <a:pt x="774" y="4155"/>
                  </a:lnTo>
                  <a:cubicBezTo>
                    <a:pt x="-198" y="3260"/>
                    <a:pt x="-265" y="1745"/>
                    <a:pt x="631" y="774"/>
                  </a:cubicBezTo>
                  <a:cubicBezTo>
                    <a:pt x="1526" y="-198"/>
                    <a:pt x="3041" y="-264"/>
                    <a:pt x="4012" y="631"/>
                  </a:cubicBezTo>
                  <a:lnTo>
                    <a:pt x="126980" y="114931"/>
                  </a:lnTo>
                  <a:cubicBezTo>
                    <a:pt x="127894" y="115893"/>
                    <a:pt x="127894" y="117398"/>
                    <a:pt x="126980" y="118360"/>
                  </a:cubicBezTo>
                  <a:cubicBezTo>
                    <a:pt x="126475" y="118865"/>
                    <a:pt x="125789" y="119141"/>
                    <a:pt x="125075" y="119122"/>
                  </a:cubicBezTo>
                  <a:close/>
                </a:path>
              </a:pathLst>
            </a:custGeom>
            <a:solidFill>
              <a:srgbClr val="5427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1" name="íşľidè"/>
            <p:cNvSpPr/>
            <p:nvPr/>
          </p:nvSpPr>
          <p:spPr>
            <a:xfrm>
              <a:off x="4876570" y="5051752"/>
              <a:ext cx="277563" cy="311506"/>
            </a:xfrm>
            <a:custGeom>
              <a:avLst/>
              <a:gdLst>
                <a:gd name="connsiteX0" fmla="*/ 114916 w 114915"/>
                <a:gd name="connsiteY0" fmla="*/ 23336 h 128968"/>
                <a:gd name="connsiteX1" fmla="*/ 68529 w 114915"/>
                <a:gd name="connsiteY1" fmla="*/ 128969 h 128968"/>
                <a:gd name="connsiteX2" fmla="*/ 25381 w 114915"/>
                <a:gd name="connsiteY2" fmla="*/ 123063 h 128968"/>
                <a:gd name="connsiteX3" fmla="*/ 4045 w 114915"/>
                <a:gd name="connsiteY3" fmla="*/ 23527 h 128968"/>
                <a:gd name="connsiteX4" fmla="*/ 11951 w 114915"/>
                <a:gd name="connsiteY4" fmla="*/ 0 h 128968"/>
                <a:gd name="connsiteX5" fmla="*/ 114916 w 114915"/>
                <a:gd name="connsiteY5" fmla="*/ 23336 h 128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915" h="128968">
                  <a:moveTo>
                    <a:pt x="114916" y="23336"/>
                  </a:moveTo>
                  <a:lnTo>
                    <a:pt x="68529" y="128969"/>
                  </a:lnTo>
                  <a:lnTo>
                    <a:pt x="25381" y="123063"/>
                  </a:lnTo>
                  <a:cubicBezTo>
                    <a:pt x="3378" y="104013"/>
                    <a:pt x="-6052" y="64675"/>
                    <a:pt x="4045" y="23527"/>
                  </a:cubicBezTo>
                  <a:cubicBezTo>
                    <a:pt x="5912" y="15450"/>
                    <a:pt x="8560" y="7573"/>
                    <a:pt x="11951" y="0"/>
                  </a:cubicBezTo>
                  <a:cubicBezTo>
                    <a:pt x="54813" y="9430"/>
                    <a:pt x="114916" y="23336"/>
                    <a:pt x="114916" y="23336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2" name="îŝ1ïḓê"/>
            <p:cNvSpPr/>
            <p:nvPr/>
          </p:nvSpPr>
          <p:spPr>
            <a:xfrm>
              <a:off x="6423094" y="5009882"/>
              <a:ext cx="284896" cy="304373"/>
            </a:xfrm>
            <a:custGeom>
              <a:avLst/>
              <a:gdLst>
                <a:gd name="connsiteX0" fmla="*/ 117952 w 117951"/>
                <a:gd name="connsiteY0" fmla="*/ 23050 h 126015"/>
                <a:gd name="connsiteX1" fmla="*/ 54515 w 117951"/>
                <a:gd name="connsiteY1" fmla="*/ 126016 h 126015"/>
                <a:gd name="connsiteX2" fmla="*/ 6033 w 117951"/>
                <a:gd name="connsiteY2" fmla="*/ 111919 h 126015"/>
                <a:gd name="connsiteX3" fmla="*/ 6699 w 117951"/>
                <a:gd name="connsiteY3" fmla="*/ 34957 h 126015"/>
                <a:gd name="connsiteX4" fmla="*/ 23749 w 117951"/>
                <a:gd name="connsiteY4" fmla="*/ 0 h 126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51" h="126015">
                  <a:moveTo>
                    <a:pt x="117952" y="23050"/>
                  </a:moveTo>
                  <a:lnTo>
                    <a:pt x="54515" y="126016"/>
                  </a:lnTo>
                  <a:lnTo>
                    <a:pt x="6033" y="111919"/>
                  </a:lnTo>
                  <a:cubicBezTo>
                    <a:pt x="-2235" y="86896"/>
                    <a:pt x="-1997" y="59836"/>
                    <a:pt x="6699" y="34957"/>
                  </a:cubicBezTo>
                  <a:cubicBezTo>
                    <a:pt x="10614" y="22527"/>
                    <a:pt x="16358" y="10744"/>
                    <a:pt x="23749" y="0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3" name="îṧḻiḋè"/>
            <p:cNvSpPr/>
            <p:nvPr/>
          </p:nvSpPr>
          <p:spPr>
            <a:xfrm>
              <a:off x="3603963" y="5363029"/>
              <a:ext cx="1144569" cy="120322"/>
            </a:xfrm>
            <a:custGeom>
              <a:avLst/>
              <a:gdLst>
                <a:gd name="connsiteX0" fmla="*/ 471678 w 473868"/>
                <a:gd name="connsiteY0" fmla="*/ 49816 h 49815"/>
                <a:gd name="connsiteX1" fmla="*/ 471678 w 473868"/>
                <a:gd name="connsiteY1" fmla="*/ 49816 h 49815"/>
                <a:gd name="connsiteX2" fmla="*/ 2381 w 473868"/>
                <a:gd name="connsiteY2" fmla="*/ 4763 h 49815"/>
                <a:gd name="connsiteX3" fmla="*/ 0 w 473868"/>
                <a:gd name="connsiteY3" fmla="*/ 2381 h 49815"/>
                <a:gd name="connsiteX4" fmla="*/ 2381 w 473868"/>
                <a:gd name="connsiteY4" fmla="*/ 0 h 49815"/>
                <a:gd name="connsiteX5" fmla="*/ 471488 w 473868"/>
                <a:gd name="connsiteY5" fmla="*/ 45053 h 49815"/>
                <a:gd name="connsiteX6" fmla="*/ 473869 w 473868"/>
                <a:gd name="connsiteY6" fmla="*/ 47435 h 49815"/>
                <a:gd name="connsiteX7" fmla="*/ 471488 w 473868"/>
                <a:gd name="connsiteY7" fmla="*/ 49816 h 49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3868" h="49815">
                  <a:moveTo>
                    <a:pt x="471678" y="49816"/>
                  </a:moveTo>
                  <a:lnTo>
                    <a:pt x="471678" y="49816"/>
                  </a:lnTo>
                  <a:cubicBezTo>
                    <a:pt x="376428" y="43053"/>
                    <a:pt x="6096" y="5144"/>
                    <a:pt x="2381" y="4763"/>
                  </a:cubicBezTo>
                  <a:cubicBezTo>
                    <a:pt x="1067" y="4763"/>
                    <a:pt x="0" y="3696"/>
                    <a:pt x="0" y="2381"/>
                  </a:cubicBezTo>
                  <a:cubicBezTo>
                    <a:pt x="0" y="1067"/>
                    <a:pt x="1067" y="0"/>
                    <a:pt x="2381" y="0"/>
                  </a:cubicBezTo>
                  <a:cubicBezTo>
                    <a:pt x="6096" y="0"/>
                    <a:pt x="375952" y="38100"/>
                    <a:pt x="471488" y="45053"/>
                  </a:cubicBezTo>
                  <a:cubicBezTo>
                    <a:pt x="472802" y="45053"/>
                    <a:pt x="473869" y="46120"/>
                    <a:pt x="473869" y="47435"/>
                  </a:cubicBezTo>
                  <a:cubicBezTo>
                    <a:pt x="473869" y="48749"/>
                    <a:pt x="472802" y="49816"/>
                    <a:pt x="471488" y="49816"/>
                  </a:cubicBezTo>
                  <a:close/>
                </a:path>
              </a:pathLst>
            </a:custGeom>
            <a:solidFill>
              <a:srgbClr val="7523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4" name="îŝľïḋê"/>
            <p:cNvSpPr/>
            <p:nvPr/>
          </p:nvSpPr>
          <p:spPr>
            <a:xfrm>
              <a:off x="3513485" y="3712866"/>
              <a:ext cx="217746" cy="799153"/>
            </a:xfrm>
            <a:custGeom>
              <a:avLst/>
              <a:gdLst>
                <a:gd name="connsiteX0" fmla="*/ 88227 w 90150"/>
                <a:gd name="connsiteY0" fmla="*/ 330862 h 330861"/>
                <a:gd name="connsiteX1" fmla="*/ 85845 w 90150"/>
                <a:gd name="connsiteY1" fmla="*/ 328766 h 330861"/>
                <a:gd name="connsiteX2" fmla="*/ 62890 w 90150"/>
                <a:gd name="connsiteY2" fmla="*/ 154554 h 330861"/>
                <a:gd name="connsiteX3" fmla="*/ 6216 w 90150"/>
                <a:gd name="connsiteY3" fmla="*/ 11679 h 330861"/>
                <a:gd name="connsiteX4" fmla="*/ 692 w 90150"/>
                <a:gd name="connsiteY4" fmla="*/ 4059 h 330861"/>
                <a:gd name="connsiteX5" fmla="*/ 701 w 90150"/>
                <a:gd name="connsiteY5" fmla="*/ 687 h 330861"/>
                <a:gd name="connsiteX6" fmla="*/ 4073 w 90150"/>
                <a:gd name="connsiteY6" fmla="*/ 706 h 330861"/>
                <a:gd name="connsiteX7" fmla="*/ 4502 w 90150"/>
                <a:gd name="connsiteY7" fmla="*/ 1297 h 330861"/>
                <a:gd name="connsiteX8" fmla="*/ 10026 w 90150"/>
                <a:gd name="connsiteY8" fmla="*/ 8917 h 330861"/>
                <a:gd name="connsiteX9" fmla="*/ 67176 w 90150"/>
                <a:gd name="connsiteY9" fmla="*/ 153506 h 330861"/>
                <a:gd name="connsiteX10" fmla="*/ 90131 w 90150"/>
                <a:gd name="connsiteY10" fmla="*/ 327718 h 330861"/>
                <a:gd name="connsiteX11" fmla="*/ 88074 w 90150"/>
                <a:gd name="connsiteY11" fmla="*/ 330385 h 330861"/>
                <a:gd name="connsiteX12" fmla="*/ 88036 w 90150"/>
                <a:gd name="connsiteY12" fmla="*/ 330385 h 33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0150" h="330861">
                  <a:moveTo>
                    <a:pt x="88227" y="330862"/>
                  </a:moveTo>
                  <a:cubicBezTo>
                    <a:pt x="87026" y="330833"/>
                    <a:pt x="86026" y="329947"/>
                    <a:pt x="85845" y="328766"/>
                  </a:cubicBezTo>
                  <a:lnTo>
                    <a:pt x="62890" y="154554"/>
                  </a:lnTo>
                  <a:cubicBezTo>
                    <a:pt x="56213" y="102947"/>
                    <a:pt x="36725" y="53827"/>
                    <a:pt x="6216" y="11679"/>
                  </a:cubicBezTo>
                  <a:lnTo>
                    <a:pt x="692" y="4059"/>
                  </a:lnTo>
                  <a:cubicBezTo>
                    <a:pt x="-232" y="3126"/>
                    <a:pt x="-232" y="1620"/>
                    <a:pt x="701" y="687"/>
                  </a:cubicBezTo>
                  <a:cubicBezTo>
                    <a:pt x="1635" y="-237"/>
                    <a:pt x="3149" y="-227"/>
                    <a:pt x="4073" y="706"/>
                  </a:cubicBezTo>
                  <a:cubicBezTo>
                    <a:pt x="4245" y="877"/>
                    <a:pt x="4387" y="1078"/>
                    <a:pt x="4502" y="1297"/>
                  </a:cubicBezTo>
                  <a:lnTo>
                    <a:pt x="10026" y="8917"/>
                  </a:lnTo>
                  <a:cubicBezTo>
                    <a:pt x="40773" y="51627"/>
                    <a:pt x="60414" y="101319"/>
                    <a:pt x="67176" y="153506"/>
                  </a:cubicBezTo>
                  <a:lnTo>
                    <a:pt x="90131" y="327718"/>
                  </a:lnTo>
                  <a:cubicBezTo>
                    <a:pt x="90293" y="329023"/>
                    <a:pt x="89379" y="330214"/>
                    <a:pt x="88074" y="330385"/>
                  </a:cubicBezTo>
                  <a:cubicBezTo>
                    <a:pt x="88055" y="330385"/>
                    <a:pt x="88046" y="330385"/>
                    <a:pt x="88036" y="330385"/>
                  </a:cubicBezTo>
                  <a:close/>
                </a:path>
              </a:pathLst>
            </a:custGeom>
            <a:solidFill>
              <a:srgbClr val="7523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5" name="ïs1íďè"/>
            <p:cNvSpPr/>
            <p:nvPr/>
          </p:nvSpPr>
          <p:spPr>
            <a:xfrm>
              <a:off x="3941671" y="3121921"/>
              <a:ext cx="145480" cy="345140"/>
            </a:xfrm>
            <a:custGeom>
              <a:avLst/>
              <a:gdLst>
                <a:gd name="connsiteX0" fmla="*/ 57827 w 60231"/>
                <a:gd name="connsiteY0" fmla="*/ 142801 h 142893"/>
                <a:gd name="connsiteX1" fmla="*/ 56589 w 60231"/>
                <a:gd name="connsiteY1" fmla="*/ 142801 h 142893"/>
                <a:gd name="connsiteX2" fmla="*/ 1439 w 60231"/>
                <a:gd name="connsiteY2" fmla="*/ 2022 h 142893"/>
                <a:gd name="connsiteX3" fmla="*/ 4106 w 60231"/>
                <a:gd name="connsiteY3" fmla="*/ 21 h 142893"/>
                <a:gd name="connsiteX4" fmla="*/ 6107 w 60231"/>
                <a:gd name="connsiteY4" fmla="*/ 2783 h 142893"/>
                <a:gd name="connsiteX5" fmla="*/ 59161 w 60231"/>
                <a:gd name="connsiteY5" fmla="*/ 138800 h 142893"/>
                <a:gd name="connsiteX6" fmla="*/ 59885 w 60231"/>
                <a:gd name="connsiteY6" fmla="*/ 141953 h 142893"/>
                <a:gd name="connsiteX7" fmla="*/ 59828 w 60231"/>
                <a:gd name="connsiteY7" fmla="*/ 142039 h 142893"/>
                <a:gd name="connsiteX8" fmla="*/ 57827 w 60231"/>
                <a:gd name="connsiteY8" fmla="*/ 142801 h 142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231" h="142893">
                  <a:moveTo>
                    <a:pt x="57827" y="142801"/>
                  </a:moveTo>
                  <a:cubicBezTo>
                    <a:pt x="57427" y="142925"/>
                    <a:pt x="56989" y="142925"/>
                    <a:pt x="56589" y="142801"/>
                  </a:cubicBezTo>
                  <a:cubicBezTo>
                    <a:pt x="-13610" y="98510"/>
                    <a:pt x="1249" y="2974"/>
                    <a:pt x="1439" y="2022"/>
                  </a:cubicBezTo>
                  <a:cubicBezTo>
                    <a:pt x="1639" y="736"/>
                    <a:pt x="2821" y="-150"/>
                    <a:pt x="4106" y="21"/>
                  </a:cubicBezTo>
                  <a:cubicBezTo>
                    <a:pt x="5402" y="260"/>
                    <a:pt x="6278" y="1479"/>
                    <a:pt x="6107" y="2783"/>
                  </a:cubicBezTo>
                  <a:cubicBezTo>
                    <a:pt x="6107" y="3736"/>
                    <a:pt x="-8371" y="96224"/>
                    <a:pt x="59161" y="138800"/>
                  </a:cubicBezTo>
                  <a:cubicBezTo>
                    <a:pt x="60228" y="139467"/>
                    <a:pt x="60551" y="140877"/>
                    <a:pt x="59885" y="141953"/>
                  </a:cubicBezTo>
                  <a:cubicBezTo>
                    <a:pt x="59866" y="141982"/>
                    <a:pt x="59847" y="142010"/>
                    <a:pt x="59828" y="142039"/>
                  </a:cubicBezTo>
                  <a:cubicBezTo>
                    <a:pt x="59351" y="142639"/>
                    <a:pt x="58580" y="142935"/>
                    <a:pt x="57827" y="142801"/>
                  </a:cubicBezTo>
                  <a:close/>
                </a:path>
              </a:pathLst>
            </a:custGeom>
            <a:solidFill>
              <a:srgbClr val="7523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6" name="ïş1ïde"/>
            <p:cNvSpPr/>
            <p:nvPr/>
          </p:nvSpPr>
          <p:spPr>
            <a:xfrm>
              <a:off x="4943235" y="3117141"/>
              <a:ext cx="105871" cy="317730"/>
            </a:xfrm>
            <a:custGeom>
              <a:avLst/>
              <a:gdLst>
                <a:gd name="connsiteX0" fmla="*/ 2353 w 43832"/>
                <a:gd name="connsiteY0" fmla="*/ 131540 h 131545"/>
                <a:gd name="connsiteX1" fmla="*/ 0 w 43832"/>
                <a:gd name="connsiteY1" fmla="*/ 129130 h 131545"/>
                <a:gd name="connsiteX2" fmla="*/ 638 w 43832"/>
                <a:gd name="connsiteY2" fmla="*/ 127540 h 131545"/>
                <a:gd name="connsiteX3" fmla="*/ 38738 w 43832"/>
                <a:gd name="connsiteY3" fmla="*/ 2381 h 131545"/>
                <a:gd name="connsiteX4" fmla="*/ 41120 w 43832"/>
                <a:gd name="connsiteY4" fmla="*/ 0 h 131545"/>
                <a:gd name="connsiteX5" fmla="*/ 43501 w 43832"/>
                <a:gd name="connsiteY5" fmla="*/ 2381 h 131545"/>
                <a:gd name="connsiteX6" fmla="*/ 3686 w 43832"/>
                <a:gd name="connsiteY6" fmla="*/ 131254 h 131545"/>
                <a:gd name="connsiteX7" fmla="*/ 2353 w 43832"/>
                <a:gd name="connsiteY7" fmla="*/ 131540 h 13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832" h="131545">
                  <a:moveTo>
                    <a:pt x="2353" y="131540"/>
                  </a:moveTo>
                  <a:cubicBezTo>
                    <a:pt x="1038" y="131521"/>
                    <a:pt x="-19" y="130445"/>
                    <a:pt x="0" y="129130"/>
                  </a:cubicBezTo>
                  <a:cubicBezTo>
                    <a:pt x="10" y="128540"/>
                    <a:pt x="238" y="127968"/>
                    <a:pt x="638" y="127540"/>
                  </a:cubicBezTo>
                  <a:cubicBezTo>
                    <a:pt x="45596" y="82391"/>
                    <a:pt x="39214" y="3143"/>
                    <a:pt x="38738" y="2381"/>
                  </a:cubicBezTo>
                  <a:cubicBezTo>
                    <a:pt x="38738" y="1067"/>
                    <a:pt x="39805" y="0"/>
                    <a:pt x="41120" y="0"/>
                  </a:cubicBezTo>
                  <a:cubicBezTo>
                    <a:pt x="42434" y="0"/>
                    <a:pt x="43501" y="1067"/>
                    <a:pt x="43501" y="2381"/>
                  </a:cubicBezTo>
                  <a:cubicBezTo>
                    <a:pt x="43501" y="3143"/>
                    <a:pt x="50168" y="84582"/>
                    <a:pt x="3686" y="131254"/>
                  </a:cubicBezTo>
                  <a:cubicBezTo>
                    <a:pt x="3277" y="131474"/>
                    <a:pt x="2820" y="131569"/>
                    <a:pt x="2353" y="131540"/>
                  </a:cubicBezTo>
                  <a:close/>
                </a:path>
              </a:pathLst>
            </a:custGeom>
            <a:solidFill>
              <a:srgbClr val="7523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7" name="îS1ïḓê"/>
            <p:cNvSpPr/>
            <p:nvPr/>
          </p:nvSpPr>
          <p:spPr>
            <a:xfrm>
              <a:off x="5495276" y="4447210"/>
              <a:ext cx="581605" cy="87816"/>
            </a:xfrm>
            <a:custGeom>
              <a:avLst/>
              <a:gdLst>
                <a:gd name="connsiteX0" fmla="*/ 2400 w 240793"/>
                <a:gd name="connsiteY0" fmla="*/ 36357 h 36357"/>
                <a:gd name="connsiteX1" fmla="*/ 686 w 240793"/>
                <a:gd name="connsiteY1" fmla="*/ 35690 h 36357"/>
                <a:gd name="connsiteX2" fmla="*/ 686 w 240793"/>
                <a:gd name="connsiteY2" fmla="*/ 32261 h 36357"/>
                <a:gd name="connsiteX3" fmla="*/ 119558 w 240793"/>
                <a:gd name="connsiteY3" fmla="*/ 162 h 36357"/>
                <a:gd name="connsiteX4" fmla="*/ 205283 w 240793"/>
                <a:gd name="connsiteY4" fmla="*/ 14259 h 36357"/>
                <a:gd name="connsiteX5" fmla="*/ 239192 w 240793"/>
                <a:gd name="connsiteY5" fmla="*/ 25118 h 36357"/>
                <a:gd name="connsiteX6" fmla="*/ 240687 w 240793"/>
                <a:gd name="connsiteY6" fmla="*/ 27985 h 36357"/>
                <a:gd name="connsiteX7" fmla="*/ 240621 w 240793"/>
                <a:gd name="connsiteY7" fmla="*/ 28166 h 36357"/>
                <a:gd name="connsiteX8" fmla="*/ 237734 w 240793"/>
                <a:gd name="connsiteY8" fmla="*/ 29613 h 36357"/>
                <a:gd name="connsiteX9" fmla="*/ 237668 w 240793"/>
                <a:gd name="connsiteY9" fmla="*/ 29594 h 36357"/>
                <a:gd name="connsiteX10" fmla="*/ 204045 w 240793"/>
                <a:gd name="connsiteY10" fmla="*/ 18831 h 36357"/>
                <a:gd name="connsiteX11" fmla="*/ 119367 w 240793"/>
                <a:gd name="connsiteY11" fmla="*/ 4925 h 36357"/>
                <a:gd name="connsiteX12" fmla="*/ 4020 w 240793"/>
                <a:gd name="connsiteY12" fmla="*/ 35690 h 36357"/>
                <a:gd name="connsiteX13" fmla="*/ 2400 w 240793"/>
                <a:gd name="connsiteY13" fmla="*/ 36357 h 36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0793" h="36357">
                  <a:moveTo>
                    <a:pt x="2400" y="36357"/>
                  </a:moveTo>
                  <a:cubicBezTo>
                    <a:pt x="1762" y="36367"/>
                    <a:pt x="1153" y="36129"/>
                    <a:pt x="686" y="35690"/>
                  </a:cubicBezTo>
                  <a:cubicBezTo>
                    <a:pt x="-229" y="34728"/>
                    <a:pt x="-229" y="33223"/>
                    <a:pt x="686" y="32261"/>
                  </a:cubicBezTo>
                  <a:cubicBezTo>
                    <a:pt x="2115" y="30833"/>
                    <a:pt x="37453" y="-2600"/>
                    <a:pt x="119558" y="162"/>
                  </a:cubicBezTo>
                  <a:cubicBezTo>
                    <a:pt x="148600" y="1391"/>
                    <a:pt x="177384" y="6125"/>
                    <a:pt x="205283" y="14259"/>
                  </a:cubicBezTo>
                  <a:cubicBezTo>
                    <a:pt x="216713" y="17497"/>
                    <a:pt x="228143" y="21117"/>
                    <a:pt x="239192" y="25118"/>
                  </a:cubicBezTo>
                  <a:cubicBezTo>
                    <a:pt x="240392" y="25498"/>
                    <a:pt x="241068" y="26784"/>
                    <a:pt x="240687" y="27985"/>
                  </a:cubicBezTo>
                  <a:cubicBezTo>
                    <a:pt x="240668" y="28042"/>
                    <a:pt x="240649" y="28108"/>
                    <a:pt x="240621" y="28166"/>
                  </a:cubicBezTo>
                  <a:cubicBezTo>
                    <a:pt x="240221" y="29366"/>
                    <a:pt x="238935" y="30013"/>
                    <a:pt x="237734" y="29613"/>
                  </a:cubicBezTo>
                  <a:cubicBezTo>
                    <a:pt x="237706" y="29613"/>
                    <a:pt x="237687" y="29604"/>
                    <a:pt x="237668" y="29594"/>
                  </a:cubicBezTo>
                  <a:cubicBezTo>
                    <a:pt x="226619" y="25594"/>
                    <a:pt x="215284" y="21974"/>
                    <a:pt x="204045" y="18831"/>
                  </a:cubicBezTo>
                  <a:cubicBezTo>
                    <a:pt x="176479" y="10801"/>
                    <a:pt x="148047" y="6134"/>
                    <a:pt x="119367" y="4925"/>
                  </a:cubicBezTo>
                  <a:cubicBezTo>
                    <a:pt x="39453" y="2067"/>
                    <a:pt x="4305" y="35404"/>
                    <a:pt x="4020" y="35690"/>
                  </a:cubicBezTo>
                  <a:cubicBezTo>
                    <a:pt x="3591" y="36119"/>
                    <a:pt x="3010" y="36357"/>
                    <a:pt x="2400" y="36357"/>
                  </a:cubicBezTo>
                  <a:close/>
                </a:path>
              </a:pathLst>
            </a:custGeom>
            <a:solidFill>
              <a:srgbClr val="7523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8" name="îṩľiḍè"/>
            <p:cNvSpPr/>
            <p:nvPr/>
          </p:nvSpPr>
          <p:spPr>
            <a:xfrm>
              <a:off x="3494220" y="3853115"/>
              <a:ext cx="232526" cy="654071"/>
            </a:xfrm>
            <a:custGeom>
              <a:avLst/>
              <a:gdLst>
                <a:gd name="connsiteX0" fmla="*/ 96203 w 96269"/>
                <a:gd name="connsiteY0" fmla="*/ 270225 h 270795"/>
                <a:gd name="connsiteX1" fmla="*/ 0 w 96269"/>
                <a:gd name="connsiteY1" fmla="*/ 270796 h 270795"/>
                <a:gd name="connsiteX2" fmla="*/ 44482 w 96269"/>
                <a:gd name="connsiteY2" fmla="*/ 0 h 270795"/>
                <a:gd name="connsiteX3" fmla="*/ 96203 w 96269"/>
                <a:gd name="connsiteY3" fmla="*/ 270225 h 27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69" h="270795">
                  <a:moveTo>
                    <a:pt x="96203" y="270225"/>
                  </a:moveTo>
                  <a:cubicBezTo>
                    <a:pt x="96203" y="270225"/>
                    <a:pt x="28670" y="269367"/>
                    <a:pt x="0" y="270796"/>
                  </a:cubicBezTo>
                  <a:cubicBezTo>
                    <a:pt x="60008" y="209455"/>
                    <a:pt x="47625" y="45911"/>
                    <a:pt x="44482" y="0"/>
                  </a:cubicBezTo>
                  <a:cubicBezTo>
                    <a:pt x="75914" y="38386"/>
                    <a:pt x="97631" y="277178"/>
                    <a:pt x="96203" y="270225"/>
                  </a:cubicBezTo>
                  <a:close/>
                </a:path>
              </a:pathLst>
            </a:custGeom>
            <a:solidFill>
              <a:srgbClr val="752315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9" name="iśļïďé"/>
            <p:cNvSpPr/>
            <p:nvPr/>
          </p:nvSpPr>
          <p:spPr>
            <a:xfrm>
              <a:off x="5784973" y="4114009"/>
              <a:ext cx="205906" cy="372702"/>
            </a:xfrm>
            <a:custGeom>
              <a:avLst/>
              <a:gdLst>
                <a:gd name="connsiteX0" fmla="*/ 85249 w 85248"/>
                <a:gd name="connsiteY0" fmla="*/ 154305 h 154304"/>
                <a:gd name="connsiteX1" fmla="*/ 0 w 85248"/>
                <a:gd name="connsiteY1" fmla="*/ 140303 h 154304"/>
                <a:gd name="connsiteX2" fmla="*/ 48673 w 85248"/>
                <a:gd name="connsiteY2" fmla="*/ 0 h 154304"/>
                <a:gd name="connsiteX3" fmla="*/ 85249 w 85248"/>
                <a:gd name="connsiteY3" fmla="*/ 154305 h 15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248" h="154304">
                  <a:moveTo>
                    <a:pt x="85249" y="154305"/>
                  </a:moveTo>
                  <a:cubicBezTo>
                    <a:pt x="57493" y="146237"/>
                    <a:pt x="28880" y="141532"/>
                    <a:pt x="0" y="140303"/>
                  </a:cubicBezTo>
                  <a:cubicBezTo>
                    <a:pt x="28575" y="119443"/>
                    <a:pt x="56293" y="78676"/>
                    <a:pt x="48673" y="0"/>
                  </a:cubicBezTo>
                  <a:cubicBezTo>
                    <a:pt x="61941" y="51244"/>
                    <a:pt x="74133" y="102679"/>
                    <a:pt x="85249" y="154305"/>
                  </a:cubicBezTo>
                  <a:close/>
                </a:path>
              </a:pathLst>
            </a:custGeom>
            <a:solidFill>
              <a:srgbClr val="752315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0" name="iṡḷîḋê"/>
            <p:cNvSpPr/>
            <p:nvPr/>
          </p:nvSpPr>
          <p:spPr>
            <a:xfrm>
              <a:off x="2959483" y="3341222"/>
              <a:ext cx="717178" cy="2035378"/>
            </a:xfrm>
            <a:custGeom>
              <a:avLst/>
              <a:gdLst>
                <a:gd name="connsiteX0" fmla="*/ 296922 w 296922"/>
                <a:gd name="connsiteY0" fmla="*/ 842677 h 842676"/>
                <a:gd name="connsiteX1" fmla="*/ 256155 w 296922"/>
                <a:gd name="connsiteY1" fmla="*/ 837819 h 842676"/>
                <a:gd name="connsiteX2" fmla="*/ 21936 w 296922"/>
                <a:gd name="connsiteY2" fmla="*/ 706184 h 842676"/>
                <a:gd name="connsiteX3" fmla="*/ 219 w 296922"/>
                <a:gd name="connsiteY3" fmla="*/ 555784 h 842676"/>
                <a:gd name="connsiteX4" fmla="*/ 5648 w 296922"/>
                <a:gd name="connsiteY4" fmla="*/ 459581 h 842676"/>
                <a:gd name="connsiteX5" fmla="*/ 5648 w 296922"/>
                <a:gd name="connsiteY5" fmla="*/ 459581 h 842676"/>
                <a:gd name="connsiteX6" fmla="*/ 24698 w 296922"/>
                <a:gd name="connsiteY6" fmla="*/ 325374 h 842676"/>
                <a:gd name="connsiteX7" fmla="*/ 119091 w 296922"/>
                <a:gd name="connsiteY7" fmla="*/ 56102 h 842676"/>
                <a:gd name="connsiteX8" fmla="*/ 165763 w 296922"/>
                <a:gd name="connsiteY8" fmla="*/ 0 h 842676"/>
                <a:gd name="connsiteX9" fmla="*/ 184813 w 296922"/>
                <a:gd name="connsiteY9" fmla="*/ 212503 h 842676"/>
                <a:gd name="connsiteX10" fmla="*/ 142141 w 296922"/>
                <a:gd name="connsiteY10" fmla="*/ 469678 h 842676"/>
                <a:gd name="connsiteX11" fmla="*/ 199958 w 296922"/>
                <a:gd name="connsiteY11" fmla="*/ 766191 h 842676"/>
                <a:gd name="connsiteX12" fmla="*/ 296922 w 296922"/>
                <a:gd name="connsiteY12" fmla="*/ 842677 h 842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6922" h="842676">
                  <a:moveTo>
                    <a:pt x="296922" y="842677"/>
                  </a:moveTo>
                  <a:cubicBezTo>
                    <a:pt x="271300" y="839724"/>
                    <a:pt x="256155" y="837819"/>
                    <a:pt x="256155" y="837819"/>
                  </a:cubicBezTo>
                  <a:cubicBezTo>
                    <a:pt x="158810" y="831152"/>
                    <a:pt x="65655" y="787622"/>
                    <a:pt x="21936" y="706184"/>
                  </a:cubicBezTo>
                  <a:cubicBezTo>
                    <a:pt x="-543" y="664274"/>
                    <a:pt x="-543" y="603409"/>
                    <a:pt x="219" y="555784"/>
                  </a:cubicBezTo>
                  <a:lnTo>
                    <a:pt x="5648" y="459581"/>
                  </a:lnTo>
                  <a:lnTo>
                    <a:pt x="5648" y="459581"/>
                  </a:lnTo>
                  <a:cubicBezTo>
                    <a:pt x="8563" y="414423"/>
                    <a:pt x="14925" y="369561"/>
                    <a:pt x="24698" y="325374"/>
                  </a:cubicBezTo>
                  <a:cubicBezTo>
                    <a:pt x="45472" y="232220"/>
                    <a:pt x="77152" y="141837"/>
                    <a:pt x="119091" y="56102"/>
                  </a:cubicBezTo>
                  <a:cubicBezTo>
                    <a:pt x="130101" y="34042"/>
                    <a:pt x="146075" y="14840"/>
                    <a:pt x="165763" y="0"/>
                  </a:cubicBezTo>
                  <a:cubicBezTo>
                    <a:pt x="181765" y="15812"/>
                    <a:pt x="233010" y="79439"/>
                    <a:pt x="184813" y="212503"/>
                  </a:cubicBezTo>
                  <a:cubicBezTo>
                    <a:pt x="164430" y="268034"/>
                    <a:pt x="145475" y="366332"/>
                    <a:pt x="142141" y="469678"/>
                  </a:cubicBezTo>
                  <a:cubicBezTo>
                    <a:pt x="138522" y="578072"/>
                    <a:pt x="152333" y="691706"/>
                    <a:pt x="199958" y="766191"/>
                  </a:cubicBezTo>
                  <a:cubicBezTo>
                    <a:pt x="221713" y="802796"/>
                    <a:pt x="256260" y="830047"/>
                    <a:pt x="296922" y="842677"/>
                  </a:cubicBezTo>
                  <a:close/>
                </a:path>
              </a:pathLst>
            </a:custGeom>
            <a:solidFill>
              <a:srgbClr val="752315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1" name="i$ḻîďé"/>
            <p:cNvSpPr/>
            <p:nvPr/>
          </p:nvSpPr>
          <p:spPr>
            <a:xfrm>
              <a:off x="3831496" y="5392144"/>
              <a:ext cx="212118" cy="24260"/>
            </a:xfrm>
            <a:custGeom>
              <a:avLst/>
              <a:gdLst>
                <a:gd name="connsiteX0" fmla="*/ 87821 w 87820"/>
                <a:gd name="connsiteY0" fmla="*/ 10044 h 10044"/>
                <a:gd name="connsiteX1" fmla="*/ 0 w 87820"/>
                <a:gd name="connsiteY1" fmla="*/ 519 h 10044"/>
                <a:gd name="connsiteX2" fmla="*/ 87821 w 87820"/>
                <a:gd name="connsiteY2" fmla="*/ 10044 h 1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820" h="10044">
                  <a:moveTo>
                    <a:pt x="87821" y="10044"/>
                  </a:moveTo>
                  <a:cubicBezTo>
                    <a:pt x="56102" y="6806"/>
                    <a:pt x="26289" y="3663"/>
                    <a:pt x="0" y="519"/>
                  </a:cubicBezTo>
                  <a:cubicBezTo>
                    <a:pt x="54197" y="-1481"/>
                    <a:pt x="80582" y="2424"/>
                    <a:pt x="87821" y="10044"/>
                  </a:cubicBezTo>
                  <a:close/>
                </a:path>
              </a:pathLst>
            </a:custGeom>
            <a:solidFill>
              <a:srgbClr val="752315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3" name="íṧ1íḍé"/>
            <p:cNvSpPr/>
            <p:nvPr/>
          </p:nvSpPr>
          <p:spPr>
            <a:xfrm>
              <a:off x="2365987" y="5202215"/>
              <a:ext cx="1490127" cy="249387"/>
            </a:xfrm>
            <a:custGeom>
              <a:avLst/>
              <a:gdLst>
                <a:gd name="connsiteX0" fmla="*/ 616934 w 616934"/>
                <a:gd name="connsiteY0" fmla="*/ 0 h 103250"/>
                <a:gd name="connsiteX1" fmla="*/ 51625 w 616934"/>
                <a:gd name="connsiteY1" fmla="*/ 0 h 103250"/>
                <a:gd name="connsiteX2" fmla="*/ 0 w 616934"/>
                <a:gd name="connsiteY2" fmla="*/ 51626 h 103250"/>
                <a:gd name="connsiteX3" fmla="*/ 0 w 616934"/>
                <a:gd name="connsiteY3" fmla="*/ 51626 h 103250"/>
                <a:gd name="connsiteX4" fmla="*/ 51625 w 616934"/>
                <a:gd name="connsiteY4" fmla="*/ 103251 h 103250"/>
                <a:gd name="connsiteX5" fmla="*/ 616934 w 616934"/>
                <a:gd name="connsiteY5" fmla="*/ 103251 h 10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6934" h="103250">
                  <a:moveTo>
                    <a:pt x="616934" y="0"/>
                  </a:moveTo>
                  <a:lnTo>
                    <a:pt x="51625" y="0"/>
                  </a:lnTo>
                  <a:cubicBezTo>
                    <a:pt x="23117" y="0"/>
                    <a:pt x="0" y="23117"/>
                    <a:pt x="0" y="51626"/>
                  </a:cubicBezTo>
                  <a:lnTo>
                    <a:pt x="0" y="51626"/>
                  </a:lnTo>
                  <a:cubicBezTo>
                    <a:pt x="0" y="80134"/>
                    <a:pt x="23117" y="103251"/>
                    <a:pt x="51625" y="103251"/>
                  </a:cubicBezTo>
                  <a:lnTo>
                    <a:pt x="616934" y="103251"/>
                  </a:lnTo>
                  <a:close/>
                </a:path>
              </a:pathLst>
            </a:custGeom>
            <a:solidFill>
              <a:srgbClr val="348F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4" name="íṧḷîḋé"/>
            <p:cNvSpPr/>
            <p:nvPr/>
          </p:nvSpPr>
          <p:spPr>
            <a:xfrm>
              <a:off x="3111164" y="5227060"/>
              <a:ext cx="744947" cy="201305"/>
            </a:xfrm>
            <a:custGeom>
              <a:avLst/>
              <a:gdLst>
                <a:gd name="connsiteX0" fmla="*/ 308420 w 308419"/>
                <a:gd name="connsiteY0" fmla="*/ 0 h 83343"/>
                <a:gd name="connsiteX1" fmla="*/ 41720 w 308419"/>
                <a:gd name="connsiteY1" fmla="*/ 0 h 83343"/>
                <a:gd name="connsiteX2" fmla="*/ 0 w 308419"/>
                <a:gd name="connsiteY2" fmla="*/ 41720 h 83343"/>
                <a:gd name="connsiteX3" fmla="*/ 0 w 308419"/>
                <a:gd name="connsiteY3" fmla="*/ 41720 h 83343"/>
                <a:gd name="connsiteX4" fmla="*/ 41720 w 308419"/>
                <a:gd name="connsiteY4" fmla="*/ 83344 h 83343"/>
                <a:gd name="connsiteX5" fmla="*/ 308420 w 308419"/>
                <a:gd name="connsiteY5" fmla="*/ 83344 h 83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419" h="83343">
                  <a:moveTo>
                    <a:pt x="308420" y="0"/>
                  </a:moveTo>
                  <a:lnTo>
                    <a:pt x="41720" y="0"/>
                  </a:lnTo>
                  <a:cubicBezTo>
                    <a:pt x="18679" y="0"/>
                    <a:pt x="0" y="18679"/>
                    <a:pt x="0" y="41720"/>
                  </a:cubicBezTo>
                  <a:lnTo>
                    <a:pt x="0" y="41720"/>
                  </a:lnTo>
                  <a:cubicBezTo>
                    <a:pt x="57" y="64723"/>
                    <a:pt x="18717" y="83344"/>
                    <a:pt x="41720" y="83344"/>
                  </a:cubicBezTo>
                  <a:lnTo>
                    <a:pt x="308420" y="833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5" name="ïS1îḓé"/>
            <p:cNvSpPr/>
            <p:nvPr/>
          </p:nvSpPr>
          <p:spPr>
            <a:xfrm>
              <a:off x="2576264" y="4953746"/>
              <a:ext cx="1490127" cy="249619"/>
            </a:xfrm>
            <a:custGeom>
              <a:avLst/>
              <a:gdLst>
                <a:gd name="connsiteX0" fmla="*/ 616649 w 616934"/>
                <a:gd name="connsiteY0" fmla="*/ 0 h 103346"/>
                <a:gd name="connsiteX1" fmla="*/ 51625 w 616934"/>
                <a:gd name="connsiteY1" fmla="*/ 0 h 103346"/>
                <a:gd name="connsiteX2" fmla="*/ 0 w 616934"/>
                <a:gd name="connsiteY2" fmla="*/ 51625 h 103346"/>
                <a:gd name="connsiteX3" fmla="*/ 0 w 616934"/>
                <a:gd name="connsiteY3" fmla="*/ 51625 h 103346"/>
                <a:gd name="connsiteX4" fmla="*/ 51625 w 616934"/>
                <a:gd name="connsiteY4" fmla="*/ 103346 h 103346"/>
                <a:gd name="connsiteX5" fmla="*/ 616934 w 616934"/>
                <a:gd name="connsiteY5" fmla="*/ 103346 h 103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6934" h="103346">
                  <a:moveTo>
                    <a:pt x="616649" y="0"/>
                  </a:moveTo>
                  <a:lnTo>
                    <a:pt x="51625" y="0"/>
                  </a:lnTo>
                  <a:cubicBezTo>
                    <a:pt x="23117" y="0"/>
                    <a:pt x="0" y="23117"/>
                    <a:pt x="0" y="51625"/>
                  </a:cubicBezTo>
                  <a:lnTo>
                    <a:pt x="0" y="51625"/>
                  </a:lnTo>
                  <a:cubicBezTo>
                    <a:pt x="0" y="80153"/>
                    <a:pt x="23098" y="103289"/>
                    <a:pt x="51625" y="103346"/>
                  </a:cubicBezTo>
                  <a:lnTo>
                    <a:pt x="616934" y="103346"/>
                  </a:lnTo>
                  <a:close/>
                </a:path>
              </a:pathLst>
            </a:custGeom>
            <a:solidFill>
              <a:srgbClr val="79B9D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6" name="isḻiḑè"/>
            <p:cNvSpPr/>
            <p:nvPr/>
          </p:nvSpPr>
          <p:spPr>
            <a:xfrm>
              <a:off x="3320753" y="4977902"/>
              <a:ext cx="744947" cy="201305"/>
            </a:xfrm>
            <a:custGeom>
              <a:avLst/>
              <a:gdLst>
                <a:gd name="connsiteX0" fmla="*/ 308420 w 308419"/>
                <a:gd name="connsiteY0" fmla="*/ 0 h 83343"/>
                <a:gd name="connsiteX1" fmla="*/ 41720 w 308419"/>
                <a:gd name="connsiteY1" fmla="*/ 0 h 83343"/>
                <a:gd name="connsiteX2" fmla="*/ 0 w 308419"/>
                <a:gd name="connsiteY2" fmla="*/ 41624 h 83343"/>
                <a:gd name="connsiteX3" fmla="*/ 0 w 308419"/>
                <a:gd name="connsiteY3" fmla="*/ 41624 h 83343"/>
                <a:gd name="connsiteX4" fmla="*/ 41720 w 308419"/>
                <a:gd name="connsiteY4" fmla="*/ 83344 h 83343"/>
                <a:gd name="connsiteX5" fmla="*/ 308420 w 308419"/>
                <a:gd name="connsiteY5" fmla="*/ 83344 h 83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419" h="83343">
                  <a:moveTo>
                    <a:pt x="308420" y="0"/>
                  </a:moveTo>
                  <a:lnTo>
                    <a:pt x="41720" y="0"/>
                  </a:lnTo>
                  <a:cubicBezTo>
                    <a:pt x="18717" y="0"/>
                    <a:pt x="57" y="18621"/>
                    <a:pt x="0" y="41624"/>
                  </a:cubicBezTo>
                  <a:lnTo>
                    <a:pt x="0" y="41624"/>
                  </a:lnTo>
                  <a:cubicBezTo>
                    <a:pt x="0" y="64665"/>
                    <a:pt x="18679" y="83344"/>
                    <a:pt x="41720" y="83344"/>
                  </a:cubicBezTo>
                  <a:lnTo>
                    <a:pt x="308420" y="833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7" name="išļîḍé"/>
            <p:cNvSpPr/>
            <p:nvPr/>
          </p:nvSpPr>
          <p:spPr>
            <a:xfrm>
              <a:off x="2257165" y="4704585"/>
              <a:ext cx="1490127" cy="249387"/>
            </a:xfrm>
            <a:custGeom>
              <a:avLst/>
              <a:gdLst>
                <a:gd name="connsiteX0" fmla="*/ 616934 w 616934"/>
                <a:gd name="connsiteY0" fmla="*/ 0 h 103250"/>
                <a:gd name="connsiteX1" fmla="*/ 51625 w 616934"/>
                <a:gd name="connsiteY1" fmla="*/ 0 h 103250"/>
                <a:gd name="connsiteX2" fmla="*/ 0 w 616934"/>
                <a:gd name="connsiteY2" fmla="*/ 51626 h 103250"/>
                <a:gd name="connsiteX3" fmla="*/ 0 w 616934"/>
                <a:gd name="connsiteY3" fmla="*/ 51626 h 103250"/>
                <a:gd name="connsiteX4" fmla="*/ 51625 w 616934"/>
                <a:gd name="connsiteY4" fmla="*/ 103251 h 103250"/>
                <a:gd name="connsiteX5" fmla="*/ 616934 w 616934"/>
                <a:gd name="connsiteY5" fmla="*/ 103251 h 10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6934" h="103250">
                  <a:moveTo>
                    <a:pt x="616934" y="0"/>
                  </a:moveTo>
                  <a:lnTo>
                    <a:pt x="51625" y="0"/>
                  </a:lnTo>
                  <a:cubicBezTo>
                    <a:pt x="23117" y="0"/>
                    <a:pt x="0" y="23117"/>
                    <a:pt x="0" y="51626"/>
                  </a:cubicBezTo>
                  <a:lnTo>
                    <a:pt x="0" y="51626"/>
                  </a:lnTo>
                  <a:cubicBezTo>
                    <a:pt x="0" y="80134"/>
                    <a:pt x="23117" y="103251"/>
                    <a:pt x="51625" y="103251"/>
                  </a:cubicBezTo>
                  <a:lnTo>
                    <a:pt x="616934" y="103251"/>
                  </a:lnTo>
                  <a:close/>
                </a:path>
              </a:pathLst>
            </a:custGeom>
            <a:solidFill>
              <a:srgbClr val="F794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8" name="ï$ḷíḑe"/>
            <p:cNvSpPr/>
            <p:nvPr/>
          </p:nvSpPr>
          <p:spPr>
            <a:xfrm>
              <a:off x="3002573" y="4728742"/>
              <a:ext cx="744718" cy="201305"/>
            </a:xfrm>
            <a:custGeom>
              <a:avLst/>
              <a:gdLst>
                <a:gd name="connsiteX0" fmla="*/ 308324 w 308324"/>
                <a:gd name="connsiteY0" fmla="*/ 0 h 83343"/>
                <a:gd name="connsiteX1" fmla="*/ 41624 w 308324"/>
                <a:gd name="connsiteY1" fmla="*/ 0 h 83343"/>
                <a:gd name="connsiteX2" fmla="*/ 0 w 308324"/>
                <a:gd name="connsiteY2" fmla="*/ 41434 h 83343"/>
                <a:gd name="connsiteX3" fmla="*/ 0 w 308324"/>
                <a:gd name="connsiteY3" fmla="*/ 41624 h 83343"/>
                <a:gd name="connsiteX4" fmla="*/ 0 w 308324"/>
                <a:gd name="connsiteY4" fmla="*/ 41624 h 83343"/>
                <a:gd name="connsiteX5" fmla="*/ 41529 w 308324"/>
                <a:gd name="connsiteY5" fmla="*/ 83344 h 83343"/>
                <a:gd name="connsiteX6" fmla="*/ 41624 w 308324"/>
                <a:gd name="connsiteY6" fmla="*/ 83344 h 83343"/>
                <a:gd name="connsiteX7" fmla="*/ 308324 w 308324"/>
                <a:gd name="connsiteY7" fmla="*/ 83344 h 83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8324" h="83343">
                  <a:moveTo>
                    <a:pt x="308324" y="0"/>
                  </a:moveTo>
                  <a:lnTo>
                    <a:pt x="41624" y="0"/>
                  </a:lnTo>
                  <a:cubicBezTo>
                    <a:pt x="18688" y="-57"/>
                    <a:pt x="57" y="18498"/>
                    <a:pt x="0" y="41434"/>
                  </a:cubicBezTo>
                  <a:cubicBezTo>
                    <a:pt x="0" y="41501"/>
                    <a:pt x="0" y="41557"/>
                    <a:pt x="0" y="41624"/>
                  </a:cubicBezTo>
                  <a:lnTo>
                    <a:pt x="0" y="41624"/>
                  </a:lnTo>
                  <a:cubicBezTo>
                    <a:pt x="-57" y="64608"/>
                    <a:pt x="18545" y="83287"/>
                    <a:pt x="41529" y="83344"/>
                  </a:cubicBezTo>
                  <a:cubicBezTo>
                    <a:pt x="41558" y="83344"/>
                    <a:pt x="41596" y="83344"/>
                    <a:pt x="41624" y="83344"/>
                  </a:cubicBezTo>
                  <a:lnTo>
                    <a:pt x="308324" y="833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9" name="íṧ1idè"/>
            <p:cNvSpPr/>
            <p:nvPr/>
          </p:nvSpPr>
          <p:spPr>
            <a:xfrm>
              <a:off x="8912990" y="3483756"/>
              <a:ext cx="303811" cy="372574"/>
            </a:xfrm>
            <a:custGeom>
              <a:avLst/>
              <a:gdLst>
                <a:gd name="connsiteX0" fmla="*/ 10547 w 125782"/>
                <a:gd name="connsiteY0" fmla="*/ 73292 h 154251"/>
                <a:gd name="connsiteX1" fmla="*/ 17405 w 125782"/>
                <a:gd name="connsiteY1" fmla="*/ 153778 h 154251"/>
                <a:gd name="connsiteX2" fmla="*/ 77889 w 125782"/>
                <a:gd name="connsiteY2" fmla="*/ 118535 h 154251"/>
                <a:gd name="connsiteX3" fmla="*/ 120942 w 125782"/>
                <a:gd name="connsiteY3" fmla="*/ 4235 h 154251"/>
                <a:gd name="connsiteX4" fmla="*/ 10547 w 125782"/>
                <a:gd name="connsiteY4" fmla="*/ 73292 h 154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782" h="154251">
                  <a:moveTo>
                    <a:pt x="10547" y="73292"/>
                  </a:moveTo>
                  <a:cubicBezTo>
                    <a:pt x="-6217" y="104724"/>
                    <a:pt x="-2312" y="148253"/>
                    <a:pt x="17405" y="153778"/>
                  </a:cubicBezTo>
                  <a:cubicBezTo>
                    <a:pt x="28264" y="156731"/>
                    <a:pt x="55505" y="145967"/>
                    <a:pt x="77889" y="118535"/>
                  </a:cubicBezTo>
                  <a:cubicBezTo>
                    <a:pt x="108655" y="81578"/>
                    <a:pt x="137516" y="16618"/>
                    <a:pt x="120942" y="4235"/>
                  </a:cubicBezTo>
                  <a:cubicBezTo>
                    <a:pt x="94082" y="-15291"/>
                    <a:pt x="29502" y="37001"/>
                    <a:pt x="10547" y="73292"/>
                  </a:cubicBezTo>
                  <a:close/>
                </a:path>
              </a:pathLst>
            </a:custGeom>
            <a:solidFill>
              <a:srgbClr val="88D4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0" name="iṣḻiḓê"/>
            <p:cNvSpPr/>
            <p:nvPr/>
          </p:nvSpPr>
          <p:spPr>
            <a:xfrm>
              <a:off x="8001106" y="3577105"/>
              <a:ext cx="771748" cy="622155"/>
            </a:xfrm>
            <a:custGeom>
              <a:avLst/>
              <a:gdLst>
                <a:gd name="connsiteX0" fmla="*/ 209392 w 319515"/>
                <a:gd name="connsiteY0" fmla="*/ 44168 h 257581"/>
                <a:gd name="connsiteX1" fmla="*/ 157576 w 319515"/>
                <a:gd name="connsiteY1" fmla="*/ 15593 h 257581"/>
                <a:gd name="connsiteX2" fmla="*/ 14701 w 319515"/>
                <a:gd name="connsiteY2" fmla="*/ 22642 h 257581"/>
                <a:gd name="connsiteX3" fmla="*/ 56706 w 319515"/>
                <a:gd name="connsiteY3" fmla="*/ 155992 h 257581"/>
                <a:gd name="connsiteX4" fmla="*/ 180531 w 319515"/>
                <a:gd name="connsiteY4" fmla="*/ 233240 h 257581"/>
                <a:gd name="connsiteX5" fmla="*/ 309404 w 319515"/>
                <a:gd name="connsiteY5" fmla="*/ 244670 h 257581"/>
                <a:gd name="connsiteX6" fmla="*/ 294641 w 319515"/>
                <a:gd name="connsiteY6" fmla="*/ 146277 h 257581"/>
                <a:gd name="connsiteX7" fmla="*/ 209392 w 319515"/>
                <a:gd name="connsiteY7" fmla="*/ 44168 h 257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9515" h="257581">
                  <a:moveTo>
                    <a:pt x="209392" y="44168"/>
                  </a:moveTo>
                  <a:cubicBezTo>
                    <a:pt x="193571" y="32224"/>
                    <a:pt x="176121" y="22594"/>
                    <a:pt x="157576" y="15593"/>
                  </a:cubicBezTo>
                  <a:cubicBezTo>
                    <a:pt x="118809" y="1306"/>
                    <a:pt x="46800" y="-13743"/>
                    <a:pt x="14701" y="22642"/>
                  </a:cubicBezTo>
                  <a:cubicBezTo>
                    <a:pt x="-24542" y="66743"/>
                    <a:pt x="23559" y="125226"/>
                    <a:pt x="56706" y="155992"/>
                  </a:cubicBezTo>
                  <a:cubicBezTo>
                    <a:pt x="92615" y="189482"/>
                    <a:pt x="134668" y="215714"/>
                    <a:pt x="180531" y="233240"/>
                  </a:cubicBezTo>
                  <a:cubicBezTo>
                    <a:pt x="212821" y="245527"/>
                    <a:pt x="279782" y="274197"/>
                    <a:pt x="309404" y="244670"/>
                  </a:cubicBezTo>
                  <a:cubicBezTo>
                    <a:pt x="334169" y="220095"/>
                    <a:pt x="307214" y="170470"/>
                    <a:pt x="294641" y="146277"/>
                  </a:cubicBezTo>
                  <a:cubicBezTo>
                    <a:pt x="274314" y="106224"/>
                    <a:pt x="245168" y="71315"/>
                    <a:pt x="209392" y="44168"/>
                  </a:cubicBezTo>
                  <a:close/>
                </a:path>
              </a:pathLst>
            </a:custGeom>
            <a:solidFill>
              <a:srgbClr val="348F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1" name="î$1ïḓè"/>
            <p:cNvSpPr/>
            <p:nvPr/>
          </p:nvSpPr>
          <p:spPr>
            <a:xfrm>
              <a:off x="9041021" y="3429847"/>
              <a:ext cx="887790" cy="683826"/>
            </a:xfrm>
            <a:custGeom>
              <a:avLst/>
              <a:gdLst>
                <a:gd name="connsiteX0" fmla="*/ 131658 w 367558"/>
                <a:gd name="connsiteY0" fmla="*/ 42176 h 283114"/>
                <a:gd name="connsiteX1" fmla="*/ 365497 w 367558"/>
                <a:gd name="connsiteY1" fmla="*/ 50558 h 283114"/>
                <a:gd name="connsiteX2" fmla="*/ 178616 w 367558"/>
                <a:gd name="connsiteY2" fmla="*/ 221436 h 283114"/>
                <a:gd name="connsiteX3" fmla="*/ 5928 w 367558"/>
                <a:gd name="connsiteY3" fmla="*/ 277348 h 283114"/>
                <a:gd name="connsiteX4" fmla="*/ 131658 w 367558"/>
                <a:gd name="connsiteY4" fmla="*/ 42176 h 28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558" h="283114">
                  <a:moveTo>
                    <a:pt x="131658" y="42176"/>
                  </a:moveTo>
                  <a:cubicBezTo>
                    <a:pt x="242719" y="-23070"/>
                    <a:pt x="350733" y="-6592"/>
                    <a:pt x="365497" y="50558"/>
                  </a:cubicBezTo>
                  <a:cubicBezTo>
                    <a:pt x="380260" y="107708"/>
                    <a:pt x="315490" y="176097"/>
                    <a:pt x="178616" y="221436"/>
                  </a:cubicBezTo>
                  <a:cubicBezTo>
                    <a:pt x="86985" y="251821"/>
                    <a:pt x="19072" y="299732"/>
                    <a:pt x="5928" y="277348"/>
                  </a:cubicBezTo>
                  <a:cubicBezTo>
                    <a:pt x="-21123" y="231438"/>
                    <a:pt x="48505" y="91134"/>
                    <a:pt x="131658" y="42176"/>
                  </a:cubicBezTo>
                  <a:close/>
                </a:path>
              </a:pathLst>
            </a:custGeom>
            <a:solidFill>
              <a:srgbClr val="88D4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2" name="í$lîḋé"/>
            <p:cNvSpPr/>
            <p:nvPr/>
          </p:nvSpPr>
          <p:spPr>
            <a:xfrm>
              <a:off x="8858494" y="3560570"/>
              <a:ext cx="245204" cy="1602860"/>
            </a:xfrm>
            <a:custGeom>
              <a:avLst/>
              <a:gdLst>
                <a:gd name="connsiteX0" fmla="*/ 1867 w 101518"/>
                <a:gd name="connsiteY0" fmla="*/ 663568 h 663607"/>
                <a:gd name="connsiteX1" fmla="*/ 1867 w 101518"/>
                <a:gd name="connsiteY1" fmla="*/ 663568 h 663607"/>
                <a:gd name="connsiteX2" fmla="*/ 57 w 101518"/>
                <a:gd name="connsiteY2" fmla="*/ 660729 h 663607"/>
                <a:gd name="connsiteX3" fmla="*/ 57 w 101518"/>
                <a:gd name="connsiteY3" fmla="*/ 660710 h 663607"/>
                <a:gd name="connsiteX4" fmla="*/ 25013 w 101518"/>
                <a:gd name="connsiteY4" fmla="*/ 286663 h 663607"/>
                <a:gd name="connsiteX5" fmla="*/ 96355 w 101518"/>
                <a:gd name="connsiteY5" fmla="*/ 2247 h 663607"/>
                <a:gd name="connsiteX6" fmla="*/ 97117 w 101518"/>
                <a:gd name="connsiteY6" fmla="*/ 1390 h 663607"/>
                <a:gd name="connsiteX7" fmla="*/ 99794 w 101518"/>
                <a:gd name="connsiteY7" fmla="*/ 123 h 663607"/>
                <a:gd name="connsiteX8" fmla="*/ 100070 w 101518"/>
                <a:gd name="connsiteY8" fmla="*/ 247 h 663607"/>
                <a:gd name="connsiteX9" fmla="*/ 101308 w 101518"/>
                <a:gd name="connsiteY9" fmla="*/ 3580 h 663607"/>
                <a:gd name="connsiteX10" fmla="*/ 99879 w 101518"/>
                <a:gd name="connsiteY10" fmla="*/ 5390 h 663607"/>
                <a:gd name="connsiteX11" fmla="*/ 29775 w 101518"/>
                <a:gd name="connsiteY11" fmla="*/ 286568 h 663607"/>
                <a:gd name="connsiteX12" fmla="*/ 4725 w 101518"/>
                <a:gd name="connsiteY12" fmla="*/ 661663 h 663607"/>
                <a:gd name="connsiteX13" fmla="*/ 1867 w 101518"/>
                <a:gd name="connsiteY13" fmla="*/ 663568 h 663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1518" h="663607">
                  <a:moveTo>
                    <a:pt x="1867" y="663568"/>
                  </a:moveTo>
                  <a:lnTo>
                    <a:pt x="1867" y="663568"/>
                  </a:lnTo>
                  <a:cubicBezTo>
                    <a:pt x="581" y="663282"/>
                    <a:pt x="-228" y="662015"/>
                    <a:pt x="57" y="660729"/>
                  </a:cubicBezTo>
                  <a:cubicBezTo>
                    <a:pt x="57" y="660720"/>
                    <a:pt x="57" y="660720"/>
                    <a:pt x="57" y="660710"/>
                  </a:cubicBezTo>
                  <a:cubicBezTo>
                    <a:pt x="18431" y="536904"/>
                    <a:pt x="26785" y="411812"/>
                    <a:pt x="25013" y="286663"/>
                  </a:cubicBezTo>
                  <a:cubicBezTo>
                    <a:pt x="21679" y="99211"/>
                    <a:pt x="78734" y="21583"/>
                    <a:pt x="96355" y="2247"/>
                  </a:cubicBezTo>
                  <a:lnTo>
                    <a:pt x="97117" y="1390"/>
                  </a:lnTo>
                  <a:cubicBezTo>
                    <a:pt x="97508" y="304"/>
                    <a:pt x="98708" y="-268"/>
                    <a:pt x="99794" y="123"/>
                  </a:cubicBezTo>
                  <a:cubicBezTo>
                    <a:pt x="99889" y="161"/>
                    <a:pt x="99984" y="199"/>
                    <a:pt x="100070" y="247"/>
                  </a:cubicBezTo>
                  <a:cubicBezTo>
                    <a:pt x="101308" y="847"/>
                    <a:pt x="101851" y="2314"/>
                    <a:pt x="101308" y="3580"/>
                  </a:cubicBezTo>
                  <a:cubicBezTo>
                    <a:pt x="100937" y="4266"/>
                    <a:pt x="100461" y="4876"/>
                    <a:pt x="99879" y="5390"/>
                  </a:cubicBezTo>
                  <a:cubicBezTo>
                    <a:pt x="82639" y="24440"/>
                    <a:pt x="26537" y="100640"/>
                    <a:pt x="29775" y="286568"/>
                  </a:cubicBezTo>
                  <a:cubicBezTo>
                    <a:pt x="31537" y="412070"/>
                    <a:pt x="23156" y="537514"/>
                    <a:pt x="4725" y="661663"/>
                  </a:cubicBezTo>
                  <a:cubicBezTo>
                    <a:pt x="4439" y="662958"/>
                    <a:pt x="3172" y="663806"/>
                    <a:pt x="1867" y="663568"/>
                  </a:cubicBezTo>
                  <a:close/>
                </a:path>
              </a:pathLst>
            </a:custGeom>
            <a:solidFill>
              <a:srgbClr val="1861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3" name="iṣľiḓe"/>
            <p:cNvSpPr/>
            <p:nvPr/>
          </p:nvSpPr>
          <p:spPr>
            <a:xfrm>
              <a:off x="8913823" y="3517223"/>
              <a:ext cx="1016307" cy="1194741"/>
            </a:xfrm>
            <a:custGeom>
              <a:avLst/>
              <a:gdLst>
                <a:gd name="connsiteX0" fmla="*/ 2202 w 420766"/>
                <a:gd name="connsiteY0" fmla="*/ 494633 h 494640"/>
                <a:gd name="connsiteX1" fmla="*/ 2202 w 420766"/>
                <a:gd name="connsiteY1" fmla="*/ 494633 h 494640"/>
                <a:gd name="connsiteX2" fmla="*/ 2 w 420766"/>
                <a:gd name="connsiteY2" fmla="*/ 492261 h 494640"/>
                <a:gd name="connsiteX3" fmla="*/ 11 w 420766"/>
                <a:gd name="connsiteY3" fmla="*/ 492156 h 494640"/>
                <a:gd name="connsiteX4" fmla="*/ 109263 w 420766"/>
                <a:gd name="connsiteY4" fmla="*/ 144875 h 494640"/>
                <a:gd name="connsiteX5" fmla="*/ 419587 w 420766"/>
                <a:gd name="connsiteY5" fmla="*/ 12287 h 494640"/>
                <a:gd name="connsiteX6" fmla="*/ 420445 w 420766"/>
                <a:gd name="connsiteY6" fmla="*/ 15620 h 494640"/>
                <a:gd name="connsiteX7" fmla="*/ 417206 w 420766"/>
                <a:gd name="connsiteY7" fmla="*/ 16383 h 494640"/>
                <a:gd name="connsiteX8" fmla="*/ 112882 w 420766"/>
                <a:gd name="connsiteY8" fmla="*/ 148018 h 494640"/>
                <a:gd name="connsiteX9" fmla="*/ 4773 w 420766"/>
                <a:gd name="connsiteY9" fmla="*/ 492442 h 494640"/>
                <a:gd name="connsiteX10" fmla="*/ 2221 w 420766"/>
                <a:gd name="connsiteY10" fmla="*/ 494633 h 494640"/>
                <a:gd name="connsiteX11" fmla="*/ 2202 w 420766"/>
                <a:gd name="connsiteY11" fmla="*/ 494633 h 49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0766" h="494640">
                  <a:moveTo>
                    <a:pt x="2202" y="494633"/>
                  </a:moveTo>
                  <a:lnTo>
                    <a:pt x="2202" y="494633"/>
                  </a:lnTo>
                  <a:cubicBezTo>
                    <a:pt x="945" y="494585"/>
                    <a:pt x="-46" y="493518"/>
                    <a:pt x="2" y="492261"/>
                  </a:cubicBezTo>
                  <a:cubicBezTo>
                    <a:pt x="2" y="492223"/>
                    <a:pt x="11" y="492194"/>
                    <a:pt x="11" y="492156"/>
                  </a:cubicBezTo>
                  <a:cubicBezTo>
                    <a:pt x="10774" y="332517"/>
                    <a:pt x="46493" y="218979"/>
                    <a:pt x="109263" y="144875"/>
                  </a:cubicBezTo>
                  <a:cubicBezTo>
                    <a:pt x="212038" y="23717"/>
                    <a:pt x="357865" y="-25051"/>
                    <a:pt x="419587" y="12287"/>
                  </a:cubicBezTo>
                  <a:cubicBezTo>
                    <a:pt x="420721" y="12982"/>
                    <a:pt x="421102" y="14459"/>
                    <a:pt x="420445" y="15620"/>
                  </a:cubicBezTo>
                  <a:cubicBezTo>
                    <a:pt x="419749" y="16716"/>
                    <a:pt x="418311" y="17049"/>
                    <a:pt x="417206" y="16383"/>
                  </a:cubicBezTo>
                  <a:cubicBezTo>
                    <a:pt x="358246" y="-19241"/>
                    <a:pt x="212514" y="30479"/>
                    <a:pt x="112882" y="148018"/>
                  </a:cubicBezTo>
                  <a:cubicBezTo>
                    <a:pt x="50875" y="221265"/>
                    <a:pt x="15442" y="333946"/>
                    <a:pt x="4773" y="492442"/>
                  </a:cubicBezTo>
                  <a:cubicBezTo>
                    <a:pt x="4669" y="493756"/>
                    <a:pt x="3526" y="494737"/>
                    <a:pt x="2221" y="494633"/>
                  </a:cubicBezTo>
                  <a:cubicBezTo>
                    <a:pt x="2211" y="494633"/>
                    <a:pt x="2211" y="494633"/>
                    <a:pt x="2202" y="494633"/>
                  </a:cubicBezTo>
                  <a:close/>
                </a:path>
              </a:pathLst>
            </a:custGeom>
            <a:solidFill>
              <a:srgbClr val="1861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4" name="ïṥľïdê"/>
            <p:cNvSpPr/>
            <p:nvPr/>
          </p:nvSpPr>
          <p:spPr>
            <a:xfrm>
              <a:off x="8029970" y="3603022"/>
              <a:ext cx="907263" cy="1101331"/>
            </a:xfrm>
            <a:custGeom>
              <a:avLst/>
              <a:gdLst>
                <a:gd name="connsiteX0" fmla="*/ 373273 w 375620"/>
                <a:gd name="connsiteY0" fmla="*/ 455777 h 455967"/>
                <a:gd name="connsiteX1" fmla="*/ 370892 w 375620"/>
                <a:gd name="connsiteY1" fmla="*/ 453872 h 455967"/>
                <a:gd name="connsiteX2" fmla="*/ 222683 w 375620"/>
                <a:gd name="connsiteY2" fmla="*/ 124021 h 455967"/>
                <a:gd name="connsiteX3" fmla="*/ 18943 w 375620"/>
                <a:gd name="connsiteY3" fmla="*/ 5816 h 455967"/>
                <a:gd name="connsiteX4" fmla="*/ 4846 w 375620"/>
                <a:gd name="connsiteY4" fmla="*/ 11245 h 455967"/>
                <a:gd name="connsiteX5" fmla="*/ 3799 w 375620"/>
                <a:gd name="connsiteY5" fmla="*/ 13912 h 455967"/>
                <a:gd name="connsiteX6" fmla="*/ 560 w 375620"/>
                <a:gd name="connsiteY6" fmla="*/ 13150 h 455967"/>
                <a:gd name="connsiteX7" fmla="*/ 2846 w 375620"/>
                <a:gd name="connsiteY7" fmla="*/ 6673 h 455967"/>
                <a:gd name="connsiteX8" fmla="*/ 226207 w 375620"/>
                <a:gd name="connsiteY8" fmla="*/ 120973 h 455967"/>
                <a:gd name="connsiteX9" fmla="*/ 375559 w 375620"/>
                <a:gd name="connsiteY9" fmla="*/ 453110 h 455967"/>
                <a:gd name="connsiteX10" fmla="*/ 373769 w 375620"/>
                <a:gd name="connsiteY10" fmla="*/ 455967 h 455967"/>
                <a:gd name="connsiteX11" fmla="*/ 373750 w 375620"/>
                <a:gd name="connsiteY11" fmla="*/ 455967 h 455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5620" h="455967">
                  <a:moveTo>
                    <a:pt x="373273" y="455777"/>
                  </a:moveTo>
                  <a:cubicBezTo>
                    <a:pt x="372140" y="455767"/>
                    <a:pt x="371159" y="454977"/>
                    <a:pt x="370892" y="453872"/>
                  </a:cubicBezTo>
                  <a:cubicBezTo>
                    <a:pt x="344508" y="314712"/>
                    <a:pt x="276309" y="182600"/>
                    <a:pt x="222683" y="124021"/>
                  </a:cubicBezTo>
                  <a:cubicBezTo>
                    <a:pt x="110574" y="1529"/>
                    <a:pt x="38374" y="2577"/>
                    <a:pt x="18943" y="5816"/>
                  </a:cubicBezTo>
                  <a:cubicBezTo>
                    <a:pt x="13809" y="6197"/>
                    <a:pt x="8904" y="8083"/>
                    <a:pt x="4846" y="11245"/>
                  </a:cubicBezTo>
                  <a:cubicBezTo>
                    <a:pt x="5170" y="12274"/>
                    <a:pt x="4732" y="13379"/>
                    <a:pt x="3799" y="13912"/>
                  </a:cubicBezTo>
                  <a:cubicBezTo>
                    <a:pt x="2694" y="14579"/>
                    <a:pt x="1255" y="14245"/>
                    <a:pt x="560" y="13150"/>
                  </a:cubicBezTo>
                  <a:cubicBezTo>
                    <a:pt x="84" y="12388"/>
                    <a:pt x="-1154" y="9816"/>
                    <a:pt x="2846" y="6673"/>
                  </a:cubicBezTo>
                  <a:cubicBezTo>
                    <a:pt x="17610" y="-4662"/>
                    <a:pt x="98858" y="-18378"/>
                    <a:pt x="226207" y="120973"/>
                  </a:cubicBezTo>
                  <a:cubicBezTo>
                    <a:pt x="280309" y="180123"/>
                    <a:pt x="348984" y="313188"/>
                    <a:pt x="375559" y="453110"/>
                  </a:cubicBezTo>
                  <a:cubicBezTo>
                    <a:pt x="375855" y="454396"/>
                    <a:pt x="375054" y="455672"/>
                    <a:pt x="373769" y="455967"/>
                  </a:cubicBezTo>
                  <a:cubicBezTo>
                    <a:pt x="373759" y="455967"/>
                    <a:pt x="373759" y="455967"/>
                    <a:pt x="373750" y="455967"/>
                  </a:cubicBezTo>
                  <a:close/>
                </a:path>
              </a:pathLst>
            </a:custGeom>
            <a:solidFill>
              <a:srgbClr val="1861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5" name="îsḻíďê"/>
            <p:cNvSpPr/>
            <p:nvPr/>
          </p:nvSpPr>
          <p:spPr>
            <a:xfrm>
              <a:off x="9040519" y="3958933"/>
              <a:ext cx="1094462" cy="536291"/>
            </a:xfrm>
            <a:custGeom>
              <a:avLst/>
              <a:gdLst>
                <a:gd name="connsiteX0" fmla="*/ 160059 w 453123"/>
                <a:gd name="connsiteY0" fmla="*/ 38486 h 222032"/>
                <a:gd name="connsiteX1" fmla="*/ 452286 w 453123"/>
                <a:gd name="connsiteY1" fmla="*/ 18389 h 222032"/>
                <a:gd name="connsiteX2" fmla="*/ 188348 w 453123"/>
                <a:gd name="connsiteY2" fmla="*/ 140594 h 222032"/>
                <a:gd name="connsiteX3" fmla="*/ 1944 w 453123"/>
                <a:gd name="connsiteY3" fmla="*/ 222033 h 222032"/>
                <a:gd name="connsiteX4" fmla="*/ 160059 w 453123"/>
                <a:gd name="connsiteY4" fmla="*/ 38486 h 222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123" h="222032">
                  <a:moveTo>
                    <a:pt x="160059" y="38486"/>
                  </a:moveTo>
                  <a:cubicBezTo>
                    <a:pt x="264263" y="-7043"/>
                    <a:pt x="445809" y="-10091"/>
                    <a:pt x="452286" y="18389"/>
                  </a:cubicBezTo>
                  <a:cubicBezTo>
                    <a:pt x="460478" y="53821"/>
                    <a:pt x="411138" y="73824"/>
                    <a:pt x="188348" y="140594"/>
                  </a:cubicBezTo>
                  <a:cubicBezTo>
                    <a:pt x="27757" y="188695"/>
                    <a:pt x="1944" y="222033"/>
                    <a:pt x="1944" y="222033"/>
                  </a:cubicBezTo>
                  <a:cubicBezTo>
                    <a:pt x="-11391" y="168026"/>
                    <a:pt x="44140" y="87064"/>
                    <a:pt x="160059" y="38486"/>
                  </a:cubicBezTo>
                  <a:close/>
                </a:path>
              </a:pathLst>
            </a:custGeom>
            <a:solidFill>
              <a:srgbClr val="348F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6" name="îš1îde"/>
            <p:cNvSpPr/>
            <p:nvPr/>
          </p:nvSpPr>
          <p:spPr>
            <a:xfrm>
              <a:off x="7799937" y="3831080"/>
              <a:ext cx="1003262" cy="736605"/>
            </a:xfrm>
            <a:custGeom>
              <a:avLst/>
              <a:gdLst>
                <a:gd name="connsiteX0" fmla="*/ 294012 w 415365"/>
                <a:gd name="connsiteY0" fmla="*/ 87419 h 304965"/>
                <a:gd name="connsiteX1" fmla="*/ 13596 w 415365"/>
                <a:gd name="connsiteY1" fmla="*/ 3694 h 304965"/>
                <a:gd name="connsiteX2" fmla="*/ 204096 w 415365"/>
                <a:gd name="connsiteY2" fmla="*/ 223626 h 304965"/>
                <a:gd name="connsiteX3" fmla="*/ 407836 w 415365"/>
                <a:gd name="connsiteY3" fmla="*/ 301065 h 304965"/>
                <a:gd name="connsiteX4" fmla="*/ 294012 w 415365"/>
                <a:gd name="connsiteY4" fmla="*/ 87419 h 304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5365" h="304965">
                  <a:moveTo>
                    <a:pt x="294012" y="87419"/>
                  </a:moveTo>
                  <a:cubicBezTo>
                    <a:pt x="202477" y="20172"/>
                    <a:pt x="38742" y="-11355"/>
                    <a:pt x="13596" y="3694"/>
                  </a:cubicBezTo>
                  <a:cubicBezTo>
                    <a:pt x="-22980" y="25602"/>
                    <a:pt x="5881" y="95420"/>
                    <a:pt x="204096" y="223626"/>
                  </a:cubicBezTo>
                  <a:cubicBezTo>
                    <a:pt x="370308" y="331259"/>
                    <a:pt x="407836" y="301065"/>
                    <a:pt x="407836" y="301065"/>
                  </a:cubicBezTo>
                  <a:cubicBezTo>
                    <a:pt x="432696" y="251630"/>
                    <a:pt x="396311" y="160476"/>
                    <a:pt x="294012" y="87419"/>
                  </a:cubicBezTo>
                  <a:close/>
                </a:path>
              </a:pathLst>
            </a:custGeom>
            <a:solidFill>
              <a:srgbClr val="88D4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7" name="îšļidè"/>
            <p:cNvSpPr/>
            <p:nvPr/>
          </p:nvSpPr>
          <p:spPr>
            <a:xfrm>
              <a:off x="7827600" y="3833534"/>
              <a:ext cx="1131801" cy="1197511"/>
            </a:xfrm>
            <a:custGeom>
              <a:avLst/>
              <a:gdLst>
                <a:gd name="connsiteX0" fmla="*/ 466201 w 468582"/>
                <a:gd name="connsiteY0" fmla="*/ 495788 h 495787"/>
                <a:gd name="connsiteX1" fmla="*/ 463820 w 468582"/>
                <a:gd name="connsiteY1" fmla="*/ 493502 h 495787"/>
                <a:gd name="connsiteX2" fmla="*/ 229219 w 468582"/>
                <a:gd name="connsiteY2" fmla="*/ 125361 h 495787"/>
                <a:gd name="connsiteX3" fmla="*/ 1572 w 468582"/>
                <a:gd name="connsiteY3" fmla="*/ 4679 h 495787"/>
                <a:gd name="connsiteX4" fmla="*/ 143 w 468582"/>
                <a:gd name="connsiteY4" fmla="*/ 1631 h 495787"/>
                <a:gd name="connsiteX5" fmla="*/ 3191 w 468582"/>
                <a:gd name="connsiteY5" fmla="*/ 107 h 495787"/>
                <a:gd name="connsiteX6" fmla="*/ 231791 w 468582"/>
                <a:gd name="connsiteY6" fmla="*/ 121075 h 495787"/>
                <a:gd name="connsiteX7" fmla="*/ 468582 w 468582"/>
                <a:gd name="connsiteY7" fmla="*/ 493026 h 495787"/>
                <a:gd name="connsiteX8" fmla="*/ 466201 w 468582"/>
                <a:gd name="connsiteY8" fmla="*/ 495502 h 495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582" h="495787">
                  <a:moveTo>
                    <a:pt x="466201" y="495788"/>
                  </a:moveTo>
                  <a:cubicBezTo>
                    <a:pt x="464925" y="495788"/>
                    <a:pt x="463868" y="494778"/>
                    <a:pt x="463820" y="493502"/>
                  </a:cubicBezTo>
                  <a:cubicBezTo>
                    <a:pt x="458676" y="322624"/>
                    <a:pt x="333423" y="198989"/>
                    <a:pt x="229219" y="125361"/>
                  </a:cubicBezTo>
                  <a:cubicBezTo>
                    <a:pt x="158658" y="75802"/>
                    <a:pt x="82191" y="35264"/>
                    <a:pt x="1572" y="4679"/>
                  </a:cubicBezTo>
                  <a:cubicBezTo>
                    <a:pt x="333" y="4231"/>
                    <a:pt x="-305" y="2869"/>
                    <a:pt x="143" y="1631"/>
                  </a:cubicBezTo>
                  <a:cubicBezTo>
                    <a:pt x="591" y="393"/>
                    <a:pt x="1934" y="-274"/>
                    <a:pt x="3191" y="107"/>
                  </a:cubicBezTo>
                  <a:cubicBezTo>
                    <a:pt x="84125" y="30768"/>
                    <a:pt x="160915" y="71411"/>
                    <a:pt x="231791" y="121075"/>
                  </a:cubicBezTo>
                  <a:cubicBezTo>
                    <a:pt x="336566" y="195369"/>
                    <a:pt x="463439" y="320242"/>
                    <a:pt x="468582" y="493026"/>
                  </a:cubicBezTo>
                  <a:cubicBezTo>
                    <a:pt x="468582" y="494359"/>
                    <a:pt x="467535" y="495455"/>
                    <a:pt x="466201" y="495502"/>
                  </a:cubicBezTo>
                  <a:close/>
                </a:path>
              </a:pathLst>
            </a:custGeom>
            <a:solidFill>
              <a:srgbClr val="1861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8" name="ïşļíďé"/>
            <p:cNvSpPr/>
            <p:nvPr/>
          </p:nvSpPr>
          <p:spPr>
            <a:xfrm>
              <a:off x="8948339" y="3993627"/>
              <a:ext cx="1189929" cy="792629"/>
            </a:xfrm>
            <a:custGeom>
              <a:avLst/>
              <a:gdLst>
                <a:gd name="connsiteX0" fmla="*/ 2199 w 492648"/>
                <a:gd name="connsiteY0" fmla="*/ 328161 h 328160"/>
                <a:gd name="connsiteX1" fmla="*/ 2199 w 492648"/>
                <a:gd name="connsiteY1" fmla="*/ 328161 h 328160"/>
                <a:gd name="connsiteX2" fmla="*/ 8 w 492648"/>
                <a:gd name="connsiteY2" fmla="*/ 325608 h 328160"/>
                <a:gd name="connsiteX3" fmla="*/ 8 w 492648"/>
                <a:gd name="connsiteY3" fmla="*/ 325589 h 328160"/>
                <a:gd name="connsiteX4" fmla="*/ 228608 w 492648"/>
                <a:gd name="connsiteY4" fmla="*/ 50888 h 328160"/>
                <a:gd name="connsiteX5" fmla="*/ 491879 w 492648"/>
                <a:gd name="connsiteY5" fmla="*/ 2120 h 328160"/>
                <a:gd name="connsiteX6" fmla="*/ 492126 w 492648"/>
                <a:gd name="connsiteY6" fmla="*/ 5206 h 328160"/>
                <a:gd name="connsiteX7" fmla="*/ 491879 w 492648"/>
                <a:gd name="connsiteY7" fmla="*/ 5454 h 328160"/>
                <a:gd name="connsiteX8" fmla="*/ 488640 w 492648"/>
                <a:gd name="connsiteY8" fmla="*/ 5454 h 328160"/>
                <a:gd name="connsiteX9" fmla="*/ 171458 w 492648"/>
                <a:gd name="connsiteY9" fmla="*/ 82987 h 328160"/>
                <a:gd name="connsiteX10" fmla="*/ 4294 w 492648"/>
                <a:gd name="connsiteY10" fmla="*/ 325684 h 328160"/>
                <a:gd name="connsiteX11" fmla="*/ 2199 w 492648"/>
                <a:gd name="connsiteY11" fmla="*/ 328161 h 32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2648" h="328160">
                  <a:moveTo>
                    <a:pt x="2199" y="328161"/>
                  </a:moveTo>
                  <a:lnTo>
                    <a:pt x="2199" y="328161"/>
                  </a:lnTo>
                  <a:cubicBezTo>
                    <a:pt x="884" y="328056"/>
                    <a:pt x="-97" y="326913"/>
                    <a:pt x="8" y="325608"/>
                  </a:cubicBezTo>
                  <a:cubicBezTo>
                    <a:pt x="8" y="325598"/>
                    <a:pt x="8" y="325598"/>
                    <a:pt x="8" y="325589"/>
                  </a:cubicBezTo>
                  <a:cubicBezTo>
                    <a:pt x="11342" y="170712"/>
                    <a:pt x="130691" y="90702"/>
                    <a:pt x="228608" y="50888"/>
                  </a:cubicBezTo>
                  <a:cubicBezTo>
                    <a:pt x="351099" y="1167"/>
                    <a:pt x="484925" y="-4167"/>
                    <a:pt x="491879" y="2120"/>
                  </a:cubicBezTo>
                  <a:cubicBezTo>
                    <a:pt x="492803" y="2901"/>
                    <a:pt x="492908" y="4291"/>
                    <a:pt x="492126" y="5206"/>
                  </a:cubicBezTo>
                  <a:cubicBezTo>
                    <a:pt x="492050" y="5292"/>
                    <a:pt x="491965" y="5377"/>
                    <a:pt x="491879" y="5454"/>
                  </a:cubicBezTo>
                  <a:cubicBezTo>
                    <a:pt x="490964" y="6301"/>
                    <a:pt x="489555" y="6301"/>
                    <a:pt x="488640" y="5454"/>
                  </a:cubicBezTo>
                  <a:cubicBezTo>
                    <a:pt x="479973" y="1263"/>
                    <a:pt x="309856" y="5454"/>
                    <a:pt x="171458" y="82987"/>
                  </a:cubicBezTo>
                  <a:cubicBezTo>
                    <a:pt x="68016" y="140708"/>
                    <a:pt x="11819" y="222338"/>
                    <a:pt x="4294" y="325684"/>
                  </a:cubicBezTo>
                  <a:cubicBezTo>
                    <a:pt x="4351" y="326932"/>
                    <a:pt x="3437" y="328008"/>
                    <a:pt x="2199" y="328161"/>
                  </a:cubicBezTo>
                  <a:close/>
                </a:path>
              </a:pathLst>
            </a:custGeom>
            <a:solidFill>
              <a:srgbClr val="1861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9" name="ïSḷïḋe"/>
            <p:cNvSpPr/>
            <p:nvPr/>
          </p:nvSpPr>
          <p:spPr>
            <a:xfrm>
              <a:off x="8497287" y="4635566"/>
              <a:ext cx="797477" cy="819718"/>
            </a:xfrm>
            <a:custGeom>
              <a:avLst/>
              <a:gdLst>
                <a:gd name="connsiteX0" fmla="*/ 324386 w 330167"/>
                <a:gd name="connsiteY0" fmla="*/ 126968 h 339375"/>
                <a:gd name="connsiteX1" fmla="*/ 321338 w 330167"/>
                <a:gd name="connsiteY1" fmla="*/ 149733 h 339375"/>
                <a:gd name="connsiteX2" fmla="*/ 320671 w 330167"/>
                <a:gd name="connsiteY2" fmla="*/ 154591 h 339375"/>
                <a:gd name="connsiteX3" fmla="*/ 316957 w 330167"/>
                <a:gd name="connsiteY3" fmla="*/ 176308 h 339375"/>
                <a:gd name="connsiteX4" fmla="*/ 278190 w 330167"/>
                <a:gd name="connsiteY4" fmla="*/ 339376 h 339375"/>
                <a:gd name="connsiteX5" fmla="*/ 52162 w 330167"/>
                <a:gd name="connsiteY5" fmla="*/ 339376 h 339375"/>
                <a:gd name="connsiteX6" fmla="*/ 1679 w 330167"/>
                <a:gd name="connsiteY6" fmla="*/ 0 h 339375"/>
                <a:gd name="connsiteX7" fmla="*/ 328577 w 330167"/>
                <a:gd name="connsiteY7" fmla="*/ 0 h 339375"/>
                <a:gd name="connsiteX8" fmla="*/ 324386 w 330167"/>
                <a:gd name="connsiteY8" fmla="*/ 126968 h 33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167" h="339375">
                  <a:moveTo>
                    <a:pt x="324386" y="126968"/>
                  </a:moveTo>
                  <a:cubicBezTo>
                    <a:pt x="323529" y="134588"/>
                    <a:pt x="322481" y="142113"/>
                    <a:pt x="321338" y="149733"/>
                  </a:cubicBezTo>
                  <a:cubicBezTo>
                    <a:pt x="321338" y="151352"/>
                    <a:pt x="320862" y="152971"/>
                    <a:pt x="320671" y="154591"/>
                  </a:cubicBezTo>
                  <a:cubicBezTo>
                    <a:pt x="319528" y="161830"/>
                    <a:pt x="318290" y="169069"/>
                    <a:pt x="316957" y="176308"/>
                  </a:cubicBezTo>
                  <a:cubicBezTo>
                    <a:pt x="306851" y="231296"/>
                    <a:pt x="293916" y="285722"/>
                    <a:pt x="278190" y="339376"/>
                  </a:cubicBezTo>
                  <a:lnTo>
                    <a:pt x="52162" y="339376"/>
                  </a:lnTo>
                  <a:cubicBezTo>
                    <a:pt x="21682" y="232315"/>
                    <a:pt x="-7369" y="108871"/>
                    <a:pt x="1679" y="0"/>
                  </a:cubicBezTo>
                  <a:lnTo>
                    <a:pt x="328577" y="0"/>
                  </a:lnTo>
                  <a:cubicBezTo>
                    <a:pt x="331663" y="42348"/>
                    <a:pt x="330254" y="84915"/>
                    <a:pt x="324386" y="126968"/>
                  </a:cubicBezTo>
                  <a:close/>
                </a:path>
              </a:pathLst>
            </a:custGeom>
            <a:solidFill>
              <a:srgbClr val="FAC66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0" name="íŝ1iḋé"/>
            <p:cNvSpPr/>
            <p:nvPr/>
          </p:nvSpPr>
          <p:spPr>
            <a:xfrm>
              <a:off x="8531481" y="5065097"/>
              <a:ext cx="729074" cy="20243"/>
            </a:xfrm>
            <a:custGeom>
              <a:avLst/>
              <a:gdLst>
                <a:gd name="connsiteX0" fmla="*/ 0 w 301847"/>
                <a:gd name="connsiteY0" fmla="*/ 0 h 8381"/>
                <a:gd name="connsiteX1" fmla="*/ 301847 w 301847"/>
                <a:gd name="connsiteY1" fmla="*/ 0 h 8381"/>
                <a:gd name="connsiteX2" fmla="*/ 301847 w 301847"/>
                <a:gd name="connsiteY2" fmla="*/ 8382 h 8381"/>
                <a:gd name="connsiteX3" fmla="*/ 0 w 301847"/>
                <a:gd name="connsiteY3" fmla="*/ 8382 h 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847" h="8381">
                  <a:moveTo>
                    <a:pt x="0" y="0"/>
                  </a:moveTo>
                  <a:lnTo>
                    <a:pt x="301847" y="0"/>
                  </a:lnTo>
                  <a:lnTo>
                    <a:pt x="301847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1" name="íšľíďè"/>
            <p:cNvSpPr/>
            <p:nvPr/>
          </p:nvSpPr>
          <p:spPr>
            <a:xfrm>
              <a:off x="8503185" y="4859189"/>
              <a:ext cx="791881" cy="20243"/>
            </a:xfrm>
            <a:custGeom>
              <a:avLst/>
              <a:gdLst>
                <a:gd name="connsiteX0" fmla="*/ 0 w 327850"/>
                <a:gd name="connsiteY0" fmla="*/ 0 h 8381"/>
                <a:gd name="connsiteX1" fmla="*/ 327851 w 327850"/>
                <a:gd name="connsiteY1" fmla="*/ 0 h 8381"/>
                <a:gd name="connsiteX2" fmla="*/ 327851 w 327850"/>
                <a:gd name="connsiteY2" fmla="*/ 8382 h 8381"/>
                <a:gd name="connsiteX3" fmla="*/ 0 w 327850"/>
                <a:gd name="connsiteY3" fmla="*/ 8382 h 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7850" h="8381">
                  <a:moveTo>
                    <a:pt x="0" y="0"/>
                  </a:moveTo>
                  <a:lnTo>
                    <a:pt x="327851" y="0"/>
                  </a:lnTo>
                  <a:lnTo>
                    <a:pt x="327851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2" name="íṩļíḑê"/>
            <p:cNvSpPr/>
            <p:nvPr/>
          </p:nvSpPr>
          <p:spPr>
            <a:xfrm>
              <a:off x="5488650" y="5394088"/>
              <a:ext cx="1077390" cy="59126"/>
            </a:xfrm>
            <a:custGeom>
              <a:avLst/>
              <a:gdLst>
                <a:gd name="connsiteX0" fmla="*/ 24479 w 446055"/>
                <a:gd name="connsiteY0" fmla="*/ 0 h 24479"/>
                <a:gd name="connsiteX1" fmla="*/ 446056 w 446055"/>
                <a:gd name="connsiteY1" fmla="*/ 0 h 24479"/>
                <a:gd name="connsiteX2" fmla="*/ 446056 w 446055"/>
                <a:gd name="connsiteY2" fmla="*/ 24479 h 24479"/>
                <a:gd name="connsiteX3" fmla="*/ 0 w 446055"/>
                <a:gd name="connsiteY3" fmla="*/ 24479 h 24479"/>
                <a:gd name="connsiteX4" fmla="*/ 24479 w 446055"/>
                <a:gd name="connsiteY4" fmla="*/ 0 h 2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055" h="24479">
                  <a:moveTo>
                    <a:pt x="24479" y="0"/>
                  </a:moveTo>
                  <a:lnTo>
                    <a:pt x="446056" y="0"/>
                  </a:lnTo>
                  <a:lnTo>
                    <a:pt x="446056" y="24479"/>
                  </a:lnTo>
                  <a:lnTo>
                    <a:pt x="0" y="24479"/>
                  </a:lnTo>
                  <a:cubicBezTo>
                    <a:pt x="0" y="10963"/>
                    <a:pt x="10963" y="0"/>
                    <a:pt x="24479" y="0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3" name="íŝļide"/>
            <p:cNvSpPr/>
            <p:nvPr/>
          </p:nvSpPr>
          <p:spPr>
            <a:xfrm>
              <a:off x="6368646" y="4327968"/>
              <a:ext cx="2151323" cy="1126164"/>
            </a:xfrm>
            <a:custGeom>
              <a:avLst/>
              <a:gdLst>
                <a:gd name="connsiteX0" fmla="*/ 864108 w 890679"/>
                <a:gd name="connsiteY0" fmla="*/ 0 h 466248"/>
                <a:gd name="connsiteX1" fmla="*/ 258604 w 890679"/>
                <a:gd name="connsiteY1" fmla="*/ 0 h 466248"/>
                <a:gd name="connsiteX2" fmla="*/ 217075 w 890679"/>
                <a:gd name="connsiteY2" fmla="*/ 25813 h 466248"/>
                <a:gd name="connsiteX3" fmla="*/ 0 w 890679"/>
                <a:gd name="connsiteY3" fmla="*/ 466249 h 466248"/>
                <a:gd name="connsiteX4" fmla="*/ 677513 w 890679"/>
                <a:gd name="connsiteY4" fmla="*/ 466249 h 466248"/>
                <a:gd name="connsiteX5" fmla="*/ 888206 w 890679"/>
                <a:gd name="connsiteY5" fmla="*/ 38100 h 466248"/>
                <a:gd name="connsiteX6" fmla="*/ 875052 w 890679"/>
                <a:gd name="connsiteY6" fmla="*/ 2467 h 466248"/>
                <a:gd name="connsiteX7" fmla="*/ 864108 w 890679"/>
                <a:gd name="connsiteY7" fmla="*/ 0 h 466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0679" h="466248">
                  <a:moveTo>
                    <a:pt x="864108" y="0"/>
                  </a:moveTo>
                  <a:lnTo>
                    <a:pt x="258604" y="0"/>
                  </a:lnTo>
                  <a:cubicBezTo>
                    <a:pt x="240973" y="-10"/>
                    <a:pt x="224876" y="10001"/>
                    <a:pt x="217075" y="25813"/>
                  </a:cubicBezTo>
                  <a:lnTo>
                    <a:pt x="0" y="466249"/>
                  </a:lnTo>
                  <a:lnTo>
                    <a:pt x="677513" y="466249"/>
                  </a:lnTo>
                  <a:lnTo>
                    <a:pt x="888206" y="38100"/>
                  </a:lnTo>
                  <a:cubicBezTo>
                    <a:pt x="894416" y="24632"/>
                    <a:pt x="888530" y="8668"/>
                    <a:pt x="875052" y="2467"/>
                  </a:cubicBezTo>
                  <a:cubicBezTo>
                    <a:pt x="871614" y="886"/>
                    <a:pt x="867889" y="38"/>
                    <a:pt x="864108" y="0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4" name="í$líḑê"/>
            <p:cNvSpPr/>
            <p:nvPr/>
          </p:nvSpPr>
          <p:spPr>
            <a:xfrm>
              <a:off x="6420640" y="4327968"/>
              <a:ext cx="2151323" cy="1126164"/>
            </a:xfrm>
            <a:custGeom>
              <a:avLst/>
              <a:gdLst>
                <a:gd name="connsiteX0" fmla="*/ 864108 w 890679"/>
                <a:gd name="connsiteY0" fmla="*/ 0 h 466248"/>
                <a:gd name="connsiteX1" fmla="*/ 258604 w 890679"/>
                <a:gd name="connsiteY1" fmla="*/ 0 h 466248"/>
                <a:gd name="connsiteX2" fmla="*/ 217170 w 890679"/>
                <a:gd name="connsiteY2" fmla="*/ 25813 h 466248"/>
                <a:gd name="connsiteX3" fmla="*/ 0 w 890679"/>
                <a:gd name="connsiteY3" fmla="*/ 466249 h 466248"/>
                <a:gd name="connsiteX4" fmla="*/ 677513 w 890679"/>
                <a:gd name="connsiteY4" fmla="*/ 466249 h 466248"/>
                <a:gd name="connsiteX5" fmla="*/ 888206 w 890679"/>
                <a:gd name="connsiteY5" fmla="*/ 38100 h 466248"/>
                <a:gd name="connsiteX6" fmla="*/ 875052 w 890679"/>
                <a:gd name="connsiteY6" fmla="*/ 2467 h 466248"/>
                <a:gd name="connsiteX7" fmla="*/ 864108 w 890679"/>
                <a:gd name="connsiteY7" fmla="*/ 0 h 466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0679" h="466248">
                  <a:moveTo>
                    <a:pt x="864108" y="0"/>
                  </a:moveTo>
                  <a:lnTo>
                    <a:pt x="258604" y="0"/>
                  </a:lnTo>
                  <a:cubicBezTo>
                    <a:pt x="240992" y="-10"/>
                    <a:pt x="224914" y="10001"/>
                    <a:pt x="217170" y="25813"/>
                  </a:cubicBezTo>
                  <a:lnTo>
                    <a:pt x="0" y="466249"/>
                  </a:lnTo>
                  <a:lnTo>
                    <a:pt x="677513" y="466249"/>
                  </a:lnTo>
                  <a:lnTo>
                    <a:pt x="888206" y="38100"/>
                  </a:lnTo>
                  <a:cubicBezTo>
                    <a:pt x="894417" y="24632"/>
                    <a:pt x="888530" y="8668"/>
                    <a:pt x="875052" y="2467"/>
                  </a:cubicBezTo>
                  <a:cubicBezTo>
                    <a:pt x="871614" y="886"/>
                    <a:pt x="867889" y="38"/>
                    <a:pt x="864108" y="0"/>
                  </a:cubicBezTo>
                  <a:close/>
                </a:path>
              </a:pathLst>
            </a:custGeom>
            <a:solidFill>
              <a:srgbClr val="626C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5" name="iṣļïḋè"/>
            <p:cNvSpPr/>
            <p:nvPr/>
          </p:nvSpPr>
          <p:spPr>
            <a:xfrm>
              <a:off x="7415291" y="4779025"/>
              <a:ext cx="223458" cy="206225"/>
            </a:xfrm>
            <a:custGeom>
              <a:avLst/>
              <a:gdLst>
                <a:gd name="connsiteX0" fmla="*/ 68546 w 92515"/>
                <a:gd name="connsiteY0" fmla="*/ 74908 h 85380"/>
                <a:gd name="connsiteX1" fmla="*/ 5777 w 92515"/>
                <a:gd name="connsiteY1" fmla="*/ 70717 h 85380"/>
                <a:gd name="connsiteX2" fmla="*/ 23969 w 92515"/>
                <a:gd name="connsiteY2" fmla="*/ 10519 h 85380"/>
                <a:gd name="connsiteX3" fmla="*/ 86739 w 92515"/>
                <a:gd name="connsiteY3" fmla="*/ 14615 h 85380"/>
                <a:gd name="connsiteX4" fmla="*/ 68546 w 92515"/>
                <a:gd name="connsiteY4" fmla="*/ 74908 h 85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515" h="85380">
                  <a:moveTo>
                    <a:pt x="68546" y="74908"/>
                  </a:moveTo>
                  <a:cubicBezTo>
                    <a:pt x="46258" y="90339"/>
                    <a:pt x="18159" y="88529"/>
                    <a:pt x="5777" y="70717"/>
                  </a:cubicBezTo>
                  <a:cubicBezTo>
                    <a:pt x="-6606" y="52906"/>
                    <a:pt x="1586" y="26045"/>
                    <a:pt x="23969" y="10519"/>
                  </a:cubicBezTo>
                  <a:cubicBezTo>
                    <a:pt x="46353" y="-5006"/>
                    <a:pt x="74357" y="-3101"/>
                    <a:pt x="86739" y="14615"/>
                  </a:cubicBezTo>
                  <a:cubicBezTo>
                    <a:pt x="99122" y="32332"/>
                    <a:pt x="90930" y="59383"/>
                    <a:pt x="68546" y="749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6" name="iṩļïḓe"/>
            <p:cNvSpPr/>
            <p:nvPr/>
          </p:nvSpPr>
          <p:spPr>
            <a:xfrm>
              <a:off x="6577315" y="4782578"/>
              <a:ext cx="415725" cy="72239"/>
            </a:xfrm>
            <a:custGeom>
              <a:avLst/>
              <a:gdLst>
                <a:gd name="connsiteX0" fmla="*/ 172117 w 172116"/>
                <a:gd name="connsiteY0" fmla="*/ 29908 h 29908"/>
                <a:gd name="connsiteX1" fmla="*/ 0 w 172116"/>
                <a:gd name="connsiteY1" fmla="*/ 29908 h 29908"/>
                <a:gd name="connsiteX2" fmla="*/ 8001 w 172116"/>
                <a:gd name="connsiteY2" fmla="*/ 0 h 29908"/>
                <a:gd name="connsiteX3" fmla="*/ 164116 w 172116"/>
                <a:gd name="connsiteY3" fmla="*/ 0 h 29908"/>
                <a:gd name="connsiteX4" fmla="*/ 172117 w 172116"/>
                <a:gd name="connsiteY4" fmla="*/ 29908 h 29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16" h="29908">
                  <a:moveTo>
                    <a:pt x="172117" y="29908"/>
                  </a:moveTo>
                  <a:lnTo>
                    <a:pt x="0" y="29908"/>
                  </a:lnTo>
                  <a:lnTo>
                    <a:pt x="8001" y="0"/>
                  </a:lnTo>
                  <a:lnTo>
                    <a:pt x="164116" y="0"/>
                  </a:lnTo>
                  <a:lnTo>
                    <a:pt x="172117" y="29908"/>
                  </a:lnTo>
                  <a:close/>
                </a:path>
              </a:pathLst>
            </a:custGeom>
            <a:solidFill>
              <a:srgbClr val="87B8C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7" name="iŝḻidè"/>
            <p:cNvSpPr/>
            <p:nvPr/>
          </p:nvSpPr>
          <p:spPr>
            <a:xfrm>
              <a:off x="6577315" y="4842854"/>
              <a:ext cx="415725" cy="610360"/>
            </a:xfrm>
            <a:custGeom>
              <a:avLst/>
              <a:gdLst>
                <a:gd name="connsiteX0" fmla="*/ 172117 w 172116"/>
                <a:gd name="connsiteY0" fmla="*/ 0 h 252698"/>
                <a:gd name="connsiteX1" fmla="*/ 167830 w 172116"/>
                <a:gd name="connsiteY1" fmla="*/ 65341 h 252698"/>
                <a:gd name="connsiteX2" fmla="*/ 159829 w 172116"/>
                <a:gd name="connsiteY2" fmla="*/ 187262 h 252698"/>
                <a:gd name="connsiteX3" fmla="*/ 155543 w 172116"/>
                <a:gd name="connsiteY3" fmla="*/ 252698 h 252698"/>
                <a:gd name="connsiteX4" fmla="*/ 16574 w 172116"/>
                <a:gd name="connsiteY4" fmla="*/ 252698 h 252698"/>
                <a:gd name="connsiteX5" fmla="*/ 12287 w 172116"/>
                <a:gd name="connsiteY5" fmla="*/ 187262 h 252698"/>
                <a:gd name="connsiteX6" fmla="*/ 4286 w 172116"/>
                <a:gd name="connsiteY6" fmla="*/ 65341 h 252698"/>
                <a:gd name="connsiteX7" fmla="*/ 0 w 172116"/>
                <a:gd name="connsiteY7" fmla="*/ 0 h 252698"/>
                <a:gd name="connsiteX8" fmla="*/ 172117 w 172116"/>
                <a:gd name="connsiteY8" fmla="*/ 0 h 252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2116" h="252698">
                  <a:moveTo>
                    <a:pt x="172117" y="0"/>
                  </a:moveTo>
                  <a:lnTo>
                    <a:pt x="167830" y="65341"/>
                  </a:lnTo>
                  <a:lnTo>
                    <a:pt x="159829" y="187262"/>
                  </a:lnTo>
                  <a:lnTo>
                    <a:pt x="155543" y="252698"/>
                  </a:lnTo>
                  <a:lnTo>
                    <a:pt x="16574" y="252698"/>
                  </a:lnTo>
                  <a:lnTo>
                    <a:pt x="12287" y="187262"/>
                  </a:lnTo>
                  <a:lnTo>
                    <a:pt x="4286" y="65341"/>
                  </a:lnTo>
                  <a:lnTo>
                    <a:pt x="0" y="0"/>
                  </a:lnTo>
                  <a:lnTo>
                    <a:pt x="172117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8" name="ïṣľïḍé"/>
            <p:cNvSpPr/>
            <p:nvPr/>
          </p:nvSpPr>
          <p:spPr>
            <a:xfrm>
              <a:off x="6537974" y="4811794"/>
              <a:ext cx="494408" cy="61887"/>
            </a:xfrm>
            <a:custGeom>
              <a:avLst/>
              <a:gdLst>
                <a:gd name="connsiteX0" fmla="*/ 204692 w 204692"/>
                <a:gd name="connsiteY0" fmla="*/ 25622 h 25622"/>
                <a:gd name="connsiteX1" fmla="*/ 0 w 204692"/>
                <a:gd name="connsiteY1" fmla="*/ 25622 h 25622"/>
                <a:gd name="connsiteX2" fmla="*/ 9430 w 204692"/>
                <a:gd name="connsiteY2" fmla="*/ 0 h 25622"/>
                <a:gd name="connsiteX3" fmla="*/ 195263 w 204692"/>
                <a:gd name="connsiteY3" fmla="*/ 0 h 25622"/>
                <a:gd name="connsiteX4" fmla="*/ 204692 w 204692"/>
                <a:gd name="connsiteY4" fmla="*/ 25622 h 2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692" h="25622">
                  <a:moveTo>
                    <a:pt x="204692" y="25622"/>
                  </a:moveTo>
                  <a:lnTo>
                    <a:pt x="0" y="25622"/>
                  </a:lnTo>
                  <a:lnTo>
                    <a:pt x="9430" y="0"/>
                  </a:lnTo>
                  <a:lnTo>
                    <a:pt x="195263" y="0"/>
                  </a:lnTo>
                  <a:lnTo>
                    <a:pt x="204692" y="25622"/>
                  </a:lnTo>
                  <a:close/>
                </a:path>
              </a:pathLst>
            </a:custGeom>
            <a:solidFill>
              <a:srgbClr val="A1D4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9" name="îṡļiḓe"/>
            <p:cNvSpPr/>
            <p:nvPr/>
          </p:nvSpPr>
          <p:spPr>
            <a:xfrm>
              <a:off x="6587668" y="5000677"/>
              <a:ext cx="395020" cy="294483"/>
            </a:xfrm>
            <a:custGeom>
              <a:avLst/>
              <a:gdLst>
                <a:gd name="connsiteX0" fmla="*/ 163544 w 163544"/>
                <a:gd name="connsiteY0" fmla="*/ 0 h 121920"/>
                <a:gd name="connsiteX1" fmla="*/ 155543 w 163544"/>
                <a:gd name="connsiteY1" fmla="*/ 121920 h 121920"/>
                <a:gd name="connsiteX2" fmla="*/ 8001 w 163544"/>
                <a:gd name="connsiteY2" fmla="*/ 121920 h 121920"/>
                <a:gd name="connsiteX3" fmla="*/ 0 w 163544"/>
                <a:gd name="connsiteY3" fmla="*/ 0 h 121920"/>
                <a:gd name="connsiteX4" fmla="*/ 163544 w 163544"/>
                <a:gd name="connsiteY4" fmla="*/ 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44" h="121920">
                  <a:moveTo>
                    <a:pt x="163544" y="0"/>
                  </a:moveTo>
                  <a:lnTo>
                    <a:pt x="155543" y="121920"/>
                  </a:lnTo>
                  <a:lnTo>
                    <a:pt x="8001" y="121920"/>
                  </a:lnTo>
                  <a:lnTo>
                    <a:pt x="0" y="0"/>
                  </a:lnTo>
                  <a:lnTo>
                    <a:pt x="163544" y="0"/>
                  </a:lnTo>
                  <a:close/>
                </a:path>
              </a:pathLst>
            </a:custGeom>
            <a:solidFill>
              <a:srgbClr val="F794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415" name="camera_96849"/>
          <p:cNvSpPr/>
          <p:nvPr/>
        </p:nvSpPr>
        <p:spPr>
          <a:xfrm>
            <a:off x="3839409" y="2762722"/>
            <a:ext cx="502890" cy="609685"/>
          </a:xfrm>
          <a:custGeom>
            <a:avLst/>
            <a:gdLst>
              <a:gd name="connsiteX0" fmla="*/ 55147 w 500097"/>
              <a:gd name="connsiteY0" fmla="*/ 363765 h 606298"/>
              <a:gd name="connsiteX1" fmla="*/ 70495 w 500097"/>
              <a:gd name="connsiteY1" fmla="*/ 379103 h 606298"/>
              <a:gd name="connsiteX2" fmla="*/ 70495 w 500097"/>
              <a:gd name="connsiteY2" fmla="*/ 481866 h 606298"/>
              <a:gd name="connsiteX3" fmla="*/ 55147 w 500097"/>
              <a:gd name="connsiteY3" fmla="*/ 497204 h 606298"/>
              <a:gd name="connsiteX4" fmla="*/ 39799 w 500097"/>
              <a:gd name="connsiteY4" fmla="*/ 481866 h 606298"/>
              <a:gd name="connsiteX5" fmla="*/ 39799 w 500097"/>
              <a:gd name="connsiteY5" fmla="*/ 379103 h 606298"/>
              <a:gd name="connsiteX6" fmla="*/ 55147 w 500097"/>
              <a:gd name="connsiteY6" fmla="*/ 363765 h 606298"/>
              <a:gd name="connsiteX7" fmla="*/ 349093 w 500097"/>
              <a:gd name="connsiteY7" fmla="*/ 262173 h 606298"/>
              <a:gd name="connsiteX8" fmla="*/ 340950 w 500097"/>
              <a:gd name="connsiteY8" fmla="*/ 265089 h 606298"/>
              <a:gd name="connsiteX9" fmla="*/ 320670 w 500097"/>
              <a:gd name="connsiteY9" fmla="*/ 288259 h 606298"/>
              <a:gd name="connsiteX10" fmla="*/ 344484 w 500097"/>
              <a:gd name="connsiteY10" fmla="*/ 328922 h 606298"/>
              <a:gd name="connsiteX11" fmla="*/ 313603 w 500097"/>
              <a:gd name="connsiteY11" fmla="*/ 405645 h 606298"/>
              <a:gd name="connsiteX12" fmla="*/ 298546 w 500097"/>
              <a:gd name="connsiteY12" fmla="*/ 407947 h 606298"/>
              <a:gd name="connsiteX13" fmla="*/ 311913 w 500097"/>
              <a:gd name="connsiteY13" fmla="*/ 434033 h 606298"/>
              <a:gd name="connsiteX14" fmla="*/ 323435 w 500097"/>
              <a:gd name="connsiteY14" fmla="*/ 431884 h 606298"/>
              <a:gd name="connsiteX15" fmla="*/ 368298 w 500097"/>
              <a:gd name="connsiteY15" fmla="*/ 315266 h 606298"/>
              <a:gd name="connsiteX16" fmla="*/ 352473 w 500097"/>
              <a:gd name="connsiteY16" fmla="*/ 263094 h 606298"/>
              <a:gd name="connsiteX17" fmla="*/ 349093 w 500097"/>
              <a:gd name="connsiteY17" fmla="*/ 262173 h 606298"/>
              <a:gd name="connsiteX18" fmla="*/ 30728 w 500097"/>
              <a:gd name="connsiteY18" fmla="*/ 260039 h 606298"/>
              <a:gd name="connsiteX19" fmla="*/ 30728 w 500097"/>
              <a:gd name="connsiteY19" fmla="*/ 497373 h 606298"/>
              <a:gd name="connsiteX20" fmla="*/ 139505 w 500097"/>
              <a:gd name="connsiteY20" fmla="*/ 560887 h 606298"/>
              <a:gd name="connsiteX21" fmla="*/ 139505 w 500097"/>
              <a:gd name="connsiteY21" fmla="*/ 323400 h 606298"/>
              <a:gd name="connsiteX22" fmla="*/ 346327 w 500097"/>
              <a:gd name="connsiteY22" fmla="*/ 229489 h 606298"/>
              <a:gd name="connsiteX23" fmla="*/ 368298 w 500097"/>
              <a:gd name="connsiteY23" fmla="*/ 234400 h 606298"/>
              <a:gd name="connsiteX24" fmla="*/ 401023 w 500097"/>
              <a:gd name="connsiteY24" fmla="*/ 315266 h 606298"/>
              <a:gd name="connsiteX25" fmla="*/ 340950 w 500097"/>
              <a:gd name="connsiteY25" fmla="*/ 459505 h 606298"/>
              <a:gd name="connsiteX26" fmla="*/ 315139 w 500097"/>
              <a:gd name="connsiteY26" fmla="*/ 467637 h 606298"/>
              <a:gd name="connsiteX27" fmla="*/ 296088 w 500097"/>
              <a:gd name="connsiteY27" fmla="*/ 462727 h 606298"/>
              <a:gd name="connsiteX28" fmla="*/ 263209 w 500097"/>
              <a:gd name="connsiteY28" fmla="*/ 381708 h 606298"/>
              <a:gd name="connsiteX29" fmla="*/ 323435 w 500097"/>
              <a:gd name="connsiteY29" fmla="*/ 237468 h 606298"/>
              <a:gd name="connsiteX30" fmla="*/ 346327 w 500097"/>
              <a:gd name="connsiteY30" fmla="*/ 229489 h 606298"/>
              <a:gd name="connsiteX31" fmla="*/ 143883 w 500097"/>
              <a:gd name="connsiteY31" fmla="*/ 209438 h 606298"/>
              <a:gd name="connsiteX32" fmla="*/ 189892 w 500097"/>
              <a:gd name="connsiteY32" fmla="*/ 233289 h 606298"/>
              <a:gd name="connsiteX33" fmla="*/ 143883 w 500097"/>
              <a:gd name="connsiteY33" fmla="*/ 257140 h 606298"/>
              <a:gd name="connsiteX34" fmla="*/ 97874 w 500097"/>
              <a:gd name="connsiteY34" fmla="*/ 233289 h 606298"/>
              <a:gd name="connsiteX35" fmla="*/ 143883 w 500097"/>
              <a:gd name="connsiteY35" fmla="*/ 209438 h 606298"/>
              <a:gd name="connsiteX36" fmla="*/ 469369 w 500097"/>
              <a:gd name="connsiteY36" fmla="*/ 149120 h 606298"/>
              <a:gd name="connsiteX37" fmla="*/ 190052 w 500097"/>
              <a:gd name="connsiteY37" fmla="*/ 311894 h 606298"/>
              <a:gd name="connsiteX38" fmla="*/ 170386 w 500097"/>
              <a:gd name="connsiteY38" fmla="*/ 323553 h 606298"/>
              <a:gd name="connsiteX39" fmla="*/ 170386 w 500097"/>
              <a:gd name="connsiteY39" fmla="*/ 561347 h 606298"/>
              <a:gd name="connsiteX40" fmla="*/ 469369 w 500097"/>
              <a:gd name="connsiteY40" fmla="*/ 386914 h 606298"/>
              <a:gd name="connsiteX41" fmla="*/ 347379 w 500097"/>
              <a:gd name="connsiteY41" fmla="*/ 76094 h 606298"/>
              <a:gd name="connsiteX42" fmla="*/ 347379 w 500097"/>
              <a:gd name="connsiteY42" fmla="*/ 84532 h 606298"/>
              <a:gd name="connsiteX43" fmla="*/ 354754 w 500097"/>
              <a:gd name="connsiteY43" fmla="*/ 88827 h 606298"/>
              <a:gd name="connsiteX44" fmla="*/ 354754 w 500097"/>
              <a:gd name="connsiteY44" fmla="*/ 80389 h 606298"/>
              <a:gd name="connsiteX45" fmla="*/ 316651 w 500097"/>
              <a:gd name="connsiteY45" fmla="*/ 71491 h 606298"/>
              <a:gd name="connsiteX46" fmla="*/ 42558 w 500097"/>
              <a:gd name="connsiteY46" fmla="*/ 231351 h 606298"/>
              <a:gd name="connsiteX47" fmla="*/ 155022 w 500097"/>
              <a:gd name="connsiteY47" fmla="*/ 296859 h 606298"/>
              <a:gd name="connsiteX48" fmla="*/ 174381 w 500097"/>
              <a:gd name="connsiteY48" fmla="*/ 285353 h 606298"/>
              <a:gd name="connsiteX49" fmla="*/ 457846 w 500097"/>
              <a:gd name="connsiteY49" fmla="*/ 120277 h 606298"/>
              <a:gd name="connsiteX50" fmla="*/ 425428 w 500097"/>
              <a:gd name="connsiteY50" fmla="*/ 100794 h 606298"/>
              <a:gd name="connsiteX51" fmla="*/ 370271 w 500097"/>
              <a:gd name="connsiteY51" fmla="*/ 133011 h 606298"/>
              <a:gd name="connsiteX52" fmla="*/ 353986 w 500097"/>
              <a:gd name="connsiteY52" fmla="*/ 123653 h 606298"/>
              <a:gd name="connsiteX53" fmla="*/ 213098 w 500097"/>
              <a:gd name="connsiteY53" fmla="*/ 205730 h 606298"/>
              <a:gd name="connsiteX54" fmla="*/ 205109 w 500097"/>
              <a:gd name="connsiteY54" fmla="*/ 208031 h 606298"/>
              <a:gd name="connsiteX55" fmla="*/ 191896 w 500097"/>
              <a:gd name="connsiteY55" fmla="*/ 200514 h 606298"/>
              <a:gd name="connsiteX56" fmla="*/ 197120 w 500097"/>
              <a:gd name="connsiteY56" fmla="*/ 179496 h 606298"/>
              <a:gd name="connsiteX57" fmla="*/ 323411 w 500097"/>
              <a:gd name="connsiteY57" fmla="*/ 105703 h 606298"/>
              <a:gd name="connsiteX58" fmla="*/ 316651 w 500097"/>
              <a:gd name="connsiteY58" fmla="*/ 101868 h 606298"/>
              <a:gd name="connsiteX59" fmla="*/ 409603 w 500097"/>
              <a:gd name="connsiteY59" fmla="*/ 65968 h 606298"/>
              <a:gd name="connsiteX60" fmla="*/ 385482 w 500097"/>
              <a:gd name="connsiteY60" fmla="*/ 80236 h 606298"/>
              <a:gd name="connsiteX61" fmla="*/ 385482 w 500097"/>
              <a:gd name="connsiteY61" fmla="*/ 88520 h 606298"/>
              <a:gd name="connsiteX62" fmla="*/ 409603 w 500097"/>
              <a:gd name="connsiteY62" fmla="*/ 74253 h 606298"/>
              <a:gd name="connsiteX63" fmla="*/ 388094 w 500097"/>
              <a:gd name="connsiteY63" fmla="*/ 35132 h 606298"/>
              <a:gd name="connsiteX64" fmla="*/ 362897 w 500097"/>
              <a:gd name="connsiteY64" fmla="*/ 49553 h 606298"/>
              <a:gd name="connsiteX65" fmla="*/ 370118 w 500097"/>
              <a:gd name="connsiteY65" fmla="*/ 53695 h 606298"/>
              <a:gd name="connsiteX66" fmla="*/ 394700 w 500097"/>
              <a:gd name="connsiteY66" fmla="*/ 39121 h 606298"/>
              <a:gd name="connsiteX67" fmla="*/ 387940 w 500097"/>
              <a:gd name="connsiteY67" fmla="*/ 0 h 606298"/>
              <a:gd name="connsiteX68" fmla="*/ 440331 w 500097"/>
              <a:gd name="connsiteY68" fmla="*/ 30683 h 606298"/>
              <a:gd name="connsiteX69" fmla="*/ 440485 w 500097"/>
              <a:gd name="connsiteY69" fmla="*/ 75173 h 606298"/>
              <a:gd name="connsiteX70" fmla="*/ 500097 w 500097"/>
              <a:gd name="connsiteY70" fmla="*/ 109999 h 606298"/>
              <a:gd name="connsiteX71" fmla="*/ 500097 w 500097"/>
              <a:gd name="connsiteY71" fmla="*/ 405171 h 606298"/>
              <a:gd name="connsiteX72" fmla="*/ 155330 w 500097"/>
              <a:gd name="connsiteY72" fmla="*/ 606298 h 606298"/>
              <a:gd name="connsiteX73" fmla="*/ 0 w 500097"/>
              <a:gd name="connsiteY73" fmla="*/ 515630 h 606298"/>
              <a:gd name="connsiteX74" fmla="*/ 0 w 500097"/>
              <a:gd name="connsiteY74" fmla="*/ 221072 h 606298"/>
              <a:gd name="connsiteX75" fmla="*/ 345382 w 500097"/>
              <a:gd name="connsiteY75" fmla="*/ 19637 h 606298"/>
              <a:gd name="connsiteX76" fmla="*/ 349377 w 500097"/>
              <a:gd name="connsiteY76" fmla="*/ 21938 h 60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500097" h="606298">
                <a:moveTo>
                  <a:pt x="55147" y="363765"/>
                </a:moveTo>
                <a:cubicBezTo>
                  <a:pt x="63588" y="363765"/>
                  <a:pt x="70495" y="370667"/>
                  <a:pt x="70495" y="379103"/>
                </a:cubicBezTo>
                <a:lnTo>
                  <a:pt x="70495" y="481866"/>
                </a:lnTo>
                <a:cubicBezTo>
                  <a:pt x="70495" y="490302"/>
                  <a:pt x="63588" y="497204"/>
                  <a:pt x="55147" y="497204"/>
                </a:cubicBezTo>
                <a:cubicBezTo>
                  <a:pt x="46706" y="497204"/>
                  <a:pt x="39799" y="490302"/>
                  <a:pt x="39799" y="481866"/>
                </a:cubicBezTo>
                <a:lnTo>
                  <a:pt x="39799" y="379103"/>
                </a:lnTo>
                <a:cubicBezTo>
                  <a:pt x="39799" y="370667"/>
                  <a:pt x="46706" y="363765"/>
                  <a:pt x="55147" y="363765"/>
                </a:cubicBezTo>
                <a:close/>
                <a:moveTo>
                  <a:pt x="349093" y="262173"/>
                </a:moveTo>
                <a:cubicBezTo>
                  <a:pt x="347249" y="262173"/>
                  <a:pt x="344638" y="262787"/>
                  <a:pt x="340950" y="265089"/>
                </a:cubicBezTo>
                <a:cubicBezTo>
                  <a:pt x="334190" y="269385"/>
                  <a:pt x="327123" y="277518"/>
                  <a:pt x="320670" y="288259"/>
                </a:cubicBezTo>
                <a:cubicBezTo>
                  <a:pt x="334344" y="285650"/>
                  <a:pt x="344484" y="301916"/>
                  <a:pt x="344484" y="328922"/>
                </a:cubicBezTo>
                <a:cubicBezTo>
                  <a:pt x="344484" y="360532"/>
                  <a:pt x="330656" y="394904"/>
                  <a:pt x="313603" y="405645"/>
                </a:cubicBezTo>
                <a:cubicBezTo>
                  <a:pt x="308072" y="409174"/>
                  <a:pt x="303001" y="409788"/>
                  <a:pt x="298546" y="407947"/>
                </a:cubicBezTo>
                <a:cubicBezTo>
                  <a:pt x="301619" y="422371"/>
                  <a:pt x="306842" y="431271"/>
                  <a:pt x="311913" y="434033"/>
                </a:cubicBezTo>
                <a:cubicBezTo>
                  <a:pt x="312988" y="434646"/>
                  <a:pt x="316214" y="436334"/>
                  <a:pt x="323435" y="431884"/>
                </a:cubicBezTo>
                <a:cubicBezTo>
                  <a:pt x="344638" y="418381"/>
                  <a:pt x="368298" y="367284"/>
                  <a:pt x="368298" y="315266"/>
                </a:cubicBezTo>
                <a:cubicBezTo>
                  <a:pt x="368298" y="285344"/>
                  <a:pt x="360001" y="267237"/>
                  <a:pt x="352473" y="263094"/>
                </a:cubicBezTo>
                <a:cubicBezTo>
                  <a:pt x="351859" y="262634"/>
                  <a:pt x="350783" y="262173"/>
                  <a:pt x="349093" y="262173"/>
                </a:cubicBezTo>
                <a:close/>
                <a:moveTo>
                  <a:pt x="30728" y="260039"/>
                </a:moveTo>
                <a:lnTo>
                  <a:pt x="30728" y="497373"/>
                </a:lnTo>
                <a:lnTo>
                  <a:pt x="139505" y="560887"/>
                </a:lnTo>
                <a:lnTo>
                  <a:pt x="139505" y="323400"/>
                </a:lnTo>
                <a:close/>
                <a:moveTo>
                  <a:pt x="346327" y="229489"/>
                </a:moveTo>
                <a:cubicBezTo>
                  <a:pt x="353932" y="228952"/>
                  <a:pt x="361384" y="230564"/>
                  <a:pt x="368298" y="234400"/>
                </a:cubicBezTo>
                <a:cubicBezTo>
                  <a:pt x="389039" y="245755"/>
                  <a:pt x="401023" y="275216"/>
                  <a:pt x="401023" y="315266"/>
                </a:cubicBezTo>
                <a:cubicBezTo>
                  <a:pt x="401023" y="374802"/>
                  <a:pt x="374597" y="438176"/>
                  <a:pt x="340950" y="459505"/>
                </a:cubicBezTo>
                <a:cubicBezTo>
                  <a:pt x="332346" y="464875"/>
                  <a:pt x="323589" y="467637"/>
                  <a:pt x="315139" y="467637"/>
                </a:cubicBezTo>
                <a:cubicBezTo>
                  <a:pt x="308532" y="467637"/>
                  <a:pt x="302080" y="465949"/>
                  <a:pt x="296088" y="462727"/>
                </a:cubicBezTo>
                <a:cubicBezTo>
                  <a:pt x="275193" y="451219"/>
                  <a:pt x="263209" y="421757"/>
                  <a:pt x="263209" y="381708"/>
                </a:cubicBezTo>
                <a:cubicBezTo>
                  <a:pt x="263209" y="322171"/>
                  <a:pt x="289635" y="258797"/>
                  <a:pt x="323435" y="237468"/>
                </a:cubicBezTo>
                <a:cubicBezTo>
                  <a:pt x="330964" y="232712"/>
                  <a:pt x="338722" y="230026"/>
                  <a:pt x="346327" y="229489"/>
                </a:cubicBezTo>
                <a:close/>
                <a:moveTo>
                  <a:pt x="143883" y="209438"/>
                </a:moveTo>
                <a:cubicBezTo>
                  <a:pt x="169293" y="209438"/>
                  <a:pt x="189892" y="220116"/>
                  <a:pt x="189892" y="233289"/>
                </a:cubicBezTo>
                <a:cubicBezTo>
                  <a:pt x="189892" y="246462"/>
                  <a:pt x="169293" y="257140"/>
                  <a:pt x="143883" y="257140"/>
                </a:cubicBezTo>
                <a:cubicBezTo>
                  <a:pt x="118473" y="257140"/>
                  <a:pt x="97874" y="246462"/>
                  <a:pt x="97874" y="233289"/>
                </a:cubicBezTo>
                <a:cubicBezTo>
                  <a:pt x="97874" y="220116"/>
                  <a:pt x="118473" y="209438"/>
                  <a:pt x="143883" y="209438"/>
                </a:cubicBezTo>
                <a:close/>
                <a:moveTo>
                  <a:pt x="469369" y="149120"/>
                </a:moveTo>
                <a:lnTo>
                  <a:pt x="190052" y="311894"/>
                </a:lnTo>
                <a:lnTo>
                  <a:pt x="170386" y="323553"/>
                </a:lnTo>
                <a:lnTo>
                  <a:pt x="170386" y="561347"/>
                </a:lnTo>
                <a:lnTo>
                  <a:pt x="469369" y="386914"/>
                </a:lnTo>
                <a:close/>
                <a:moveTo>
                  <a:pt x="347379" y="76094"/>
                </a:moveTo>
                <a:lnTo>
                  <a:pt x="347379" y="84532"/>
                </a:lnTo>
                <a:lnTo>
                  <a:pt x="354754" y="88827"/>
                </a:lnTo>
                <a:lnTo>
                  <a:pt x="354754" y="80389"/>
                </a:lnTo>
                <a:close/>
                <a:moveTo>
                  <a:pt x="316651" y="71491"/>
                </a:moveTo>
                <a:lnTo>
                  <a:pt x="42558" y="231351"/>
                </a:lnTo>
                <a:lnTo>
                  <a:pt x="155022" y="296859"/>
                </a:lnTo>
                <a:lnTo>
                  <a:pt x="174381" y="285353"/>
                </a:lnTo>
                <a:lnTo>
                  <a:pt x="457846" y="120277"/>
                </a:lnTo>
                <a:lnTo>
                  <a:pt x="425428" y="100794"/>
                </a:lnTo>
                <a:lnTo>
                  <a:pt x="370271" y="133011"/>
                </a:lnTo>
                <a:lnTo>
                  <a:pt x="353986" y="123653"/>
                </a:lnTo>
                <a:lnTo>
                  <a:pt x="213098" y="205730"/>
                </a:lnTo>
                <a:cubicBezTo>
                  <a:pt x="210640" y="207264"/>
                  <a:pt x="207874" y="208031"/>
                  <a:pt x="205109" y="208031"/>
                </a:cubicBezTo>
                <a:cubicBezTo>
                  <a:pt x="199885" y="208031"/>
                  <a:pt x="194815" y="205423"/>
                  <a:pt x="191896" y="200514"/>
                </a:cubicBezTo>
                <a:cubicBezTo>
                  <a:pt x="187594" y="193303"/>
                  <a:pt x="189899" y="183945"/>
                  <a:pt x="197120" y="179496"/>
                </a:cubicBezTo>
                <a:lnTo>
                  <a:pt x="323411" y="105703"/>
                </a:lnTo>
                <a:lnTo>
                  <a:pt x="316651" y="101868"/>
                </a:lnTo>
                <a:close/>
                <a:moveTo>
                  <a:pt x="409603" y="65968"/>
                </a:moveTo>
                <a:lnTo>
                  <a:pt x="385482" y="80236"/>
                </a:lnTo>
                <a:lnTo>
                  <a:pt x="385482" y="88520"/>
                </a:lnTo>
                <a:lnTo>
                  <a:pt x="409603" y="74253"/>
                </a:lnTo>
                <a:close/>
                <a:moveTo>
                  <a:pt x="388094" y="35132"/>
                </a:moveTo>
                <a:lnTo>
                  <a:pt x="362897" y="49553"/>
                </a:lnTo>
                <a:lnTo>
                  <a:pt x="370118" y="53695"/>
                </a:lnTo>
                <a:lnTo>
                  <a:pt x="394700" y="39121"/>
                </a:lnTo>
                <a:close/>
                <a:moveTo>
                  <a:pt x="387940" y="0"/>
                </a:moveTo>
                <a:cubicBezTo>
                  <a:pt x="397773" y="5830"/>
                  <a:pt x="440331" y="30683"/>
                  <a:pt x="440331" y="30683"/>
                </a:cubicBezTo>
                <a:lnTo>
                  <a:pt x="440485" y="75173"/>
                </a:lnTo>
                <a:lnTo>
                  <a:pt x="500097" y="109999"/>
                </a:lnTo>
                <a:lnTo>
                  <a:pt x="500097" y="405171"/>
                </a:lnTo>
                <a:lnTo>
                  <a:pt x="155330" y="606298"/>
                </a:lnTo>
                <a:cubicBezTo>
                  <a:pt x="155330" y="606298"/>
                  <a:pt x="10140" y="521766"/>
                  <a:pt x="0" y="515630"/>
                </a:cubicBezTo>
                <a:lnTo>
                  <a:pt x="0" y="221072"/>
                </a:lnTo>
                <a:lnTo>
                  <a:pt x="345382" y="19637"/>
                </a:lnTo>
                <a:lnTo>
                  <a:pt x="349377" y="21938"/>
                </a:lnTo>
                <a:close/>
              </a:path>
            </a:pathLst>
          </a:custGeom>
          <a:solidFill>
            <a:srgbClr val="88D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416" name="loop-arrows_64810"/>
          <p:cNvSpPr/>
          <p:nvPr/>
        </p:nvSpPr>
        <p:spPr>
          <a:xfrm>
            <a:off x="1228651" y="3492301"/>
            <a:ext cx="493974" cy="516253"/>
          </a:xfrm>
          <a:custGeom>
            <a:avLst/>
            <a:gdLst>
              <a:gd name="connsiteX0" fmla="*/ 369334 w 584055"/>
              <a:gd name="connsiteY0" fmla="*/ 501332 h 608398"/>
              <a:gd name="connsiteX1" fmla="*/ 277162 w 584055"/>
              <a:gd name="connsiteY1" fmla="*/ 557711 h 608398"/>
              <a:gd name="connsiteX2" fmla="*/ 364610 w 584055"/>
              <a:gd name="connsiteY2" fmla="*/ 582103 h 608398"/>
              <a:gd name="connsiteX3" fmla="*/ 350554 w 584055"/>
              <a:gd name="connsiteY3" fmla="*/ 561393 h 608398"/>
              <a:gd name="connsiteX4" fmla="*/ 342143 w 584055"/>
              <a:gd name="connsiteY4" fmla="*/ 546435 h 608398"/>
              <a:gd name="connsiteX5" fmla="*/ 345830 w 584055"/>
              <a:gd name="connsiteY5" fmla="*/ 541718 h 608398"/>
              <a:gd name="connsiteX6" fmla="*/ 369334 w 584055"/>
              <a:gd name="connsiteY6" fmla="*/ 501332 h 608398"/>
              <a:gd name="connsiteX7" fmla="*/ 418185 w 584055"/>
              <a:gd name="connsiteY7" fmla="*/ 52604 h 608398"/>
              <a:gd name="connsiteX8" fmla="*/ 558286 w 584055"/>
              <a:gd name="connsiteY8" fmla="*/ 148333 h 608398"/>
              <a:gd name="connsiteX9" fmla="*/ 578103 w 584055"/>
              <a:gd name="connsiteY9" fmla="*/ 338985 h 608398"/>
              <a:gd name="connsiteX10" fmla="*/ 375901 w 584055"/>
              <a:gd name="connsiteY10" fmla="*/ 560472 h 608398"/>
              <a:gd name="connsiteX11" fmla="*/ 399405 w 584055"/>
              <a:gd name="connsiteY11" fmla="*/ 590503 h 608398"/>
              <a:gd name="connsiteX12" fmla="*/ 391916 w 584055"/>
              <a:gd name="connsiteY12" fmla="*/ 608337 h 608398"/>
              <a:gd name="connsiteX13" fmla="*/ 250893 w 584055"/>
              <a:gd name="connsiteY13" fmla="*/ 572669 h 608398"/>
              <a:gd name="connsiteX14" fmla="*/ 246169 w 584055"/>
              <a:gd name="connsiteY14" fmla="*/ 553914 h 608398"/>
              <a:gd name="connsiteX15" fmla="*/ 381547 w 584055"/>
              <a:gd name="connsiteY15" fmla="*/ 471302 h 608398"/>
              <a:gd name="connsiteX16" fmla="*/ 397561 w 584055"/>
              <a:gd name="connsiteY16" fmla="*/ 483498 h 608398"/>
              <a:gd name="connsiteX17" fmla="*/ 371292 w 584055"/>
              <a:gd name="connsiteY17" fmla="*/ 542638 h 608398"/>
              <a:gd name="connsiteX18" fmla="*/ 556443 w 584055"/>
              <a:gd name="connsiteY18" fmla="*/ 334267 h 608398"/>
              <a:gd name="connsiteX19" fmla="*/ 538584 w 584055"/>
              <a:gd name="connsiteY19" fmla="*/ 159609 h 608398"/>
              <a:gd name="connsiteX20" fmla="*/ 415420 w 584055"/>
              <a:gd name="connsiteY20" fmla="*/ 71359 h 608398"/>
              <a:gd name="connsiteX21" fmla="*/ 418185 w 584055"/>
              <a:gd name="connsiteY21" fmla="*/ 52604 h 608398"/>
              <a:gd name="connsiteX22" fmla="*/ 220793 w 584055"/>
              <a:gd name="connsiteY22" fmla="*/ 29130 h 608398"/>
              <a:gd name="connsiteX23" fmla="*/ 223559 w 584055"/>
              <a:gd name="connsiteY23" fmla="*/ 53524 h 608398"/>
              <a:gd name="connsiteX24" fmla="*/ 231164 w 584055"/>
              <a:gd name="connsiteY24" fmla="*/ 55365 h 608398"/>
              <a:gd name="connsiteX25" fmla="*/ 235772 w 584055"/>
              <a:gd name="connsiteY25" fmla="*/ 65720 h 608398"/>
              <a:gd name="connsiteX26" fmla="*/ 237731 w 584055"/>
              <a:gd name="connsiteY26" fmla="*/ 78837 h 608398"/>
              <a:gd name="connsiteX27" fmla="*/ 211345 w 584055"/>
              <a:gd name="connsiteY27" fmla="*/ 96672 h 608398"/>
              <a:gd name="connsiteX28" fmla="*/ 315737 w 584055"/>
              <a:gd name="connsiteY28" fmla="*/ 76076 h 608398"/>
              <a:gd name="connsiteX29" fmla="*/ 220793 w 584055"/>
              <a:gd name="connsiteY29" fmla="*/ 29130 h 608398"/>
              <a:gd name="connsiteX30" fmla="*/ 214226 w 584055"/>
              <a:gd name="connsiteY30" fmla="*/ 940 h 608398"/>
              <a:gd name="connsiteX31" fmla="*/ 343967 w 584055"/>
              <a:gd name="connsiteY31" fmla="*/ 69517 h 608398"/>
              <a:gd name="connsiteX32" fmla="*/ 342124 w 584055"/>
              <a:gd name="connsiteY32" fmla="*/ 86432 h 608398"/>
              <a:gd name="connsiteX33" fmla="*/ 185996 w 584055"/>
              <a:gd name="connsiteY33" fmla="*/ 112666 h 608398"/>
              <a:gd name="connsiteX34" fmla="*/ 181272 w 584055"/>
              <a:gd name="connsiteY34" fmla="*/ 94831 h 608398"/>
              <a:gd name="connsiteX35" fmla="*/ 210423 w 584055"/>
              <a:gd name="connsiteY35" fmla="*/ 74120 h 608398"/>
              <a:gd name="connsiteX36" fmla="*/ 206621 w 584055"/>
              <a:gd name="connsiteY36" fmla="*/ 67561 h 608398"/>
              <a:gd name="connsiteX37" fmla="*/ 22379 w 584055"/>
              <a:gd name="connsiteY37" fmla="*/ 274212 h 608398"/>
              <a:gd name="connsiteX38" fmla="*/ 58098 w 584055"/>
              <a:gd name="connsiteY38" fmla="*/ 449681 h 608398"/>
              <a:gd name="connsiteX39" fmla="*/ 200053 w 584055"/>
              <a:gd name="connsiteY39" fmla="*/ 554847 h 608398"/>
              <a:gd name="connsiteX40" fmla="*/ 198210 w 584055"/>
              <a:gd name="connsiteY40" fmla="*/ 570841 h 608398"/>
              <a:gd name="connsiteX41" fmla="*/ 200053 w 584055"/>
              <a:gd name="connsiteY41" fmla="*/ 46965 h 608398"/>
              <a:gd name="connsiteX42" fmla="*/ 197288 w 584055"/>
              <a:gd name="connsiteY42" fmla="*/ 11296 h 608398"/>
              <a:gd name="connsiteX43" fmla="*/ 214226 w 584055"/>
              <a:gd name="connsiteY43" fmla="*/ 940 h 608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84055" h="608398">
                <a:moveTo>
                  <a:pt x="369334" y="501332"/>
                </a:moveTo>
                <a:cubicBezTo>
                  <a:pt x="336498" y="517325"/>
                  <a:pt x="305390" y="535159"/>
                  <a:pt x="277162" y="557711"/>
                </a:cubicBezTo>
                <a:cubicBezTo>
                  <a:pt x="306311" y="567031"/>
                  <a:pt x="335461" y="575545"/>
                  <a:pt x="364610" y="582103"/>
                </a:cubicBezTo>
                <a:cubicBezTo>
                  <a:pt x="358964" y="575545"/>
                  <a:pt x="354356" y="568066"/>
                  <a:pt x="350554" y="561393"/>
                </a:cubicBezTo>
                <a:cubicBezTo>
                  <a:pt x="343065" y="561393"/>
                  <a:pt x="336498" y="553914"/>
                  <a:pt x="342143" y="546435"/>
                </a:cubicBezTo>
                <a:cubicBezTo>
                  <a:pt x="343065" y="545515"/>
                  <a:pt x="343987" y="543559"/>
                  <a:pt x="345830" y="541718"/>
                </a:cubicBezTo>
                <a:cubicBezTo>
                  <a:pt x="355278" y="528601"/>
                  <a:pt x="362767" y="515484"/>
                  <a:pt x="369334" y="501332"/>
                </a:cubicBezTo>
                <a:close/>
                <a:moveTo>
                  <a:pt x="418185" y="52604"/>
                </a:moveTo>
                <a:cubicBezTo>
                  <a:pt x="476484" y="46966"/>
                  <a:pt x="535704" y="98628"/>
                  <a:pt x="558286" y="148333"/>
                </a:cubicBezTo>
                <a:cubicBezTo>
                  <a:pt x="585592" y="207473"/>
                  <a:pt x="589394" y="276048"/>
                  <a:pt x="578103" y="338985"/>
                </a:cubicBezTo>
                <a:cubicBezTo>
                  <a:pt x="560245" y="438510"/>
                  <a:pt x="492498" y="577386"/>
                  <a:pt x="375901" y="560472"/>
                </a:cubicBezTo>
                <a:cubicBezTo>
                  <a:pt x="384427" y="570828"/>
                  <a:pt x="391916" y="583024"/>
                  <a:pt x="399405" y="590503"/>
                </a:cubicBezTo>
                <a:cubicBezTo>
                  <a:pt x="405050" y="597176"/>
                  <a:pt x="401364" y="609372"/>
                  <a:pt x="391916" y="608337"/>
                </a:cubicBezTo>
                <a:cubicBezTo>
                  <a:pt x="343065" y="602814"/>
                  <a:pt x="296979" y="587741"/>
                  <a:pt x="250893" y="572669"/>
                </a:cubicBezTo>
                <a:cubicBezTo>
                  <a:pt x="243404" y="569907"/>
                  <a:pt x="239602" y="559552"/>
                  <a:pt x="246169" y="553914"/>
                </a:cubicBezTo>
                <a:cubicBezTo>
                  <a:pt x="287531" y="520087"/>
                  <a:pt x="332696" y="492933"/>
                  <a:pt x="381547" y="471302"/>
                </a:cubicBezTo>
                <a:cubicBezTo>
                  <a:pt x="390072" y="467505"/>
                  <a:pt x="400327" y="474178"/>
                  <a:pt x="397561" y="483498"/>
                </a:cubicBezTo>
                <a:cubicBezTo>
                  <a:pt x="392838" y="505129"/>
                  <a:pt x="383505" y="524804"/>
                  <a:pt x="371292" y="542638"/>
                </a:cubicBezTo>
                <a:cubicBezTo>
                  <a:pt x="480286" y="556790"/>
                  <a:pt x="542386" y="427235"/>
                  <a:pt x="556443" y="334267"/>
                </a:cubicBezTo>
                <a:cubicBezTo>
                  <a:pt x="565890" y="276968"/>
                  <a:pt x="564853" y="212190"/>
                  <a:pt x="538584" y="159609"/>
                </a:cubicBezTo>
                <a:cubicBezTo>
                  <a:pt x="510357" y="103230"/>
                  <a:pt x="470838" y="90113"/>
                  <a:pt x="415420" y="71359"/>
                </a:cubicBezTo>
                <a:cubicBezTo>
                  <a:pt x="405050" y="67562"/>
                  <a:pt x="407931" y="53525"/>
                  <a:pt x="418185" y="52604"/>
                </a:cubicBezTo>
                <a:close/>
                <a:moveTo>
                  <a:pt x="220793" y="29130"/>
                </a:moveTo>
                <a:cubicBezTo>
                  <a:pt x="220793" y="37530"/>
                  <a:pt x="221715" y="46044"/>
                  <a:pt x="223559" y="53524"/>
                </a:cubicBezTo>
                <a:cubicBezTo>
                  <a:pt x="226439" y="53524"/>
                  <a:pt x="228283" y="54444"/>
                  <a:pt x="231164" y="55365"/>
                </a:cubicBezTo>
                <a:cubicBezTo>
                  <a:pt x="235772" y="57321"/>
                  <a:pt x="236810" y="61923"/>
                  <a:pt x="235772" y="65720"/>
                </a:cubicBezTo>
                <a:cubicBezTo>
                  <a:pt x="241418" y="66641"/>
                  <a:pt x="244299" y="75155"/>
                  <a:pt x="237731" y="78837"/>
                </a:cubicBezTo>
                <a:cubicBezTo>
                  <a:pt x="228283" y="84475"/>
                  <a:pt x="219872" y="90114"/>
                  <a:pt x="211345" y="96672"/>
                </a:cubicBezTo>
                <a:cubicBezTo>
                  <a:pt x="247064" y="100469"/>
                  <a:pt x="282784" y="90114"/>
                  <a:pt x="315737" y="76076"/>
                </a:cubicBezTo>
                <a:cubicBezTo>
                  <a:pt x="286586" y="55365"/>
                  <a:pt x="252710" y="43168"/>
                  <a:pt x="220793" y="29130"/>
                </a:cubicBezTo>
                <a:close/>
                <a:moveTo>
                  <a:pt x="214226" y="940"/>
                </a:moveTo>
                <a:cubicBezTo>
                  <a:pt x="258356" y="22572"/>
                  <a:pt x="305367" y="38450"/>
                  <a:pt x="343967" y="69517"/>
                </a:cubicBezTo>
                <a:cubicBezTo>
                  <a:pt x="349613" y="74120"/>
                  <a:pt x="347654" y="84475"/>
                  <a:pt x="342124" y="86432"/>
                </a:cubicBezTo>
                <a:cubicBezTo>
                  <a:pt x="294075" y="108869"/>
                  <a:pt x="239575" y="127739"/>
                  <a:pt x="185996" y="112666"/>
                </a:cubicBezTo>
                <a:cubicBezTo>
                  <a:pt x="178507" y="110825"/>
                  <a:pt x="174704" y="100469"/>
                  <a:pt x="181272" y="94831"/>
                </a:cubicBezTo>
                <a:cubicBezTo>
                  <a:pt x="190720" y="87352"/>
                  <a:pt x="200053" y="79758"/>
                  <a:pt x="210423" y="74120"/>
                </a:cubicBezTo>
                <a:cubicBezTo>
                  <a:pt x="208580" y="72279"/>
                  <a:pt x="207658" y="69517"/>
                  <a:pt x="206621" y="67561"/>
                </a:cubicBezTo>
                <a:cubicBezTo>
                  <a:pt x="93818" y="65720"/>
                  <a:pt x="28947" y="162372"/>
                  <a:pt x="22379" y="274212"/>
                </a:cubicBezTo>
                <a:cubicBezTo>
                  <a:pt x="18577" y="334274"/>
                  <a:pt x="28025" y="397098"/>
                  <a:pt x="58098" y="449681"/>
                </a:cubicBezTo>
                <a:cubicBezTo>
                  <a:pt x="91974" y="506982"/>
                  <a:pt x="138985" y="533331"/>
                  <a:pt x="200053" y="554847"/>
                </a:cubicBezTo>
                <a:cubicBezTo>
                  <a:pt x="208580" y="557724"/>
                  <a:pt x="208580" y="571761"/>
                  <a:pt x="198210" y="570841"/>
                </a:cubicBezTo>
                <a:cubicBezTo>
                  <a:pt x="-86622" y="546448"/>
                  <a:pt x="-45257" y="3702"/>
                  <a:pt x="200053" y="46965"/>
                </a:cubicBezTo>
                <a:cubicBezTo>
                  <a:pt x="197288" y="35689"/>
                  <a:pt x="197288" y="23492"/>
                  <a:pt x="197288" y="11296"/>
                </a:cubicBezTo>
                <a:cubicBezTo>
                  <a:pt x="197288" y="1861"/>
                  <a:pt x="206621" y="-1936"/>
                  <a:pt x="214226" y="9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417" name="envelope_223025"/>
          <p:cNvSpPr/>
          <p:nvPr/>
        </p:nvSpPr>
        <p:spPr>
          <a:xfrm>
            <a:off x="431794" y="2876122"/>
            <a:ext cx="609685" cy="358334"/>
          </a:xfrm>
          <a:custGeom>
            <a:avLst/>
            <a:gdLst>
              <a:gd name="connsiteX0" fmla="*/ 416788 w 607639"/>
              <a:gd name="connsiteY0" fmla="*/ 183438 h 357132"/>
              <a:gd name="connsiteX1" fmla="*/ 421594 w 607639"/>
              <a:gd name="connsiteY1" fmla="*/ 187354 h 357132"/>
              <a:gd name="connsiteX2" fmla="*/ 423285 w 607639"/>
              <a:gd name="connsiteY2" fmla="*/ 204443 h 357132"/>
              <a:gd name="connsiteX3" fmla="*/ 413940 w 607639"/>
              <a:gd name="connsiteY3" fmla="*/ 208804 h 357132"/>
              <a:gd name="connsiteX4" fmla="*/ 406287 w 607639"/>
              <a:gd name="connsiteY4" fmla="*/ 206045 h 357132"/>
              <a:gd name="connsiteX5" fmla="*/ 401393 w 607639"/>
              <a:gd name="connsiteY5" fmla="*/ 202129 h 357132"/>
              <a:gd name="connsiteX6" fmla="*/ 399702 w 607639"/>
              <a:gd name="connsiteY6" fmla="*/ 185129 h 357132"/>
              <a:gd name="connsiteX7" fmla="*/ 416788 w 607639"/>
              <a:gd name="connsiteY7" fmla="*/ 183438 h 357132"/>
              <a:gd name="connsiteX8" fmla="*/ 583430 w 607639"/>
              <a:gd name="connsiteY8" fmla="*/ 35731 h 357132"/>
              <a:gd name="connsiteX9" fmla="*/ 310895 w 607639"/>
              <a:gd name="connsiteY9" fmla="*/ 231540 h 357132"/>
              <a:gd name="connsiteX10" fmla="*/ 303775 w 607639"/>
              <a:gd name="connsiteY10" fmla="*/ 233851 h 357132"/>
              <a:gd name="connsiteX11" fmla="*/ 296743 w 607639"/>
              <a:gd name="connsiteY11" fmla="*/ 231540 h 357132"/>
              <a:gd name="connsiteX12" fmla="*/ 229188 w 607639"/>
              <a:gd name="connsiteY12" fmla="*/ 183010 h 357132"/>
              <a:gd name="connsiteX13" fmla="*/ 45927 w 607639"/>
              <a:gd name="connsiteY13" fmla="*/ 332956 h 357132"/>
              <a:gd name="connsiteX14" fmla="*/ 561623 w 607639"/>
              <a:gd name="connsiteY14" fmla="*/ 332956 h 357132"/>
              <a:gd name="connsiteX15" fmla="*/ 432833 w 607639"/>
              <a:gd name="connsiteY15" fmla="*/ 227452 h 357132"/>
              <a:gd name="connsiteX16" fmla="*/ 431142 w 607639"/>
              <a:gd name="connsiteY16" fmla="*/ 210475 h 357132"/>
              <a:gd name="connsiteX17" fmla="*/ 448142 w 607639"/>
              <a:gd name="connsiteY17" fmla="*/ 208786 h 357132"/>
              <a:gd name="connsiteX18" fmla="*/ 583430 w 607639"/>
              <a:gd name="connsiteY18" fmla="*/ 319534 h 357132"/>
              <a:gd name="connsiteX19" fmla="*/ 24209 w 607639"/>
              <a:gd name="connsiteY19" fmla="*/ 35731 h 357132"/>
              <a:gd name="connsiteX20" fmla="*/ 24209 w 607639"/>
              <a:gd name="connsiteY20" fmla="*/ 319534 h 357132"/>
              <a:gd name="connsiteX21" fmla="*/ 208806 w 607639"/>
              <a:gd name="connsiteY21" fmla="*/ 168433 h 357132"/>
              <a:gd name="connsiteX22" fmla="*/ 50377 w 607639"/>
              <a:gd name="connsiteY22" fmla="*/ 24709 h 357132"/>
              <a:gd name="connsiteX23" fmla="*/ 303775 w 607639"/>
              <a:gd name="connsiteY23" fmla="*/ 206920 h 357132"/>
              <a:gd name="connsiteX24" fmla="*/ 557262 w 607639"/>
              <a:gd name="connsiteY24" fmla="*/ 24709 h 357132"/>
              <a:gd name="connsiteX25" fmla="*/ 12105 w 607639"/>
              <a:gd name="connsiteY25" fmla="*/ 0 h 357132"/>
              <a:gd name="connsiteX26" fmla="*/ 595534 w 607639"/>
              <a:gd name="connsiteY26" fmla="*/ 0 h 357132"/>
              <a:gd name="connsiteX27" fmla="*/ 595267 w 607639"/>
              <a:gd name="connsiteY27" fmla="*/ 533 h 357132"/>
              <a:gd name="connsiteX28" fmla="*/ 595534 w 607639"/>
              <a:gd name="connsiteY28" fmla="*/ 533 h 357132"/>
              <a:gd name="connsiteX29" fmla="*/ 607639 w 607639"/>
              <a:gd name="connsiteY29" fmla="*/ 12621 h 357132"/>
              <a:gd name="connsiteX30" fmla="*/ 607639 w 607639"/>
              <a:gd name="connsiteY30" fmla="*/ 345044 h 357132"/>
              <a:gd name="connsiteX31" fmla="*/ 595534 w 607639"/>
              <a:gd name="connsiteY31" fmla="*/ 357132 h 357132"/>
              <a:gd name="connsiteX32" fmla="*/ 12105 w 607639"/>
              <a:gd name="connsiteY32" fmla="*/ 357132 h 357132"/>
              <a:gd name="connsiteX33" fmla="*/ 0 w 607639"/>
              <a:gd name="connsiteY33" fmla="*/ 345044 h 357132"/>
              <a:gd name="connsiteX34" fmla="*/ 0 w 607639"/>
              <a:gd name="connsiteY34" fmla="*/ 12621 h 357132"/>
              <a:gd name="connsiteX35" fmla="*/ 12105 w 607639"/>
              <a:gd name="connsiteY35" fmla="*/ 533 h 357132"/>
              <a:gd name="connsiteX36" fmla="*/ 12550 w 607639"/>
              <a:gd name="connsiteY36" fmla="*/ 533 h 357132"/>
              <a:gd name="connsiteX37" fmla="*/ 12105 w 607639"/>
              <a:gd name="connsiteY37" fmla="*/ 0 h 357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07639" h="357132">
                <a:moveTo>
                  <a:pt x="416788" y="183438"/>
                </a:moveTo>
                <a:lnTo>
                  <a:pt x="421594" y="187354"/>
                </a:lnTo>
                <a:cubicBezTo>
                  <a:pt x="426755" y="191626"/>
                  <a:pt x="427556" y="199192"/>
                  <a:pt x="423285" y="204443"/>
                </a:cubicBezTo>
                <a:cubicBezTo>
                  <a:pt x="420882" y="207291"/>
                  <a:pt x="417411" y="208804"/>
                  <a:pt x="413940" y="208804"/>
                </a:cubicBezTo>
                <a:cubicBezTo>
                  <a:pt x="411182" y="208804"/>
                  <a:pt x="408512" y="207914"/>
                  <a:pt x="406287" y="206045"/>
                </a:cubicBezTo>
                <a:lnTo>
                  <a:pt x="401393" y="202129"/>
                </a:lnTo>
                <a:cubicBezTo>
                  <a:pt x="396231" y="197857"/>
                  <a:pt x="395519" y="190291"/>
                  <a:pt x="399702" y="185129"/>
                </a:cubicBezTo>
                <a:cubicBezTo>
                  <a:pt x="403973" y="179878"/>
                  <a:pt x="411627" y="179166"/>
                  <a:pt x="416788" y="183438"/>
                </a:cubicBezTo>
                <a:close/>
                <a:moveTo>
                  <a:pt x="583430" y="35731"/>
                </a:moveTo>
                <a:lnTo>
                  <a:pt x="310895" y="231540"/>
                </a:lnTo>
                <a:cubicBezTo>
                  <a:pt x="308759" y="233140"/>
                  <a:pt x="306267" y="233851"/>
                  <a:pt x="303775" y="233851"/>
                </a:cubicBezTo>
                <a:cubicBezTo>
                  <a:pt x="301283" y="233851"/>
                  <a:pt x="298880" y="233140"/>
                  <a:pt x="296743" y="231540"/>
                </a:cubicBezTo>
                <a:lnTo>
                  <a:pt x="229188" y="183010"/>
                </a:lnTo>
                <a:lnTo>
                  <a:pt x="45927" y="332956"/>
                </a:lnTo>
                <a:lnTo>
                  <a:pt x="561623" y="332956"/>
                </a:lnTo>
                <a:lnTo>
                  <a:pt x="432833" y="227452"/>
                </a:lnTo>
                <a:cubicBezTo>
                  <a:pt x="427581" y="223274"/>
                  <a:pt x="426869" y="215630"/>
                  <a:pt x="431142" y="210475"/>
                </a:cubicBezTo>
                <a:cubicBezTo>
                  <a:pt x="435325" y="205320"/>
                  <a:pt x="442979" y="204520"/>
                  <a:pt x="448142" y="208786"/>
                </a:cubicBezTo>
                <a:lnTo>
                  <a:pt x="583430" y="319534"/>
                </a:lnTo>
                <a:close/>
                <a:moveTo>
                  <a:pt x="24209" y="35731"/>
                </a:moveTo>
                <a:lnTo>
                  <a:pt x="24209" y="319534"/>
                </a:lnTo>
                <a:lnTo>
                  <a:pt x="208806" y="168433"/>
                </a:lnTo>
                <a:close/>
                <a:moveTo>
                  <a:pt x="50377" y="24709"/>
                </a:moveTo>
                <a:lnTo>
                  <a:pt x="303775" y="206920"/>
                </a:lnTo>
                <a:lnTo>
                  <a:pt x="557262" y="24709"/>
                </a:lnTo>
                <a:close/>
                <a:moveTo>
                  <a:pt x="12105" y="0"/>
                </a:moveTo>
                <a:lnTo>
                  <a:pt x="595534" y="0"/>
                </a:lnTo>
                <a:cubicBezTo>
                  <a:pt x="595534" y="0"/>
                  <a:pt x="595445" y="267"/>
                  <a:pt x="595267" y="533"/>
                </a:cubicBezTo>
                <a:lnTo>
                  <a:pt x="595534" y="533"/>
                </a:lnTo>
                <a:cubicBezTo>
                  <a:pt x="602210" y="533"/>
                  <a:pt x="607639" y="5955"/>
                  <a:pt x="607639" y="12621"/>
                </a:cubicBezTo>
                <a:lnTo>
                  <a:pt x="607639" y="345044"/>
                </a:lnTo>
                <a:cubicBezTo>
                  <a:pt x="607639" y="351710"/>
                  <a:pt x="602210" y="357132"/>
                  <a:pt x="595534" y="357132"/>
                </a:cubicBezTo>
                <a:lnTo>
                  <a:pt x="12105" y="357132"/>
                </a:lnTo>
                <a:cubicBezTo>
                  <a:pt x="5429" y="357132"/>
                  <a:pt x="0" y="351710"/>
                  <a:pt x="0" y="345044"/>
                </a:cubicBezTo>
                <a:lnTo>
                  <a:pt x="0" y="12621"/>
                </a:lnTo>
                <a:cubicBezTo>
                  <a:pt x="0" y="5955"/>
                  <a:pt x="5429" y="533"/>
                  <a:pt x="12105" y="533"/>
                </a:cubicBezTo>
                <a:lnTo>
                  <a:pt x="12550" y="533"/>
                </a:lnTo>
                <a:cubicBezTo>
                  <a:pt x="12283" y="267"/>
                  <a:pt x="12105" y="0"/>
                  <a:pt x="1210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418" name="abstract-christmas-tree_66606"/>
          <p:cNvSpPr/>
          <p:nvPr/>
        </p:nvSpPr>
        <p:spPr>
          <a:xfrm rot="1083864">
            <a:off x="2721281" y="1862534"/>
            <a:ext cx="609685" cy="605504"/>
          </a:xfrm>
          <a:custGeom>
            <a:avLst/>
            <a:gdLst>
              <a:gd name="T0" fmla="*/ 7557 w 7798"/>
              <a:gd name="T1" fmla="*/ 3484 h 7758"/>
              <a:gd name="T2" fmla="*/ 1661 w 7798"/>
              <a:gd name="T3" fmla="*/ 3831 h 7758"/>
              <a:gd name="T4" fmla="*/ 6720 w 7798"/>
              <a:gd name="T5" fmla="*/ 2334 h 7758"/>
              <a:gd name="T6" fmla="*/ 6720 w 7798"/>
              <a:gd name="T7" fmla="*/ 1987 h 7758"/>
              <a:gd name="T8" fmla="*/ 2029 w 7798"/>
              <a:gd name="T9" fmla="*/ 2306 h 7758"/>
              <a:gd name="T10" fmla="*/ 5057 w 7798"/>
              <a:gd name="T11" fmla="*/ 1286 h 7758"/>
              <a:gd name="T12" fmla="*/ 5012 w 7798"/>
              <a:gd name="T13" fmla="*/ 955 h 7758"/>
              <a:gd name="T14" fmla="*/ 3144 w 7798"/>
              <a:gd name="T15" fmla="*/ 1052 h 7758"/>
              <a:gd name="T16" fmla="*/ 4188 w 7798"/>
              <a:gd name="T17" fmla="*/ 302 h 7758"/>
              <a:gd name="T18" fmla="*/ 4033 w 7798"/>
              <a:gd name="T19" fmla="*/ 36 h 7758"/>
              <a:gd name="T20" fmla="*/ 3201 w 7798"/>
              <a:gd name="T21" fmla="*/ 403 h 7758"/>
              <a:gd name="T22" fmla="*/ 3229 w 7798"/>
              <a:gd name="T23" fmla="*/ 611 h 7758"/>
              <a:gd name="T24" fmla="*/ 2593 w 7798"/>
              <a:gd name="T25" fmla="*/ 978 h 7758"/>
              <a:gd name="T26" fmla="*/ 2634 w 7798"/>
              <a:gd name="T27" fmla="*/ 1284 h 7758"/>
              <a:gd name="T28" fmla="*/ 3666 w 7798"/>
              <a:gd name="T29" fmla="*/ 1399 h 7758"/>
              <a:gd name="T30" fmla="*/ 1345 w 7798"/>
              <a:gd name="T31" fmla="*/ 2276 h 7758"/>
              <a:gd name="T32" fmla="*/ 1386 w 7798"/>
              <a:gd name="T33" fmla="*/ 2587 h 7758"/>
              <a:gd name="T34" fmla="*/ 5716 w 7798"/>
              <a:gd name="T35" fmla="*/ 2264 h 7758"/>
              <a:gd name="T36" fmla="*/ 713 w 7798"/>
              <a:gd name="T37" fmla="*/ 3876 h 7758"/>
              <a:gd name="T38" fmla="*/ 806 w 7798"/>
              <a:gd name="T39" fmla="*/ 4219 h 7758"/>
              <a:gd name="T40" fmla="*/ 6078 w 7798"/>
              <a:gd name="T41" fmla="*/ 3926 h 7758"/>
              <a:gd name="T42" fmla="*/ 4100 w 7798"/>
              <a:gd name="T43" fmla="*/ 4427 h 7758"/>
              <a:gd name="T44" fmla="*/ 192 w 7798"/>
              <a:gd name="T45" fmla="*/ 5570 h 7758"/>
              <a:gd name="T46" fmla="*/ 241 w 7798"/>
              <a:gd name="T47" fmla="*/ 5932 h 7758"/>
              <a:gd name="T48" fmla="*/ 3354 w 7798"/>
              <a:gd name="T49" fmla="*/ 5427 h 7758"/>
              <a:gd name="T50" fmla="*/ 6749 w 7798"/>
              <a:gd name="T51" fmla="*/ 5065 h 7758"/>
              <a:gd name="T52" fmla="*/ 3049 w 7798"/>
              <a:gd name="T53" fmla="*/ 5934 h 7758"/>
              <a:gd name="T54" fmla="*/ 3049 w 7798"/>
              <a:gd name="T55" fmla="*/ 6297 h 7758"/>
              <a:gd name="T56" fmla="*/ 4277 w 7798"/>
              <a:gd name="T57" fmla="*/ 6423 h 7758"/>
              <a:gd name="T58" fmla="*/ 3930 w 7798"/>
              <a:gd name="T59" fmla="*/ 6558 h 7758"/>
              <a:gd name="T60" fmla="*/ 3792 w 7798"/>
              <a:gd name="T61" fmla="*/ 6738 h 7758"/>
              <a:gd name="T62" fmla="*/ 3845 w 7798"/>
              <a:gd name="T63" fmla="*/ 7517 h 7758"/>
              <a:gd name="T64" fmla="*/ 4221 w 7798"/>
              <a:gd name="T65" fmla="*/ 7517 h 7758"/>
              <a:gd name="T66" fmla="*/ 4172 w 7798"/>
              <a:gd name="T67" fmla="*/ 6831 h 7758"/>
              <a:gd name="T68" fmla="*/ 5049 w 7798"/>
              <a:gd name="T69" fmla="*/ 6354 h 7758"/>
              <a:gd name="T70" fmla="*/ 4972 w 7798"/>
              <a:gd name="T71" fmla="*/ 6043 h 7758"/>
              <a:gd name="T72" fmla="*/ 7309 w 7798"/>
              <a:gd name="T73" fmla="*/ 4966 h 7758"/>
              <a:gd name="T74" fmla="*/ 7150 w 7798"/>
              <a:gd name="T75" fmla="*/ 4688 h 7758"/>
              <a:gd name="T76" fmla="*/ 3870 w 7798"/>
              <a:gd name="T77" fmla="*/ 4995 h 7758"/>
              <a:gd name="T78" fmla="*/ 2638 w 7798"/>
              <a:gd name="T79" fmla="*/ 5187 h 7758"/>
              <a:gd name="T80" fmla="*/ 3956 w 7798"/>
              <a:gd name="T81" fmla="*/ 4848 h 7758"/>
              <a:gd name="T82" fmla="*/ 7616 w 7798"/>
              <a:gd name="T83" fmla="*/ 3856 h 7758"/>
              <a:gd name="T84" fmla="*/ 7557 w 7798"/>
              <a:gd name="T85" fmla="*/ 3484 h 7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798" h="7758">
                <a:moveTo>
                  <a:pt x="7557" y="3484"/>
                </a:moveTo>
                <a:cubicBezTo>
                  <a:pt x="5586" y="3542"/>
                  <a:pt x="3628" y="3766"/>
                  <a:pt x="1661" y="3831"/>
                </a:cubicBezTo>
                <a:cubicBezTo>
                  <a:pt x="3285" y="3150"/>
                  <a:pt x="5048" y="2892"/>
                  <a:pt x="6720" y="2334"/>
                </a:cubicBezTo>
                <a:cubicBezTo>
                  <a:pt x="6874" y="2280"/>
                  <a:pt x="6908" y="2019"/>
                  <a:pt x="6720" y="1987"/>
                </a:cubicBezTo>
                <a:cubicBezTo>
                  <a:pt x="5138" y="1702"/>
                  <a:pt x="3600" y="2358"/>
                  <a:pt x="2029" y="2306"/>
                </a:cubicBezTo>
                <a:cubicBezTo>
                  <a:pt x="3000" y="1874"/>
                  <a:pt x="4069" y="1690"/>
                  <a:pt x="5057" y="1286"/>
                </a:cubicBezTo>
                <a:cubicBezTo>
                  <a:pt x="5220" y="1216"/>
                  <a:pt x="5216" y="947"/>
                  <a:pt x="5012" y="955"/>
                </a:cubicBezTo>
                <a:cubicBezTo>
                  <a:pt x="4396" y="975"/>
                  <a:pt x="3760" y="1122"/>
                  <a:pt x="3144" y="1052"/>
                </a:cubicBezTo>
                <a:cubicBezTo>
                  <a:pt x="3514" y="836"/>
                  <a:pt x="3874" y="603"/>
                  <a:pt x="4188" y="302"/>
                </a:cubicBezTo>
                <a:cubicBezTo>
                  <a:pt x="4306" y="187"/>
                  <a:pt x="4184" y="0"/>
                  <a:pt x="4033" y="36"/>
                </a:cubicBezTo>
                <a:cubicBezTo>
                  <a:pt x="3740" y="102"/>
                  <a:pt x="3393" y="159"/>
                  <a:pt x="3201" y="403"/>
                </a:cubicBezTo>
                <a:cubicBezTo>
                  <a:pt x="3144" y="476"/>
                  <a:pt x="3173" y="566"/>
                  <a:pt x="3229" y="611"/>
                </a:cubicBezTo>
                <a:cubicBezTo>
                  <a:pt x="3021" y="738"/>
                  <a:pt x="2809" y="860"/>
                  <a:pt x="2593" y="978"/>
                </a:cubicBezTo>
                <a:cubicBezTo>
                  <a:pt x="2462" y="1051"/>
                  <a:pt x="2500" y="1239"/>
                  <a:pt x="2634" y="1284"/>
                </a:cubicBezTo>
                <a:cubicBezTo>
                  <a:pt x="2973" y="1395"/>
                  <a:pt x="3320" y="1415"/>
                  <a:pt x="3666" y="1399"/>
                </a:cubicBezTo>
                <a:cubicBezTo>
                  <a:pt x="2870" y="1635"/>
                  <a:pt x="2072" y="1856"/>
                  <a:pt x="1345" y="2276"/>
                </a:cubicBezTo>
                <a:cubicBezTo>
                  <a:pt x="1226" y="2346"/>
                  <a:pt x="1234" y="2566"/>
                  <a:pt x="1386" y="2587"/>
                </a:cubicBezTo>
                <a:cubicBezTo>
                  <a:pt x="2842" y="2819"/>
                  <a:pt x="4270" y="2276"/>
                  <a:pt x="5716" y="2264"/>
                </a:cubicBezTo>
                <a:cubicBezTo>
                  <a:pt x="4022" y="2734"/>
                  <a:pt x="2285" y="3035"/>
                  <a:pt x="713" y="3876"/>
                </a:cubicBezTo>
                <a:cubicBezTo>
                  <a:pt x="550" y="3962"/>
                  <a:pt x="628" y="4223"/>
                  <a:pt x="806" y="4219"/>
                </a:cubicBezTo>
                <a:cubicBezTo>
                  <a:pt x="2569" y="4207"/>
                  <a:pt x="4320" y="4031"/>
                  <a:pt x="6078" y="3926"/>
                </a:cubicBezTo>
                <a:cubicBezTo>
                  <a:pt x="5421" y="4110"/>
                  <a:pt x="4761" y="4277"/>
                  <a:pt x="4100" y="4427"/>
                </a:cubicBezTo>
                <a:cubicBezTo>
                  <a:pt x="2765" y="4734"/>
                  <a:pt x="1493" y="5150"/>
                  <a:pt x="192" y="5570"/>
                </a:cubicBezTo>
                <a:cubicBezTo>
                  <a:pt x="0" y="5631"/>
                  <a:pt x="25" y="5946"/>
                  <a:pt x="241" y="5932"/>
                </a:cubicBezTo>
                <a:cubicBezTo>
                  <a:pt x="1298" y="5871"/>
                  <a:pt x="2318" y="5610"/>
                  <a:pt x="3354" y="5427"/>
                </a:cubicBezTo>
                <a:cubicBezTo>
                  <a:pt x="4440" y="5235"/>
                  <a:pt x="5626" y="5109"/>
                  <a:pt x="6749" y="5065"/>
                </a:cubicBezTo>
                <a:cubicBezTo>
                  <a:pt x="5901" y="5853"/>
                  <a:pt x="4056" y="5649"/>
                  <a:pt x="3049" y="5934"/>
                </a:cubicBezTo>
                <a:cubicBezTo>
                  <a:pt x="2869" y="5983"/>
                  <a:pt x="2869" y="6245"/>
                  <a:pt x="3049" y="6297"/>
                </a:cubicBezTo>
                <a:cubicBezTo>
                  <a:pt x="3461" y="6415"/>
                  <a:pt x="3865" y="6431"/>
                  <a:pt x="4277" y="6423"/>
                </a:cubicBezTo>
                <a:cubicBezTo>
                  <a:pt x="4166" y="6477"/>
                  <a:pt x="4053" y="6517"/>
                  <a:pt x="3930" y="6558"/>
                </a:cubicBezTo>
                <a:cubicBezTo>
                  <a:pt x="3853" y="6582"/>
                  <a:pt x="3792" y="6651"/>
                  <a:pt x="3792" y="6738"/>
                </a:cubicBezTo>
                <a:cubicBezTo>
                  <a:pt x="3800" y="6999"/>
                  <a:pt x="3824" y="7257"/>
                  <a:pt x="3845" y="7517"/>
                </a:cubicBezTo>
                <a:cubicBezTo>
                  <a:pt x="3865" y="7758"/>
                  <a:pt x="4241" y="7758"/>
                  <a:pt x="4221" y="7517"/>
                </a:cubicBezTo>
                <a:cubicBezTo>
                  <a:pt x="4201" y="7288"/>
                  <a:pt x="4184" y="7059"/>
                  <a:pt x="4172" y="6831"/>
                </a:cubicBezTo>
                <a:cubicBezTo>
                  <a:pt x="4180" y="6946"/>
                  <a:pt x="4980" y="6411"/>
                  <a:pt x="5049" y="6354"/>
                </a:cubicBezTo>
                <a:cubicBezTo>
                  <a:pt x="5160" y="6257"/>
                  <a:pt x="5094" y="6081"/>
                  <a:pt x="4972" y="6043"/>
                </a:cubicBezTo>
                <a:cubicBezTo>
                  <a:pt x="5918" y="5932"/>
                  <a:pt x="6857" y="5728"/>
                  <a:pt x="7309" y="4966"/>
                </a:cubicBezTo>
                <a:cubicBezTo>
                  <a:pt x="7378" y="4847"/>
                  <a:pt x="7289" y="4684"/>
                  <a:pt x="7150" y="4688"/>
                </a:cubicBezTo>
                <a:cubicBezTo>
                  <a:pt x="6057" y="4712"/>
                  <a:pt x="4960" y="4888"/>
                  <a:pt x="3870" y="4995"/>
                </a:cubicBezTo>
                <a:cubicBezTo>
                  <a:pt x="3454" y="5037"/>
                  <a:pt x="3046" y="5106"/>
                  <a:pt x="2638" y="5187"/>
                </a:cubicBezTo>
                <a:cubicBezTo>
                  <a:pt x="3070" y="5060"/>
                  <a:pt x="3508" y="4946"/>
                  <a:pt x="3956" y="4848"/>
                </a:cubicBezTo>
                <a:cubicBezTo>
                  <a:pt x="5192" y="4587"/>
                  <a:pt x="6416" y="4252"/>
                  <a:pt x="7616" y="3856"/>
                </a:cubicBezTo>
                <a:cubicBezTo>
                  <a:pt x="7798" y="3782"/>
                  <a:pt x="7773" y="3476"/>
                  <a:pt x="7557" y="3484"/>
                </a:cubicBezTo>
                <a:close/>
              </a:path>
            </a:pathLst>
          </a:custGeom>
          <a:solidFill>
            <a:srgbClr val="88D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419" name="price-tag_137846"/>
          <p:cNvSpPr/>
          <p:nvPr/>
        </p:nvSpPr>
        <p:spPr>
          <a:xfrm>
            <a:off x="1325171" y="1897265"/>
            <a:ext cx="609685" cy="608903"/>
          </a:xfrm>
          <a:custGeom>
            <a:avLst/>
            <a:gdLst>
              <a:gd name="connsiteX0" fmla="*/ 395492 w 606835"/>
              <a:gd name="connsiteY0" fmla="*/ 290073 h 606057"/>
              <a:gd name="connsiteX1" fmla="*/ 338193 w 606835"/>
              <a:gd name="connsiteY1" fmla="*/ 346501 h 606057"/>
              <a:gd name="connsiteX2" fmla="*/ 338193 w 606835"/>
              <a:gd name="connsiteY2" fmla="*/ 348114 h 606057"/>
              <a:gd name="connsiteX3" fmla="*/ 340614 w 606835"/>
              <a:gd name="connsiteY3" fmla="*/ 368267 h 606057"/>
              <a:gd name="connsiteX4" fmla="*/ 372895 w 606835"/>
              <a:gd name="connsiteY4" fmla="*/ 419052 h 606057"/>
              <a:gd name="connsiteX5" fmla="*/ 456826 w 606835"/>
              <a:gd name="connsiteY5" fmla="*/ 490797 h 606057"/>
              <a:gd name="connsiteX6" fmla="*/ 539949 w 606835"/>
              <a:gd name="connsiteY6" fmla="*/ 419052 h 606057"/>
              <a:gd name="connsiteX7" fmla="*/ 572230 w 606835"/>
              <a:gd name="connsiteY7" fmla="*/ 368267 h 606057"/>
              <a:gd name="connsiteX8" fmla="*/ 574651 w 606835"/>
              <a:gd name="connsiteY8" fmla="*/ 348114 h 606057"/>
              <a:gd name="connsiteX9" fmla="*/ 517352 w 606835"/>
              <a:gd name="connsiteY9" fmla="*/ 290073 h 606057"/>
              <a:gd name="connsiteX10" fmla="*/ 466510 w 606835"/>
              <a:gd name="connsiteY10" fmla="*/ 328767 h 606057"/>
              <a:gd name="connsiteX11" fmla="*/ 456826 w 606835"/>
              <a:gd name="connsiteY11" fmla="*/ 351338 h 606057"/>
              <a:gd name="connsiteX12" fmla="*/ 446334 w 606835"/>
              <a:gd name="connsiteY12" fmla="*/ 328767 h 606057"/>
              <a:gd name="connsiteX13" fmla="*/ 395492 w 606835"/>
              <a:gd name="connsiteY13" fmla="*/ 290073 h 606057"/>
              <a:gd name="connsiteX14" fmla="*/ 79889 w 606835"/>
              <a:gd name="connsiteY14" fmla="*/ 286104 h 606057"/>
              <a:gd name="connsiteX15" fmla="*/ 30665 w 606835"/>
              <a:gd name="connsiteY15" fmla="*/ 335266 h 606057"/>
              <a:gd name="connsiteX16" fmla="*/ 271139 w 606835"/>
              <a:gd name="connsiteY16" fmla="*/ 576238 h 606057"/>
              <a:gd name="connsiteX17" fmla="*/ 322785 w 606835"/>
              <a:gd name="connsiteY17" fmla="*/ 526270 h 606057"/>
              <a:gd name="connsiteX18" fmla="*/ 395492 w 606835"/>
              <a:gd name="connsiteY18" fmla="*/ 268308 h 606057"/>
              <a:gd name="connsiteX19" fmla="*/ 456826 w 606835"/>
              <a:gd name="connsiteY19" fmla="*/ 302971 h 606057"/>
              <a:gd name="connsiteX20" fmla="*/ 517352 w 606835"/>
              <a:gd name="connsiteY20" fmla="*/ 268308 h 606057"/>
              <a:gd name="connsiteX21" fmla="*/ 595634 w 606835"/>
              <a:gd name="connsiteY21" fmla="*/ 344083 h 606057"/>
              <a:gd name="connsiteX22" fmla="*/ 593213 w 606835"/>
              <a:gd name="connsiteY22" fmla="*/ 373909 h 606057"/>
              <a:gd name="connsiteX23" fmla="*/ 554476 w 606835"/>
              <a:gd name="connsiteY23" fmla="*/ 435174 h 606057"/>
              <a:gd name="connsiteX24" fmla="*/ 464896 w 606835"/>
              <a:gd name="connsiteY24" fmla="*/ 512562 h 606057"/>
              <a:gd name="connsiteX25" fmla="*/ 456826 w 606835"/>
              <a:gd name="connsiteY25" fmla="*/ 514980 h 606057"/>
              <a:gd name="connsiteX26" fmla="*/ 447948 w 606835"/>
              <a:gd name="connsiteY26" fmla="*/ 512562 h 606057"/>
              <a:gd name="connsiteX27" fmla="*/ 358368 w 606835"/>
              <a:gd name="connsiteY27" fmla="*/ 435981 h 606057"/>
              <a:gd name="connsiteX28" fmla="*/ 319631 w 606835"/>
              <a:gd name="connsiteY28" fmla="*/ 373909 h 606057"/>
              <a:gd name="connsiteX29" fmla="*/ 317210 w 606835"/>
              <a:gd name="connsiteY29" fmla="*/ 344083 h 606057"/>
              <a:gd name="connsiteX30" fmla="*/ 395492 w 606835"/>
              <a:gd name="connsiteY30" fmla="*/ 268308 h 606057"/>
              <a:gd name="connsiteX31" fmla="*/ 456825 w 606835"/>
              <a:gd name="connsiteY31" fmla="*/ 118436 h 606057"/>
              <a:gd name="connsiteX32" fmla="*/ 435844 w 606835"/>
              <a:gd name="connsiteY32" fmla="*/ 139416 h 606057"/>
              <a:gd name="connsiteX33" fmla="*/ 456825 w 606835"/>
              <a:gd name="connsiteY33" fmla="*/ 159590 h 606057"/>
              <a:gd name="connsiteX34" fmla="*/ 477805 w 606835"/>
              <a:gd name="connsiteY34" fmla="*/ 139416 h 606057"/>
              <a:gd name="connsiteX35" fmla="*/ 456825 w 606835"/>
              <a:gd name="connsiteY35" fmla="*/ 118436 h 606057"/>
              <a:gd name="connsiteX36" fmla="*/ 456825 w 606835"/>
              <a:gd name="connsiteY36" fmla="*/ 96648 h 606057"/>
              <a:gd name="connsiteX37" fmla="*/ 498786 w 606835"/>
              <a:gd name="connsiteY37" fmla="*/ 139416 h 606057"/>
              <a:gd name="connsiteX38" fmla="*/ 456825 w 606835"/>
              <a:gd name="connsiteY38" fmla="*/ 181377 h 606057"/>
              <a:gd name="connsiteX39" fmla="*/ 414057 w 606835"/>
              <a:gd name="connsiteY39" fmla="*/ 139416 h 606057"/>
              <a:gd name="connsiteX40" fmla="*/ 456825 w 606835"/>
              <a:gd name="connsiteY40" fmla="*/ 96648 h 606057"/>
              <a:gd name="connsiteX41" fmla="*/ 336503 w 606835"/>
              <a:gd name="connsiteY41" fmla="*/ 0 h 606057"/>
              <a:gd name="connsiteX42" fmla="*/ 487405 w 606835"/>
              <a:gd name="connsiteY42" fmla="*/ 0 h 606057"/>
              <a:gd name="connsiteX43" fmla="*/ 606835 w 606835"/>
              <a:gd name="connsiteY43" fmla="*/ 119277 h 606057"/>
              <a:gd name="connsiteX44" fmla="*/ 606835 w 606835"/>
              <a:gd name="connsiteY44" fmla="*/ 266762 h 606057"/>
              <a:gd name="connsiteX45" fmla="*/ 585854 w 606835"/>
              <a:gd name="connsiteY45" fmla="*/ 266762 h 606057"/>
              <a:gd name="connsiteX46" fmla="*/ 585854 w 606835"/>
              <a:gd name="connsiteY46" fmla="*/ 128142 h 606057"/>
              <a:gd name="connsiteX47" fmla="*/ 478528 w 606835"/>
              <a:gd name="connsiteY47" fmla="*/ 21760 h 606057"/>
              <a:gd name="connsiteX48" fmla="*/ 345380 w 606835"/>
              <a:gd name="connsiteY48" fmla="*/ 21760 h 606057"/>
              <a:gd name="connsiteX49" fmla="*/ 95221 w 606835"/>
              <a:gd name="connsiteY49" fmla="*/ 270792 h 606057"/>
              <a:gd name="connsiteX50" fmla="*/ 353449 w 606835"/>
              <a:gd name="connsiteY50" fmla="*/ 527076 h 606057"/>
              <a:gd name="connsiteX51" fmla="*/ 270332 w 606835"/>
              <a:gd name="connsiteY51" fmla="*/ 606057 h 606057"/>
              <a:gd name="connsiteX52" fmla="*/ 0 w 606835"/>
              <a:gd name="connsiteY52" fmla="*/ 335266 h 606057"/>
              <a:gd name="connsiteX53" fmla="*/ 64557 w 606835"/>
              <a:gd name="connsiteY53" fmla="*/ 270792 h 60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606835" h="606057">
                <a:moveTo>
                  <a:pt x="395492" y="290073"/>
                </a:moveTo>
                <a:cubicBezTo>
                  <a:pt x="361596" y="290073"/>
                  <a:pt x="341421" y="319093"/>
                  <a:pt x="338193" y="346501"/>
                </a:cubicBezTo>
                <a:lnTo>
                  <a:pt x="338193" y="348114"/>
                </a:lnTo>
                <a:cubicBezTo>
                  <a:pt x="338193" y="348114"/>
                  <a:pt x="337386" y="355369"/>
                  <a:pt x="340614" y="368267"/>
                </a:cubicBezTo>
                <a:cubicBezTo>
                  <a:pt x="345456" y="387613"/>
                  <a:pt x="355947" y="405348"/>
                  <a:pt x="372895" y="419052"/>
                </a:cubicBezTo>
                <a:lnTo>
                  <a:pt x="456826" y="490797"/>
                </a:lnTo>
                <a:lnTo>
                  <a:pt x="539949" y="419052"/>
                </a:lnTo>
                <a:cubicBezTo>
                  <a:pt x="556897" y="405348"/>
                  <a:pt x="567388" y="387613"/>
                  <a:pt x="572230" y="368267"/>
                </a:cubicBezTo>
                <a:cubicBezTo>
                  <a:pt x="575458" y="355369"/>
                  <a:pt x="574651" y="348114"/>
                  <a:pt x="574651" y="348114"/>
                </a:cubicBezTo>
                <a:cubicBezTo>
                  <a:pt x="571423" y="319093"/>
                  <a:pt x="551248" y="290073"/>
                  <a:pt x="517352" y="290073"/>
                </a:cubicBezTo>
                <a:cubicBezTo>
                  <a:pt x="493949" y="290073"/>
                  <a:pt x="474580" y="309420"/>
                  <a:pt x="466510" y="328767"/>
                </a:cubicBezTo>
                <a:lnTo>
                  <a:pt x="456826" y="351338"/>
                </a:lnTo>
                <a:lnTo>
                  <a:pt x="446334" y="328767"/>
                </a:lnTo>
                <a:cubicBezTo>
                  <a:pt x="438264" y="309420"/>
                  <a:pt x="418895" y="290073"/>
                  <a:pt x="395492" y="290073"/>
                </a:cubicBezTo>
                <a:close/>
                <a:moveTo>
                  <a:pt x="79889" y="286104"/>
                </a:moveTo>
                <a:lnTo>
                  <a:pt x="30665" y="335266"/>
                </a:lnTo>
                <a:lnTo>
                  <a:pt x="271139" y="576238"/>
                </a:lnTo>
                <a:lnTo>
                  <a:pt x="322785" y="526270"/>
                </a:lnTo>
                <a:close/>
                <a:moveTo>
                  <a:pt x="395492" y="268308"/>
                </a:moveTo>
                <a:cubicBezTo>
                  <a:pt x="421316" y="268308"/>
                  <a:pt x="443106" y="284430"/>
                  <a:pt x="456826" y="302971"/>
                </a:cubicBezTo>
                <a:cubicBezTo>
                  <a:pt x="470545" y="284430"/>
                  <a:pt x="491528" y="268308"/>
                  <a:pt x="517352" y="268308"/>
                </a:cubicBezTo>
                <a:cubicBezTo>
                  <a:pt x="558511" y="268308"/>
                  <a:pt x="591599" y="300553"/>
                  <a:pt x="595634" y="344083"/>
                </a:cubicBezTo>
                <a:cubicBezTo>
                  <a:pt x="596441" y="347308"/>
                  <a:pt x="597248" y="357787"/>
                  <a:pt x="593213" y="373909"/>
                </a:cubicBezTo>
                <a:cubicBezTo>
                  <a:pt x="587564" y="397287"/>
                  <a:pt x="573844" y="418246"/>
                  <a:pt x="554476" y="435174"/>
                </a:cubicBezTo>
                <a:lnTo>
                  <a:pt x="464896" y="512562"/>
                </a:lnTo>
                <a:cubicBezTo>
                  <a:pt x="462475" y="514174"/>
                  <a:pt x="459247" y="514980"/>
                  <a:pt x="456826" y="514980"/>
                </a:cubicBezTo>
                <a:cubicBezTo>
                  <a:pt x="453597" y="514980"/>
                  <a:pt x="450369" y="514174"/>
                  <a:pt x="447948" y="512562"/>
                </a:cubicBezTo>
                <a:lnTo>
                  <a:pt x="358368" y="435981"/>
                </a:lnTo>
                <a:cubicBezTo>
                  <a:pt x="339000" y="418246"/>
                  <a:pt x="325280" y="397287"/>
                  <a:pt x="319631" y="373909"/>
                </a:cubicBezTo>
                <a:cubicBezTo>
                  <a:pt x="315596" y="357787"/>
                  <a:pt x="316403" y="347308"/>
                  <a:pt x="317210" y="344083"/>
                </a:cubicBezTo>
                <a:cubicBezTo>
                  <a:pt x="321245" y="300553"/>
                  <a:pt x="354333" y="268308"/>
                  <a:pt x="395492" y="268308"/>
                </a:cubicBezTo>
                <a:close/>
                <a:moveTo>
                  <a:pt x="456825" y="118436"/>
                </a:moveTo>
                <a:cubicBezTo>
                  <a:pt x="444721" y="118436"/>
                  <a:pt x="435844" y="127312"/>
                  <a:pt x="435844" y="139416"/>
                </a:cubicBezTo>
                <a:cubicBezTo>
                  <a:pt x="435844" y="150713"/>
                  <a:pt x="444721" y="159590"/>
                  <a:pt x="456825" y="159590"/>
                </a:cubicBezTo>
                <a:cubicBezTo>
                  <a:pt x="468122" y="159590"/>
                  <a:pt x="477805" y="150713"/>
                  <a:pt x="477805" y="139416"/>
                </a:cubicBezTo>
                <a:cubicBezTo>
                  <a:pt x="477805" y="127312"/>
                  <a:pt x="468122" y="118436"/>
                  <a:pt x="456825" y="118436"/>
                </a:cubicBezTo>
                <a:close/>
                <a:moveTo>
                  <a:pt x="456825" y="96648"/>
                </a:moveTo>
                <a:cubicBezTo>
                  <a:pt x="480226" y="96648"/>
                  <a:pt x="498786" y="116015"/>
                  <a:pt x="498786" y="139416"/>
                </a:cubicBezTo>
                <a:cubicBezTo>
                  <a:pt x="498786" y="162817"/>
                  <a:pt x="480226" y="181377"/>
                  <a:pt x="456825" y="181377"/>
                </a:cubicBezTo>
                <a:cubicBezTo>
                  <a:pt x="433424" y="181377"/>
                  <a:pt x="414057" y="162817"/>
                  <a:pt x="414057" y="139416"/>
                </a:cubicBezTo>
                <a:cubicBezTo>
                  <a:pt x="414057" y="116015"/>
                  <a:pt x="433424" y="96648"/>
                  <a:pt x="456825" y="96648"/>
                </a:cubicBezTo>
                <a:close/>
                <a:moveTo>
                  <a:pt x="336503" y="0"/>
                </a:moveTo>
                <a:lnTo>
                  <a:pt x="487405" y="0"/>
                </a:lnTo>
                <a:lnTo>
                  <a:pt x="606835" y="119277"/>
                </a:lnTo>
                <a:lnTo>
                  <a:pt x="606835" y="266762"/>
                </a:lnTo>
                <a:lnTo>
                  <a:pt x="585854" y="266762"/>
                </a:lnTo>
                <a:lnTo>
                  <a:pt x="585854" y="128142"/>
                </a:lnTo>
                <a:lnTo>
                  <a:pt x="478528" y="21760"/>
                </a:lnTo>
                <a:lnTo>
                  <a:pt x="345380" y="21760"/>
                </a:lnTo>
                <a:lnTo>
                  <a:pt x="95221" y="270792"/>
                </a:lnTo>
                <a:lnTo>
                  <a:pt x="353449" y="527076"/>
                </a:lnTo>
                <a:lnTo>
                  <a:pt x="270332" y="606057"/>
                </a:lnTo>
                <a:lnTo>
                  <a:pt x="0" y="335266"/>
                </a:lnTo>
                <a:lnTo>
                  <a:pt x="64557" y="270792"/>
                </a:lnTo>
                <a:close/>
              </a:path>
            </a:pathLst>
          </a:custGeom>
          <a:solidFill>
            <a:srgbClr val="88D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873564" y="2113896"/>
            <a:ext cx="5528773" cy="2165651"/>
            <a:chOff x="6053173" y="1608334"/>
            <a:chExt cx="5528773" cy="2165651"/>
          </a:xfrm>
        </p:grpSpPr>
        <p:grpSp>
          <p:nvGrpSpPr>
            <p:cNvPr id="3" name="组合 2"/>
            <p:cNvGrpSpPr/>
            <p:nvPr/>
          </p:nvGrpSpPr>
          <p:grpSpPr>
            <a:xfrm>
              <a:off x="6053173" y="1608334"/>
              <a:ext cx="5528773" cy="2165651"/>
              <a:chOff x="6227342" y="1390620"/>
              <a:chExt cx="5528773" cy="2165651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6517588" y="1390620"/>
                <a:ext cx="643534" cy="643534"/>
              </a:xfrm>
              <a:prstGeom prst="ellipse">
                <a:avLst/>
              </a:prstGeom>
              <a:solidFill>
                <a:srgbClr val="BDD2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F7941D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7257126" y="2632941"/>
                <a:ext cx="44989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5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</a:defRPr>
                </a:lvl1pPr>
              </a:lstStyle>
              <a:p>
                <a:r>
                  <a:rPr lang="en-US" altLang="zh-CN" dirty="0">
                    <a:latin typeface="+mn-lt"/>
                    <a:ea typeface="+mn-ea"/>
                    <a:sym typeface="+mn-lt"/>
                  </a:rPr>
                  <a:t>Add title text</a:t>
                </a:r>
                <a:endParaRPr lang="zh-CN" altLang="en-US" dirty="0">
                  <a:latin typeface="+mn-lt"/>
                  <a:ea typeface="+mn-ea"/>
                  <a:sym typeface="+mn-lt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6227342" y="1488727"/>
                <a:ext cx="4325030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PART 03</a:t>
                </a:r>
                <a:endParaRPr lang="zh-CN" altLang="en-US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" name="任意多边形: 形状 3"/>
            <p:cNvSpPr/>
            <p:nvPr/>
          </p:nvSpPr>
          <p:spPr>
            <a:xfrm>
              <a:off x="6578433" y="3180250"/>
              <a:ext cx="270228" cy="95713"/>
            </a:xfrm>
            <a:custGeom>
              <a:avLst/>
              <a:gdLst>
                <a:gd name="connsiteX0" fmla="*/ 373952 w 466725"/>
                <a:gd name="connsiteY0" fmla="*/ 197549 h 200025"/>
                <a:gd name="connsiteX1" fmla="*/ 101060 w 466725"/>
                <a:gd name="connsiteY1" fmla="*/ 194977 h 200025"/>
                <a:gd name="connsiteX2" fmla="*/ 7144 w 466725"/>
                <a:gd name="connsiteY2" fmla="*/ 101060 h 200025"/>
                <a:gd name="connsiteX3" fmla="*/ 7144 w 466725"/>
                <a:gd name="connsiteY3" fmla="*/ 101060 h 200025"/>
                <a:gd name="connsiteX4" fmla="*/ 101060 w 466725"/>
                <a:gd name="connsiteY4" fmla="*/ 7144 h 200025"/>
                <a:gd name="connsiteX5" fmla="*/ 373952 w 466725"/>
                <a:gd name="connsiteY5" fmla="*/ 9716 h 200025"/>
                <a:gd name="connsiteX6" fmla="*/ 467868 w 466725"/>
                <a:gd name="connsiteY6" fmla="*/ 103632 h 200025"/>
                <a:gd name="connsiteX7" fmla="*/ 467868 w 466725"/>
                <a:gd name="connsiteY7" fmla="*/ 103632 h 200025"/>
                <a:gd name="connsiteX8" fmla="*/ 373952 w 466725"/>
                <a:gd name="connsiteY8" fmla="*/ 19754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6725" h="200025">
                  <a:moveTo>
                    <a:pt x="373952" y="197549"/>
                  </a:moveTo>
                  <a:lnTo>
                    <a:pt x="101060" y="194977"/>
                  </a:lnTo>
                  <a:cubicBezTo>
                    <a:pt x="49149" y="194977"/>
                    <a:pt x="7144" y="152876"/>
                    <a:pt x="7144" y="101060"/>
                  </a:cubicBezTo>
                  <a:lnTo>
                    <a:pt x="7144" y="101060"/>
                  </a:lnTo>
                  <a:cubicBezTo>
                    <a:pt x="7144" y="49149"/>
                    <a:pt x="49244" y="7144"/>
                    <a:pt x="101060" y="7144"/>
                  </a:cubicBezTo>
                  <a:lnTo>
                    <a:pt x="373952" y="9716"/>
                  </a:lnTo>
                  <a:cubicBezTo>
                    <a:pt x="425863" y="9716"/>
                    <a:pt x="467868" y="51816"/>
                    <a:pt x="467868" y="103632"/>
                  </a:cubicBezTo>
                  <a:lnTo>
                    <a:pt x="467868" y="103632"/>
                  </a:lnTo>
                  <a:cubicBezTo>
                    <a:pt x="467963" y="155543"/>
                    <a:pt x="425863" y="197549"/>
                    <a:pt x="373952" y="197549"/>
                  </a:cubicBezTo>
                  <a:close/>
                </a:path>
              </a:pathLst>
            </a:custGeom>
            <a:solidFill>
              <a:srgbClr val="88D4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形 3" descr="202872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718" y="4531171"/>
            <a:ext cx="492125" cy="492125"/>
          </a:xfrm>
          <a:prstGeom prst="rect">
            <a:avLst/>
          </a:prstGeom>
        </p:spPr>
      </p:pic>
      <p:pic>
        <p:nvPicPr>
          <p:cNvPr id="18" name="图形 4" descr="202872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8673" y="3213546"/>
            <a:ext cx="492125" cy="492125"/>
          </a:xfrm>
          <a:prstGeom prst="rect">
            <a:avLst/>
          </a:prstGeom>
        </p:spPr>
      </p:pic>
      <p:sp>
        <p:nvSpPr>
          <p:cNvPr id="19" name="圆角矩形 2"/>
          <p:cNvSpPr/>
          <p:nvPr/>
        </p:nvSpPr>
        <p:spPr>
          <a:xfrm>
            <a:off x="2894433" y="1577151"/>
            <a:ext cx="2484120" cy="2375535"/>
          </a:xfrm>
          <a:prstGeom prst="roundRect">
            <a:avLst>
              <a:gd name="adj" fmla="val 6514"/>
            </a:avLst>
          </a:prstGeom>
          <a:solidFill>
            <a:srgbClr val="88D493">
              <a:alpha val="90000"/>
            </a:srgbClr>
          </a:soli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圆角矩形 3"/>
          <p:cNvSpPr/>
          <p:nvPr/>
        </p:nvSpPr>
        <p:spPr>
          <a:xfrm>
            <a:off x="1015468" y="2445196"/>
            <a:ext cx="1767205" cy="1690370"/>
          </a:xfrm>
          <a:prstGeom prst="roundRect">
            <a:avLst>
              <a:gd name="adj" fmla="val 6514"/>
            </a:avLst>
          </a:prstGeom>
          <a:solidFill>
            <a:srgbClr val="88D493">
              <a:alpha val="90000"/>
            </a:srgbClr>
          </a:soli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圆角矩形 4"/>
          <p:cNvSpPr/>
          <p:nvPr/>
        </p:nvSpPr>
        <p:spPr>
          <a:xfrm>
            <a:off x="3215680" y="4365104"/>
            <a:ext cx="1287906" cy="1231930"/>
          </a:xfrm>
          <a:prstGeom prst="roundRect">
            <a:avLst>
              <a:gd name="adj" fmla="val 6514"/>
            </a:avLst>
          </a:prstGeom>
          <a:solidFill>
            <a:srgbClr val="88D493">
              <a:alpha val="76000"/>
            </a:srgb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圆角矩形 5"/>
          <p:cNvSpPr/>
          <p:nvPr/>
        </p:nvSpPr>
        <p:spPr>
          <a:xfrm>
            <a:off x="1981303" y="4285426"/>
            <a:ext cx="801370" cy="766445"/>
          </a:xfrm>
          <a:prstGeom prst="roundRect">
            <a:avLst>
              <a:gd name="adj" fmla="val 6514"/>
            </a:avLst>
          </a:prstGeom>
          <a:solidFill>
            <a:srgbClr val="348F6E">
              <a:alpha val="76000"/>
            </a:srgb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圆角矩形 6"/>
          <p:cNvSpPr/>
          <p:nvPr/>
        </p:nvSpPr>
        <p:spPr>
          <a:xfrm>
            <a:off x="2142593" y="1690181"/>
            <a:ext cx="478155" cy="457835"/>
          </a:xfrm>
          <a:prstGeom prst="roundRect">
            <a:avLst>
              <a:gd name="adj" fmla="val 6514"/>
            </a:avLst>
          </a:prstGeom>
          <a:solidFill>
            <a:srgbClr val="348F6E">
              <a:alpha val="76000"/>
            </a:srgb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圆角矩形 7"/>
          <p:cNvSpPr/>
          <p:nvPr/>
        </p:nvSpPr>
        <p:spPr>
          <a:xfrm>
            <a:off x="4936593" y="4135566"/>
            <a:ext cx="310515" cy="297815"/>
          </a:xfrm>
          <a:prstGeom prst="roundRect">
            <a:avLst>
              <a:gd name="adj" fmla="val 6514"/>
            </a:avLst>
          </a:prstGeom>
          <a:solidFill>
            <a:srgbClr val="348F6E">
              <a:alpha val="76000"/>
            </a:srgb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Text Box 81"/>
          <p:cNvSpPr txBox="1">
            <a:spLocks noChangeArrowheads="1"/>
          </p:cNvSpPr>
          <p:nvPr/>
        </p:nvSpPr>
        <p:spPr bwMode="auto">
          <a:xfrm>
            <a:off x="6980658" y="1945451"/>
            <a:ext cx="4130040" cy="75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ED0A2"/>
                    </a:gs>
                    <a:gs pos="100000">
                      <a:srgbClr val="FFEFD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Text Box 81"/>
          <p:cNvSpPr txBox="1">
            <a:spLocks noChangeArrowheads="1"/>
          </p:cNvSpPr>
          <p:nvPr/>
        </p:nvSpPr>
        <p:spPr bwMode="auto">
          <a:xfrm>
            <a:off x="6980658" y="1685101"/>
            <a:ext cx="157924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ED0A2"/>
                    </a:gs>
                    <a:gs pos="100000">
                      <a:srgbClr val="FFEFD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CN" dirty="0">
                <a:solidFill>
                  <a:srgbClr val="348F6E"/>
                </a:solidFill>
                <a:cs typeface="+mn-ea"/>
                <a:sym typeface="+mn-lt"/>
              </a:rPr>
              <a:t>Add Subtitle</a:t>
            </a:r>
            <a:endParaRPr lang="zh-CN" altLang="en-US" dirty="0">
              <a:solidFill>
                <a:srgbClr val="348F6E"/>
              </a:solidFill>
              <a:cs typeface="+mn-ea"/>
              <a:sym typeface="+mn-lt"/>
            </a:endParaRPr>
          </a:p>
        </p:txBody>
      </p:sp>
      <p:pic>
        <p:nvPicPr>
          <p:cNvPr id="27" name="图形 13" descr="202872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8673" y="1945451"/>
            <a:ext cx="449580" cy="449580"/>
          </a:xfrm>
          <a:prstGeom prst="rect">
            <a:avLst/>
          </a:prstGeom>
        </p:spPr>
      </p:pic>
      <p:sp>
        <p:nvSpPr>
          <p:cNvPr id="28" name="Text Box 81"/>
          <p:cNvSpPr txBox="1">
            <a:spLocks noChangeArrowheads="1"/>
          </p:cNvSpPr>
          <p:nvPr/>
        </p:nvSpPr>
        <p:spPr bwMode="auto">
          <a:xfrm>
            <a:off x="6980658" y="3220531"/>
            <a:ext cx="4130040" cy="75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ED0A2"/>
                    </a:gs>
                    <a:gs pos="100000">
                      <a:srgbClr val="FFEFD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sz="1200" b="0" i="0" u="none" strike="noStrike" cap="none" spc="0" normalizeH="0" baseline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Text Box 81"/>
          <p:cNvSpPr txBox="1">
            <a:spLocks noChangeArrowheads="1"/>
          </p:cNvSpPr>
          <p:nvPr/>
        </p:nvSpPr>
        <p:spPr bwMode="auto">
          <a:xfrm>
            <a:off x="6980658" y="2960181"/>
            <a:ext cx="157924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ED0A2"/>
                    </a:gs>
                    <a:gs pos="100000">
                      <a:srgbClr val="FFEFD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defPPr>
              <a:defRPr lang="zh-CN"/>
            </a:defPPr>
            <a:lvl1pPr lvl="0" indent="0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348F6E"/>
                </a:solidFill>
                <a:latin typeface="优设标题黑" panose="00000500000000000000" charset="-122"/>
                <a:ea typeface="优设标题黑" panose="00000500000000000000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Subtitle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Text Box 81"/>
          <p:cNvSpPr txBox="1">
            <a:spLocks noChangeArrowheads="1"/>
          </p:cNvSpPr>
          <p:nvPr/>
        </p:nvSpPr>
        <p:spPr bwMode="auto">
          <a:xfrm>
            <a:off x="6980658" y="4545141"/>
            <a:ext cx="4130040" cy="75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ED0A2"/>
                    </a:gs>
                    <a:gs pos="100000">
                      <a:srgbClr val="FFEFD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sz="1200" b="0" i="0" u="none" strike="noStrike" cap="none" spc="0" normalizeH="0" baseline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Text Box 81"/>
          <p:cNvSpPr txBox="1">
            <a:spLocks noChangeArrowheads="1"/>
          </p:cNvSpPr>
          <p:nvPr/>
        </p:nvSpPr>
        <p:spPr bwMode="auto">
          <a:xfrm>
            <a:off x="6980658" y="4284791"/>
            <a:ext cx="157924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ED0A2"/>
                    </a:gs>
                    <a:gs pos="100000">
                      <a:srgbClr val="FFEFD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defPPr>
              <a:defRPr lang="zh-CN"/>
            </a:defPPr>
            <a:lvl1pPr lvl="0" indent="0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348F6E"/>
                </a:solidFill>
                <a:latin typeface="优设标题黑" panose="00000500000000000000" charset="-122"/>
                <a:ea typeface="优设标题黑" panose="00000500000000000000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Subtitle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92" name="组合 391"/>
          <p:cNvGrpSpPr/>
          <p:nvPr/>
        </p:nvGrpSpPr>
        <p:grpSpPr>
          <a:xfrm>
            <a:off x="3002100" y="2598561"/>
            <a:ext cx="2616326" cy="1273988"/>
            <a:chOff x="2257165" y="1645745"/>
            <a:chExt cx="7881103" cy="3837606"/>
          </a:xfrm>
        </p:grpSpPr>
        <p:sp>
          <p:nvSpPr>
            <p:cNvPr id="393" name="iślïḓè"/>
            <p:cNvSpPr/>
            <p:nvPr/>
          </p:nvSpPr>
          <p:spPr>
            <a:xfrm>
              <a:off x="5002899" y="3249996"/>
              <a:ext cx="1045686" cy="2075329"/>
            </a:xfrm>
            <a:custGeom>
              <a:avLst/>
              <a:gdLst>
                <a:gd name="connsiteX0" fmla="*/ 432756 w 432929"/>
                <a:gd name="connsiteY0" fmla="*/ 711759 h 859216"/>
                <a:gd name="connsiteX1" fmla="*/ 154054 w 432929"/>
                <a:gd name="connsiteY1" fmla="*/ 784149 h 859216"/>
                <a:gd name="connsiteX2" fmla="*/ 47755 w 432929"/>
                <a:gd name="connsiteY2" fmla="*/ 471824 h 859216"/>
                <a:gd name="connsiteX3" fmla="*/ 130 w 432929"/>
                <a:gd name="connsiteY3" fmla="*/ 157499 h 859216"/>
                <a:gd name="connsiteX4" fmla="*/ 288071 w 432929"/>
                <a:gd name="connsiteY4" fmla="*/ 94158 h 859216"/>
                <a:gd name="connsiteX5" fmla="*/ 371796 w 432929"/>
                <a:gd name="connsiteY5" fmla="*/ 357333 h 859216"/>
                <a:gd name="connsiteX6" fmla="*/ 415039 w 432929"/>
                <a:gd name="connsiteY6" fmla="*/ 543166 h 859216"/>
                <a:gd name="connsiteX7" fmla="*/ 420754 w 432929"/>
                <a:gd name="connsiteY7" fmla="*/ 575837 h 859216"/>
                <a:gd name="connsiteX8" fmla="*/ 427041 w 432929"/>
                <a:gd name="connsiteY8" fmla="*/ 618223 h 859216"/>
                <a:gd name="connsiteX9" fmla="*/ 432756 w 432929"/>
                <a:gd name="connsiteY9" fmla="*/ 711759 h 859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2929" h="859216">
                  <a:moveTo>
                    <a:pt x="432756" y="711759"/>
                  </a:moveTo>
                  <a:cubicBezTo>
                    <a:pt x="429898" y="864825"/>
                    <a:pt x="229397" y="914832"/>
                    <a:pt x="154054" y="784149"/>
                  </a:cubicBezTo>
                  <a:cubicBezTo>
                    <a:pt x="98714" y="684422"/>
                    <a:pt x="71758" y="580599"/>
                    <a:pt x="47755" y="471824"/>
                  </a:cubicBezTo>
                  <a:cubicBezTo>
                    <a:pt x="24200" y="368354"/>
                    <a:pt x="8274" y="263303"/>
                    <a:pt x="130" y="157499"/>
                  </a:cubicBezTo>
                  <a:cubicBezTo>
                    <a:pt x="-6252" y="-12808"/>
                    <a:pt x="223777" y="-61576"/>
                    <a:pt x="288071" y="94158"/>
                  </a:cubicBezTo>
                  <a:cubicBezTo>
                    <a:pt x="320656" y="180330"/>
                    <a:pt x="348602" y="268179"/>
                    <a:pt x="371796" y="357333"/>
                  </a:cubicBezTo>
                  <a:cubicBezTo>
                    <a:pt x="388179" y="418960"/>
                    <a:pt x="402371" y="481158"/>
                    <a:pt x="415039" y="543166"/>
                  </a:cubicBezTo>
                  <a:cubicBezTo>
                    <a:pt x="417135" y="554025"/>
                    <a:pt x="419040" y="564883"/>
                    <a:pt x="420754" y="575837"/>
                  </a:cubicBezTo>
                  <a:cubicBezTo>
                    <a:pt x="423136" y="590029"/>
                    <a:pt x="425136" y="604412"/>
                    <a:pt x="427041" y="618223"/>
                  </a:cubicBezTo>
                  <a:cubicBezTo>
                    <a:pt x="431641" y="649179"/>
                    <a:pt x="433546" y="680469"/>
                    <a:pt x="432756" y="711759"/>
                  </a:cubicBezTo>
                  <a:close/>
                </a:path>
              </a:pathLst>
            </a:custGeom>
            <a:solidFill>
              <a:srgbClr val="F794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4" name="íṧľidê"/>
            <p:cNvSpPr/>
            <p:nvPr/>
          </p:nvSpPr>
          <p:spPr>
            <a:xfrm>
              <a:off x="5171447" y="4421351"/>
              <a:ext cx="1416042" cy="1032551"/>
            </a:xfrm>
            <a:custGeom>
              <a:avLst/>
              <a:gdLst>
                <a:gd name="connsiteX0" fmla="*/ 477751 w 586262"/>
                <a:gd name="connsiteY0" fmla="*/ 427492 h 427491"/>
                <a:gd name="connsiteX1" fmla="*/ 306301 w 586262"/>
                <a:gd name="connsiteY1" fmla="*/ 415300 h 427491"/>
                <a:gd name="connsiteX2" fmla="*/ 120182 w 586262"/>
                <a:gd name="connsiteY2" fmla="*/ 401870 h 427491"/>
                <a:gd name="connsiteX3" fmla="*/ 17027 w 586262"/>
                <a:gd name="connsiteY3" fmla="*/ 318621 h 427491"/>
                <a:gd name="connsiteX4" fmla="*/ 13026 w 586262"/>
                <a:gd name="connsiteY4" fmla="*/ 125264 h 427491"/>
                <a:gd name="connsiteX5" fmla="*/ 22551 w 586262"/>
                <a:gd name="connsiteY5" fmla="*/ 88688 h 427491"/>
                <a:gd name="connsiteX6" fmla="*/ 53126 w 586262"/>
                <a:gd name="connsiteY6" fmla="*/ 4582 h 427491"/>
                <a:gd name="connsiteX7" fmla="*/ 123421 w 586262"/>
                <a:gd name="connsiteY7" fmla="*/ 105 h 427491"/>
                <a:gd name="connsiteX8" fmla="*/ 339257 w 586262"/>
                <a:gd name="connsiteY8" fmla="*/ 29728 h 427491"/>
                <a:gd name="connsiteX9" fmla="*/ 567857 w 586262"/>
                <a:gd name="connsiteY9" fmla="*/ 109071 h 427491"/>
                <a:gd name="connsiteX10" fmla="*/ 477751 w 586262"/>
                <a:gd name="connsiteY10" fmla="*/ 427492 h 42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6262" h="427491">
                  <a:moveTo>
                    <a:pt x="477751" y="427492"/>
                  </a:moveTo>
                  <a:lnTo>
                    <a:pt x="306301" y="415300"/>
                  </a:lnTo>
                  <a:lnTo>
                    <a:pt x="120182" y="401870"/>
                  </a:lnTo>
                  <a:cubicBezTo>
                    <a:pt x="65985" y="387677"/>
                    <a:pt x="34457" y="357007"/>
                    <a:pt x="17027" y="318621"/>
                  </a:cubicBezTo>
                  <a:cubicBezTo>
                    <a:pt x="-8596" y="261471"/>
                    <a:pt x="-1357" y="187081"/>
                    <a:pt x="13026" y="125264"/>
                  </a:cubicBezTo>
                  <a:cubicBezTo>
                    <a:pt x="15979" y="112405"/>
                    <a:pt x="19313" y="100213"/>
                    <a:pt x="22551" y="88688"/>
                  </a:cubicBezTo>
                  <a:cubicBezTo>
                    <a:pt x="30876" y="60008"/>
                    <a:pt x="41096" y="31909"/>
                    <a:pt x="53126" y="4582"/>
                  </a:cubicBezTo>
                  <a:cubicBezTo>
                    <a:pt x="76386" y="1067"/>
                    <a:pt x="99904" y="-428"/>
                    <a:pt x="123421" y="105"/>
                  </a:cubicBezTo>
                  <a:cubicBezTo>
                    <a:pt x="196278" y="1448"/>
                    <a:pt x="268734" y="11392"/>
                    <a:pt x="339257" y="29728"/>
                  </a:cubicBezTo>
                  <a:cubicBezTo>
                    <a:pt x="417600" y="49549"/>
                    <a:pt x="494086" y="76096"/>
                    <a:pt x="567857" y="109071"/>
                  </a:cubicBezTo>
                  <a:cubicBezTo>
                    <a:pt x="639771" y="140980"/>
                    <a:pt x="477751" y="427492"/>
                    <a:pt x="477751" y="427492"/>
                  </a:cubicBezTo>
                  <a:close/>
                </a:path>
              </a:pathLst>
            </a:custGeom>
            <a:solidFill>
              <a:srgbClr val="F794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5" name="iŝľíḋé"/>
            <p:cNvSpPr/>
            <p:nvPr/>
          </p:nvSpPr>
          <p:spPr>
            <a:xfrm>
              <a:off x="6053764" y="4668876"/>
              <a:ext cx="733984" cy="793422"/>
            </a:xfrm>
            <a:custGeom>
              <a:avLst/>
              <a:gdLst>
                <a:gd name="connsiteX0" fmla="*/ 295149 w 303880"/>
                <a:gd name="connsiteY0" fmla="*/ 210142 h 328488"/>
                <a:gd name="connsiteX1" fmla="*/ 101410 w 303880"/>
                <a:gd name="connsiteY1" fmla="*/ 321870 h 328488"/>
                <a:gd name="connsiteX2" fmla="*/ 8732 w 303880"/>
                <a:gd name="connsiteY2" fmla="*/ 118320 h 328488"/>
                <a:gd name="connsiteX3" fmla="*/ 202470 w 303880"/>
                <a:gd name="connsiteY3" fmla="*/ 6592 h 328488"/>
                <a:gd name="connsiteX4" fmla="*/ 295149 w 303880"/>
                <a:gd name="connsiteY4" fmla="*/ 210142 h 32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880" h="328488">
                  <a:moveTo>
                    <a:pt x="295149" y="210142"/>
                  </a:moveTo>
                  <a:cubicBezTo>
                    <a:pt x="267240" y="297200"/>
                    <a:pt x="180849" y="347301"/>
                    <a:pt x="101410" y="321870"/>
                  </a:cubicBezTo>
                  <a:cubicBezTo>
                    <a:pt x="21972" y="296438"/>
                    <a:pt x="-19176" y="205474"/>
                    <a:pt x="8732" y="118320"/>
                  </a:cubicBezTo>
                  <a:cubicBezTo>
                    <a:pt x="36640" y="31167"/>
                    <a:pt x="123032" y="-18744"/>
                    <a:pt x="202470" y="6592"/>
                  </a:cubicBezTo>
                  <a:cubicBezTo>
                    <a:pt x="281909" y="31929"/>
                    <a:pt x="323057" y="123083"/>
                    <a:pt x="295149" y="210142"/>
                  </a:cubicBezTo>
                  <a:close/>
                </a:path>
              </a:pathLst>
            </a:custGeom>
            <a:solidFill>
              <a:srgbClr val="F794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6" name="íšļîdê"/>
            <p:cNvSpPr/>
            <p:nvPr/>
          </p:nvSpPr>
          <p:spPr>
            <a:xfrm>
              <a:off x="6272176" y="4871157"/>
              <a:ext cx="391873" cy="496012"/>
            </a:xfrm>
            <a:custGeom>
              <a:avLst/>
              <a:gdLst>
                <a:gd name="connsiteX0" fmla="*/ 162241 w 162241"/>
                <a:gd name="connsiteY0" fmla="*/ 20381 h 205356"/>
                <a:gd name="connsiteX1" fmla="*/ 138048 w 162241"/>
                <a:gd name="connsiteY1" fmla="*/ 95152 h 205356"/>
                <a:gd name="connsiteX2" fmla="*/ 133190 w 162241"/>
                <a:gd name="connsiteY2" fmla="*/ 115250 h 205356"/>
                <a:gd name="connsiteX3" fmla="*/ 125475 w 162241"/>
                <a:gd name="connsiteY3" fmla="*/ 134300 h 205356"/>
                <a:gd name="connsiteX4" fmla="*/ 102615 w 162241"/>
                <a:gd name="connsiteY4" fmla="*/ 205357 h 205356"/>
                <a:gd name="connsiteX5" fmla="*/ 48608 w 162241"/>
                <a:gd name="connsiteY5" fmla="*/ 189164 h 205356"/>
                <a:gd name="connsiteX6" fmla="*/ 3555 w 162241"/>
                <a:gd name="connsiteY6" fmla="*/ 143825 h 205356"/>
                <a:gd name="connsiteX7" fmla="*/ 6698 w 162241"/>
                <a:gd name="connsiteY7" fmla="*/ 74388 h 205356"/>
                <a:gd name="connsiteX8" fmla="*/ 92423 w 162241"/>
                <a:gd name="connsiteY8" fmla="*/ 569 h 205356"/>
                <a:gd name="connsiteX9" fmla="*/ 92423 w 162241"/>
                <a:gd name="connsiteY9" fmla="*/ 569 h 20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241" h="205356">
                  <a:moveTo>
                    <a:pt x="162241" y="20381"/>
                  </a:moveTo>
                  <a:lnTo>
                    <a:pt x="138048" y="95152"/>
                  </a:lnTo>
                  <a:cubicBezTo>
                    <a:pt x="136952" y="101963"/>
                    <a:pt x="135323" y="108687"/>
                    <a:pt x="133190" y="115250"/>
                  </a:cubicBezTo>
                  <a:cubicBezTo>
                    <a:pt x="131094" y="121784"/>
                    <a:pt x="128513" y="128147"/>
                    <a:pt x="125475" y="134300"/>
                  </a:cubicBezTo>
                  <a:lnTo>
                    <a:pt x="102615" y="205357"/>
                  </a:lnTo>
                  <a:lnTo>
                    <a:pt x="48608" y="189164"/>
                  </a:lnTo>
                  <a:cubicBezTo>
                    <a:pt x="26796" y="182801"/>
                    <a:pt x="9784" y="165675"/>
                    <a:pt x="3555" y="143825"/>
                  </a:cubicBezTo>
                  <a:cubicBezTo>
                    <a:pt x="-2084" y="120860"/>
                    <a:pt x="-998" y="96752"/>
                    <a:pt x="6698" y="74388"/>
                  </a:cubicBezTo>
                  <a:cubicBezTo>
                    <a:pt x="22033" y="26763"/>
                    <a:pt x="59466" y="-4670"/>
                    <a:pt x="92423" y="569"/>
                  </a:cubicBezTo>
                  <a:lnTo>
                    <a:pt x="92423" y="569"/>
                  </a:lnTo>
                  <a:close/>
                </a:path>
              </a:pathLst>
            </a:custGeom>
            <a:solidFill>
              <a:srgbClr val="752315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7" name="îṩḷîḋè"/>
            <p:cNvSpPr/>
            <p:nvPr/>
          </p:nvSpPr>
          <p:spPr>
            <a:xfrm>
              <a:off x="6423094" y="4914841"/>
              <a:ext cx="338090" cy="457723"/>
            </a:xfrm>
            <a:custGeom>
              <a:avLst/>
              <a:gdLst>
                <a:gd name="connsiteX0" fmla="*/ 133287 w 139974"/>
                <a:gd name="connsiteY0" fmla="*/ 115167 h 189504"/>
                <a:gd name="connsiteX1" fmla="*/ 40132 w 139974"/>
                <a:gd name="connsiteY1" fmla="*/ 187271 h 189504"/>
                <a:gd name="connsiteX2" fmla="*/ 6033 w 139974"/>
                <a:gd name="connsiteY2" fmla="*/ 151267 h 189504"/>
                <a:gd name="connsiteX3" fmla="*/ 6699 w 139974"/>
                <a:gd name="connsiteY3" fmla="*/ 74304 h 189504"/>
                <a:gd name="connsiteX4" fmla="*/ 23749 w 139974"/>
                <a:gd name="connsiteY4" fmla="*/ 39348 h 189504"/>
                <a:gd name="connsiteX5" fmla="*/ 99949 w 139974"/>
                <a:gd name="connsiteY5" fmla="*/ 2200 h 189504"/>
                <a:gd name="connsiteX6" fmla="*/ 133287 w 139974"/>
                <a:gd name="connsiteY6" fmla="*/ 115167 h 189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974" h="189504">
                  <a:moveTo>
                    <a:pt x="133287" y="115167"/>
                  </a:moveTo>
                  <a:cubicBezTo>
                    <a:pt x="116808" y="166221"/>
                    <a:pt x="74994" y="198511"/>
                    <a:pt x="40132" y="187271"/>
                  </a:cubicBezTo>
                  <a:cubicBezTo>
                    <a:pt x="23759" y="181270"/>
                    <a:pt x="11138" y="167945"/>
                    <a:pt x="6033" y="151267"/>
                  </a:cubicBezTo>
                  <a:cubicBezTo>
                    <a:pt x="-2235" y="126244"/>
                    <a:pt x="-1997" y="99184"/>
                    <a:pt x="6699" y="74304"/>
                  </a:cubicBezTo>
                  <a:cubicBezTo>
                    <a:pt x="10614" y="61874"/>
                    <a:pt x="16358" y="50092"/>
                    <a:pt x="23749" y="39348"/>
                  </a:cubicBezTo>
                  <a:cubicBezTo>
                    <a:pt x="43942" y="9630"/>
                    <a:pt x="73755" y="-6087"/>
                    <a:pt x="99949" y="2200"/>
                  </a:cubicBezTo>
                  <a:cubicBezTo>
                    <a:pt x="134715" y="13535"/>
                    <a:pt x="149765" y="64208"/>
                    <a:pt x="133287" y="115167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8" name="îŝḷïḑè"/>
            <p:cNvSpPr/>
            <p:nvPr/>
          </p:nvSpPr>
          <p:spPr>
            <a:xfrm>
              <a:off x="3446137" y="3089110"/>
              <a:ext cx="2013292" cy="2383427"/>
            </a:xfrm>
            <a:custGeom>
              <a:avLst/>
              <a:gdLst>
                <a:gd name="connsiteX0" fmla="*/ 793528 w 833532"/>
                <a:gd name="connsiteY0" fmla="*/ 986774 h 986773"/>
                <a:gd name="connsiteX1" fmla="*/ 131254 w 833532"/>
                <a:gd name="connsiteY1" fmla="*/ 986774 h 986773"/>
                <a:gd name="connsiteX2" fmla="*/ 0 w 833532"/>
                <a:gd name="connsiteY2" fmla="*/ 98758 h 986773"/>
                <a:gd name="connsiteX3" fmla="*/ 305753 w 833532"/>
                <a:gd name="connsiteY3" fmla="*/ 8937 h 986773"/>
                <a:gd name="connsiteX4" fmla="*/ 558070 w 833532"/>
                <a:gd name="connsiteY4" fmla="*/ 5413 h 986773"/>
                <a:gd name="connsiteX5" fmla="*/ 833533 w 833532"/>
                <a:gd name="connsiteY5" fmla="*/ 87138 h 986773"/>
                <a:gd name="connsiteX6" fmla="*/ 793528 w 833532"/>
                <a:gd name="connsiteY6" fmla="*/ 986774 h 98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532" h="986773">
                  <a:moveTo>
                    <a:pt x="793528" y="986774"/>
                  </a:moveTo>
                  <a:lnTo>
                    <a:pt x="131254" y="986774"/>
                  </a:lnTo>
                  <a:cubicBezTo>
                    <a:pt x="80582" y="684069"/>
                    <a:pt x="60388" y="380984"/>
                    <a:pt x="0" y="98758"/>
                  </a:cubicBezTo>
                  <a:cubicBezTo>
                    <a:pt x="96069" y="51648"/>
                    <a:pt x="199473" y="21272"/>
                    <a:pt x="305753" y="8937"/>
                  </a:cubicBezTo>
                  <a:cubicBezTo>
                    <a:pt x="389468" y="-1654"/>
                    <a:pt x="474097" y="-2835"/>
                    <a:pt x="558070" y="5413"/>
                  </a:cubicBezTo>
                  <a:cubicBezTo>
                    <a:pt x="677990" y="17319"/>
                    <a:pt x="778383" y="47990"/>
                    <a:pt x="833533" y="87138"/>
                  </a:cubicBezTo>
                  <a:cubicBezTo>
                    <a:pt x="833533" y="87138"/>
                    <a:pt x="823151" y="683593"/>
                    <a:pt x="793528" y="98677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9" name="ïŝľîḑè"/>
            <p:cNvSpPr/>
            <p:nvPr/>
          </p:nvSpPr>
          <p:spPr>
            <a:xfrm>
              <a:off x="6833026" y="5074029"/>
              <a:ext cx="429297" cy="290719"/>
            </a:xfrm>
            <a:custGeom>
              <a:avLst/>
              <a:gdLst>
                <a:gd name="connsiteX0" fmla="*/ 34054 w 177735"/>
                <a:gd name="connsiteY0" fmla="*/ 4112 h 120362"/>
                <a:gd name="connsiteX1" fmla="*/ 176929 w 177735"/>
                <a:gd name="connsiteY1" fmla="*/ 113459 h 120362"/>
                <a:gd name="connsiteX2" fmla="*/ 137686 w 177735"/>
                <a:gd name="connsiteY2" fmla="*/ 115841 h 120362"/>
                <a:gd name="connsiteX3" fmla="*/ 10813 w 177735"/>
                <a:gd name="connsiteY3" fmla="*/ 40498 h 120362"/>
                <a:gd name="connsiteX4" fmla="*/ 2945 w 177735"/>
                <a:gd name="connsiteY4" fmla="*/ 10808 h 120362"/>
                <a:gd name="connsiteX5" fmla="*/ 32635 w 177735"/>
                <a:gd name="connsiteY5" fmla="*/ 2941 h 120362"/>
                <a:gd name="connsiteX6" fmla="*/ 34435 w 177735"/>
                <a:gd name="connsiteY6" fmla="*/ 4112 h 120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735" h="120362">
                  <a:moveTo>
                    <a:pt x="34054" y="4112"/>
                  </a:moveTo>
                  <a:lnTo>
                    <a:pt x="176929" y="113459"/>
                  </a:lnTo>
                  <a:cubicBezTo>
                    <a:pt x="183215" y="118031"/>
                    <a:pt x="151116" y="125080"/>
                    <a:pt x="137686" y="115841"/>
                  </a:cubicBezTo>
                  <a:lnTo>
                    <a:pt x="10813" y="40498"/>
                  </a:lnTo>
                  <a:cubicBezTo>
                    <a:pt x="440" y="34469"/>
                    <a:pt x="-3084" y="21181"/>
                    <a:pt x="2945" y="10808"/>
                  </a:cubicBezTo>
                  <a:cubicBezTo>
                    <a:pt x="8974" y="436"/>
                    <a:pt x="22262" y="-3079"/>
                    <a:pt x="32635" y="2941"/>
                  </a:cubicBezTo>
                  <a:cubicBezTo>
                    <a:pt x="33254" y="3303"/>
                    <a:pt x="33854" y="3693"/>
                    <a:pt x="34435" y="4112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0" name="ïş1îḋè"/>
            <p:cNvSpPr/>
            <p:nvPr/>
          </p:nvSpPr>
          <p:spPr>
            <a:xfrm>
              <a:off x="6945249" y="5053861"/>
              <a:ext cx="422360" cy="305656"/>
            </a:xfrm>
            <a:custGeom>
              <a:avLst/>
              <a:gdLst>
                <a:gd name="connsiteX0" fmla="*/ 34265 w 174863"/>
                <a:gd name="connsiteY0" fmla="*/ 4271 h 126546"/>
                <a:gd name="connsiteX1" fmla="*/ 171234 w 174863"/>
                <a:gd name="connsiteY1" fmla="*/ 114094 h 126546"/>
                <a:gd name="connsiteX2" fmla="*/ 142659 w 174863"/>
                <a:gd name="connsiteY2" fmla="*/ 122190 h 126546"/>
                <a:gd name="connsiteX3" fmla="*/ 9976 w 174863"/>
                <a:gd name="connsiteY3" fmla="*/ 39989 h 126546"/>
                <a:gd name="connsiteX4" fmla="*/ 3451 w 174863"/>
                <a:gd name="connsiteY4" fmla="*/ 9976 h 126546"/>
                <a:gd name="connsiteX5" fmla="*/ 33455 w 174863"/>
                <a:gd name="connsiteY5" fmla="*/ 3451 h 126546"/>
                <a:gd name="connsiteX6" fmla="*/ 34646 w 174863"/>
                <a:gd name="connsiteY6" fmla="*/ 4271 h 126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863" h="126546">
                  <a:moveTo>
                    <a:pt x="34265" y="4271"/>
                  </a:moveTo>
                  <a:lnTo>
                    <a:pt x="171234" y="114094"/>
                  </a:lnTo>
                  <a:cubicBezTo>
                    <a:pt x="184855" y="124857"/>
                    <a:pt x="156756" y="131334"/>
                    <a:pt x="142659" y="122190"/>
                  </a:cubicBezTo>
                  <a:lnTo>
                    <a:pt x="9976" y="39989"/>
                  </a:lnTo>
                  <a:cubicBezTo>
                    <a:pt x="-111" y="33503"/>
                    <a:pt x="-3035" y="20073"/>
                    <a:pt x="3451" y="9976"/>
                  </a:cubicBezTo>
                  <a:cubicBezTo>
                    <a:pt x="9928" y="-111"/>
                    <a:pt x="23368" y="-3035"/>
                    <a:pt x="33455" y="3451"/>
                  </a:cubicBezTo>
                  <a:cubicBezTo>
                    <a:pt x="33865" y="3709"/>
                    <a:pt x="34255" y="3985"/>
                    <a:pt x="34646" y="4271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1" name="îṥļide"/>
            <p:cNvSpPr/>
            <p:nvPr/>
          </p:nvSpPr>
          <p:spPr>
            <a:xfrm>
              <a:off x="7008421" y="5013251"/>
              <a:ext cx="444489" cy="321776"/>
            </a:xfrm>
            <a:custGeom>
              <a:avLst/>
              <a:gdLst>
                <a:gd name="connsiteX0" fmla="*/ 35923 w 184025"/>
                <a:gd name="connsiteY0" fmla="*/ 4700 h 133220"/>
                <a:gd name="connsiteX1" fmla="*/ 183275 w 184025"/>
                <a:gd name="connsiteY1" fmla="*/ 124430 h 133220"/>
                <a:gd name="connsiteX2" fmla="*/ 150605 w 184025"/>
                <a:gd name="connsiteY2" fmla="*/ 130526 h 133220"/>
                <a:gd name="connsiteX3" fmla="*/ 10206 w 184025"/>
                <a:gd name="connsiteY3" fmla="*/ 40133 h 133220"/>
                <a:gd name="connsiteX4" fmla="*/ 3310 w 184025"/>
                <a:gd name="connsiteY4" fmla="*/ 10206 h 133220"/>
                <a:gd name="connsiteX5" fmla="*/ 33237 w 184025"/>
                <a:gd name="connsiteY5" fmla="*/ 3310 h 133220"/>
                <a:gd name="connsiteX6" fmla="*/ 35447 w 184025"/>
                <a:gd name="connsiteY6" fmla="*/ 4891 h 133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025" h="133220">
                  <a:moveTo>
                    <a:pt x="35923" y="4700"/>
                  </a:moveTo>
                  <a:lnTo>
                    <a:pt x="183275" y="124430"/>
                  </a:lnTo>
                  <a:cubicBezTo>
                    <a:pt x="188609" y="132621"/>
                    <a:pt x="164225" y="136050"/>
                    <a:pt x="150605" y="130526"/>
                  </a:cubicBezTo>
                  <a:lnTo>
                    <a:pt x="10206" y="40133"/>
                  </a:lnTo>
                  <a:cubicBezTo>
                    <a:pt x="33" y="33771"/>
                    <a:pt x="-3053" y="20369"/>
                    <a:pt x="3310" y="10206"/>
                  </a:cubicBezTo>
                  <a:cubicBezTo>
                    <a:pt x="9672" y="33"/>
                    <a:pt x="23074" y="-3053"/>
                    <a:pt x="33237" y="3310"/>
                  </a:cubicBezTo>
                  <a:cubicBezTo>
                    <a:pt x="34009" y="3796"/>
                    <a:pt x="34742" y="4319"/>
                    <a:pt x="35447" y="4891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2" name="iṥlíḋè"/>
            <p:cNvSpPr/>
            <p:nvPr/>
          </p:nvSpPr>
          <p:spPr>
            <a:xfrm>
              <a:off x="7082184" y="4983315"/>
              <a:ext cx="362511" cy="306692"/>
            </a:xfrm>
            <a:custGeom>
              <a:avLst/>
              <a:gdLst>
                <a:gd name="connsiteX0" fmla="*/ 147403 w 150085"/>
                <a:gd name="connsiteY0" fmla="*/ 116059 h 126975"/>
                <a:gd name="connsiteX1" fmla="*/ 118161 w 150085"/>
                <a:gd name="connsiteY1" fmla="*/ 120727 h 126975"/>
                <a:gd name="connsiteX2" fmla="*/ 6814 w 150085"/>
                <a:gd name="connsiteY2" fmla="*/ 30429 h 126975"/>
                <a:gd name="connsiteX3" fmla="*/ 37865 w 150085"/>
                <a:gd name="connsiteY3" fmla="*/ 7093 h 12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085" h="126975">
                  <a:moveTo>
                    <a:pt x="147403" y="116059"/>
                  </a:moveTo>
                  <a:cubicBezTo>
                    <a:pt x="158832" y="127870"/>
                    <a:pt x="130829" y="131109"/>
                    <a:pt x="118161" y="120727"/>
                  </a:cubicBezTo>
                  <a:lnTo>
                    <a:pt x="6814" y="30429"/>
                  </a:lnTo>
                  <a:cubicBezTo>
                    <a:pt x="-13951" y="11856"/>
                    <a:pt x="17481" y="-12147"/>
                    <a:pt x="37865" y="7093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3" name="îṧļïḍè"/>
            <p:cNvSpPr/>
            <p:nvPr/>
          </p:nvSpPr>
          <p:spPr>
            <a:xfrm rot="20425199">
              <a:off x="6606901" y="5110518"/>
              <a:ext cx="421017" cy="237885"/>
            </a:xfrm>
            <a:custGeom>
              <a:avLst/>
              <a:gdLst>
                <a:gd name="connsiteX0" fmla="*/ 174307 w 174307"/>
                <a:gd name="connsiteY0" fmla="*/ 49244 h 98488"/>
                <a:gd name="connsiteX1" fmla="*/ 87154 w 174307"/>
                <a:gd name="connsiteY1" fmla="*/ 98489 h 98488"/>
                <a:gd name="connsiteX2" fmla="*/ 0 w 174307"/>
                <a:gd name="connsiteY2" fmla="*/ 49244 h 98488"/>
                <a:gd name="connsiteX3" fmla="*/ 87154 w 174307"/>
                <a:gd name="connsiteY3" fmla="*/ 0 h 98488"/>
                <a:gd name="connsiteX4" fmla="*/ 174307 w 174307"/>
                <a:gd name="connsiteY4" fmla="*/ 49244 h 9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307" h="98488">
                  <a:moveTo>
                    <a:pt x="174307" y="49244"/>
                  </a:moveTo>
                  <a:cubicBezTo>
                    <a:pt x="174307" y="76441"/>
                    <a:pt x="135287" y="98489"/>
                    <a:pt x="87154" y="98489"/>
                  </a:cubicBezTo>
                  <a:cubicBezTo>
                    <a:pt x="39020" y="98489"/>
                    <a:pt x="0" y="76441"/>
                    <a:pt x="0" y="49244"/>
                  </a:cubicBezTo>
                  <a:cubicBezTo>
                    <a:pt x="0" y="22047"/>
                    <a:pt x="39020" y="0"/>
                    <a:pt x="87154" y="0"/>
                  </a:cubicBezTo>
                  <a:cubicBezTo>
                    <a:pt x="135287" y="0"/>
                    <a:pt x="174307" y="22047"/>
                    <a:pt x="174307" y="49244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4" name="i$liḑé"/>
            <p:cNvSpPr/>
            <p:nvPr/>
          </p:nvSpPr>
          <p:spPr>
            <a:xfrm>
              <a:off x="6447788" y="4963832"/>
              <a:ext cx="822020" cy="393216"/>
            </a:xfrm>
            <a:custGeom>
              <a:avLst/>
              <a:gdLst>
                <a:gd name="connsiteX0" fmla="*/ 48959 w 340328"/>
                <a:gd name="connsiteY0" fmla="*/ 34876 h 162797"/>
                <a:gd name="connsiteX1" fmla="*/ 254794 w 340328"/>
                <a:gd name="connsiteY1" fmla="*/ 1634 h 162797"/>
                <a:gd name="connsiteX2" fmla="*/ 296799 w 340328"/>
                <a:gd name="connsiteY2" fmla="*/ 9730 h 162797"/>
                <a:gd name="connsiteX3" fmla="*/ 340328 w 340328"/>
                <a:gd name="connsiteY3" fmla="*/ 54974 h 162797"/>
                <a:gd name="connsiteX4" fmla="*/ 191834 w 340328"/>
                <a:gd name="connsiteY4" fmla="*/ 117744 h 162797"/>
                <a:gd name="connsiteX5" fmla="*/ 102299 w 340328"/>
                <a:gd name="connsiteY5" fmla="*/ 162797 h 162797"/>
                <a:gd name="connsiteX6" fmla="*/ 0 w 340328"/>
                <a:gd name="connsiteY6" fmla="*/ 131364 h 16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0328" h="162797">
                  <a:moveTo>
                    <a:pt x="48959" y="34876"/>
                  </a:moveTo>
                  <a:lnTo>
                    <a:pt x="254794" y="1634"/>
                  </a:lnTo>
                  <a:cubicBezTo>
                    <a:pt x="269300" y="-2195"/>
                    <a:pt x="284760" y="786"/>
                    <a:pt x="296799" y="9730"/>
                  </a:cubicBezTo>
                  <a:lnTo>
                    <a:pt x="340328" y="54974"/>
                  </a:lnTo>
                  <a:lnTo>
                    <a:pt x="191834" y="117744"/>
                  </a:lnTo>
                  <a:lnTo>
                    <a:pt x="102299" y="162797"/>
                  </a:lnTo>
                  <a:lnTo>
                    <a:pt x="0" y="131364"/>
                  </a:ln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5" name="iṧliḓe"/>
            <p:cNvSpPr/>
            <p:nvPr/>
          </p:nvSpPr>
          <p:spPr>
            <a:xfrm>
              <a:off x="6481563" y="5203421"/>
              <a:ext cx="560418" cy="173042"/>
            </a:xfrm>
            <a:custGeom>
              <a:avLst/>
              <a:gdLst>
                <a:gd name="connsiteX0" fmla="*/ 18497 w 232021"/>
                <a:gd name="connsiteY0" fmla="*/ 72 h 71642"/>
                <a:gd name="connsiteX1" fmla="*/ 117652 w 232021"/>
                <a:gd name="connsiteY1" fmla="*/ 17312 h 71642"/>
                <a:gd name="connsiteX2" fmla="*/ 224428 w 232021"/>
                <a:gd name="connsiteY2" fmla="*/ 40648 h 71642"/>
                <a:gd name="connsiteX3" fmla="*/ 205378 w 232021"/>
                <a:gd name="connsiteY3" fmla="*/ 66556 h 71642"/>
                <a:gd name="connsiteX4" fmla="*/ 82696 w 232021"/>
                <a:gd name="connsiteY4" fmla="*/ 62270 h 71642"/>
                <a:gd name="connsiteX5" fmla="*/ 8781 w 232021"/>
                <a:gd name="connsiteY5" fmla="*/ 31504 h 71642"/>
                <a:gd name="connsiteX6" fmla="*/ 2028 w 232021"/>
                <a:gd name="connsiteY6" fmla="*/ 8778 h 71642"/>
                <a:gd name="connsiteX7" fmla="*/ 18306 w 232021"/>
                <a:gd name="connsiteY7" fmla="*/ 72 h 7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2021" h="71642">
                  <a:moveTo>
                    <a:pt x="18497" y="72"/>
                  </a:moveTo>
                  <a:cubicBezTo>
                    <a:pt x="51644" y="1500"/>
                    <a:pt x="86410" y="13407"/>
                    <a:pt x="117652" y="17312"/>
                  </a:cubicBezTo>
                  <a:cubicBezTo>
                    <a:pt x="153809" y="22227"/>
                    <a:pt x="189518" y="30028"/>
                    <a:pt x="224428" y="40648"/>
                  </a:cubicBezTo>
                  <a:cubicBezTo>
                    <a:pt x="241954" y="45220"/>
                    <a:pt x="226428" y="62746"/>
                    <a:pt x="205378" y="66556"/>
                  </a:cubicBezTo>
                  <a:cubicBezTo>
                    <a:pt x="164696" y="74567"/>
                    <a:pt x="122720" y="73100"/>
                    <a:pt x="82696" y="62270"/>
                  </a:cubicBezTo>
                  <a:cubicBezTo>
                    <a:pt x="57073" y="54574"/>
                    <a:pt x="32299" y="44268"/>
                    <a:pt x="8781" y="31504"/>
                  </a:cubicBezTo>
                  <a:cubicBezTo>
                    <a:pt x="637" y="27094"/>
                    <a:pt x="-2382" y="16922"/>
                    <a:pt x="2028" y="8778"/>
                  </a:cubicBezTo>
                  <a:cubicBezTo>
                    <a:pt x="5229" y="2882"/>
                    <a:pt x="11630" y="-547"/>
                    <a:pt x="18306" y="72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6" name="ïş1ídé"/>
            <p:cNvSpPr/>
            <p:nvPr/>
          </p:nvSpPr>
          <p:spPr>
            <a:xfrm>
              <a:off x="3405646" y="3115300"/>
              <a:ext cx="1119722" cy="2357239"/>
            </a:xfrm>
            <a:custGeom>
              <a:avLst/>
              <a:gdLst>
                <a:gd name="connsiteX0" fmla="*/ 462820 w 463581"/>
                <a:gd name="connsiteY0" fmla="*/ 975931 h 975931"/>
                <a:gd name="connsiteX1" fmla="*/ 116586 w 463581"/>
                <a:gd name="connsiteY1" fmla="*/ 975931 h 975931"/>
                <a:gd name="connsiteX2" fmla="*/ 104775 w 463581"/>
                <a:gd name="connsiteY2" fmla="*/ 899731 h 975931"/>
                <a:gd name="connsiteX3" fmla="*/ 0 w 463581"/>
                <a:gd name="connsiteY3" fmla="*/ 82487 h 975931"/>
                <a:gd name="connsiteX4" fmla="*/ 305562 w 463581"/>
                <a:gd name="connsiteY4" fmla="*/ 0 h 975931"/>
                <a:gd name="connsiteX5" fmla="*/ 463582 w 463581"/>
                <a:gd name="connsiteY5" fmla="*/ 902875 h 975931"/>
                <a:gd name="connsiteX6" fmla="*/ 462820 w 463581"/>
                <a:gd name="connsiteY6" fmla="*/ 975931 h 975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3581" h="975931">
                  <a:moveTo>
                    <a:pt x="462820" y="975931"/>
                  </a:moveTo>
                  <a:lnTo>
                    <a:pt x="116586" y="975931"/>
                  </a:lnTo>
                  <a:cubicBezTo>
                    <a:pt x="112395" y="950528"/>
                    <a:pt x="108461" y="925135"/>
                    <a:pt x="104775" y="899731"/>
                  </a:cubicBezTo>
                  <a:cubicBezTo>
                    <a:pt x="64579" y="621601"/>
                    <a:pt x="54959" y="340995"/>
                    <a:pt x="0" y="82487"/>
                  </a:cubicBezTo>
                  <a:cubicBezTo>
                    <a:pt x="92869" y="35623"/>
                    <a:pt x="194405" y="12287"/>
                    <a:pt x="305562" y="0"/>
                  </a:cubicBezTo>
                  <a:cubicBezTo>
                    <a:pt x="341662" y="84582"/>
                    <a:pt x="461581" y="405003"/>
                    <a:pt x="463582" y="902875"/>
                  </a:cubicBezTo>
                  <a:cubicBezTo>
                    <a:pt x="463391" y="926973"/>
                    <a:pt x="463201" y="951262"/>
                    <a:pt x="462820" y="975931"/>
                  </a:cubicBezTo>
                  <a:close/>
                </a:path>
              </a:pathLst>
            </a:custGeom>
            <a:solidFill>
              <a:srgbClr val="F794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solidFill>
                  <a:srgbClr val="F7941D"/>
                </a:solidFill>
                <a:cs typeface="+mn-ea"/>
                <a:sym typeface="+mn-lt"/>
              </a:endParaRPr>
            </a:p>
          </p:txBody>
        </p:sp>
        <p:sp>
          <p:nvSpPr>
            <p:cNvPr id="407" name="ïṣļîḓe"/>
            <p:cNvSpPr/>
            <p:nvPr/>
          </p:nvSpPr>
          <p:spPr>
            <a:xfrm>
              <a:off x="3658717" y="5281358"/>
              <a:ext cx="865912" cy="191182"/>
            </a:xfrm>
            <a:custGeom>
              <a:avLst/>
              <a:gdLst>
                <a:gd name="connsiteX0" fmla="*/ 358045 w 358500"/>
                <a:gd name="connsiteY0" fmla="*/ 79153 h 79152"/>
                <a:gd name="connsiteX1" fmla="*/ 11811 w 358500"/>
                <a:gd name="connsiteY1" fmla="*/ 79153 h 79152"/>
                <a:gd name="connsiteX2" fmla="*/ 0 w 358500"/>
                <a:gd name="connsiteY2" fmla="*/ 2953 h 79152"/>
                <a:gd name="connsiteX3" fmla="*/ 350806 w 358500"/>
                <a:gd name="connsiteY3" fmla="*/ 0 h 79152"/>
                <a:gd name="connsiteX4" fmla="*/ 358426 w 358500"/>
                <a:gd name="connsiteY4" fmla="*/ 6096 h 79152"/>
                <a:gd name="connsiteX5" fmla="*/ 358045 w 358500"/>
                <a:gd name="connsiteY5" fmla="*/ 79153 h 7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8500" h="79152">
                  <a:moveTo>
                    <a:pt x="358045" y="79153"/>
                  </a:moveTo>
                  <a:lnTo>
                    <a:pt x="11811" y="79153"/>
                  </a:lnTo>
                  <a:cubicBezTo>
                    <a:pt x="7620" y="53750"/>
                    <a:pt x="3686" y="28356"/>
                    <a:pt x="0" y="2953"/>
                  </a:cubicBezTo>
                  <a:lnTo>
                    <a:pt x="350806" y="0"/>
                  </a:lnTo>
                  <a:lnTo>
                    <a:pt x="358426" y="6096"/>
                  </a:lnTo>
                  <a:cubicBezTo>
                    <a:pt x="358616" y="30194"/>
                    <a:pt x="358426" y="54483"/>
                    <a:pt x="358045" y="79153"/>
                  </a:cubicBezTo>
                  <a:close/>
                </a:path>
              </a:pathLst>
            </a:custGeom>
            <a:solidFill>
              <a:srgbClr val="752315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8" name="iṡľiďê"/>
            <p:cNvSpPr/>
            <p:nvPr/>
          </p:nvSpPr>
          <p:spPr>
            <a:xfrm>
              <a:off x="4856433" y="3133935"/>
              <a:ext cx="722632" cy="2338605"/>
            </a:xfrm>
            <a:custGeom>
              <a:avLst/>
              <a:gdLst>
                <a:gd name="connsiteX0" fmla="*/ 299180 w 299180"/>
                <a:gd name="connsiteY0" fmla="*/ 77057 h 968216"/>
                <a:gd name="connsiteX1" fmla="*/ 224219 w 299180"/>
                <a:gd name="connsiteY1" fmla="*/ 968216 h 968216"/>
                <a:gd name="connsiteX2" fmla="*/ 52769 w 299180"/>
                <a:gd name="connsiteY2" fmla="*/ 968216 h 968216"/>
                <a:gd name="connsiteX3" fmla="*/ 0 w 299180"/>
                <a:gd name="connsiteY3" fmla="*/ 85058 h 968216"/>
                <a:gd name="connsiteX4" fmla="*/ 60103 w 299180"/>
                <a:gd name="connsiteY4" fmla="*/ 0 h 968216"/>
                <a:gd name="connsiteX5" fmla="*/ 299180 w 299180"/>
                <a:gd name="connsiteY5" fmla="*/ 77057 h 96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9180" h="968216">
                  <a:moveTo>
                    <a:pt x="299180" y="77057"/>
                  </a:moveTo>
                  <a:cubicBezTo>
                    <a:pt x="299180" y="77057"/>
                    <a:pt x="274891" y="665416"/>
                    <a:pt x="224219" y="968216"/>
                  </a:cubicBezTo>
                  <a:lnTo>
                    <a:pt x="52769" y="968216"/>
                  </a:lnTo>
                  <a:cubicBezTo>
                    <a:pt x="57340" y="777716"/>
                    <a:pt x="47815" y="334137"/>
                    <a:pt x="0" y="85058"/>
                  </a:cubicBezTo>
                  <a:lnTo>
                    <a:pt x="60103" y="0"/>
                  </a:lnTo>
                  <a:cubicBezTo>
                    <a:pt x="166306" y="16383"/>
                    <a:pt x="253079" y="44482"/>
                    <a:pt x="299180" y="77057"/>
                  </a:cubicBezTo>
                  <a:close/>
                </a:path>
              </a:pathLst>
            </a:custGeom>
            <a:solidFill>
              <a:srgbClr val="F794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9" name="îšļîḑe"/>
            <p:cNvSpPr/>
            <p:nvPr/>
          </p:nvSpPr>
          <p:spPr>
            <a:xfrm>
              <a:off x="5392924" y="3714151"/>
              <a:ext cx="77831" cy="1764161"/>
            </a:xfrm>
            <a:custGeom>
              <a:avLst/>
              <a:gdLst>
                <a:gd name="connsiteX0" fmla="*/ 2198 w 32223"/>
                <a:gd name="connsiteY0" fmla="*/ 730379 h 730388"/>
                <a:gd name="connsiteX1" fmla="*/ 2198 w 32223"/>
                <a:gd name="connsiteY1" fmla="*/ 730379 h 730388"/>
                <a:gd name="connsiteX2" fmla="*/ 8 w 32223"/>
                <a:gd name="connsiteY2" fmla="*/ 727826 h 730388"/>
                <a:gd name="connsiteX3" fmla="*/ 8 w 32223"/>
                <a:gd name="connsiteY3" fmla="*/ 727808 h 730388"/>
                <a:gd name="connsiteX4" fmla="*/ 3055 w 32223"/>
                <a:gd name="connsiteY4" fmla="*/ 686850 h 730388"/>
                <a:gd name="connsiteX5" fmla="*/ 20105 w 32223"/>
                <a:gd name="connsiteY5" fmla="*/ 418340 h 730388"/>
                <a:gd name="connsiteX6" fmla="*/ 26106 w 32223"/>
                <a:gd name="connsiteY6" fmla="*/ 240604 h 730388"/>
                <a:gd name="connsiteX7" fmla="*/ 26106 w 32223"/>
                <a:gd name="connsiteY7" fmla="*/ 2479 h 730388"/>
                <a:gd name="connsiteX8" fmla="*/ 28392 w 32223"/>
                <a:gd name="connsiteY8" fmla="*/ 2 h 730388"/>
                <a:gd name="connsiteX9" fmla="*/ 28392 w 32223"/>
                <a:gd name="connsiteY9" fmla="*/ 2 h 730388"/>
                <a:gd name="connsiteX10" fmla="*/ 30869 w 32223"/>
                <a:gd name="connsiteY10" fmla="*/ 2288 h 730388"/>
                <a:gd name="connsiteX11" fmla="*/ 30869 w 32223"/>
                <a:gd name="connsiteY11" fmla="*/ 2288 h 730388"/>
                <a:gd name="connsiteX12" fmla="*/ 30869 w 32223"/>
                <a:gd name="connsiteY12" fmla="*/ 240413 h 730388"/>
                <a:gd name="connsiteX13" fmla="*/ 24772 w 32223"/>
                <a:gd name="connsiteY13" fmla="*/ 418340 h 730388"/>
                <a:gd name="connsiteX14" fmla="*/ 7818 w 32223"/>
                <a:gd name="connsiteY14" fmla="*/ 686945 h 730388"/>
                <a:gd name="connsiteX15" fmla="*/ 4770 w 32223"/>
                <a:gd name="connsiteY15" fmla="*/ 727903 h 730388"/>
                <a:gd name="connsiteX16" fmla="*/ 2494 w 32223"/>
                <a:gd name="connsiteY16" fmla="*/ 730389 h 730388"/>
                <a:gd name="connsiteX17" fmla="*/ 2198 w 32223"/>
                <a:gd name="connsiteY17" fmla="*/ 730379 h 730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223" h="730388">
                  <a:moveTo>
                    <a:pt x="2198" y="730379"/>
                  </a:moveTo>
                  <a:lnTo>
                    <a:pt x="2198" y="730379"/>
                  </a:lnTo>
                  <a:cubicBezTo>
                    <a:pt x="884" y="730275"/>
                    <a:pt x="-97" y="729131"/>
                    <a:pt x="8" y="727826"/>
                  </a:cubicBezTo>
                  <a:cubicBezTo>
                    <a:pt x="8" y="727817"/>
                    <a:pt x="8" y="727817"/>
                    <a:pt x="8" y="727808"/>
                  </a:cubicBezTo>
                  <a:cubicBezTo>
                    <a:pt x="8" y="727808"/>
                    <a:pt x="1246" y="712282"/>
                    <a:pt x="3055" y="686850"/>
                  </a:cubicBezTo>
                  <a:cubicBezTo>
                    <a:pt x="5722" y="650560"/>
                    <a:pt x="15057" y="524068"/>
                    <a:pt x="20105" y="418340"/>
                  </a:cubicBezTo>
                  <a:cubicBezTo>
                    <a:pt x="22963" y="359000"/>
                    <a:pt x="24963" y="299183"/>
                    <a:pt x="26106" y="240604"/>
                  </a:cubicBezTo>
                  <a:cubicBezTo>
                    <a:pt x="29059" y="96586"/>
                    <a:pt x="26106" y="3431"/>
                    <a:pt x="26106" y="2479"/>
                  </a:cubicBezTo>
                  <a:cubicBezTo>
                    <a:pt x="26049" y="1164"/>
                    <a:pt x="27078" y="59"/>
                    <a:pt x="28392" y="2"/>
                  </a:cubicBezTo>
                  <a:cubicBezTo>
                    <a:pt x="28392" y="2"/>
                    <a:pt x="28392" y="2"/>
                    <a:pt x="28392" y="2"/>
                  </a:cubicBezTo>
                  <a:cubicBezTo>
                    <a:pt x="29706" y="-55"/>
                    <a:pt x="30811" y="974"/>
                    <a:pt x="30869" y="2288"/>
                  </a:cubicBezTo>
                  <a:cubicBezTo>
                    <a:pt x="30869" y="2288"/>
                    <a:pt x="30869" y="2288"/>
                    <a:pt x="30869" y="2288"/>
                  </a:cubicBezTo>
                  <a:cubicBezTo>
                    <a:pt x="30869" y="3241"/>
                    <a:pt x="33917" y="96491"/>
                    <a:pt x="30869" y="240413"/>
                  </a:cubicBezTo>
                  <a:cubicBezTo>
                    <a:pt x="29726" y="298992"/>
                    <a:pt x="27630" y="358904"/>
                    <a:pt x="24772" y="418340"/>
                  </a:cubicBezTo>
                  <a:cubicBezTo>
                    <a:pt x="19820" y="524068"/>
                    <a:pt x="10485" y="650655"/>
                    <a:pt x="7818" y="686945"/>
                  </a:cubicBezTo>
                  <a:cubicBezTo>
                    <a:pt x="6008" y="712282"/>
                    <a:pt x="4770" y="727903"/>
                    <a:pt x="4770" y="727903"/>
                  </a:cubicBezTo>
                  <a:cubicBezTo>
                    <a:pt x="4827" y="729217"/>
                    <a:pt x="3808" y="730332"/>
                    <a:pt x="2494" y="730389"/>
                  </a:cubicBezTo>
                  <a:cubicBezTo>
                    <a:pt x="2398" y="730389"/>
                    <a:pt x="2294" y="730389"/>
                    <a:pt x="2198" y="730379"/>
                  </a:cubicBezTo>
                  <a:close/>
                </a:path>
              </a:pathLst>
            </a:custGeom>
            <a:solidFill>
              <a:srgbClr val="7523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10" name="íṥḻiďè"/>
            <p:cNvSpPr/>
            <p:nvPr/>
          </p:nvSpPr>
          <p:spPr>
            <a:xfrm>
              <a:off x="5405827" y="4046372"/>
              <a:ext cx="506371" cy="1378085"/>
            </a:xfrm>
            <a:custGeom>
              <a:avLst/>
              <a:gdLst>
                <a:gd name="connsiteX0" fmla="*/ 209645 w 209645"/>
                <a:gd name="connsiteY0" fmla="*/ 570547 h 570547"/>
                <a:gd name="connsiteX1" fmla="*/ 23146 w 209645"/>
                <a:gd name="connsiteY1" fmla="*/ 557117 h 570547"/>
                <a:gd name="connsiteX2" fmla="*/ 0 w 209645"/>
                <a:gd name="connsiteY2" fmla="*/ 549497 h 570547"/>
                <a:gd name="connsiteX3" fmla="*/ 16954 w 209645"/>
                <a:gd name="connsiteY3" fmla="*/ 280892 h 570547"/>
                <a:gd name="connsiteX4" fmla="*/ 24384 w 209645"/>
                <a:gd name="connsiteY4" fmla="*/ 0 h 570547"/>
                <a:gd name="connsiteX5" fmla="*/ 34385 w 209645"/>
                <a:gd name="connsiteY5" fmla="*/ 214598 h 570547"/>
                <a:gd name="connsiteX6" fmla="*/ 152781 w 209645"/>
                <a:gd name="connsiteY6" fmla="*/ 524923 h 570547"/>
                <a:gd name="connsiteX7" fmla="*/ 209645 w 209645"/>
                <a:gd name="connsiteY7" fmla="*/ 570547 h 570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645" h="570547">
                  <a:moveTo>
                    <a:pt x="209645" y="570547"/>
                  </a:moveTo>
                  <a:lnTo>
                    <a:pt x="23146" y="557117"/>
                  </a:lnTo>
                  <a:cubicBezTo>
                    <a:pt x="15278" y="555079"/>
                    <a:pt x="7544" y="552536"/>
                    <a:pt x="0" y="549497"/>
                  </a:cubicBezTo>
                  <a:cubicBezTo>
                    <a:pt x="4477" y="489680"/>
                    <a:pt x="12478" y="375380"/>
                    <a:pt x="16954" y="280892"/>
                  </a:cubicBezTo>
                  <a:cubicBezTo>
                    <a:pt x="20098" y="215837"/>
                    <a:pt x="23336" y="52864"/>
                    <a:pt x="24384" y="0"/>
                  </a:cubicBezTo>
                  <a:cubicBezTo>
                    <a:pt x="25146" y="15907"/>
                    <a:pt x="32861" y="195929"/>
                    <a:pt x="34385" y="214598"/>
                  </a:cubicBezTo>
                  <a:cubicBezTo>
                    <a:pt x="44387" y="330613"/>
                    <a:pt x="66199" y="431959"/>
                    <a:pt x="152781" y="524923"/>
                  </a:cubicBezTo>
                  <a:cubicBezTo>
                    <a:pt x="169297" y="542944"/>
                    <a:pt x="188471" y="558336"/>
                    <a:pt x="209645" y="570547"/>
                  </a:cubicBezTo>
                  <a:close/>
                </a:path>
              </a:pathLst>
            </a:custGeom>
            <a:solidFill>
              <a:srgbClr val="752315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11" name="ïṧḷiḑè"/>
            <p:cNvSpPr/>
            <p:nvPr/>
          </p:nvSpPr>
          <p:spPr>
            <a:xfrm>
              <a:off x="2971688" y="3276181"/>
              <a:ext cx="949034" cy="1919175"/>
            </a:xfrm>
            <a:custGeom>
              <a:avLst/>
              <a:gdLst>
                <a:gd name="connsiteX0" fmla="*/ 392072 w 392914"/>
                <a:gd name="connsiteY0" fmla="*/ 168756 h 794566"/>
                <a:gd name="connsiteX1" fmla="*/ 356449 w 392914"/>
                <a:gd name="connsiteY1" fmla="*/ 416882 h 794566"/>
                <a:gd name="connsiteX2" fmla="*/ 340066 w 392914"/>
                <a:gd name="connsiteY2" fmla="*/ 514323 h 794566"/>
                <a:gd name="connsiteX3" fmla="*/ 325778 w 392914"/>
                <a:gd name="connsiteY3" fmla="*/ 584998 h 794566"/>
                <a:gd name="connsiteX4" fmla="*/ 321968 w 392914"/>
                <a:gd name="connsiteY4" fmla="*/ 596524 h 794566"/>
                <a:gd name="connsiteX5" fmla="*/ 313586 w 392914"/>
                <a:gd name="connsiteY5" fmla="*/ 599286 h 794566"/>
                <a:gd name="connsiteX6" fmla="*/ 221956 w 392914"/>
                <a:gd name="connsiteY6" fmla="*/ 786643 h 794566"/>
                <a:gd name="connsiteX7" fmla="*/ 194429 w 392914"/>
                <a:gd name="connsiteY7" fmla="*/ 793119 h 794566"/>
                <a:gd name="connsiteX8" fmla="*/ 34599 w 392914"/>
                <a:gd name="connsiteY8" fmla="*/ 695012 h 794566"/>
                <a:gd name="connsiteX9" fmla="*/ 3833 w 392914"/>
                <a:gd name="connsiteY9" fmla="*/ 583665 h 794566"/>
                <a:gd name="connsiteX10" fmla="*/ 976 w 392914"/>
                <a:gd name="connsiteY10" fmla="*/ 486510 h 794566"/>
                <a:gd name="connsiteX11" fmla="*/ 20026 w 392914"/>
                <a:gd name="connsiteY11" fmla="*/ 352302 h 794566"/>
                <a:gd name="connsiteX12" fmla="*/ 114038 w 392914"/>
                <a:gd name="connsiteY12" fmla="*/ 83031 h 794566"/>
                <a:gd name="connsiteX13" fmla="*/ 160710 w 392914"/>
                <a:gd name="connsiteY13" fmla="*/ 26928 h 794566"/>
                <a:gd name="connsiteX14" fmla="*/ 392072 w 392914"/>
                <a:gd name="connsiteY14" fmla="*/ 168756 h 794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2914" h="794566">
                  <a:moveTo>
                    <a:pt x="392072" y="168756"/>
                  </a:moveTo>
                  <a:cubicBezTo>
                    <a:pt x="385500" y="251242"/>
                    <a:pt x="369689" y="335919"/>
                    <a:pt x="356449" y="416882"/>
                  </a:cubicBezTo>
                  <a:cubicBezTo>
                    <a:pt x="350829" y="450124"/>
                    <a:pt x="345781" y="482605"/>
                    <a:pt x="340066" y="514323"/>
                  </a:cubicBezTo>
                  <a:cubicBezTo>
                    <a:pt x="335875" y="538326"/>
                    <a:pt x="331303" y="561948"/>
                    <a:pt x="325778" y="584998"/>
                  </a:cubicBezTo>
                  <a:cubicBezTo>
                    <a:pt x="324835" y="588942"/>
                    <a:pt x="323569" y="592799"/>
                    <a:pt x="321968" y="596524"/>
                  </a:cubicBezTo>
                  <a:cubicBezTo>
                    <a:pt x="319873" y="601381"/>
                    <a:pt x="318254" y="601381"/>
                    <a:pt x="313586" y="599286"/>
                  </a:cubicBezTo>
                  <a:cubicBezTo>
                    <a:pt x="339980" y="676324"/>
                    <a:pt x="298965" y="760182"/>
                    <a:pt x="221956" y="786643"/>
                  </a:cubicBezTo>
                  <a:cubicBezTo>
                    <a:pt x="213031" y="789748"/>
                    <a:pt x="203801" y="791910"/>
                    <a:pt x="194429" y="793119"/>
                  </a:cubicBezTo>
                  <a:cubicBezTo>
                    <a:pt x="124525" y="802959"/>
                    <a:pt x="57469" y="761801"/>
                    <a:pt x="34599" y="695012"/>
                  </a:cubicBezTo>
                  <a:cubicBezTo>
                    <a:pt x="18216" y="659865"/>
                    <a:pt x="7815" y="622232"/>
                    <a:pt x="3833" y="583665"/>
                  </a:cubicBezTo>
                  <a:cubicBezTo>
                    <a:pt x="-5" y="551432"/>
                    <a:pt x="-967" y="518914"/>
                    <a:pt x="976" y="486510"/>
                  </a:cubicBezTo>
                  <a:cubicBezTo>
                    <a:pt x="3890" y="441352"/>
                    <a:pt x="10253" y="396489"/>
                    <a:pt x="20026" y="352302"/>
                  </a:cubicBezTo>
                  <a:cubicBezTo>
                    <a:pt x="40676" y="259167"/>
                    <a:pt x="72232" y="168784"/>
                    <a:pt x="114038" y="83031"/>
                  </a:cubicBezTo>
                  <a:cubicBezTo>
                    <a:pt x="125048" y="60971"/>
                    <a:pt x="141022" y="41768"/>
                    <a:pt x="160710" y="26928"/>
                  </a:cubicBezTo>
                  <a:cubicBezTo>
                    <a:pt x="255293" y="-42604"/>
                    <a:pt x="405503" y="28834"/>
                    <a:pt x="392072" y="168756"/>
                  </a:cubicBezTo>
                  <a:close/>
                </a:path>
              </a:pathLst>
            </a:custGeom>
            <a:solidFill>
              <a:srgbClr val="F794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12" name="iṡḷïdê"/>
            <p:cNvSpPr/>
            <p:nvPr/>
          </p:nvSpPr>
          <p:spPr>
            <a:xfrm>
              <a:off x="2959944" y="4450594"/>
              <a:ext cx="2096144" cy="1021948"/>
            </a:xfrm>
            <a:custGeom>
              <a:avLst/>
              <a:gdLst>
                <a:gd name="connsiteX0" fmla="*/ 772696 w 867834"/>
                <a:gd name="connsiteY0" fmla="*/ 423101 h 423101"/>
                <a:gd name="connsiteX1" fmla="*/ 448846 w 867834"/>
                <a:gd name="connsiteY1" fmla="*/ 399860 h 423101"/>
                <a:gd name="connsiteX2" fmla="*/ 361026 w 867834"/>
                <a:gd name="connsiteY2" fmla="*/ 390335 h 423101"/>
                <a:gd name="connsiteX3" fmla="*/ 296922 w 867834"/>
                <a:gd name="connsiteY3" fmla="*/ 383096 h 423101"/>
                <a:gd name="connsiteX4" fmla="*/ 256155 w 867834"/>
                <a:gd name="connsiteY4" fmla="*/ 378238 h 423101"/>
                <a:gd name="connsiteX5" fmla="*/ 21936 w 867834"/>
                <a:gd name="connsiteY5" fmla="*/ 246602 h 423101"/>
                <a:gd name="connsiteX6" fmla="*/ 219 w 867834"/>
                <a:gd name="connsiteY6" fmla="*/ 96203 h 423101"/>
                <a:gd name="connsiteX7" fmla="*/ 5648 w 867834"/>
                <a:gd name="connsiteY7" fmla="*/ 0 h 423101"/>
                <a:gd name="connsiteX8" fmla="*/ 5648 w 867834"/>
                <a:gd name="connsiteY8" fmla="*/ 0 h 423101"/>
                <a:gd name="connsiteX9" fmla="*/ 141284 w 867834"/>
                <a:gd name="connsiteY9" fmla="*/ 10097 h 423101"/>
                <a:gd name="connsiteX10" fmla="*/ 344738 w 867834"/>
                <a:gd name="connsiteY10" fmla="*/ 27813 h 423101"/>
                <a:gd name="connsiteX11" fmla="*/ 830513 w 867834"/>
                <a:gd name="connsiteY11" fmla="*/ 96393 h 423101"/>
                <a:gd name="connsiteX12" fmla="*/ 772696 w 867834"/>
                <a:gd name="connsiteY12" fmla="*/ 423101 h 423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67834" h="423101">
                  <a:moveTo>
                    <a:pt x="772696" y="423101"/>
                  </a:moveTo>
                  <a:cubicBezTo>
                    <a:pt x="690114" y="422529"/>
                    <a:pt x="558384" y="411099"/>
                    <a:pt x="448846" y="399860"/>
                  </a:cubicBezTo>
                  <a:cubicBezTo>
                    <a:pt x="417128" y="396621"/>
                    <a:pt x="387315" y="393478"/>
                    <a:pt x="361026" y="390335"/>
                  </a:cubicBezTo>
                  <a:lnTo>
                    <a:pt x="296922" y="383096"/>
                  </a:lnTo>
                  <a:cubicBezTo>
                    <a:pt x="271300" y="380143"/>
                    <a:pt x="256155" y="378238"/>
                    <a:pt x="256155" y="378238"/>
                  </a:cubicBezTo>
                  <a:cubicBezTo>
                    <a:pt x="158810" y="371570"/>
                    <a:pt x="65655" y="328041"/>
                    <a:pt x="21936" y="246602"/>
                  </a:cubicBezTo>
                  <a:cubicBezTo>
                    <a:pt x="-543" y="204692"/>
                    <a:pt x="-543" y="143828"/>
                    <a:pt x="219" y="96203"/>
                  </a:cubicBezTo>
                  <a:lnTo>
                    <a:pt x="5648" y="0"/>
                  </a:lnTo>
                  <a:lnTo>
                    <a:pt x="5648" y="0"/>
                  </a:lnTo>
                  <a:cubicBezTo>
                    <a:pt x="10791" y="0"/>
                    <a:pt x="63655" y="3905"/>
                    <a:pt x="141284" y="10097"/>
                  </a:cubicBezTo>
                  <a:cubicBezTo>
                    <a:pt x="198434" y="14669"/>
                    <a:pt x="269586" y="20669"/>
                    <a:pt x="344738" y="27813"/>
                  </a:cubicBezTo>
                  <a:cubicBezTo>
                    <a:pt x="525713" y="45053"/>
                    <a:pt x="730310" y="69056"/>
                    <a:pt x="830513" y="96393"/>
                  </a:cubicBezTo>
                  <a:cubicBezTo>
                    <a:pt x="906713" y="117443"/>
                    <a:pt x="855563" y="423672"/>
                    <a:pt x="772696" y="423101"/>
                  </a:cubicBezTo>
                  <a:close/>
                </a:path>
              </a:pathLst>
            </a:custGeom>
            <a:solidFill>
              <a:srgbClr val="F794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13" name="ïṡľiďe"/>
            <p:cNvSpPr/>
            <p:nvPr/>
          </p:nvSpPr>
          <p:spPr>
            <a:xfrm rot="17015399">
              <a:off x="4493067" y="4715430"/>
              <a:ext cx="799702" cy="726542"/>
            </a:xfrm>
            <a:custGeom>
              <a:avLst/>
              <a:gdLst>
                <a:gd name="connsiteX0" fmla="*/ 331089 w 331088"/>
                <a:gd name="connsiteY0" fmla="*/ 150400 h 300799"/>
                <a:gd name="connsiteX1" fmla="*/ 165544 w 331088"/>
                <a:gd name="connsiteY1" fmla="*/ 300800 h 300799"/>
                <a:gd name="connsiteX2" fmla="*/ 0 w 331088"/>
                <a:gd name="connsiteY2" fmla="*/ 150400 h 300799"/>
                <a:gd name="connsiteX3" fmla="*/ 165544 w 331088"/>
                <a:gd name="connsiteY3" fmla="*/ 0 h 300799"/>
                <a:gd name="connsiteX4" fmla="*/ 331089 w 331088"/>
                <a:gd name="connsiteY4" fmla="*/ 150400 h 300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1088" h="300799">
                  <a:moveTo>
                    <a:pt x="331089" y="150400"/>
                  </a:moveTo>
                  <a:cubicBezTo>
                    <a:pt x="331089" y="233463"/>
                    <a:pt x="256972" y="300800"/>
                    <a:pt x="165544" y="300800"/>
                  </a:cubicBezTo>
                  <a:cubicBezTo>
                    <a:pt x="74117" y="300800"/>
                    <a:pt x="0" y="233463"/>
                    <a:pt x="0" y="150400"/>
                  </a:cubicBezTo>
                  <a:cubicBezTo>
                    <a:pt x="0" y="67336"/>
                    <a:pt x="74117" y="0"/>
                    <a:pt x="165544" y="0"/>
                  </a:cubicBezTo>
                  <a:cubicBezTo>
                    <a:pt x="256972" y="0"/>
                    <a:pt x="331089" y="67336"/>
                    <a:pt x="331089" y="150400"/>
                  </a:cubicBezTo>
                  <a:close/>
                </a:path>
              </a:pathLst>
            </a:custGeom>
            <a:solidFill>
              <a:srgbClr val="F794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14" name="iSḻíḑê"/>
            <p:cNvSpPr/>
            <p:nvPr/>
          </p:nvSpPr>
          <p:spPr>
            <a:xfrm>
              <a:off x="4721660" y="4880666"/>
              <a:ext cx="376108" cy="492026"/>
            </a:xfrm>
            <a:custGeom>
              <a:avLst/>
              <a:gdLst>
                <a:gd name="connsiteX0" fmla="*/ 155714 w 155714"/>
                <a:gd name="connsiteY0" fmla="*/ 15397 h 203706"/>
                <a:gd name="connsiteX1" fmla="*/ 136664 w 155714"/>
                <a:gd name="connsiteY1" fmla="*/ 91597 h 203706"/>
                <a:gd name="connsiteX2" fmla="*/ 133331 w 155714"/>
                <a:gd name="connsiteY2" fmla="*/ 111980 h 203706"/>
                <a:gd name="connsiteX3" fmla="*/ 127044 w 155714"/>
                <a:gd name="connsiteY3" fmla="*/ 131030 h 203706"/>
                <a:gd name="connsiteX4" fmla="*/ 109328 w 155714"/>
                <a:gd name="connsiteY4" fmla="*/ 203706 h 203706"/>
                <a:gd name="connsiteX5" fmla="*/ 54273 w 155714"/>
                <a:gd name="connsiteY5" fmla="*/ 191514 h 203706"/>
                <a:gd name="connsiteX6" fmla="*/ 5982 w 155714"/>
                <a:gd name="connsiteY6" fmla="*/ 149604 h 203706"/>
                <a:gd name="connsiteX7" fmla="*/ 4076 w 155714"/>
                <a:gd name="connsiteY7" fmla="*/ 80071 h 203706"/>
                <a:gd name="connsiteX8" fmla="*/ 84563 w 155714"/>
                <a:gd name="connsiteY8" fmla="*/ 157 h 203706"/>
                <a:gd name="connsiteX9" fmla="*/ 84563 w 155714"/>
                <a:gd name="connsiteY9" fmla="*/ 157 h 20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5714" h="203706">
                  <a:moveTo>
                    <a:pt x="155714" y="15397"/>
                  </a:moveTo>
                  <a:lnTo>
                    <a:pt x="136664" y="91597"/>
                  </a:lnTo>
                  <a:cubicBezTo>
                    <a:pt x="136045" y="98464"/>
                    <a:pt x="134931" y="105275"/>
                    <a:pt x="133331" y="111980"/>
                  </a:cubicBezTo>
                  <a:cubicBezTo>
                    <a:pt x="131664" y="118467"/>
                    <a:pt x="129559" y="124829"/>
                    <a:pt x="127044" y="131030"/>
                  </a:cubicBezTo>
                  <a:lnTo>
                    <a:pt x="109328" y="203706"/>
                  </a:lnTo>
                  <a:lnTo>
                    <a:pt x="54273" y="191514"/>
                  </a:lnTo>
                  <a:cubicBezTo>
                    <a:pt x="32090" y="186675"/>
                    <a:pt x="13897" y="170883"/>
                    <a:pt x="5982" y="149604"/>
                  </a:cubicBezTo>
                  <a:cubicBezTo>
                    <a:pt x="-1286" y="127087"/>
                    <a:pt x="-1943" y="102951"/>
                    <a:pt x="4076" y="80071"/>
                  </a:cubicBezTo>
                  <a:cubicBezTo>
                    <a:pt x="15888" y="31399"/>
                    <a:pt x="50939" y="-2605"/>
                    <a:pt x="84563" y="157"/>
                  </a:cubicBezTo>
                  <a:lnTo>
                    <a:pt x="84563" y="157"/>
                  </a:lnTo>
                  <a:close/>
                </a:path>
              </a:pathLst>
            </a:custGeom>
            <a:solidFill>
              <a:srgbClr val="752315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15" name="î$ľidè"/>
            <p:cNvSpPr/>
            <p:nvPr/>
          </p:nvSpPr>
          <p:spPr>
            <a:xfrm>
              <a:off x="3342438" y="4500373"/>
              <a:ext cx="1917201" cy="964346"/>
            </a:xfrm>
            <a:custGeom>
              <a:avLst/>
              <a:gdLst>
                <a:gd name="connsiteX0" fmla="*/ 679965 w 793749"/>
                <a:gd name="connsiteY0" fmla="*/ 399253 h 399253"/>
                <a:gd name="connsiteX1" fmla="*/ 677679 w 793749"/>
                <a:gd name="connsiteY1" fmla="*/ 397253 h 399253"/>
                <a:gd name="connsiteX2" fmla="*/ 679622 w 793749"/>
                <a:gd name="connsiteY2" fmla="*/ 394500 h 399253"/>
                <a:gd name="connsiteX3" fmla="*/ 679679 w 793749"/>
                <a:gd name="connsiteY3" fmla="*/ 394491 h 399253"/>
                <a:gd name="connsiteX4" fmla="*/ 757118 w 793749"/>
                <a:gd name="connsiteY4" fmla="*/ 340103 h 399253"/>
                <a:gd name="connsiteX5" fmla="*/ 783311 w 793749"/>
                <a:gd name="connsiteY5" fmla="*/ 181702 h 399253"/>
                <a:gd name="connsiteX6" fmla="*/ 691776 w 793749"/>
                <a:gd name="connsiteY6" fmla="*/ 84071 h 399253"/>
                <a:gd name="connsiteX7" fmla="*/ 239148 w 793749"/>
                <a:gd name="connsiteY7" fmla="*/ 15015 h 399253"/>
                <a:gd name="connsiteX8" fmla="*/ 194857 w 793749"/>
                <a:gd name="connsiteY8" fmla="*/ 10347 h 399253"/>
                <a:gd name="connsiteX9" fmla="*/ 62936 w 793749"/>
                <a:gd name="connsiteY9" fmla="*/ 5204 h 399253"/>
                <a:gd name="connsiteX10" fmla="*/ 4452 w 793749"/>
                <a:gd name="connsiteY10" fmla="*/ 17491 h 399253"/>
                <a:gd name="connsiteX11" fmla="*/ 1395 w 793749"/>
                <a:gd name="connsiteY11" fmla="*/ 18539 h 399253"/>
                <a:gd name="connsiteX12" fmla="*/ 1214 w 793749"/>
                <a:gd name="connsiteY12" fmla="*/ 18444 h 399253"/>
                <a:gd name="connsiteX13" fmla="*/ 261 w 793749"/>
                <a:gd name="connsiteY13" fmla="*/ 15205 h 399253"/>
                <a:gd name="connsiteX14" fmla="*/ 62745 w 793749"/>
                <a:gd name="connsiteY14" fmla="*/ 441 h 399253"/>
                <a:gd name="connsiteX15" fmla="*/ 195333 w 793749"/>
                <a:gd name="connsiteY15" fmla="*/ 5585 h 399253"/>
                <a:gd name="connsiteX16" fmla="*/ 239624 w 793749"/>
                <a:gd name="connsiteY16" fmla="*/ 10252 h 399253"/>
                <a:gd name="connsiteX17" fmla="*/ 693491 w 793749"/>
                <a:gd name="connsiteY17" fmla="*/ 79689 h 399253"/>
                <a:gd name="connsiteX18" fmla="*/ 787883 w 793749"/>
                <a:gd name="connsiteY18" fmla="*/ 180369 h 399253"/>
                <a:gd name="connsiteX19" fmla="*/ 761118 w 793749"/>
                <a:gd name="connsiteY19" fmla="*/ 342294 h 399253"/>
                <a:gd name="connsiteX20" fmla="*/ 680346 w 793749"/>
                <a:gd name="connsiteY20" fmla="*/ 398872 h 399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93749" h="399253">
                  <a:moveTo>
                    <a:pt x="679965" y="399253"/>
                  </a:moveTo>
                  <a:cubicBezTo>
                    <a:pt x="678822" y="399225"/>
                    <a:pt x="677860" y="398386"/>
                    <a:pt x="677679" y="397253"/>
                  </a:cubicBezTo>
                  <a:cubicBezTo>
                    <a:pt x="677451" y="395957"/>
                    <a:pt x="678327" y="394729"/>
                    <a:pt x="679622" y="394500"/>
                  </a:cubicBezTo>
                  <a:cubicBezTo>
                    <a:pt x="679641" y="394500"/>
                    <a:pt x="679660" y="394491"/>
                    <a:pt x="679679" y="394491"/>
                  </a:cubicBezTo>
                  <a:cubicBezTo>
                    <a:pt x="712217" y="388595"/>
                    <a:pt x="740525" y="368707"/>
                    <a:pt x="757118" y="340103"/>
                  </a:cubicBezTo>
                  <a:cubicBezTo>
                    <a:pt x="785693" y="295335"/>
                    <a:pt x="796837" y="228756"/>
                    <a:pt x="783311" y="181702"/>
                  </a:cubicBezTo>
                  <a:cubicBezTo>
                    <a:pt x="763595" y="112932"/>
                    <a:pt x="692538" y="84357"/>
                    <a:pt x="691776" y="84071"/>
                  </a:cubicBezTo>
                  <a:cubicBezTo>
                    <a:pt x="633293" y="62544"/>
                    <a:pt x="430124" y="37113"/>
                    <a:pt x="239148" y="15015"/>
                  </a:cubicBezTo>
                  <a:cubicBezTo>
                    <a:pt x="223337" y="13205"/>
                    <a:pt x="208668" y="11681"/>
                    <a:pt x="194857" y="10347"/>
                  </a:cubicBezTo>
                  <a:cubicBezTo>
                    <a:pt x="151051" y="5585"/>
                    <a:pt x="106979" y="3861"/>
                    <a:pt x="62936" y="5204"/>
                  </a:cubicBezTo>
                  <a:cubicBezTo>
                    <a:pt x="11691" y="7680"/>
                    <a:pt x="4452" y="17396"/>
                    <a:pt x="4452" y="17491"/>
                  </a:cubicBezTo>
                  <a:cubicBezTo>
                    <a:pt x="3900" y="18625"/>
                    <a:pt x="2528" y="19101"/>
                    <a:pt x="1395" y="18539"/>
                  </a:cubicBezTo>
                  <a:cubicBezTo>
                    <a:pt x="1337" y="18510"/>
                    <a:pt x="1271" y="18482"/>
                    <a:pt x="1214" y="18444"/>
                  </a:cubicBezTo>
                  <a:cubicBezTo>
                    <a:pt x="99" y="17777"/>
                    <a:pt x="-320" y="16367"/>
                    <a:pt x="261" y="15205"/>
                  </a:cubicBezTo>
                  <a:cubicBezTo>
                    <a:pt x="928" y="13967"/>
                    <a:pt x="8167" y="3013"/>
                    <a:pt x="62745" y="441"/>
                  </a:cubicBezTo>
                  <a:cubicBezTo>
                    <a:pt x="107008" y="-902"/>
                    <a:pt x="151309" y="822"/>
                    <a:pt x="195333" y="5585"/>
                  </a:cubicBezTo>
                  <a:cubicBezTo>
                    <a:pt x="209144" y="6918"/>
                    <a:pt x="223908" y="8442"/>
                    <a:pt x="239624" y="10252"/>
                  </a:cubicBezTo>
                  <a:cubicBezTo>
                    <a:pt x="430982" y="32350"/>
                    <a:pt x="634436" y="57877"/>
                    <a:pt x="693491" y="79689"/>
                  </a:cubicBezTo>
                  <a:cubicBezTo>
                    <a:pt x="694253" y="79689"/>
                    <a:pt x="767595" y="109312"/>
                    <a:pt x="787883" y="180369"/>
                  </a:cubicBezTo>
                  <a:cubicBezTo>
                    <a:pt x="801695" y="228660"/>
                    <a:pt x="790455" y="296859"/>
                    <a:pt x="761118" y="342294"/>
                  </a:cubicBezTo>
                  <a:cubicBezTo>
                    <a:pt x="743849" y="372135"/>
                    <a:pt x="714293" y="392843"/>
                    <a:pt x="680346" y="398872"/>
                  </a:cubicBezTo>
                  <a:close/>
                </a:path>
              </a:pathLst>
            </a:custGeom>
            <a:solidFill>
              <a:srgbClr val="7523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16" name="îṧļiďê"/>
            <p:cNvSpPr/>
            <p:nvPr/>
          </p:nvSpPr>
          <p:spPr>
            <a:xfrm>
              <a:off x="4876570" y="4914641"/>
              <a:ext cx="331464" cy="462436"/>
            </a:xfrm>
            <a:custGeom>
              <a:avLst/>
              <a:gdLst>
                <a:gd name="connsiteX0" fmla="*/ 133204 w 137231"/>
                <a:gd name="connsiteY0" fmla="*/ 111535 h 191455"/>
                <a:gd name="connsiteX1" fmla="*/ 45574 w 137231"/>
                <a:gd name="connsiteY1" fmla="*/ 190116 h 191455"/>
                <a:gd name="connsiteX2" fmla="*/ 25381 w 137231"/>
                <a:gd name="connsiteY2" fmla="*/ 179543 h 191455"/>
                <a:gd name="connsiteX3" fmla="*/ 4045 w 137231"/>
                <a:gd name="connsiteY3" fmla="*/ 80007 h 191455"/>
                <a:gd name="connsiteX4" fmla="*/ 11951 w 137231"/>
                <a:gd name="connsiteY4" fmla="*/ 56480 h 191455"/>
                <a:gd name="connsiteX5" fmla="*/ 91675 w 137231"/>
                <a:gd name="connsiteY5" fmla="*/ 1331 h 191455"/>
                <a:gd name="connsiteX6" fmla="*/ 133204 w 137231"/>
                <a:gd name="connsiteY6" fmla="*/ 111535 h 19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231" h="191455">
                  <a:moveTo>
                    <a:pt x="133204" y="111535"/>
                  </a:moveTo>
                  <a:cubicBezTo>
                    <a:pt x="120440" y="163732"/>
                    <a:pt x="81197" y="198879"/>
                    <a:pt x="45574" y="190116"/>
                  </a:cubicBezTo>
                  <a:cubicBezTo>
                    <a:pt x="38068" y="188325"/>
                    <a:pt x="31124" y="184696"/>
                    <a:pt x="25381" y="179543"/>
                  </a:cubicBezTo>
                  <a:cubicBezTo>
                    <a:pt x="3378" y="160493"/>
                    <a:pt x="-6052" y="121155"/>
                    <a:pt x="4045" y="80007"/>
                  </a:cubicBezTo>
                  <a:cubicBezTo>
                    <a:pt x="5912" y="71930"/>
                    <a:pt x="8560" y="64053"/>
                    <a:pt x="11951" y="56480"/>
                  </a:cubicBezTo>
                  <a:cubicBezTo>
                    <a:pt x="29191" y="17618"/>
                    <a:pt x="61576" y="-6004"/>
                    <a:pt x="91675" y="1331"/>
                  </a:cubicBezTo>
                  <a:cubicBezTo>
                    <a:pt x="127394" y="9998"/>
                    <a:pt x="145967" y="59338"/>
                    <a:pt x="133204" y="111535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17" name="işḷiďé"/>
            <p:cNvSpPr/>
            <p:nvPr/>
          </p:nvSpPr>
          <p:spPr>
            <a:xfrm>
              <a:off x="5289798" y="5096193"/>
              <a:ext cx="426954" cy="289202"/>
            </a:xfrm>
            <a:custGeom>
              <a:avLst/>
              <a:gdLst>
                <a:gd name="connsiteX0" fmla="*/ 33084 w 176765"/>
                <a:gd name="connsiteY0" fmla="*/ 3508 h 119734"/>
                <a:gd name="connsiteX1" fmla="*/ 175959 w 176765"/>
                <a:gd name="connsiteY1" fmla="*/ 112855 h 119734"/>
                <a:gd name="connsiteX2" fmla="*/ 136716 w 176765"/>
                <a:gd name="connsiteY2" fmla="*/ 115237 h 119734"/>
                <a:gd name="connsiteX3" fmla="*/ 9843 w 176765"/>
                <a:gd name="connsiteY3" fmla="*/ 39799 h 119734"/>
                <a:gd name="connsiteX4" fmla="*/ 3508 w 176765"/>
                <a:gd name="connsiteY4" fmla="*/ 9842 h 119734"/>
                <a:gd name="connsiteX5" fmla="*/ 33465 w 176765"/>
                <a:gd name="connsiteY5" fmla="*/ 3508 h 11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765" h="119734">
                  <a:moveTo>
                    <a:pt x="33084" y="3508"/>
                  </a:moveTo>
                  <a:lnTo>
                    <a:pt x="175959" y="112855"/>
                  </a:lnTo>
                  <a:cubicBezTo>
                    <a:pt x="182245" y="117332"/>
                    <a:pt x="150146" y="124476"/>
                    <a:pt x="136716" y="115237"/>
                  </a:cubicBezTo>
                  <a:lnTo>
                    <a:pt x="9843" y="39799"/>
                  </a:lnTo>
                  <a:cubicBezTo>
                    <a:pt x="-178" y="33274"/>
                    <a:pt x="-3016" y="19863"/>
                    <a:pt x="3508" y="9842"/>
                  </a:cubicBezTo>
                  <a:cubicBezTo>
                    <a:pt x="10033" y="-178"/>
                    <a:pt x="23444" y="-3016"/>
                    <a:pt x="33465" y="3508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18" name="ïšḷïḓe"/>
            <p:cNvSpPr/>
            <p:nvPr/>
          </p:nvSpPr>
          <p:spPr>
            <a:xfrm>
              <a:off x="5398139" y="5073169"/>
              <a:ext cx="423896" cy="306825"/>
            </a:xfrm>
            <a:custGeom>
              <a:avLst/>
              <a:gdLst>
                <a:gd name="connsiteX0" fmla="*/ 34901 w 175499"/>
                <a:gd name="connsiteY0" fmla="*/ 4754 h 127030"/>
                <a:gd name="connsiteX1" fmla="*/ 171870 w 175499"/>
                <a:gd name="connsiteY1" fmla="*/ 114578 h 127030"/>
                <a:gd name="connsiteX2" fmla="*/ 143295 w 175499"/>
                <a:gd name="connsiteY2" fmla="*/ 122674 h 127030"/>
                <a:gd name="connsiteX3" fmla="*/ 10612 w 175499"/>
                <a:gd name="connsiteY3" fmla="*/ 40378 h 127030"/>
                <a:gd name="connsiteX4" fmla="*/ 3059 w 175499"/>
                <a:gd name="connsiteY4" fmla="*/ 10612 h 127030"/>
                <a:gd name="connsiteX5" fmla="*/ 32834 w 175499"/>
                <a:gd name="connsiteY5" fmla="*/ 3059 h 127030"/>
                <a:gd name="connsiteX6" fmla="*/ 35282 w 175499"/>
                <a:gd name="connsiteY6" fmla="*/ 4754 h 127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5499" h="127030">
                  <a:moveTo>
                    <a:pt x="34901" y="4754"/>
                  </a:moveTo>
                  <a:lnTo>
                    <a:pt x="171870" y="114578"/>
                  </a:lnTo>
                  <a:cubicBezTo>
                    <a:pt x="185491" y="125341"/>
                    <a:pt x="157392" y="131818"/>
                    <a:pt x="143295" y="122674"/>
                  </a:cubicBezTo>
                  <a:lnTo>
                    <a:pt x="10612" y="40378"/>
                  </a:lnTo>
                  <a:cubicBezTo>
                    <a:pt x="306" y="34244"/>
                    <a:pt x="-3075" y="20918"/>
                    <a:pt x="3059" y="10612"/>
                  </a:cubicBezTo>
                  <a:cubicBezTo>
                    <a:pt x="9193" y="306"/>
                    <a:pt x="22528" y="-3075"/>
                    <a:pt x="32834" y="3059"/>
                  </a:cubicBezTo>
                  <a:cubicBezTo>
                    <a:pt x="33682" y="3564"/>
                    <a:pt x="34501" y="4135"/>
                    <a:pt x="35282" y="4754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19" name="î$ļïḓê"/>
            <p:cNvSpPr/>
            <p:nvPr/>
          </p:nvSpPr>
          <p:spPr>
            <a:xfrm>
              <a:off x="5488155" y="5053513"/>
              <a:ext cx="443108" cy="322015"/>
            </a:xfrm>
            <a:custGeom>
              <a:avLst/>
              <a:gdLst>
                <a:gd name="connsiteX0" fmla="*/ 35447 w 183453"/>
                <a:gd name="connsiteY0" fmla="*/ 4891 h 133319"/>
                <a:gd name="connsiteX1" fmla="*/ 182703 w 183453"/>
                <a:gd name="connsiteY1" fmla="*/ 124620 h 133319"/>
                <a:gd name="connsiteX2" fmla="*/ 150033 w 183453"/>
                <a:gd name="connsiteY2" fmla="*/ 130621 h 133319"/>
                <a:gd name="connsiteX3" fmla="*/ 10206 w 183453"/>
                <a:gd name="connsiteY3" fmla="*/ 40133 h 133319"/>
                <a:gd name="connsiteX4" fmla="*/ 3310 w 183453"/>
                <a:gd name="connsiteY4" fmla="*/ 10206 h 133319"/>
                <a:gd name="connsiteX5" fmla="*/ 33237 w 183453"/>
                <a:gd name="connsiteY5" fmla="*/ 3310 h 133319"/>
                <a:gd name="connsiteX6" fmla="*/ 35447 w 183453"/>
                <a:gd name="connsiteY6" fmla="*/ 4891 h 133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453" h="133319">
                  <a:moveTo>
                    <a:pt x="35447" y="4891"/>
                  </a:moveTo>
                  <a:lnTo>
                    <a:pt x="182703" y="124620"/>
                  </a:lnTo>
                  <a:cubicBezTo>
                    <a:pt x="188038" y="132716"/>
                    <a:pt x="163653" y="136145"/>
                    <a:pt x="150033" y="130621"/>
                  </a:cubicBezTo>
                  <a:lnTo>
                    <a:pt x="10206" y="40133"/>
                  </a:lnTo>
                  <a:cubicBezTo>
                    <a:pt x="33" y="33771"/>
                    <a:pt x="-3053" y="20369"/>
                    <a:pt x="3310" y="10206"/>
                  </a:cubicBezTo>
                  <a:cubicBezTo>
                    <a:pt x="9672" y="33"/>
                    <a:pt x="23074" y="-3053"/>
                    <a:pt x="33237" y="3310"/>
                  </a:cubicBezTo>
                  <a:cubicBezTo>
                    <a:pt x="34009" y="3796"/>
                    <a:pt x="34742" y="4319"/>
                    <a:pt x="35447" y="4891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20" name="îśliḑè"/>
            <p:cNvSpPr/>
            <p:nvPr/>
          </p:nvSpPr>
          <p:spPr>
            <a:xfrm>
              <a:off x="5561754" y="5029151"/>
              <a:ext cx="462460" cy="336486"/>
            </a:xfrm>
            <a:custGeom>
              <a:avLst/>
              <a:gdLst>
                <a:gd name="connsiteX0" fmla="*/ 35551 w 191465"/>
                <a:gd name="connsiteY0" fmla="*/ 4976 h 139310"/>
                <a:gd name="connsiteX1" fmla="*/ 187951 w 191465"/>
                <a:gd name="connsiteY1" fmla="*/ 126324 h 139310"/>
                <a:gd name="connsiteX2" fmla="*/ 157376 w 191465"/>
                <a:gd name="connsiteY2" fmla="*/ 134992 h 139310"/>
                <a:gd name="connsiteX3" fmla="*/ 10501 w 191465"/>
                <a:gd name="connsiteY3" fmla="*/ 40314 h 139310"/>
                <a:gd name="connsiteX4" fmla="*/ 3128 w 191465"/>
                <a:gd name="connsiteY4" fmla="*/ 10500 h 139310"/>
                <a:gd name="connsiteX5" fmla="*/ 32941 w 191465"/>
                <a:gd name="connsiteY5" fmla="*/ 3128 h 139310"/>
                <a:gd name="connsiteX6" fmla="*/ 35551 w 191465"/>
                <a:gd name="connsiteY6" fmla="*/ 4976 h 139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465" h="139310">
                  <a:moveTo>
                    <a:pt x="35551" y="4976"/>
                  </a:moveTo>
                  <a:lnTo>
                    <a:pt x="187951" y="126324"/>
                  </a:lnTo>
                  <a:cubicBezTo>
                    <a:pt x="201572" y="137183"/>
                    <a:pt x="172235" y="144327"/>
                    <a:pt x="157376" y="134992"/>
                  </a:cubicBezTo>
                  <a:lnTo>
                    <a:pt x="10501" y="40314"/>
                  </a:lnTo>
                  <a:cubicBezTo>
                    <a:pt x="233" y="34113"/>
                    <a:pt x="-3073" y="20768"/>
                    <a:pt x="3128" y="10500"/>
                  </a:cubicBezTo>
                  <a:cubicBezTo>
                    <a:pt x="9329" y="233"/>
                    <a:pt x="22673" y="-3073"/>
                    <a:pt x="32941" y="3128"/>
                  </a:cubicBezTo>
                  <a:cubicBezTo>
                    <a:pt x="33856" y="3681"/>
                    <a:pt x="34732" y="4300"/>
                    <a:pt x="35551" y="4976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21" name="ïSlídè"/>
            <p:cNvSpPr/>
            <p:nvPr/>
          </p:nvSpPr>
          <p:spPr>
            <a:xfrm>
              <a:off x="5069187" y="5118358"/>
              <a:ext cx="404884" cy="265073"/>
            </a:xfrm>
            <a:custGeom>
              <a:avLst/>
              <a:gdLst>
                <a:gd name="connsiteX0" fmla="*/ 165854 w 167628"/>
                <a:gd name="connsiteY0" fmla="*/ 25668 h 109744"/>
                <a:gd name="connsiteX1" fmla="*/ 100226 w 167628"/>
                <a:gd name="connsiteY1" fmla="*/ 101297 h 109744"/>
                <a:gd name="connsiteX2" fmla="*/ 1642 w 167628"/>
                <a:gd name="connsiteY2" fmla="*/ 84057 h 109744"/>
                <a:gd name="connsiteX3" fmla="*/ 67174 w 167628"/>
                <a:gd name="connsiteY3" fmla="*/ 8428 h 109744"/>
                <a:gd name="connsiteX4" fmla="*/ 165854 w 167628"/>
                <a:gd name="connsiteY4" fmla="*/ 25668 h 109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28" h="109744">
                  <a:moveTo>
                    <a:pt x="165854" y="25668"/>
                  </a:moveTo>
                  <a:cubicBezTo>
                    <a:pt x="175379" y="51291"/>
                    <a:pt x="145565" y="85105"/>
                    <a:pt x="100226" y="101297"/>
                  </a:cubicBezTo>
                  <a:cubicBezTo>
                    <a:pt x="54887" y="117489"/>
                    <a:pt x="10691" y="109679"/>
                    <a:pt x="1642" y="84057"/>
                  </a:cubicBezTo>
                  <a:cubicBezTo>
                    <a:pt x="-7406" y="58434"/>
                    <a:pt x="21836" y="24525"/>
                    <a:pt x="67174" y="8428"/>
                  </a:cubicBezTo>
                  <a:cubicBezTo>
                    <a:pt x="112514" y="-7669"/>
                    <a:pt x="156710" y="-49"/>
                    <a:pt x="165854" y="25668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22" name="iŝľíďê"/>
            <p:cNvSpPr/>
            <p:nvPr/>
          </p:nvSpPr>
          <p:spPr>
            <a:xfrm>
              <a:off x="4945928" y="4985216"/>
              <a:ext cx="808445" cy="396906"/>
            </a:xfrm>
            <a:custGeom>
              <a:avLst/>
              <a:gdLst>
                <a:gd name="connsiteX0" fmla="*/ 22479 w 334708"/>
                <a:gd name="connsiteY0" fmla="*/ 50787 h 164325"/>
                <a:gd name="connsiteX1" fmla="*/ 236506 w 334708"/>
                <a:gd name="connsiteY1" fmla="*/ 1258 h 164325"/>
                <a:gd name="connsiteX2" fmla="*/ 277559 w 334708"/>
                <a:gd name="connsiteY2" fmla="*/ 10783 h 164325"/>
                <a:gd name="connsiteX3" fmla="*/ 334709 w 334708"/>
                <a:gd name="connsiteY3" fmla="*/ 57741 h 164325"/>
                <a:gd name="connsiteX4" fmla="*/ 172784 w 334708"/>
                <a:gd name="connsiteY4" fmla="*/ 117462 h 164325"/>
                <a:gd name="connsiteX5" fmla="*/ 95822 w 334708"/>
                <a:gd name="connsiteY5" fmla="*/ 164326 h 164325"/>
                <a:gd name="connsiteX6" fmla="*/ 0 w 334708"/>
                <a:gd name="connsiteY6" fmla="*/ 150514 h 16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708" h="164325">
                  <a:moveTo>
                    <a:pt x="22479" y="50787"/>
                  </a:moveTo>
                  <a:lnTo>
                    <a:pt x="236506" y="1258"/>
                  </a:lnTo>
                  <a:cubicBezTo>
                    <a:pt x="250927" y="-2124"/>
                    <a:pt x="266100" y="1400"/>
                    <a:pt x="277559" y="10783"/>
                  </a:cubicBezTo>
                  <a:lnTo>
                    <a:pt x="334709" y="57741"/>
                  </a:lnTo>
                  <a:lnTo>
                    <a:pt x="172784" y="117462"/>
                  </a:lnTo>
                  <a:lnTo>
                    <a:pt x="95822" y="164326"/>
                  </a:lnTo>
                  <a:lnTo>
                    <a:pt x="0" y="150514"/>
                  </a:ln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23" name="í$1íḍé"/>
            <p:cNvSpPr/>
            <p:nvPr/>
          </p:nvSpPr>
          <p:spPr>
            <a:xfrm>
              <a:off x="3951516" y="2800342"/>
              <a:ext cx="465723" cy="660745"/>
            </a:xfrm>
            <a:custGeom>
              <a:avLst/>
              <a:gdLst>
                <a:gd name="connsiteX0" fmla="*/ 113378 w 192816"/>
                <a:gd name="connsiteY0" fmla="*/ 193357 h 273558"/>
                <a:gd name="connsiteX1" fmla="*/ 122331 w 192816"/>
                <a:gd name="connsiteY1" fmla="*/ 220789 h 273558"/>
                <a:gd name="connsiteX2" fmla="*/ 111282 w 192816"/>
                <a:gd name="connsiteY2" fmla="*/ 229267 h 273558"/>
                <a:gd name="connsiteX3" fmla="*/ 54132 w 192816"/>
                <a:gd name="connsiteY3" fmla="*/ 273558 h 273558"/>
                <a:gd name="connsiteX4" fmla="*/ 52513 w 192816"/>
                <a:gd name="connsiteY4" fmla="*/ 272034 h 273558"/>
                <a:gd name="connsiteX5" fmla="*/ 30 w 192816"/>
                <a:gd name="connsiteY5" fmla="*/ 149257 h 273558"/>
                <a:gd name="connsiteX6" fmla="*/ 184244 w 192816"/>
                <a:gd name="connsiteY6" fmla="*/ 762 h 273558"/>
                <a:gd name="connsiteX7" fmla="*/ 185387 w 192816"/>
                <a:gd name="connsiteY7" fmla="*/ 762 h 273558"/>
                <a:gd name="connsiteX8" fmla="*/ 192816 w 192816"/>
                <a:gd name="connsiteY8" fmla="*/ 0 h 273558"/>
                <a:gd name="connsiteX9" fmla="*/ 70896 w 192816"/>
                <a:gd name="connsiteY9" fmla="*/ 110966 h 273558"/>
                <a:gd name="connsiteX10" fmla="*/ 74801 w 192816"/>
                <a:gd name="connsiteY10" fmla="*/ 137160 h 273558"/>
                <a:gd name="connsiteX11" fmla="*/ 107663 w 192816"/>
                <a:gd name="connsiteY11" fmla="*/ 186690 h 273558"/>
                <a:gd name="connsiteX12" fmla="*/ 113568 w 192816"/>
                <a:gd name="connsiteY12" fmla="*/ 193453 h 27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2816" h="273558">
                  <a:moveTo>
                    <a:pt x="113378" y="193357"/>
                  </a:moveTo>
                  <a:cubicBezTo>
                    <a:pt x="118150" y="201816"/>
                    <a:pt x="121188" y="211141"/>
                    <a:pt x="122331" y="220789"/>
                  </a:cubicBezTo>
                  <a:lnTo>
                    <a:pt x="111282" y="229267"/>
                  </a:lnTo>
                  <a:lnTo>
                    <a:pt x="54132" y="273558"/>
                  </a:lnTo>
                  <a:lnTo>
                    <a:pt x="52513" y="272034"/>
                  </a:lnTo>
                  <a:cubicBezTo>
                    <a:pt x="18242" y="240506"/>
                    <a:pt x="-865" y="195805"/>
                    <a:pt x="30" y="149257"/>
                  </a:cubicBezTo>
                  <a:cubicBezTo>
                    <a:pt x="30" y="74676"/>
                    <a:pt x="79659" y="12668"/>
                    <a:pt x="184244" y="762"/>
                  </a:cubicBezTo>
                  <a:lnTo>
                    <a:pt x="185387" y="762"/>
                  </a:lnTo>
                  <a:cubicBezTo>
                    <a:pt x="187863" y="762"/>
                    <a:pt x="190435" y="190"/>
                    <a:pt x="192816" y="0"/>
                  </a:cubicBezTo>
                  <a:cubicBezTo>
                    <a:pt x="123855" y="8287"/>
                    <a:pt x="70896" y="54673"/>
                    <a:pt x="70896" y="110966"/>
                  </a:cubicBezTo>
                  <a:cubicBezTo>
                    <a:pt x="70887" y="119844"/>
                    <a:pt x="72211" y="128673"/>
                    <a:pt x="74801" y="137160"/>
                  </a:cubicBezTo>
                  <a:cubicBezTo>
                    <a:pt x="80974" y="156381"/>
                    <a:pt x="92346" y="173526"/>
                    <a:pt x="107663" y="186690"/>
                  </a:cubicBezTo>
                  <a:cubicBezTo>
                    <a:pt x="110015" y="188576"/>
                    <a:pt x="112016" y="190862"/>
                    <a:pt x="113568" y="193453"/>
                  </a:cubicBezTo>
                  <a:close/>
                </a:path>
              </a:pathLst>
            </a:custGeom>
            <a:solidFill>
              <a:srgbClr val="E9BC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24" name="iṧľiḑê"/>
            <p:cNvSpPr/>
            <p:nvPr/>
          </p:nvSpPr>
          <p:spPr>
            <a:xfrm>
              <a:off x="3909447" y="1993617"/>
              <a:ext cx="493973" cy="741462"/>
            </a:xfrm>
            <a:custGeom>
              <a:avLst/>
              <a:gdLst>
                <a:gd name="connsiteX0" fmla="*/ 173181 w 204512"/>
                <a:gd name="connsiteY0" fmla="*/ 99680 h 306976"/>
                <a:gd name="connsiteX1" fmla="*/ 158703 w 204512"/>
                <a:gd name="connsiteY1" fmla="*/ 306087 h 306976"/>
                <a:gd name="connsiteX2" fmla="*/ 51642 w 204512"/>
                <a:gd name="connsiteY2" fmla="*/ 172737 h 306976"/>
                <a:gd name="connsiteX3" fmla="*/ 32592 w 204512"/>
                <a:gd name="connsiteY3" fmla="*/ 2811 h 306976"/>
                <a:gd name="connsiteX4" fmla="*/ 173181 w 204512"/>
                <a:gd name="connsiteY4" fmla="*/ 99680 h 306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512" h="306976">
                  <a:moveTo>
                    <a:pt x="173181" y="99680"/>
                  </a:moveTo>
                  <a:cubicBezTo>
                    <a:pt x="217377" y="173308"/>
                    <a:pt x="216806" y="294657"/>
                    <a:pt x="158703" y="306087"/>
                  </a:cubicBezTo>
                  <a:cubicBezTo>
                    <a:pt x="106982" y="316279"/>
                    <a:pt x="103935" y="236840"/>
                    <a:pt x="51642" y="172737"/>
                  </a:cubicBezTo>
                  <a:cubicBezTo>
                    <a:pt x="-16747" y="88726"/>
                    <a:pt x="-10937" y="19194"/>
                    <a:pt x="32592" y="2811"/>
                  </a:cubicBezTo>
                  <a:cubicBezTo>
                    <a:pt x="68978" y="-10905"/>
                    <a:pt x="128985" y="26242"/>
                    <a:pt x="173181" y="99680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25" name="ïş1îḑé"/>
            <p:cNvSpPr/>
            <p:nvPr/>
          </p:nvSpPr>
          <p:spPr>
            <a:xfrm>
              <a:off x="4480278" y="2796164"/>
              <a:ext cx="574760" cy="632944"/>
            </a:xfrm>
            <a:custGeom>
              <a:avLst/>
              <a:gdLst>
                <a:gd name="connsiteX0" fmla="*/ 237935 w 237959"/>
                <a:gd name="connsiteY0" fmla="*/ 164988 h 262048"/>
                <a:gd name="connsiteX1" fmla="*/ 194024 w 237959"/>
                <a:gd name="connsiteY1" fmla="*/ 262048 h 262048"/>
                <a:gd name="connsiteX2" fmla="*/ 130112 w 237959"/>
                <a:gd name="connsiteY2" fmla="*/ 221757 h 262048"/>
                <a:gd name="connsiteX3" fmla="*/ 118205 w 237959"/>
                <a:gd name="connsiteY3" fmla="*/ 214233 h 262048"/>
                <a:gd name="connsiteX4" fmla="*/ 122587 w 237959"/>
                <a:gd name="connsiteY4" fmla="*/ 185658 h 262048"/>
                <a:gd name="connsiteX5" fmla="*/ 132874 w 237959"/>
                <a:gd name="connsiteY5" fmla="*/ 172037 h 262048"/>
                <a:gd name="connsiteX6" fmla="*/ 142399 w 237959"/>
                <a:gd name="connsiteY6" fmla="*/ 127079 h 262048"/>
                <a:gd name="connsiteX7" fmla="*/ 140303 w 237959"/>
                <a:gd name="connsiteY7" fmla="*/ 112220 h 262048"/>
                <a:gd name="connsiteX8" fmla="*/ 0 w 237959"/>
                <a:gd name="connsiteY8" fmla="*/ 15 h 262048"/>
                <a:gd name="connsiteX9" fmla="*/ 2858 w 237959"/>
                <a:gd name="connsiteY9" fmla="*/ 15 h 262048"/>
                <a:gd name="connsiteX10" fmla="*/ 237935 w 237959"/>
                <a:gd name="connsiteY10" fmla="*/ 164988 h 262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7959" h="262048">
                  <a:moveTo>
                    <a:pt x="237935" y="164988"/>
                  </a:moveTo>
                  <a:cubicBezTo>
                    <a:pt x="238678" y="202307"/>
                    <a:pt x="222542" y="237969"/>
                    <a:pt x="194024" y="262048"/>
                  </a:cubicBezTo>
                  <a:lnTo>
                    <a:pt x="130112" y="221757"/>
                  </a:lnTo>
                  <a:lnTo>
                    <a:pt x="118205" y="214233"/>
                  </a:lnTo>
                  <a:cubicBezTo>
                    <a:pt x="118120" y="204536"/>
                    <a:pt x="119596" y="194887"/>
                    <a:pt x="122587" y="185658"/>
                  </a:cubicBezTo>
                  <a:cubicBezTo>
                    <a:pt x="126568" y="181562"/>
                    <a:pt x="130026" y="176990"/>
                    <a:pt x="132874" y="172037"/>
                  </a:cubicBezTo>
                  <a:cubicBezTo>
                    <a:pt x="140675" y="158416"/>
                    <a:pt x="143999" y="142690"/>
                    <a:pt x="142399" y="127079"/>
                  </a:cubicBezTo>
                  <a:cubicBezTo>
                    <a:pt x="142085" y="122078"/>
                    <a:pt x="141389" y="117106"/>
                    <a:pt x="140303" y="112220"/>
                  </a:cubicBezTo>
                  <a:cubicBezTo>
                    <a:pt x="126406" y="46069"/>
                    <a:pt x="67589" y="-975"/>
                    <a:pt x="0" y="15"/>
                  </a:cubicBezTo>
                  <a:lnTo>
                    <a:pt x="2858" y="15"/>
                  </a:lnTo>
                  <a:cubicBezTo>
                    <a:pt x="124396" y="206"/>
                    <a:pt x="237935" y="81740"/>
                    <a:pt x="237935" y="164988"/>
                  </a:cubicBezTo>
                  <a:close/>
                </a:path>
              </a:pathLst>
            </a:custGeom>
            <a:solidFill>
              <a:srgbClr val="E9BC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26" name="î$lídê"/>
            <p:cNvSpPr/>
            <p:nvPr/>
          </p:nvSpPr>
          <p:spPr>
            <a:xfrm>
              <a:off x="4473312" y="2163051"/>
              <a:ext cx="524233" cy="84886"/>
            </a:xfrm>
            <a:custGeom>
              <a:avLst/>
              <a:gdLst>
                <a:gd name="connsiteX0" fmla="*/ 2312 w 217040"/>
                <a:gd name="connsiteY0" fmla="*/ 35057 h 35144"/>
                <a:gd name="connsiteX1" fmla="*/ 693 w 217040"/>
                <a:gd name="connsiteY1" fmla="*/ 34390 h 35144"/>
                <a:gd name="connsiteX2" fmla="*/ 693 w 217040"/>
                <a:gd name="connsiteY2" fmla="*/ 30961 h 35144"/>
                <a:gd name="connsiteX3" fmla="*/ 91180 w 217040"/>
                <a:gd name="connsiteY3" fmla="*/ 1625 h 35144"/>
                <a:gd name="connsiteX4" fmla="*/ 215005 w 217040"/>
                <a:gd name="connsiteY4" fmla="*/ 20675 h 35144"/>
                <a:gd name="connsiteX5" fmla="*/ 217015 w 217040"/>
                <a:gd name="connsiteY5" fmla="*/ 23380 h 35144"/>
                <a:gd name="connsiteX6" fmla="*/ 217006 w 217040"/>
                <a:gd name="connsiteY6" fmla="*/ 23437 h 35144"/>
                <a:gd name="connsiteX7" fmla="*/ 214482 w 217040"/>
                <a:gd name="connsiteY7" fmla="*/ 25456 h 35144"/>
                <a:gd name="connsiteX8" fmla="*/ 214339 w 217040"/>
                <a:gd name="connsiteY8" fmla="*/ 25437 h 35144"/>
                <a:gd name="connsiteX9" fmla="*/ 90514 w 217040"/>
                <a:gd name="connsiteY9" fmla="*/ 6387 h 35144"/>
                <a:gd name="connsiteX10" fmla="*/ 4789 w 217040"/>
                <a:gd name="connsiteY10" fmla="*/ 34390 h 35144"/>
                <a:gd name="connsiteX11" fmla="*/ 2312 w 217040"/>
                <a:gd name="connsiteY11" fmla="*/ 35057 h 3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040" h="35144">
                  <a:moveTo>
                    <a:pt x="2312" y="35057"/>
                  </a:moveTo>
                  <a:cubicBezTo>
                    <a:pt x="1712" y="35019"/>
                    <a:pt x="1141" y="34791"/>
                    <a:pt x="693" y="34390"/>
                  </a:cubicBezTo>
                  <a:cubicBezTo>
                    <a:pt x="-231" y="33428"/>
                    <a:pt x="-231" y="31924"/>
                    <a:pt x="693" y="30961"/>
                  </a:cubicBezTo>
                  <a:cubicBezTo>
                    <a:pt x="24010" y="6606"/>
                    <a:pt x="58005" y="-4414"/>
                    <a:pt x="91180" y="1625"/>
                  </a:cubicBezTo>
                  <a:lnTo>
                    <a:pt x="215005" y="20675"/>
                  </a:lnTo>
                  <a:cubicBezTo>
                    <a:pt x="216310" y="20865"/>
                    <a:pt x="217206" y="22075"/>
                    <a:pt x="217015" y="23380"/>
                  </a:cubicBezTo>
                  <a:cubicBezTo>
                    <a:pt x="217015" y="23399"/>
                    <a:pt x="217006" y="23418"/>
                    <a:pt x="217006" y="23437"/>
                  </a:cubicBezTo>
                  <a:cubicBezTo>
                    <a:pt x="216863" y="24694"/>
                    <a:pt x="215739" y="25599"/>
                    <a:pt x="214482" y="25456"/>
                  </a:cubicBezTo>
                  <a:cubicBezTo>
                    <a:pt x="214434" y="25456"/>
                    <a:pt x="214386" y="25447"/>
                    <a:pt x="214339" y="25437"/>
                  </a:cubicBezTo>
                  <a:lnTo>
                    <a:pt x="90514" y="6387"/>
                  </a:lnTo>
                  <a:cubicBezTo>
                    <a:pt x="59053" y="748"/>
                    <a:pt x="26858" y="11264"/>
                    <a:pt x="4789" y="34390"/>
                  </a:cubicBezTo>
                  <a:cubicBezTo>
                    <a:pt x="4141" y="35038"/>
                    <a:pt x="3198" y="35295"/>
                    <a:pt x="2312" y="35057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27" name="iṣḷíḑe"/>
            <p:cNvSpPr/>
            <p:nvPr/>
          </p:nvSpPr>
          <p:spPr>
            <a:xfrm>
              <a:off x="4123908" y="2798021"/>
              <a:ext cx="699620" cy="540868"/>
            </a:xfrm>
            <a:custGeom>
              <a:avLst/>
              <a:gdLst>
                <a:gd name="connsiteX0" fmla="*/ 143161 w 289653"/>
                <a:gd name="connsiteY0" fmla="*/ 223846 h 223927"/>
                <a:gd name="connsiteX1" fmla="*/ 3238 w 289653"/>
                <a:gd name="connsiteY1" fmla="*/ 138121 h 223927"/>
                <a:gd name="connsiteX2" fmla="*/ 2191 w 289653"/>
                <a:gd name="connsiteY2" fmla="*/ 134501 h 223927"/>
                <a:gd name="connsiteX3" fmla="*/ 2191 w 289653"/>
                <a:gd name="connsiteY3" fmla="*/ 133834 h 223927"/>
                <a:gd name="connsiteX4" fmla="*/ 1333 w 289653"/>
                <a:gd name="connsiteY4" fmla="*/ 129834 h 223927"/>
                <a:gd name="connsiteX5" fmla="*/ 0 w 289653"/>
                <a:gd name="connsiteY5" fmla="*/ 121452 h 223927"/>
                <a:gd name="connsiteX6" fmla="*/ 0 w 289653"/>
                <a:gd name="connsiteY6" fmla="*/ 117642 h 223927"/>
                <a:gd name="connsiteX7" fmla="*/ 0 w 289653"/>
                <a:gd name="connsiteY7" fmla="*/ 111927 h 223927"/>
                <a:gd name="connsiteX8" fmla="*/ 121920 w 289653"/>
                <a:gd name="connsiteY8" fmla="*/ 961 h 223927"/>
                <a:gd name="connsiteX9" fmla="*/ 123539 w 289653"/>
                <a:gd name="connsiteY9" fmla="*/ 961 h 223927"/>
                <a:gd name="connsiteX10" fmla="*/ 144399 w 289653"/>
                <a:gd name="connsiteY10" fmla="*/ 8 h 223927"/>
                <a:gd name="connsiteX11" fmla="*/ 147542 w 289653"/>
                <a:gd name="connsiteY11" fmla="*/ 8 h 223927"/>
                <a:gd name="connsiteX12" fmla="*/ 287179 w 289653"/>
                <a:gd name="connsiteY12" fmla="*/ 111736 h 223927"/>
                <a:gd name="connsiteX13" fmla="*/ 143161 w 289653"/>
                <a:gd name="connsiteY13" fmla="*/ 223846 h 223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9653" h="223927">
                  <a:moveTo>
                    <a:pt x="143161" y="223846"/>
                  </a:moveTo>
                  <a:cubicBezTo>
                    <a:pt x="75247" y="225941"/>
                    <a:pt x="18288" y="187555"/>
                    <a:pt x="3238" y="138121"/>
                  </a:cubicBezTo>
                  <a:cubicBezTo>
                    <a:pt x="2800" y="136940"/>
                    <a:pt x="2448" y="135730"/>
                    <a:pt x="2191" y="134501"/>
                  </a:cubicBezTo>
                  <a:cubicBezTo>
                    <a:pt x="2134" y="134282"/>
                    <a:pt x="2134" y="134053"/>
                    <a:pt x="2191" y="133834"/>
                  </a:cubicBezTo>
                  <a:cubicBezTo>
                    <a:pt x="1800" y="132520"/>
                    <a:pt x="1514" y="131186"/>
                    <a:pt x="1333" y="129834"/>
                  </a:cubicBezTo>
                  <a:cubicBezTo>
                    <a:pt x="695" y="127072"/>
                    <a:pt x="248" y="124271"/>
                    <a:pt x="0" y="121452"/>
                  </a:cubicBezTo>
                  <a:cubicBezTo>
                    <a:pt x="0" y="120118"/>
                    <a:pt x="0" y="118785"/>
                    <a:pt x="0" y="117642"/>
                  </a:cubicBezTo>
                  <a:cubicBezTo>
                    <a:pt x="0" y="116499"/>
                    <a:pt x="0" y="113832"/>
                    <a:pt x="0" y="111927"/>
                  </a:cubicBezTo>
                  <a:cubicBezTo>
                    <a:pt x="0" y="55634"/>
                    <a:pt x="52959" y="9247"/>
                    <a:pt x="121920" y="961"/>
                  </a:cubicBezTo>
                  <a:lnTo>
                    <a:pt x="123539" y="961"/>
                  </a:lnTo>
                  <a:cubicBezTo>
                    <a:pt x="130397" y="389"/>
                    <a:pt x="137350" y="8"/>
                    <a:pt x="144399" y="8"/>
                  </a:cubicBezTo>
                  <a:lnTo>
                    <a:pt x="147542" y="8"/>
                  </a:lnTo>
                  <a:cubicBezTo>
                    <a:pt x="214741" y="-706"/>
                    <a:pt x="273139" y="46023"/>
                    <a:pt x="287179" y="111736"/>
                  </a:cubicBezTo>
                  <a:cubicBezTo>
                    <a:pt x="298418" y="164219"/>
                    <a:pt x="274892" y="220036"/>
                    <a:pt x="143161" y="223846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28" name="ïSlîḍé"/>
            <p:cNvSpPr/>
            <p:nvPr/>
          </p:nvSpPr>
          <p:spPr>
            <a:xfrm>
              <a:off x="4129200" y="3122433"/>
              <a:ext cx="2529" cy="8741"/>
            </a:xfrm>
            <a:custGeom>
              <a:avLst/>
              <a:gdLst>
                <a:gd name="connsiteX0" fmla="*/ 0 w 1047"/>
                <a:gd name="connsiteY0" fmla="*/ 0 h 3619"/>
                <a:gd name="connsiteX1" fmla="*/ 1048 w 1047"/>
                <a:gd name="connsiteY1" fmla="*/ 3620 h 3619"/>
                <a:gd name="connsiteX2" fmla="*/ 1048 w 1047"/>
                <a:gd name="connsiteY2" fmla="*/ 3620 h 3619"/>
                <a:gd name="connsiteX3" fmla="*/ 0 w 1047"/>
                <a:gd name="connsiteY3" fmla="*/ 0 h 3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" h="3619">
                  <a:moveTo>
                    <a:pt x="0" y="0"/>
                  </a:moveTo>
                  <a:cubicBezTo>
                    <a:pt x="257" y="1229"/>
                    <a:pt x="610" y="2438"/>
                    <a:pt x="1048" y="3620"/>
                  </a:cubicBezTo>
                  <a:lnTo>
                    <a:pt x="1048" y="3620"/>
                  </a:lnTo>
                  <a:cubicBezTo>
                    <a:pt x="610" y="2438"/>
                    <a:pt x="257" y="1229"/>
                    <a:pt x="0" y="0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29" name="ïsḻîďê"/>
            <p:cNvSpPr/>
            <p:nvPr/>
          </p:nvSpPr>
          <p:spPr>
            <a:xfrm>
              <a:off x="4398604" y="2796642"/>
              <a:ext cx="72239" cy="4618"/>
            </a:xfrm>
            <a:custGeom>
              <a:avLst/>
              <a:gdLst>
                <a:gd name="connsiteX0" fmla="*/ 29908 w 29908"/>
                <a:gd name="connsiteY0" fmla="*/ 198 h 1912"/>
                <a:gd name="connsiteX1" fmla="*/ 9049 w 29908"/>
                <a:gd name="connsiteY1" fmla="*/ 1150 h 1912"/>
                <a:gd name="connsiteX2" fmla="*/ 7430 w 29908"/>
                <a:gd name="connsiteY2" fmla="*/ 1150 h 1912"/>
                <a:gd name="connsiteX3" fmla="*/ 0 w 29908"/>
                <a:gd name="connsiteY3" fmla="*/ 1912 h 1912"/>
                <a:gd name="connsiteX4" fmla="*/ 5239 w 29908"/>
                <a:gd name="connsiteY4" fmla="*/ 1150 h 1912"/>
                <a:gd name="connsiteX5" fmla="*/ 6858 w 29908"/>
                <a:gd name="connsiteY5" fmla="*/ 1150 h 1912"/>
                <a:gd name="connsiteX6" fmla="*/ 27242 w 29908"/>
                <a:gd name="connsiteY6" fmla="*/ 7 h 1912"/>
                <a:gd name="connsiteX7" fmla="*/ 29908 w 29908"/>
                <a:gd name="connsiteY7" fmla="*/ 198 h 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908" h="1912">
                  <a:moveTo>
                    <a:pt x="29908" y="198"/>
                  </a:moveTo>
                  <a:cubicBezTo>
                    <a:pt x="22860" y="198"/>
                    <a:pt x="15907" y="198"/>
                    <a:pt x="9049" y="1150"/>
                  </a:cubicBezTo>
                  <a:lnTo>
                    <a:pt x="7430" y="1150"/>
                  </a:lnTo>
                  <a:cubicBezTo>
                    <a:pt x="5048" y="1150"/>
                    <a:pt x="2477" y="1150"/>
                    <a:pt x="0" y="1912"/>
                  </a:cubicBezTo>
                  <a:cubicBezTo>
                    <a:pt x="1810" y="1912"/>
                    <a:pt x="3524" y="1341"/>
                    <a:pt x="5239" y="1150"/>
                  </a:cubicBezTo>
                  <a:lnTo>
                    <a:pt x="6858" y="1150"/>
                  </a:lnTo>
                  <a:cubicBezTo>
                    <a:pt x="13630" y="426"/>
                    <a:pt x="20431" y="45"/>
                    <a:pt x="27242" y="7"/>
                  </a:cubicBezTo>
                  <a:cubicBezTo>
                    <a:pt x="28137" y="-22"/>
                    <a:pt x="29032" y="36"/>
                    <a:pt x="29908" y="198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30" name="išļîḍe"/>
            <p:cNvSpPr/>
            <p:nvPr/>
          </p:nvSpPr>
          <p:spPr>
            <a:xfrm>
              <a:off x="4131729" y="3095530"/>
              <a:ext cx="691828" cy="404921"/>
            </a:xfrm>
            <a:custGeom>
              <a:avLst/>
              <a:gdLst>
                <a:gd name="connsiteX0" fmla="*/ 266414 w 286427"/>
                <a:gd name="connsiteY0" fmla="*/ 62001 h 167643"/>
                <a:gd name="connsiteX1" fmla="*/ 262033 w 286427"/>
                <a:gd name="connsiteY1" fmla="*/ 90576 h 167643"/>
                <a:gd name="connsiteX2" fmla="*/ 273939 w 286427"/>
                <a:gd name="connsiteY2" fmla="*/ 98101 h 167643"/>
                <a:gd name="connsiteX3" fmla="*/ 162687 w 286427"/>
                <a:gd name="connsiteY3" fmla="*/ 167347 h 167643"/>
                <a:gd name="connsiteX4" fmla="*/ 36671 w 286427"/>
                <a:gd name="connsiteY4" fmla="*/ 106673 h 167643"/>
                <a:gd name="connsiteX5" fmla="*/ 47720 w 286427"/>
                <a:gd name="connsiteY5" fmla="*/ 98196 h 167643"/>
                <a:gd name="connsiteX6" fmla="*/ 38767 w 286427"/>
                <a:gd name="connsiteY6" fmla="*/ 70764 h 167643"/>
                <a:gd name="connsiteX7" fmla="*/ 38767 w 286427"/>
                <a:gd name="connsiteY7" fmla="*/ 70764 h 167643"/>
                <a:gd name="connsiteX8" fmla="*/ 32861 w 286427"/>
                <a:gd name="connsiteY8" fmla="*/ 64001 h 167643"/>
                <a:gd name="connsiteX9" fmla="*/ 0 w 286427"/>
                <a:gd name="connsiteY9" fmla="*/ 14471 h 167643"/>
                <a:gd name="connsiteX10" fmla="*/ 283845 w 286427"/>
                <a:gd name="connsiteY10" fmla="*/ 2946 h 167643"/>
                <a:gd name="connsiteX11" fmla="*/ 286036 w 286427"/>
                <a:gd name="connsiteY11" fmla="*/ 2946 h 167643"/>
                <a:gd name="connsiteX12" fmla="*/ 276511 w 286427"/>
                <a:gd name="connsiteY12" fmla="*/ 47904 h 167643"/>
                <a:gd name="connsiteX13" fmla="*/ 266414 w 286427"/>
                <a:gd name="connsiteY13" fmla="*/ 62001 h 16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6427" h="167643">
                  <a:moveTo>
                    <a:pt x="266414" y="62001"/>
                  </a:moveTo>
                  <a:cubicBezTo>
                    <a:pt x="263423" y="71231"/>
                    <a:pt x="261947" y="80879"/>
                    <a:pt x="262033" y="90576"/>
                  </a:cubicBezTo>
                  <a:lnTo>
                    <a:pt x="273939" y="98101"/>
                  </a:lnTo>
                  <a:cubicBezTo>
                    <a:pt x="251755" y="139268"/>
                    <a:pt x="209426" y="165614"/>
                    <a:pt x="162687" y="167347"/>
                  </a:cubicBezTo>
                  <a:cubicBezTo>
                    <a:pt x="119920" y="170776"/>
                    <a:pt x="70771" y="144011"/>
                    <a:pt x="36671" y="106673"/>
                  </a:cubicBezTo>
                  <a:lnTo>
                    <a:pt x="47720" y="98196"/>
                  </a:lnTo>
                  <a:cubicBezTo>
                    <a:pt x="46577" y="88547"/>
                    <a:pt x="43539" y="79222"/>
                    <a:pt x="38767" y="70764"/>
                  </a:cubicBezTo>
                  <a:lnTo>
                    <a:pt x="38767" y="70764"/>
                  </a:lnTo>
                  <a:cubicBezTo>
                    <a:pt x="37214" y="68173"/>
                    <a:pt x="35214" y="65887"/>
                    <a:pt x="32861" y="64001"/>
                  </a:cubicBezTo>
                  <a:cubicBezTo>
                    <a:pt x="17545" y="50838"/>
                    <a:pt x="6172" y="33693"/>
                    <a:pt x="0" y="14471"/>
                  </a:cubicBezTo>
                  <a:cubicBezTo>
                    <a:pt x="93926" y="488"/>
                    <a:pt x="189090" y="-3379"/>
                    <a:pt x="283845" y="2946"/>
                  </a:cubicBezTo>
                  <a:lnTo>
                    <a:pt x="286036" y="2946"/>
                  </a:lnTo>
                  <a:cubicBezTo>
                    <a:pt x="287636" y="18557"/>
                    <a:pt x="284312" y="34283"/>
                    <a:pt x="276511" y="47904"/>
                  </a:cubicBezTo>
                  <a:cubicBezTo>
                    <a:pt x="273758" y="53009"/>
                    <a:pt x="270367" y="57753"/>
                    <a:pt x="266414" y="62001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31" name="íṥ1ïḓé"/>
            <p:cNvSpPr/>
            <p:nvPr/>
          </p:nvSpPr>
          <p:spPr>
            <a:xfrm>
              <a:off x="4234798" y="2501027"/>
              <a:ext cx="475773" cy="693643"/>
            </a:xfrm>
            <a:custGeom>
              <a:avLst/>
              <a:gdLst>
                <a:gd name="connsiteX0" fmla="*/ 0 w 196977"/>
                <a:gd name="connsiteY0" fmla="*/ 0 h 287178"/>
                <a:gd name="connsiteX1" fmla="*/ 196977 w 196977"/>
                <a:gd name="connsiteY1" fmla="*/ 0 h 287178"/>
                <a:gd name="connsiteX2" fmla="*/ 196977 w 196977"/>
                <a:gd name="connsiteY2" fmla="*/ 287179 h 287178"/>
                <a:gd name="connsiteX3" fmla="*/ 0 w 196977"/>
                <a:gd name="connsiteY3" fmla="*/ 287179 h 28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977" h="287178">
                  <a:moveTo>
                    <a:pt x="0" y="0"/>
                  </a:moveTo>
                  <a:lnTo>
                    <a:pt x="196977" y="0"/>
                  </a:lnTo>
                  <a:lnTo>
                    <a:pt x="196977" y="287179"/>
                  </a:lnTo>
                  <a:lnTo>
                    <a:pt x="0" y="287179"/>
                  </a:ln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32" name="îşliḋê"/>
            <p:cNvSpPr/>
            <p:nvPr/>
          </p:nvSpPr>
          <p:spPr>
            <a:xfrm>
              <a:off x="4076284" y="3239508"/>
              <a:ext cx="170707" cy="225490"/>
            </a:xfrm>
            <a:custGeom>
              <a:avLst/>
              <a:gdLst>
                <a:gd name="connsiteX0" fmla="*/ 70675 w 70675"/>
                <a:gd name="connsiteY0" fmla="*/ 38968 h 93356"/>
                <a:gd name="connsiteX1" fmla="*/ 2096 w 70675"/>
                <a:gd name="connsiteY1" fmla="*/ 91737 h 93356"/>
                <a:gd name="connsiteX2" fmla="*/ 0 w 70675"/>
                <a:gd name="connsiteY2" fmla="*/ 93356 h 93356"/>
                <a:gd name="connsiteX3" fmla="*/ 476 w 70675"/>
                <a:gd name="connsiteY3" fmla="*/ 90213 h 93356"/>
                <a:gd name="connsiteX4" fmla="*/ 55626 w 70675"/>
                <a:gd name="connsiteY4" fmla="*/ 4488 h 93356"/>
                <a:gd name="connsiteX5" fmla="*/ 70675 w 70675"/>
                <a:gd name="connsiteY5" fmla="*/ 38968 h 9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675" h="93356">
                  <a:moveTo>
                    <a:pt x="70675" y="38968"/>
                  </a:moveTo>
                  <a:lnTo>
                    <a:pt x="2096" y="91737"/>
                  </a:lnTo>
                  <a:lnTo>
                    <a:pt x="0" y="93356"/>
                  </a:lnTo>
                  <a:cubicBezTo>
                    <a:pt x="0" y="93356"/>
                    <a:pt x="0" y="92213"/>
                    <a:pt x="476" y="90213"/>
                  </a:cubicBezTo>
                  <a:cubicBezTo>
                    <a:pt x="3810" y="71830"/>
                    <a:pt x="22479" y="-21325"/>
                    <a:pt x="55626" y="4488"/>
                  </a:cubicBezTo>
                  <a:cubicBezTo>
                    <a:pt x="68008" y="14489"/>
                    <a:pt x="70675" y="38968"/>
                    <a:pt x="70675" y="38968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33" name="ïṣlíḍè"/>
            <p:cNvSpPr/>
            <p:nvPr/>
          </p:nvSpPr>
          <p:spPr>
            <a:xfrm>
              <a:off x="4446919" y="2665753"/>
              <a:ext cx="263653" cy="169327"/>
            </a:xfrm>
            <a:custGeom>
              <a:avLst/>
              <a:gdLst>
                <a:gd name="connsiteX0" fmla="*/ 109157 w 109156"/>
                <a:gd name="connsiteY0" fmla="*/ 0 h 70104"/>
                <a:gd name="connsiteX1" fmla="*/ 109157 w 109156"/>
                <a:gd name="connsiteY1" fmla="*/ 70104 h 70104"/>
                <a:gd name="connsiteX2" fmla="*/ 0 w 109156"/>
                <a:gd name="connsiteY2" fmla="*/ 12954 h 70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156" h="70104">
                  <a:moveTo>
                    <a:pt x="109157" y="0"/>
                  </a:moveTo>
                  <a:lnTo>
                    <a:pt x="109157" y="70104"/>
                  </a:lnTo>
                  <a:cubicBezTo>
                    <a:pt x="26956" y="65056"/>
                    <a:pt x="6858" y="15335"/>
                    <a:pt x="0" y="12954"/>
                  </a:cubicBezTo>
                  <a:close/>
                </a:path>
              </a:pathLst>
            </a:custGeom>
            <a:solidFill>
              <a:srgbClr val="96503F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34" name="î$ļíḓè"/>
            <p:cNvSpPr/>
            <p:nvPr/>
          </p:nvSpPr>
          <p:spPr>
            <a:xfrm>
              <a:off x="4763939" y="3206261"/>
              <a:ext cx="185440" cy="224456"/>
            </a:xfrm>
            <a:custGeom>
              <a:avLst/>
              <a:gdLst>
                <a:gd name="connsiteX0" fmla="*/ 76775 w 76775"/>
                <a:gd name="connsiteY0" fmla="*/ 92928 h 92928"/>
                <a:gd name="connsiteX1" fmla="*/ 76204 w 76775"/>
                <a:gd name="connsiteY1" fmla="*/ 92452 h 92928"/>
                <a:gd name="connsiteX2" fmla="*/ 4 w 76775"/>
                <a:gd name="connsiteY2" fmla="*/ 44827 h 92928"/>
                <a:gd name="connsiteX3" fmla="*/ 4385 w 76775"/>
                <a:gd name="connsiteY3" fmla="*/ 16252 h 92928"/>
                <a:gd name="connsiteX4" fmla="*/ 10957 w 76775"/>
                <a:gd name="connsiteY4" fmla="*/ 5394 h 92928"/>
                <a:gd name="connsiteX5" fmla="*/ 14672 w 76775"/>
                <a:gd name="connsiteY5" fmla="*/ 2631 h 92928"/>
                <a:gd name="connsiteX6" fmla="*/ 76299 w 76775"/>
                <a:gd name="connsiteY6" fmla="*/ 92357 h 92928"/>
                <a:gd name="connsiteX7" fmla="*/ 76775 w 76775"/>
                <a:gd name="connsiteY7" fmla="*/ 92928 h 92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775" h="92928">
                  <a:moveTo>
                    <a:pt x="76775" y="92928"/>
                  </a:moveTo>
                  <a:lnTo>
                    <a:pt x="76204" y="92452"/>
                  </a:lnTo>
                  <a:lnTo>
                    <a:pt x="4" y="44827"/>
                  </a:lnTo>
                  <a:cubicBezTo>
                    <a:pt x="-82" y="35131"/>
                    <a:pt x="1394" y="25482"/>
                    <a:pt x="4385" y="16252"/>
                  </a:cubicBezTo>
                  <a:cubicBezTo>
                    <a:pt x="5814" y="12223"/>
                    <a:pt x="8052" y="8527"/>
                    <a:pt x="10957" y="5394"/>
                  </a:cubicBezTo>
                  <a:cubicBezTo>
                    <a:pt x="12100" y="4355"/>
                    <a:pt x="13348" y="3432"/>
                    <a:pt x="14672" y="2631"/>
                  </a:cubicBezTo>
                  <a:cubicBezTo>
                    <a:pt x="45628" y="-17371"/>
                    <a:pt x="73727" y="82927"/>
                    <a:pt x="76299" y="92357"/>
                  </a:cubicBezTo>
                  <a:cubicBezTo>
                    <a:pt x="76432" y="92566"/>
                    <a:pt x="76594" y="92757"/>
                    <a:pt x="76775" y="92928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35" name="îSlíḍe"/>
            <p:cNvSpPr/>
            <p:nvPr/>
          </p:nvSpPr>
          <p:spPr>
            <a:xfrm>
              <a:off x="4888935" y="2101930"/>
              <a:ext cx="117438" cy="277853"/>
            </a:xfrm>
            <a:custGeom>
              <a:avLst/>
              <a:gdLst>
                <a:gd name="connsiteX0" fmla="*/ 32740 w 48621"/>
                <a:gd name="connsiteY0" fmla="*/ 115035 h 115035"/>
                <a:gd name="connsiteX1" fmla="*/ 2355 w 48621"/>
                <a:gd name="connsiteY1" fmla="*/ 61505 h 115035"/>
                <a:gd name="connsiteX2" fmla="*/ 1117 w 48621"/>
                <a:gd name="connsiteY2" fmla="*/ 20738 h 115035"/>
                <a:gd name="connsiteX3" fmla="*/ 13976 w 48621"/>
                <a:gd name="connsiteY3" fmla="*/ 164 h 115035"/>
                <a:gd name="connsiteX4" fmla="*/ 46266 w 48621"/>
                <a:gd name="connsiteY4" fmla="*/ 53599 h 115035"/>
                <a:gd name="connsiteX5" fmla="*/ 46266 w 48621"/>
                <a:gd name="connsiteY5" fmla="*/ 53599 h 115035"/>
                <a:gd name="connsiteX6" fmla="*/ 47504 w 48621"/>
                <a:gd name="connsiteY6" fmla="*/ 94366 h 115035"/>
                <a:gd name="connsiteX7" fmla="*/ 34550 w 48621"/>
                <a:gd name="connsiteY7" fmla="*/ 114940 h 115035"/>
                <a:gd name="connsiteX8" fmla="*/ 15690 w 48621"/>
                <a:gd name="connsiteY8" fmla="*/ 4831 h 115035"/>
                <a:gd name="connsiteX9" fmla="*/ 14833 w 48621"/>
                <a:gd name="connsiteY9" fmla="*/ 4831 h 115035"/>
                <a:gd name="connsiteX10" fmla="*/ 5308 w 48621"/>
                <a:gd name="connsiteY10" fmla="*/ 21404 h 115035"/>
                <a:gd name="connsiteX11" fmla="*/ 6546 w 48621"/>
                <a:gd name="connsiteY11" fmla="*/ 60552 h 115035"/>
                <a:gd name="connsiteX12" fmla="*/ 33312 w 48621"/>
                <a:gd name="connsiteY12" fmla="*/ 110082 h 115035"/>
                <a:gd name="connsiteX13" fmla="*/ 42837 w 48621"/>
                <a:gd name="connsiteY13" fmla="*/ 93509 h 115035"/>
                <a:gd name="connsiteX14" fmla="*/ 41598 w 48621"/>
                <a:gd name="connsiteY14" fmla="*/ 54361 h 115035"/>
                <a:gd name="connsiteX15" fmla="*/ 41598 w 48621"/>
                <a:gd name="connsiteY15" fmla="*/ 54361 h 115035"/>
                <a:gd name="connsiteX16" fmla="*/ 15690 w 48621"/>
                <a:gd name="connsiteY16" fmla="*/ 4831 h 11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621" h="115035">
                  <a:moveTo>
                    <a:pt x="32740" y="115035"/>
                  </a:moveTo>
                  <a:cubicBezTo>
                    <a:pt x="19215" y="115035"/>
                    <a:pt x="7118" y="88079"/>
                    <a:pt x="2355" y="61505"/>
                  </a:cubicBezTo>
                  <a:cubicBezTo>
                    <a:pt x="-293" y="48074"/>
                    <a:pt x="-712" y="34301"/>
                    <a:pt x="1117" y="20738"/>
                  </a:cubicBezTo>
                  <a:cubicBezTo>
                    <a:pt x="3117" y="8641"/>
                    <a:pt x="7689" y="1688"/>
                    <a:pt x="13976" y="164"/>
                  </a:cubicBezTo>
                  <a:cubicBezTo>
                    <a:pt x="28168" y="-2408"/>
                    <a:pt x="41217" y="25786"/>
                    <a:pt x="46266" y="53599"/>
                  </a:cubicBezTo>
                  <a:lnTo>
                    <a:pt x="46266" y="53599"/>
                  </a:lnTo>
                  <a:cubicBezTo>
                    <a:pt x="48914" y="67029"/>
                    <a:pt x="49333" y="80802"/>
                    <a:pt x="47504" y="94366"/>
                  </a:cubicBezTo>
                  <a:cubicBezTo>
                    <a:pt x="45504" y="106463"/>
                    <a:pt x="40932" y="113416"/>
                    <a:pt x="34550" y="114940"/>
                  </a:cubicBezTo>
                  <a:close/>
                  <a:moveTo>
                    <a:pt x="15690" y="4831"/>
                  </a:moveTo>
                  <a:lnTo>
                    <a:pt x="14833" y="4831"/>
                  </a:lnTo>
                  <a:cubicBezTo>
                    <a:pt x="10833" y="5498"/>
                    <a:pt x="7404" y="11784"/>
                    <a:pt x="5308" y="21404"/>
                  </a:cubicBezTo>
                  <a:cubicBezTo>
                    <a:pt x="3575" y="34435"/>
                    <a:pt x="3994" y="47655"/>
                    <a:pt x="6546" y="60552"/>
                  </a:cubicBezTo>
                  <a:cubicBezTo>
                    <a:pt x="12166" y="91604"/>
                    <a:pt x="25596" y="111511"/>
                    <a:pt x="33312" y="110082"/>
                  </a:cubicBezTo>
                  <a:cubicBezTo>
                    <a:pt x="37312" y="109415"/>
                    <a:pt x="40741" y="103129"/>
                    <a:pt x="42837" y="93509"/>
                  </a:cubicBezTo>
                  <a:cubicBezTo>
                    <a:pt x="44570" y="80478"/>
                    <a:pt x="44151" y="67258"/>
                    <a:pt x="41598" y="54361"/>
                  </a:cubicBezTo>
                  <a:lnTo>
                    <a:pt x="41598" y="54361"/>
                  </a:lnTo>
                  <a:cubicBezTo>
                    <a:pt x="36169" y="24452"/>
                    <a:pt x="23882" y="4831"/>
                    <a:pt x="15690" y="4831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36" name="íŝlîde"/>
            <p:cNvSpPr/>
            <p:nvPr/>
          </p:nvSpPr>
          <p:spPr>
            <a:xfrm rot="19375802">
              <a:off x="3985570" y="1645745"/>
              <a:ext cx="922098" cy="409974"/>
            </a:xfrm>
            <a:custGeom>
              <a:avLst/>
              <a:gdLst>
                <a:gd name="connsiteX0" fmla="*/ 381762 w 381762"/>
                <a:gd name="connsiteY0" fmla="*/ 84868 h 169735"/>
                <a:gd name="connsiteX1" fmla="*/ 190881 w 381762"/>
                <a:gd name="connsiteY1" fmla="*/ 169736 h 169735"/>
                <a:gd name="connsiteX2" fmla="*/ 0 w 381762"/>
                <a:gd name="connsiteY2" fmla="*/ 84868 h 169735"/>
                <a:gd name="connsiteX3" fmla="*/ 190881 w 381762"/>
                <a:gd name="connsiteY3" fmla="*/ 0 h 169735"/>
                <a:gd name="connsiteX4" fmla="*/ 381762 w 381762"/>
                <a:gd name="connsiteY4" fmla="*/ 84868 h 169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762" h="169735">
                  <a:moveTo>
                    <a:pt x="381762" y="84868"/>
                  </a:moveTo>
                  <a:cubicBezTo>
                    <a:pt x="381762" y="131739"/>
                    <a:pt x="296302" y="169736"/>
                    <a:pt x="190881" y="169736"/>
                  </a:cubicBezTo>
                  <a:cubicBezTo>
                    <a:pt x="85461" y="169736"/>
                    <a:pt x="0" y="131739"/>
                    <a:pt x="0" y="84868"/>
                  </a:cubicBezTo>
                  <a:cubicBezTo>
                    <a:pt x="0" y="37997"/>
                    <a:pt x="85461" y="0"/>
                    <a:pt x="190881" y="0"/>
                  </a:cubicBezTo>
                  <a:cubicBezTo>
                    <a:pt x="296302" y="0"/>
                    <a:pt x="381762" y="37996"/>
                    <a:pt x="381762" y="84868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37" name="ïşlîďè"/>
            <p:cNvSpPr/>
            <p:nvPr/>
          </p:nvSpPr>
          <p:spPr>
            <a:xfrm>
              <a:off x="4140473" y="1906540"/>
              <a:ext cx="767471" cy="864772"/>
            </a:xfrm>
            <a:custGeom>
              <a:avLst/>
              <a:gdLst>
                <a:gd name="connsiteX0" fmla="*/ 214217 w 317744"/>
                <a:gd name="connsiteY0" fmla="*/ 352520 h 358028"/>
                <a:gd name="connsiteX1" fmla="*/ 195167 w 317744"/>
                <a:gd name="connsiteY1" fmla="*/ 355854 h 358028"/>
                <a:gd name="connsiteX2" fmla="*/ 195167 w 317744"/>
                <a:gd name="connsiteY2" fmla="*/ 355854 h 358028"/>
                <a:gd name="connsiteX3" fmla="*/ 36576 w 317744"/>
                <a:gd name="connsiteY3" fmla="*/ 246507 h 358028"/>
                <a:gd name="connsiteX4" fmla="*/ 0 w 317744"/>
                <a:gd name="connsiteY4" fmla="*/ 50006 h 358028"/>
                <a:gd name="connsiteX5" fmla="*/ 278606 w 317744"/>
                <a:gd name="connsiteY5" fmla="*/ 0 h 358028"/>
                <a:gd name="connsiteX6" fmla="*/ 315754 w 317744"/>
                <a:gd name="connsiteY6" fmla="*/ 206597 h 358028"/>
                <a:gd name="connsiteX7" fmla="*/ 214217 w 317744"/>
                <a:gd name="connsiteY7" fmla="*/ 352520 h 358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744" h="358028">
                  <a:moveTo>
                    <a:pt x="214217" y="352520"/>
                  </a:moveTo>
                  <a:lnTo>
                    <a:pt x="195167" y="355854"/>
                  </a:lnTo>
                  <a:lnTo>
                    <a:pt x="195167" y="355854"/>
                  </a:lnTo>
                  <a:cubicBezTo>
                    <a:pt x="121253" y="369122"/>
                    <a:pt x="50454" y="320316"/>
                    <a:pt x="36576" y="246507"/>
                  </a:cubicBezTo>
                  <a:lnTo>
                    <a:pt x="0" y="50006"/>
                  </a:lnTo>
                  <a:lnTo>
                    <a:pt x="278606" y="0"/>
                  </a:lnTo>
                  <a:lnTo>
                    <a:pt x="315754" y="206597"/>
                  </a:lnTo>
                  <a:cubicBezTo>
                    <a:pt x="327993" y="274930"/>
                    <a:pt x="282540" y="340252"/>
                    <a:pt x="214217" y="352520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38" name="íṣḻiďè"/>
            <p:cNvSpPr/>
            <p:nvPr/>
          </p:nvSpPr>
          <p:spPr>
            <a:xfrm>
              <a:off x="4582061" y="2114620"/>
              <a:ext cx="193223" cy="123926"/>
            </a:xfrm>
            <a:custGeom>
              <a:avLst/>
              <a:gdLst>
                <a:gd name="connsiteX0" fmla="*/ 436 w 79997"/>
                <a:gd name="connsiteY0" fmla="*/ 41011 h 51307"/>
                <a:gd name="connsiteX1" fmla="*/ 73398 w 79997"/>
                <a:gd name="connsiteY1" fmla="*/ 816 h 51307"/>
                <a:gd name="connsiteX2" fmla="*/ 79875 w 79997"/>
                <a:gd name="connsiteY2" fmla="*/ 10341 h 51307"/>
                <a:gd name="connsiteX3" fmla="*/ 76160 w 79997"/>
                <a:gd name="connsiteY3" fmla="*/ 15675 h 51307"/>
                <a:gd name="connsiteX4" fmla="*/ 28535 w 79997"/>
                <a:gd name="connsiteY4" fmla="*/ 41106 h 51307"/>
                <a:gd name="connsiteX5" fmla="*/ 11104 w 79997"/>
                <a:gd name="connsiteY5" fmla="*/ 50631 h 51307"/>
                <a:gd name="connsiteX6" fmla="*/ 675 w 79997"/>
                <a:gd name="connsiteY6" fmla="*/ 46602 h 51307"/>
                <a:gd name="connsiteX7" fmla="*/ 341 w 79997"/>
                <a:gd name="connsiteY7" fmla="*/ 41106 h 51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997" h="51307">
                  <a:moveTo>
                    <a:pt x="436" y="41011"/>
                  </a:moveTo>
                  <a:cubicBezTo>
                    <a:pt x="12771" y="12569"/>
                    <a:pt x="42765" y="-3956"/>
                    <a:pt x="73398" y="816"/>
                  </a:cubicBezTo>
                  <a:cubicBezTo>
                    <a:pt x="77770" y="1730"/>
                    <a:pt x="80637" y="5940"/>
                    <a:pt x="79875" y="10341"/>
                  </a:cubicBezTo>
                  <a:cubicBezTo>
                    <a:pt x="79380" y="12531"/>
                    <a:pt x="78046" y="14446"/>
                    <a:pt x="76160" y="15675"/>
                  </a:cubicBezTo>
                  <a:cubicBezTo>
                    <a:pt x="60730" y="24952"/>
                    <a:pt x="44832" y="33439"/>
                    <a:pt x="28535" y="41106"/>
                  </a:cubicBezTo>
                  <a:cubicBezTo>
                    <a:pt x="22725" y="44154"/>
                    <a:pt x="16819" y="47774"/>
                    <a:pt x="11104" y="50631"/>
                  </a:cubicBezTo>
                  <a:cubicBezTo>
                    <a:pt x="7113" y="52393"/>
                    <a:pt x="2446" y="50593"/>
                    <a:pt x="675" y="46602"/>
                  </a:cubicBezTo>
                  <a:cubicBezTo>
                    <a:pt x="-88" y="44869"/>
                    <a:pt x="-211" y="42916"/>
                    <a:pt x="341" y="41106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39" name="îŝļiďe"/>
            <p:cNvSpPr/>
            <p:nvPr/>
          </p:nvSpPr>
          <p:spPr>
            <a:xfrm>
              <a:off x="4073294" y="1794960"/>
              <a:ext cx="749875" cy="603457"/>
            </a:xfrm>
            <a:custGeom>
              <a:avLst/>
              <a:gdLst>
                <a:gd name="connsiteX0" fmla="*/ 132017 w 310459"/>
                <a:gd name="connsiteY0" fmla="*/ 248603 h 249840"/>
                <a:gd name="connsiteX1" fmla="*/ 156039 w 310459"/>
                <a:gd name="connsiteY1" fmla="*/ 224238 h 249840"/>
                <a:gd name="connsiteX2" fmla="*/ 155353 w 310459"/>
                <a:gd name="connsiteY2" fmla="*/ 218694 h 249840"/>
                <a:gd name="connsiteX3" fmla="*/ 157163 w 310459"/>
                <a:gd name="connsiteY3" fmla="*/ 125063 h 249840"/>
                <a:gd name="connsiteX4" fmla="*/ 304324 w 310459"/>
                <a:gd name="connsiteY4" fmla="*/ 99822 h 249840"/>
                <a:gd name="connsiteX5" fmla="*/ 221171 w 310459"/>
                <a:gd name="connsiteY5" fmla="*/ 0 h 249840"/>
                <a:gd name="connsiteX6" fmla="*/ 80582 w 310459"/>
                <a:gd name="connsiteY6" fmla="*/ 34481 h 249840"/>
                <a:gd name="connsiteX7" fmla="*/ 0 w 310459"/>
                <a:gd name="connsiteY7" fmla="*/ 110681 h 249840"/>
                <a:gd name="connsiteX8" fmla="*/ 36386 w 310459"/>
                <a:gd name="connsiteY8" fmla="*/ 249841 h 249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0459" h="249840">
                  <a:moveTo>
                    <a:pt x="132017" y="248603"/>
                  </a:moveTo>
                  <a:cubicBezTo>
                    <a:pt x="145380" y="248507"/>
                    <a:pt x="156134" y="237601"/>
                    <a:pt x="156039" y="224238"/>
                  </a:cubicBezTo>
                  <a:cubicBezTo>
                    <a:pt x="156020" y="222371"/>
                    <a:pt x="155791" y="220513"/>
                    <a:pt x="155353" y="218694"/>
                  </a:cubicBezTo>
                  <a:cubicBezTo>
                    <a:pt x="145828" y="181261"/>
                    <a:pt x="129540" y="148685"/>
                    <a:pt x="157163" y="125063"/>
                  </a:cubicBezTo>
                  <a:cubicBezTo>
                    <a:pt x="197644" y="90297"/>
                    <a:pt x="270510" y="104394"/>
                    <a:pt x="304324" y="99822"/>
                  </a:cubicBezTo>
                  <a:cubicBezTo>
                    <a:pt x="338138" y="95250"/>
                    <a:pt x="221171" y="0"/>
                    <a:pt x="221171" y="0"/>
                  </a:cubicBezTo>
                  <a:lnTo>
                    <a:pt x="80582" y="34481"/>
                  </a:lnTo>
                  <a:lnTo>
                    <a:pt x="0" y="110681"/>
                  </a:lnTo>
                  <a:lnTo>
                    <a:pt x="36386" y="249841"/>
                  </a:ln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40" name="îšḷîdé"/>
            <p:cNvSpPr/>
            <p:nvPr/>
          </p:nvSpPr>
          <p:spPr>
            <a:xfrm rot="20989200">
              <a:off x="4536498" y="1671172"/>
              <a:ext cx="606447" cy="359818"/>
            </a:xfrm>
            <a:custGeom>
              <a:avLst/>
              <a:gdLst>
                <a:gd name="connsiteX0" fmla="*/ 251079 w 251078"/>
                <a:gd name="connsiteY0" fmla="*/ 74485 h 148970"/>
                <a:gd name="connsiteX1" fmla="*/ 125540 w 251078"/>
                <a:gd name="connsiteY1" fmla="*/ 148971 h 148970"/>
                <a:gd name="connsiteX2" fmla="*/ 0 w 251078"/>
                <a:gd name="connsiteY2" fmla="*/ 74485 h 148970"/>
                <a:gd name="connsiteX3" fmla="*/ 125540 w 251078"/>
                <a:gd name="connsiteY3" fmla="*/ 0 h 148970"/>
                <a:gd name="connsiteX4" fmla="*/ 251079 w 251078"/>
                <a:gd name="connsiteY4" fmla="*/ 74485 h 14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078" h="148970">
                  <a:moveTo>
                    <a:pt x="251079" y="74485"/>
                  </a:moveTo>
                  <a:cubicBezTo>
                    <a:pt x="251079" y="115623"/>
                    <a:pt x="194873" y="148971"/>
                    <a:pt x="125540" y="148971"/>
                  </a:cubicBezTo>
                  <a:cubicBezTo>
                    <a:pt x="56206" y="148971"/>
                    <a:pt x="0" y="115623"/>
                    <a:pt x="0" y="74485"/>
                  </a:cubicBezTo>
                  <a:cubicBezTo>
                    <a:pt x="0" y="33348"/>
                    <a:pt x="56206" y="0"/>
                    <a:pt x="125540" y="0"/>
                  </a:cubicBezTo>
                  <a:cubicBezTo>
                    <a:pt x="194873" y="0"/>
                    <a:pt x="251079" y="33348"/>
                    <a:pt x="251079" y="74485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41" name="í$ļïďé"/>
            <p:cNvSpPr/>
            <p:nvPr/>
          </p:nvSpPr>
          <p:spPr>
            <a:xfrm>
              <a:off x="4794547" y="2212757"/>
              <a:ext cx="145587" cy="187501"/>
            </a:xfrm>
            <a:custGeom>
              <a:avLst/>
              <a:gdLst>
                <a:gd name="connsiteX0" fmla="*/ 0 w 60275"/>
                <a:gd name="connsiteY0" fmla="*/ 0 h 77628"/>
                <a:gd name="connsiteX1" fmla="*/ 51149 w 60275"/>
                <a:gd name="connsiteY1" fmla="*/ 24955 h 77628"/>
                <a:gd name="connsiteX2" fmla="*/ 58646 w 60275"/>
                <a:gd name="connsiteY2" fmla="*/ 46596 h 77628"/>
                <a:gd name="connsiteX3" fmla="*/ 53912 w 60275"/>
                <a:gd name="connsiteY3" fmla="*/ 52388 h 77628"/>
                <a:gd name="connsiteX4" fmla="*/ 20764 w 60275"/>
                <a:gd name="connsiteY4" fmla="*/ 77629 h 77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275" h="77628">
                  <a:moveTo>
                    <a:pt x="0" y="0"/>
                  </a:moveTo>
                  <a:cubicBezTo>
                    <a:pt x="1429" y="953"/>
                    <a:pt x="29718" y="14669"/>
                    <a:pt x="51149" y="24955"/>
                  </a:cubicBezTo>
                  <a:cubicBezTo>
                    <a:pt x="59198" y="28861"/>
                    <a:pt x="62551" y="38548"/>
                    <a:pt x="58646" y="46596"/>
                  </a:cubicBezTo>
                  <a:cubicBezTo>
                    <a:pt x="57540" y="48863"/>
                    <a:pt x="55921" y="50854"/>
                    <a:pt x="53912" y="52388"/>
                  </a:cubicBezTo>
                  <a:lnTo>
                    <a:pt x="20764" y="77629"/>
                  </a:ln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42" name="î$ļiḍè"/>
            <p:cNvSpPr/>
            <p:nvPr/>
          </p:nvSpPr>
          <p:spPr>
            <a:xfrm>
              <a:off x="4713545" y="2154503"/>
              <a:ext cx="135870" cy="277981"/>
            </a:xfrm>
            <a:custGeom>
              <a:avLst/>
              <a:gdLst>
                <a:gd name="connsiteX0" fmla="*/ 36107 w 56252"/>
                <a:gd name="connsiteY0" fmla="*/ 115082 h 115088"/>
                <a:gd name="connsiteX1" fmla="*/ 2007 w 56252"/>
                <a:gd name="connsiteY1" fmla="*/ 62218 h 115088"/>
                <a:gd name="connsiteX2" fmla="*/ 2007 w 56252"/>
                <a:gd name="connsiteY2" fmla="*/ 21165 h 115088"/>
                <a:gd name="connsiteX3" fmla="*/ 17819 w 56252"/>
                <a:gd name="connsiteY3" fmla="*/ 210 h 115088"/>
                <a:gd name="connsiteX4" fmla="*/ 39917 w 56252"/>
                <a:gd name="connsiteY4" fmla="*/ 14307 h 115088"/>
                <a:gd name="connsiteX5" fmla="*/ 54204 w 56252"/>
                <a:gd name="connsiteY5" fmla="*/ 52883 h 115088"/>
                <a:gd name="connsiteX6" fmla="*/ 38393 w 56252"/>
                <a:gd name="connsiteY6" fmla="*/ 114891 h 115088"/>
                <a:gd name="connsiteX7" fmla="*/ 36107 w 56252"/>
                <a:gd name="connsiteY7" fmla="*/ 115082 h 115088"/>
                <a:gd name="connsiteX8" fmla="*/ 20105 w 56252"/>
                <a:gd name="connsiteY8" fmla="*/ 4496 h 115088"/>
                <a:gd name="connsiteX9" fmla="*/ 18676 w 56252"/>
                <a:gd name="connsiteY9" fmla="*/ 4496 h 115088"/>
                <a:gd name="connsiteX10" fmla="*/ 6675 w 56252"/>
                <a:gd name="connsiteY10" fmla="*/ 21832 h 115088"/>
                <a:gd name="connsiteX11" fmla="*/ 6675 w 56252"/>
                <a:gd name="connsiteY11" fmla="*/ 61075 h 115088"/>
                <a:gd name="connsiteX12" fmla="*/ 37536 w 56252"/>
                <a:gd name="connsiteY12" fmla="*/ 109843 h 115088"/>
                <a:gd name="connsiteX13" fmla="*/ 49537 w 56252"/>
                <a:gd name="connsiteY13" fmla="*/ 53360 h 115088"/>
                <a:gd name="connsiteX14" fmla="*/ 36012 w 56252"/>
                <a:gd name="connsiteY14" fmla="*/ 16593 h 115088"/>
                <a:gd name="connsiteX15" fmla="*/ 20105 w 56252"/>
                <a:gd name="connsiteY15" fmla="*/ 4496 h 115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252" h="115088">
                  <a:moveTo>
                    <a:pt x="36107" y="115082"/>
                  </a:moveTo>
                  <a:cubicBezTo>
                    <a:pt x="22105" y="115082"/>
                    <a:pt x="7532" y="92698"/>
                    <a:pt x="2007" y="62218"/>
                  </a:cubicBezTo>
                  <a:cubicBezTo>
                    <a:pt x="-669" y="48664"/>
                    <a:pt x="-669" y="34719"/>
                    <a:pt x="2007" y="21165"/>
                  </a:cubicBezTo>
                  <a:cubicBezTo>
                    <a:pt x="4865" y="8973"/>
                    <a:pt x="10485" y="1544"/>
                    <a:pt x="17819" y="210"/>
                  </a:cubicBezTo>
                  <a:cubicBezTo>
                    <a:pt x="25153" y="-1123"/>
                    <a:pt x="33059" y="3925"/>
                    <a:pt x="39917" y="14307"/>
                  </a:cubicBezTo>
                  <a:cubicBezTo>
                    <a:pt x="47194" y="26090"/>
                    <a:pt x="52052" y="39205"/>
                    <a:pt x="54204" y="52883"/>
                  </a:cubicBezTo>
                  <a:cubicBezTo>
                    <a:pt x="60015" y="85078"/>
                    <a:pt x="53061" y="112319"/>
                    <a:pt x="38393" y="114891"/>
                  </a:cubicBezTo>
                  <a:cubicBezTo>
                    <a:pt x="37640" y="115044"/>
                    <a:pt x="36878" y="115110"/>
                    <a:pt x="36107" y="115082"/>
                  </a:cubicBezTo>
                  <a:close/>
                  <a:moveTo>
                    <a:pt x="20105" y="4496"/>
                  </a:moveTo>
                  <a:lnTo>
                    <a:pt x="18676" y="4496"/>
                  </a:lnTo>
                  <a:cubicBezTo>
                    <a:pt x="13342" y="5449"/>
                    <a:pt x="9151" y="11735"/>
                    <a:pt x="6675" y="21832"/>
                  </a:cubicBezTo>
                  <a:cubicBezTo>
                    <a:pt x="4093" y="34786"/>
                    <a:pt x="4093" y="48121"/>
                    <a:pt x="6675" y="61075"/>
                  </a:cubicBezTo>
                  <a:cubicBezTo>
                    <a:pt x="11818" y="89650"/>
                    <a:pt x="25725" y="111938"/>
                    <a:pt x="37536" y="109843"/>
                  </a:cubicBezTo>
                  <a:cubicBezTo>
                    <a:pt x="49347" y="107747"/>
                    <a:pt x="54681" y="81839"/>
                    <a:pt x="49537" y="53360"/>
                  </a:cubicBezTo>
                  <a:cubicBezTo>
                    <a:pt x="47451" y="40349"/>
                    <a:pt x="42860" y="27861"/>
                    <a:pt x="36012" y="16593"/>
                  </a:cubicBezTo>
                  <a:cubicBezTo>
                    <a:pt x="30773" y="9164"/>
                    <a:pt x="25058" y="4496"/>
                    <a:pt x="20105" y="4496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43" name="iSlide"/>
            <p:cNvSpPr/>
            <p:nvPr/>
          </p:nvSpPr>
          <p:spPr>
            <a:xfrm>
              <a:off x="4167315" y="2513452"/>
              <a:ext cx="168680" cy="224466"/>
            </a:xfrm>
            <a:custGeom>
              <a:avLst/>
              <a:gdLst>
                <a:gd name="connsiteX0" fmla="*/ 67277 w 69836"/>
                <a:gd name="connsiteY0" fmla="*/ 0 h 92932"/>
                <a:gd name="connsiteX1" fmla="*/ 44132 w 69836"/>
                <a:gd name="connsiteY1" fmla="*/ 92583 h 92932"/>
                <a:gd name="connsiteX2" fmla="*/ 4793 w 69836"/>
                <a:gd name="connsiteY2" fmla="*/ 64008 h 92932"/>
                <a:gd name="connsiteX3" fmla="*/ 4793 w 69836"/>
                <a:gd name="connsiteY3" fmla="*/ 20193 h 92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836" h="92932">
                  <a:moveTo>
                    <a:pt x="67277" y="0"/>
                  </a:moveTo>
                  <a:cubicBezTo>
                    <a:pt x="79469" y="86677"/>
                    <a:pt x="44132" y="92583"/>
                    <a:pt x="44132" y="92583"/>
                  </a:cubicBezTo>
                  <a:cubicBezTo>
                    <a:pt x="29368" y="95536"/>
                    <a:pt x="12413" y="79248"/>
                    <a:pt x="4793" y="64008"/>
                  </a:cubicBezTo>
                  <a:cubicBezTo>
                    <a:pt x="-1598" y="50101"/>
                    <a:pt x="-1598" y="34100"/>
                    <a:pt x="4793" y="20193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44" name="îŝlïḓé"/>
            <p:cNvSpPr/>
            <p:nvPr/>
          </p:nvSpPr>
          <p:spPr>
            <a:xfrm>
              <a:off x="4743592" y="2238949"/>
              <a:ext cx="55662" cy="82888"/>
            </a:xfrm>
            <a:custGeom>
              <a:avLst/>
              <a:gdLst>
                <a:gd name="connsiteX0" fmla="*/ 22619 w 23045"/>
                <a:gd name="connsiteY0" fmla="*/ 15159 h 34317"/>
                <a:gd name="connsiteX1" fmla="*/ 14618 w 23045"/>
                <a:gd name="connsiteY1" fmla="*/ 34209 h 34317"/>
                <a:gd name="connsiteX2" fmla="*/ 426 w 23045"/>
                <a:gd name="connsiteY2" fmla="*/ 19160 h 34317"/>
                <a:gd name="connsiteX3" fmla="*/ 8427 w 23045"/>
                <a:gd name="connsiteY3" fmla="*/ 110 h 34317"/>
                <a:gd name="connsiteX4" fmla="*/ 22619 w 23045"/>
                <a:gd name="connsiteY4" fmla="*/ 15159 h 3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45" h="34317">
                  <a:moveTo>
                    <a:pt x="22619" y="15159"/>
                  </a:moveTo>
                  <a:cubicBezTo>
                    <a:pt x="24334" y="24684"/>
                    <a:pt x="20714" y="33161"/>
                    <a:pt x="14618" y="34209"/>
                  </a:cubicBezTo>
                  <a:cubicBezTo>
                    <a:pt x="8522" y="35257"/>
                    <a:pt x="2140" y="28589"/>
                    <a:pt x="426" y="19160"/>
                  </a:cubicBezTo>
                  <a:cubicBezTo>
                    <a:pt x="-1289" y="9730"/>
                    <a:pt x="2331" y="1157"/>
                    <a:pt x="8427" y="110"/>
                  </a:cubicBezTo>
                  <a:cubicBezTo>
                    <a:pt x="14523" y="-938"/>
                    <a:pt x="21095" y="5634"/>
                    <a:pt x="22619" y="15159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45" name="îṡḷide"/>
            <p:cNvSpPr/>
            <p:nvPr/>
          </p:nvSpPr>
          <p:spPr>
            <a:xfrm>
              <a:off x="4210384" y="2267670"/>
              <a:ext cx="524199" cy="84504"/>
            </a:xfrm>
            <a:custGeom>
              <a:avLst/>
              <a:gdLst>
                <a:gd name="connsiteX0" fmla="*/ 2298 w 217026"/>
                <a:gd name="connsiteY0" fmla="*/ 34987 h 34986"/>
                <a:gd name="connsiteX1" fmla="*/ 679 w 217026"/>
                <a:gd name="connsiteY1" fmla="*/ 34320 h 34986"/>
                <a:gd name="connsiteX2" fmla="*/ 679 w 217026"/>
                <a:gd name="connsiteY2" fmla="*/ 30986 h 34986"/>
                <a:gd name="connsiteX3" fmla="*/ 91166 w 217026"/>
                <a:gd name="connsiteY3" fmla="*/ 1649 h 34986"/>
                <a:gd name="connsiteX4" fmla="*/ 214991 w 217026"/>
                <a:gd name="connsiteY4" fmla="*/ 20699 h 34986"/>
                <a:gd name="connsiteX5" fmla="*/ 217001 w 217026"/>
                <a:gd name="connsiteY5" fmla="*/ 23404 h 34986"/>
                <a:gd name="connsiteX6" fmla="*/ 216991 w 217026"/>
                <a:gd name="connsiteY6" fmla="*/ 23462 h 34986"/>
                <a:gd name="connsiteX7" fmla="*/ 214324 w 217026"/>
                <a:gd name="connsiteY7" fmla="*/ 25462 h 34986"/>
                <a:gd name="connsiteX8" fmla="*/ 90499 w 217026"/>
                <a:gd name="connsiteY8" fmla="*/ 6412 h 34986"/>
                <a:gd name="connsiteX9" fmla="*/ 3727 w 217026"/>
                <a:gd name="connsiteY9" fmla="*/ 33844 h 34986"/>
                <a:gd name="connsiteX10" fmla="*/ 2298 w 217026"/>
                <a:gd name="connsiteY10" fmla="*/ 34987 h 3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7026" h="34986">
                  <a:moveTo>
                    <a:pt x="2298" y="34987"/>
                  </a:moveTo>
                  <a:cubicBezTo>
                    <a:pt x="1688" y="34996"/>
                    <a:pt x="1098" y="34758"/>
                    <a:pt x="679" y="34320"/>
                  </a:cubicBezTo>
                  <a:cubicBezTo>
                    <a:pt x="-226" y="33396"/>
                    <a:pt x="-226" y="31910"/>
                    <a:pt x="679" y="30986"/>
                  </a:cubicBezTo>
                  <a:cubicBezTo>
                    <a:pt x="23967" y="6583"/>
                    <a:pt x="57991" y="-4447"/>
                    <a:pt x="91166" y="1649"/>
                  </a:cubicBezTo>
                  <a:lnTo>
                    <a:pt x="214991" y="20699"/>
                  </a:lnTo>
                  <a:cubicBezTo>
                    <a:pt x="216296" y="20890"/>
                    <a:pt x="217191" y="22099"/>
                    <a:pt x="217001" y="23404"/>
                  </a:cubicBezTo>
                  <a:cubicBezTo>
                    <a:pt x="217001" y="23423"/>
                    <a:pt x="216991" y="23442"/>
                    <a:pt x="216991" y="23462"/>
                  </a:cubicBezTo>
                  <a:cubicBezTo>
                    <a:pt x="216791" y="24747"/>
                    <a:pt x="215610" y="25633"/>
                    <a:pt x="214324" y="25462"/>
                  </a:cubicBezTo>
                  <a:lnTo>
                    <a:pt x="90499" y="6412"/>
                  </a:lnTo>
                  <a:cubicBezTo>
                    <a:pt x="58791" y="249"/>
                    <a:pt x="26129" y="10584"/>
                    <a:pt x="3727" y="33844"/>
                  </a:cubicBezTo>
                  <a:cubicBezTo>
                    <a:pt x="3460" y="34434"/>
                    <a:pt x="2927" y="34863"/>
                    <a:pt x="2298" y="34987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46" name="í$ḷîdé"/>
            <p:cNvSpPr/>
            <p:nvPr/>
          </p:nvSpPr>
          <p:spPr>
            <a:xfrm>
              <a:off x="4832524" y="2254912"/>
              <a:ext cx="75712" cy="34685"/>
            </a:xfrm>
            <a:custGeom>
              <a:avLst/>
              <a:gdLst>
                <a:gd name="connsiteX0" fmla="*/ 2374 w 31346"/>
                <a:gd name="connsiteY0" fmla="*/ 14361 h 14360"/>
                <a:gd name="connsiteX1" fmla="*/ 183 w 31346"/>
                <a:gd name="connsiteY1" fmla="*/ 12741 h 14360"/>
                <a:gd name="connsiteX2" fmla="*/ 1393 w 31346"/>
                <a:gd name="connsiteY2" fmla="*/ 9741 h 14360"/>
                <a:gd name="connsiteX3" fmla="*/ 1517 w 31346"/>
                <a:gd name="connsiteY3" fmla="*/ 9694 h 14360"/>
                <a:gd name="connsiteX4" fmla="*/ 28092 w 31346"/>
                <a:gd name="connsiteY4" fmla="*/ 169 h 14360"/>
                <a:gd name="connsiteX5" fmla="*/ 31178 w 31346"/>
                <a:gd name="connsiteY5" fmla="*/ 1511 h 14360"/>
                <a:gd name="connsiteX6" fmla="*/ 29835 w 31346"/>
                <a:gd name="connsiteY6" fmla="*/ 4598 h 14360"/>
                <a:gd name="connsiteX7" fmla="*/ 29711 w 31346"/>
                <a:gd name="connsiteY7" fmla="*/ 4645 h 14360"/>
                <a:gd name="connsiteX8" fmla="*/ 3231 w 31346"/>
                <a:gd name="connsiteY8" fmla="*/ 14170 h 1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346" h="14360">
                  <a:moveTo>
                    <a:pt x="2374" y="14361"/>
                  </a:moveTo>
                  <a:cubicBezTo>
                    <a:pt x="1374" y="14332"/>
                    <a:pt x="498" y="13684"/>
                    <a:pt x="183" y="12741"/>
                  </a:cubicBezTo>
                  <a:cubicBezTo>
                    <a:pt x="-312" y="11579"/>
                    <a:pt x="231" y="10236"/>
                    <a:pt x="1393" y="9741"/>
                  </a:cubicBezTo>
                  <a:cubicBezTo>
                    <a:pt x="1431" y="9722"/>
                    <a:pt x="1479" y="9713"/>
                    <a:pt x="1517" y="9694"/>
                  </a:cubicBezTo>
                  <a:lnTo>
                    <a:pt x="28092" y="169"/>
                  </a:lnTo>
                  <a:cubicBezTo>
                    <a:pt x="29311" y="-317"/>
                    <a:pt x="30701" y="283"/>
                    <a:pt x="31178" y="1511"/>
                  </a:cubicBezTo>
                  <a:cubicBezTo>
                    <a:pt x="31664" y="2731"/>
                    <a:pt x="31063" y="4121"/>
                    <a:pt x="29835" y="4598"/>
                  </a:cubicBezTo>
                  <a:cubicBezTo>
                    <a:pt x="29797" y="4617"/>
                    <a:pt x="29758" y="4636"/>
                    <a:pt x="29711" y="4645"/>
                  </a:cubicBezTo>
                  <a:lnTo>
                    <a:pt x="3231" y="14170"/>
                  </a:ln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47" name="ïṩḷíḍé"/>
            <p:cNvSpPr/>
            <p:nvPr/>
          </p:nvSpPr>
          <p:spPr>
            <a:xfrm>
              <a:off x="4133080" y="2309154"/>
              <a:ext cx="315247" cy="266604"/>
            </a:xfrm>
            <a:custGeom>
              <a:avLst/>
              <a:gdLst>
                <a:gd name="connsiteX0" fmla="*/ 83356 w 130517"/>
                <a:gd name="connsiteY0" fmla="*/ 4858 h 110378"/>
                <a:gd name="connsiteX1" fmla="*/ 127933 w 130517"/>
                <a:gd name="connsiteY1" fmla="*/ 77724 h 110378"/>
                <a:gd name="connsiteX2" fmla="*/ 47066 w 130517"/>
                <a:gd name="connsiteY2" fmla="*/ 105537 h 110378"/>
                <a:gd name="connsiteX3" fmla="*/ 2585 w 130517"/>
                <a:gd name="connsiteY3" fmla="*/ 32576 h 110378"/>
                <a:gd name="connsiteX4" fmla="*/ 83356 w 130517"/>
                <a:gd name="connsiteY4" fmla="*/ 4858 h 110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517" h="110378">
                  <a:moveTo>
                    <a:pt x="83356" y="4858"/>
                  </a:moveTo>
                  <a:cubicBezTo>
                    <a:pt x="118027" y="17336"/>
                    <a:pt x="137935" y="49911"/>
                    <a:pt x="127933" y="77724"/>
                  </a:cubicBezTo>
                  <a:cubicBezTo>
                    <a:pt x="117932" y="105537"/>
                    <a:pt x="81642" y="118015"/>
                    <a:pt x="47066" y="105537"/>
                  </a:cubicBezTo>
                  <a:cubicBezTo>
                    <a:pt x="12490" y="93059"/>
                    <a:pt x="-7417" y="60389"/>
                    <a:pt x="2585" y="32576"/>
                  </a:cubicBezTo>
                  <a:cubicBezTo>
                    <a:pt x="12586" y="4763"/>
                    <a:pt x="48305" y="-7620"/>
                    <a:pt x="83356" y="4858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48" name="îṣľiḓê"/>
            <p:cNvSpPr/>
            <p:nvPr/>
          </p:nvSpPr>
          <p:spPr>
            <a:xfrm>
              <a:off x="4728911" y="2442295"/>
              <a:ext cx="133404" cy="43776"/>
            </a:xfrm>
            <a:custGeom>
              <a:avLst/>
              <a:gdLst>
                <a:gd name="connsiteX0" fmla="*/ 25935 w 55231"/>
                <a:gd name="connsiteY0" fmla="*/ 18030 h 18124"/>
                <a:gd name="connsiteX1" fmla="*/ 218 w 55231"/>
                <a:gd name="connsiteY1" fmla="*/ 3361 h 18124"/>
                <a:gd name="connsiteX2" fmla="*/ 1361 w 55231"/>
                <a:gd name="connsiteY2" fmla="*/ 218 h 18124"/>
                <a:gd name="connsiteX3" fmla="*/ 4504 w 55231"/>
                <a:gd name="connsiteY3" fmla="*/ 1361 h 18124"/>
                <a:gd name="connsiteX4" fmla="*/ 28602 w 55231"/>
                <a:gd name="connsiteY4" fmla="*/ 13172 h 18124"/>
                <a:gd name="connsiteX5" fmla="*/ 51177 w 55231"/>
                <a:gd name="connsiteY5" fmla="*/ 3647 h 18124"/>
                <a:gd name="connsiteX6" fmla="*/ 54510 w 55231"/>
                <a:gd name="connsiteY6" fmla="*/ 3647 h 18124"/>
                <a:gd name="connsiteX7" fmla="*/ 54615 w 55231"/>
                <a:gd name="connsiteY7" fmla="*/ 6876 h 18124"/>
                <a:gd name="connsiteX8" fmla="*/ 54510 w 55231"/>
                <a:gd name="connsiteY8" fmla="*/ 6981 h 18124"/>
                <a:gd name="connsiteX9" fmla="*/ 28888 w 55231"/>
                <a:gd name="connsiteY9" fmla="*/ 18125 h 1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231" h="18124">
                  <a:moveTo>
                    <a:pt x="25935" y="18030"/>
                  </a:moveTo>
                  <a:cubicBezTo>
                    <a:pt x="15258" y="18468"/>
                    <a:pt x="5276" y="12772"/>
                    <a:pt x="218" y="3361"/>
                  </a:cubicBezTo>
                  <a:cubicBezTo>
                    <a:pt x="-325" y="2180"/>
                    <a:pt x="180" y="780"/>
                    <a:pt x="1361" y="218"/>
                  </a:cubicBezTo>
                  <a:cubicBezTo>
                    <a:pt x="2542" y="-325"/>
                    <a:pt x="3942" y="180"/>
                    <a:pt x="4504" y="1361"/>
                  </a:cubicBezTo>
                  <a:cubicBezTo>
                    <a:pt x="9381" y="9838"/>
                    <a:pt x="18915" y="14515"/>
                    <a:pt x="28602" y="13172"/>
                  </a:cubicBezTo>
                  <a:cubicBezTo>
                    <a:pt x="36994" y="12667"/>
                    <a:pt x="44957" y="9305"/>
                    <a:pt x="51177" y="3647"/>
                  </a:cubicBezTo>
                  <a:cubicBezTo>
                    <a:pt x="52101" y="2742"/>
                    <a:pt x="53586" y="2742"/>
                    <a:pt x="54510" y="3647"/>
                  </a:cubicBezTo>
                  <a:cubicBezTo>
                    <a:pt x="55434" y="4514"/>
                    <a:pt x="55472" y="5961"/>
                    <a:pt x="54615" y="6876"/>
                  </a:cubicBezTo>
                  <a:cubicBezTo>
                    <a:pt x="54577" y="6914"/>
                    <a:pt x="54548" y="6952"/>
                    <a:pt x="54510" y="6981"/>
                  </a:cubicBezTo>
                  <a:cubicBezTo>
                    <a:pt x="47538" y="13581"/>
                    <a:pt x="38470" y="17525"/>
                    <a:pt x="28888" y="18125"/>
                  </a:cubicBezTo>
                  <a:close/>
                </a:path>
              </a:pathLst>
            </a:custGeom>
            <a:solidFill>
              <a:srgbClr val="5427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49" name="ïṩḷíḋè"/>
            <p:cNvSpPr/>
            <p:nvPr/>
          </p:nvSpPr>
          <p:spPr>
            <a:xfrm>
              <a:off x="4609843" y="1659368"/>
              <a:ext cx="427862" cy="83596"/>
            </a:xfrm>
            <a:custGeom>
              <a:avLst/>
              <a:gdLst>
                <a:gd name="connsiteX0" fmla="*/ 2365 w 177141"/>
                <a:gd name="connsiteY0" fmla="*/ 34610 h 34610"/>
                <a:gd name="connsiteX1" fmla="*/ 269 w 177141"/>
                <a:gd name="connsiteY1" fmla="*/ 33467 h 34610"/>
                <a:gd name="connsiteX2" fmla="*/ 1222 w 177141"/>
                <a:gd name="connsiteY2" fmla="*/ 30134 h 34610"/>
                <a:gd name="connsiteX3" fmla="*/ 175624 w 177141"/>
                <a:gd name="connsiteY3" fmla="*/ 10226 h 34610"/>
                <a:gd name="connsiteX4" fmla="*/ 177005 w 177141"/>
                <a:gd name="connsiteY4" fmla="*/ 13151 h 34610"/>
                <a:gd name="connsiteX5" fmla="*/ 176958 w 177141"/>
                <a:gd name="connsiteY5" fmla="*/ 13274 h 34610"/>
                <a:gd name="connsiteX6" fmla="*/ 173910 w 177141"/>
                <a:gd name="connsiteY6" fmla="*/ 14703 h 34610"/>
                <a:gd name="connsiteX7" fmla="*/ 3603 w 177141"/>
                <a:gd name="connsiteY7" fmla="*/ 34325 h 34610"/>
                <a:gd name="connsiteX8" fmla="*/ 2365 w 177141"/>
                <a:gd name="connsiteY8" fmla="*/ 34610 h 3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141" h="34610">
                  <a:moveTo>
                    <a:pt x="2365" y="34610"/>
                  </a:moveTo>
                  <a:cubicBezTo>
                    <a:pt x="1517" y="34610"/>
                    <a:pt x="726" y="34182"/>
                    <a:pt x="269" y="33467"/>
                  </a:cubicBezTo>
                  <a:cubicBezTo>
                    <a:pt x="-321" y="32277"/>
                    <a:pt x="88" y="30829"/>
                    <a:pt x="1222" y="30134"/>
                  </a:cubicBezTo>
                  <a:cubicBezTo>
                    <a:pt x="2079" y="30134"/>
                    <a:pt x="93138" y="-21301"/>
                    <a:pt x="175624" y="10226"/>
                  </a:cubicBezTo>
                  <a:cubicBezTo>
                    <a:pt x="176815" y="10655"/>
                    <a:pt x="177434" y="11960"/>
                    <a:pt x="177005" y="13151"/>
                  </a:cubicBezTo>
                  <a:cubicBezTo>
                    <a:pt x="176996" y="13189"/>
                    <a:pt x="176977" y="13236"/>
                    <a:pt x="176958" y="13274"/>
                  </a:cubicBezTo>
                  <a:cubicBezTo>
                    <a:pt x="176510" y="14513"/>
                    <a:pt x="175148" y="15151"/>
                    <a:pt x="173910" y="14703"/>
                  </a:cubicBezTo>
                  <a:cubicBezTo>
                    <a:pt x="93614" y="-16063"/>
                    <a:pt x="4460" y="33753"/>
                    <a:pt x="3603" y="34325"/>
                  </a:cubicBezTo>
                  <a:cubicBezTo>
                    <a:pt x="3212" y="34506"/>
                    <a:pt x="2793" y="34610"/>
                    <a:pt x="2365" y="34610"/>
                  </a:cubicBezTo>
                  <a:close/>
                </a:path>
              </a:pathLst>
            </a:custGeom>
            <a:solidFill>
              <a:srgbClr val="8F5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50" name="îṩļïḋé"/>
            <p:cNvSpPr/>
            <p:nvPr/>
          </p:nvSpPr>
          <p:spPr>
            <a:xfrm>
              <a:off x="3951547" y="1992226"/>
              <a:ext cx="227630" cy="50030"/>
            </a:xfrm>
            <a:custGeom>
              <a:avLst/>
              <a:gdLst>
                <a:gd name="connsiteX0" fmla="*/ 91839 w 94242"/>
                <a:gd name="connsiteY0" fmla="*/ 20628 h 20713"/>
                <a:gd name="connsiteX1" fmla="*/ 90600 w 94242"/>
                <a:gd name="connsiteY1" fmla="*/ 20628 h 20713"/>
                <a:gd name="connsiteX2" fmla="*/ 3256 w 94242"/>
                <a:gd name="connsiteY2" fmla="*/ 9865 h 20713"/>
                <a:gd name="connsiteX3" fmla="*/ 161 w 94242"/>
                <a:gd name="connsiteY3" fmla="*/ 8484 h 20713"/>
                <a:gd name="connsiteX4" fmla="*/ 1542 w 94242"/>
                <a:gd name="connsiteY4" fmla="*/ 5388 h 20713"/>
                <a:gd name="connsiteX5" fmla="*/ 93172 w 94242"/>
                <a:gd name="connsiteY5" fmla="*/ 16723 h 20713"/>
                <a:gd name="connsiteX6" fmla="*/ 93896 w 94242"/>
                <a:gd name="connsiteY6" fmla="*/ 19875 h 20713"/>
                <a:gd name="connsiteX7" fmla="*/ 93839 w 94242"/>
                <a:gd name="connsiteY7" fmla="*/ 19961 h 20713"/>
                <a:gd name="connsiteX8" fmla="*/ 91839 w 94242"/>
                <a:gd name="connsiteY8" fmla="*/ 20628 h 2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42" h="20713">
                  <a:moveTo>
                    <a:pt x="91839" y="20628"/>
                  </a:moveTo>
                  <a:cubicBezTo>
                    <a:pt x="91429" y="20742"/>
                    <a:pt x="91010" y="20742"/>
                    <a:pt x="90600" y="20628"/>
                  </a:cubicBezTo>
                  <a:cubicBezTo>
                    <a:pt x="64511" y="4293"/>
                    <a:pt x="32526" y="349"/>
                    <a:pt x="3256" y="9865"/>
                  </a:cubicBezTo>
                  <a:cubicBezTo>
                    <a:pt x="2018" y="10341"/>
                    <a:pt x="637" y="9722"/>
                    <a:pt x="161" y="8484"/>
                  </a:cubicBezTo>
                  <a:cubicBezTo>
                    <a:pt x="-316" y="7245"/>
                    <a:pt x="303" y="5864"/>
                    <a:pt x="1542" y="5388"/>
                  </a:cubicBezTo>
                  <a:cubicBezTo>
                    <a:pt x="32250" y="-4671"/>
                    <a:pt x="65845" y="-508"/>
                    <a:pt x="93172" y="16723"/>
                  </a:cubicBezTo>
                  <a:cubicBezTo>
                    <a:pt x="94239" y="17389"/>
                    <a:pt x="94563" y="18799"/>
                    <a:pt x="93896" y="19875"/>
                  </a:cubicBezTo>
                  <a:cubicBezTo>
                    <a:pt x="93877" y="19904"/>
                    <a:pt x="93858" y="19933"/>
                    <a:pt x="93839" y="19961"/>
                  </a:cubicBezTo>
                  <a:cubicBezTo>
                    <a:pt x="93344" y="20523"/>
                    <a:pt x="92572" y="20780"/>
                    <a:pt x="91839" y="20628"/>
                  </a:cubicBezTo>
                  <a:close/>
                </a:path>
              </a:pathLst>
            </a:custGeom>
            <a:solidFill>
              <a:srgbClr val="8F5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451" name="ïṣ1íḓe"/>
            <p:cNvGrpSpPr/>
            <p:nvPr/>
          </p:nvGrpSpPr>
          <p:grpSpPr>
            <a:xfrm>
              <a:off x="4752075" y="2125194"/>
              <a:ext cx="238637" cy="239634"/>
              <a:chOff x="5087816" y="2955169"/>
              <a:chExt cx="98799" cy="99212"/>
            </a:xfrm>
            <a:solidFill>
              <a:srgbClr val="FFFFFF"/>
            </a:solidFill>
          </p:grpSpPr>
          <p:sp>
            <p:nvSpPr>
              <p:cNvPr id="500" name="îṣḻîḋé"/>
              <p:cNvSpPr/>
              <p:nvPr/>
            </p:nvSpPr>
            <p:spPr>
              <a:xfrm>
                <a:off x="5087816" y="2982091"/>
                <a:ext cx="21388" cy="72289"/>
              </a:xfrm>
              <a:custGeom>
                <a:avLst/>
                <a:gdLst>
                  <a:gd name="connsiteX0" fmla="*/ 2439 w 21388"/>
                  <a:gd name="connsiteY0" fmla="*/ 72290 h 72289"/>
                  <a:gd name="connsiteX1" fmla="*/ 1867 w 21388"/>
                  <a:gd name="connsiteY1" fmla="*/ 72290 h 72289"/>
                  <a:gd name="connsiteX2" fmla="*/ 57 w 21388"/>
                  <a:gd name="connsiteY2" fmla="*/ 69451 h 72289"/>
                  <a:gd name="connsiteX3" fmla="*/ 57 w 21388"/>
                  <a:gd name="connsiteY3" fmla="*/ 69432 h 72289"/>
                  <a:gd name="connsiteX4" fmla="*/ 16726 w 21388"/>
                  <a:gd name="connsiteY4" fmla="*/ 1805 h 72289"/>
                  <a:gd name="connsiteX5" fmla="*/ 19441 w 21388"/>
                  <a:gd name="connsiteY5" fmla="*/ 52 h 72289"/>
                  <a:gd name="connsiteX6" fmla="*/ 19584 w 21388"/>
                  <a:gd name="connsiteY6" fmla="*/ 90 h 72289"/>
                  <a:gd name="connsiteX7" fmla="*/ 21336 w 21388"/>
                  <a:gd name="connsiteY7" fmla="*/ 2805 h 72289"/>
                  <a:gd name="connsiteX8" fmla="*/ 21298 w 21388"/>
                  <a:gd name="connsiteY8" fmla="*/ 2948 h 72289"/>
                  <a:gd name="connsiteX9" fmla="*/ 4725 w 21388"/>
                  <a:gd name="connsiteY9" fmla="*/ 70575 h 72289"/>
                  <a:gd name="connsiteX10" fmla="*/ 2439 w 21388"/>
                  <a:gd name="connsiteY10" fmla="*/ 72290 h 72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388" h="72289">
                    <a:moveTo>
                      <a:pt x="2439" y="72290"/>
                    </a:moveTo>
                    <a:lnTo>
                      <a:pt x="1867" y="72290"/>
                    </a:lnTo>
                    <a:cubicBezTo>
                      <a:pt x="581" y="72004"/>
                      <a:pt x="-228" y="70737"/>
                      <a:pt x="57" y="69451"/>
                    </a:cubicBezTo>
                    <a:cubicBezTo>
                      <a:pt x="57" y="69442"/>
                      <a:pt x="57" y="69442"/>
                      <a:pt x="57" y="69432"/>
                    </a:cubicBezTo>
                    <a:lnTo>
                      <a:pt x="16726" y="1805"/>
                    </a:lnTo>
                    <a:cubicBezTo>
                      <a:pt x="16993" y="567"/>
                      <a:pt x="18212" y="-214"/>
                      <a:pt x="19441" y="52"/>
                    </a:cubicBezTo>
                    <a:cubicBezTo>
                      <a:pt x="19488" y="62"/>
                      <a:pt x="19536" y="81"/>
                      <a:pt x="19584" y="90"/>
                    </a:cubicBezTo>
                    <a:cubicBezTo>
                      <a:pt x="20822" y="357"/>
                      <a:pt x="21603" y="1576"/>
                      <a:pt x="21336" y="2805"/>
                    </a:cubicBezTo>
                    <a:cubicBezTo>
                      <a:pt x="21327" y="2853"/>
                      <a:pt x="21308" y="2900"/>
                      <a:pt x="21298" y="2948"/>
                    </a:cubicBezTo>
                    <a:lnTo>
                      <a:pt x="4725" y="70575"/>
                    </a:lnTo>
                    <a:cubicBezTo>
                      <a:pt x="4401" y="71575"/>
                      <a:pt x="3486" y="72261"/>
                      <a:pt x="2439" y="722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01" name="íslîḋe"/>
              <p:cNvSpPr/>
              <p:nvPr/>
            </p:nvSpPr>
            <p:spPr>
              <a:xfrm>
                <a:off x="5106300" y="3004227"/>
                <a:ext cx="12296" cy="46940"/>
              </a:xfrm>
              <a:custGeom>
                <a:avLst/>
                <a:gdLst>
                  <a:gd name="connsiteX0" fmla="*/ 1957 w 12296"/>
                  <a:gd name="connsiteY0" fmla="*/ 46916 h 46940"/>
                  <a:gd name="connsiteX1" fmla="*/ 1957 w 12296"/>
                  <a:gd name="connsiteY1" fmla="*/ 46916 h 46940"/>
                  <a:gd name="connsiteX2" fmla="*/ 24 w 12296"/>
                  <a:gd name="connsiteY2" fmla="*/ 44325 h 46940"/>
                  <a:gd name="connsiteX3" fmla="*/ 53 w 12296"/>
                  <a:gd name="connsiteY3" fmla="*/ 44153 h 46940"/>
                  <a:gd name="connsiteX4" fmla="*/ 7577 w 12296"/>
                  <a:gd name="connsiteY4" fmla="*/ 1957 h 46940"/>
                  <a:gd name="connsiteX5" fmla="*/ 10168 w 12296"/>
                  <a:gd name="connsiteY5" fmla="*/ 24 h 46940"/>
                  <a:gd name="connsiteX6" fmla="*/ 10339 w 12296"/>
                  <a:gd name="connsiteY6" fmla="*/ 53 h 46940"/>
                  <a:gd name="connsiteX7" fmla="*/ 12273 w 12296"/>
                  <a:gd name="connsiteY7" fmla="*/ 2643 h 46940"/>
                  <a:gd name="connsiteX8" fmla="*/ 12245 w 12296"/>
                  <a:gd name="connsiteY8" fmla="*/ 2815 h 46940"/>
                  <a:gd name="connsiteX9" fmla="*/ 4720 w 12296"/>
                  <a:gd name="connsiteY9" fmla="*/ 45011 h 46940"/>
                  <a:gd name="connsiteX10" fmla="*/ 1957 w 12296"/>
                  <a:gd name="connsiteY10" fmla="*/ 46916 h 46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296" h="46940">
                    <a:moveTo>
                      <a:pt x="1957" y="46916"/>
                    </a:moveTo>
                    <a:lnTo>
                      <a:pt x="1957" y="46916"/>
                    </a:lnTo>
                    <a:cubicBezTo>
                      <a:pt x="710" y="46735"/>
                      <a:pt x="-157" y="45572"/>
                      <a:pt x="24" y="44325"/>
                    </a:cubicBezTo>
                    <a:cubicBezTo>
                      <a:pt x="33" y="44268"/>
                      <a:pt x="43" y="44210"/>
                      <a:pt x="53" y="44153"/>
                    </a:cubicBezTo>
                    <a:lnTo>
                      <a:pt x="7577" y="1957"/>
                    </a:lnTo>
                    <a:cubicBezTo>
                      <a:pt x="7758" y="710"/>
                      <a:pt x="8920" y="-157"/>
                      <a:pt x="10168" y="24"/>
                    </a:cubicBezTo>
                    <a:cubicBezTo>
                      <a:pt x="10225" y="33"/>
                      <a:pt x="10282" y="43"/>
                      <a:pt x="10339" y="53"/>
                    </a:cubicBezTo>
                    <a:cubicBezTo>
                      <a:pt x="11587" y="233"/>
                      <a:pt x="12454" y="1395"/>
                      <a:pt x="12273" y="2643"/>
                    </a:cubicBezTo>
                    <a:cubicBezTo>
                      <a:pt x="12264" y="2700"/>
                      <a:pt x="12254" y="2758"/>
                      <a:pt x="12245" y="2815"/>
                    </a:cubicBezTo>
                    <a:lnTo>
                      <a:pt x="4720" y="45011"/>
                    </a:lnTo>
                    <a:cubicBezTo>
                      <a:pt x="4434" y="46268"/>
                      <a:pt x="3234" y="47096"/>
                      <a:pt x="1957" y="469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02" name="íṣļîdé"/>
              <p:cNvSpPr/>
              <p:nvPr/>
            </p:nvSpPr>
            <p:spPr>
              <a:xfrm>
                <a:off x="5156697" y="2955169"/>
                <a:ext cx="16577" cy="59112"/>
              </a:xfrm>
              <a:custGeom>
                <a:avLst/>
                <a:gdLst>
                  <a:gd name="connsiteX0" fmla="*/ 2423 w 16577"/>
                  <a:gd name="connsiteY0" fmla="*/ 59112 h 59112"/>
                  <a:gd name="connsiteX1" fmla="*/ 1851 w 16577"/>
                  <a:gd name="connsiteY1" fmla="*/ 59112 h 59112"/>
                  <a:gd name="connsiteX2" fmla="*/ 42 w 16577"/>
                  <a:gd name="connsiteY2" fmla="*/ 56350 h 59112"/>
                  <a:gd name="connsiteX3" fmla="*/ 11948 w 16577"/>
                  <a:gd name="connsiteY3" fmla="*/ 1867 h 59112"/>
                  <a:gd name="connsiteX4" fmla="*/ 14615 w 16577"/>
                  <a:gd name="connsiteY4" fmla="*/ 38 h 59112"/>
                  <a:gd name="connsiteX5" fmla="*/ 14710 w 16577"/>
                  <a:gd name="connsiteY5" fmla="*/ 57 h 59112"/>
                  <a:gd name="connsiteX6" fmla="*/ 16539 w 16577"/>
                  <a:gd name="connsiteY6" fmla="*/ 2724 h 59112"/>
                  <a:gd name="connsiteX7" fmla="*/ 16520 w 16577"/>
                  <a:gd name="connsiteY7" fmla="*/ 2820 h 59112"/>
                  <a:gd name="connsiteX8" fmla="*/ 4709 w 16577"/>
                  <a:gd name="connsiteY8" fmla="*/ 57303 h 59112"/>
                  <a:gd name="connsiteX9" fmla="*/ 2423 w 16577"/>
                  <a:gd name="connsiteY9" fmla="*/ 59112 h 59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577" h="59112">
                    <a:moveTo>
                      <a:pt x="2423" y="59112"/>
                    </a:moveTo>
                    <a:lnTo>
                      <a:pt x="1851" y="59112"/>
                    </a:lnTo>
                    <a:cubicBezTo>
                      <a:pt x="604" y="58827"/>
                      <a:pt x="-196" y="57607"/>
                      <a:pt x="42" y="56350"/>
                    </a:cubicBezTo>
                    <a:lnTo>
                      <a:pt x="11948" y="1867"/>
                    </a:lnTo>
                    <a:cubicBezTo>
                      <a:pt x="12177" y="629"/>
                      <a:pt x="13367" y="-190"/>
                      <a:pt x="14615" y="38"/>
                    </a:cubicBezTo>
                    <a:cubicBezTo>
                      <a:pt x="14644" y="48"/>
                      <a:pt x="14682" y="48"/>
                      <a:pt x="14710" y="57"/>
                    </a:cubicBezTo>
                    <a:cubicBezTo>
                      <a:pt x="15949" y="286"/>
                      <a:pt x="16768" y="1477"/>
                      <a:pt x="16539" y="2724"/>
                    </a:cubicBezTo>
                    <a:cubicBezTo>
                      <a:pt x="16530" y="2753"/>
                      <a:pt x="16530" y="2791"/>
                      <a:pt x="16520" y="2820"/>
                    </a:cubicBezTo>
                    <a:lnTo>
                      <a:pt x="4709" y="57303"/>
                    </a:lnTo>
                    <a:cubicBezTo>
                      <a:pt x="4452" y="58360"/>
                      <a:pt x="3509" y="59103"/>
                      <a:pt x="2423" y="591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03" name="íš1ídé"/>
              <p:cNvSpPr/>
              <p:nvPr/>
            </p:nvSpPr>
            <p:spPr>
              <a:xfrm>
                <a:off x="5172403" y="2991964"/>
                <a:ext cx="14213" cy="47177"/>
              </a:xfrm>
              <a:custGeom>
                <a:avLst/>
                <a:gdLst>
                  <a:gd name="connsiteX0" fmla="*/ 2434 w 14213"/>
                  <a:gd name="connsiteY0" fmla="*/ 47177 h 47177"/>
                  <a:gd name="connsiteX1" fmla="*/ 1957 w 14213"/>
                  <a:gd name="connsiteY1" fmla="*/ 47177 h 47177"/>
                  <a:gd name="connsiteX2" fmla="*/ 24 w 14213"/>
                  <a:gd name="connsiteY2" fmla="*/ 44587 h 47177"/>
                  <a:gd name="connsiteX3" fmla="*/ 53 w 14213"/>
                  <a:gd name="connsiteY3" fmla="*/ 44415 h 47177"/>
                  <a:gd name="connsiteX4" fmla="*/ 9578 w 14213"/>
                  <a:gd name="connsiteY4" fmla="*/ 1838 h 47177"/>
                  <a:gd name="connsiteX5" fmla="*/ 12340 w 14213"/>
                  <a:gd name="connsiteY5" fmla="*/ 29 h 47177"/>
                  <a:gd name="connsiteX6" fmla="*/ 14159 w 14213"/>
                  <a:gd name="connsiteY6" fmla="*/ 2867 h 47177"/>
                  <a:gd name="connsiteX7" fmla="*/ 14149 w 14213"/>
                  <a:gd name="connsiteY7" fmla="*/ 2886 h 47177"/>
                  <a:gd name="connsiteX8" fmla="*/ 4624 w 14213"/>
                  <a:gd name="connsiteY8" fmla="*/ 45368 h 47177"/>
                  <a:gd name="connsiteX9" fmla="*/ 2434 w 14213"/>
                  <a:gd name="connsiteY9" fmla="*/ 47177 h 47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213" h="47177">
                    <a:moveTo>
                      <a:pt x="2434" y="47177"/>
                    </a:moveTo>
                    <a:lnTo>
                      <a:pt x="1957" y="47177"/>
                    </a:lnTo>
                    <a:cubicBezTo>
                      <a:pt x="710" y="46996"/>
                      <a:pt x="-157" y="45834"/>
                      <a:pt x="24" y="44587"/>
                    </a:cubicBezTo>
                    <a:cubicBezTo>
                      <a:pt x="33" y="44529"/>
                      <a:pt x="43" y="44472"/>
                      <a:pt x="53" y="44415"/>
                    </a:cubicBezTo>
                    <a:lnTo>
                      <a:pt x="9578" y="1838"/>
                    </a:lnTo>
                    <a:cubicBezTo>
                      <a:pt x="9901" y="619"/>
                      <a:pt x="11092" y="-162"/>
                      <a:pt x="12340" y="29"/>
                    </a:cubicBezTo>
                    <a:cubicBezTo>
                      <a:pt x="13626" y="314"/>
                      <a:pt x="14435" y="1581"/>
                      <a:pt x="14159" y="2867"/>
                    </a:cubicBezTo>
                    <a:cubicBezTo>
                      <a:pt x="14149" y="2877"/>
                      <a:pt x="14149" y="2877"/>
                      <a:pt x="14149" y="2886"/>
                    </a:cubicBezTo>
                    <a:lnTo>
                      <a:pt x="4624" y="45368"/>
                    </a:lnTo>
                    <a:cubicBezTo>
                      <a:pt x="4377" y="46387"/>
                      <a:pt x="3481" y="47120"/>
                      <a:pt x="2434" y="4717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452" name="iş1iḑê"/>
            <p:cNvSpPr/>
            <p:nvPr/>
          </p:nvSpPr>
          <p:spPr>
            <a:xfrm>
              <a:off x="4180063" y="2352595"/>
              <a:ext cx="167832" cy="113462"/>
            </a:xfrm>
            <a:custGeom>
              <a:avLst/>
              <a:gdLst>
                <a:gd name="connsiteX0" fmla="*/ 4182 w 69485"/>
                <a:gd name="connsiteY0" fmla="*/ 46975 h 46975"/>
                <a:gd name="connsiteX1" fmla="*/ 1992 w 69485"/>
                <a:gd name="connsiteY1" fmla="*/ 45356 h 46975"/>
                <a:gd name="connsiteX2" fmla="*/ 13421 w 69485"/>
                <a:gd name="connsiteY2" fmla="*/ 6208 h 46975"/>
                <a:gd name="connsiteX3" fmla="*/ 68476 w 69485"/>
                <a:gd name="connsiteY3" fmla="*/ 11161 h 46975"/>
                <a:gd name="connsiteX4" fmla="*/ 69047 w 69485"/>
                <a:gd name="connsiteY4" fmla="*/ 14495 h 46975"/>
                <a:gd name="connsiteX5" fmla="*/ 65714 w 69485"/>
                <a:gd name="connsiteY5" fmla="*/ 15066 h 46975"/>
                <a:gd name="connsiteX6" fmla="*/ 16088 w 69485"/>
                <a:gd name="connsiteY6" fmla="*/ 10209 h 46975"/>
                <a:gd name="connsiteX7" fmla="*/ 6563 w 69485"/>
                <a:gd name="connsiteY7" fmla="*/ 43736 h 46975"/>
                <a:gd name="connsiteX8" fmla="*/ 5135 w 69485"/>
                <a:gd name="connsiteY8" fmla="*/ 46785 h 4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485" h="46975">
                  <a:moveTo>
                    <a:pt x="4182" y="46975"/>
                  </a:moveTo>
                  <a:cubicBezTo>
                    <a:pt x="3192" y="46918"/>
                    <a:pt x="2334" y="46289"/>
                    <a:pt x="1992" y="45356"/>
                  </a:cubicBezTo>
                  <a:cubicBezTo>
                    <a:pt x="1992" y="45356"/>
                    <a:pt x="-7057" y="20019"/>
                    <a:pt x="13421" y="6208"/>
                  </a:cubicBezTo>
                  <a:cubicBezTo>
                    <a:pt x="37425" y="-9889"/>
                    <a:pt x="67238" y="10304"/>
                    <a:pt x="68476" y="11161"/>
                  </a:cubicBezTo>
                  <a:cubicBezTo>
                    <a:pt x="69552" y="11923"/>
                    <a:pt x="69809" y="13418"/>
                    <a:pt x="69047" y="14495"/>
                  </a:cubicBezTo>
                  <a:cubicBezTo>
                    <a:pt x="68286" y="15571"/>
                    <a:pt x="66790" y="15828"/>
                    <a:pt x="65714" y="15066"/>
                  </a:cubicBezTo>
                  <a:cubicBezTo>
                    <a:pt x="65714" y="15066"/>
                    <a:pt x="37139" y="-3984"/>
                    <a:pt x="16088" y="10209"/>
                  </a:cubicBezTo>
                  <a:cubicBezTo>
                    <a:pt x="-1342" y="21829"/>
                    <a:pt x="6563" y="43546"/>
                    <a:pt x="6563" y="43736"/>
                  </a:cubicBezTo>
                  <a:cubicBezTo>
                    <a:pt x="7011" y="44975"/>
                    <a:pt x="6373" y="46337"/>
                    <a:pt x="5135" y="46785"/>
                  </a:cubicBezTo>
                  <a:close/>
                </a:path>
              </a:pathLst>
            </a:custGeom>
            <a:solidFill>
              <a:srgbClr val="5427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53" name="îśḻiḑe"/>
            <p:cNvSpPr/>
            <p:nvPr/>
          </p:nvSpPr>
          <p:spPr>
            <a:xfrm>
              <a:off x="5368068" y="5089132"/>
              <a:ext cx="351152" cy="285401"/>
            </a:xfrm>
            <a:custGeom>
              <a:avLst/>
              <a:gdLst>
                <a:gd name="connsiteX0" fmla="*/ 143554 w 145382"/>
                <a:gd name="connsiteY0" fmla="*/ 118160 h 118160"/>
                <a:gd name="connsiteX1" fmla="*/ 142125 w 145382"/>
                <a:gd name="connsiteY1" fmla="*/ 117684 h 118160"/>
                <a:gd name="connsiteX2" fmla="*/ 679 w 145382"/>
                <a:gd name="connsiteY2" fmla="*/ 3955 h 118160"/>
                <a:gd name="connsiteX3" fmla="*/ 679 w 145382"/>
                <a:gd name="connsiteY3" fmla="*/ 622 h 118160"/>
                <a:gd name="connsiteX4" fmla="*/ 4108 w 145382"/>
                <a:gd name="connsiteY4" fmla="*/ 622 h 118160"/>
                <a:gd name="connsiteX5" fmla="*/ 144697 w 145382"/>
                <a:gd name="connsiteY5" fmla="*/ 113493 h 118160"/>
                <a:gd name="connsiteX6" fmla="*/ 144697 w 145382"/>
                <a:gd name="connsiteY6" fmla="*/ 116922 h 118160"/>
                <a:gd name="connsiteX7" fmla="*/ 143554 w 145382"/>
                <a:gd name="connsiteY7" fmla="*/ 118160 h 11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382" h="118160">
                  <a:moveTo>
                    <a:pt x="143554" y="118160"/>
                  </a:moveTo>
                  <a:cubicBezTo>
                    <a:pt x="143039" y="118151"/>
                    <a:pt x="142544" y="117979"/>
                    <a:pt x="142125" y="117684"/>
                  </a:cubicBezTo>
                  <a:lnTo>
                    <a:pt x="679" y="3955"/>
                  </a:lnTo>
                  <a:cubicBezTo>
                    <a:pt x="-226" y="3032"/>
                    <a:pt x="-226" y="1546"/>
                    <a:pt x="679" y="622"/>
                  </a:cubicBezTo>
                  <a:cubicBezTo>
                    <a:pt x="1669" y="-207"/>
                    <a:pt x="3117" y="-207"/>
                    <a:pt x="4108" y="622"/>
                  </a:cubicBezTo>
                  <a:lnTo>
                    <a:pt x="144697" y="113493"/>
                  </a:lnTo>
                  <a:cubicBezTo>
                    <a:pt x="145611" y="114455"/>
                    <a:pt x="145611" y="115960"/>
                    <a:pt x="144697" y="116922"/>
                  </a:cubicBezTo>
                  <a:cubicBezTo>
                    <a:pt x="144477" y="117465"/>
                    <a:pt x="144077" y="117903"/>
                    <a:pt x="143554" y="118160"/>
                  </a:cubicBezTo>
                  <a:close/>
                </a:path>
              </a:pathLst>
            </a:custGeom>
            <a:solidFill>
              <a:srgbClr val="5427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54" name="iṩlide"/>
            <p:cNvSpPr/>
            <p:nvPr/>
          </p:nvSpPr>
          <p:spPr>
            <a:xfrm>
              <a:off x="5469366" y="5068049"/>
              <a:ext cx="352319" cy="285553"/>
            </a:xfrm>
            <a:custGeom>
              <a:avLst/>
              <a:gdLst>
                <a:gd name="connsiteX0" fmla="*/ 143716 w 145865"/>
                <a:gd name="connsiteY0" fmla="*/ 118221 h 118223"/>
                <a:gd name="connsiteX1" fmla="*/ 142192 w 145865"/>
                <a:gd name="connsiteY1" fmla="*/ 117744 h 118223"/>
                <a:gd name="connsiteX2" fmla="*/ 745 w 145865"/>
                <a:gd name="connsiteY2" fmla="*/ 4111 h 118223"/>
                <a:gd name="connsiteX3" fmla="*/ 650 w 145865"/>
                <a:gd name="connsiteY3" fmla="*/ 749 h 118223"/>
                <a:gd name="connsiteX4" fmla="*/ 3698 w 145865"/>
                <a:gd name="connsiteY4" fmla="*/ 396 h 118223"/>
                <a:gd name="connsiteX5" fmla="*/ 145144 w 145865"/>
                <a:gd name="connsiteY5" fmla="*/ 114030 h 118223"/>
                <a:gd name="connsiteX6" fmla="*/ 145249 w 145865"/>
                <a:gd name="connsiteY6" fmla="*/ 117259 h 118223"/>
                <a:gd name="connsiteX7" fmla="*/ 145144 w 145865"/>
                <a:gd name="connsiteY7" fmla="*/ 117363 h 118223"/>
                <a:gd name="connsiteX8" fmla="*/ 143716 w 145865"/>
                <a:gd name="connsiteY8" fmla="*/ 118221 h 11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865" h="118223">
                  <a:moveTo>
                    <a:pt x="143716" y="118221"/>
                  </a:moveTo>
                  <a:cubicBezTo>
                    <a:pt x="143163" y="118249"/>
                    <a:pt x="142630" y="118078"/>
                    <a:pt x="142192" y="117744"/>
                  </a:cubicBezTo>
                  <a:lnTo>
                    <a:pt x="745" y="4111"/>
                  </a:lnTo>
                  <a:cubicBezTo>
                    <a:pt x="-207" y="3206"/>
                    <a:pt x="-255" y="1701"/>
                    <a:pt x="650" y="749"/>
                  </a:cubicBezTo>
                  <a:cubicBezTo>
                    <a:pt x="1441" y="-99"/>
                    <a:pt x="2736" y="-242"/>
                    <a:pt x="3698" y="396"/>
                  </a:cubicBezTo>
                  <a:lnTo>
                    <a:pt x="145144" y="114030"/>
                  </a:lnTo>
                  <a:cubicBezTo>
                    <a:pt x="146068" y="114896"/>
                    <a:pt x="146106" y="116344"/>
                    <a:pt x="145249" y="117259"/>
                  </a:cubicBezTo>
                  <a:cubicBezTo>
                    <a:pt x="145211" y="117297"/>
                    <a:pt x="145182" y="117335"/>
                    <a:pt x="145144" y="117363"/>
                  </a:cubicBezTo>
                  <a:cubicBezTo>
                    <a:pt x="144782" y="117811"/>
                    <a:pt x="144277" y="118116"/>
                    <a:pt x="143716" y="118221"/>
                  </a:cubicBezTo>
                  <a:close/>
                </a:path>
              </a:pathLst>
            </a:custGeom>
            <a:solidFill>
              <a:srgbClr val="5427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55" name="işlíḑé"/>
            <p:cNvSpPr/>
            <p:nvPr/>
          </p:nvSpPr>
          <p:spPr>
            <a:xfrm>
              <a:off x="5557641" y="5054571"/>
              <a:ext cx="353239" cy="285736"/>
            </a:xfrm>
            <a:custGeom>
              <a:avLst/>
              <a:gdLst>
                <a:gd name="connsiteX0" fmla="*/ 143649 w 146246"/>
                <a:gd name="connsiteY0" fmla="*/ 118277 h 118299"/>
                <a:gd name="connsiteX1" fmla="*/ 142220 w 146246"/>
                <a:gd name="connsiteY1" fmla="*/ 117705 h 118299"/>
                <a:gd name="connsiteX2" fmla="*/ 679 w 146246"/>
                <a:gd name="connsiteY2" fmla="*/ 3977 h 118299"/>
                <a:gd name="connsiteX3" fmla="*/ 679 w 146246"/>
                <a:gd name="connsiteY3" fmla="*/ 643 h 118299"/>
                <a:gd name="connsiteX4" fmla="*/ 4012 w 146246"/>
                <a:gd name="connsiteY4" fmla="*/ 643 h 118299"/>
                <a:gd name="connsiteX5" fmla="*/ 145554 w 146246"/>
                <a:gd name="connsiteY5" fmla="*/ 114276 h 118299"/>
                <a:gd name="connsiteX6" fmla="*/ 145554 w 146246"/>
                <a:gd name="connsiteY6" fmla="*/ 117705 h 118299"/>
                <a:gd name="connsiteX7" fmla="*/ 143649 w 146246"/>
                <a:gd name="connsiteY7" fmla="*/ 118277 h 118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246" h="118299">
                  <a:moveTo>
                    <a:pt x="143649" y="118277"/>
                  </a:moveTo>
                  <a:cubicBezTo>
                    <a:pt x="143116" y="118277"/>
                    <a:pt x="142611" y="118067"/>
                    <a:pt x="142220" y="117705"/>
                  </a:cubicBezTo>
                  <a:lnTo>
                    <a:pt x="679" y="3977"/>
                  </a:lnTo>
                  <a:cubicBezTo>
                    <a:pt x="-226" y="3053"/>
                    <a:pt x="-226" y="1567"/>
                    <a:pt x="679" y="643"/>
                  </a:cubicBezTo>
                  <a:cubicBezTo>
                    <a:pt x="1622" y="-214"/>
                    <a:pt x="3070" y="-214"/>
                    <a:pt x="4012" y="643"/>
                  </a:cubicBezTo>
                  <a:lnTo>
                    <a:pt x="145554" y="114276"/>
                  </a:lnTo>
                  <a:cubicBezTo>
                    <a:pt x="146478" y="115238"/>
                    <a:pt x="146478" y="116743"/>
                    <a:pt x="145554" y="117705"/>
                  </a:cubicBezTo>
                  <a:cubicBezTo>
                    <a:pt x="145030" y="118162"/>
                    <a:pt x="144335" y="118372"/>
                    <a:pt x="143649" y="118277"/>
                  </a:cubicBezTo>
                  <a:close/>
                </a:path>
              </a:pathLst>
            </a:custGeom>
            <a:solidFill>
              <a:srgbClr val="5427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56" name="iSļîďê"/>
            <p:cNvSpPr/>
            <p:nvPr/>
          </p:nvSpPr>
          <p:spPr>
            <a:xfrm>
              <a:off x="5199057" y="5224094"/>
              <a:ext cx="254250" cy="116158"/>
            </a:xfrm>
            <a:custGeom>
              <a:avLst/>
              <a:gdLst>
                <a:gd name="connsiteX0" fmla="*/ 2262 w 105263"/>
                <a:gd name="connsiteY0" fmla="*/ 48091 h 48091"/>
                <a:gd name="connsiteX1" fmla="*/ 643 w 105263"/>
                <a:gd name="connsiteY1" fmla="*/ 47520 h 48091"/>
                <a:gd name="connsiteX2" fmla="*/ 643 w 105263"/>
                <a:gd name="connsiteY2" fmla="*/ 44186 h 48091"/>
                <a:gd name="connsiteX3" fmla="*/ 23027 w 105263"/>
                <a:gd name="connsiteY3" fmla="*/ 17611 h 48091"/>
                <a:gd name="connsiteX4" fmla="*/ 85987 w 105263"/>
                <a:gd name="connsiteY4" fmla="*/ 7038 h 48091"/>
                <a:gd name="connsiteX5" fmla="*/ 104085 w 105263"/>
                <a:gd name="connsiteY5" fmla="*/ 17706 h 48091"/>
                <a:gd name="connsiteX6" fmla="*/ 104942 w 105263"/>
                <a:gd name="connsiteY6" fmla="*/ 21040 h 48091"/>
                <a:gd name="connsiteX7" fmla="*/ 101608 w 105263"/>
                <a:gd name="connsiteY7" fmla="*/ 21802 h 48091"/>
                <a:gd name="connsiteX8" fmla="*/ 83606 w 105263"/>
                <a:gd name="connsiteY8" fmla="*/ 11134 h 48091"/>
                <a:gd name="connsiteX9" fmla="*/ 26456 w 105263"/>
                <a:gd name="connsiteY9" fmla="*/ 20659 h 48091"/>
                <a:gd name="connsiteX10" fmla="*/ 3977 w 105263"/>
                <a:gd name="connsiteY10" fmla="*/ 47043 h 48091"/>
                <a:gd name="connsiteX11" fmla="*/ 2262 w 105263"/>
                <a:gd name="connsiteY11" fmla="*/ 48091 h 4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263" h="48091">
                  <a:moveTo>
                    <a:pt x="2262" y="48091"/>
                  </a:moveTo>
                  <a:cubicBezTo>
                    <a:pt x="1672" y="48091"/>
                    <a:pt x="1100" y="47891"/>
                    <a:pt x="643" y="47520"/>
                  </a:cubicBezTo>
                  <a:cubicBezTo>
                    <a:pt x="-214" y="46577"/>
                    <a:pt x="-214" y="45129"/>
                    <a:pt x="643" y="44186"/>
                  </a:cubicBezTo>
                  <a:lnTo>
                    <a:pt x="23027" y="17611"/>
                  </a:lnTo>
                  <a:cubicBezTo>
                    <a:pt x="38533" y="-953"/>
                    <a:pt x="65260" y="-5449"/>
                    <a:pt x="85987" y="7038"/>
                  </a:cubicBezTo>
                  <a:lnTo>
                    <a:pt x="104085" y="17706"/>
                  </a:lnTo>
                  <a:cubicBezTo>
                    <a:pt x="105218" y="18402"/>
                    <a:pt x="105599" y="19878"/>
                    <a:pt x="104942" y="21040"/>
                  </a:cubicBezTo>
                  <a:cubicBezTo>
                    <a:pt x="104189" y="22107"/>
                    <a:pt x="102751" y="22431"/>
                    <a:pt x="101608" y="21802"/>
                  </a:cubicBezTo>
                  <a:lnTo>
                    <a:pt x="83606" y="11134"/>
                  </a:lnTo>
                  <a:cubicBezTo>
                    <a:pt x="64813" y="-191"/>
                    <a:pt x="40562" y="3848"/>
                    <a:pt x="26456" y="20659"/>
                  </a:cubicBezTo>
                  <a:lnTo>
                    <a:pt x="3977" y="47043"/>
                  </a:lnTo>
                  <a:cubicBezTo>
                    <a:pt x="3586" y="47624"/>
                    <a:pt x="2958" y="48015"/>
                    <a:pt x="2262" y="48091"/>
                  </a:cubicBezTo>
                  <a:close/>
                </a:path>
              </a:pathLst>
            </a:custGeom>
            <a:solidFill>
              <a:srgbClr val="5427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57" name="i$ļíḋè"/>
            <p:cNvSpPr/>
            <p:nvPr/>
          </p:nvSpPr>
          <p:spPr>
            <a:xfrm>
              <a:off x="6682227" y="5203822"/>
              <a:ext cx="324931" cy="97369"/>
            </a:xfrm>
            <a:custGeom>
              <a:avLst/>
              <a:gdLst>
                <a:gd name="connsiteX0" fmla="*/ 131825 w 134526"/>
                <a:gd name="connsiteY0" fmla="*/ 40292 h 40312"/>
                <a:gd name="connsiteX1" fmla="*/ 131825 w 134526"/>
                <a:gd name="connsiteY1" fmla="*/ 40292 h 40312"/>
                <a:gd name="connsiteX2" fmla="*/ 64388 w 134526"/>
                <a:gd name="connsiteY2" fmla="*/ 21242 h 40312"/>
                <a:gd name="connsiteX3" fmla="*/ 3237 w 134526"/>
                <a:gd name="connsiteY3" fmla="*/ 5144 h 40312"/>
                <a:gd name="connsiteX4" fmla="*/ 237 w 134526"/>
                <a:gd name="connsiteY4" fmla="*/ 3935 h 40312"/>
                <a:gd name="connsiteX5" fmla="*/ 189 w 134526"/>
                <a:gd name="connsiteY5" fmla="*/ 3811 h 40312"/>
                <a:gd name="connsiteX6" fmla="*/ 1465 w 134526"/>
                <a:gd name="connsiteY6" fmla="*/ 696 h 40312"/>
                <a:gd name="connsiteX7" fmla="*/ 1522 w 134526"/>
                <a:gd name="connsiteY7" fmla="*/ 668 h 40312"/>
                <a:gd name="connsiteX8" fmla="*/ 66388 w 134526"/>
                <a:gd name="connsiteY8" fmla="*/ 16956 h 40312"/>
                <a:gd name="connsiteX9" fmla="*/ 132491 w 134526"/>
                <a:gd name="connsiteY9" fmla="*/ 35529 h 40312"/>
                <a:gd name="connsiteX10" fmla="*/ 134501 w 134526"/>
                <a:gd name="connsiteY10" fmla="*/ 38235 h 40312"/>
                <a:gd name="connsiteX11" fmla="*/ 134492 w 134526"/>
                <a:gd name="connsiteY11" fmla="*/ 38292 h 40312"/>
                <a:gd name="connsiteX12" fmla="*/ 131825 w 134526"/>
                <a:gd name="connsiteY12" fmla="*/ 40292 h 40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526" h="40312">
                  <a:moveTo>
                    <a:pt x="131825" y="40292"/>
                  </a:moveTo>
                  <a:lnTo>
                    <a:pt x="131825" y="40292"/>
                  </a:lnTo>
                  <a:cubicBezTo>
                    <a:pt x="108650" y="36729"/>
                    <a:pt x="86000" y="30338"/>
                    <a:pt x="64388" y="21242"/>
                  </a:cubicBezTo>
                  <a:cubicBezTo>
                    <a:pt x="21430" y="763"/>
                    <a:pt x="3428" y="5049"/>
                    <a:pt x="3237" y="5144"/>
                  </a:cubicBezTo>
                  <a:cubicBezTo>
                    <a:pt x="2075" y="5640"/>
                    <a:pt x="732" y="5097"/>
                    <a:pt x="237" y="3935"/>
                  </a:cubicBezTo>
                  <a:cubicBezTo>
                    <a:pt x="218" y="3897"/>
                    <a:pt x="208" y="3849"/>
                    <a:pt x="189" y="3811"/>
                  </a:cubicBezTo>
                  <a:cubicBezTo>
                    <a:pt x="-325" y="2601"/>
                    <a:pt x="246" y="1201"/>
                    <a:pt x="1465" y="696"/>
                  </a:cubicBezTo>
                  <a:cubicBezTo>
                    <a:pt x="1484" y="687"/>
                    <a:pt x="1504" y="677"/>
                    <a:pt x="1522" y="668"/>
                  </a:cubicBezTo>
                  <a:cubicBezTo>
                    <a:pt x="1522" y="668"/>
                    <a:pt x="20572" y="-5047"/>
                    <a:pt x="66388" y="16956"/>
                  </a:cubicBezTo>
                  <a:cubicBezTo>
                    <a:pt x="87590" y="25785"/>
                    <a:pt x="109793" y="32024"/>
                    <a:pt x="132491" y="35529"/>
                  </a:cubicBezTo>
                  <a:cubicBezTo>
                    <a:pt x="133796" y="35720"/>
                    <a:pt x="134692" y="36929"/>
                    <a:pt x="134501" y="38235"/>
                  </a:cubicBezTo>
                  <a:cubicBezTo>
                    <a:pt x="134501" y="38253"/>
                    <a:pt x="134492" y="38273"/>
                    <a:pt x="134492" y="38292"/>
                  </a:cubicBezTo>
                  <a:cubicBezTo>
                    <a:pt x="134291" y="39578"/>
                    <a:pt x="133110" y="40463"/>
                    <a:pt x="131825" y="40292"/>
                  </a:cubicBezTo>
                  <a:close/>
                </a:path>
              </a:pathLst>
            </a:custGeom>
            <a:solidFill>
              <a:srgbClr val="5427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58" name="íśľídê"/>
            <p:cNvSpPr/>
            <p:nvPr/>
          </p:nvSpPr>
          <p:spPr>
            <a:xfrm>
              <a:off x="6788487" y="5168219"/>
              <a:ext cx="211674" cy="84995"/>
            </a:xfrm>
            <a:custGeom>
              <a:avLst/>
              <a:gdLst>
                <a:gd name="connsiteX0" fmla="*/ 85546 w 87636"/>
                <a:gd name="connsiteY0" fmla="*/ 35125 h 35189"/>
                <a:gd name="connsiteX1" fmla="*/ 84308 w 87636"/>
                <a:gd name="connsiteY1" fmla="*/ 35125 h 35189"/>
                <a:gd name="connsiteX2" fmla="*/ 50780 w 87636"/>
                <a:gd name="connsiteY2" fmla="*/ 13408 h 35189"/>
                <a:gd name="connsiteX3" fmla="*/ 3155 w 87636"/>
                <a:gd name="connsiteY3" fmla="*/ 7598 h 35189"/>
                <a:gd name="connsiteX4" fmla="*/ 107 w 87636"/>
                <a:gd name="connsiteY4" fmla="*/ 6074 h 35189"/>
                <a:gd name="connsiteX5" fmla="*/ 1631 w 87636"/>
                <a:gd name="connsiteY5" fmla="*/ 3026 h 35189"/>
                <a:gd name="connsiteX6" fmla="*/ 52875 w 87636"/>
                <a:gd name="connsiteY6" fmla="*/ 9408 h 35189"/>
                <a:gd name="connsiteX7" fmla="*/ 86594 w 87636"/>
                <a:gd name="connsiteY7" fmla="*/ 30743 h 35189"/>
                <a:gd name="connsiteX8" fmla="*/ 87261 w 87636"/>
                <a:gd name="connsiteY8" fmla="*/ 34077 h 35189"/>
                <a:gd name="connsiteX9" fmla="*/ 85546 w 87636"/>
                <a:gd name="connsiteY9" fmla="*/ 35125 h 35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636" h="35189">
                  <a:moveTo>
                    <a:pt x="85546" y="35125"/>
                  </a:moveTo>
                  <a:cubicBezTo>
                    <a:pt x="85137" y="35211"/>
                    <a:pt x="84717" y="35211"/>
                    <a:pt x="84308" y="35125"/>
                  </a:cubicBezTo>
                  <a:lnTo>
                    <a:pt x="50780" y="13408"/>
                  </a:lnTo>
                  <a:cubicBezTo>
                    <a:pt x="36616" y="4331"/>
                    <a:pt x="19090" y="2197"/>
                    <a:pt x="3155" y="7598"/>
                  </a:cubicBezTo>
                  <a:cubicBezTo>
                    <a:pt x="1898" y="7979"/>
                    <a:pt x="555" y="7312"/>
                    <a:pt x="107" y="6074"/>
                  </a:cubicBezTo>
                  <a:cubicBezTo>
                    <a:pt x="-274" y="4817"/>
                    <a:pt x="393" y="3473"/>
                    <a:pt x="1631" y="3026"/>
                  </a:cubicBezTo>
                  <a:cubicBezTo>
                    <a:pt x="18805" y="-2623"/>
                    <a:pt x="37607" y="-289"/>
                    <a:pt x="52875" y="9408"/>
                  </a:cubicBezTo>
                  <a:lnTo>
                    <a:pt x="86594" y="30743"/>
                  </a:lnTo>
                  <a:cubicBezTo>
                    <a:pt x="87661" y="31505"/>
                    <a:pt x="87956" y="32963"/>
                    <a:pt x="87261" y="34077"/>
                  </a:cubicBezTo>
                  <a:cubicBezTo>
                    <a:pt x="86870" y="34658"/>
                    <a:pt x="86241" y="35049"/>
                    <a:pt x="85546" y="35125"/>
                  </a:cubicBezTo>
                  <a:close/>
                </a:path>
              </a:pathLst>
            </a:custGeom>
            <a:solidFill>
              <a:srgbClr val="5427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59" name="is1íḓé"/>
            <p:cNvSpPr/>
            <p:nvPr/>
          </p:nvSpPr>
          <p:spPr>
            <a:xfrm>
              <a:off x="6938153" y="5080712"/>
              <a:ext cx="283369" cy="239325"/>
            </a:xfrm>
            <a:custGeom>
              <a:avLst/>
              <a:gdLst>
                <a:gd name="connsiteX0" fmla="*/ 114831 w 117319"/>
                <a:gd name="connsiteY0" fmla="*/ 99072 h 99084"/>
                <a:gd name="connsiteX1" fmla="*/ 113212 w 117319"/>
                <a:gd name="connsiteY1" fmla="*/ 98500 h 99084"/>
                <a:gd name="connsiteX2" fmla="*/ 721 w 117319"/>
                <a:gd name="connsiteY2" fmla="*/ 4012 h 99084"/>
                <a:gd name="connsiteX3" fmla="*/ 617 w 117319"/>
                <a:gd name="connsiteY3" fmla="*/ 783 h 99084"/>
                <a:gd name="connsiteX4" fmla="*/ 721 w 117319"/>
                <a:gd name="connsiteY4" fmla="*/ 679 h 99084"/>
                <a:gd name="connsiteX5" fmla="*/ 4055 w 117319"/>
                <a:gd name="connsiteY5" fmla="*/ 679 h 99084"/>
                <a:gd name="connsiteX6" fmla="*/ 116641 w 117319"/>
                <a:gd name="connsiteY6" fmla="*/ 95167 h 99084"/>
                <a:gd name="connsiteX7" fmla="*/ 116641 w 117319"/>
                <a:gd name="connsiteY7" fmla="*/ 98500 h 99084"/>
                <a:gd name="connsiteX8" fmla="*/ 114831 w 117319"/>
                <a:gd name="connsiteY8" fmla="*/ 99072 h 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19" h="99084">
                  <a:moveTo>
                    <a:pt x="114831" y="99072"/>
                  </a:moveTo>
                  <a:cubicBezTo>
                    <a:pt x="114240" y="99072"/>
                    <a:pt x="113669" y="98872"/>
                    <a:pt x="113212" y="98500"/>
                  </a:cubicBezTo>
                  <a:lnTo>
                    <a:pt x="721" y="4012"/>
                  </a:lnTo>
                  <a:cubicBezTo>
                    <a:pt x="-202" y="3146"/>
                    <a:pt x="-241" y="1698"/>
                    <a:pt x="617" y="783"/>
                  </a:cubicBezTo>
                  <a:cubicBezTo>
                    <a:pt x="655" y="745"/>
                    <a:pt x="683" y="707"/>
                    <a:pt x="721" y="679"/>
                  </a:cubicBezTo>
                  <a:cubicBezTo>
                    <a:pt x="1645" y="-226"/>
                    <a:pt x="3131" y="-226"/>
                    <a:pt x="4055" y="679"/>
                  </a:cubicBezTo>
                  <a:lnTo>
                    <a:pt x="116641" y="95167"/>
                  </a:lnTo>
                  <a:cubicBezTo>
                    <a:pt x="117546" y="96091"/>
                    <a:pt x="117546" y="97577"/>
                    <a:pt x="116641" y="98500"/>
                  </a:cubicBezTo>
                  <a:cubicBezTo>
                    <a:pt x="116145" y="98929"/>
                    <a:pt x="115488" y="99139"/>
                    <a:pt x="114831" y="99072"/>
                  </a:cubicBezTo>
                  <a:close/>
                </a:path>
              </a:pathLst>
            </a:custGeom>
            <a:solidFill>
              <a:srgbClr val="5427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60" name="í$ḻïḋe"/>
            <p:cNvSpPr/>
            <p:nvPr/>
          </p:nvSpPr>
          <p:spPr>
            <a:xfrm>
              <a:off x="7034203" y="5041371"/>
              <a:ext cx="297060" cy="267609"/>
            </a:xfrm>
            <a:custGeom>
              <a:avLst/>
              <a:gdLst>
                <a:gd name="connsiteX0" fmla="*/ 120499 w 122987"/>
                <a:gd name="connsiteY0" fmla="*/ 110788 h 110794"/>
                <a:gd name="connsiteX1" fmla="*/ 118975 w 122987"/>
                <a:gd name="connsiteY1" fmla="*/ 110216 h 110794"/>
                <a:gd name="connsiteX2" fmla="*/ 770 w 122987"/>
                <a:gd name="connsiteY2" fmla="*/ 4012 h 110794"/>
                <a:gd name="connsiteX3" fmla="*/ 522 w 122987"/>
                <a:gd name="connsiteY3" fmla="*/ 926 h 110794"/>
                <a:gd name="connsiteX4" fmla="*/ 770 w 122987"/>
                <a:gd name="connsiteY4" fmla="*/ 679 h 110794"/>
                <a:gd name="connsiteX5" fmla="*/ 4104 w 122987"/>
                <a:gd name="connsiteY5" fmla="*/ 679 h 110794"/>
                <a:gd name="connsiteX6" fmla="*/ 122309 w 122987"/>
                <a:gd name="connsiteY6" fmla="*/ 106883 h 110794"/>
                <a:gd name="connsiteX7" fmla="*/ 122309 w 122987"/>
                <a:gd name="connsiteY7" fmla="*/ 110216 h 110794"/>
                <a:gd name="connsiteX8" fmla="*/ 120499 w 122987"/>
                <a:gd name="connsiteY8" fmla="*/ 110788 h 11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987" h="110794">
                  <a:moveTo>
                    <a:pt x="120499" y="110788"/>
                  </a:moveTo>
                  <a:cubicBezTo>
                    <a:pt x="119947" y="110769"/>
                    <a:pt x="119404" y="110569"/>
                    <a:pt x="118975" y="110216"/>
                  </a:cubicBezTo>
                  <a:lnTo>
                    <a:pt x="770" y="4012"/>
                  </a:lnTo>
                  <a:cubicBezTo>
                    <a:pt x="-154" y="3231"/>
                    <a:pt x="-259" y="1841"/>
                    <a:pt x="522" y="926"/>
                  </a:cubicBezTo>
                  <a:cubicBezTo>
                    <a:pt x="598" y="831"/>
                    <a:pt x="684" y="755"/>
                    <a:pt x="770" y="679"/>
                  </a:cubicBezTo>
                  <a:cubicBezTo>
                    <a:pt x="1694" y="-226"/>
                    <a:pt x="3180" y="-226"/>
                    <a:pt x="4104" y="679"/>
                  </a:cubicBezTo>
                  <a:lnTo>
                    <a:pt x="122309" y="106883"/>
                  </a:lnTo>
                  <a:cubicBezTo>
                    <a:pt x="123214" y="107806"/>
                    <a:pt x="123214" y="109292"/>
                    <a:pt x="122309" y="110216"/>
                  </a:cubicBezTo>
                  <a:cubicBezTo>
                    <a:pt x="121804" y="110635"/>
                    <a:pt x="121157" y="110835"/>
                    <a:pt x="120499" y="110788"/>
                  </a:cubicBezTo>
                  <a:close/>
                </a:path>
              </a:pathLst>
            </a:custGeom>
            <a:solidFill>
              <a:srgbClr val="5427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61" name="íṧľíḋé"/>
            <p:cNvSpPr/>
            <p:nvPr/>
          </p:nvSpPr>
          <p:spPr>
            <a:xfrm>
              <a:off x="7118398" y="5008126"/>
              <a:ext cx="308359" cy="287724"/>
            </a:xfrm>
            <a:custGeom>
              <a:avLst/>
              <a:gdLst>
                <a:gd name="connsiteX0" fmla="*/ 125075 w 127665"/>
                <a:gd name="connsiteY0" fmla="*/ 119122 h 119122"/>
                <a:gd name="connsiteX1" fmla="*/ 123741 w 127665"/>
                <a:gd name="connsiteY1" fmla="*/ 118455 h 119122"/>
                <a:gd name="connsiteX2" fmla="*/ 774 w 127665"/>
                <a:gd name="connsiteY2" fmla="*/ 4155 h 119122"/>
                <a:gd name="connsiteX3" fmla="*/ 631 w 127665"/>
                <a:gd name="connsiteY3" fmla="*/ 774 h 119122"/>
                <a:gd name="connsiteX4" fmla="*/ 4012 w 127665"/>
                <a:gd name="connsiteY4" fmla="*/ 631 h 119122"/>
                <a:gd name="connsiteX5" fmla="*/ 126980 w 127665"/>
                <a:gd name="connsiteY5" fmla="*/ 114931 h 119122"/>
                <a:gd name="connsiteX6" fmla="*/ 126980 w 127665"/>
                <a:gd name="connsiteY6" fmla="*/ 118360 h 119122"/>
                <a:gd name="connsiteX7" fmla="*/ 125075 w 127665"/>
                <a:gd name="connsiteY7" fmla="*/ 119122 h 119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7665" h="119122">
                  <a:moveTo>
                    <a:pt x="125075" y="119122"/>
                  </a:moveTo>
                  <a:cubicBezTo>
                    <a:pt x="124580" y="119027"/>
                    <a:pt x="124113" y="118798"/>
                    <a:pt x="123741" y="118455"/>
                  </a:cubicBezTo>
                  <a:lnTo>
                    <a:pt x="774" y="4155"/>
                  </a:lnTo>
                  <a:cubicBezTo>
                    <a:pt x="-198" y="3260"/>
                    <a:pt x="-265" y="1745"/>
                    <a:pt x="631" y="774"/>
                  </a:cubicBezTo>
                  <a:cubicBezTo>
                    <a:pt x="1526" y="-198"/>
                    <a:pt x="3041" y="-264"/>
                    <a:pt x="4012" y="631"/>
                  </a:cubicBezTo>
                  <a:lnTo>
                    <a:pt x="126980" y="114931"/>
                  </a:lnTo>
                  <a:cubicBezTo>
                    <a:pt x="127894" y="115893"/>
                    <a:pt x="127894" y="117398"/>
                    <a:pt x="126980" y="118360"/>
                  </a:cubicBezTo>
                  <a:cubicBezTo>
                    <a:pt x="126475" y="118865"/>
                    <a:pt x="125789" y="119141"/>
                    <a:pt x="125075" y="119122"/>
                  </a:cubicBezTo>
                  <a:close/>
                </a:path>
              </a:pathLst>
            </a:custGeom>
            <a:solidFill>
              <a:srgbClr val="5427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62" name="íşľidè"/>
            <p:cNvSpPr/>
            <p:nvPr/>
          </p:nvSpPr>
          <p:spPr>
            <a:xfrm>
              <a:off x="4876570" y="5051752"/>
              <a:ext cx="277563" cy="311506"/>
            </a:xfrm>
            <a:custGeom>
              <a:avLst/>
              <a:gdLst>
                <a:gd name="connsiteX0" fmla="*/ 114916 w 114915"/>
                <a:gd name="connsiteY0" fmla="*/ 23336 h 128968"/>
                <a:gd name="connsiteX1" fmla="*/ 68529 w 114915"/>
                <a:gd name="connsiteY1" fmla="*/ 128969 h 128968"/>
                <a:gd name="connsiteX2" fmla="*/ 25381 w 114915"/>
                <a:gd name="connsiteY2" fmla="*/ 123063 h 128968"/>
                <a:gd name="connsiteX3" fmla="*/ 4045 w 114915"/>
                <a:gd name="connsiteY3" fmla="*/ 23527 h 128968"/>
                <a:gd name="connsiteX4" fmla="*/ 11951 w 114915"/>
                <a:gd name="connsiteY4" fmla="*/ 0 h 128968"/>
                <a:gd name="connsiteX5" fmla="*/ 114916 w 114915"/>
                <a:gd name="connsiteY5" fmla="*/ 23336 h 128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915" h="128968">
                  <a:moveTo>
                    <a:pt x="114916" y="23336"/>
                  </a:moveTo>
                  <a:lnTo>
                    <a:pt x="68529" y="128969"/>
                  </a:lnTo>
                  <a:lnTo>
                    <a:pt x="25381" y="123063"/>
                  </a:lnTo>
                  <a:cubicBezTo>
                    <a:pt x="3378" y="104013"/>
                    <a:pt x="-6052" y="64675"/>
                    <a:pt x="4045" y="23527"/>
                  </a:cubicBezTo>
                  <a:cubicBezTo>
                    <a:pt x="5912" y="15450"/>
                    <a:pt x="8560" y="7573"/>
                    <a:pt x="11951" y="0"/>
                  </a:cubicBezTo>
                  <a:cubicBezTo>
                    <a:pt x="54813" y="9430"/>
                    <a:pt x="114916" y="23336"/>
                    <a:pt x="114916" y="23336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63" name="îŝ1ïḓê"/>
            <p:cNvSpPr/>
            <p:nvPr/>
          </p:nvSpPr>
          <p:spPr>
            <a:xfrm>
              <a:off x="6423094" y="5009882"/>
              <a:ext cx="284896" cy="304373"/>
            </a:xfrm>
            <a:custGeom>
              <a:avLst/>
              <a:gdLst>
                <a:gd name="connsiteX0" fmla="*/ 117952 w 117951"/>
                <a:gd name="connsiteY0" fmla="*/ 23050 h 126015"/>
                <a:gd name="connsiteX1" fmla="*/ 54515 w 117951"/>
                <a:gd name="connsiteY1" fmla="*/ 126016 h 126015"/>
                <a:gd name="connsiteX2" fmla="*/ 6033 w 117951"/>
                <a:gd name="connsiteY2" fmla="*/ 111919 h 126015"/>
                <a:gd name="connsiteX3" fmla="*/ 6699 w 117951"/>
                <a:gd name="connsiteY3" fmla="*/ 34957 h 126015"/>
                <a:gd name="connsiteX4" fmla="*/ 23749 w 117951"/>
                <a:gd name="connsiteY4" fmla="*/ 0 h 126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51" h="126015">
                  <a:moveTo>
                    <a:pt x="117952" y="23050"/>
                  </a:moveTo>
                  <a:lnTo>
                    <a:pt x="54515" y="126016"/>
                  </a:lnTo>
                  <a:lnTo>
                    <a:pt x="6033" y="111919"/>
                  </a:lnTo>
                  <a:cubicBezTo>
                    <a:pt x="-2235" y="86896"/>
                    <a:pt x="-1997" y="59836"/>
                    <a:pt x="6699" y="34957"/>
                  </a:cubicBezTo>
                  <a:cubicBezTo>
                    <a:pt x="10614" y="22527"/>
                    <a:pt x="16358" y="10744"/>
                    <a:pt x="23749" y="0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64" name="îṧḻiḋè"/>
            <p:cNvSpPr/>
            <p:nvPr/>
          </p:nvSpPr>
          <p:spPr>
            <a:xfrm>
              <a:off x="3603963" y="5363029"/>
              <a:ext cx="1144569" cy="120322"/>
            </a:xfrm>
            <a:custGeom>
              <a:avLst/>
              <a:gdLst>
                <a:gd name="connsiteX0" fmla="*/ 471678 w 473868"/>
                <a:gd name="connsiteY0" fmla="*/ 49816 h 49815"/>
                <a:gd name="connsiteX1" fmla="*/ 471678 w 473868"/>
                <a:gd name="connsiteY1" fmla="*/ 49816 h 49815"/>
                <a:gd name="connsiteX2" fmla="*/ 2381 w 473868"/>
                <a:gd name="connsiteY2" fmla="*/ 4763 h 49815"/>
                <a:gd name="connsiteX3" fmla="*/ 0 w 473868"/>
                <a:gd name="connsiteY3" fmla="*/ 2381 h 49815"/>
                <a:gd name="connsiteX4" fmla="*/ 2381 w 473868"/>
                <a:gd name="connsiteY4" fmla="*/ 0 h 49815"/>
                <a:gd name="connsiteX5" fmla="*/ 471488 w 473868"/>
                <a:gd name="connsiteY5" fmla="*/ 45053 h 49815"/>
                <a:gd name="connsiteX6" fmla="*/ 473869 w 473868"/>
                <a:gd name="connsiteY6" fmla="*/ 47435 h 49815"/>
                <a:gd name="connsiteX7" fmla="*/ 471488 w 473868"/>
                <a:gd name="connsiteY7" fmla="*/ 49816 h 49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3868" h="49815">
                  <a:moveTo>
                    <a:pt x="471678" y="49816"/>
                  </a:moveTo>
                  <a:lnTo>
                    <a:pt x="471678" y="49816"/>
                  </a:lnTo>
                  <a:cubicBezTo>
                    <a:pt x="376428" y="43053"/>
                    <a:pt x="6096" y="5144"/>
                    <a:pt x="2381" y="4763"/>
                  </a:cubicBezTo>
                  <a:cubicBezTo>
                    <a:pt x="1067" y="4763"/>
                    <a:pt x="0" y="3696"/>
                    <a:pt x="0" y="2381"/>
                  </a:cubicBezTo>
                  <a:cubicBezTo>
                    <a:pt x="0" y="1067"/>
                    <a:pt x="1067" y="0"/>
                    <a:pt x="2381" y="0"/>
                  </a:cubicBezTo>
                  <a:cubicBezTo>
                    <a:pt x="6096" y="0"/>
                    <a:pt x="375952" y="38100"/>
                    <a:pt x="471488" y="45053"/>
                  </a:cubicBezTo>
                  <a:cubicBezTo>
                    <a:pt x="472802" y="45053"/>
                    <a:pt x="473869" y="46120"/>
                    <a:pt x="473869" y="47435"/>
                  </a:cubicBezTo>
                  <a:cubicBezTo>
                    <a:pt x="473869" y="48749"/>
                    <a:pt x="472802" y="49816"/>
                    <a:pt x="471488" y="49816"/>
                  </a:cubicBezTo>
                  <a:close/>
                </a:path>
              </a:pathLst>
            </a:custGeom>
            <a:solidFill>
              <a:srgbClr val="7523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65" name="îŝľïḋê"/>
            <p:cNvSpPr/>
            <p:nvPr/>
          </p:nvSpPr>
          <p:spPr>
            <a:xfrm>
              <a:off x="3513485" y="3712866"/>
              <a:ext cx="217746" cy="799153"/>
            </a:xfrm>
            <a:custGeom>
              <a:avLst/>
              <a:gdLst>
                <a:gd name="connsiteX0" fmla="*/ 88227 w 90150"/>
                <a:gd name="connsiteY0" fmla="*/ 330862 h 330861"/>
                <a:gd name="connsiteX1" fmla="*/ 85845 w 90150"/>
                <a:gd name="connsiteY1" fmla="*/ 328766 h 330861"/>
                <a:gd name="connsiteX2" fmla="*/ 62890 w 90150"/>
                <a:gd name="connsiteY2" fmla="*/ 154554 h 330861"/>
                <a:gd name="connsiteX3" fmla="*/ 6216 w 90150"/>
                <a:gd name="connsiteY3" fmla="*/ 11679 h 330861"/>
                <a:gd name="connsiteX4" fmla="*/ 692 w 90150"/>
                <a:gd name="connsiteY4" fmla="*/ 4059 h 330861"/>
                <a:gd name="connsiteX5" fmla="*/ 701 w 90150"/>
                <a:gd name="connsiteY5" fmla="*/ 687 h 330861"/>
                <a:gd name="connsiteX6" fmla="*/ 4073 w 90150"/>
                <a:gd name="connsiteY6" fmla="*/ 706 h 330861"/>
                <a:gd name="connsiteX7" fmla="*/ 4502 w 90150"/>
                <a:gd name="connsiteY7" fmla="*/ 1297 h 330861"/>
                <a:gd name="connsiteX8" fmla="*/ 10026 w 90150"/>
                <a:gd name="connsiteY8" fmla="*/ 8917 h 330861"/>
                <a:gd name="connsiteX9" fmla="*/ 67176 w 90150"/>
                <a:gd name="connsiteY9" fmla="*/ 153506 h 330861"/>
                <a:gd name="connsiteX10" fmla="*/ 90131 w 90150"/>
                <a:gd name="connsiteY10" fmla="*/ 327718 h 330861"/>
                <a:gd name="connsiteX11" fmla="*/ 88074 w 90150"/>
                <a:gd name="connsiteY11" fmla="*/ 330385 h 330861"/>
                <a:gd name="connsiteX12" fmla="*/ 88036 w 90150"/>
                <a:gd name="connsiteY12" fmla="*/ 330385 h 33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0150" h="330861">
                  <a:moveTo>
                    <a:pt x="88227" y="330862"/>
                  </a:moveTo>
                  <a:cubicBezTo>
                    <a:pt x="87026" y="330833"/>
                    <a:pt x="86026" y="329947"/>
                    <a:pt x="85845" y="328766"/>
                  </a:cubicBezTo>
                  <a:lnTo>
                    <a:pt x="62890" y="154554"/>
                  </a:lnTo>
                  <a:cubicBezTo>
                    <a:pt x="56213" y="102947"/>
                    <a:pt x="36725" y="53827"/>
                    <a:pt x="6216" y="11679"/>
                  </a:cubicBezTo>
                  <a:lnTo>
                    <a:pt x="692" y="4059"/>
                  </a:lnTo>
                  <a:cubicBezTo>
                    <a:pt x="-232" y="3126"/>
                    <a:pt x="-232" y="1620"/>
                    <a:pt x="701" y="687"/>
                  </a:cubicBezTo>
                  <a:cubicBezTo>
                    <a:pt x="1635" y="-237"/>
                    <a:pt x="3149" y="-227"/>
                    <a:pt x="4073" y="706"/>
                  </a:cubicBezTo>
                  <a:cubicBezTo>
                    <a:pt x="4245" y="877"/>
                    <a:pt x="4387" y="1078"/>
                    <a:pt x="4502" y="1297"/>
                  </a:cubicBezTo>
                  <a:lnTo>
                    <a:pt x="10026" y="8917"/>
                  </a:lnTo>
                  <a:cubicBezTo>
                    <a:pt x="40773" y="51627"/>
                    <a:pt x="60414" y="101319"/>
                    <a:pt x="67176" y="153506"/>
                  </a:cubicBezTo>
                  <a:lnTo>
                    <a:pt x="90131" y="327718"/>
                  </a:lnTo>
                  <a:cubicBezTo>
                    <a:pt x="90293" y="329023"/>
                    <a:pt x="89379" y="330214"/>
                    <a:pt x="88074" y="330385"/>
                  </a:cubicBezTo>
                  <a:cubicBezTo>
                    <a:pt x="88055" y="330385"/>
                    <a:pt x="88046" y="330385"/>
                    <a:pt x="88036" y="330385"/>
                  </a:cubicBezTo>
                  <a:close/>
                </a:path>
              </a:pathLst>
            </a:custGeom>
            <a:solidFill>
              <a:srgbClr val="7523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66" name="ïs1íďè"/>
            <p:cNvSpPr/>
            <p:nvPr/>
          </p:nvSpPr>
          <p:spPr>
            <a:xfrm>
              <a:off x="3941671" y="3121921"/>
              <a:ext cx="145480" cy="345140"/>
            </a:xfrm>
            <a:custGeom>
              <a:avLst/>
              <a:gdLst>
                <a:gd name="connsiteX0" fmla="*/ 57827 w 60231"/>
                <a:gd name="connsiteY0" fmla="*/ 142801 h 142893"/>
                <a:gd name="connsiteX1" fmla="*/ 56589 w 60231"/>
                <a:gd name="connsiteY1" fmla="*/ 142801 h 142893"/>
                <a:gd name="connsiteX2" fmla="*/ 1439 w 60231"/>
                <a:gd name="connsiteY2" fmla="*/ 2022 h 142893"/>
                <a:gd name="connsiteX3" fmla="*/ 4106 w 60231"/>
                <a:gd name="connsiteY3" fmla="*/ 21 h 142893"/>
                <a:gd name="connsiteX4" fmla="*/ 6107 w 60231"/>
                <a:gd name="connsiteY4" fmla="*/ 2783 h 142893"/>
                <a:gd name="connsiteX5" fmla="*/ 59161 w 60231"/>
                <a:gd name="connsiteY5" fmla="*/ 138800 h 142893"/>
                <a:gd name="connsiteX6" fmla="*/ 59885 w 60231"/>
                <a:gd name="connsiteY6" fmla="*/ 141953 h 142893"/>
                <a:gd name="connsiteX7" fmla="*/ 59828 w 60231"/>
                <a:gd name="connsiteY7" fmla="*/ 142039 h 142893"/>
                <a:gd name="connsiteX8" fmla="*/ 57827 w 60231"/>
                <a:gd name="connsiteY8" fmla="*/ 142801 h 142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231" h="142893">
                  <a:moveTo>
                    <a:pt x="57827" y="142801"/>
                  </a:moveTo>
                  <a:cubicBezTo>
                    <a:pt x="57427" y="142925"/>
                    <a:pt x="56989" y="142925"/>
                    <a:pt x="56589" y="142801"/>
                  </a:cubicBezTo>
                  <a:cubicBezTo>
                    <a:pt x="-13610" y="98510"/>
                    <a:pt x="1249" y="2974"/>
                    <a:pt x="1439" y="2022"/>
                  </a:cubicBezTo>
                  <a:cubicBezTo>
                    <a:pt x="1639" y="736"/>
                    <a:pt x="2821" y="-150"/>
                    <a:pt x="4106" y="21"/>
                  </a:cubicBezTo>
                  <a:cubicBezTo>
                    <a:pt x="5402" y="260"/>
                    <a:pt x="6278" y="1479"/>
                    <a:pt x="6107" y="2783"/>
                  </a:cubicBezTo>
                  <a:cubicBezTo>
                    <a:pt x="6107" y="3736"/>
                    <a:pt x="-8371" y="96224"/>
                    <a:pt x="59161" y="138800"/>
                  </a:cubicBezTo>
                  <a:cubicBezTo>
                    <a:pt x="60228" y="139467"/>
                    <a:pt x="60551" y="140877"/>
                    <a:pt x="59885" y="141953"/>
                  </a:cubicBezTo>
                  <a:cubicBezTo>
                    <a:pt x="59866" y="141982"/>
                    <a:pt x="59847" y="142010"/>
                    <a:pt x="59828" y="142039"/>
                  </a:cubicBezTo>
                  <a:cubicBezTo>
                    <a:pt x="59351" y="142639"/>
                    <a:pt x="58580" y="142935"/>
                    <a:pt x="57827" y="142801"/>
                  </a:cubicBezTo>
                  <a:close/>
                </a:path>
              </a:pathLst>
            </a:custGeom>
            <a:solidFill>
              <a:srgbClr val="7523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67" name="ïş1ïde"/>
            <p:cNvSpPr/>
            <p:nvPr/>
          </p:nvSpPr>
          <p:spPr>
            <a:xfrm>
              <a:off x="4943235" y="3117141"/>
              <a:ext cx="105871" cy="317730"/>
            </a:xfrm>
            <a:custGeom>
              <a:avLst/>
              <a:gdLst>
                <a:gd name="connsiteX0" fmla="*/ 2353 w 43832"/>
                <a:gd name="connsiteY0" fmla="*/ 131540 h 131545"/>
                <a:gd name="connsiteX1" fmla="*/ 0 w 43832"/>
                <a:gd name="connsiteY1" fmla="*/ 129130 h 131545"/>
                <a:gd name="connsiteX2" fmla="*/ 638 w 43832"/>
                <a:gd name="connsiteY2" fmla="*/ 127540 h 131545"/>
                <a:gd name="connsiteX3" fmla="*/ 38738 w 43832"/>
                <a:gd name="connsiteY3" fmla="*/ 2381 h 131545"/>
                <a:gd name="connsiteX4" fmla="*/ 41120 w 43832"/>
                <a:gd name="connsiteY4" fmla="*/ 0 h 131545"/>
                <a:gd name="connsiteX5" fmla="*/ 43501 w 43832"/>
                <a:gd name="connsiteY5" fmla="*/ 2381 h 131545"/>
                <a:gd name="connsiteX6" fmla="*/ 3686 w 43832"/>
                <a:gd name="connsiteY6" fmla="*/ 131254 h 131545"/>
                <a:gd name="connsiteX7" fmla="*/ 2353 w 43832"/>
                <a:gd name="connsiteY7" fmla="*/ 131540 h 13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832" h="131545">
                  <a:moveTo>
                    <a:pt x="2353" y="131540"/>
                  </a:moveTo>
                  <a:cubicBezTo>
                    <a:pt x="1038" y="131521"/>
                    <a:pt x="-19" y="130445"/>
                    <a:pt x="0" y="129130"/>
                  </a:cubicBezTo>
                  <a:cubicBezTo>
                    <a:pt x="10" y="128540"/>
                    <a:pt x="238" y="127968"/>
                    <a:pt x="638" y="127540"/>
                  </a:cubicBezTo>
                  <a:cubicBezTo>
                    <a:pt x="45596" y="82391"/>
                    <a:pt x="39214" y="3143"/>
                    <a:pt x="38738" y="2381"/>
                  </a:cubicBezTo>
                  <a:cubicBezTo>
                    <a:pt x="38738" y="1067"/>
                    <a:pt x="39805" y="0"/>
                    <a:pt x="41120" y="0"/>
                  </a:cubicBezTo>
                  <a:cubicBezTo>
                    <a:pt x="42434" y="0"/>
                    <a:pt x="43501" y="1067"/>
                    <a:pt x="43501" y="2381"/>
                  </a:cubicBezTo>
                  <a:cubicBezTo>
                    <a:pt x="43501" y="3143"/>
                    <a:pt x="50168" y="84582"/>
                    <a:pt x="3686" y="131254"/>
                  </a:cubicBezTo>
                  <a:cubicBezTo>
                    <a:pt x="3277" y="131474"/>
                    <a:pt x="2820" y="131569"/>
                    <a:pt x="2353" y="131540"/>
                  </a:cubicBezTo>
                  <a:close/>
                </a:path>
              </a:pathLst>
            </a:custGeom>
            <a:solidFill>
              <a:srgbClr val="7523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68" name="îS1ïḓê"/>
            <p:cNvSpPr/>
            <p:nvPr/>
          </p:nvSpPr>
          <p:spPr>
            <a:xfrm>
              <a:off x="5495276" y="4447210"/>
              <a:ext cx="581605" cy="87816"/>
            </a:xfrm>
            <a:custGeom>
              <a:avLst/>
              <a:gdLst>
                <a:gd name="connsiteX0" fmla="*/ 2400 w 240793"/>
                <a:gd name="connsiteY0" fmla="*/ 36357 h 36357"/>
                <a:gd name="connsiteX1" fmla="*/ 686 w 240793"/>
                <a:gd name="connsiteY1" fmla="*/ 35690 h 36357"/>
                <a:gd name="connsiteX2" fmla="*/ 686 w 240793"/>
                <a:gd name="connsiteY2" fmla="*/ 32261 h 36357"/>
                <a:gd name="connsiteX3" fmla="*/ 119558 w 240793"/>
                <a:gd name="connsiteY3" fmla="*/ 162 h 36357"/>
                <a:gd name="connsiteX4" fmla="*/ 205283 w 240793"/>
                <a:gd name="connsiteY4" fmla="*/ 14259 h 36357"/>
                <a:gd name="connsiteX5" fmla="*/ 239192 w 240793"/>
                <a:gd name="connsiteY5" fmla="*/ 25118 h 36357"/>
                <a:gd name="connsiteX6" fmla="*/ 240687 w 240793"/>
                <a:gd name="connsiteY6" fmla="*/ 27985 h 36357"/>
                <a:gd name="connsiteX7" fmla="*/ 240621 w 240793"/>
                <a:gd name="connsiteY7" fmla="*/ 28166 h 36357"/>
                <a:gd name="connsiteX8" fmla="*/ 237734 w 240793"/>
                <a:gd name="connsiteY8" fmla="*/ 29613 h 36357"/>
                <a:gd name="connsiteX9" fmla="*/ 237668 w 240793"/>
                <a:gd name="connsiteY9" fmla="*/ 29594 h 36357"/>
                <a:gd name="connsiteX10" fmla="*/ 204045 w 240793"/>
                <a:gd name="connsiteY10" fmla="*/ 18831 h 36357"/>
                <a:gd name="connsiteX11" fmla="*/ 119367 w 240793"/>
                <a:gd name="connsiteY11" fmla="*/ 4925 h 36357"/>
                <a:gd name="connsiteX12" fmla="*/ 4020 w 240793"/>
                <a:gd name="connsiteY12" fmla="*/ 35690 h 36357"/>
                <a:gd name="connsiteX13" fmla="*/ 2400 w 240793"/>
                <a:gd name="connsiteY13" fmla="*/ 36357 h 36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0793" h="36357">
                  <a:moveTo>
                    <a:pt x="2400" y="36357"/>
                  </a:moveTo>
                  <a:cubicBezTo>
                    <a:pt x="1762" y="36367"/>
                    <a:pt x="1153" y="36129"/>
                    <a:pt x="686" y="35690"/>
                  </a:cubicBezTo>
                  <a:cubicBezTo>
                    <a:pt x="-229" y="34728"/>
                    <a:pt x="-229" y="33223"/>
                    <a:pt x="686" y="32261"/>
                  </a:cubicBezTo>
                  <a:cubicBezTo>
                    <a:pt x="2115" y="30833"/>
                    <a:pt x="37453" y="-2600"/>
                    <a:pt x="119558" y="162"/>
                  </a:cubicBezTo>
                  <a:cubicBezTo>
                    <a:pt x="148600" y="1391"/>
                    <a:pt x="177384" y="6125"/>
                    <a:pt x="205283" y="14259"/>
                  </a:cubicBezTo>
                  <a:cubicBezTo>
                    <a:pt x="216713" y="17497"/>
                    <a:pt x="228143" y="21117"/>
                    <a:pt x="239192" y="25118"/>
                  </a:cubicBezTo>
                  <a:cubicBezTo>
                    <a:pt x="240392" y="25498"/>
                    <a:pt x="241068" y="26784"/>
                    <a:pt x="240687" y="27985"/>
                  </a:cubicBezTo>
                  <a:cubicBezTo>
                    <a:pt x="240668" y="28042"/>
                    <a:pt x="240649" y="28108"/>
                    <a:pt x="240621" y="28166"/>
                  </a:cubicBezTo>
                  <a:cubicBezTo>
                    <a:pt x="240221" y="29366"/>
                    <a:pt x="238935" y="30013"/>
                    <a:pt x="237734" y="29613"/>
                  </a:cubicBezTo>
                  <a:cubicBezTo>
                    <a:pt x="237706" y="29613"/>
                    <a:pt x="237687" y="29604"/>
                    <a:pt x="237668" y="29594"/>
                  </a:cubicBezTo>
                  <a:cubicBezTo>
                    <a:pt x="226619" y="25594"/>
                    <a:pt x="215284" y="21974"/>
                    <a:pt x="204045" y="18831"/>
                  </a:cubicBezTo>
                  <a:cubicBezTo>
                    <a:pt x="176479" y="10801"/>
                    <a:pt x="148047" y="6134"/>
                    <a:pt x="119367" y="4925"/>
                  </a:cubicBezTo>
                  <a:cubicBezTo>
                    <a:pt x="39453" y="2067"/>
                    <a:pt x="4305" y="35404"/>
                    <a:pt x="4020" y="35690"/>
                  </a:cubicBezTo>
                  <a:cubicBezTo>
                    <a:pt x="3591" y="36119"/>
                    <a:pt x="3010" y="36357"/>
                    <a:pt x="2400" y="36357"/>
                  </a:cubicBezTo>
                  <a:close/>
                </a:path>
              </a:pathLst>
            </a:custGeom>
            <a:solidFill>
              <a:srgbClr val="7523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69" name="îṩľiḍè"/>
            <p:cNvSpPr/>
            <p:nvPr/>
          </p:nvSpPr>
          <p:spPr>
            <a:xfrm>
              <a:off x="3494220" y="3853115"/>
              <a:ext cx="232526" cy="654071"/>
            </a:xfrm>
            <a:custGeom>
              <a:avLst/>
              <a:gdLst>
                <a:gd name="connsiteX0" fmla="*/ 96203 w 96269"/>
                <a:gd name="connsiteY0" fmla="*/ 270225 h 270795"/>
                <a:gd name="connsiteX1" fmla="*/ 0 w 96269"/>
                <a:gd name="connsiteY1" fmla="*/ 270796 h 270795"/>
                <a:gd name="connsiteX2" fmla="*/ 44482 w 96269"/>
                <a:gd name="connsiteY2" fmla="*/ 0 h 270795"/>
                <a:gd name="connsiteX3" fmla="*/ 96203 w 96269"/>
                <a:gd name="connsiteY3" fmla="*/ 270225 h 27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69" h="270795">
                  <a:moveTo>
                    <a:pt x="96203" y="270225"/>
                  </a:moveTo>
                  <a:cubicBezTo>
                    <a:pt x="96203" y="270225"/>
                    <a:pt x="28670" y="269367"/>
                    <a:pt x="0" y="270796"/>
                  </a:cubicBezTo>
                  <a:cubicBezTo>
                    <a:pt x="60008" y="209455"/>
                    <a:pt x="47625" y="45911"/>
                    <a:pt x="44482" y="0"/>
                  </a:cubicBezTo>
                  <a:cubicBezTo>
                    <a:pt x="75914" y="38386"/>
                    <a:pt x="97631" y="277178"/>
                    <a:pt x="96203" y="270225"/>
                  </a:cubicBezTo>
                  <a:close/>
                </a:path>
              </a:pathLst>
            </a:custGeom>
            <a:solidFill>
              <a:srgbClr val="752315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70" name="iśļïďé"/>
            <p:cNvSpPr/>
            <p:nvPr/>
          </p:nvSpPr>
          <p:spPr>
            <a:xfrm>
              <a:off x="5784973" y="4114009"/>
              <a:ext cx="205906" cy="372702"/>
            </a:xfrm>
            <a:custGeom>
              <a:avLst/>
              <a:gdLst>
                <a:gd name="connsiteX0" fmla="*/ 85249 w 85248"/>
                <a:gd name="connsiteY0" fmla="*/ 154305 h 154304"/>
                <a:gd name="connsiteX1" fmla="*/ 0 w 85248"/>
                <a:gd name="connsiteY1" fmla="*/ 140303 h 154304"/>
                <a:gd name="connsiteX2" fmla="*/ 48673 w 85248"/>
                <a:gd name="connsiteY2" fmla="*/ 0 h 154304"/>
                <a:gd name="connsiteX3" fmla="*/ 85249 w 85248"/>
                <a:gd name="connsiteY3" fmla="*/ 154305 h 15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248" h="154304">
                  <a:moveTo>
                    <a:pt x="85249" y="154305"/>
                  </a:moveTo>
                  <a:cubicBezTo>
                    <a:pt x="57493" y="146237"/>
                    <a:pt x="28880" y="141532"/>
                    <a:pt x="0" y="140303"/>
                  </a:cubicBezTo>
                  <a:cubicBezTo>
                    <a:pt x="28575" y="119443"/>
                    <a:pt x="56293" y="78676"/>
                    <a:pt x="48673" y="0"/>
                  </a:cubicBezTo>
                  <a:cubicBezTo>
                    <a:pt x="61941" y="51244"/>
                    <a:pt x="74133" y="102679"/>
                    <a:pt x="85249" y="154305"/>
                  </a:cubicBezTo>
                  <a:close/>
                </a:path>
              </a:pathLst>
            </a:custGeom>
            <a:solidFill>
              <a:srgbClr val="752315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71" name="iṡḷîḋê"/>
            <p:cNvSpPr/>
            <p:nvPr/>
          </p:nvSpPr>
          <p:spPr>
            <a:xfrm>
              <a:off x="2959483" y="3341222"/>
              <a:ext cx="717178" cy="2035378"/>
            </a:xfrm>
            <a:custGeom>
              <a:avLst/>
              <a:gdLst>
                <a:gd name="connsiteX0" fmla="*/ 296922 w 296922"/>
                <a:gd name="connsiteY0" fmla="*/ 842677 h 842676"/>
                <a:gd name="connsiteX1" fmla="*/ 256155 w 296922"/>
                <a:gd name="connsiteY1" fmla="*/ 837819 h 842676"/>
                <a:gd name="connsiteX2" fmla="*/ 21936 w 296922"/>
                <a:gd name="connsiteY2" fmla="*/ 706184 h 842676"/>
                <a:gd name="connsiteX3" fmla="*/ 219 w 296922"/>
                <a:gd name="connsiteY3" fmla="*/ 555784 h 842676"/>
                <a:gd name="connsiteX4" fmla="*/ 5648 w 296922"/>
                <a:gd name="connsiteY4" fmla="*/ 459581 h 842676"/>
                <a:gd name="connsiteX5" fmla="*/ 5648 w 296922"/>
                <a:gd name="connsiteY5" fmla="*/ 459581 h 842676"/>
                <a:gd name="connsiteX6" fmla="*/ 24698 w 296922"/>
                <a:gd name="connsiteY6" fmla="*/ 325374 h 842676"/>
                <a:gd name="connsiteX7" fmla="*/ 119091 w 296922"/>
                <a:gd name="connsiteY7" fmla="*/ 56102 h 842676"/>
                <a:gd name="connsiteX8" fmla="*/ 165763 w 296922"/>
                <a:gd name="connsiteY8" fmla="*/ 0 h 842676"/>
                <a:gd name="connsiteX9" fmla="*/ 184813 w 296922"/>
                <a:gd name="connsiteY9" fmla="*/ 212503 h 842676"/>
                <a:gd name="connsiteX10" fmla="*/ 142141 w 296922"/>
                <a:gd name="connsiteY10" fmla="*/ 469678 h 842676"/>
                <a:gd name="connsiteX11" fmla="*/ 199958 w 296922"/>
                <a:gd name="connsiteY11" fmla="*/ 766191 h 842676"/>
                <a:gd name="connsiteX12" fmla="*/ 296922 w 296922"/>
                <a:gd name="connsiteY12" fmla="*/ 842677 h 842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6922" h="842676">
                  <a:moveTo>
                    <a:pt x="296922" y="842677"/>
                  </a:moveTo>
                  <a:cubicBezTo>
                    <a:pt x="271300" y="839724"/>
                    <a:pt x="256155" y="837819"/>
                    <a:pt x="256155" y="837819"/>
                  </a:cubicBezTo>
                  <a:cubicBezTo>
                    <a:pt x="158810" y="831152"/>
                    <a:pt x="65655" y="787622"/>
                    <a:pt x="21936" y="706184"/>
                  </a:cubicBezTo>
                  <a:cubicBezTo>
                    <a:pt x="-543" y="664274"/>
                    <a:pt x="-543" y="603409"/>
                    <a:pt x="219" y="555784"/>
                  </a:cubicBezTo>
                  <a:lnTo>
                    <a:pt x="5648" y="459581"/>
                  </a:lnTo>
                  <a:lnTo>
                    <a:pt x="5648" y="459581"/>
                  </a:lnTo>
                  <a:cubicBezTo>
                    <a:pt x="8563" y="414423"/>
                    <a:pt x="14925" y="369561"/>
                    <a:pt x="24698" y="325374"/>
                  </a:cubicBezTo>
                  <a:cubicBezTo>
                    <a:pt x="45472" y="232220"/>
                    <a:pt x="77152" y="141837"/>
                    <a:pt x="119091" y="56102"/>
                  </a:cubicBezTo>
                  <a:cubicBezTo>
                    <a:pt x="130101" y="34042"/>
                    <a:pt x="146075" y="14840"/>
                    <a:pt x="165763" y="0"/>
                  </a:cubicBezTo>
                  <a:cubicBezTo>
                    <a:pt x="181765" y="15812"/>
                    <a:pt x="233010" y="79439"/>
                    <a:pt x="184813" y="212503"/>
                  </a:cubicBezTo>
                  <a:cubicBezTo>
                    <a:pt x="164430" y="268034"/>
                    <a:pt x="145475" y="366332"/>
                    <a:pt x="142141" y="469678"/>
                  </a:cubicBezTo>
                  <a:cubicBezTo>
                    <a:pt x="138522" y="578072"/>
                    <a:pt x="152333" y="691706"/>
                    <a:pt x="199958" y="766191"/>
                  </a:cubicBezTo>
                  <a:cubicBezTo>
                    <a:pt x="221713" y="802796"/>
                    <a:pt x="256260" y="830047"/>
                    <a:pt x="296922" y="842677"/>
                  </a:cubicBezTo>
                  <a:close/>
                </a:path>
              </a:pathLst>
            </a:custGeom>
            <a:solidFill>
              <a:srgbClr val="752315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72" name="i$ḻîďé"/>
            <p:cNvSpPr/>
            <p:nvPr/>
          </p:nvSpPr>
          <p:spPr>
            <a:xfrm>
              <a:off x="3831496" y="5392144"/>
              <a:ext cx="212118" cy="24260"/>
            </a:xfrm>
            <a:custGeom>
              <a:avLst/>
              <a:gdLst>
                <a:gd name="connsiteX0" fmla="*/ 87821 w 87820"/>
                <a:gd name="connsiteY0" fmla="*/ 10044 h 10044"/>
                <a:gd name="connsiteX1" fmla="*/ 0 w 87820"/>
                <a:gd name="connsiteY1" fmla="*/ 519 h 10044"/>
                <a:gd name="connsiteX2" fmla="*/ 87821 w 87820"/>
                <a:gd name="connsiteY2" fmla="*/ 10044 h 1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820" h="10044">
                  <a:moveTo>
                    <a:pt x="87821" y="10044"/>
                  </a:moveTo>
                  <a:cubicBezTo>
                    <a:pt x="56102" y="6806"/>
                    <a:pt x="26289" y="3663"/>
                    <a:pt x="0" y="519"/>
                  </a:cubicBezTo>
                  <a:cubicBezTo>
                    <a:pt x="54197" y="-1481"/>
                    <a:pt x="80582" y="2424"/>
                    <a:pt x="87821" y="10044"/>
                  </a:cubicBezTo>
                  <a:close/>
                </a:path>
              </a:pathLst>
            </a:custGeom>
            <a:solidFill>
              <a:srgbClr val="752315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73" name="íṧ1íḍé"/>
            <p:cNvSpPr/>
            <p:nvPr/>
          </p:nvSpPr>
          <p:spPr>
            <a:xfrm>
              <a:off x="2365987" y="5202215"/>
              <a:ext cx="1490127" cy="249387"/>
            </a:xfrm>
            <a:custGeom>
              <a:avLst/>
              <a:gdLst>
                <a:gd name="connsiteX0" fmla="*/ 616934 w 616934"/>
                <a:gd name="connsiteY0" fmla="*/ 0 h 103250"/>
                <a:gd name="connsiteX1" fmla="*/ 51625 w 616934"/>
                <a:gd name="connsiteY1" fmla="*/ 0 h 103250"/>
                <a:gd name="connsiteX2" fmla="*/ 0 w 616934"/>
                <a:gd name="connsiteY2" fmla="*/ 51626 h 103250"/>
                <a:gd name="connsiteX3" fmla="*/ 0 w 616934"/>
                <a:gd name="connsiteY3" fmla="*/ 51626 h 103250"/>
                <a:gd name="connsiteX4" fmla="*/ 51625 w 616934"/>
                <a:gd name="connsiteY4" fmla="*/ 103251 h 103250"/>
                <a:gd name="connsiteX5" fmla="*/ 616934 w 616934"/>
                <a:gd name="connsiteY5" fmla="*/ 103251 h 10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6934" h="103250">
                  <a:moveTo>
                    <a:pt x="616934" y="0"/>
                  </a:moveTo>
                  <a:lnTo>
                    <a:pt x="51625" y="0"/>
                  </a:lnTo>
                  <a:cubicBezTo>
                    <a:pt x="23117" y="0"/>
                    <a:pt x="0" y="23117"/>
                    <a:pt x="0" y="51626"/>
                  </a:cubicBezTo>
                  <a:lnTo>
                    <a:pt x="0" y="51626"/>
                  </a:lnTo>
                  <a:cubicBezTo>
                    <a:pt x="0" y="80134"/>
                    <a:pt x="23117" y="103251"/>
                    <a:pt x="51625" y="103251"/>
                  </a:cubicBezTo>
                  <a:lnTo>
                    <a:pt x="616934" y="103251"/>
                  </a:lnTo>
                  <a:close/>
                </a:path>
              </a:pathLst>
            </a:custGeom>
            <a:solidFill>
              <a:srgbClr val="348F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74" name="íṧḷîḋé"/>
            <p:cNvSpPr/>
            <p:nvPr/>
          </p:nvSpPr>
          <p:spPr>
            <a:xfrm>
              <a:off x="3111164" y="5227060"/>
              <a:ext cx="744947" cy="201305"/>
            </a:xfrm>
            <a:custGeom>
              <a:avLst/>
              <a:gdLst>
                <a:gd name="connsiteX0" fmla="*/ 308420 w 308419"/>
                <a:gd name="connsiteY0" fmla="*/ 0 h 83343"/>
                <a:gd name="connsiteX1" fmla="*/ 41720 w 308419"/>
                <a:gd name="connsiteY1" fmla="*/ 0 h 83343"/>
                <a:gd name="connsiteX2" fmla="*/ 0 w 308419"/>
                <a:gd name="connsiteY2" fmla="*/ 41720 h 83343"/>
                <a:gd name="connsiteX3" fmla="*/ 0 w 308419"/>
                <a:gd name="connsiteY3" fmla="*/ 41720 h 83343"/>
                <a:gd name="connsiteX4" fmla="*/ 41720 w 308419"/>
                <a:gd name="connsiteY4" fmla="*/ 83344 h 83343"/>
                <a:gd name="connsiteX5" fmla="*/ 308420 w 308419"/>
                <a:gd name="connsiteY5" fmla="*/ 83344 h 83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419" h="83343">
                  <a:moveTo>
                    <a:pt x="308420" y="0"/>
                  </a:moveTo>
                  <a:lnTo>
                    <a:pt x="41720" y="0"/>
                  </a:lnTo>
                  <a:cubicBezTo>
                    <a:pt x="18679" y="0"/>
                    <a:pt x="0" y="18679"/>
                    <a:pt x="0" y="41720"/>
                  </a:cubicBezTo>
                  <a:lnTo>
                    <a:pt x="0" y="41720"/>
                  </a:lnTo>
                  <a:cubicBezTo>
                    <a:pt x="57" y="64723"/>
                    <a:pt x="18717" y="83344"/>
                    <a:pt x="41720" y="83344"/>
                  </a:cubicBezTo>
                  <a:lnTo>
                    <a:pt x="308420" y="833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75" name="ïS1îḓé"/>
            <p:cNvSpPr/>
            <p:nvPr/>
          </p:nvSpPr>
          <p:spPr>
            <a:xfrm>
              <a:off x="2576264" y="4953746"/>
              <a:ext cx="1490127" cy="249619"/>
            </a:xfrm>
            <a:custGeom>
              <a:avLst/>
              <a:gdLst>
                <a:gd name="connsiteX0" fmla="*/ 616649 w 616934"/>
                <a:gd name="connsiteY0" fmla="*/ 0 h 103346"/>
                <a:gd name="connsiteX1" fmla="*/ 51625 w 616934"/>
                <a:gd name="connsiteY1" fmla="*/ 0 h 103346"/>
                <a:gd name="connsiteX2" fmla="*/ 0 w 616934"/>
                <a:gd name="connsiteY2" fmla="*/ 51625 h 103346"/>
                <a:gd name="connsiteX3" fmla="*/ 0 w 616934"/>
                <a:gd name="connsiteY3" fmla="*/ 51625 h 103346"/>
                <a:gd name="connsiteX4" fmla="*/ 51625 w 616934"/>
                <a:gd name="connsiteY4" fmla="*/ 103346 h 103346"/>
                <a:gd name="connsiteX5" fmla="*/ 616934 w 616934"/>
                <a:gd name="connsiteY5" fmla="*/ 103346 h 103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6934" h="103346">
                  <a:moveTo>
                    <a:pt x="616649" y="0"/>
                  </a:moveTo>
                  <a:lnTo>
                    <a:pt x="51625" y="0"/>
                  </a:lnTo>
                  <a:cubicBezTo>
                    <a:pt x="23117" y="0"/>
                    <a:pt x="0" y="23117"/>
                    <a:pt x="0" y="51625"/>
                  </a:cubicBezTo>
                  <a:lnTo>
                    <a:pt x="0" y="51625"/>
                  </a:lnTo>
                  <a:cubicBezTo>
                    <a:pt x="0" y="80153"/>
                    <a:pt x="23098" y="103289"/>
                    <a:pt x="51625" y="103346"/>
                  </a:cubicBezTo>
                  <a:lnTo>
                    <a:pt x="616934" y="103346"/>
                  </a:lnTo>
                  <a:close/>
                </a:path>
              </a:pathLst>
            </a:custGeom>
            <a:solidFill>
              <a:srgbClr val="79B9D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76" name="isḻiḑè"/>
            <p:cNvSpPr/>
            <p:nvPr/>
          </p:nvSpPr>
          <p:spPr>
            <a:xfrm>
              <a:off x="3320753" y="4977902"/>
              <a:ext cx="744947" cy="201305"/>
            </a:xfrm>
            <a:custGeom>
              <a:avLst/>
              <a:gdLst>
                <a:gd name="connsiteX0" fmla="*/ 308420 w 308419"/>
                <a:gd name="connsiteY0" fmla="*/ 0 h 83343"/>
                <a:gd name="connsiteX1" fmla="*/ 41720 w 308419"/>
                <a:gd name="connsiteY1" fmla="*/ 0 h 83343"/>
                <a:gd name="connsiteX2" fmla="*/ 0 w 308419"/>
                <a:gd name="connsiteY2" fmla="*/ 41624 h 83343"/>
                <a:gd name="connsiteX3" fmla="*/ 0 w 308419"/>
                <a:gd name="connsiteY3" fmla="*/ 41624 h 83343"/>
                <a:gd name="connsiteX4" fmla="*/ 41720 w 308419"/>
                <a:gd name="connsiteY4" fmla="*/ 83344 h 83343"/>
                <a:gd name="connsiteX5" fmla="*/ 308420 w 308419"/>
                <a:gd name="connsiteY5" fmla="*/ 83344 h 83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419" h="83343">
                  <a:moveTo>
                    <a:pt x="308420" y="0"/>
                  </a:moveTo>
                  <a:lnTo>
                    <a:pt x="41720" y="0"/>
                  </a:lnTo>
                  <a:cubicBezTo>
                    <a:pt x="18717" y="0"/>
                    <a:pt x="57" y="18621"/>
                    <a:pt x="0" y="41624"/>
                  </a:cubicBezTo>
                  <a:lnTo>
                    <a:pt x="0" y="41624"/>
                  </a:lnTo>
                  <a:cubicBezTo>
                    <a:pt x="0" y="64665"/>
                    <a:pt x="18679" y="83344"/>
                    <a:pt x="41720" y="83344"/>
                  </a:cubicBezTo>
                  <a:lnTo>
                    <a:pt x="308420" y="833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77" name="išļîḍé"/>
            <p:cNvSpPr/>
            <p:nvPr/>
          </p:nvSpPr>
          <p:spPr>
            <a:xfrm>
              <a:off x="2257165" y="4704585"/>
              <a:ext cx="1490127" cy="249387"/>
            </a:xfrm>
            <a:custGeom>
              <a:avLst/>
              <a:gdLst>
                <a:gd name="connsiteX0" fmla="*/ 616934 w 616934"/>
                <a:gd name="connsiteY0" fmla="*/ 0 h 103250"/>
                <a:gd name="connsiteX1" fmla="*/ 51625 w 616934"/>
                <a:gd name="connsiteY1" fmla="*/ 0 h 103250"/>
                <a:gd name="connsiteX2" fmla="*/ 0 w 616934"/>
                <a:gd name="connsiteY2" fmla="*/ 51626 h 103250"/>
                <a:gd name="connsiteX3" fmla="*/ 0 w 616934"/>
                <a:gd name="connsiteY3" fmla="*/ 51626 h 103250"/>
                <a:gd name="connsiteX4" fmla="*/ 51625 w 616934"/>
                <a:gd name="connsiteY4" fmla="*/ 103251 h 103250"/>
                <a:gd name="connsiteX5" fmla="*/ 616934 w 616934"/>
                <a:gd name="connsiteY5" fmla="*/ 103251 h 10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6934" h="103250">
                  <a:moveTo>
                    <a:pt x="616934" y="0"/>
                  </a:moveTo>
                  <a:lnTo>
                    <a:pt x="51625" y="0"/>
                  </a:lnTo>
                  <a:cubicBezTo>
                    <a:pt x="23117" y="0"/>
                    <a:pt x="0" y="23117"/>
                    <a:pt x="0" y="51626"/>
                  </a:cubicBezTo>
                  <a:lnTo>
                    <a:pt x="0" y="51626"/>
                  </a:lnTo>
                  <a:cubicBezTo>
                    <a:pt x="0" y="80134"/>
                    <a:pt x="23117" y="103251"/>
                    <a:pt x="51625" y="103251"/>
                  </a:cubicBezTo>
                  <a:lnTo>
                    <a:pt x="616934" y="103251"/>
                  </a:lnTo>
                  <a:close/>
                </a:path>
              </a:pathLst>
            </a:custGeom>
            <a:solidFill>
              <a:srgbClr val="F794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78" name="ï$ḷíḑe"/>
            <p:cNvSpPr/>
            <p:nvPr/>
          </p:nvSpPr>
          <p:spPr>
            <a:xfrm>
              <a:off x="3002573" y="4728742"/>
              <a:ext cx="744718" cy="201305"/>
            </a:xfrm>
            <a:custGeom>
              <a:avLst/>
              <a:gdLst>
                <a:gd name="connsiteX0" fmla="*/ 308324 w 308324"/>
                <a:gd name="connsiteY0" fmla="*/ 0 h 83343"/>
                <a:gd name="connsiteX1" fmla="*/ 41624 w 308324"/>
                <a:gd name="connsiteY1" fmla="*/ 0 h 83343"/>
                <a:gd name="connsiteX2" fmla="*/ 0 w 308324"/>
                <a:gd name="connsiteY2" fmla="*/ 41434 h 83343"/>
                <a:gd name="connsiteX3" fmla="*/ 0 w 308324"/>
                <a:gd name="connsiteY3" fmla="*/ 41624 h 83343"/>
                <a:gd name="connsiteX4" fmla="*/ 0 w 308324"/>
                <a:gd name="connsiteY4" fmla="*/ 41624 h 83343"/>
                <a:gd name="connsiteX5" fmla="*/ 41529 w 308324"/>
                <a:gd name="connsiteY5" fmla="*/ 83344 h 83343"/>
                <a:gd name="connsiteX6" fmla="*/ 41624 w 308324"/>
                <a:gd name="connsiteY6" fmla="*/ 83344 h 83343"/>
                <a:gd name="connsiteX7" fmla="*/ 308324 w 308324"/>
                <a:gd name="connsiteY7" fmla="*/ 83344 h 83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8324" h="83343">
                  <a:moveTo>
                    <a:pt x="308324" y="0"/>
                  </a:moveTo>
                  <a:lnTo>
                    <a:pt x="41624" y="0"/>
                  </a:lnTo>
                  <a:cubicBezTo>
                    <a:pt x="18688" y="-57"/>
                    <a:pt x="57" y="18498"/>
                    <a:pt x="0" y="41434"/>
                  </a:cubicBezTo>
                  <a:cubicBezTo>
                    <a:pt x="0" y="41501"/>
                    <a:pt x="0" y="41557"/>
                    <a:pt x="0" y="41624"/>
                  </a:cubicBezTo>
                  <a:lnTo>
                    <a:pt x="0" y="41624"/>
                  </a:lnTo>
                  <a:cubicBezTo>
                    <a:pt x="-57" y="64608"/>
                    <a:pt x="18545" y="83287"/>
                    <a:pt x="41529" y="83344"/>
                  </a:cubicBezTo>
                  <a:cubicBezTo>
                    <a:pt x="41558" y="83344"/>
                    <a:pt x="41596" y="83344"/>
                    <a:pt x="41624" y="83344"/>
                  </a:cubicBezTo>
                  <a:lnTo>
                    <a:pt x="308324" y="833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79" name="íṧ1idè"/>
            <p:cNvSpPr/>
            <p:nvPr/>
          </p:nvSpPr>
          <p:spPr>
            <a:xfrm>
              <a:off x="8912990" y="3483756"/>
              <a:ext cx="303811" cy="372574"/>
            </a:xfrm>
            <a:custGeom>
              <a:avLst/>
              <a:gdLst>
                <a:gd name="connsiteX0" fmla="*/ 10547 w 125782"/>
                <a:gd name="connsiteY0" fmla="*/ 73292 h 154251"/>
                <a:gd name="connsiteX1" fmla="*/ 17405 w 125782"/>
                <a:gd name="connsiteY1" fmla="*/ 153778 h 154251"/>
                <a:gd name="connsiteX2" fmla="*/ 77889 w 125782"/>
                <a:gd name="connsiteY2" fmla="*/ 118535 h 154251"/>
                <a:gd name="connsiteX3" fmla="*/ 120942 w 125782"/>
                <a:gd name="connsiteY3" fmla="*/ 4235 h 154251"/>
                <a:gd name="connsiteX4" fmla="*/ 10547 w 125782"/>
                <a:gd name="connsiteY4" fmla="*/ 73292 h 154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782" h="154251">
                  <a:moveTo>
                    <a:pt x="10547" y="73292"/>
                  </a:moveTo>
                  <a:cubicBezTo>
                    <a:pt x="-6217" y="104724"/>
                    <a:pt x="-2312" y="148253"/>
                    <a:pt x="17405" y="153778"/>
                  </a:cubicBezTo>
                  <a:cubicBezTo>
                    <a:pt x="28264" y="156731"/>
                    <a:pt x="55505" y="145967"/>
                    <a:pt x="77889" y="118535"/>
                  </a:cubicBezTo>
                  <a:cubicBezTo>
                    <a:pt x="108655" y="81578"/>
                    <a:pt x="137516" y="16618"/>
                    <a:pt x="120942" y="4235"/>
                  </a:cubicBezTo>
                  <a:cubicBezTo>
                    <a:pt x="94082" y="-15291"/>
                    <a:pt x="29502" y="37001"/>
                    <a:pt x="10547" y="73292"/>
                  </a:cubicBezTo>
                  <a:close/>
                </a:path>
              </a:pathLst>
            </a:custGeom>
            <a:solidFill>
              <a:srgbClr val="88D4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80" name="iṣḻiḓê"/>
            <p:cNvSpPr/>
            <p:nvPr/>
          </p:nvSpPr>
          <p:spPr>
            <a:xfrm>
              <a:off x="8001106" y="3577105"/>
              <a:ext cx="771748" cy="622155"/>
            </a:xfrm>
            <a:custGeom>
              <a:avLst/>
              <a:gdLst>
                <a:gd name="connsiteX0" fmla="*/ 209392 w 319515"/>
                <a:gd name="connsiteY0" fmla="*/ 44168 h 257581"/>
                <a:gd name="connsiteX1" fmla="*/ 157576 w 319515"/>
                <a:gd name="connsiteY1" fmla="*/ 15593 h 257581"/>
                <a:gd name="connsiteX2" fmla="*/ 14701 w 319515"/>
                <a:gd name="connsiteY2" fmla="*/ 22642 h 257581"/>
                <a:gd name="connsiteX3" fmla="*/ 56706 w 319515"/>
                <a:gd name="connsiteY3" fmla="*/ 155992 h 257581"/>
                <a:gd name="connsiteX4" fmla="*/ 180531 w 319515"/>
                <a:gd name="connsiteY4" fmla="*/ 233240 h 257581"/>
                <a:gd name="connsiteX5" fmla="*/ 309404 w 319515"/>
                <a:gd name="connsiteY5" fmla="*/ 244670 h 257581"/>
                <a:gd name="connsiteX6" fmla="*/ 294641 w 319515"/>
                <a:gd name="connsiteY6" fmla="*/ 146277 h 257581"/>
                <a:gd name="connsiteX7" fmla="*/ 209392 w 319515"/>
                <a:gd name="connsiteY7" fmla="*/ 44168 h 257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9515" h="257581">
                  <a:moveTo>
                    <a:pt x="209392" y="44168"/>
                  </a:moveTo>
                  <a:cubicBezTo>
                    <a:pt x="193571" y="32224"/>
                    <a:pt x="176121" y="22594"/>
                    <a:pt x="157576" y="15593"/>
                  </a:cubicBezTo>
                  <a:cubicBezTo>
                    <a:pt x="118809" y="1306"/>
                    <a:pt x="46800" y="-13743"/>
                    <a:pt x="14701" y="22642"/>
                  </a:cubicBezTo>
                  <a:cubicBezTo>
                    <a:pt x="-24542" y="66743"/>
                    <a:pt x="23559" y="125226"/>
                    <a:pt x="56706" y="155992"/>
                  </a:cubicBezTo>
                  <a:cubicBezTo>
                    <a:pt x="92615" y="189482"/>
                    <a:pt x="134668" y="215714"/>
                    <a:pt x="180531" y="233240"/>
                  </a:cubicBezTo>
                  <a:cubicBezTo>
                    <a:pt x="212821" y="245527"/>
                    <a:pt x="279782" y="274197"/>
                    <a:pt x="309404" y="244670"/>
                  </a:cubicBezTo>
                  <a:cubicBezTo>
                    <a:pt x="334169" y="220095"/>
                    <a:pt x="307214" y="170470"/>
                    <a:pt x="294641" y="146277"/>
                  </a:cubicBezTo>
                  <a:cubicBezTo>
                    <a:pt x="274314" y="106224"/>
                    <a:pt x="245168" y="71315"/>
                    <a:pt x="209392" y="44168"/>
                  </a:cubicBezTo>
                  <a:close/>
                </a:path>
              </a:pathLst>
            </a:custGeom>
            <a:solidFill>
              <a:srgbClr val="348F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81" name="î$1ïḓè"/>
            <p:cNvSpPr/>
            <p:nvPr/>
          </p:nvSpPr>
          <p:spPr>
            <a:xfrm>
              <a:off x="9041021" y="3429847"/>
              <a:ext cx="887790" cy="683826"/>
            </a:xfrm>
            <a:custGeom>
              <a:avLst/>
              <a:gdLst>
                <a:gd name="connsiteX0" fmla="*/ 131658 w 367558"/>
                <a:gd name="connsiteY0" fmla="*/ 42176 h 283114"/>
                <a:gd name="connsiteX1" fmla="*/ 365497 w 367558"/>
                <a:gd name="connsiteY1" fmla="*/ 50558 h 283114"/>
                <a:gd name="connsiteX2" fmla="*/ 178616 w 367558"/>
                <a:gd name="connsiteY2" fmla="*/ 221436 h 283114"/>
                <a:gd name="connsiteX3" fmla="*/ 5928 w 367558"/>
                <a:gd name="connsiteY3" fmla="*/ 277348 h 283114"/>
                <a:gd name="connsiteX4" fmla="*/ 131658 w 367558"/>
                <a:gd name="connsiteY4" fmla="*/ 42176 h 28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558" h="283114">
                  <a:moveTo>
                    <a:pt x="131658" y="42176"/>
                  </a:moveTo>
                  <a:cubicBezTo>
                    <a:pt x="242719" y="-23070"/>
                    <a:pt x="350733" y="-6592"/>
                    <a:pt x="365497" y="50558"/>
                  </a:cubicBezTo>
                  <a:cubicBezTo>
                    <a:pt x="380260" y="107708"/>
                    <a:pt x="315490" y="176097"/>
                    <a:pt x="178616" y="221436"/>
                  </a:cubicBezTo>
                  <a:cubicBezTo>
                    <a:pt x="86985" y="251821"/>
                    <a:pt x="19072" y="299732"/>
                    <a:pt x="5928" y="277348"/>
                  </a:cubicBezTo>
                  <a:cubicBezTo>
                    <a:pt x="-21123" y="231438"/>
                    <a:pt x="48505" y="91134"/>
                    <a:pt x="131658" y="42176"/>
                  </a:cubicBezTo>
                  <a:close/>
                </a:path>
              </a:pathLst>
            </a:custGeom>
            <a:solidFill>
              <a:srgbClr val="88D4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82" name="í$lîḋé"/>
            <p:cNvSpPr/>
            <p:nvPr/>
          </p:nvSpPr>
          <p:spPr>
            <a:xfrm>
              <a:off x="8858494" y="3560570"/>
              <a:ext cx="245204" cy="1602860"/>
            </a:xfrm>
            <a:custGeom>
              <a:avLst/>
              <a:gdLst>
                <a:gd name="connsiteX0" fmla="*/ 1867 w 101518"/>
                <a:gd name="connsiteY0" fmla="*/ 663568 h 663607"/>
                <a:gd name="connsiteX1" fmla="*/ 1867 w 101518"/>
                <a:gd name="connsiteY1" fmla="*/ 663568 h 663607"/>
                <a:gd name="connsiteX2" fmla="*/ 57 w 101518"/>
                <a:gd name="connsiteY2" fmla="*/ 660729 h 663607"/>
                <a:gd name="connsiteX3" fmla="*/ 57 w 101518"/>
                <a:gd name="connsiteY3" fmla="*/ 660710 h 663607"/>
                <a:gd name="connsiteX4" fmla="*/ 25013 w 101518"/>
                <a:gd name="connsiteY4" fmla="*/ 286663 h 663607"/>
                <a:gd name="connsiteX5" fmla="*/ 96355 w 101518"/>
                <a:gd name="connsiteY5" fmla="*/ 2247 h 663607"/>
                <a:gd name="connsiteX6" fmla="*/ 97117 w 101518"/>
                <a:gd name="connsiteY6" fmla="*/ 1390 h 663607"/>
                <a:gd name="connsiteX7" fmla="*/ 99794 w 101518"/>
                <a:gd name="connsiteY7" fmla="*/ 123 h 663607"/>
                <a:gd name="connsiteX8" fmla="*/ 100070 w 101518"/>
                <a:gd name="connsiteY8" fmla="*/ 247 h 663607"/>
                <a:gd name="connsiteX9" fmla="*/ 101308 w 101518"/>
                <a:gd name="connsiteY9" fmla="*/ 3580 h 663607"/>
                <a:gd name="connsiteX10" fmla="*/ 99879 w 101518"/>
                <a:gd name="connsiteY10" fmla="*/ 5390 h 663607"/>
                <a:gd name="connsiteX11" fmla="*/ 29775 w 101518"/>
                <a:gd name="connsiteY11" fmla="*/ 286568 h 663607"/>
                <a:gd name="connsiteX12" fmla="*/ 4725 w 101518"/>
                <a:gd name="connsiteY12" fmla="*/ 661663 h 663607"/>
                <a:gd name="connsiteX13" fmla="*/ 1867 w 101518"/>
                <a:gd name="connsiteY13" fmla="*/ 663568 h 663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1518" h="663607">
                  <a:moveTo>
                    <a:pt x="1867" y="663568"/>
                  </a:moveTo>
                  <a:lnTo>
                    <a:pt x="1867" y="663568"/>
                  </a:lnTo>
                  <a:cubicBezTo>
                    <a:pt x="581" y="663282"/>
                    <a:pt x="-228" y="662015"/>
                    <a:pt x="57" y="660729"/>
                  </a:cubicBezTo>
                  <a:cubicBezTo>
                    <a:pt x="57" y="660720"/>
                    <a:pt x="57" y="660720"/>
                    <a:pt x="57" y="660710"/>
                  </a:cubicBezTo>
                  <a:cubicBezTo>
                    <a:pt x="18431" y="536904"/>
                    <a:pt x="26785" y="411812"/>
                    <a:pt x="25013" y="286663"/>
                  </a:cubicBezTo>
                  <a:cubicBezTo>
                    <a:pt x="21679" y="99211"/>
                    <a:pt x="78734" y="21583"/>
                    <a:pt x="96355" y="2247"/>
                  </a:cubicBezTo>
                  <a:lnTo>
                    <a:pt x="97117" y="1390"/>
                  </a:lnTo>
                  <a:cubicBezTo>
                    <a:pt x="97508" y="304"/>
                    <a:pt x="98708" y="-268"/>
                    <a:pt x="99794" y="123"/>
                  </a:cubicBezTo>
                  <a:cubicBezTo>
                    <a:pt x="99889" y="161"/>
                    <a:pt x="99984" y="199"/>
                    <a:pt x="100070" y="247"/>
                  </a:cubicBezTo>
                  <a:cubicBezTo>
                    <a:pt x="101308" y="847"/>
                    <a:pt x="101851" y="2314"/>
                    <a:pt x="101308" y="3580"/>
                  </a:cubicBezTo>
                  <a:cubicBezTo>
                    <a:pt x="100937" y="4266"/>
                    <a:pt x="100461" y="4876"/>
                    <a:pt x="99879" y="5390"/>
                  </a:cubicBezTo>
                  <a:cubicBezTo>
                    <a:pt x="82639" y="24440"/>
                    <a:pt x="26537" y="100640"/>
                    <a:pt x="29775" y="286568"/>
                  </a:cubicBezTo>
                  <a:cubicBezTo>
                    <a:pt x="31537" y="412070"/>
                    <a:pt x="23156" y="537514"/>
                    <a:pt x="4725" y="661663"/>
                  </a:cubicBezTo>
                  <a:cubicBezTo>
                    <a:pt x="4439" y="662958"/>
                    <a:pt x="3172" y="663806"/>
                    <a:pt x="1867" y="663568"/>
                  </a:cubicBezTo>
                  <a:close/>
                </a:path>
              </a:pathLst>
            </a:custGeom>
            <a:solidFill>
              <a:srgbClr val="1861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83" name="iṣľiḓe"/>
            <p:cNvSpPr/>
            <p:nvPr/>
          </p:nvSpPr>
          <p:spPr>
            <a:xfrm>
              <a:off x="8913823" y="3517223"/>
              <a:ext cx="1016307" cy="1194741"/>
            </a:xfrm>
            <a:custGeom>
              <a:avLst/>
              <a:gdLst>
                <a:gd name="connsiteX0" fmla="*/ 2202 w 420766"/>
                <a:gd name="connsiteY0" fmla="*/ 494633 h 494640"/>
                <a:gd name="connsiteX1" fmla="*/ 2202 w 420766"/>
                <a:gd name="connsiteY1" fmla="*/ 494633 h 494640"/>
                <a:gd name="connsiteX2" fmla="*/ 2 w 420766"/>
                <a:gd name="connsiteY2" fmla="*/ 492261 h 494640"/>
                <a:gd name="connsiteX3" fmla="*/ 11 w 420766"/>
                <a:gd name="connsiteY3" fmla="*/ 492156 h 494640"/>
                <a:gd name="connsiteX4" fmla="*/ 109263 w 420766"/>
                <a:gd name="connsiteY4" fmla="*/ 144875 h 494640"/>
                <a:gd name="connsiteX5" fmla="*/ 419587 w 420766"/>
                <a:gd name="connsiteY5" fmla="*/ 12287 h 494640"/>
                <a:gd name="connsiteX6" fmla="*/ 420445 w 420766"/>
                <a:gd name="connsiteY6" fmla="*/ 15620 h 494640"/>
                <a:gd name="connsiteX7" fmla="*/ 417206 w 420766"/>
                <a:gd name="connsiteY7" fmla="*/ 16383 h 494640"/>
                <a:gd name="connsiteX8" fmla="*/ 112882 w 420766"/>
                <a:gd name="connsiteY8" fmla="*/ 148018 h 494640"/>
                <a:gd name="connsiteX9" fmla="*/ 4773 w 420766"/>
                <a:gd name="connsiteY9" fmla="*/ 492442 h 494640"/>
                <a:gd name="connsiteX10" fmla="*/ 2221 w 420766"/>
                <a:gd name="connsiteY10" fmla="*/ 494633 h 494640"/>
                <a:gd name="connsiteX11" fmla="*/ 2202 w 420766"/>
                <a:gd name="connsiteY11" fmla="*/ 494633 h 49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0766" h="494640">
                  <a:moveTo>
                    <a:pt x="2202" y="494633"/>
                  </a:moveTo>
                  <a:lnTo>
                    <a:pt x="2202" y="494633"/>
                  </a:lnTo>
                  <a:cubicBezTo>
                    <a:pt x="945" y="494585"/>
                    <a:pt x="-46" y="493518"/>
                    <a:pt x="2" y="492261"/>
                  </a:cubicBezTo>
                  <a:cubicBezTo>
                    <a:pt x="2" y="492223"/>
                    <a:pt x="11" y="492194"/>
                    <a:pt x="11" y="492156"/>
                  </a:cubicBezTo>
                  <a:cubicBezTo>
                    <a:pt x="10774" y="332517"/>
                    <a:pt x="46493" y="218979"/>
                    <a:pt x="109263" y="144875"/>
                  </a:cubicBezTo>
                  <a:cubicBezTo>
                    <a:pt x="212038" y="23717"/>
                    <a:pt x="357865" y="-25051"/>
                    <a:pt x="419587" y="12287"/>
                  </a:cubicBezTo>
                  <a:cubicBezTo>
                    <a:pt x="420721" y="12982"/>
                    <a:pt x="421102" y="14459"/>
                    <a:pt x="420445" y="15620"/>
                  </a:cubicBezTo>
                  <a:cubicBezTo>
                    <a:pt x="419749" y="16716"/>
                    <a:pt x="418311" y="17049"/>
                    <a:pt x="417206" y="16383"/>
                  </a:cubicBezTo>
                  <a:cubicBezTo>
                    <a:pt x="358246" y="-19241"/>
                    <a:pt x="212514" y="30479"/>
                    <a:pt x="112882" y="148018"/>
                  </a:cubicBezTo>
                  <a:cubicBezTo>
                    <a:pt x="50875" y="221265"/>
                    <a:pt x="15442" y="333946"/>
                    <a:pt x="4773" y="492442"/>
                  </a:cubicBezTo>
                  <a:cubicBezTo>
                    <a:pt x="4669" y="493756"/>
                    <a:pt x="3526" y="494737"/>
                    <a:pt x="2221" y="494633"/>
                  </a:cubicBezTo>
                  <a:cubicBezTo>
                    <a:pt x="2211" y="494633"/>
                    <a:pt x="2211" y="494633"/>
                    <a:pt x="2202" y="494633"/>
                  </a:cubicBezTo>
                  <a:close/>
                </a:path>
              </a:pathLst>
            </a:custGeom>
            <a:solidFill>
              <a:srgbClr val="1861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84" name="ïṥľïdê"/>
            <p:cNvSpPr/>
            <p:nvPr/>
          </p:nvSpPr>
          <p:spPr>
            <a:xfrm>
              <a:off x="8029970" y="3603022"/>
              <a:ext cx="907263" cy="1101331"/>
            </a:xfrm>
            <a:custGeom>
              <a:avLst/>
              <a:gdLst>
                <a:gd name="connsiteX0" fmla="*/ 373273 w 375620"/>
                <a:gd name="connsiteY0" fmla="*/ 455777 h 455967"/>
                <a:gd name="connsiteX1" fmla="*/ 370892 w 375620"/>
                <a:gd name="connsiteY1" fmla="*/ 453872 h 455967"/>
                <a:gd name="connsiteX2" fmla="*/ 222683 w 375620"/>
                <a:gd name="connsiteY2" fmla="*/ 124021 h 455967"/>
                <a:gd name="connsiteX3" fmla="*/ 18943 w 375620"/>
                <a:gd name="connsiteY3" fmla="*/ 5816 h 455967"/>
                <a:gd name="connsiteX4" fmla="*/ 4846 w 375620"/>
                <a:gd name="connsiteY4" fmla="*/ 11245 h 455967"/>
                <a:gd name="connsiteX5" fmla="*/ 3799 w 375620"/>
                <a:gd name="connsiteY5" fmla="*/ 13912 h 455967"/>
                <a:gd name="connsiteX6" fmla="*/ 560 w 375620"/>
                <a:gd name="connsiteY6" fmla="*/ 13150 h 455967"/>
                <a:gd name="connsiteX7" fmla="*/ 2846 w 375620"/>
                <a:gd name="connsiteY7" fmla="*/ 6673 h 455967"/>
                <a:gd name="connsiteX8" fmla="*/ 226207 w 375620"/>
                <a:gd name="connsiteY8" fmla="*/ 120973 h 455967"/>
                <a:gd name="connsiteX9" fmla="*/ 375559 w 375620"/>
                <a:gd name="connsiteY9" fmla="*/ 453110 h 455967"/>
                <a:gd name="connsiteX10" fmla="*/ 373769 w 375620"/>
                <a:gd name="connsiteY10" fmla="*/ 455967 h 455967"/>
                <a:gd name="connsiteX11" fmla="*/ 373750 w 375620"/>
                <a:gd name="connsiteY11" fmla="*/ 455967 h 455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5620" h="455967">
                  <a:moveTo>
                    <a:pt x="373273" y="455777"/>
                  </a:moveTo>
                  <a:cubicBezTo>
                    <a:pt x="372140" y="455767"/>
                    <a:pt x="371159" y="454977"/>
                    <a:pt x="370892" y="453872"/>
                  </a:cubicBezTo>
                  <a:cubicBezTo>
                    <a:pt x="344508" y="314712"/>
                    <a:pt x="276309" y="182600"/>
                    <a:pt x="222683" y="124021"/>
                  </a:cubicBezTo>
                  <a:cubicBezTo>
                    <a:pt x="110574" y="1529"/>
                    <a:pt x="38374" y="2577"/>
                    <a:pt x="18943" y="5816"/>
                  </a:cubicBezTo>
                  <a:cubicBezTo>
                    <a:pt x="13809" y="6197"/>
                    <a:pt x="8904" y="8083"/>
                    <a:pt x="4846" y="11245"/>
                  </a:cubicBezTo>
                  <a:cubicBezTo>
                    <a:pt x="5170" y="12274"/>
                    <a:pt x="4732" y="13379"/>
                    <a:pt x="3799" y="13912"/>
                  </a:cubicBezTo>
                  <a:cubicBezTo>
                    <a:pt x="2694" y="14579"/>
                    <a:pt x="1255" y="14245"/>
                    <a:pt x="560" y="13150"/>
                  </a:cubicBezTo>
                  <a:cubicBezTo>
                    <a:pt x="84" y="12388"/>
                    <a:pt x="-1154" y="9816"/>
                    <a:pt x="2846" y="6673"/>
                  </a:cubicBezTo>
                  <a:cubicBezTo>
                    <a:pt x="17610" y="-4662"/>
                    <a:pt x="98858" y="-18378"/>
                    <a:pt x="226207" y="120973"/>
                  </a:cubicBezTo>
                  <a:cubicBezTo>
                    <a:pt x="280309" y="180123"/>
                    <a:pt x="348984" y="313188"/>
                    <a:pt x="375559" y="453110"/>
                  </a:cubicBezTo>
                  <a:cubicBezTo>
                    <a:pt x="375855" y="454396"/>
                    <a:pt x="375054" y="455672"/>
                    <a:pt x="373769" y="455967"/>
                  </a:cubicBezTo>
                  <a:cubicBezTo>
                    <a:pt x="373759" y="455967"/>
                    <a:pt x="373759" y="455967"/>
                    <a:pt x="373750" y="455967"/>
                  </a:cubicBezTo>
                  <a:close/>
                </a:path>
              </a:pathLst>
            </a:custGeom>
            <a:solidFill>
              <a:srgbClr val="1861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85" name="îsḻíďê"/>
            <p:cNvSpPr/>
            <p:nvPr/>
          </p:nvSpPr>
          <p:spPr>
            <a:xfrm>
              <a:off x="9040519" y="3958933"/>
              <a:ext cx="1094462" cy="536291"/>
            </a:xfrm>
            <a:custGeom>
              <a:avLst/>
              <a:gdLst>
                <a:gd name="connsiteX0" fmla="*/ 160059 w 453123"/>
                <a:gd name="connsiteY0" fmla="*/ 38486 h 222032"/>
                <a:gd name="connsiteX1" fmla="*/ 452286 w 453123"/>
                <a:gd name="connsiteY1" fmla="*/ 18389 h 222032"/>
                <a:gd name="connsiteX2" fmla="*/ 188348 w 453123"/>
                <a:gd name="connsiteY2" fmla="*/ 140594 h 222032"/>
                <a:gd name="connsiteX3" fmla="*/ 1944 w 453123"/>
                <a:gd name="connsiteY3" fmla="*/ 222033 h 222032"/>
                <a:gd name="connsiteX4" fmla="*/ 160059 w 453123"/>
                <a:gd name="connsiteY4" fmla="*/ 38486 h 222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123" h="222032">
                  <a:moveTo>
                    <a:pt x="160059" y="38486"/>
                  </a:moveTo>
                  <a:cubicBezTo>
                    <a:pt x="264263" y="-7043"/>
                    <a:pt x="445809" y="-10091"/>
                    <a:pt x="452286" y="18389"/>
                  </a:cubicBezTo>
                  <a:cubicBezTo>
                    <a:pt x="460478" y="53821"/>
                    <a:pt x="411138" y="73824"/>
                    <a:pt x="188348" y="140594"/>
                  </a:cubicBezTo>
                  <a:cubicBezTo>
                    <a:pt x="27757" y="188695"/>
                    <a:pt x="1944" y="222033"/>
                    <a:pt x="1944" y="222033"/>
                  </a:cubicBezTo>
                  <a:cubicBezTo>
                    <a:pt x="-11391" y="168026"/>
                    <a:pt x="44140" y="87064"/>
                    <a:pt x="160059" y="38486"/>
                  </a:cubicBezTo>
                  <a:close/>
                </a:path>
              </a:pathLst>
            </a:custGeom>
            <a:solidFill>
              <a:srgbClr val="348F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86" name="îš1îde"/>
            <p:cNvSpPr/>
            <p:nvPr/>
          </p:nvSpPr>
          <p:spPr>
            <a:xfrm>
              <a:off x="7799937" y="3831080"/>
              <a:ext cx="1003262" cy="736605"/>
            </a:xfrm>
            <a:custGeom>
              <a:avLst/>
              <a:gdLst>
                <a:gd name="connsiteX0" fmla="*/ 294012 w 415365"/>
                <a:gd name="connsiteY0" fmla="*/ 87419 h 304965"/>
                <a:gd name="connsiteX1" fmla="*/ 13596 w 415365"/>
                <a:gd name="connsiteY1" fmla="*/ 3694 h 304965"/>
                <a:gd name="connsiteX2" fmla="*/ 204096 w 415365"/>
                <a:gd name="connsiteY2" fmla="*/ 223626 h 304965"/>
                <a:gd name="connsiteX3" fmla="*/ 407836 w 415365"/>
                <a:gd name="connsiteY3" fmla="*/ 301065 h 304965"/>
                <a:gd name="connsiteX4" fmla="*/ 294012 w 415365"/>
                <a:gd name="connsiteY4" fmla="*/ 87419 h 304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5365" h="304965">
                  <a:moveTo>
                    <a:pt x="294012" y="87419"/>
                  </a:moveTo>
                  <a:cubicBezTo>
                    <a:pt x="202477" y="20172"/>
                    <a:pt x="38742" y="-11355"/>
                    <a:pt x="13596" y="3694"/>
                  </a:cubicBezTo>
                  <a:cubicBezTo>
                    <a:pt x="-22980" y="25602"/>
                    <a:pt x="5881" y="95420"/>
                    <a:pt x="204096" y="223626"/>
                  </a:cubicBezTo>
                  <a:cubicBezTo>
                    <a:pt x="370308" y="331259"/>
                    <a:pt x="407836" y="301065"/>
                    <a:pt x="407836" y="301065"/>
                  </a:cubicBezTo>
                  <a:cubicBezTo>
                    <a:pt x="432696" y="251630"/>
                    <a:pt x="396311" y="160476"/>
                    <a:pt x="294012" y="87419"/>
                  </a:cubicBezTo>
                  <a:close/>
                </a:path>
              </a:pathLst>
            </a:custGeom>
            <a:solidFill>
              <a:srgbClr val="88D4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87" name="îšļidè"/>
            <p:cNvSpPr/>
            <p:nvPr/>
          </p:nvSpPr>
          <p:spPr>
            <a:xfrm>
              <a:off x="7827600" y="3833534"/>
              <a:ext cx="1131801" cy="1197511"/>
            </a:xfrm>
            <a:custGeom>
              <a:avLst/>
              <a:gdLst>
                <a:gd name="connsiteX0" fmla="*/ 466201 w 468582"/>
                <a:gd name="connsiteY0" fmla="*/ 495788 h 495787"/>
                <a:gd name="connsiteX1" fmla="*/ 463820 w 468582"/>
                <a:gd name="connsiteY1" fmla="*/ 493502 h 495787"/>
                <a:gd name="connsiteX2" fmla="*/ 229219 w 468582"/>
                <a:gd name="connsiteY2" fmla="*/ 125361 h 495787"/>
                <a:gd name="connsiteX3" fmla="*/ 1572 w 468582"/>
                <a:gd name="connsiteY3" fmla="*/ 4679 h 495787"/>
                <a:gd name="connsiteX4" fmla="*/ 143 w 468582"/>
                <a:gd name="connsiteY4" fmla="*/ 1631 h 495787"/>
                <a:gd name="connsiteX5" fmla="*/ 3191 w 468582"/>
                <a:gd name="connsiteY5" fmla="*/ 107 h 495787"/>
                <a:gd name="connsiteX6" fmla="*/ 231791 w 468582"/>
                <a:gd name="connsiteY6" fmla="*/ 121075 h 495787"/>
                <a:gd name="connsiteX7" fmla="*/ 468582 w 468582"/>
                <a:gd name="connsiteY7" fmla="*/ 493026 h 495787"/>
                <a:gd name="connsiteX8" fmla="*/ 466201 w 468582"/>
                <a:gd name="connsiteY8" fmla="*/ 495502 h 495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582" h="495787">
                  <a:moveTo>
                    <a:pt x="466201" y="495788"/>
                  </a:moveTo>
                  <a:cubicBezTo>
                    <a:pt x="464925" y="495788"/>
                    <a:pt x="463868" y="494778"/>
                    <a:pt x="463820" y="493502"/>
                  </a:cubicBezTo>
                  <a:cubicBezTo>
                    <a:pt x="458676" y="322624"/>
                    <a:pt x="333423" y="198989"/>
                    <a:pt x="229219" y="125361"/>
                  </a:cubicBezTo>
                  <a:cubicBezTo>
                    <a:pt x="158658" y="75802"/>
                    <a:pt x="82191" y="35264"/>
                    <a:pt x="1572" y="4679"/>
                  </a:cubicBezTo>
                  <a:cubicBezTo>
                    <a:pt x="333" y="4231"/>
                    <a:pt x="-305" y="2869"/>
                    <a:pt x="143" y="1631"/>
                  </a:cubicBezTo>
                  <a:cubicBezTo>
                    <a:pt x="591" y="393"/>
                    <a:pt x="1934" y="-274"/>
                    <a:pt x="3191" y="107"/>
                  </a:cubicBezTo>
                  <a:cubicBezTo>
                    <a:pt x="84125" y="30768"/>
                    <a:pt x="160915" y="71411"/>
                    <a:pt x="231791" y="121075"/>
                  </a:cubicBezTo>
                  <a:cubicBezTo>
                    <a:pt x="336566" y="195369"/>
                    <a:pt x="463439" y="320242"/>
                    <a:pt x="468582" y="493026"/>
                  </a:cubicBezTo>
                  <a:cubicBezTo>
                    <a:pt x="468582" y="494359"/>
                    <a:pt x="467535" y="495455"/>
                    <a:pt x="466201" y="495502"/>
                  </a:cubicBezTo>
                  <a:close/>
                </a:path>
              </a:pathLst>
            </a:custGeom>
            <a:solidFill>
              <a:srgbClr val="1861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88" name="ïşļíďé"/>
            <p:cNvSpPr/>
            <p:nvPr/>
          </p:nvSpPr>
          <p:spPr>
            <a:xfrm>
              <a:off x="8948339" y="3993627"/>
              <a:ext cx="1189929" cy="792629"/>
            </a:xfrm>
            <a:custGeom>
              <a:avLst/>
              <a:gdLst>
                <a:gd name="connsiteX0" fmla="*/ 2199 w 492648"/>
                <a:gd name="connsiteY0" fmla="*/ 328161 h 328160"/>
                <a:gd name="connsiteX1" fmla="*/ 2199 w 492648"/>
                <a:gd name="connsiteY1" fmla="*/ 328161 h 328160"/>
                <a:gd name="connsiteX2" fmla="*/ 8 w 492648"/>
                <a:gd name="connsiteY2" fmla="*/ 325608 h 328160"/>
                <a:gd name="connsiteX3" fmla="*/ 8 w 492648"/>
                <a:gd name="connsiteY3" fmla="*/ 325589 h 328160"/>
                <a:gd name="connsiteX4" fmla="*/ 228608 w 492648"/>
                <a:gd name="connsiteY4" fmla="*/ 50888 h 328160"/>
                <a:gd name="connsiteX5" fmla="*/ 491879 w 492648"/>
                <a:gd name="connsiteY5" fmla="*/ 2120 h 328160"/>
                <a:gd name="connsiteX6" fmla="*/ 492126 w 492648"/>
                <a:gd name="connsiteY6" fmla="*/ 5206 h 328160"/>
                <a:gd name="connsiteX7" fmla="*/ 491879 w 492648"/>
                <a:gd name="connsiteY7" fmla="*/ 5454 h 328160"/>
                <a:gd name="connsiteX8" fmla="*/ 488640 w 492648"/>
                <a:gd name="connsiteY8" fmla="*/ 5454 h 328160"/>
                <a:gd name="connsiteX9" fmla="*/ 171458 w 492648"/>
                <a:gd name="connsiteY9" fmla="*/ 82987 h 328160"/>
                <a:gd name="connsiteX10" fmla="*/ 4294 w 492648"/>
                <a:gd name="connsiteY10" fmla="*/ 325684 h 328160"/>
                <a:gd name="connsiteX11" fmla="*/ 2199 w 492648"/>
                <a:gd name="connsiteY11" fmla="*/ 328161 h 32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2648" h="328160">
                  <a:moveTo>
                    <a:pt x="2199" y="328161"/>
                  </a:moveTo>
                  <a:lnTo>
                    <a:pt x="2199" y="328161"/>
                  </a:lnTo>
                  <a:cubicBezTo>
                    <a:pt x="884" y="328056"/>
                    <a:pt x="-97" y="326913"/>
                    <a:pt x="8" y="325608"/>
                  </a:cubicBezTo>
                  <a:cubicBezTo>
                    <a:pt x="8" y="325598"/>
                    <a:pt x="8" y="325598"/>
                    <a:pt x="8" y="325589"/>
                  </a:cubicBezTo>
                  <a:cubicBezTo>
                    <a:pt x="11342" y="170712"/>
                    <a:pt x="130691" y="90702"/>
                    <a:pt x="228608" y="50888"/>
                  </a:cubicBezTo>
                  <a:cubicBezTo>
                    <a:pt x="351099" y="1167"/>
                    <a:pt x="484925" y="-4167"/>
                    <a:pt x="491879" y="2120"/>
                  </a:cubicBezTo>
                  <a:cubicBezTo>
                    <a:pt x="492803" y="2901"/>
                    <a:pt x="492908" y="4291"/>
                    <a:pt x="492126" y="5206"/>
                  </a:cubicBezTo>
                  <a:cubicBezTo>
                    <a:pt x="492050" y="5292"/>
                    <a:pt x="491965" y="5377"/>
                    <a:pt x="491879" y="5454"/>
                  </a:cubicBezTo>
                  <a:cubicBezTo>
                    <a:pt x="490964" y="6301"/>
                    <a:pt x="489555" y="6301"/>
                    <a:pt x="488640" y="5454"/>
                  </a:cubicBezTo>
                  <a:cubicBezTo>
                    <a:pt x="479973" y="1263"/>
                    <a:pt x="309856" y="5454"/>
                    <a:pt x="171458" y="82987"/>
                  </a:cubicBezTo>
                  <a:cubicBezTo>
                    <a:pt x="68016" y="140708"/>
                    <a:pt x="11819" y="222338"/>
                    <a:pt x="4294" y="325684"/>
                  </a:cubicBezTo>
                  <a:cubicBezTo>
                    <a:pt x="4351" y="326932"/>
                    <a:pt x="3437" y="328008"/>
                    <a:pt x="2199" y="328161"/>
                  </a:cubicBezTo>
                  <a:close/>
                </a:path>
              </a:pathLst>
            </a:custGeom>
            <a:solidFill>
              <a:srgbClr val="1861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89" name="ïSḷïḋe"/>
            <p:cNvSpPr/>
            <p:nvPr/>
          </p:nvSpPr>
          <p:spPr>
            <a:xfrm>
              <a:off x="8497287" y="4635566"/>
              <a:ext cx="797477" cy="819718"/>
            </a:xfrm>
            <a:custGeom>
              <a:avLst/>
              <a:gdLst>
                <a:gd name="connsiteX0" fmla="*/ 324386 w 330167"/>
                <a:gd name="connsiteY0" fmla="*/ 126968 h 339375"/>
                <a:gd name="connsiteX1" fmla="*/ 321338 w 330167"/>
                <a:gd name="connsiteY1" fmla="*/ 149733 h 339375"/>
                <a:gd name="connsiteX2" fmla="*/ 320671 w 330167"/>
                <a:gd name="connsiteY2" fmla="*/ 154591 h 339375"/>
                <a:gd name="connsiteX3" fmla="*/ 316957 w 330167"/>
                <a:gd name="connsiteY3" fmla="*/ 176308 h 339375"/>
                <a:gd name="connsiteX4" fmla="*/ 278190 w 330167"/>
                <a:gd name="connsiteY4" fmla="*/ 339376 h 339375"/>
                <a:gd name="connsiteX5" fmla="*/ 52162 w 330167"/>
                <a:gd name="connsiteY5" fmla="*/ 339376 h 339375"/>
                <a:gd name="connsiteX6" fmla="*/ 1679 w 330167"/>
                <a:gd name="connsiteY6" fmla="*/ 0 h 339375"/>
                <a:gd name="connsiteX7" fmla="*/ 328577 w 330167"/>
                <a:gd name="connsiteY7" fmla="*/ 0 h 339375"/>
                <a:gd name="connsiteX8" fmla="*/ 324386 w 330167"/>
                <a:gd name="connsiteY8" fmla="*/ 126968 h 33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167" h="339375">
                  <a:moveTo>
                    <a:pt x="324386" y="126968"/>
                  </a:moveTo>
                  <a:cubicBezTo>
                    <a:pt x="323529" y="134588"/>
                    <a:pt x="322481" y="142113"/>
                    <a:pt x="321338" y="149733"/>
                  </a:cubicBezTo>
                  <a:cubicBezTo>
                    <a:pt x="321338" y="151352"/>
                    <a:pt x="320862" y="152971"/>
                    <a:pt x="320671" y="154591"/>
                  </a:cubicBezTo>
                  <a:cubicBezTo>
                    <a:pt x="319528" y="161830"/>
                    <a:pt x="318290" y="169069"/>
                    <a:pt x="316957" y="176308"/>
                  </a:cubicBezTo>
                  <a:cubicBezTo>
                    <a:pt x="306851" y="231296"/>
                    <a:pt x="293916" y="285722"/>
                    <a:pt x="278190" y="339376"/>
                  </a:cubicBezTo>
                  <a:lnTo>
                    <a:pt x="52162" y="339376"/>
                  </a:lnTo>
                  <a:cubicBezTo>
                    <a:pt x="21682" y="232315"/>
                    <a:pt x="-7369" y="108871"/>
                    <a:pt x="1679" y="0"/>
                  </a:cubicBezTo>
                  <a:lnTo>
                    <a:pt x="328577" y="0"/>
                  </a:lnTo>
                  <a:cubicBezTo>
                    <a:pt x="331663" y="42348"/>
                    <a:pt x="330254" y="84915"/>
                    <a:pt x="324386" y="126968"/>
                  </a:cubicBezTo>
                  <a:close/>
                </a:path>
              </a:pathLst>
            </a:custGeom>
            <a:solidFill>
              <a:srgbClr val="FAC66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90" name="íŝ1iḋé"/>
            <p:cNvSpPr/>
            <p:nvPr/>
          </p:nvSpPr>
          <p:spPr>
            <a:xfrm>
              <a:off x="8531481" y="5065097"/>
              <a:ext cx="729074" cy="20243"/>
            </a:xfrm>
            <a:custGeom>
              <a:avLst/>
              <a:gdLst>
                <a:gd name="connsiteX0" fmla="*/ 0 w 301847"/>
                <a:gd name="connsiteY0" fmla="*/ 0 h 8381"/>
                <a:gd name="connsiteX1" fmla="*/ 301847 w 301847"/>
                <a:gd name="connsiteY1" fmla="*/ 0 h 8381"/>
                <a:gd name="connsiteX2" fmla="*/ 301847 w 301847"/>
                <a:gd name="connsiteY2" fmla="*/ 8382 h 8381"/>
                <a:gd name="connsiteX3" fmla="*/ 0 w 301847"/>
                <a:gd name="connsiteY3" fmla="*/ 8382 h 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847" h="8381">
                  <a:moveTo>
                    <a:pt x="0" y="0"/>
                  </a:moveTo>
                  <a:lnTo>
                    <a:pt x="301847" y="0"/>
                  </a:lnTo>
                  <a:lnTo>
                    <a:pt x="301847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91" name="íšľíďè"/>
            <p:cNvSpPr/>
            <p:nvPr/>
          </p:nvSpPr>
          <p:spPr>
            <a:xfrm>
              <a:off x="8503185" y="4859189"/>
              <a:ext cx="791881" cy="20243"/>
            </a:xfrm>
            <a:custGeom>
              <a:avLst/>
              <a:gdLst>
                <a:gd name="connsiteX0" fmla="*/ 0 w 327850"/>
                <a:gd name="connsiteY0" fmla="*/ 0 h 8381"/>
                <a:gd name="connsiteX1" fmla="*/ 327851 w 327850"/>
                <a:gd name="connsiteY1" fmla="*/ 0 h 8381"/>
                <a:gd name="connsiteX2" fmla="*/ 327851 w 327850"/>
                <a:gd name="connsiteY2" fmla="*/ 8382 h 8381"/>
                <a:gd name="connsiteX3" fmla="*/ 0 w 327850"/>
                <a:gd name="connsiteY3" fmla="*/ 8382 h 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7850" h="8381">
                  <a:moveTo>
                    <a:pt x="0" y="0"/>
                  </a:moveTo>
                  <a:lnTo>
                    <a:pt x="327851" y="0"/>
                  </a:lnTo>
                  <a:lnTo>
                    <a:pt x="327851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92" name="íṩļíḑê"/>
            <p:cNvSpPr/>
            <p:nvPr/>
          </p:nvSpPr>
          <p:spPr>
            <a:xfrm>
              <a:off x="5488650" y="5394088"/>
              <a:ext cx="1077390" cy="59126"/>
            </a:xfrm>
            <a:custGeom>
              <a:avLst/>
              <a:gdLst>
                <a:gd name="connsiteX0" fmla="*/ 24479 w 446055"/>
                <a:gd name="connsiteY0" fmla="*/ 0 h 24479"/>
                <a:gd name="connsiteX1" fmla="*/ 446056 w 446055"/>
                <a:gd name="connsiteY1" fmla="*/ 0 h 24479"/>
                <a:gd name="connsiteX2" fmla="*/ 446056 w 446055"/>
                <a:gd name="connsiteY2" fmla="*/ 24479 h 24479"/>
                <a:gd name="connsiteX3" fmla="*/ 0 w 446055"/>
                <a:gd name="connsiteY3" fmla="*/ 24479 h 24479"/>
                <a:gd name="connsiteX4" fmla="*/ 24479 w 446055"/>
                <a:gd name="connsiteY4" fmla="*/ 0 h 2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055" h="24479">
                  <a:moveTo>
                    <a:pt x="24479" y="0"/>
                  </a:moveTo>
                  <a:lnTo>
                    <a:pt x="446056" y="0"/>
                  </a:lnTo>
                  <a:lnTo>
                    <a:pt x="446056" y="24479"/>
                  </a:lnTo>
                  <a:lnTo>
                    <a:pt x="0" y="24479"/>
                  </a:lnTo>
                  <a:cubicBezTo>
                    <a:pt x="0" y="10963"/>
                    <a:pt x="10963" y="0"/>
                    <a:pt x="24479" y="0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93" name="íŝļide"/>
            <p:cNvSpPr/>
            <p:nvPr/>
          </p:nvSpPr>
          <p:spPr>
            <a:xfrm>
              <a:off x="6368646" y="4327968"/>
              <a:ext cx="2151323" cy="1126164"/>
            </a:xfrm>
            <a:custGeom>
              <a:avLst/>
              <a:gdLst>
                <a:gd name="connsiteX0" fmla="*/ 864108 w 890679"/>
                <a:gd name="connsiteY0" fmla="*/ 0 h 466248"/>
                <a:gd name="connsiteX1" fmla="*/ 258604 w 890679"/>
                <a:gd name="connsiteY1" fmla="*/ 0 h 466248"/>
                <a:gd name="connsiteX2" fmla="*/ 217075 w 890679"/>
                <a:gd name="connsiteY2" fmla="*/ 25813 h 466248"/>
                <a:gd name="connsiteX3" fmla="*/ 0 w 890679"/>
                <a:gd name="connsiteY3" fmla="*/ 466249 h 466248"/>
                <a:gd name="connsiteX4" fmla="*/ 677513 w 890679"/>
                <a:gd name="connsiteY4" fmla="*/ 466249 h 466248"/>
                <a:gd name="connsiteX5" fmla="*/ 888206 w 890679"/>
                <a:gd name="connsiteY5" fmla="*/ 38100 h 466248"/>
                <a:gd name="connsiteX6" fmla="*/ 875052 w 890679"/>
                <a:gd name="connsiteY6" fmla="*/ 2467 h 466248"/>
                <a:gd name="connsiteX7" fmla="*/ 864108 w 890679"/>
                <a:gd name="connsiteY7" fmla="*/ 0 h 466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0679" h="466248">
                  <a:moveTo>
                    <a:pt x="864108" y="0"/>
                  </a:moveTo>
                  <a:lnTo>
                    <a:pt x="258604" y="0"/>
                  </a:lnTo>
                  <a:cubicBezTo>
                    <a:pt x="240973" y="-10"/>
                    <a:pt x="224876" y="10001"/>
                    <a:pt x="217075" y="25813"/>
                  </a:cubicBezTo>
                  <a:lnTo>
                    <a:pt x="0" y="466249"/>
                  </a:lnTo>
                  <a:lnTo>
                    <a:pt x="677513" y="466249"/>
                  </a:lnTo>
                  <a:lnTo>
                    <a:pt x="888206" y="38100"/>
                  </a:lnTo>
                  <a:cubicBezTo>
                    <a:pt x="894416" y="24632"/>
                    <a:pt x="888530" y="8668"/>
                    <a:pt x="875052" y="2467"/>
                  </a:cubicBezTo>
                  <a:cubicBezTo>
                    <a:pt x="871614" y="886"/>
                    <a:pt x="867889" y="38"/>
                    <a:pt x="864108" y="0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94" name="í$líḑê"/>
            <p:cNvSpPr/>
            <p:nvPr/>
          </p:nvSpPr>
          <p:spPr>
            <a:xfrm>
              <a:off x="6420640" y="4327968"/>
              <a:ext cx="2151323" cy="1126164"/>
            </a:xfrm>
            <a:custGeom>
              <a:avLst/>
              <a:gdLst>
                <a:gd name="connsiteX0" fmla="*/ 864108 w 890679"/>
                <a:gd name="connsiteY0" fmla="*/ 0 h 466248"/>
                <a:gd name="connsiteX1" fmla="*/ 258604 w 890679"/>
                <a:gd name="connsiteY1" fmla="*/ 0 h 466248"/>
                <a:gd name="connsiteX2" fmla="*/ 217170 w 890679"/>
                <a:gd name="connsiteY2" fmla="*/ 25813 h 466248"/>
                <a:gd name="connsiteX3" fmla="*/ 0 w 890679"/>
                <a:gd name="connsiteY3" fmla="*/ 466249 h 466248"/>
                <a:gd name="connsiteX4" fmla="*/ 677513 w 890679"/>
                <a:gd name="connsiteY4" fmla="*/ 466249 h 466248"/>
                <a:gd name="connsiteX5" fmla="*/ 888206 w 890679"/>
                <a:gd name="connsiteY5" fmla="*/ 38100 h 466248"/>
                <a:gd name="connsiteX6" fmla="*/ 875052 w 890679"/>
                <a:gd name="connsiteY6" fmla="*/ 2467 h 466248"/>
                <a:gd name="connsiteX7" fmla="*/ 864108 w 890679"/>
                <a:gd name="connsiteY7" fmla="*/ 0 h 466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0679" h="466248">
                  <a:moveTo>
                    <a:pt x="864108" y="0"/>
                  </a:moveTo>
                  <a:lnTo>
                    <a:pt x="258604" y="0"/>
                  </a:lnTo>
                  <a:cubicBezTo>
                    <a:pt x="240992" y="-10"/>
                    <a:pt x="224914" y="10001"/>
                    <a:pt x="217170" y="25813"/>
                  </a:cubicBezTo>
                  <a:lnTo>
                    <a:pt x="0" y="466249"/>
                  </a:lnTo>
                  <a:lnTo>
                    <a:pt x="677513" y="466249"/>
                  </a:lnTo>
                  <a:lnTo>
                    <a:pt x="888206" y="38100"/>
                  </a:lnTo>
                  <a:cubicBezTo>
                    <a:pt x="894417" y="24632"/>
                    <a:pt x="888530" y="8668"/>
                    <a:pt x="875052" y="2467"/>
                  </a:cubicBezTo>
                  <a:cubicBezTo>
                    <a:pt x="871614" y="886"/>
                    <a:pt x="867889" y="38"/>
                    <a:pt x="864108" y="0"/>
                  </a:cubicBezTo>
                  <a:close/>
                </a:path>
              </a:pathLst>
            </a:custGeom>
            <a:solidFill>
              <a:srgbClr val="626C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95" name="iṣļïḋè"/>
            <p:cNvSpPr/>
            <p:nvPr/>
          </p:nvSpPr>
          <p:spPr>
            <a:xfrm>
              <a:off x="7415291" y="4779025"/>
              <a:ext cx="223458" cy="206225"/>
            </a:xfrm>
            <a:custGeom>
              <a:avLst/>
              <a:gdLst>
                <a:gd name="connsiteX0" fmla="*/ 68546 w 92515"/>
                <a:gd name="connsiteY0" fmla="*/ 74908 h 85380"/>
                <a:gd name="connsiteX1" fmla="*/ 5777 w 92515"/>
                <a:gd name="connsiteY1" fmla="*/ 70717 h 85380"/>
                <a:gd name="connsiteX2" fmla="*/ 23969 w 92515"/>
                <a:gd name="connsiteY2" fmla="*/ 10519 h 85380"/>
                <a:gd name="connsiteX3" fmla="*/ 86739 w 92515"/>
                <a:gd name="connsiteY3" fmla="*/ 14615 h 85380"/>
                <a:gd name="connsiteX4" fmla="*/ 68546 w 92515"/>
                <a:gd name="connsiteY4" fmla="*/ 74908 h 85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515" h="85380">
                  <a:moveTo>
                    <a:pt x="68546" y="74908"/>
                  </a:moveTo>
                  <a:cubicBezTo>
                    <a:pt x="46258" y="90339"/>
                    <a:pt x="18159" y="88529"/>
                    <a:pt x="5777" y="70717"/>
                  </a:cubicBezTo>
                  <a:cubicBezTo>
                    <a:pt x="-6606" y="52906"/>
                    <a:pt x="1586" y="26045"/>
                    <a:pt x="23969" y="10519"/>
                  </a:cubicBezTo>
                  <a:cubicBezTo>
                    <a:pt x="46353" y="-5006"/>
                    <a:pt x="74357" y="-3101"/>
                    <a:pt x="86739" y="14615"/>
                  </a:cubicBezTo>
                  <a:cubicBezTo>
                    <a:pt x="99122" y="32332"/>
                    <a:pt x="90930" y="59383"/>
                    <a:pt x="68546" y="749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96" name="iṩļïḓe"/>
            <p:cNvSpPr/>
            <p:nvPr/>
          </p:nvSpPr>
          <p:spPr>
            <a:xfrm>
              <a:off x="6577315" y="4782578"/>
              <a:ext cx="415725" cy="72239"/>
            </a:xfrm>
            <a:custGeom>
              <a:avLst/>
              <a:gdLst>
                <a:gd name="connsiteX0" fmla="*/ 172117 w 172116"/>
                <a:gd name="connsiteY0" fmla="*/ 29908 h 29908"/>
                <a:gd name="connsiteX1" fmla="*/ 0 w 172116"/>
                <a:gd name="connsiteY1" fmla="*/ 29908 h 29908"/>
                <a:gd name="connsiteX2" fmla="*/ 8001 w 172116"/>
                <a:gd name="connsiteY2" fmla="*/ 0 h 29908"/>
                <a:gd name="connsiteX3" fmla="*/ 164116 w 172116"/>
                <a:gd name="connsiteY3" fmla="*/ 0 h 29908"/>
                <a:gd name="connsiteX4" fmla="*/ 172117 w 172116"/>
                <a:gd name="connsiteY4" fmla="*/ 29908 h 29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16" h="29908">
                  <a:moveTo>
                    <a:pt x="172117" y="29908"/>
                  </a:moveTo>
                  <a:lnTo>
                    <a:pt x="0" y="29908"/>
                  </a:lnTo>
                  <a:lnTo>
                    <a:pt x="8001" y="0"/>
                  </a:lnTo>
                  <a:lnTo>
                    <a:pt x="164116" y="0"/>
                  </a:lnTo>
                  <a:lnTo>
                    <a:pt x="172117" y="29908"/>
                  </a:lnTo>
                  <a:close/>
                </a:path>
              </a:pathLst>
            </a:custGeom>
            <a:solidFill>
              <a:srgbClr val="87B8C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97" name="iŝḻidè"/>
            <p:cNvSpPr/>
            <p:nvPr/>
          </p:nvSpPr>
          <p:spPr>
            <a:xfrm>
              <a:off x="6577315" y="4842854"/>
              <a:ext cx="415725" cy="610360"/>
            </a:xfrm>
            <a:custGeom>
              <a:avLst/>
              <a:gdLst>
                <a:gd name="connsiteX0" fmla="*/ 172117 w 172116"/>
                <a:gd name="connsiteY0" fmla="*/ 0 h 252698"/>
                <a:gd name="connsiteX1" fmla="*/ 167830 w 172116"/>
                <a:gd name="connsiteY1" fmla="*/ 65341 h 252698"/>
                <a:gd name="connsiteX2" fmla="*/ 159829 w 172116"/>
                <a:gd name="connsiteY2" fmla="*/ 187262 h 252698"/>
                <a:gd name="connsiteX3" fmla="*/ 155543 w 172116"/>
                <a:gd name="connsiteY3" fmla="*/ 252698 h 252698"/>
                <a:gd name="connsiteX4" fmla="*/ 16574 w 172116"/>
                <a:gd name="connsiteY4" fmla="*/ 252698 h 252698"/>
                <a:gd name="connsiteX5" fmla="*/ 12287 w 172116"/>
                <a:gd name="connsiteY5" fmla="*/ 187262 h 252698"/>
                <a:gd name="connsiteX6" fmla="*/ 4286 w 172116"/>
                <a:gd name="connsiteY6" fmla="*/ 65341 h 252698"/>
                <a:gd name="connsiteX7" fmla="*/ 0 w 172116"/>
                <a:gd name="connsiteY7" fmla="*/ 0 h 252698"/>
                <a:gd name="connsiteX8" fmla="*/ 172117 w 172116"/>
                <a:gd name="connsiteY8" fmla="*/ 0 h 252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2116" h="252698">
                  <a:moveTo>
                    <a:pt x="172117" y="0"/>
                  </a:moveTo>
                  <a:lnTo>
                    <a:pt x="167830" y="65341"/>
                  </a:lnTo>
                  <a:lnTo>
                    <a:pt x="159829" y="187262"/>
                  </a:lnTo>
                  <a:lnTo>
                    <a:pt x="155543" y="252698"/>
                  </a:lnTo>
                  <a:lnTo>
                    <a:pt x="16574" y="252698"/>
                  </a:lnTo>
                  <a:lnTo>
                    <a:pt x="12287" y="187262"/>
                  </a:lnTo>
                  <a:lnTo>
                    <a:pt x="4286" y="65341"/>
                  </a:lnTo>
                  <a:lnTo>
                    <a:pt x="0" y="0"/>
                  </a:lnTo>
                  <a:lnTo>
                    <a:pt x="172117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98" name="ïṣľïḍé"/>
            <p:cNvSpPr/>
            <p:nvPr/>
          </p:nvSpPr>
          <p:spPr>
            <a:xfrm>
              <a:off x="6537974" y="4811794"/>
              <a:ext cx="494408" cy="61887"/>
            </a:xfrm>
            <a:custGeom>
              <a:avLst/>
              <a:gdLst>
                <a:gd name="connsiteX0" fmla="*/ 204692 w 204692"/>
                <a:gd name="connsiteY0" fmla="*/ 25622 h 25622"/>
                <a:gd name="connsiteX1" fmla="*/ 0 w 204692"/>
                <a:gd name="connsiteY1" fmla="*/ 25622 h 25622"/>
                <a:gd name="connsiteX2" fmla="*/ 9430 w 204692"/>
                <a:gd name="connsiteY2" fmla="*/ 0 h 25622"/>
                <a:gd name="connsiteX3" fmla="*/ 195263 w 204692"/>
                <a:gd name="connsiteY3" fmla="*/ 0 h 25622"/>
                <a:gd name="connsiteX4" fmla="*/ 204692 w 204692"/>
                <a:gd name="connsiteY4" fmla="*/ 25622 h 2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692" h="25622">
                  <a:moveTo>
                    <a:pt x="204692" y="25622"/>
                  </a:moveTo>
                  <a:lnTo>
                    <a:pt x="0" y="25622"/>
                  </a:lnTo>
                  <a:lnTo>
                    <a:pt x="9430" y="0"/>
                  </a:lnTo>
                  <a:lnTo>
                    <a:pt x="195263" y="0"/>
                  </a:lnTo>
                  <a:lnTo>
                    <a:pt x="204692" y="25622"/>
                  </a:lnTo>
                  <a:close/>
                </a:path>
              </a:pathLst>
            </a:custGeom>
            <a:solidFill>
              <a:srgbClr val="A1D4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99" name="îṡļiḓe"/>
            <p:cNvSpPr/>
            <p:nvPr/>
          </p:nvSpPr>
          <p:spPr>
            <a:xfrm>
              <a:off x="6587668" y="5000677"/>
              <a:ext cx="395020" cy="294483"/>
            </a:xfrm>
            <a:custGeom>
              <a:avLst/>
              <a:gdLst>
                <a:gd name="connsiteX0" fmla="*/ 163544 w 163544"/>
                <a:gd name="connsiteY0" fmla="*/ 0 h 121920"/>
                <a:gd name="connsiteX1" fmla="*/ 155543 w 163544"/>
                <a:gd name="connsiteY1" fmla="*/ 121920 h 121920"/>
                <a:gd name="connsiteX2" fmla="*/ 8001 w 163544"/>
                <a:gd name="connsiteY2" fmla="*/ 121920 h 121920"/>
                <a:gd name="connsiteX3" fmla="*/ 0 w 163544"/>
                <a:gd name="connsiteY3" fmla="*/ 0 h 121920"/>
                <a:gd name="connsiteX4" fmla="*/ 163544 w 163544"/>
                <a:gd name="connsiteY4" fmla="*/ 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44" h="121920">
                  <a:moveTo>
                    <a:pt x="163544" y="0"/>
                  </a:moveTo>
                  <a:lnTo>
                    <a:pt x="155543" y="121920"/>
                  </a:lnTo>
                  <a:lnTo>
                    <a:pt x="8001" y="121920"/>
                  </a:lnTo>
                  <a:lnTo>
                    <a:pt x="0" y="0"/>
                  </a:lnTo>
                  <a:lnTo>
                    <a:pt x="163544" y="0"/>
                  </a:lnTo>
                  <a:close/>
                </a:path>
              </a:pathLst>
            </a:custGeom>
            <a:solidFill>
              <a:srgbClr val="F794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504" name="组合 503"/>
          <p:cNvGrpSpPr/>
          <p:nvPr/>
        </p:nvGrpSpPr>
        <p:grpSpPr>
          <a:xfrm>
            <a:off x="983496" y="2602148"/>
            <a:ext cx="1852282" cy="1533418"/>
            <a:chOff x="6639972" y="3622613"/>
            <a:chExt cx="2272518" cy="1881312"/>
          </a:xfrm>
        </p:grpSpPr>
        <p:grpSp>
          <p:nvGrpSpPr>
            <p:cNvPr id="505" name="组合 504"/>
            <p:cNvGrpSpPr/>
            <p:nvPr/>
          </p:nvGrpSpPr>
          <p:grpSpPr>
            <a:xfrm>
              <a:off x="7105243" y="3874960"/>
              <a:ext cx="883887" cy="682942"/>
              <a:chOff x="7105243" y="3874960"/>
              <a:chExt cx="883887" cy="682942"/>
            </a:xfrm>
          </p:grpSpPr>
          <p:sp>
            <p:nvSpPr>
              <p:cNvPr id="625" name="任意多边形 124"/>
              <p:cNvSpPr/>
              <p:nvPr/>
            </p:nvSpPr>
            <p:spPr>
              <a:xfrm>
                <a:off x="7384827" y="4405788"/>
                <a:ext cx="260413" cy="152114"/>
              </a:xfrm>
              <a:custGeom>
                <a:avLst/>
                <a:gdLst>
                  <a:gd name="connsiteX0" fmla="*/ 260413 w 260413"/>
                  <a:gd name="connsiteY0" fmla="*/ 0 h 152114"/>
                  <a:gd name="connsiteX1" fmla="*/ 87916 w 260413"/>
                  <a:gd name="connsiteY1" fmla="*/ 0 h 152114"/>
                  <a:gd name="connsiteX2" fmla="*/ 0 w 260413"/>
                  <a:gd name="connsiteY2" fmla="*/ 152114 h 152114"/>
                  <a:gd name="connsiteX3" fmla="*/ 172498 w 260413"/>
                  <a:gd name="connsiteY3" fmla="*/ 152114 h 152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0413" h="152114">
                    <a:moveTo>
                      <a:pt x="260413" y="0"/>
                    </a:moveTo>
                    <a:lnTo>
                      <a:pt x="87916" y="0"/>
                    </a:lnTo>
                    <a:lnTo>
                      <a:pt x="0" y="152114"/>
                    </a:lnTo>
                    <a:lnTo>
                      <a:pt x="172498" y="152114"/>
                    </a:lnTo>
                    <a:close/>
                  </a:path>
                </a:pathLst>
              </a:custGeom>
              <a:solidFill>
                <a:srgbClr val="6D6E7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626" name="任意多边形 125"/>
              <p:cNvSpPr/>
              <p:nvPr/>
            </p:nvSpPr>
            <p:spPr>
              <a:xfrm>
                <a:off x="7413307" y="4405788"/>
                <a:ext cx="260318" cy="152114"/>
              </a:xfrm>
              <a:custGeom>
                <a:avLst/>
                <a:gdLst>
                  <a:gd name="connsiteX0" fmla="*/ 260318 w 260318"/>
                  <a:gd name="connsiteY0" fmla="*/ 0 h 152114"/>
                  <a:gd name="connsiteX1" fmla="*/ 87916 w 260318"/>
                  <a:gd name="connsiteY1" fmla="*/ 0 h 152114"/>
                  <a:gd name="connsiteX2" fmla="*/ 0 w 260318"/>
                  <a:gd name="connsiteY2" fmla="*/ 152114 h 152114"/>
                  <a:gd name="connsiteX3" fmla="*/ 172403 w 260318"/>
                  <a:gd name="connsiteY3" fmla="*/ 152114 h 152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0318" h="152114">
                    <a:moveTo>
                      <a:pt x="260318" y="0"/>
                    </a:moveTo>
                    <a:lnTo>
                      <a:pt x="87916" y="0"/>
                    </a:lnTo>
                    <a:lnTo>
                      <a:pt x="0" y="152114"/>
                    </a:lnTo>
                    <a:lnTo>
                      <a:pt x="172403" y="152114"/>
                    </a:lnTo>
                    <a:close/>
                  </a:path>
                </a:pathLst>
              </a:custGeom>
              <a:solidFill>
                <a:srgbClr val="9395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627" name="组合 626"/>
              <p:cNvGrpSpPr/>
              <p:nvPr/>
            </p:nvGrpSpPr>
            <p:grpSpPr>
              <a:xfrm>
                <a:off x="7105243" y="3874960"/>
                <a:ext cx="883887" cy="576582"/>
                <a:chOff x="7105243" y="3874960"/>
                <a:chExt cx="883887" cy="576582"/>
              </a:xfrm>
            </p:grpSpPr>
            <p:sp>
              <p:nvSpPr>
                <p:cNvPr id="628" name="任意多边形 127"/>
                <p:cNvSpPr/>
                <p:nvPr/>
              </p:nvSpPr>
              <p:spPr>
                <a:xfrm>
                  <a:off x="7105243" y="3874960"/>
                  <a:ext cx="861812" cy="563499"/>
                </a:xfrm>
                <a:custGeom>
                  <a:avLst/>
                  <a:gdLst>
                    <a:gd name="connsiteX0" fmla="*/ 835178 w 861812"/>
                    <a:gd name="connsiteY0" fmla="*/ 563499 h 563499"/>
                    <a:gd name="connsiteX1" fmla="*/ 95181 w 861812"/>
                    <a:gd name="connsiteY1" fmla="*/ 563499 h 563499"/>
                    <a:gd name="connsiteX2" fmla="*/ 75273 w 861812"/>
                    <a:gd name="connsiteY2" fmla="*/ 546830 h 563499"/>
                    <a:gd name="connsiteX3" fmla="*/ 62700 w 861812"/>
                    <a:gd name="connsiteY3" fmla="*/ 462248 h 563499"/>
                    <a:gd name="connsiteX4" fmla="*/ 216 w 861812"/>
                    <a:gd name="connsiteY4" fmla="*/ 30194 h 563499"/>
                    <a:gd name="connsiteX5" fmla="*/ 26982 w 861812"/>
                    <a:gd name="connsiteY5" fmla="*/ 0 h 563499"/>
                    <a:gd name="connsiteX6" fmla="*/ 755549 w 861812"/>
                    <a:gd name="connsiteY6" fmla="*/ 0 h 563499"/>
                    <a:gd name="connsiteX7" fmla="*/ 775361 w 861812"/>
                    <a:gd name="connsiteY7" fmla="*/ 16669 h 563499"/>
                    <a:gd name="connsiteX8" fmla="*/ 849370 w 861812"/>
                    <a:gd name="connsiteY8" fmla="*/ 462153 h 563499"/>
                    <a:gd name="connsiteX9" fmla="*/ 861467 w 861812"/>
                    <a:gd name="connsiteY9" fmla="*/ 533305 h 563499"/>
                    <a:gd name="connsiteX10" fmla="*/ 835178 w 861812"/>
                    <a:gd name="connsiteY10" fmla="*/ 563499 h 5634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61812" h="563499">
                      <a:moveTo>
                        <a:pt x="835178" y="563499"/>
                      </a:moveTo>
                      <a:lnTo>
                        <a:pt x="95181" y="563499"/>
                      </a:lnTo>
                      <a:cubicBezTo>
                        <a:pt x="84894" y="563499"/>
                        <a:pt x="76797" y="556736"/>
                        <a:pt x="75273" y="546830"/>
                      </a:cubicBezTo>
                      <a:lnTo>
                        <a:pt x="62700" y="462248"/>
                      </a:lnTo>
                      <a:lnTo>
                        <a:pt x="216" y="30194"/>
                      </a:lnTo>
                      <a:cubicBezTo>
                        <a:pt x="-1879" y="15145"/>
                        <a:pt x="11551" y="0"/>
                        <a:pt x="26982" y="0"/>
                      </a:cubicBezTo>
                      <a:lnTo>
                        <a:pt x="755549" y="0"/>
                      </a:lnTo>
                      <a:cubicBezTo>
                        <a:pt x="765741" y="0"/>
                        <a:pt x="773837" y="6763"/>
                        <a:pt x="775361" y="16669"/>
                      </a:cubicBezTo>
                      <a:lnTo>
                        <a:pt x="849370" y="462153"/>
                      </a:lnTo>
                      <a:lnTo>
                        <a:pt x="861467" y="533305"/>
                      </a:lnTo>
                      <a:cubicBezTo>
                        <a:pt x="864134" y="548354"/>
                        <a:pt x="850989" y="563499"/>
                        <a:pt x="835178" y="563499"/>
                      </a:cubicBezTo>
                      <a:close/>
                    </a:path>
                  </a:pathLst>
                </a:custGeom>
                <a:solidFill>
                  <a:srgbClr val="BCBEC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29" name="任意多边形 128"/>
                <p:cNvSpPr/>
                <p:nvPr/>
              </p:nvSpPr>
              <p:spPr>
                <a:xfrm>
                  <a:off x="7126960" y="3874960"/>
                  <a:ext cx="862170" cy="563499"/>
                </a:xfrm>
                <a:custGeom>
                  <a:avLst/>
                  <a:gdLst>
                    <a:gd name="connsiteX0" fmla="*/ 835559 w 862170"/>
                    <a:gd name="connsiteY0" fmla="*/ 563499 h 563499"/>
                    <a:gd name="connsiteX1" fmla="*/ 95562 w 862170"/>
                    <a:gd name="connsiteY1" fmla="*/ 563499 h 563499"/>
                    <a:gd name="connsiteX2" fmla="*/ 75654 w 862170"/>
                    <a:gd name="connsiteY2" fmla="*/ 546830 h 563499"/>
                    <a:gd name="connsiteX3" fmla="*/ 62986 w 862170"/>
                    <a:gd name="connsiteY3" fmla="*/ 462248 h 563499"/>
                    <a:gd name="connsiteX4" fmla="*/ 216 w 862170"/>
                    <a:gd name="connsiteY4" fmla="*/ 30194 h 563499"/>
                    <a:gd name="connsiteX5" fmla="*/ 26982 w 862170"/>
                    <a:gd name="connsiteY5" fmla="*/ 0 h 563499"/>
                    <a:gd name="connsiteX6" fmla="*/ 755549 w 862170"/>
                    <a:gd name="connsiteY6" fmla="*/ 0 h 563499"/>
                    <a:gd name="connsiteX7" fmla="*/ 775456 w 862170"/>
                    <a:gd name="connsiteY7" fmla="*/ 16669 h 563499"/>
                    <a:gd name="connsiteX8" fmla="*/ 849751 w 862170"/>
                    <a:gd name="connsiteY8" fmla="*/ 462153 h 563499"/>
                    <a:gd name="connsiteX9" fmla="*/ 861848 w 862170"/>
                    <a:gd name="connsiteY9" fmla="*/ 533305 h 563499"/>
                    <a:gd name="connsiteX10" fmla="*/ 835559 w 862170"/>
                    <a:gd name="connsiteY10" fmla="*/ 563499 h 5634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62170" h="563499">
                      <a:moveTo>
                        <a:pt x="835559" y="563499"/>
                      </a:moveTo>
                      <a:lnTo>
                        <a:pt x="95562" y="563499"/>
                      </a:lnTo>
                      <a:cubicBezTo>
                        <a:pt x="85275" y="563499"/>
                        <a:pt x="77083" y="556736"/>
                        <a:pt x="75654" y="546830"/>
                      </a:cubicBezTo>
                      <a:lnTo>
                        <a:pt x="62986" y="462248"/>
                      </a:lnTo>
                      <a:lnTo>
                        <a:pt x="216" y="30194"/>
                      </a:lnTo>
                      <a:cubicBezTo>
                        <a:pt x="-1879" y="15145"/>
                        <a:pt x="11551" y="0"/>
                        <a:pt x="26982" y="0"/>
                      </a:cubicBezTo>
                      <a:lnTo>
                        <a:pt x="755549" y="0"/>
                      </a:lnTo>
                      <a:cubicBezTo>
                        <a:pt x="765741" y="0"/>
                        <a:pt x="773837" y="6763"/>
                        <a:pt x="775456" y="16669"/>
                      </a:cubicBezTo>
                      <a:lnTo>
                        <a:pt x="849751" y="462153"/>
                      </a:lnTo>
                      <a:lnTo>
                        <a:pt x="861848" y="533305"/>
                      </a:lnTo>
                      <a:cubicBezTo>
                        <a:pt x="864420" y="548354"/>
                        <a:pt x="851275" y="563499"/>
                        <a:pt x="835559" y="563499"/>
                      </a:cubicBezTo>
                      <a:close/>
                    </a:path>
                  </a:pathLst>
                </a:custGeom>
                <a:solidFill>
                  <a:srgbClr val="E6E7E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30" name="任意多边形 129"/>
                <p:cNvSpPr/>
                <p:nvPr/>
              </p:nvSpPr>
              <p:spPr>
                <a:xfrm>
                  <a:off x="7582755" y="4338158"/>
                  <a:ext cx="56104" cy="59058"/>
                </a:xfrm>
                <a:custGeom>
                  <a:avLst/>
                  <a:gdLst>
                    <a:gd name="connsiteX0" fmla="*/ 56105 w 56104"/>
                    <a:gd name="connsiteY0" fmla="*/ 29815 h 59058"/>
                    <a:gd name="connsiteX1" fmla="*/ 27720 w 56104"/>
                    <a:gd name="connsiteY1" fmla="*/ 59057 h 59058"/>
                    <a:gd name="connsiteX2" fmla="*/ 2 w 56104"/>
                    <a:gd name="connsiteY2" fmla="*/ 29244 h 59058"/>
                    <a:gd name="connsiteX3" fmla="*/ 28387 w 56104"/>
                    <a:gd name="connsiteY3" fmla="*/ 2 h 59058"/>
                    <a:gd name="connsiteX4" fmla="*/ 28101 w 56104"/>
                    <a:gd name="connsiteY4" fmla="*/ 29529 h 59058"/>
                    <a:gd name="connsiteX5" fmla="*/ 56105 w 56104"/>
                    <a:gd name="connsiteY5" fmla="*/ 29815 h 590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6104" h="59058">
                      <a:moveTo>
                        <a:pt x="56105" y="29815"/>
                      </a:moveTo>
                      <a:cubicBezTo>
                        <a:pt x="55914" y="46103"/>
                        <a:pt x="43246" y="59248"/>
                        <a:pt x="27720" y="59057"/>
                      </a:cubicBezTo>
                      <a:cubicBezTo>
                        <a:pt x="12194" y="58866"/>
                        <a:pt x="-188" y="45532"/>
                        <a:pt x="2" y="29244"/>
                      </a:cubicBezTo>
                      <a:cubicBezTo>
                        <a:pt x="193" y="12956"/>
                        <a:pt x="12861" y="-189"/>
                        <a:pt x="28387" y="2"/>
                      </a:cubicBezTo>
                      <a:lnTo>
                        <a:pt x="28101" y="29529"/>
                      </a:lnTo>
                      <a:lnTo>
                        <a:pt x="56105" y="29815"/>
                      </a:lnTo>
                      <a:close/>
                    </a:path>
                  </a:pathLst>
                </a:custGeom>
                <a:solidFill>
                  <a:srgbClr val="93959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31" name="任意多边形 130"/>
                <p:cNvSpPr/>
                <p:nvPr/>
              </p:nvSpPr>
              <p:spPr>
                <a:xfrm>
                  <a:off x="7168515" y="3904963"/>
                  <a:ext cx="762952" cy="409765"/>
                </a:xfrm>
                <a:custGeom>
                  <a:avLst/>
                  <a:gdLst>
                    <a:gd name="connsiteX0" fmla="*/ 762953 w 762952"/>
                    <a:gd name="connsiteY0" fmla="*/ 409765 h 409765"/>
                    <a:gd name="connsiteX1" fmla="*/ 60484 w 762952"/>
                    <a:gd name="connsiteY1" fmla="*/ 409765 h 409765"/>
                    <a:gd name="connsiteX2" fmla="*/ 0 w 762952"/>
                    <a:gd name="connsiteY2" fmla="*/ 0 h 409765"/>
                    <a:gd name="connsiteX3" fmla="*/ 694563 w 762952"/>
                    <a:gd name="connsiteY3" fmla="*/ 0 h 409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2952" h="409765">
                      <a:moveTo>
                        <a:pt x="762953" y="409765"/>
                      </a:moveTo>
                      <a:lnTo>
                        <a:pt x="60484" y="409765"/>
                      </a:lnTo>
                      <a:lnTo>
                        <a:pt x="0" y="0"/>
                      </a:lnTo>
                      <a:lnTo>
                        <a:pt x="694563" y="0"/>
                      </a:lnTo>
                      <a:close/>
                    </a:path>
                  </a:pathLst>
                </a:custGeom>
                <a:solidFill>
                  <a:srgbClr val="6D6E7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32" name="任意多边形 131"/>
                <p:cNvSpPr/>
                <p:nvPr/>
              </p:nvSpPr>
              <p:spPr>
                <a:xfrm>
                  <a:off x="7201757" y="3960494"/>
                  <a:ext cx="93249" cy="334803"/>
                </a:xfrm>
                <a:custGeom>
                  <a:avLst/>
                  <a:gdLst>
                    <a:gd name="connsiteX0" fmla="*/ 93250 w 93249"/>
                    <a:gd name="connsiteY0" fmla="*/ 334804 h 334803"/>
                    <a:gd name="connsiteX1" fmla="*/ 49435 w 93249"/>
                    <a:gd name="connsiteY1" fmla="*/ 334804 h 334803"/>
                    <a:gd name="connsiteX2" fmla="*/ 0 w 93249"/>
                    <a:gd name="connsiteY2" fmla="*/ 0 h 334803"/>
                    <a:gd name="connsiteX3" fmla="*/ 43720 w 93249"/>
                    <a:gd name="connsiteY3" fmla="*/ 0 h 334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249" h="334803">
                      <a:moveTo>
                        <a:pt x="93250" y="334804"/>
                      </a:moveTo>
                      <a:lnTo>
                        <a:pt x="49435" y="334804"/>
                      </a:lnTo>
                      <a:lnTo>
                        <a:pt x="0" y="0"/>
                      </a:lnTo>
                      <a:lnTo>
                        <a:pt x="43720" y="0"/>
                      </a:lnTo>
                      <a:close/>
                    </a:path>
                  </a:pathLst>
                </a:custGeom>
                <a:solidFill>
                  <a:srgbClr val="41404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33" name="任意多边形 132"/>
                <p:cNvSpPr/>
                <p:nvPr/>
              </p:nvSpPr>
              <p:spPr>
                <a:xfrm>
                  <a:off x="7260335" y="3960494"/>
                  <a:ext cx="524065" cy="334803"/>
                </a:xfrm>
                <a:custGeom>
                  <a:avLst/>
                  <a:gdLst>
                    <a:gd name="connsiteX0" fmla="*/ 524066 w 524065"/>
                    <a:gd name="connsiteY0" fmla="*/ 334804 h 334803"/>
                    <a:gd name="connsiteX1" fmla="*/ 49530 w 524065"/>
                    <a:gd name="connsiteY1" fmla="*/ 334804 h 334803"/>
                    <a:gd name="connsiteX2" fmla="*/ 0 w 524065"/>
                    <a:gd name="connsiteY2" fmla="*/ 0 h 334803"/>
                    <a:gd name="connsiteX3" fmla="*/ 474536 w 524065"/>
                    <a:gd name="connsiteY3" fmla="*/ 0 h 334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4065" h="334803">
                      <a:moveTo>
                        <a:pt x="524066" y="334804"/>
                      </a:moveTo>
                      <a:lnTo>
                        <a:pt x="49530" y="334804"/>
                      </a:lnTo>
                      <a:lnTo>
                        <a:pt x="0" y="0"/>
                      </a:lnTo>
                      <a:lnTo>
                        <a:pt x="47453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34" name="文本框 633"/>
                <p:cNvSpPr txBox="1"/>
                <p:nvPr/>
              </p:nvSpPr>
              <p:spPr>
                <a:xfrm>
                  <a:off x="7300499" y="3915345"/>
                  <a:ext cx="488132" cy="5361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zh-CN" altLang="en-US" sz="2240" spc="0" baseline="0" dirty="0">
                      <a:solidFill>
                        <a:srgbClr val="FC5353"/>
                      </a:solidFill>
                      <a:cs typeface="+mn-ea"/>
                      <a:sym typeface="+mn-lt"/>
                      <a:rtl val="0"/>
                    </a:rPr>
                    <a:t>C</a:t>
                  </a:r>
                </a:p>
              </p:txBody>
            </p:sp>
            <p:sp>
              <p:nvSpPr>
                <p:cNvPr id="635" name="任意多边形 134"/>
                <p:cNvSpPr/>
                <p:nvPr/>
              </p:nvSpPr>
              <p:spPr>
                <a:xfrm>
                  <a:off x="7192803" y="3912678"/>
                  <a:ext cx="654367" cy="39338"/>
                </a:xfrm>
                <a:custGeom>
                  <a:avLst/>
                  <a:gdLst>
                    <a:gd name="connsiteX0" fmla="*/ 654368 w 654367"/>
                    <a:gd name="connsiteY0" fmla="*/ 39338 h 39338"/>
                    <a:gd name="connsiteX1" fmla="*/ 5810 w 654367"/>
                    <a:gd name="connsiteY1" fmla="*/ 39338 h 39338"/>
                    <a:gd name="connsiteX2" fmla="*/ 0 w 654367"/>
                    <a:gd name="connsiteY2" fmla="*/ 0 h 39338"/>
                    <a:gd name="connsiteX3" fmla="*/ 648557 w 654367"/>
                    <a:gd name="connsiteY3" fmla="*/ 0 h 39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4367" h="39338">
                      <a:moveTo>
                        <a:pt x="654368" y="39338"/>
                      </a:moveTo>
                      <a:lnTo>
                        <a:pt x="5810" y="39338"/>
                      </a:lnTo>
                      <a:lnTo>
                        <a:pt x="0" y="0"/>
                      </a:lnTo>
                      <a:lnTo>
                        <a:pt x="648557" y="0"/>
                      </a:lnTo>
                      <a:close/>
                    </a:path>
                  </a:pathLst>
                </a:custGeom>
                <a:solidFill>
                  <a:srgbClr val="41404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36" name="任意多边形 135"/>
                <p:cNvSpPr/>
                <p:nvPr/>
              </p:nvSpPr>
              <p:spPr>
                <a:xfrm>
                  <a:off x="7751730" y="3960494"/>
                  <a:ext cx="147923" cy="334803"/>
                </a:xfrm>
                <a:custGeom>
                  <a:avLst/>
                  <a:gdLst>
                    <a:gd name="connsiteX0" fmla="*/ 147923 w 147923"/>
                    <a:gd name="connsiteY0" fmla="*/ 334804 h 334803"/>
                    <a:gd name="connsiteX1" fmla="*/ 49530 w 147923"/>
                    <a:gd name="connsiteY1" fmla="*/ 334804 h 334803"/>
                    <a:gd name="connsiteX2" fmla="*/ 0 w 147923"/>
                    <a:gd name="connsiteY2" fmla="*/ 0 h 334803"/>
                    <a:gd name="connsiteX3" fmla="*/ 98393 w 147923"/>
                    <a:gd name="connsiteY3" fmla="*/ 0 h 334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7923" h="334803">
                      <a:moveTo>
                        <a:pt x="147923" y="334804"/>
                      </a:moveTo>
                      <a:lnTo>
                        <a:pt x="49530" y="334804"/>
                      </a:lnTo>
                      <a:lnTo>
                        <a:pt x="0" y="0"/>
                      </a:lnTo>
                      <a:lnTo>
                        <a:pt x="98393" y="0"/>
                      </a:lnTo>
                      <a:close/>
                    </a:path>
                  </a:pathLst>
                </a:custGeom>
                <a:solidFill>
                  <a:srgbClr val="41404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grpSp>
              <p:nvGrpSpPr>
                <p:cNvPr id="637" name="组合 636"/>
                <p:cNvGrpSpPr/>
                <p:nvPr/>
              </p:nvGrpSpPr>
              <p:grpSpPr>
                <a:xfrm>
                  <a:off x="7394162" y="4005357"/>
                  <a:ext cx="256412" cy="224980"/>
                  <a:chOff x="7394162" y="4005357"/>
                  <a:chExt cx="256412" cy="224980"/>
                </a:xfrm>
              </p:grpSpPr>
              <p:sp>
                <p:nvSpPr>
                  <p:cNvPr id="638" name="任意多边形 137"/>
                  <p:cNvSpPr/>
                  <p:nvPr/>
                </p:nvSpPr>
                <p:spPr>
                  <a:xfrm>
                    <a:off x="7398924" y="4010214"/>
                    <a:ext cx="247268" cy="215169"/>
                  </a:xfrm>
                  <a:custGeom>
                    <a:avLst/>
                    <a:gdLst>
                      <a:gd name="connsiteX0" fmla="*/ 247269 w 247268"/>
                      <a:gd name="connsiteY0" fmla="*/ 215170 h 215169"/>
                      <a:gd name="connsiteX1" fmla="*/ 31813 w 247268"/>
                      <a:gd name="connsiteY1" fmla="*/ 215170 h 215169"/>
                      <a:gd name="connsiteX2" fmla="*/ 31718 w 247268"/>
                      <a:gd name="connsiteY2" fmla="*/ 214313 h 215169"/>
                      <a:gd name="connsiteX3" fmla="*/ 0 w 247268"/>
                      <a:gd name="connsiteY3" fmla="*/ 0 h 215169"/>
                      <a:gd name="connsiteX4" fmla="*/ 215455 w 247268"/>
                      <a:gd name="connsiteY4" fmla="*/ 0 h 215169"/>
                      <a:gd name="connsiteX5" fmla="*/ 215551 w 247268"/>
                      <a:gd name="connsiteY5" fmla="*/ 857 h 215169"/>
                      <a:gd name="connsiteX6" fmla="*/ 247269 w 247268"/>
                      <a:gd name="connsiteY6" fmla="*/ 215170 h 215169"/>
                      <a:gd name="connsiteX7" fmla="*/ 33433 w 247268"/>
                      <a:gd name="connsiteY7" fmla="*/ 213265 h 215169"/>
                      <a:gd name="connsiteX8" fmla="*/ 244983 w 247268"/>
                      <a:gd name="connsiteY8" fmla="*/ 213265 h 215169"/>
                      <a:gd name="connsiteX9" fmla="*/ 213741 w 247268"/>
                      <a:gd name="connsiteY9" fmla="*/ 2000 h 215169"/>
                      <a:gd name="connsiteX10" fmla="*/ 2191 w 247268"/>
                      <a:gd name="connsiteY10" fmla="*/ 2000 h 215169"/>
                      <a:gd name="connsiteX11" fmla="*/ 33433 w 247268"/>
                      <a:gd name="connsiteY11" fmla="*/ 213265 h 215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47268" h="215169">
                        <a:moveTo>
                          <a:pt x="247269" y="215170"/>
                        </a:moveTo>
                        <a:lnTo>
                          <a:pt x="31813" y="215170"/>
                        </a:lnTo>
                        <a:lnTo>
                          <a:pt x="31718" y="214313"/>
                        </a:lnTo>
                        <a:lnTo>
                          <a:pt x="0" y="0"/>
                        </a:lnTo>
                        <a:lnTo>
                          <a:pt x="215455" y="0"/>
                        </a:lnTo>
                        <a:lnTo>
                          <a:pt x="215551" y="857"/>
                        </a:lnTo>
                        <a:lnTo>
                          <a:pt x="247269" y="215170"/>
                        </a:lnTo>
                        <a:close/>
                        <a:moveTo>
                          <a:pt x="33433" y="213265"/>
                        </a:moveTo>
                        <a:lnTo>
                          <a:pt x="244983" y="213265"/>
                        </a:lnTo>
                        <a:lnTo>
                          <a:pt x="213741" y="2000"/>
                        </a:lnTo>
                        <a:lnTo>
                          <a:pt x="2191" y="2000"/>
                        </a:lnTo>
                        <a:lnTo>
                          <a:pt x="33433" y="213265"/>
                        </a:lnTo>
                        <a:close/>
                      </a:path>
                    </a:pathLst>
                  </a:custGeom>
                  <a:solidFill>
                    <a:srgbClr val="231F2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39" name="任意多边形 138"/>
                  <p:cNvSpPr/>
                  <p:nvPr/>
                </p:nvSpPr>
                <p:spPr>
                  <a:xfrm>
                    <a:off x="7394162" y="4005357"/>
                    <a:ext cx="11810" cy="11810"/>
                  </a:xfrm>
                  <a:custGeom>
                    <a:avLst/>
                    <a:gdLst>
                      <a:gd name="connsiteX0" fmla="*/ 11811 w 11810"/>
                      <a:gd name="connsiteY0" fmla="*/ 5905 h 11810"/>
                      <a:gd name="connsiteX1" fmla="*/ 5905 w 11810"/>
                      <a:gd name="connsiteY1" fmla="*/ 11811 h 11810"/>
                      <a:gd name="connsiteX2" fmla="*/ 0 w 11810"/>
                      <a:gd name="connsiteY2" fmla="*/ 5905 h 11810"/>
                      <a:gd name="connsiteX3" fmla="*/ 5905 w 11810"/>
                      <a:gd name="connsiteY3" fmla="*/ 0 h 11810"/>
                      <a:gd name="connsiteX4" fmla="*/ 11811 w 11810"/>
                      <a:gd name="connsiteY4" fmla="*/ 5905 h 11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810" h="11810">
                        <a:moveTo>
                          <a:pt x="11811" y="5905"/>
                        </a:moveTo>
                        <a:cubicBezTo>
                          <a:pt x="11811" y="9144"/>
                          <a:pt x="9144" y="11811"/>
                          <a:pt x="5905" y="11811"/>
                        </a:cubicBezTo>
                        <a:cubicBezTo>
                          <a:pt x="2667" y="11811"/>
                          <a:pt x="0" y="9144"/>
                          <a:pt x="0" y="5905"/>
                        </a:cubicBezTo>
                        <a:cubicBezTo>
                          <a:pt x="0" y="2667"/>
                          <a:pt x="2667" y="0"/>
                          <a:pt x="5905" y="0"/>
                        </a:cubicBezTo>
                        <a:cubicBezTo>
                          <a:pt x="9144" y="0"/>
                          <a:pt x="11811" y="2667"/>
                          <a:pt x="11811" y="59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40" name="任意多边形 139"/>
                  <p:cNvSpPr/>
                  <p:nvPr/>
                </p:nvSpPr>
                <p:spPr>
                  <a:xfrm>
                    <a:off x="7606665" y="4005357"/>
                    <a:ext cx="11810" cy="11810"/>
                  </a:xfrm>
                  <a:custGeom>
                    <a:avLst/>
                    <a:gdLst>
                      <a:gd name="connsiteX0" fmla="*/ 11811 w 11810"/>
                      <a:gd name="connsiteY0" fmla="*/ 5905 h 11810"/>
                      <a:gd name="connsiteX1" fmla="*/ 5905 w 11810"/>
                      <a:gd name="connsiteY1" fmla="*/ 11811 h 11810"/>
                      <a:gd name="connsiteX2" fmla="*/ 0 w 11810"/>
                      <a:gd name="connsiteY2" fmla="*/ 5905 h 11810"/>
                      <a:gd name="connsiteX3" fmla="*/ 5905 w 11810"/>
                      <a:gd name="connsiteY3" fmla="*/ 0 h 11810"/>
                      <a:gd name="connsiteX4" fmla="*/ 11811 w 11810"/>
                      <a:gd name="connsiteY4" fmla="*/ 5905 h 11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810" h="11810">
                        <a:moveTo>
                          <a:pt x="11811" y="5905"/>
                        </a:moveTo>
                        <a:cubicBezTo>
                          <a:pt x="11811" y="9144"/>
                          <a:pt x="9144" y="11811"/>
                          <a:pt x="5905" y="11811"/>
                        </a:cubicBezTo>
                        <a:cubicBezTo>
                          <a:pt x="2667" y="11811"/>
                          <a:pt x="0" y="9144"/>
                          <a:pt x="0" y="5905"/>
                        </a:cubicBezTo>
                        <a:cubicBezTo>
                          <a:pt x="0" y="2667"/>
                          <a:pt x="2667" y="0"/>
                          <a:pt x="5905" y="0"/>
                        </a:cubicBezTo>
                        <a:cubicBezTo>
                          <a:pt x="9144" y="0"/>
                          <a:pt x="11811" y="2667"/>
                          <a:pt x="11811" y="59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41" name="任意多边形 140"/>
                  <p:cNvSpPr/>
                  <p:nvPr/>
                </p:nvSpPr>
                <p:spPr>
                  <a:xfrm>
                    <a:off x="7426261" y="4218526"/>
                    <a:ext cx="11810" cy="11810"/>
                  </a:xfrm>
                  <a:custGeom>
                    <a:avLst/>
                    <a:gdLst>
                      <a:gd name="connsiteX0" fmla="*/ 11811 w 11810"/>
                      <a:gd name="connsiteY0" fmla="*/ 5905 h 11810"/>
                      <a:gd name="connsiteX1" fmla="*/ 5905 w 11810"/>
                      <a:gd name="connsiteY1" fmla="*/ 11811 h 11810"/>
                      <a:gd name="connsiteX2" fmla="*/ 0 w 11810"/>
                      <a:gd name="connsiteY2" fmla="*/ 5905 h 11810"/>
                      <a:gd name="connsiteX3" fmla="*/ 5905 w 11810"/>
                      <a:gd name="connsiteY3" fmla="*/ 0 h 11810"/>
                      <a:gd name="connsiteX4" fmla="*/ 11811 w 11810"/>
                      <a:gd name="connsiteY4" fmla="*/ 5905 h 11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810" h="11810">
                        <a:moveTo>
                          <a:pt x="11811" y="5905"/>
                        </a:moveTo>
                        <a:cubicBezTo>
                          <a:pt x="11811" y="9144"/>
                          <a:pt x="9144" y="11811"/>
                          <a:pt x="5905" y="11811"/>
                        </a:cubicBezTo>
                        <a:cubicBezTo>
                          <a:pt x="2667" y="11811"/>
                          <a:pt x="0" y="9144"/>
                          <a:pt x="0" y="5905"/>
                        </a:cubicBezTo>
                        <a:cubicBezTo>
                          <a:pt x="0" y="2667"/>
                          <a:pt x="2667" y="0"/>
                          <a:pt x="5905" y="0"/>
                        </a:cubicBezTo>
                        <a:cubicBezTo>
                          <a:pt x="9144" y="95"/>
                          <a:pt x="11811" y="2667"/>
                          <a:pt x="11811" y="59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42" name="任意多边形 141"/>
                  <p:cNvSpPr/>
                  <p:nvPr/>
                </p:nvSpPr>
                <p:spPr>
                  <a:xfrm>
                    <a:off x="7638764" y="4218526"/>
                    <a:ext cx="11810" cy="11810"/>
                  </a:xfrm>
                  <a:custGeom>
                    <a:avLst/>
                    <a:gdLst>
                      <a:gd name="connsiteX0" fmla="*/ 11811 w 11810"/>
                      <a:gd name="connsiteY0" fmla="*/ 5905 h 11810"/>
                      <a:gd name="connsiteX1" fmla="*/ 5905 w 11810"/>
                      <a:gd name="connsiteY1" fmla="*/ 11811 h 11810"/>
                      <a:gd name="connsiteX2" fmla="*/ 0 w 11810"/>
                      <a:gd name="connsiteY2" fmla="*/ 5905 h 11810"/>
                      <a:gd name="connsiteX3" fmla="*/ 5905 w 11810"/>
                      <a:gd name="connsiteY3" fmla="*/ 0 h 11810"/>
                      <a:gd name="connsiteX4" fmla="*/ 11811 w 11810"/>
                      <a:gd name="connsiteY4" fmla="*/ 5905 h 11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810" h="11810">
                        <a:moveTo>
                          <a:pt x="11811" y="5905"/>
                        </a:moveTo>
                        <a:cubicBezTo>
                          <a:pt x="11811" y="9144"/>
                          <a:pt x="9144" y="11811"/>
                          <a:pt x="5905" y="11811"/>
                        </a:cubicBezTo>
                        <a:cubicBezTo>
                          <a:pt x="2667" y="11811"/>
                          <a:pt x="0" y="9144"/>
                          <a:pt x="0" y="5905"/>
                        </a:cubicBezTo>
                        <a:cubicBezTo>
                          <a:pt x="0" y="2667"/>
                          <a:pt x="2667" y="0"/>
                          <a:pt x="5905" y="0"/>
                        </a:cubicBezTo>
                        <a:cubicBezTo>
                          <a:pt x="9144" y="95"/>
                          <a:pt x="11811" y="2667"/>
                          <a:pt x="11811" y="59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</p:grpSp>
          </p:grpSp>
        </p:grpSp>
        <p:grpSp>
          <p:nvGrpSpPr>
            <p:cNvPr id="506" name="组合 505"/>
            <p:cNvGrpSpPr/>
            <p:nvPr/>
          </p:nvGrpSpPr>
          <p:grpSpPr>
            <a:xfrm>
              <a:off x="8284178" y="4960143"/>
              <a:ext cx="528161" cy="543782"/>
              <a:chOff x="8284178" y="4960143"/>
              <a:chExt cx="528161" cy="543782"/>
            </a:xfrm>
          </p:grpSpPr>
          <p:sp>
            <p:nvSpPr>
              <p:cNvPr id="617" name="任意多边形 116"/>
              <p:cNvSpPr/>
              <p:nvPr/>
            </p:nvSpPr>
            <p:spPr>
              <a:xfrm>
                <a:off x="8512492" y="4960143"/>
                <a:ext cx="71627" cy="390239"/>
              </a:xfrm>
              <a:custGeom>
                <a:avLst/>
                <a:gdLst>
                  <a:gd name="connsiteX0" fmla="*/ 58578 w 71627"/>
                  <a:gd name="connsiteY0" fmla="*/ 390239 h 390239"/>
                  <a:gd name="connsiteX1" fmla="*/ 12954 w 71627"/>
                  <a:gd name="connsiteY1" fmla="*/ 390239 h 390239"/>
                  <a:gd name="connsiteX2" fmla="*/ 0 w 71627"/>
                  <a:gd name="connsiteY2" fmla="*/ 0 h 390239"/>
                  <a:gd name="connsiteX3" fmla="*/ 71628 w 71627"/>
                  <a:gd name="connsiteY3" fmla="*/ 0 h 390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627" h="390239">
                    <a:moveTo>
                      <a:pt x="58578" y="390239"/>
                    </a:moveTo>
                    <a:lnTo>
                      <a:pt x="12954" y="390239"/>
                    </a:lnTo>
                    <a:lnTo>
                      <a:pt x="0" y="0"/>
                    </a:lnTo>
                    <a:lnTo>
                      <a:pt x="71628" y="0"/>
                    </a:lnTo>
                    <a:close/>
                  </a:path>
                </a:pathLst>
              </a:custGeom>
              <a:solidFill>
                <a:srgbClr val="9395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618" name="任意多边形 117"/>
              <p:cNvSpPr/>
              <p:nvPr/>
            </p:nvSpPr>
            <p:spPr>
              <a:xfrm>
                <a:off x="8411908" y="4966334"/>
                <a:ext cx="272796" cy="76485"/>
              </a:xfrm>
              <a:custGeom>
                <a:avLst/>
                <a:gdLst>
                  <a:gd name="connsiteX0" fmla="*/ 184118 w 272796"/>
                  <a:gd name="connsiteY0" fmla="*/ 76486 h 76485"/>
                  <a:gd name="connsiteX1" fmla="*/ 88582 w 272796"/>
                  <a:gd name="connsiteY1" fmla="*/ 76486 h 76485"/>
                  <a:gd name="connsiteX2" fmla="*/ 0 w 272796"/>
                  <a:gd name="connsiteY2" fmla="*/ 0 h 76485"/>
                  <a:gd name="connsiteX3" fmla="*/ 272796 w 272796"/>
                  <a:gd name="connsiteY3" fmla="*/ 0 h 76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2796" h="76485">
                    <a:moveTo>
                      <a:pt x="184118" y="76486"/>
                    </a:moveTo>
                    <a:lnTo>
                      <a:pt x="88582" y="76486"/>
                    </a:lnTo>
                    <a:lnTo>
                      <a:pt x="0" y="0"/>
                    </a:lnTo>
                    <a:lnTo>
                      <a:pt x="272796" y="0"/>
                    </a:lnTo>
                    <a:close/>
                  </a:path>
                </a:pathLst>
              </a:custGeom>
              <a:solidFill>
                <a:srgbClr val="6D6E7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619" name="组合 618"/>
              <p:cNvGrpSpPr/>
              <p:nvPr/>
            </p:nvGrpSpPr>
            <p:grpSpPr>
              <a:xfrm>
                <a:off x="8284178" y="5293232"/>
                <a:ext cx="264128" cy="210692"/>
                <a:chOff x="8284178" y="5293232"/>
                <a:chExt cx="264128" cy="210692"/>
              </a:xfrm>
            </p:grpSpPr>
            <p:sp>
              <p:nvSpPr>
                <p:cNvPr id="623" name="任意多边形 122"/>
                <p:cNvSpPr/>
                <p:nvPr/>
              </p:nvSpPr>
              <p:spPr>
                <a:xfrm>
                  <a:off x="8309419" y="5293232"/>
                  <a:ext cx="238887" cy="167068"/>
                </a:xfrm>
                <a:custGeom>
                  <a:avLst/>
                  <a:gdLst>
                    <a:gd name="connsiteX0" fmla="*/ 0 w 238887"/>
                    <a:gd name="connsiteY0" fmla="*/ 167069 h 167068"/>
                    <a:gd name="connsiteX1" fmla="*/ 238887 w 238887"/>
                    <a:gd name="connsiteY1" fmla="*/ 57626 h 167068"/>
                    <a:gd name="connsiteX2" fmla="*/ 238887 w 238887"/>
                    <a:gd name="connsiteY2" fmla="*/ 0 h 167068"/>
                    <a:gd name="connsiteX3" fmla="*/ 0 w 238887"/>
                    <a:gd name="connsiteY3" fmla="*/ 141351 h 167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8887" h="167068">
                      <a:moveTo>
                        <a:pt x="0" y="167069"/>
                      </a:moveTo>
                      <a:lnTo>
                        <a:pt x="238887" y="57626"/>
                      </a:lnTo>
                      <a:lnTo>
                        <a:pt x="238887" y="0"/>
                      </a:lnTo>
                      <a:lnTo>
                        <a:pt x="0" y="141351"/>
                      </a:lnTo>
                      <a:close/>
                    </a:path>
                  </a:pathLst>
                </a:custGeom>
                <a:solidFill>
                  <a:srgbClr val="93959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24" name="任意多边形 123"/>
                <p:cNvSpPr/>
                <p:nvPr/>
              </p:nvSpPr>
              <p:spPr>
                <a:xfrm>
                  <a:off x="8284178" y="5421058"/>
                  <a:ext cx="82867" cy="82867"/>
                </a:xfrm>
                <a:custGeom>
                  <a:avLst/>
                  <a:gdLst>
                    <a:gd name="connsiteX0" fmla="*/ 82867 w 82867"/>
                    <a:gd name="connsiteY0" fmla="*/ 41434 h 82867"/>
                    <a:gd name="connsiteX1" fmla="*/ 41434 w 82867"/>
                    <a:gd name="connsiteY1" fmla="*/ 82867 h 82867"/>
                    <a:gd name="connsiteX2" fmla="*/ 0 w 82867"/>
                    <a:gd name="connsiteY2" fmla="*/ 41434 h 82867"/>
                    <a:gd name="connsiteX3" fmla="*/ 41434 w 82867"/>
                    <a:gd name="connsiteY3" fmla="*/ 0 h 82867"/>
                    <a:gd name="connsiteX4" fmla="*/ 82867 w 82867"/>
                    <a:gd name="connsiteY4" fmla="*/ 41434 h 8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867" h="82867">
                      <a:moveTo>
                        <a:pt x="82867" y="41434"/>
                      </a:moveTo>
                      <a:cubicBezTo>
                        <a:pt x="82867" y="64317"/>
                        <a:pt x="64317" y="82867"/>
                        <a:pt x="41434" y="82867"/>
                      </a:cubicBezTo>
                      <a:cubicBezTo>
                        <a:pt x="18550" y="82867"/>
                        <a:pt x="0" y="64317"/>
                        <a:pt x="0" y="41434"/>
                      </a:cubicBezTo>
                      <a:cubicBezTo>
                        <a:pt x="0" y="18550"/>
                        <a:pt x="18551" y="0"/>
                        <a:pt x="41434" y="0"/>
                      </a:cubicBezTo>
                      <a:cubicBezTo>
                        <a:pt x="64317" y="0"/>
                        <a:pt x="82867" y="18550"/>
                        <a:pt x="82867" y="41434"/>
                      </a:cubicBezTo>
                      <a:close/>
                    </a:path>
                  </a:pathLst>
                </a:custGeom>
                <a:solidFill>
                  <a:srgbClr val="6D6E7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20" name="组合 619"/>
              <p:cNvGrpSpPr/>
              <p:nvPr/>
            </p:nvGrpSpPr>
            <p:grpSpPr>
              <a:xfrm>
                <a:off x="8548306" y="5293232"/>
                <a:ext cx="264032" cy="210692"/>
                <a:chOff x="8548306" y="5293232"/>
                <a:chExt cx="264032" cy="210692"/>
              </a:xfrm>
            </p:grpSpPr>
            <p:sp>
              <p:nvSpPr>
                <p:cNvPr id="621" name="任意多边形 120"/>
                <p:cNvSpPr/>
                <p:nvPr/>
              </p:nvSpPr>
              <p:spPr>
                <a:xfrm>
                  <a:off x="8548306" y="5293232"/>
                  <a:ext cx="238791" cy="167068"/>
                </a:xfrm>
                <a:custGeom>
                  <a:avLst/>
                  <a:gdLst>
                    <a:gd name="connsiteX0" fmla="*/ 238792 w 238791"/>
                    <a:gd name="connsiteY0" fmla="*/ 167069 h 167068"/>
                    <a:gd name="connsiteX1" fmla="*/ 0 w 238791"/>
                    <a:gd name="connsiteY1" fmla="*/ 57626 h 167068"/>
                    <a:gd name="connsiteX2" fmla="*/ 0 w 238791"/>
                    <a:gd name="connsiteY2" fmla="*/ 0 h 167068"/>
                    <a:gd name="connsiteX3" fmla="*/ 238792 w 238791"/>
                    <a:gd name="connsiteY3" fmla="*/ 133540 h 167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8791" h="167068">
                      <a:moveTo>
                        <a:pt x="238792" y="167069"/>
                      </a:moveTo>
                      <a:lnTo>
                        <a:pt x="0" y="57626"/>
                      </a:lnTo>
                      <a:lnTo>
                        <a:pt x="0" y="0"/>
                      </a:lnTo>
                      <a:lnTo>
                        <a:pt x="238792" y="133540"/>
                      </a:lnTo>
                      <a:close/>
                    </a:path>
                  </a:pathLst>
                </a:custGeom>
                <a:solidFill>
                  <a:srgbClr val="93959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22" name="任意多边形 121"/>
                <p:cNvSpPr/>
                <p:nvPr/>
              </p:nvSpPr>
              <p:spPr>
                <a:xfrm>
                  <a:off x="8729472" y="5421058"/>
                  <a:ext cx="82867" cy="82867"/>
                </a:xfrm>
                <a:custGeom>
                  <a:avLst/>
                  <a:gdLst>
                    <a:gd name="connsiteX0" fmla="*/ 82867 w 82867"/>
                    <a:gd name="connsiteY0" fmla="*/ 41434 h 82867"/>
                    <a:gd name="connsiteX1" fmla="*/ 41434 w 82867"/>
                    <a:gd name="connsiteY1" fmla="*/ 82867 h 82867"/>
                    <a:gd name="connsiteX2" fmla="*/ 0 w 82867"/>
                    <a:gd name="connsiteY2" fmla="*/ 41434 h 82867"/>
                    <a:gd name="connsiteX3" fmla="*/ 41434 w 82867"/>
                    <a:gd name="connsiteY3" fmla="*/ 0 h 82867"/>
                    <a:gd name="connsiteX4" fmla="*/ 82867 w 82867"/>
                    <a:gd name="connsiteY4" fmla="*/ 41434 h 8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867" h="82867">
                      <a:moveTo>
                        <a:pt x="82867" y="41434"/>
                      </a:moveTo>
                      <a:cubicBezTo>
                        <a:pt x="82867" y="64317"/>
                        <a:pt x="64317" y="82867"/>
                        <a:pt x="41434" y="82867"/>
                      </a:cubicBezTo>
                      <a:cubicBezTo>
                        <a:pt x="18550" y="82867"/>
                        <a:pt x="0" y="64317"/>
                        <a:pt x="0" y="41434"/>
                      </a:cubicBezTo>
                      <a:cubicBezTo>
                        <a:pt x="0" y="18550"/>
                        <a:pt x="18551" y="0"/>
                        <a:pt x="41434" y="0"/>
                      </a:cubicBezTo>
                      <a:cubicBezTo>
                        <a:pt x="64317" y="0"/>
                        <a:pt x="82867" y="18550"/>
                        <a:pt x="82867" y="41434"/>
                      </a:cubicBezTo>
                      <a:close/>
                    </a:path>
                  </a:pathLst>
                </a:custGeom>
                <a:solidFill>
                  <a:srgbClr val="6D6E7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07" name="组合 506"/>
            <p:cNvGrpSpPr/>
            <p:nvPr/>
          </p:nvGrpSpPr>
          <p:grpSpPr>
            <a:xfrm>
              <a:off x="7659909" y="3622613"/>
              <a:ext cx="1252581" cy="1880740"/>
              <a:chOff x="7659909" y="3622613"/>
              <a:chExt cx="1252581" cy="1880740"/>
            </a:xfrm>
          </p:grpSpPr>
          <p:sp>
            <p:nvSpPr>
              <p:cNvPr id="542" name="任意多边形 41"/>
              <p:cNvSpPr/>
              <p:nvPr/>
            </p:nvSpPr>
            <p:spPr>
              <a:xfrm>
                <a:off x="8401907" y="4209387"/>
                <a:ext cx="455014" cy="712999"/>
              </a:xfrm>
              <a:custGeom>
                <a:avLst/>
                <a:gdLst>
                  <a:gd name="connsiteX0" fmla="*/ 454342 w 455014"/>
                  <a:gd name="connsiteY0" fmla="*/ 206593 h 712999"/>
                  <a:gd name="connsiteX1" fmla="*/ 444246 w 455014"/>
                  <a:gd name="connsiteY1" fmla="*/ 4282 h 712999"/>
                  <a:gd name="connsiteX2" fmla="*/ 270319 w 455014"/>
                  <a:gd name="connsiteY2" fmla="*/ 91340 h 712999"/>
                  <a:gd name="connsiteX3" fmla="*/ 0 w 455014"/>
                  <a:gd name="connsiteY3" fmla="*/ 687701 h 712999"/>
                  <a:gd name="connsiteX4" fmla="*/ 237648 w 455014"/>
                  <a:gd name="connsiteY4" fmla="*/ 707608 h 712999"/>
                  <a:gd name="connsiteX5" fmla="*/ 454342 w 455014"/>
                  <a:gd name="connsiteY5" fmla="*/ 206593 h 712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5014" h="712999">
                    <a:moveTo>
                      <a:pt x="454342" y="206593"/>
                    </a:moveTo>
                    <a:lnTo>
                      <a:pt x="444246" y="4282"/>
                    </a:lnTo>
                    <a:cubicBezTo>
                      <a:pt x="444246" y="4282"/>
                      <a:pt x="310991" y="-29246"/>
                      <a:pt x="270319" y="91340"/>
                    </a:cubicBezTo>
                    <a:cubicBezTo>
                      <a:pt x="229648" y="211927"/>
                      <a:pt x="219075" y="673127"/>
                      <a:pt x="0" y="687701"/>
                    </a:cubicBezTo>
                    <a:cubicBezTo>
                      <a:pt x="0" y="687701"/>
                      <a:pt x="117919" y="727039"/>
                      <a:pt x="237648" y="707608"/>
                    </a:cubicBezTo>
                    <a:cubicBezTo>
                      <a:pt x="357282" y="687986"/>
                      <a:pt x="464534" y="408904"/>
                      <a:pt x="454342" y="206593"/>
                    </a:cubicBezTo>
                    <a:close/>
                  </a:path>
                </a:pathLst>
              </a:custGeom>
              <a:solidFill>
                <a:srgbClr val="F7941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543" name="组合 542"/>
              <p:cNvGrpSpPr/>
              <p:nvPr/>
            </p:nvGrpSpPr>
            <p:grpSpPr>
              <a:xfrm>
                <a:off x="7797540" y="4390395"/>
                <a:ext cx="397388" cy="143122"/>
                <a:chOff x="7797540" y="4390395"/>
                <a:chExt cx="397388" cy="143122"/>
              </a:xfrm>
            </p:grpSpPr>
            <p:grpSp>
              <p:nvGrpSpPr>
                <p:cNvPr id="608" name="组合 607"/>
                <p:cNvGrpSpPr/>
                <p:nvPr/>
              </p:nvGrpSpPr>
              <p:grpSpPr>
                <a:xfrm>
                  <a:off x="7797540" y="4390395"/>
                  <a:ext cx="205887" cy="143122"/>
                  <a:chOff x="7797540" y="4390395"/>
                  <a:chExt cx="205887" cy="143122"/>
                </a:xfrm>
              </p:grpSpPr>
              <p:sp>
                <p:nvSpPr>
                  <p:cNvPr id="610" name="任意多边形 109"/>
                  <p:cNvSpPr/>
                  <p:nvPr/>
                </p:nvSpPr>
                <p:spPr>
                  <a:xfrm>
                    <a:off x="7797540" y="4390395"/>
                    <a:ext cx="201745" cy="143122"/>
                  </a:xfrm>
                  <a:custGeom>
                    <a:avLst/>
                    <a:gdLst>
                      <a:gd name="connsiteX0" fmla="*/ 201745 w 201745"/>
                      <a:gd name="connsiteY0" fmla="*/ 132073 h 143122"/>
                      <a:gd name="connsiteX1" fmla="*/ 135832 w 201745"/>
                      <a:gd name="connsiteY1" fmla="*/ 142742 h 143122"/>
                      <a:gd name="connsiteX2" fmla="*/ 100685 w 201745"/>
                      <a:gd name="connsiteY2" fmla="*/ 132073 h 143122"/>
                      <a:gd name="connsiteX3" fmla="*/ 100685 w 201745"/>
                      <a:gd name="connsiteY3" fmla="*/ 131978 h 143122"/>
                      <a:gd name="connsiteX4" fmla="*/ 80397 w 201745"/>
                      <a:gd name="connsiteY4" fmla="*/ 123977 h 143122"/>
                      <a:gd name="connsiteX5" fmla="*/ 48488 w 201745"/>
                      <a:gd name="connsiteY5" fmla="*/ 143122 h 143122"/>
                      <a:gd name="connsiteX6" fmla="*/ 43630 w 201745"/>
                      <a:gd name="connsiteY6" fmla="*/ 138551 h 143122"/>
                      <a:gd name="connsiteX7" fmla="*/ 39058 w 201745"/>
                      <a:gd name="connsiteY7" fmla="*/ 131216 h 143122"/>
                      <a:gd name="connsiteX8" fmla="*/ 38296 w 201745"/>
                      <a:gd name="connsiteY8" fmla="*/ 129406 h 143122"/>
                      <a:gd name="connsiteX9" fmla="*/ 29819 w 201745"/>
                      <a:gd name="connsiteY9" fmla="*/ 109880 h 143122"/>
                      <a:gd name="connsiteX10" fmla="*/ 28200 w 201745"/>
                      <a:gd name="connsiteY10" fmla="*/ 105785 h 143122"/>
                      <a:gd name="connsiteX11" fmla="*/ 21246 w 201745"/>
                      <a:gd name="connsiteY11" fmla="*/ 85115 h 143122"/>
                      <a:gd name="connsiteX12" fmla="*/ 35058 w 201745"/>
                      <a:gd name="connsiteY12" fmla="*/ 71876 h 143122"/>
                      <a:gd name="connsiteX13" fmla="*/ 56203 w 201745"/>
                      <a:gd name="connsiteY13" fmla="*/ 51587 h 143122"/>
                      <a:gd name="connsiteX14" fmla="*/ 87826 w 201745"/>
                      <a:gd name="connsiteY14" fmla="*/ 43777 h 143122"/>
                      <a:gd name="connsiteX15" fmla="*/ 77158 w 201745"/>
                      <a:gd name="connsiteY15" fmla="*/ 23774 h 143122"/>
                      <a:gd name="connsiteX16" fmla="*/ 6 w 201745"/>
                      <a:gd name="connsiteY16" fmla="*/ 23298 h 143122"/>
                      <a:gd name="connsiteX17" fmla="*/ 67824 w 201745"/>
                      <a:gd name="connsiteY17" fmla="*/ 247 h 143122"/>
                      <a:gd name="connsiteX18" fmla="*/ 74110 w 201745"/>
                      <a:gd name="connsiteY18" fmla="*/ 57 h 143122"/>
                      <a:gd name="connsiteX19" fmla="*/ 81159 w 201745"/>
                      <a:gd name="connsiteY19" fmla="*/ 1105 h 143122"/>
                      <a:gd name="connsiteX20" fmla="*/ 81445 w 201745"/>
                      <a:gd name="connsiteY20" fmla="*/ 1295 h 143122"/>
                      <a:gd name="connsiteX21" fmla="*/ 119545 w 201745"/>
                      <a:gd name="connsiteY21" fmla="*/ 17678 h 143122"/>
                      <a:gd name="connsiteX22" fmla="*/ 129641 w 201745"/>
                      <a:gd name="connsiteY22" fmla="*/ 23584 h 143122"/>
                      <a:gd name="connsiteX23" fmla="*/ 129641 w 201745"/>
                      <a:gd name="connsiteY23" fmla="*/ 23679 h 143122"/>
                      <a:gd name="connsiteX24" fmla="*/ 146119 w 201745"/>
                      <a:gd name="connsiteY24" fmla="*/ 34252 h 143122"/>
                      <a:gd name="connsiteX25" fmla="*/ 169170 w 201745"/>
                      <a:gd name="connsiteY25" fmla="*/ 53873 h 143122"/>
                      <a:gd name="connsiteX26" fmla="*/ 169265 w 201745"/>
                      <a:gd name="connsiteY26" fmla="*/ 53873 h 143122"/>
                      <a:gd name="connsiteX27" fmla="*/ 173646 w 201745"/>
                      <a:gd name="connsiteY27" fmla="*/ 57588 h 143122"/>
                      <a:gd name="connsiteX28" fmla="*/ 176599 w 201745"/>
                      <a:gd name="connsiteY28" fmla="*/ 59969 h 143122"/>
                      <a:gd name="connsiteX29" fmla="*/ 185743 w 201745"/>
                      <a:gd name="connsiteY29" fmla="*/ 67780 h 143122"/>
                      <a:gd name="connsiteX30" fmla="*/ 189268 w 201745"/>
                      <a:gd name="connsiteY30" fmla="*/ 70732 h 143122"/>
                      <a:gd name="connsiteX31" fmla="*/ 201745 w 201745"/>
                      <a:gd name="connsiteY31" fmla="*/ 132073 h 1431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201745" h="143122">
                        <a:moveTo>
                          <a:pt x="201745" y="132073"/>
                        </a:moveTo>
                        <a:cubicBezTo>
                          <a:pt x="199936" y="133883"/>
                          <a:pt x="137070" y="142551"/>
                          <a:pt x="135832" y="142742"/>
                        </a:cubicBezTo>
                        <a:cubicBezTo>
                          <a:pt x="131546" y="143408"/>
                          <a:pt x="114592" y="137503"/>
                          <a:pt x="100685" y="132073"/>
                        </a:cubicBezTo>
                        <a:lnTo>
                          <a:pt x="100685" y="131978"/>
                        </a:lnTo>
                        <a:cubicBezTo>
                          <a:pt x="89636" y="127882"/>
                          <a:pt x="80397" y="123977"/>
                          <a:pt x="80397" y="123977"/>
                        </a:cubicBezTo>
                        <a:lnTo>
                          <a:pt x="48488" y="143122"/>
                        </a:lnTo>
                        <a:cubicBezTo>
                          <a:pt x="46964" y="142456"/>
                          <a:pt x="45250" y="140837"/>
                          <a:pt x="43630" y="138551"/>
                        </a:cubicBezTo>
                        <a:cubicBezTo>
                          <a:pt x="42106" y="136646"/>
                          <a:pt x="40582" y="134074"/>
                          <a:pt x="39058" y="131216"/>
                        </a:cubicBezTo>
                        <a:cubicBezTo>
                          <a:pt x="38677" y="130645"/>
                          <a:pt x="38392" y="130169"/>
                          <a:pt x="38296" y="129406"/>
                        </a:cubicBezTo>
                        <a:cubicBezTo>
                          <a:pt x="35248" y="123501"/>
                          <a:pt x="32295" y="116643"/>
                          <a:pt x="29819" y="109880"/>
                        </a:cubicBezTo>
                        <a:cubicBezTo>
                          <a:pt x="29343" y="108642"/>
                          <a:pt x="28771" y="107118"/>
                          <a:pt x="28200" y="105785"/>
                        </a:cubicBezTo>
                        <a:cubicBezTo>
                          <a:pt x="24104" y="94450"/>
                          <a:pt x="21246" y="85115"/>
                          <a:pt x="21246" y="85115"/>
                        </a:cubicBezTo>
                        <a:lnTo>
                          <a:pt x="35058" y="71876"/>
                        </a:lnTo>
                        <a:lnTo>
                          <a:pt x="56203" y="51587"/>
                        </a:lnTo>
                        <a:lnTo>
                          <a:pt x="87826" y="43777"/>
                        </a:lnTo>
                        <a:lnTo>
                          <a:pt x="77158" y="23774"/>
                        </a:lnTo>
                        <a:cubicBezTo>
                          <a:pt x="77158" y="23774"/>
                          <a:pt x="387" y="35204"/>
                          <a:pt x="6" y="23298"/>
                        </a:cubicBezTo>
                        <a:cubicBezTo>
                          <a:pt x="-566" y="11392"/>
                          <a:pt x="40678" y="4534"/>
                          <a:pt x="67824" y="247"/>
                        </a:cubicBezTo>
                        <a:cubicBezTo>
                          <a:pt x="69729" y="-38"/>
                          <a:pt x="71824" y="-38"/>
                          <a:pt x="74110" y="57"/>
                        </a:cubicBezTo>
                        <a:cubicBezTo>
                          <a:pt x="76301" y="343"/>
                          <a:pt x="78682" y="533"/>
                          <a:pt x="81159" y="1105"/>
                        </a:cubicBezTo>
                        <a:cubicBezTo>
                          <a:pt x="81159" y="1105"/>
                          <a:pt x="81254" y="1200"/>
                          <a:pt x="81445" y="1295"/>
                        </a:cubicBezTo>
                        <a:cubicBezTo>
                          <a:pt x="93255" y="3867"/>
                          <a:pt x="107257" y="10439"/>
                          <a:pt x="119545" y="17678"/>
                        </a:cubicBezTo>
                        <a:cubicBezTo>
                          <a:pt x="123069" y="19583"/>
                          <a:pt x="126498" y="21679"/>
                          <a:pt x="129641" y="23584"/>
                        </a:cubicBezTo>
                        <a:lnTo>
                          <a:pt x="129641" y="23679"/>
                        </a:lnTo>
                        <a:cubicBezTo>
                          <a:pt x="136118" y="27679"/>
                          <a:pt x="141833" y="31299"/>
                          <a:pt x="146119" y="34252"/>
                        </a:cubicBezTo>
                        <a:lnTo>
                          <a:pt x="169170" y="53873"/>
                        </a:lnTo>
                        <a:lnTo>
                          <a:pt x="169265" y="53873"/>
                        </a:lnTo>
                        <a:lnTo>
                          <a:pt x="173646" y="57588"/>
                        </a:lnTo>
                        <a:lnTo>
                          <a:pt x="176599" y="59969"/>
                        </a:lnTo>
                        <a:lnTo>
                          <a:pt x="185743" y="67780"/>
                        </a:lnTo>
                        <a:lnTo>
                          <a:pt x="189268" y="70732"/>
                        </a:lnTo>
                        <a:lnTo>
                          <a:pt x="201745" y="132073"/>
                        </a:lnTo>
                        <a:close/>
                      </a:path>
                    </a:pathLst>
                  </a:custGeom>
                  <a:solidFill>
                    <a:srgbClr val="FF7D6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11" name="任意多边形 110"/>
                  <p:cNvSpPr/>
                  <p:nvPr/>
                </p:nvSpPr>
                <p:spPr>
                  <a:xfrm>
                    <a:off x="7818786" y="4462080"/>
                    <a:ext cx="184641" cy="71247"/>
                  </a:xfrm>
                  <a:custGeom>
                    <a:avLst/>
                    <a:gdLst>
                      <a:gd name="connsiteX0" fmla="*/ 180499 w 184641"/>
                      <a:gd name="connsiteY0" fmla="*/ 60388 h 71247"/>
                      <a:gd name="connsiteX1" fmla="*/ 178118 w 184641"/>
                      <a:gd name="connsiteY1" fmla="*/ 33623 h 71247"/>
                      <a:gd name="connsiteX2" fmla="*/ 129730 w 184641"/>
                      <a:gd name="connsiteY2" fmla="*/ 43625 h 71247"/>
                      <a:gd name="connsiteX3" fmla="*/ 99155 w 184641"/>
                      <a:gd name="connsiteY3" fmla="*/ 49625 h 71247"/>
                      <a:gd name="connsiteX4" fmla="*/ 81439 w 184641"/>
                      <a:gd name="connsiteY4" fmla="*/ 46672 h 71247"/>
                      <a:gd name="connsiteX5" fmla="*/ 47244 w 184641"/>
                      <a:gd name="connsiteY5" fmla="*/ 32480 h 71247"/>
                      <a:gd name="connsiteX6" fmla="*/ 25813 w 184641"/>
                      <a:gd name="connsiteY6" fmla="*/ 26384 h 71247"/>
                      <a:gd name="connsiteX7" fmla="*/ 14954 w 184641"/>
                      <a:gd name="connsiteY7" fmla="*/ 4858 h 71247"/>
                      <a:gd name="connsiteX8" fmla="*/ 13811 w 184641"/>
                      <a:gd name="connsiteY8" fmla="*/ 0 h 71247"/>
                      <a:gd name="connsiteX9" fmla="*/ 0 w 184641"/>
                      <a:gd name="connsiteY9" fmla="*/ 13240 h 71247"/>
                      <a:gd name="connsiteX10" fmla="*/ 6953 w 184641"/>
                      <a:gd name="connsiteY10" fmla="*/ 33909 h 71247"/>
                      <a:gd name="connsiteX11" fmla="*/ 8572 w 184641"/>
                      <a:gd name="connsiteY11" fmla="*/ 38005 h 71247"/>
                      <a:gd name="connsiteX12" fmla="*/ 17050 w 184641"/>
                      <a:gd name="connsiteY12" fmla="*/ 57531 h 71247"/>
                      <a:gd name="connsiteX13" fmla="*/ 17812 w 184641"/>
                      <a:gd name="connsiteY13" fmla="*/ 59341 h 71247"/>
                      <a:gd name="connsiteX14" fmla="*/ 22384 w 184641"/>
                      <a:gd name="connsiteY14" fmla="*/ 66675 h 71247"/>
                      <a:gd name="connsiteX15" fmla="*/ 27242 w 184641"/>
                      <a:gd name="connsiteY15" fmla="*/ 71247 h 71247"/>
                      <a:gd name="connsiteX16" fmla="*/ 59150 w 184641"/>
                      <a:gd name="connsiteY16" fmla="*/ 52102 h 71247"/>
                      <a:gd name="connsiteX17" fmla="*/ 79438 w 184641"/>
                      <a:gd name="connsiteY17" fmla="*/ 60103 h 71247"/>
                      <a:gd name="connsiteX18" fmla="*/ 79438 w 184641"/>
                      <a:gd name="connsiteY18" fmla="*/ 60198 h 71247"/>
                      <a:gd name="connsiteX19" fmla="*/ 114586 w 184641"/>
                      <a:gd name="connsiteY19" fmla="*/ 70866 h 71247"/>
                      <a:gd name="connsiteX20" fmla="*/ 137160 w 184641"/>
                      <a:gd name="connsiteY20" fmla="*/ 67723 h 71247"/>
                      <a:gd name="connsiteX21" fmla="*/ 180499 w 184641"/>
                      <a:gd name="connsiteY21" fmla="*/ 60388 h 712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184641" h="71247">
                        <a:moveTo>
                          <a:pt x="180499" y="60388"/>
                        </a:moveTo>
                        <a:cubicBezTo>
                          <a:pt x="188023" y="52959"/>
                          <a:pt x="184118" y="38195"/>
                          <a:pt x="178118" y="33623"/>
                        </a:cubicBezTo>
                        <a:cubicBezTo>
                          <a:pt x="175546" y="34576"/>
                          <a:pt x="132302" y="42672"/>
                          <a:pt x="129730" y="43625"/>
                        </a:cubicBezTo>
                        <a:cubicBezTo>
                          <a:pt x="119825" y="47054"/>
                          <a:pt x="109633" y="50006"/>
                          <a:pt x="99155" y="49625"/>
                        </a:cubicBezTo>
                        <a:cubicBezTo>
                          <a:pt x="93154" y="49435"/>
                          <a:pt x="87249" y="48196"/>
                          <a:pt x="81439" y="46672"/>
                        </a:cubicBezTo>
                        <a:cubicBezTo>
                          <a:pt x="69342" y="43339"/>
                          <a:pt x="58293" y="38576"/>
                          <a:pt x="47244" y="32480"/>
                        </a:cubicBezTo>
                        <a:cubicBezTo>
                          <a:pt x="40005" y="35243"/>
                          <a:pt x="31433" y="32195"/>
                          <a:pt x="25813" y="26384"/>
                        </a:cubicBezTo>
                        <a:cubicBezTo>
                          <a:pt x="20193" y="20574"/>
                          <a:pt x="17145" y="12668"/>
                          <a:pt x="14954" y="4858"/>
                        </a:cubicBezTo>
                        <a:cubicBezTo>
                          <a:pt x="14573" y="3238"/>
                          <a:pt x="14192" y="1619"/>
                          <a:pt x="13811" y="0"/>
                        </a:cubicBezTo>
                        <a:lnTo>
                          <a:pt x="0" y="13240"/>
                        </a:lnTo>
                        <a:cubicBezTo>
                          <a:pt x="0" y="13240"/>
                          <a:pt x="2858" y="22574"/>
                          <a:pt x="6953" y="33909"/>
                        </a:cubicBezTo>
                        <a:cubicBezTo>
                          <a:pt x="7429" y="35243"/>
                          <a:pt x="8001" y="36767"/>
                          <a:pt x="8572" y="38005"/>
                        </a:cubicBezTo>
                        <a:cubicBezTo>
                          <a:pt x="11049" y="44768"/>
                          <a:pt x="14002" y="51626"/>
                          <a:pt x="17050" y="57531"/>
                        </a:cubicBezTo>
                        <a:cubicBezTo>
                          <a:pt x="17240" y="58198"/>
                          <a:pt x="17526" y="58674"/>
                          <a:pt x="17812" y="59341"/>
                        </a:cubicBezTo>
                        <a:cubicBezTo>
                          <a:pt x="19336" y="62198"/>
                          <a:pt x="20860" y="64865"/>
                          <a:pt x="22384" y="66675"/>
                        </a:cubicBezTo>
                        <a:cubicBezTo>
                          <a:pt x="24003" y="68961"/>
                          <a:pt x="25622" y="70580"/>
                          <a:pt x="27242" y="71247"/>
                        </a:cubicBezTo>
                        <a:lnTo>
                          <a:pt x="59150" y="52102"/>
                        </a:lnTo>
                        <a:cubicBezTo>
                          <a:pt x="59150" y="52102"/>
                          <a:pt x="68389" y="56007"/>
                          <a:pt x="79438" y="60103"/>
                        </a:cubicBezTo>
                        <a:lnTo>
                          <a:pt x="79438" y="60198"/>
                        </a:lnTo>
                        <a:cubicBezTo>
                          <a:pt x="93345" y="65627"/>
                          <a:pt x="110300" y="71438"/>
                          <a:pt x="114586" y="70866"/>
                        </a:cubicBezTo>
                        <a:cubicBezTo>
                          <a:pt x="115824" y="70771"/>
                          <a:pt x="137160" y="67723"/>
                          <a:pt x="137160" y="67723"/>
                        </a:cubicBezTo>
                        <a:cubicBezTo>
                          <a:pt x="137160" y="67723"/>
                          <a:pt x="181642" y="61246"/>
                          <a:pt x="180499" y="60388"/>
                        </a:cubicBezTo>
                        <a:close/>
                      </a:path>
                    </a:pathLst>
                  </a:custGeom>
                  <a:solidFill>
                    <a:srgbClr val="FF7D6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grpSp>
                <p:nvGrpSpPr>
                  <p:cNvPr id="612" name="组合 611"/>
                  <p:cNvGrpSpPr/>
                  <p:nvPr/>
                </p:nvGrpSpPr>
                <p:grpSpPr>
                  <a:xfrm>
                    <a:off x="7825740" y="4471891"/>
                    <a:ext cx="58959" cy="49720"/>
                    <a:chOff x="7825740" y="4471891"/>
                    <a:chExt cx="58959" cy="49720"/>
                  </a:xfrm>
                  <a:solidFill>
                    <a:srgbClr val="CF4A57"/>
                  </a:solidFill>
                </p:grpSpPr>
                <p:sp>
                  <p:nvSpPr>
                    <p:cNvPr id="615" name="任意多边形 114"/>
                    <p:cNvSpPr/>
                    <p:nvPr/>
                  </p:nvSpPr>
                  <p:spPr>
                    <a:xfrm>
                      <a:off x="7835741" y="4489798"/>
                      <a:ext cx="48958" cy="31813"/>
                    </a:xfrm>
                    <a:custGeom>
                      <a:avLst/>
                      <a:gdLst>
                        <a:gd name="connsiteX0" fmla="*/ 0 w 48958"/>
                        <a:gd name="connsiteY0" fmla="*/ 30099 h 31813"/>
                        <a:gd name="connsiteX1" fmla="*/ 857 w 48958"/>
                        <a:gd name="connsiteY1" fmla="*/ 31813 h 31813"/>
                        <a:gd name="connsiteX2" fmla="*/ 5620 w 48958"/>
                        <a:gd name="connsiteY2" fmla="*/ 28004 h 31813"/>
                        <a:gd name="connsiteX3" fmla="*/ 22574 w 48958"/>
                        <a:gd name="connsiteY3" fmla="*/ 15050 h 31813"/>
                        <a:gd name="connsiteX4" fmla="*/ 40386 w 48958"/>
                        <a:gd name="connsiteY4" fmla="*/ 4001 h 31813"/>
                        <a:gd name="connsiteX5" fmla="*/ 43815 w 48958"/>
                        <a:gd name="connsiteY5" fmla="*/ 2381 h 31813"/>
                        <a:gd name="connsiteX6" fmla="*/ 46577 w 48958"/>
                        <a:gd name="connsiteY6" fmla="*/ 1429 h 31813"/>
                        <a:gd name="connsiteX7" fmla="*/ 48959 w 48958"/>
                        <a:gd name="connsiteY7" fmla="*/ 476 h 31813"/>
                        <a:gd name="connsiteX8" fmla="*/ 46292 w 48958"/>
                        <a:gd name="connsiteY8" fmla="*/ 191 h 31813"/>
                        <a:gd name="connsiteX9" fmla="*/ 43148 w 48958"/>
                        <a:gd name="connsiteY9" fmla="*/ 0 h 31813"/>
                        <a:gd name="connsiteX10" fmla="*/ 39053 w 48958"/>
                        <a:gd name="connsiteY10" fmla="*/ 286 h 31813"/>
                        <a:gd name="connsiteX11" fmla="*/ 17621 w 48958"/>
                        <a:gd name="connsiteY11" fmla="*/ 8858 h 31813"/>
                        <a:gd name="connsiteX12" fmla="*/ 2572 w 48958"/>
                        <a:gd name="connsiteY12" fmla="*/ 25432 h 31813"/>
                        <a:gd name="connsiteX13" fmla="*/ 0 w 48958"/>
                        <a:gd name="connsiteY13" fmla="*/ 30099 h 318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48958" h="31813">
                          <a:moveTo>
                            <a:pt x="0" y="30099"/>
                          </a:moveTo>
                          <a:cubicBezTo>
                            <a:pt x="286" y="30671"/>
                            <a:pt x="571" y="31242"/>
                            <a:pt x="857" y="31813"/>
                          </a:cubicBezTo>
                          <a:cubicBezTo>
                            <a:pt x="2096" y="30861"/>
                            <a:pt x="3715" y="29528"/>
                            <a:pt x="5620" y="28004"/>
                          </a:cubicBezTo>
                          <a:cubicBezTo>
                            <a:pt x="10001" y="24479"/>
                            <a:pt x="16002" y="19907"/>
                            <a:pt x="22574" y="15050"/>
                          </a:cubicBezTo>
                          <a:cubicBezTo>
                            <a:pt x="29146" y="10287"/>
                            <a:pt x="35433" y="6382"/>
                            <a:pt x="40386" y="4001"/>
                          </a:cubicBezTo>
                          <a:cubicBezTo>
                            <a:pt x="41624" y="3429"/>
                            <a:pt x="42767" y="2858"/>
                            <a:pt x="43815" y="2381"/>
                          </a:cubicBezTo>
                          <a:cubicBezTo>
                            <a:pt x="44863" y="2000"/>
                            <a:pt x="45815" y="1714"/>
                            <a:pt x="46577" y="1429"/>
                          </a:cubicBezTo>
                          <a:cubicBezTo>
                            <a:pt x="48101" y="857"/>
                            <a:pt x="48959" y="476"/>
                            <a:pt x="48959" y="476"/>
                          </a:cubicBezTo>
                          <a:cubicBezTo>
                            <a:pt x="48959" y="476"/>
                            <a:pt x="48006" y="381"/>
                            <a:pt x="46292" y="191"/>
                          </a:cubicBezTo>
                          <a:cubicBezTo>
                            <a:pt x="45434" y="95"/>
                            <a:pt x="44387" y="0"/>
                            <a:pt x="43148" y="0"/>
                          </a:cubicBezTo>
                          <a:cubicBezTo>
                            <a:pt x="41910" y="95"/>
                            <a:pt x="40577" y="191"/>
                            <a:pt x="39053" y="286"/>
                          </a:cubicBezTo>
                          <a:cubicBezTo>
                            <a:pt x="33052" y="857"/>
                            <a:pt x="24860" y="3524"/>
                            <a:pt x="17621" y="8858"/>
                          </a:cubicBezTo>
                          <a:cubicBezTo>
                            <a:pt x="10478" y="14192"/>
                            <a:pt x="5525" y="20574"/>
                            <a:pt x="2572" y="25432"/>
                          </a:cubicBezTo>
                          <a:cubicBezTo>
                            <a:pt x="1429" y="27146"/>
                            <a:pt x="571" y="28766"/>
                            <a:pt x="0" y="30099"/>
                          </a:cubicBezTo>
                          <a:close/>
                        </a:path>
                      </a:pathLst>
                    </a:custGeom>
                    <a:solidFill>
                      <a:srgbClr val="CF4A57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 dirty="0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16" name="任意多边形 115"/>
                    <p:cNvSpPr/>
                    <p:nvPr/>
                  </p:nvSpPr>
                  <p:spPr>
                    <a:xfrm>
                      <a:off x="7825740" y="4471891"/>
                      <a:ext cx="45719" cy="28479"/>
                    </a:xfrm>
                    <a:custGeom>
                      <a:avLst/>
                      <a:gdLst>
                        <a:gd name="connsiteX0" fmla="*/ 0 w 45719"/>
                        <a:gd name="connsiteY0" fmla="*/ 24194 h 28479"/>
                        <a:gd name="connsiteX1" fmla="*/ 1619 w 45719"/>
                        <a:gd name="connsiteY1" fmla="*/ 28480 h 28479"/>
                        <a:gd name="connsiteX2" fmla="*/ 2381 w 45719"/>
                        <a:gd name="connsiteY2" fmla="*/ 27908 h 28479"/>
                        <a:gd name="connsiteX3" fmla="*/ 19336 w 45719"/>
                        <a:gd name="connsiteY3" fmla="*/ 14954 h 28479"/>
                        <a:gd name="connsiteX4" fmla="*/ 37147 w 45719"/>
                        <a:gd name="connsiteY4" fmla="*/ 3810 h 28479"/>
                        <a:gd name="connsiteX5" fmla="*/ 40576 w 45719"/>
                        <a:gd name="connsiteY5" fmla="*/ 2286 h 28479"/>
                        <a:gd name="connsiteX6" fmla="*/ 43339 w 45719"/>
                        <a:gd name="connsiteY6" fmla="*/ 1334 h 28479"/>
                        <a:gd name="connsiteX7" fmla="*/ 45720 w 45719"/>
                        <a:gd name="connsiteY7" fmla="*/ 476 h 28479"/>
                        <a:gd name="connsiteX8" fmla="*/ 43148 w 45719"/>
                        <a:gd name="connsiteY8" fmla="*/ 191 h 28479"/>
                        <a:gd name="connsiteX9" fmla="*/ 40005 w 45719"/>
                        <a:gd name="connsiteY9" fmla="*/ 0 h 28479"/>
                        <a:gd name="connsiteX10" fmla="*/ 35909 w 45719"/>
                        <a:gd name="connsiteY10" fmla="*/ 286 h 28479"/>
                        <a:gd name="connsiteX11" fmla="*/ 14383 w 45719"/>
                        <a:gd name="connsiteY11" fmla="*/ 8858 h 28479"/>
                        <a:gd name="connsiteX12" fmla="*/ 0 w 45719"/>
                        <a:gd name="connsiteY12" fmla="*/ 24194 h 284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45719" h="28479">
                          <a:moveTo>
                            <a:pt x="0" y="24194"/>
                          </a:moveTo>
                          <a:cubicBezTo>
                            <a:pt x="476" y="25622"/>
                            <a:pt x="1048" y="27051"/>
                            <a:pt x="1619" y="28480"/>
                          </a:cubicBezTo>
                          <a:cubicBezTo>
                            <a:pt x="1905" y="28289"/>
                            <a:pt x="2191" y="28099"/>
                            <a:pt x="2381" y="27908"/>
                          </a:cubicBezTo>
                          <a:cubicBezTo>
                            <a:pt x="6763" y="24384"/>
                            <a:pt x="12763" y="19812"/>
                            <a:pt x="19336" y="14954"/>
                          </a:cubicBezTo>
                          <a:cubicBezTo>
                            <a:pt x="25908" y="10096"/>
                            <a:pt x="32195" y="6191"/>
                            <a:pt x="37147" y="3810"/>
                          </a:cubicBezTo>
                          <a:cubicBezTo>
                            <a:pt x="38386" y="3238"/>
                            <a:pt x="39529" y="2667"/>
                            <a:pt x="40576" y="2286"/>
                          </a:cubicBezTo>
                          <a:cubicBezTo>
                            <a:pt x="41624" y="1905"/>
                            <a:pt x="42577" y="1619"/>
                            <a:pt x="43339" y="1334"/>
                          </a:cubicBezTo>
                          <a:cubicBezTo>
                            <a:pt x="44863" y="762"/>
                            <a:pt x="45720" y="476"/>
                            <a:pt x="45720" y="476"/>
                          </a:cubicBezTo>
                          <a:cubicBezTo>
                            <a:pt x="45720" y="476"/>
                            <a:pt x="44863" y="381"/>
                            <a:pt x="43148" y="191"/>
                          </a:cubicBezTo>
                          <a:cubicBezTo>
                            <a:pt x="42291" y="95"/>
                            <a:pt x="41243" y="0"/>
                            <a:pt x="40005" y="0"/>
                          </a:cubicBezTo>
                          <a:cubicBezTo>
                            <a:pt x="38767" y="0"/>
                            <a:pt x="37433" y="95"/>
                            <a:pt x="35909" y="286"/>
                          </a:cubicBezTo>
                          <a:cubicBezTo>
                            <a:pt x="29813" y="953"/>
                            <a:pt x="21622" y="3524"/>
                            <a:pt x="14383" y="8858"/>
                          </a:cubicBezTo>
                          <a:cubicBezTo>
                            <a:pt x="7715" y="13621"/>
                            <a:pt x="2953" y="19526"/>
                            <a:pt x="0" y="24194"/>
                          </a:cubicBezTo>
                          <a:close/>
                        </a:path>
                      </a:pathLst>
                    </a:custGeom>
                    <a:solidFill>
                      <a:srgbClr val="CF4A57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 dirty="0"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613" name="任意多边形 112"/>
                  <p:cNvSpPr/>
                  <p:nvPr/>
                </p:nvSpPr>
                <p:spPr>
                  <a:xfrm>
                    <a:off x="7871139" y="4453794"/>
                    <a:ext cx="64519" cy="41132"/>
                  </a:xfrm>
                  <a:custGeom>
                    <a:avLst/>
                    <a:gdLst>
                      <a:gd name="connsiteX0" fmla="*/ 64520 w 64519"/>
                      <a:gd name="connsiteY0" fmla="*/ 0 h 41132"/>
                      <a:gd name="connsiteX1" fmla="*/ 14989 w 64519"/>
                      <a:gd name="connsiteY1" fmla="*/ 14192 h 41132"/>
                      <a:gd name="connsiteX2" fmla="*/ 11656 w 64519"/>
                      <a:gd name="connsiteY2" fmla="*/ 40196 h 41132"/>
                      <a:gd name="connsiteX3" fmla="*/ 62043 w 64519"/>
                      <a:gd name="connsiteY3" fmla="*/ 37243 h 41132"/>
                      <a:gd name="connsiteX4" fmla="*/ 64520 w 64519"/>
                      <a:gd name="connsiteY4" fmla="*/ 0 h 41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519" h="41132">
                        <a:moveTo>
                          <a:pt x="64520" y="0"/>
                        </a:moveTo>
                        <a:cubicBezTo>
                          <a:pt x="64520" y="0"/>
                          <a:pt x="32230" y="2667"/>
                          <a:pt x="14989" y="14192"/>
                        </a:cubicBezTo>
                        <a:cubicBezTo>
                          <a:pt x="-2251" y="25813"/>
                          <a:pt x="-6251" y="36957"/>
                          <a:pt x="11656" y="40196"/>
                        </a:cubicBezTo>
                        <a:cubicBezTo>
                          <a:pt x="29658" y="43434"/>
                          <a:pt x="62043" y="37243"/>
                          <a:pt x="62043" y="37243"/>
                        </a:cubicBezTo>
                        <a:lnTo>
                          <a:pt x="64520" y="0"/>
                        </a:lnTo>
                        <a:close/>
                      </a:path>
                    </a:pathLst>
                  </a:custGeom>
                  <a:solidFill>
                    <a:srgbClr val="FF7D6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14" name="任意多边形 113"/>
                  <p:cNvSpPr/>
                  <p:nvPr/>
                </p:nvSpPr>
                <p:spPr>
                  <a:xfrm>
                    <a:off x="7866600" y="4460747"/>
                    <a:ext cx="62771" cy="37052"/>
                  </a:xfrm>
                  <a:custGeom>
                    <a:avLst/>
                    <a:gdLst>
                      <a:gd name="connsiteX0" fmla="*/ 62772 w 62771"/>
                      <a:gd name="connsiteY0" fmla="*/ 31147 h 37052"/>
                      <a:gd name="connsiteX1" fmla="*/ 20671 w 62771"/>
                      <a:gd name="connsiteY1" fmla="*/ 37052 h 37052"/>
                      <a:gd name="connsiteX2" fmla="*/ 6384 w 62771"/>
                      <a:gd name="connsiteY2" fmla="*/ 34385 h 37052"/>
                      <a:gd name="connsiteX3" fmla="*/ 2 w 62771"/>
                      <a:gd name="connsiteY3" fmla="*/ 24860 h 37052"/>
                      <a:gd name="connsiteX4" fmla="*/ 4384 w 62771"/>
                      <a:gd name="connsiteY4" fmla="*/ 16192 h 37052"/>
                      <a:gd name="connsiteX5" fmla="*/ 36673 w 62771"/>
                      <a:gd name="connsiteY5" fmla="*/ 0 h 37052"/>
                      <a:gd name="connsiteX6" fmla="*/ 11908 w 62771"/>
                      <a:gd name="connsiteY6" fmla="*/ 16764 h 37052"/>
                      <a:gd name="connsiteX7" fmla="*/ 7908 w 62771"/>
                      <a:gd name="connsiteY7" fmla="*/ 25527 h 37052"/>
                      <a:gd name="connsiteX8" fmla="*/ 11527 w 62771"/>
                      <a:gd name="connsiteY8" fmla="*/ 28765 h 37052"/>
                      <a:gd name="connsiteX9" fmla="*/ 25624 w 62771"/>
                      <a:gd name="connsiteY9" fmla="*/ 31051 h 37052"/>
                      <a:gd name="connsiteX10" fmla="*/ 62772 w 62771"/>
                      <a:gd name="connsiteY10" fmla="*/ 31147 h 37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2771" h="37052">
                        <a:moveTo>
                          <a:pt x="62772" y="31147"/>
                        </a:moveTo>
                        <a:cubicBezTo>
                          <a:pt x="49056" y="35052"/>
                          <a:pt x="34863" y="37052"/>
                          <a:pt x="20671" y="37052"/>
                        </a:cubicBezTo>
                        <a:cubicBezTo>
                          <a:pt x="15813" y="37052"/>
                          <a:pt x="10670" y="36766"/>
                          <a:pt x="6384" y="34385"/>
                        </a:cubicBezTo>
                        <a:cubicBezTo>
                          <a:pt x="2955" y="32480"/>
                          <a:pt x="-93" y="28956"/>
                          <a:pt x="2" y="24860"/>
                        </a:cubicBezTo>
                        <a:cubicBezTo>
                          <a:pt x="97" y="21526"/>
                          <a:pt x="2193" y="18669"/>
                          <a:pt x="4384" y="16192"/>
                        </a:cubicBezTo>
                        <a:cubicBezTo>
                          <a:pt x="12861" y="7048"/>
                          <a:pt x="24577" y="1143"/>
                          <a:pt x="36673" y="0"/>
                        </a:cubicBezTo>
                        <a:cubicBezTo>
                          <a:pt x="28196" y="4858"/>
                          <a:pt x="19433" y="10382"/>
                          <a:pt x="11908" y="16764"/>
                        </a:cubicBezTo>
                        <a:cubicBezTo>
                          <a:pt x="9336" y="18955"/>
                          <a:pt x="6479" y="22288"/>
                          <a:pt x="7908" y="25527"/>
                        </a:cubicBezTo>
                        <a:cubicBezTo>
                          <a:pt x="8575" y="27051"/>
                          <a:pt x="10003" y="28099"/>
                          <a:pt x="11527" y="28765"/>
                        </a:cubicBezTo>
                        <a:cubicBezTo>
                          <a:pt x="15909" y="30766"/>
                          <a:pt x="20862" y="30956"/>
                          <a:pt x="25624" y="31051"/>
                        </a:cubicBezTo>
                        <a:cubicBezTo>
                          <a:pt x="37530" y="31242"/>
                          <a:pt x="50770" y="31337"/>
                          <a:pt x="62772" y="31147"/>
                        </a:cubicBezTo>
                        <a:close/>
                      </a:path>
                    </a:pathLst>
                  </a:custGeom>
                  <a:solidFill>
                    <a:srgbClr val="CF4A5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609" name="任意多边形 108"/>
                <p:cNvSpPr/>
                <p:nvPr/>
              </p:nvSpPr>
              <p:spPr>
                <a:xfrm>
                  <a:off x="7986236" y="4408550"/>
                  <a:ext cx="208692" cy="113918"/>
                </a:xfrm>
                <a:custGeom>
                  <a:avLst/>
                  <a:gdLst>
                    <a:gd name="connsiteX0" fmla="*/ 0 w 208692"/>
                    <a:gd name="connsiteY0" fmla="*/ 52197 h 113918"/>
                    <a:gd name="connsiteX1" fmla="*/ 11049 w 208692"/>
                    <a:gd name="connsiteY1" fmla="*/ 104489 h 113918"/>
                    <a:gd name="connsiteX2" fmla="*/ 13049 w 208692"/>
                    <a:gd name="connsiteY2" fmla="*/ 113919 h 113918"/>
                    <a:gd name="connsiteX3" fmla="*/ 208693 w 208692"/>
                    <a:gd name="connsiteY3" fmla="*/ 80772 h 113918"/>
                    <a:gd name="connsiteX4" fmla="*/ 171545 w 208692"/>
                    <a:gd name="connsiteY4" fmla="*/ 0 h 113918"/>
                    <a:gd name="connsiteX5" fmla="*/ 11335 w 208692"/>
                    <a:gd name="connsiteY5" fmla="*/ 48768 h 113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8692" h="113918">
                      <a:moveTo>
                        <a:pt x="0" y="52197"/>
                      </a:moveTo>
                      <a:lnTo>
                        <a:pt x="11049" y="104489"/>
                      </a:lnTo>
                      <a:lnTo>
                        <a:pt x="13049" y="113919"/>
                      </a:lnTo>
                      <a:lnTo>
                        <a:pt x="208693" y="80772"/>
                      </a:lnTo>
                      <a:lnTo>
                        <a:pt x="171545" y="0"/>
                      </a:lnTo>
                      <a:lnTo>
                        <a:pt x="11335" y="48768"/>
                      </a:lnTo>
                      <a:close/>
                    </a:path>
                  </a:pathLst>
                </a:custGeom>
                <a:solidFill>
                  <a:srgbClr val="FF7D6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44" name="任意多边形 43"/>
              <p:cNvSpPr/>
              <p:nvPr/>
            </p:nvSpPr>
            <p:spPr>
              <a:xfrm>
                <a:off x="8017478" y="4037361"/>
                <a:ext cx="327184" cy="494633"/>
              </a:xfrm>
              <a:custGeom>
                <a:avLst/>
                <a:gdLst>
                  <a:gd name="connsiteX0" fmla="*/ 327184 w 327184"/>
                  <a:gd name="connsiteY0" fmla="*/ 0 h 494633"/>
                  <a:gd name="connsiteX1" fmla="*/ 260699 w 327184"/>
                  <a:gd name="connsiteY1" fmla="*/ 112490 h 494633"/>
                  <a:gd name="connsiteX2" fmla="*/ 209455 w 327184"/>
                  <a:gd name="connsiteY2" fmla="*/ 348615 h 494633"/>
                  <a:gd name="connsiteX3" fmla="*/ 0 w 327184"/>
                  <a:gd name="connsiteY3" fmla="*/ 397383 h 494633"/>
                  <a:gd name="connsiteX4" fmla="*/ 21146 w 327184"/>
                  <a:gd name="connsiteY4" fmla="*/ 494633 h 494633"/>
                  <a:gd name="connsiteX5" fmla="*/ 312134 w 327184"/>
                  <a:gd name="connsiteY5" fmla="*/ 465487 h 494633"/>
                  <a:gd name="connsiteX6" fmla="*/ 312134 w 327184"/>
                  <a:gd name="connsiteY6" fmla="*/ 200882 h 494633"/>
                  <a:gd name="connsiteX7" fmla="*/ 327184 w 327184"/>
                  <a:gd name="connsiteY7" fmla="*/ 0 h 494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7184" h="494633">
                    <a:moveTo>
                      <a:pt x="327184" y="0"/>
                    </a:moveTo>
                    <a:cubicBezTo>
                      <a:pt x="327184" y="0"/>
                      <a:pt x="274225" y="65342"/>
                      <a:pt x="260699" y="112490"/>
                    </a:cubicBezTo>
                    <a:cubicBezTo>
                      <a:pt x="247174" y="159639"/>
                      <a:pt x="209455" y="348615"/>
                      <a:pt x="209455" y="348615"/>
                    </a:cubicBezTo>
                    <a:lnTo>
                      <a:pt x="0" y="397383"/>
                    </a:lnTo>
                    <a:lnTo>
                      <a:pt x="21146" y="494633"/>
                    </a:lnTo>
                    <a:lnTo>
                      <a:pt x="312134" y="465487"/>
                    </a:lnTo>
                    <a:lnTo>
                      <a:pt x="312134" y="200882"/>
                    </a:lnTo>
                    <a:lnTo>
                      <a:pt x="327184" y="0"/>
                    </a:lnTo>
                    <a:close/>
                  </a:path>
                </a:pathLst>
              </a:custGeom>
              <a:solidFill>
                <a:srgbClr val="348F6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545" name="组合 544"/>
              <p:cNvGrpSpPr/>
              <p:nvPr/>
            </p:nvGrpSpPr>
            <p:grpSpPr>
              <a:xfrm>
                <a:off x="7659909" y="4606003"/>
                <a:ext cx="929545" cy="822578"/>
                <a:chOff x="7659909" y="4606003"/>
                <a:chExt cx="929545" cy="822578"/>
              </a:xfrm>
            </p:grpSpPr>
            <p:grpSp>
              <p:nvGrpSpPr>
                <p:cNvPr id="600" name="组合 599"/>
                <p:cNvGrpSpPr/>
                <p:nvPr/>
              </p:nvGrpSpPr>
              <p:grpSpPr>
                <a:xfrm>
                  <a:off x="7659909" y="5222556"/>
                  <a:ext cx="329279" cy="206025"/>
                  <a:chOff x="7659909" y="5222556"/>
                  <a:chExt cx="329279" cy="206025"/>
                </a:xfrm>
              </p:grpSpPr>
              <p:sp>
                <p:nvSpPr>
                  <p:cNvPr id="602" name="任意多边形 101"/>
                  <p:cNvSpPr/>
                  <p:nvPr/>
                </p:nvSpPr>
                <p:spPr>
                  <a:xfrm>
                    <a:off x="7660005" y="5222556"/>
                    <a:ext cx="329183" cy="206025"/>
                  </a:xfrm>
                  <a:custGeom>
                    <a:avLst/>
                    <a:gdLst>
                      <a:gd name="connsiteX0" fmla="*/ 329184 w 329183"/>
                      <a:gd name="connsiteY0" fmla="*/ 53054 h 206025"/>
                      <a:gd name="connsiteX1" fmla="*/ 299466 w 329183"/>
                      <a:gd name="connsiteY1" fmla="*/ 175451 h 206025"/>
                      <a:gd name="connsiteX2" fmla="*/ 296609 w 329183"/>
                      <a:gd name="connsiteY2" fmla="*/ 182594 h 206025"/>
                      <a:gd name="connsiteX3" fmla="*/ 287369 w 329183"/>
                      <a:gd name="connsiteY3" fmla="*/ 206026 h 206025"/>
                      <a:gd name="connsiteX4" fmla="*/ 246507 w 329183"/>
                      <a:gd name="connsiteY4" fmla="*/ 190119 h 206025"/>
                      <a:gd name="connsiteX5" fmla="*/ 210026 w 329183"/>
                      <a:gd name="connsiteY5" fmla="*/ 175832 h 206025"/>
                      <a:gd name="connsiteX6" fmla="*/ 0 w 329183"/>
                      <a:gd name="connsiteY6" fmla="*/ 94012 h 206025"/>
                      <a:gd name="connsiteX7" fmla="*/ 12001 w 329183"/>
                      <a:gd name="connsiteY7" fmla="*/ 63437 h 206025"/>
                      <a:gd name="connsiteX8" fmla="*/ 14764 w 329183"/>
                      <a:gd name="connsiteY8" fmla="*/ 59246 h 206025"/>
                      <a:gd name="connsiteX9" fmla="*/ 27051 w 329183"/>
                      <a:gd name="connsiteY9" fmla="*/ 52292 h 206025"/>
                      <a:gd name="connsiteX10" fmla="*/ 152686 w 329183"/>
                      <a:gd name="connsiteY10" fmla="*/ 38481 h 206025"/>
                      <a:gd name="connsiteX11" fmla="*/ 203263 w 329183"/>
                      <a:gd name="connsiteY11" fmla="*/ 0 h 206025"/>
                      <a:gd name="connsiteX12" fmla="*/ 329184 w 329183"/>
                      <a:gd name="connsiteY12" fmla="*/ 53054 h 206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29183" h="206025">
                        <a:moveTo>
                          <a:pt x="329184" y="53054"/>
                        </a:moveTo>
                        <a:cubicBezTo>
                          <a:pt x="323659" y="91059"/>
                          <a:pt x="303657" y="160877"/>
                          <a:pt x="299466" y="175451"/>
                        </a:cubicBezTo>
                        <a:lnTo>
                          <a:pt x="296609" y="182594"/>
                        </a:lnTo>
                        <a:lnTo>
                          <a:pt x="287369" y="206026"/>
                        </a:lnTo>
                        <a:lnTo>
                          <a:pt x="246507" y="190119"/>
                        </a:lnTo>
                        <a:lnTo>
                          <a:pt x="210026" y="175832"/>
                        </a:lnTo>
                        <a:lnTo>
                          <a:pt x="0" y="94012"/>
                        </a:lnTo>
                        <a:lnTo>
                          <a:pt x="12001" y="63437"/>
                        </a:lnTo>
                        <a:cubicBezTo>
                          <a:pt x="12763" y="62008"/>
                          <a:pt x="13716" y="60579"/>
                          <a:pt x="14764" y="59246"/>
                        </a:cubicBezTo>
                        <a:cubicBezTo>
                          <a:pt x="17621" y="55817"/>
                          <a:pt x="21526" y="52769"/>
                          <a:pt x="27051" y="52292"/>
                        </a:cubicBezTo>
                        <a:cubicBezTo>
                          <a:pt x="49149" y="50102"/>
                          <a:pt x="128206" y="47435"/>
                          <a:pt x="152686" y="38481"/>
                        </a:cubicBezTo>
                        <a:cubicBezTo>
                          <a:pt x="171640" y="31528"/>
                          <a:pt x="194119" y="9525"/>
                          <a:pt x="203263" y="0"/>
                        </a:cubicBezTo>
                        <a:lnTo>
                          <a:pt x="329184" y="53054"/>
                        </a:lnTo>
                        <a:close/>
                      </a:path>
                    </a:pathLst>
                  </a:custGeom>
                  <a:solidFill>
                    <a:srgbClr val="3A435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grpSp>
                <p:nvGrpSpPr>
                  <p:cNvPr id="603" name="组合 602"/>
                  <p:cNvGrpSpPr/>
                  <p:nvPr/>
                </p:nvGrpSpPr>
                <p:grpSpPr>
                  <a:xfrm>
                    <a:off x="7761922" y="5239372"/>
                    <a:ext cx="94861" cy="54072"/>
                    <a:chOff x="7761922" y="5239372"/>
                    <a:chExt cx="94861" cy="54072"/>
                  </a:xfrm>
                  <a:solidFill>
                    <a:srgbClr val="FFFFFF"/>
                  </a:solidFill>
                </p:grpSpPr>
                <p:sp>
                  <p:nvSpPr>
                    <p:cNvPr id="605" name="任意多边形 104"/>
                    <p:cNvSpPr/>
                    <p:nvPr/>
                  </p:nvSpPr>
                  <p:spPr>
                    <a:xfrm>
                      <a:off x="7820881" y="5239372"/>
                      <a:ext cx="35901" cy="45690"/>
                    </a:xfrm>
                    <a:custGeom>
                      <a:avLst/>
                      <a:gdLst>
                        <a:gd name="connsiteX0" fmla="*/ 35624 w 35901"/>
                        <a:gd name="connsiteY0" fmla="*/ 36334 h 45690"/>
                        <a:gd name="connsiteX1" fmla="*/ 35815 w 35901"/>
                        <a:gd name="connsiteY1" fmla="*/ 37667 h 45690"/>
                        <a:gd name="connsiteX2" fmla="*/ 31433 w 35901"/>
                        <a:gd name="connsiteY2" fmla="*/ 45668 h 45690"/>
                        <a:gd name="connsiteX3" fmla="*/ 25813 w 35901"/>
                        <a:gd name="connsiteY3" fmla="*/ 43763 h 45690"/>
                        <a:gd name="connsiteX4" fmla="*/ 11050 w 35901"/>
                        <a:gd name="connsiteY4" fmla="*/ 29380 h 45690"/>
                        <a:gd name="connsiteX5" fmla="*/ 191 w 35901"/>
                        <a:gd name="connsiteY5" fmla="*/ 9378 h 45690"/>
                        <a:gd name="connsiteX6" fmla="*/ 12859 w 35901"/>
                        <a:gd name="connsiteY6" fmla="*/ 1663 h 45690"/>
                        <a:gd name="connsiteX7" fmla="*/ 35624 w 35901"/>
                        <a:gd name="connsiteY7" fmla="*/ 36334 h 456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5901" h="45690">
                          <a:moveTo>
                            <a:pt x="35624" y="36334"/>
                          </a:moveTo>
                          <a:cubicBezTo>
                            <a:pt x="35719" y="36810"/>
                            <a:pt x="35719" y="37191"/>
                            <a:pt x="35815" y="37667"/>
                          </a:cubicBezTo>
                          <a:cubicBezTo>
                            <a:pt x="36196" y="40906"/>
                            <a:pt x="35434" y="45382"/>
                            <a:pt x="31433" y="45668"/>
                          </a:cubicBezTo>
                          <a:cubicBezTo>
                            <a:pt x="29433" y="45859"/>
                            <a:pt x="27528" y="44811"/>
                            <a:pt x="25813" y="43763"/>
                          </a:cubicBezTo>
                          <a:cubicBezTo>
                            <a:pt x="20003" y="39953"/>
                            <a:pt x="15336" y="34810"/>
                            <a:pt x="11050" y="29380"/>
                          </a:cubicBezTo>
                          <a:cubicBezTo>
                            <a:pt x="6477" y="23475"/>
                            <a:pt x="1620" y="17093"/>
                            <a:pt x="191" y="9378"/>
                          </a:cubicBezTo>
                          <a:cubicBezTo>
                            <a:pt x="-1333" y="1377"/>
                            <a:pt x="6573" y="-2433"/>
                            <a:pt x="12859" y="1663"/>
                          </a:cubicBezTo>
                          <a:cubicBezTo>
                            <a:pt x="23623" y="8711"/>
                            <a:pt x="33624" y="22713"/>
                            <a:pt x="35624" y="36334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 dirty="0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06" name="任意多边形 105"/>
                    <p:cNvSpPr/>
                    <p:nvPr/>
                  </p:nvSpPr>
                  <p:spPr>
                    <a:xfrm>
                      <a:off x="7792783" y="5247373"/>
                      <a:ext cx="35901" cy="45690"/>
                    </a:xfrm>
                    <a:custGeom>
                      <a:avLst/>
                      <a:gdLst>
                        <a:gd name="connsiteX0" fmla="*/ 35624 w 35901"/>
                        <a:gd name="connsiteY0" fmla="*/ 36334 h 45690"/>
                        <a:gd name="connsiteX1" fmla="*/ 35814 w 35901"/>
                        <a:gd name="connsiteY1" fmla="*/ 37667 h 45690"/>
                        <a:gd name="connsiteX2" fmla="*/ 31433 w 35901"/>
                        <a:gd name="connsiteY2" fmla="*/ 45668 h 45690"/>
                        <a:gd name="connsiteX3" fmla="*/ 25813 w 35901"/>
                        <a:gd name="connsiteY3" fmla="*/ 43763 h 45690"/>
                        <a:gd name="connsiteX4" fmla="*/ 11049 w 35901"/>
                        <a:gd name="connsiteY4" fmla="*/ 29380 h 45690"/>
                        <a:gd name="connsiteX5" fmla="*/ 191 w 35901"/>
                        <a:gd name="connsiteY5" fmla="*/ 9378 h 45690"/>
                        <a:gd name="connsiteX6" fmla="*/ 12859 w 35901"/>
                        <a:gd name="connsiteY6" fmla="*/ 1663 h 45690"/>
                        <a:gd name="connsiteX7" fmla="*/ 35624 w 35901"/>
                        <a:gd name="connsiteY7" fmla="*/ 36334 h 456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5901" h="45690">
                          <a:moveTo>
                            <a:pt x="35624" y="36334"/>
                          </a:moveTo>
                          <a:cubicBezTo>
                            <a:pt x="35719" y="36810"/>
                            <a:pt x="35719" y="37191"/>
                            <a:pt x="35814" y="37667"/>
                          </a:cubicBezTo>
                          <a:cubicBezTo>
                            <a:pt x="36196" y="40906"/>
                            <a:pt x="35433" y="45383"/>
                            <a:pt x="31433" y="45668"/>
                          </a:cubicBezTo>
                          <a:cubicBezTo>
                            <a:pt x="29433" y="45859"/>
                            <a:pt x="27528" y="44811"/>
                            <a:pt x="25813" y="43763"/>
                          </a:cubicBezTo>
                          <a:cubicBezTo>
                            <a:pt x="20003" y="39953"/>
                            <a:pt x="15336" y="34810"/>
                            <a:pt x="11049" y="29380"/>
                          </a:cubicBezTo>
                          <a:cubicBezTo>
                            <a:pt x="6478" y="23475"/>
                            <a:pt x="1620" y="17093"/>
                            <a:pt x="191" y="9378"/>
                          </a:cubicBezTo>
                          <a:cubicBezTo>
                            <a:pt x="-1333" y="1377"/>
                            <a:pt x="6573" y="-2433"/>
                            <a:pt x="12859" y="1663"/>
                          </a:cubicBezTo>
                          <a:cubicBezTo>
                            <a:pt x="23718" y="8711"/>
                            <a:pt x="33624" y="22618"/>
                            <a:pt x="35624" y="36334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 dirty="0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07" name="任意多边形 106"/>
                    <p:cNvSpPr/>
                    <p:nvPr/>
                  </p:nvSpPr>
                  <p:spPr>
                    <a:xfrm>
                      <a:off x="7761922" y="5247754"/>
                      <a:ext cx="35901" cy="45690"/>
                    </a:xfrm>
                    <a:custGeom>
                      <a:avLst/>
                      <a:gdLst>
                        <a:gd name="connsiteX0" fmla="*/ 35624 w 35901"/>
                        <a:gd name="connsiteY0" fmla="*/ 36334 h 45690"/>
                        <a:gd name="connsiteX1" fmla="*/ 35814 w 35901"/>
                        <a:gd name="connsiteY1" fmla="*/ 37667 h 45690"/>
                        <a:gd name="connsiteX2" fmla="*/ 31433 w 35901"/>
                        <a:gd name="connsiteY2" fmla="*/ 45668 h 45690"/>
                        <a:gd name="connsiteX3" fmla="*/ 25813 w 35901"/>
                        <a:gd name="connsiteY3" fmla="*/ 43763 h 45690"/>
                        <a:gd name="connsiteX4" fmla="*/ 11049 w 35901"/>
                        <a:gd name="connsiteY4" fmla="*/ 29380 h 45690"/>
                        <a:gd name="connsiteX5" fmla="*/ 191 w 35901"/>
                        <a:gd name="connsiteY5" fmla="*/ 9378 h 45690"/>
                        <a:gd name="connsiteX6" fmla="*/ 12859 w 35901"/>
                        <a:gd name="connsiteY6" fmla="*/ 1663 h 45690"/>
                        <a:gd name="connsiteX7" fmla="*/ 35624 w 35901"/>
                        <a:gd name="connsiteY7" fmla="*/ 36334 h 456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5901" h="45690">
                          <a:moveTo>
                            <a:pt x="35624" y="36334"/>
                          </a:moveTo>
                          <a:cubicBezTo>
                            <a:pt x="35719" y="36810"/>
                            <a:pt x="35719" y="37191"/>
                            <a:pt x="35814" y="37667"/>
                          </a:cubicBezTo>
                          <a:cubicBezTo>
                            <a:pt x="36196" y="40906"/>
                            <a:pt x="35433" y="45382"/>
                            <a:pt x="31433" y="45668"/>
                          </a:cubicBezTo>
                          <a:cubicBezTo>
                            <a:pt x="29433" y="45859"/>
                            <a:pt x="27528" y="44811"/>
                            <a:pt x="25813" y="43763"/>
                          </a:cubicBezTo>
                          <a:cubicBezTo>
                            <a:pt x="20003" y="39953"/>
                            <a:pt x="15336" y="34810"/>
                            <a:pt x="11049" y="29380"/>
                          </a:cubicBezTo>
                          <a:cubicBezTo>
                            <a:pt x="6477" y="23475"/>
                            <a:pt x="1620" y="17093"/>
                            <a:pt x="191" y="9378"/>
                          </a:cubicBezTo>
                          <a:cubicBezTo>
                            <a:pt x="-1333" y="1377"/>
                            <a:pt x="6573" y="-2433"/>
                            <a:pt x="12859" y="1663"/>
                          </a:cubicBezTo>
                          <a:cubicBezTo>
                            <a:pt x="23718" y="8711"/>
                            <a:pt x="33624" y="22713"/>
                            <a:pt x="35624" y="36334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 dirty="0"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604" name="任意多边形 103"/>
                  <p:cNvSpPr/>
                  <p:nvPr/>
                </p:nvSpPr>
                <p:spPr>
                  <a:xfrm>
                    <a:off x="7659909" y="5281707"/>
                    <a:ext cx="251841" cy="132492"/>
                  </a:xfrm>
                  <a:custGeom>
                    <a:avLst/>
                    <a:gdLst>
                      <a:gd name="connsiteX0" fmla="*/ 14859 w 251841"/>
                      <a:gd name="connsiteY0" fmla="*/ 0 h 132492"/>
                      <a:gd name="connsiteX1" fmla="*/ 251841 w 251841"/>
                      <a:gd name="connsiteY1" fmla="*/ 104108 h 132492"/>
                      <a:gd name="connsiteX2" fmla="*/ 250888 w 251841"/>
                      <a:gd name="connsiteY2" fmla="*/ 132493 h 132492"/>
                      <a:gd name="connsiteX3" fmla="*/ 0 w 251841"/>
                      <a:gd name="connsiteY3" fmla="*/ 34766 h 132492"/>
                      <a:gd name="connsiteX4" fmla="*/ 12002 w 251841"/>
                      <a:gd name="connsiteY4" fmla="*/ 4191 h 132492"/>
                      <a:gd name="connsiteX5" fmla="*/ 14859 w 251841"/>
                      <a:gd name="connsiteY5" fmla="*/ 0 h 1324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1841" h="132492">
                        <a:moveTo>
                          <a:pt x="14859" y="0"/>
                        </a:moveTo>
                        <a:lnTo>
                          <a:pt x="251841" y="104108"/>
                        </a:lnTo>
                        <a:lnTo>
                          <a:pt x="250888" y="132493"/>
                        </a:lnTo>
                        <a:lnTo>
                          <a:pt x="0" y="34766"/>
                        </a:lnTo>
                        <a:lnTo>
                          <a:pt x="12002" y="4191"/>
                        </a:lnTo>
                        <a:cubicBezTo>
                          <a:pt x="12859" y="2857"/>
                          <a:pt x="13811" y="1429"/>
                          <a:pt x="1485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601" name="任意多边形 100"/>
                <p:cNvSpPr/>
                <p:nvPr/>
              </p:nvSpPr>
              <p:spPr>
                <a:xfrm>
                  <a:off x="7838789" y="4606003"/>
                  <a:ext cx="750665" cy="696563"/>
                </a:xfrm>
                <a:custGeom>
                  <a:avLst/>
                  <a:gdLst>
                    <a:gd name="connsiteX0" fmla="*/ 519112 w 750665"/>
                    <a:gd name="connsiteY0" fmla="*/ 0 h 696563"/>
                    <a:gd name="connsiteX1" fmla="*/ 224981 w 750665"/>
                    <a:gd name="connsiteY1" fmla="*/ 74390 h 696563"/>
                    <a:gd name="connsiteX2" fmla="*/ 0 w 750665"/>
                    <a:gd name="connsiteY2" fmla="*/ 606647 h 696563"/>
                    <a:gd name="connsiteX3" fmla="*/ 185547 w 750665"/>
                    <a:gd name="connsiteY3" fmla="*/ 696563 h 696563"/>
                    <a:gd name="connsiteX4" fmla="*/ 401574 w 750665"/>
                    <a:gd name="connsiteY4" fmla="*/ 173450 h 696563"/>
                    <a:gd name="connsiteX5" fmla="*/ 706850 w 750665"/>
                    <a:gd name="connsiteY5" fmla="*/ 191262 h 696563"/>
                    <a:gd name="connsiteX6" fmla="*/ 750666 w 750665"/>
                    <a:gd name="connsiteY6" fmla="*/ 20098 h 696563"/>
                    <a:gd name="connsiteX7" fmla="*/ 519112 w 750665"/>
                    <a:gd name="connsiteY7" fmla="*/ 0 h 6965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50665" h="696563">
                      <a:moveTo>
                        <a:pt x="519112" y="0"/>
                      </a:moveTo>
                      <a:cubicBezTo>
                        <a:pt x="519112" y="0"/>
                        <a:pt x="256413" y="57531"/>
                        <a:pt x="224981" y="74390"/>
                      </a:cubicBezTo>
                      <a:cubicBezTo>
                        <a:pt x="193453" y="91249"/>
                        <a:pt x="0" y="606647"/>
                        <a:pt x="0" y="606647"/>
                      </a:cubicBezTo>
                      <a:lnTo>
                        <a:pt x="185547" y="696563"/>
                      </a:lnTo>
                      <a:lnTo>
                        <a:pt x="401574" y="173450"/>
                      </a:lnTo>
                      <a:lnTo>
                        <a:pt x="706850" y="191262"/>
                      </a:lnTo>
                      <a:lnTo>
                        <a:pt x="750666" y="20098"/>
                      </a:lnTo>
                      <a:lnTo>
                        <a:pt x="519112" y="0"/>
                      </a:lnTo>
                      <a:close/>
                    </a:path>
                  </a:pathLst>
                </a:custGeom>
                <a:solidFill>
                  <a:srgbClr val="25272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46" name="组合 545"/>
              <p:cNvGrpSpPr/>
              <p:nvPr/>
            </p:nvGrpSpPr>
            <p:grpSpPr>
              <a:xfrm>
                <a:off x="7747158" y="4642484"/>
                <a:ext cx="982884" cy="860869"/>
                <a:chOff x="7747158" y="4642484"/>
                <a:chExt cx="982884" cy="860869"/>
              </a:xfrm>
            </p:grpSpPr>
            <p:grpSp>
              <p:nvGrpSpPr>
                <p:cNvPr id="590" name="组合 589"/>
                <p:cNvGrpSpPr/>
                <p:nvPr/>
              </p:nvGrpSpPr>
              <p:grpSpPr>
                <a:xfrm>
                  <a:off x="7747158" y="5297233"/>
                  <a:ext cx="329183" cy="206120"/>
                  <a:chOff x="7747158" y="5297233"/>
                  <a:chExt cx="329183" cy="206120"/>
                </a:xfrm>
              </p:grpSpPr>
              <p:sp>
                <p:nvSpPr>
                  <p:cNvPr id="594" name="任意多边形 93"/>
                  <p:cNvSpPr/>
                  <p:nvPr/>
                </p:nvSpPr>
                <p:spPr>
                  <a:xfrm>
                    <a:off x="7747158" y="5297233"/>
                    <a:ext cx="329183" cy="206025"/>
                  </a:xfrm>
                  <a:custGeom>
                    <a:avLst/>
                    <a:gdLst>
                      <a:gd name="connsiteX0" fmla="*/ 329184 w 329183"/>
                      <a:gd name="connsiteY0" fmla="*/ 53054 h 206025"/>
                      <a:gd name="connsiteX1" fmla="*/ 299466 w 329183"/>
                      <a:gd name="connsiteY1" fmla="*/ 175450 h 206025"/>
                      <a:gd name="connsiteX2" fmla="*/ 296608 w 329183"/>
                      <a:gd name="connsiteY2" fmla="*/ 182594 h 206025"/>
                      <a:gd name="connsiteX3" fmla="*/ 287369 w 329183"/>
                      <a:gd name="connsiteY3" fmla="*/ 206026 h 206025"/>
                      <a:gd name="connsiteX4" fmla="*/ 246507 w 329183"/>
                      <a:gd name="connsiteY4" fmla="*/ 190119 h 206025"/>
                      <a:gd name="connsiteX5" fmla="*/ 210026 w 329183"/>
                      <a:gd name="connsiteY5" fmla="*/ 175831 h 206025"/>
                      <a:gd name="connsiteX6" fmla="*/ 0 w 329183"/>
                      <a:gd name="connsiteY6" fmla="*/ 94012 h 206025"/>
                      <a:gd name="connsiteX7" fmla="*/ 12001 w 329183"/>
                      <a:gd name="connsiteY7" fmla="*/ 63436 h 206025"/>
                      <a:gd name="connsiteX8" fmla="*/ 14764 w 329183"/>
                      <a:gd name="connsiteY8" fmla="*/ 59245 h 206025"/>
                      <a:gd name="connsiteX9" fmla="*/ 27051 w 329183"/>
                      <a:gd name="connsiteY9" fmla="*/ 52292 h 206025"/>
                      <a:gd name="connsiteX10" fmla="*/ 152686 w 329183"/>
                      <a:gd name="connsiteY10" fmla="*/ 38481 h 206025"/>
                      <a:gd name="connsiteX11" fmla="*/ 203263 w 329183"/>
                      <a:gd name="connsiteY11" fmla="*/ 0 h 206025"/>
                      <a:gd name="connsiteX12" fmla="*/ 329184 w 329183"/>
                      <a:gd name="connsiteY12" fmla="*/ 53054 h 206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29183" h="206025">
                        <a:moveTo>
                          <a:pt x="329184" y="53054"/>
                        </a:moveTo>
                        <a:cubicBezTo>
                          <a:pt x="323660" y="91059"/>
                          <a:pt x="303657" y="160877"/>
                          <a:pt x="299466" y="175450"/>
                        </a:cubicBezTo>
                        <a:lnTo>
                          <a:pt x="296608" y="182594"/>
                        </a:lnTo>
                        <a:lnTo>
                          <a:pt x="287369" y="206026"/>
                        </a:lnTo>
                        <a:lnTo>
                          <a:pt x="246507" y="190119"/>
                        </a:lnTo>
                        <a:lnTo>
                          <a:pt x="210026" y="175831"/>
                        </a:lnTo>
                        <a:lnTo>
                          <a:pt x="0" y="94012"/>
                        </a:lnTo>
                        <a:lnTo>
                          <a:pt x="12001" y="63436"/>
                        </a:lnTo>
                        <a:cubicBezTo>
                          <a:pt x="12763" y="62008"/>
                          <a:pt x="13716" y="60579"/>
                          <a:pt x="14764" y="59245"/>
                        </a:cubicBezTo>
                        <a:cubicBezTo>
                          <a:pt x="17621" y="55816"/>
                          <a:pt x="21526" y="52768"/>
                          <a:pt x="27051" y="52292"/>
                        </a:cubicBezTo>
                        <a:cubicBezTo>
                          <a:pt x="49149" y="50101"/>
                          <a:pt x="128206" y="47434"/>
                          <a:pt x="152686" y="38481"/>
                        </a:cubicBezTo>
                        <a:cubicBezTo>
                          <a:pt x="171640" y="31528"/>
                          <a:pt x="194120" y="9525"/>
                          <a:pt x="203263" y="0"/>
                        </a:cubicBezTo>
                        <a:lnTo>
                          <a:pt x="329184" y="53054"/>
                        </a:lnTo>
                        <a:close/>
                      </a:path>
                    </a:pathLst>
                  </a:custGeom>
                  <a:solidFill>
                    <a:srgbClr val="3A435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grpSp>
                <p:nvGrpSpPr>
                  <p:cNvPr id="595" name="组合 594"/>
                  <p:cNvGrpSpPr/>
                  <p:nvPr/>
                </p:nvGrpSpPr>
                <p:grpSpPr>
                  <a:xfrm>
                    <a:off x="7849075" y="5314048"/>
                    <a:ext cx="94861" cy="54072"/>
                    <a:chOff x="7849075" y="5314048"/>
                    <a:chExt cx="94861" cy="54072"/>
                  </a:xfrm>
                  <a:solidFill>
                    <a:srgbClr val="FFFFFF"/>
                  </a:solidFill>
                </p:grpSpPr>
                <p:sp>
                  <p:nvSpPr>
                    <p:cNvPr id="597" name="任意多边形 96"/>
                    <p:cNvSpPr/>
                    <p:nvPr/>
                  </p:nvSpPr>
                  <p:spPr>
                    <a:xfrm>
                      <a:off x="7908035" y="5314048"/>
                      <a:ext cx="35901" cy="45690"/>
                    </a:xfrm>
                    <a:custGeom>
                      <a:avLst/>
                      <a:gdLst>
                        <a:gd name="connsiteX0" fmla="*/ 35624 w 35901"/>
                        <a:gd name="connsiteY0" fmla="*/ 36334 h 45690"/>
                        <a:gd name="connsiteX1" fmla="*/ 35814 w 35901"/>
                        <a:gd name="connsiteY1" fmla="*/ 37667 h 45690"/>
                        <a:gd name="connsiteX2" fmla="*/ 31433 w 35901"/>
                        <a:gd name="connsiteY2" fmla="*/ 45668 h 45690"/>
                        <a:gd name="connsiteX3" fmla="*/ 25813 w 35901"/>
                        <a:gd name="connsiteY3" fmla="*/ 43763 h 45690"/>
                        <a:gd name="connsiteX4" fmla="*/ 11049 w 35901"/>
                        <a:gd name="connsiteY4" fmla="*/ 29380 h 45690"/>
                        <a:gd name="connsiteX5" fmla="*/ 191 w 35901"/>
                        <a:gd name="connsiteY5" fmla="*/ 9378 h 45690"/>
                        <a:gd name="connsiteX6" fmla="*/ 12859 w 35901"/>
                        <a:gd name="connsiteY6" fmla="*/ 1663 h 45690"/>
                        <a:gd name="connsiteX7" fmla="*/ 35624 w 35901"/>
                        <a:gd name="connsiteY7" fmla="*/ 36334 h 456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5901" h="45690">
                          <a:moveTo>
                            <a:pt x="35624" y="36334"/>
                          </a:moveTo>
                          <a:cubicBezTo>
                            <a:pt x="35719" y="36810"/>
                            <a:pt x="35719" y="37191"/>
                            <a:pt x="35814" y="37667"/>
                          </a:cubicBezTo>
                          <a:cubicBezTo>
                            <a:pt x="36195" y="40906"/>
                            <a:pt x="35433" y="45383"/>
                            <a:pt x="31433" y="45668"/>
                          </a:cubicBezTo>
                          <a:cubicBezTo>
                            <a:pt x="29433" y="45859"/>
                            <a:pt x="27528" y="44811"/>
                            <a:pt x="25813" y="43763"/>
                          </a:cubicBezTo>
                          <a:cubicBezTo>
                            <a:pt x="20003" y="39953"/>
                            <a:pt x="15336" y="34810"/>
                            <a:pt x="11049" y="29380"/>
                          </a:cubicBezTo>
                          <a:cubicBezTo>
                            <a:pt x="6478" y="23475"/>
                            <a:pt x="1620" y="17093"/>
                            <a:pt x="191" y="9378"/>
                          </a:cubicBezTo>
                          <a:cubicBezTo>
                            <a:pt x="-1333" y="1377"/>
                            <a:pt x="6573" y="-2433"/>
                            <a:pt x="12859" y="1663"/>
                          </a:cubicBezTo>
                          <a:cubicBezTo>
                            <a:pt x="23622" y="8711"/>
                            <a:pt x="33624" y="22713"/>
                            <a:pt x="35624" y="36334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 dirty="0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598" name="任意多边形 97"/>
                    <p:cNvSpPr/>
                    <p:nvPr/>
                  </p:nvSpPr>
                  <p:spPr>
                    <a:xfrm>
                      <a:off x="7879936" y="5322049"/>
                      <a:ext cx="35901" cy="45690"/>
                    </a:xfrm>
                    <a:custGeom>
                      <a:avLst/>
                      <a:gdLst>
                        <a:gd name="connsiteX0" fmla="*/ 35624 w 35901"/>
                        <a:gd name="connsiteY0" fmla="*/ 36334 h 45690"/>
                        <a:gd name="connsiteX1" fmla="*/ 35814 w 35901"/>
                        <a:gd name="connsiteY1" fmla="*/ 37667 h 45690"/>
                        <a:gd name="connsiteX2" fmla="*/ 31433 w 35901"/>
                        <a:gd name="connsiteY2" fmla="*/ 45668 h 45690"/>
                        <a:gd name="connsiteX3" fmla="*/ 25813 w 35901"/>
                        <a:gd name="connsiteY3" fmla="*/ 43763 h 45690"/>
                        <a:gd name="connsiteX4" fmla="*/ 11050 w 35901"/>
                        <a:gd name="connsiteY4" fmla="*/ 29380 h 45690"/>
                        <a:gd name="connsiteX5" fmla="*/ 191 w 35901"/>
                        <a:gd name="connsiteY5" fmla="*/ 9378 h 45690"/>
                        <a:gd name="connsiteX6" fmla="*/ 12859 w 35901"/>
                        <a:gd name="connsiteY6" fmla="*/ 1663 h 45690"/>
                        <a:gd name="connsiteX7" fmla="*/ 35624 w 35901"/>
                        <a:gd name="connsiteY7" fmla="*/ 36334 h 456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5901" h="45690">
                          <a:moveTo>
                            <a:pt x="35624" y="36334"/>
                          </a:moveTo>
                          <a:cubicBezTo>
                            <a:pt x="35719" y="36810"/>
                            <a:pt x="35719" y="37191"/>
                            <a:pt x="35814" y="37667"/>
                          </a:cubicBezTo>
                          <a:cubicBezTo>
                            <a:pt x="36196" y="40906"/>
                            <a:pt x="35434" y="45383"/>
                            <a:pt x="31433" y="45668"/>
                          </a:cubicBezTo>
                          <a:cubicBezTo>
                            <a:pt x="29433" y="45859"/>
                            <a:pt x="27528" y="44811"/>
                            <a:pt x="25813" y="43763"/>
                          </a:cubicBezTo>
                          <a:cubicBezTo>
                            <a:pt x="20003" y="39953"/>
                            <a:pt x="15336" y="34810"/>
                            <a:pt x="11050" y="29380"/>
                          </a:cubicBezTo>
                          <a:cubicBezTo>
                            <a:pt x="6478" y="23475"/>
                            <a:pt x="1620" y="17093"/>
                            <a:pt x="191" y="9378"/>
                          </a:cubicBezTo>
                          <a:cubicBezTo>
                            <a:pt x="-1333" y="1377"/>
                            <a:pt x="6573" y="-2433"/>
                            <a:pt x="12859" y="1663"/>
                          </a:cubicBezTo>
                          <a:cubicBezTo>
                            <a:pt x="23718" y="8711"/>
                            <a:pt x="33624" y="22618"/>
                            <a:pt x="35624" y="36334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 dirty="0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599" name="任意多边形 98"/>
                    <p:cNvSpPr/>
                    <p:nvPr/>
                  </p:nvSpPr>
                  <p:spPr>
                    <a:xfrm>
                      <a:off x="7849075" y="5322430"/>
                      <a:ext cx="35901" cy="45690"/>
                    </a:xfrm>
                    <a:custGeom>
                      <a:avLst/>
                      <a:gdLst>
                        <a:gd name="connsiteX0" fmla="*/ 35624 w 35901"/>
                        <a:gd name="connsiteY0" fmla="*/ 36334 h 45690"/>
                        <a:gd name="connsiteX1" fmla="*/ 35814 w 35901"/>
                        <a:gd name="connsiteY1" fmla="*/ 37667 h 45690"/>
                        <a:gd name="connsiteX2" fmla="*/ 31433 w 35901"/>
                        <a:gd name="connsiteY2" fmla="*/ 45668 h 45690"/>
                        <a:gd name="connsiteX3" fmla="*/ 25813 w 35901"/>
                        <a:gd name="connsiteY3" fmla="*/ 43763 h 45690"/>
                        <a:gd name="connsiteX4" fmla="*/ 11049 w 35901"/>
                        <a:gd name="connsiteY4" fmla="*/ 29380 h 45690"/>
                        <a:gd name="connsiteX5" fmla="*/ 191 w 35901"/>
                        <a:gd name="connsiteY5" fmla="*/ 9378 h 45690"/>
                        <a:gd name="connsiteX6" fmla="*/ 12859 w 35901"/>
                        <a:gd name="connsiteY6" fmla="*/ 1663 h 45690"/>
                        <a:gd name="connsiteX7" fmla="*/ 35624 w 35901"/>
                        <a:gd name="connsiteY7" fmla="*/ 36334 h 456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5901" h="45690">
                          <a:moveTo>
                            <a:pt x="35624" y="36334"/>
                          </a:moveTo>
                          <a:cubicBezTo>
                            <a:pt x="35719" y="36810"/>
                            <a:pt x="35719" y="37191"/>
                            <a:pt x="35814" y="37667"/>
                          </a:cubicBezTo>
                          <a:cubicBezTo>
                            <a:pt x="36196" y="40906"/>
                            <a:pt x="35433" y="45382"/>
                            <a:pt x="31433" y="45668"/>
                          </a:cubicBezTo>
                          <a:cubicBezTo>
                            <a:pt x="29433" y="45859"/>
                            <a:pt x="27528" y="44811"/>
                            <a:pt x="25813" y="43763"/>
                          </a:cubicBezTo>
                          <a:cubicBezTo>
                            <a:pt x="20003" y="39953"/>
                            <a:pt x="15336" y="34810"/>
                            <a:pt x="11049" y="29380"/>
                          </a:cubicBezTo>
                          <a:cubicBezTo>
                            <a:pt x="6478" y="23475"/>
                            <a:pt x="1620" y="17093"/>
                            <a:pt x="191" y="9378"/>
                          </a:cubicBezTo>
                          <a:cubicBezTo>
                            <a:pt x="-1333" y="1377"/>
                            <a:pt x="6573" y="-2433"/>
                            <a:pt x="12859" y="1663"/>
                          </a:cubicBezTo>
                          <a:cubicBezTo>
                            <a:pt x="23718" y="8711"/>
                            <a:pt x="33624" y="22713"/>
                            <a:pt x="35624" y="36334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 dirty="0"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596" name="任意多边形 95"/>
                  <p:cNvSpPr/>
                  <p:nvPr/>
                </p:nvSpPr>
                <p:spPr>
                  <a:xfrm>
                    <a:off x="7747158" y="5356573"/>
                    <a:ext cx="296513" cy="146780"/>
                  </a:xfrm>
                  <a:custGeom>
                    <a:avLst/>
                    <a:gdLst>
                      <a:gd name="connsiteX0" fmla="*/ 251365 w 296513"/>
                      <a:gd name="connsiteY0" fmla="*/ 103442 h 146780"/>
                      <a:gd name="connsiteX1" fmla="*/ 251365 w 296513"/>
                      <a:gd name="connsiteY1" fmla="*/ 103442 h 146780"/>
                      <a:gd name="connsiteX2" fmla="*/ 250222 w 296513"/>
                      <a:gd name="connsiteY2" fmla="*/ 102965 h 146780"/>
                      <a:gd name="connsiteX3" fmla="*/ 248603 w 296513"/>
                      <a:gd name="connsiteY3" fmla="*/ 102298 h 146780"/>
                      <a:gd name="connsiteX4" fmla="*/ 248603 w 296513"/>
                      <a:gd name="connsiteY4" fmla="*/ 102298 h 146780"/>
                      <a:gd name="connsiteX5" fmla="*/ 14764 w 296513"/>
                      <a:gd name="connsiteY5" fmla="*/ 0 h 146780"/>
                      <a:gd name="connsiteX6" fmla="*/ 12001 w 296513"/>
                      <a:gd name="connsiteY6" fmla="*/ 4191 h 146780"/>
                      <a:gd name="connsiteX7" fmla="*/ 0 w 296513"/>
                      <a:gd name="connsiteY7" fmla="*/ 34766 h 146780"/>
                      <a:gd name="connsiteX8" fmla="*/ 246411 w 296513"/>
                      <a:gd name="connsiteY8" fmla="*/ 130778 h 146780"/>
                      <a:gd name="connsiteX9" fmla="*/ 246411 w 296513"/>
                      <a:gd name="connsiteY9" fmla="*/ 130873 h 146780"/>
                      <a:gd name="connsiteX10" fmla="*/ 287274 w 296513"/>
                      <a:gd name="connsiteY10" fmla="*/ 146780 h 146780"/>
                      <a:gd name="connsiteX11" fmla="*/ 296513 w 296513"/>
                      <a:gd name="connsiteY11" fmla="*/ 123349 h 146780"/>
                      <a:gd name="connsiteX12" fmla="*/ 251365 w 296513"/>
                      <a:gd name="connsiteY12" fmla="*/ 103442 h 146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96513" h="146780">
                        <a:moveTo>
                          <a:pt x="251365" y="103442"/>
                        </a:moveTo>
                        <a:lnTo>
                          <a:pt x="251365" y="103442"/>
                        </a:lnTo>
                        <a:lnTo>
                          <a:pt x="250222" y="102965"/>
                        </a:lnTo>
                        <a:lnTo>
                          <a:pt x="248603" y="102298"/>
                        </a:lnTo>
                        <a:lnTo>
                          <a:pt x="248603" y="102298"/>
                        </a:lnTo>
                        <a:lnTo>
                          <a:pt x="14764" y="0"/>
                        </a:lnTo>
                        <a:cubicBezTo>
                          <a:pt x="13716" y="1429"/>
                          <a:pt x="12763" y="2858"/>
                          <a:pt x="12001" y="4191"/>
                        </a:cubicBezTo>
                        <a:lnTo>
                          <a:pt x="0" y="34766"/>
                        </a:lnTo>
                        <a:lnTo>
                          <a:pt x="246411" y="130778"/>
                        </a:lnTo>
                        <a:lnTo>
                          <a:pt x="246411" y="130873"/>
                        </a:lnTo>
                        <a:lnTo>
                          <a:pt x="287274" y="146780"/>
                        </a:lnTo>
                        <a:lnTo>
                          <a:pt x="296513" y="123349"/>
                        </a:lnTo>
                        <a:lnTo>
                          <a:pt x="251365" y="10344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591" name="组合 590"/>
                <p:cNvGrpSpPr/>
                <p:nvPr/>
              </p:nvGrpSpPr>
              <p:grpSpPr>
                <a:xfrm>
                  <a:off x="7911750" y="4642484"/>
                  <a:ext cx="818292" cy="732758"/>
                  <a:chOff x="7911750" y="4642484"/>
                  <a:chExt cx="818292" cy="732758"/>
                </a:xfrm>
              </p:grpSpPr>
              <p:sp>
                <p:nvSpPr>
                  <p:cNvPr id="592" name="任意多边形 91"/>
                  <p:cNvSpPr/>
                  <p:nvPr/>
                </p:nvSpPr>
                <p:spPr>
                  <a:xfrm>
                    <a:off x="7911750" y="4642484"/>
                    <a:ext cx="818292" cy="732758"/>
                  </a:xfrm>
                  <a:custGeom>
                    <a:avLst/>
                    <a:gdLst>
                      <a:gd name="connsiteX0" fmla="*/ 0 w 818292"/>
                      <a:gd name="connsiteY0" fmla="*/ 643985 h 732758"/>
                      <a:gd name="connsiteX1" fmla="*/ 112586 w 818292"/>
                      <a:gd name="connsiteY1" fmla="*/ 700469 h 732758"/>
                      <a:gd name="connsiteX2" fmla="*/ 189833 w 818292"/>
                      <a:gd name="connsiteY2" fmla="*/ 732758 h 732758"/>
                      <a:gd name="connsiteX3" fmla="*/ 385763 w 818292"/>
                      <a:gd name="connsiteY3" fmla="*/ 270320 h 732758"/>
                      <a:gd name="connsiteX4" fmla="*/ 702088 w 818292"/>
                      <a:gd name="connsiteY4" fmla="*/ 266891 h 732758"/>
                      <a:gd name="connsiteX5" fmla="*/ 818293 w 818292"/>
                      <a:gd name="connsiteY5" fmla="*/ 47530 h 732758"/>
                      <a:gd name="connsiteX6" fmla="*/ 624173 w 818292"/>
                      <a:gd name="connsiteY6" fmla="*/ 0 h 732758"/>
                      <a:gd name="connsiteX7" fmla="*/ 542925 w 818292"/>
                      <a:gd name="connsiteY7" fmla="*/ 75343 h 732758"/>
                      <a:gd name="connsiteX8" fmla="*/ 306229 w 818292"/>
                      <a:gd name="connsiteY8" fmla="*/ 90392 h 732758"/>
                      <a:gd name="connsiteX9" fmla="*/ 0 w 818292"/>
                      <a:gd name="connsiteY9" fmla="*/ 643985 h 732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18292" h="732758">
                        <a:moveTo>
                          <a:pt x="0" y="643985"/>
                        </a:moveTo>
                        <a:lnTo>
                          <a:pt x="112586" y="700469"/>
                        </a:lnTo>
                        <a:lnTo>
                          <a:pt x="189833" y="732758"/>
                        </a:lnTo>
                        <a:lnTo>
                          <a:pt x="385763" y="270320"/>
                        </a:lnTo>
                        <a:cubicBezTo>
                          <a:pt x="385763" y="270320"/>
                          <a:pt x="650557" y="291560"/>
                          <a:pt x="702088" y="266891"/>
                        </a:cubicBezTo>
                        <a:cubicBezTo>
                          <a:pt x="753713" y="242221"/>
                          <a:pt x="818293" y="47530"/>
                          <a:pt x="818293" y="47530"/>
                        </a:cubicBezTo>
                        <a:lnTo>
                          <a:pt x="624173" y="0"/>
                        </a:lnTo>
                        <a:lnTo>
                          <a:pt x="542925" y="75343"/>
                        </a:lnTo>
                        <a:cubicBezTo>
                          <a:pt x="542925" y="75343"/>
                          <a:pt x="341376" y="74581"/>
                          <a:pt x="306229" y="90392"/>
                        </a:cubicBezTo>
                        <a:cubicBezTo>
                          <a:pt x="251650" y="115062"/>
                          <a:pt x="0" y="643985"/>
                          <a:pt x="0" y="643985"/>
                        </a:cubicBezTo>
                        <a:close/>
                      </a:path>
                    </a:pathLst>
                  </a:custGeom>
                  <a:solidFill>
                    <a:srgbClr val="42424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93" name="任意多边形 92"/>
                  <p:cNvSpPr/>
                  <p:nvPr/>
                </p:nvSpPr>
                <p:spPr>
                  <a:xfrm>
                    <a:off x="8024336" y="4690014"/>
                    <a:ext cx="705706" cy="685228"/>
                  </a:xfrm>
                  <a:custGeom>
                    <a:avLst/>
                    <a:gdLst>
                      <a:gd name="connsiteX0" fmla="*/ 0 w 705706"/>
                      <a:gd name="connsiteY0" fmla="*/ 652939 h 685228"/>
                      <a:gd name="connsiteX1" fmla="*/ 77248 w 705706"/>
                      <a:gd name="connsiteY1" fmla="*/ 685228 h 685228"/>
                      <a:gd name="connsiteX2" fmla="*/ 273177 w 705706"/>
                      <a:gd name="connsiteY2" fmla="*/ 222790 h 685228"/>
                      <a:gd name="connsiteX3" fmla="*/ 589502 w 705706"/>
                      <a:gd name="connsiteY3" fmla="*/ 219361 h 685228"/>
                      <a:gd name="connsiteX4" fmla="*/ 705707 w 705706"/>
                      <a:gd name="connsiteY4" fmla="*/ 0 h 685228"/>
                      <a:gd name="connsiteX5" fmla="*/ 642175 w 705706"/>
                      <a:gd name="connsiteY5" fmla="*/ 0 h 685228"/>
                      <a:gd name="connsiteX6" fmla="*/ 589788 w 705706"/>
                      <a:gd name="connsiteY6" fmla="*/ 159829 h 685228"/>
                      <a:gd name="connsiteX7" fmla="*/ 419576 w 705706"/>
                      <a:gd name="connsiteY7" fmla="*/ 218122 h 685228"/>
                      <a:gd name="connsiteX8" fmla="*/ 239268 w 705706"/>
                      <a:gd name="connsiteY8" fmla="*/ 185356 h 685228"/>
                      <a:gd name="connsiteX9" fmla="*/ 0 w 705706"/>
                      <a:gd name="connsiteY9" fmla="*/ 652939 h 6852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05706" h="685228">
                        <a:moveTo>
                          <a:pt x="0" y="652939"/>
                        </a:moveTo>
                        <a:lnTo>
                          <a:pt x="77248" y="685228"/>
                        </a:lnTo>
                        <a:lnTo>
                          <a:pt x="273177" y="222790"/>
                        </a:lnTo>
                        <a:cubicBezTo>
                          <a:pt x="273177" y="222790"/>
                          <a:pt x="537972" y="244030"/>
                          <a:pt x="589502" y="219361"/>
                        </a:cubicBezTo>
                        <a:cubicBezTo>
                          <a:pt x="641128" y="194691"/>
                          <a:pt x="705707" y="0"/>
                          <a:pt x="705707" y="0"/>
                        </a:cubicBezTo>
                        <a:lnTo>
                          <a:pt x="642175" y="0"/>
                        </a:lnTo>
                        <a:cubicBezTo>
                          <a:pt x="657987" y="56578"/>
                          <a:pt x="633698" y="120396"/>
                          <a:pt x="589788" y="159829"/>
                        </a:cubicBezTo>
                        <a:cubicBezTo>
                          <a:pt x="544163" y="200787"/>
                          <a:pt x="480917" y="218027"/>
                          <a:pt x="419576" y="218122"/>
                        </a:cubicBezTo>
                        <a:cubicBezTo>
                          <a:pt x="358235" y="218313"/>
                          <a:pt x="298037" y="202882"/>
                          <a:pt x="239268" y="185356"/>
                        </a:cubicBezTo>
                        <a:cubicBezTo>
                          <a:pt x="164973" y="306419"/>
                          <a:pt x="74295" y="531876"/>
                          <a:pt x="0" y="652939"/>
                        </a:cubicBezTo>
                        <a:close/>
                      </a:path>
                    </a:pathLst>
                  </a:custGeom>
                  <a:solidFill>
                    <a:srgbClr val="25272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547" name="任意多边形 46"/>
              <p:cNvSpPr/>
              <p:nvPr/>
            </p:nvSpPr>
            <p:spPr>
              <a:xfrm>
                <a:off x="8278177" y="3993546"/>
                <a:ext cx="470251" cy="733044"/>
              </a:xfrm>
              <a:custGeom>
                <a:avLst/>
                <a:gdLst>
                  <a:gd name="connsiteX0" fmla="*/ 443770 w 470251"/>
                  <a:gd name="connsiteY0" fmla="*/ 733044 h 733044"/>
                  <a:gd name="connsiteX1" fmla="*/ 443770 w 470251"/>
                  <a:gd name="connsiteY1" fmla="*/ 733044 h 733044"/>
                  <a:gd name="connsiteX2" fmla="*/ 66104 w 470251"/>
                  <a:gd name="connsiteY2" fmla="*/ 615506 h 733044"/>
                  <a:gd name="connsiteX3" fmla="*/ 0 w 470251"/>
                  <a:gd name="connsiteY3" fmla="*/ 630460 h 733044"/>
                  <a:gd name="connsiteX4" fmla="*/ 0 w 470251"/>
                  <a:gd name="connsiteY4" fmla="*/ 603218 h 733044"/>
                  <a:gd name="connsiteX5" fmla="*/ 12192 w 470251"/>
                  <a:gd name="connsiteY5" fmla="*/ 571024 h 733044"/>
                  <a:gd name="connsiteX6" fmla="*/ 40767 w 470251"/>
                  <a:gd name="connsiteY6" fmla="*/ 558927 h 733044"/>
                  <a:gd name="connsiteX7" fmla="*/ 41529 w 470251"/>
                  <a:gd name="connsiteY7" fmla="*/ 518160 h 733044"/>
                  <a:gd name="connsiteX8" fmla="*/ 33814 w 470251"/>
                  <a:gd name="connsiteY8" fmla="*/ 172212 h 733044"/>
                  <a:gd name="connsiteX9" fmla="*/ 52388 w 470251"/>
                  <a:gd name="connsiteY9" fmla="*/ 62294 h 733044"/>
                  <a:gd name="connsiteX10" fmla="*/ 66485 w 470251"/>
                  <a:gd name="connsiteY10" fmla="*/ 43815 h 733044"/>
                  <a:gd name="connsiteX11" fmla="*/ 66675 w 470251"/>
                  <a:gd name="connsiteY11" fmla="*/ 43529 h 733044"/>
                  <a:gd name="connsiteX12" fmla="*/ 66770 w 470251"/>
                  <a:gd name="connsiteY12" fmla="*/ 43434 h 733044"/>
                  <a:gd name="connsiteX13" fmla="*/ 80677 w 470251"/>
                  <a:gd name="connsiteY13" fmla="*/ 30861 h 733044"/>
                  <a:gd name="connsiteX14" fmla="*/ 212503 w 470251"/>
                  <a:gd name="connsiteY14" fmla="*/ 5429 h 733044"/>
                  <a:gd name="connsiteX15" fmla="*/ 285750 w 470251"/>
                  <a:gd name="connsiteY15" fmla="*/ 0 h 733044"/>
                  <a:gd name="connsiteX16" fmla="*/ 432149 w 470251"/>
                  <a:gd name="connsiteY16" fmla="*/ 291560 h 733044"/>
                  <a:gd name="connsiteX17" fmla="*/ 444722 w 470251"/>
                  <a:gd name="connsiteY17" fmla="*/ 356140 h 733044"/>
                  <a:gd name="connsiteX18" fmla="*/ 470154 w 470251"/>
                  <a:gd name="connsiteY18" fmla="*/ 617125 h 733044"/>
                  <a:gd name="connsiteX19" fmla="*/ 443770 w 470251"/>
                  <a:gd name="connsiteY19" fmla="*/ 733044 h 733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70251" h="733044">
                    <a:moveTo>
                      <a:pt x="443770" y="733044"/>
                    </a:moveTo>
                    <a:lnTo>
                      <a:pt x="443770" y="733044"/>
                    </a:lnTo>
                    <a:cubicBezTo>
                      <a:pt x="415386" y="702659"/>
                      <a:pt x="66104" y="615506"/>
                      <a:pt x="66104" y="615506"/>
                    </a:cubicBezTo>
                    <a:lnTo>
                      <a:pt x="0" y="630460"/>
                    </a:lnTo>
                    <a:lnTo>
                      <a:pt x="0" y="603218"/>
                    </a:lnTo>
                    <a:cubicBezTo>
                      <a:pt x="0" y="591312"/>
                      <a:pt x="4001" y="579596"/>
                      <a:pt x="12192" y="571024"/>
                    </a:cubicBezTo>
                    <a:cubicBezTo>
                      <a:pt x="25622" y="556927"/>
                      <a:pt x="40767" y="558927"/>
                      <a:pt x="40767" y="558927"/>
                    </a:cubicBezTo>
                    <a:lnTo>
                      <a:pt x="41529" y="518160"/>
                    </a:lnTo>
                    <a:cubicBezTo>
                      <a:pt x="38386" y="489585"/>
                      <a:pt x="23813" y="274701"/>
                      <a:pt x="33814" y="172212"/>
                    </a:cubicBezTo>
                    <a:cubicBezTo>
                      <a:pt x="31528" y="128683"/>
                      <a:pt x="52388" y="62294"/>
                      <a:pt x="52388" y="62294"/>
                    </a:cubicBezTo>
                    <a:cubicBezTo>
                      <a:pt x="52388" y="62294"/>
                      <a:pt x="65247" y="45434"/>
                      <a:pt x="66485" y="43815"/>
                    </a:cubicBezTo>
                    <a:cubicBezTo>
                      <a:pt x="66580" y="43720"/>
                      <a:pt x="66580" y="43720"/>
                      <a:pt x="66675" y="43529"/>
                    </a:cubicBezTo>
                    <a:cubicBezTo>
                      <a:pt x="66675" y="43434"/>
                      <a:pt x="66770" y="43434"/>
                      <a:pt x="66770" y="43434"/>
                    </a:cubicBezTo>
                    <a:cubicBezTo>
                      <a:pt x="71247" y="39053"/>
                      <a:pt x="75915" y="34862"/>
                      <a:pt x="80677" y="30861"/>
                    </a:cubicBezTo>
                    <a:cubicBezTo>
                      <a:pt x="137827" y="-17240"/>
                      <a:pt x="212503" y="5429"/>
                      <a:pt x="212503" y="5429"/>
                    </a:cubicBezTo>
                    <a:cubicBezTo>
                      <a:pt x="218504" y="4096"/>
                      <a:pt x="285655" y="0"/>
                      <a:pt x="285750" y="0"/>
                    </a:cubicBezTo>
                    <a:cubicBezTo>
                      <a:pt x="350520" y="27337"/>
                      <a:pt x="398526" y="147161"/>
                      <a:pt x="432149" y="291560"/>
                    </a:cubicBezTo>
                    <a:cubicBezTo>
                      <a:pt x="436626" y="310515"/>
                      <a:pt x="440722" y="332423"/>
                      <a:pt x="444722" y="356140"/>
                    </a:cubicBezTo>
                    <a:cubicBezTo>
                      <a:pt x="459105" y="442436"/>
                      <a:pt x="467487" y="529685"/>
                      <a:pt x="470154" y="617125"/>
                    </a:cubicBezTo>
                    <a:cubicBezTo>
                      <a:pt x="471297" y="657320"/>
                      <a:pt x="462344" y="697325"/>
                      <a:pt x="443770" y="733044"/>
                    </a:cubicBezTo>
                    <a:close/>
                  </a:path>
                </a:pathLst>
              </a:custGeom>
              <a:solidFill>
                <a:srgbClr val="348F6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548" name="组合 547"/>
              <p:cNvGrpSpPr/>
              <p:nvPr/>
            </p:nvGrpSpPr>
            <p:grpSpPr>
              <a:xfrm>
                <a:off x="8307705" y="4246720"/>
                <a:ext cx="172021" cy="75914"/>
                <a:chOff x="8307705" y="4246720"/>
                <a:chExt cx="172021" cy="75914"/>
              </a:xfrm>
              <a:solidFill>
                <a:srgbClr val="FFFFFF"/>
              </a:solidFill>
            </p:grpSpPr>
            <p:sp>
              <p:nvSpPr>
                <p:cNvPr id="588" name="任意多边形 87"/>
                <p:cNvSpPr/>
                <p:nvPr/>
              </p:nvSpPr>
              <p:spPr>
                <a:xfrm>
                  <a:off x="8307705" y="4246720"/>
                  <a:ext cx="172021" cy="25431"/>
                </a:xfrm>
                <a:custGeom>
                  <a:avLst/>
                  <a:gdLst>
                    <a:gd name="connsiteX0" fmla="*/ 164306 w 172021"/>
                    <a:gd name="connsiteY0" fmla="*/ 25432 h 25431"/>
                    <a:gd name="connsiteX1" fmla="*/ 0 w 172021"/>
                    <a:gd name="connsiteY1" fmla="*/ 25432 h 25431"/>
                    <a:gd name="connsiteX2" fmla="*/ 0 w 172021"/>
                    <a:gd name="connsiteY2" fmla="*/ 0 h 25431"/>
                    <a:gd name="connsiteX3" fmla="*/ 172021 w 172021"/>
                    <a:gd name="connsiteY3" fmla="*/ 0 h 25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2021" h="25431">
                      <a:moveTo>
                        <a:pt x="164306" y="25432"/>
                      </a:moveTo>
                      <a:lnTo>
                        <a:pt x="0" y="25432"/>
                      </a:lnTo>
                      <a:lnTo>
                        <a:pt x="0" y="0"/>
                      </a:lnTo>
                      <a:lnTo>
                        <a:pt x="17202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89" name="任意多边形 88"/>
                <p:cNvSpPr/>
                <p:nvPr/>
              </p:nvSpPr>
              <p:spPr>
                <a:xfrm>
                  <a:off x="8308848" y="4297298"/>
                  <a:ext cx="156591" cy="25336"/>
                </a:xfrm>
                <a:custGeom>
                  <a:avLst/>
                  <a:gdLst>
                    <a:gd name="connsiteX0" fmla="*/ 148876 w 156591"/>
                    <a:gd name="connsiteY0" fmla="*/ 25337 h 25336"/>
                    <a:gd name="connsiteX1" fmla="*/ 0 w 156591"/>
                    <a:gd name="connsiteY1" fmla="*/ 25337 h 25336"/>
                    <a:gd name="connsiteX2" fmla="*/ 0 w 156591"/>
                    <a:gd name="connsiteY2" fmla="*/ 0 h 25336"/>
                    <a:gd name="connsiteX3" fmla="*/ 156591 w 156591"/>
                    <a:gd name="connsiteY3" fmla="*/ 0 h 25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591" h="25336">
                      <a:moveTo>
                        <a:pt x="148876" y="25337"/>
                      </a:moveTo>
                      <a:lnTo>
                        <a:pt x="0" y="25337"/>
                      </a:lnTo>
                      <a:lnTo>
                        <a:pt x="0" y="0"/>
                      </a:lnTo>
                      <a:lnTo>
                        <a:pt x="15659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49" name="任意多边形 48"/>
              <p:cNvSpPr/>
              <p:nvPr/>
            </p:nvSpPr>
            <p:spPr>
              <a:xfrm>
                <a:off x="8038528" y="4466271"/>
                <a:ext cx="95345" cy="82486"/>
              </a:xfrm>
              <a:custGeom>
                <a:avLst/>
                <a:gdLst>
                  <a:gd name="connsiteX0" fmla="*/ 95345 w 95345"/>
                  <a:gd name="connsiteY0" fmla="*/ 82487 h 82486"/>
                  <a:gd name="connsiteX1" fmla="*/ 0 w 95345"/>
                  <a:gd name="connsiteY1" fmla="*/ 82487 h 82486"/>
                  <a:gd name="connsiteX2" fmla="*/ 28289 w 95345"/>
                  <a:gd name="connsiteY2" fmla="*/ 8096 h 82486"/>
                  <a:gd name="connsiteX3" fmla="*/ 95345 w 95345"/>
                  <a:gd name="connsiteY3" fmla="*/ 0 h 82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345" h="82486">
                    <a:moveTo>
                      <a:pt x="95345" y="82487"/>
                    </a:moveTo>
                    <a:lnTo>
                      <a:pt x="0" y="82487"/>
                    </a:lnTo>
                    <a:lnTo>
                      <a:pt x="28289" y="8096"/>
                    </a:lnTo>
                    <a:lnTo>
                      <a:pt x="95345" y="0"/>
                    </a:lnTo>
                    <a:close/>
                  </a:path>
                </a:pathLst>
              </a:custGeom>
              <a:solidFill>
                <a:srgbClr val="FFA0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50" name="任意多边形 49"/>
              <p:cNvSpPr/>
              <p:nvPr/>
            </p:nvSpPr>
            <p:spPr>
              <a:xfrm>
                <a:off x="8282979" y="4213438"/>
                <a:ext cx="629511" cy="765811"/>
              </a:xfrm>
              <a:custGeom>
                <a:avLst/>
                <a:gdLst>
                  <a:gd name="connsiteX0" fmla="*/ 133977 w 629511"/>
                  <a:gd name="connsiteY0" fmla="*/ 764898 h 765811"/>
                  <a:gd name="connsiteX1" fmla="*/ 2913 w 629511"/>
                  <a:gd name="connsiteY1" fmla="*/ 716130 h 765811"/>
                  <a:gd name="connsiteX2" fmla="*/ 255802 w 629511"/>
                  <a:gd name="connsiteY2" fmla="*/ 659647 h 765811"/>
                  <a:gd name="connsiteX3" fmla="*/ 508595 w 629511"/>
                  <a:gd name="connsiteY3" fmla="*/ 111578 h 765811"/>
                  <a:gd name="connsiteX4" fmla="*/ 563173 w 629511"/>
                  <a:gd name="connsiteY4" fmla="*/ 136 h 765811"/>
                  <a:gd name="connsiteX5" fmla="*/ 613751 w 629511"/>
                  <a:gd name="connsiteY5" fmla="*/ 154060 h 765811"/>
                  <a:gd name="connsiteX6" fmla="*/ 447159 w 629511"/>
                  <a:gd name="connsiteY6" fmla="*/ 764898 h 765811"/>
                  <a:gd name="connsiteX7" fmla="*/ 133977 w 629511"/>
                  <a:gd name="connsiteY7" fmla="*/ 764898 h 765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9511" h="765811">
                    <a:moveTo>
                      <a:pt x="133977" y="764898"/>
                    </a:moveTo>
                    <a:cubicBezTo>
                      <a:pt x="45490" y="764898"/>
                      <a:pt x="-14137" y="776614"/>
                      <a:pt x="2913" y="716130"/>
                    </a:cubicBezTo>
                    <a:cubicBezTo>
                      <a:pt x="14819" y="663552"/>
                      <a:pt x="136549" y="710225"/>
                      <a:pt x="255802" y="659647"/>
                    </a:cubicBezTo>
                    <a:cubicBezTo>
                      <a:pt x="375150" y="609069"/>
                      <a:pt x="475258" y="463432"/>
                      <a:pt x="508595" y="111578"/>
                    </a:cubicBezTo>
                    <a:cubicBezTo>
                      <a:pt x="508595" y="111578"/>
                      <a:pt x="514691" y="8422"/>
                      <a:pt x="563173" y="136"/>
                    </a:cubicBezTo>
                    <a:cubicBezTo>
                      <a:pt x="599559" y="-5294"/>
                      <a:pt x="613751" y="154060"/>
                      <a:pt x="613751" y="154060"/>
                    </a:cubicBezTo>
                    <a:cubicBezTo>
                      <a:pt x="613751" y="154060"/>
                      <a:pt x="705287" y="764898"/>
                      <a:pt x="447159" y="764898"/>
                    </a:cubicBezTo>
                    <a:cubicBezTo>
                      <a:pt x="189032" y="764898"/>
                      <a:pt x="133977" y="764898"/>
                      <a:pt x="133977" y="764898"/>
                    </a:cubicBezTo>
                    <a:close/>
                  </a:path>
                </a:pathLst>
              </a:custGeom>
              <a:solidFill>
                <a:srgbClr val="EAC0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551" name="组合 550"/>
              <p:cNvGrpSpPr/>
              <p:nvPr/>
            </p:nvGrpSpPr>
            <p:grpSpPr>
              <a:xfrm>
                <a:off x="8241887" y="3622613"/>
                <a:ext cx="325837" cy="487184"/>
                <a:chOff x="8241887" y="3622613"/>
                <a:chExt cx="325837" cy="487184"/>
              </a:xfrm>
            </p:grpSpPr>
            <p:sp>
              <p:nvSpPr>
                <p:cNvPr id="554" name="任意多边形 53"/>
                <p:cNvSpPr/>
                <p:nvPr/>
              </p:nvSpPr>
              <p:spPr>
                <a:xfrm>
                  <a:off x="8368570" y="3982090"/>
                  <a:ext cx="195262" cy="127708"/>
                </a:xfrm>
                <a:custGeom>
                  <a:avLst/>
                  <a:gdLst>
                    <a:gd name="connsiteX0" fmla="*/ 0 w 195262"/>
                    <a:gd name="connsiteY0" fmla="*/ 35364 h 127708"/>
                    <a:gd name="connsiteX1" fmla="*/ 40576 w 195262"/>
                    <a:gd name="connsiteY1" fmla="*/ 127090 h 127708"/>
                    <a:gd name="connsiteX2" fmla="*/ 195263 w 195262"/>
                    <a:gd name="connsiteY2" fmla="*/ 11456 h 127708"/>
                    <a:gd name="connsiteX3" fmla="*/ 135445 w 195262"/>
                    <a:gd name="connsiteY3" fmla="*/ 502 h 127708"/>
                    <a:gd name="connsiteX4" fmla="*/ 0 w 195262"/>
                    <a:gd name="connsiteY4" fmla="*/ 35364 h 127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5262" h="127708">
                      <a:moveTo>
                        <a:pt x="0" y="35364"/>
                      </a:moveTo>
                      <a:cubicBezTo>
                        <a:pt x="381" y="39079"/>
                        <a:pt x="4476" y="116898"/>
                        <a:pt x="40576" y="127090"/>
                      </a:cubicBezTo>
                      <a:cubicBezTo>
                        <a:pt x="77438" y="137567"/>
                        <a:pt x="195263" y="11456"/>
                        <a:pt x="195263" y="11456"/>
                      </a:cubicBezTo>
                      <a:cubicBezTo>
                        <a:pt x="188595" y="7456"/>
                        <a:pt x="141637" y="502"/>
                        <a:pt x="135445" y="502"/>
                      </a:cubicBezTo>
                      <a:cubicBezTo>
                        <a:pt x="135541" y="502"/>
                        <a:pt x="64960" y="-6927"/>
                        <a:pt x="0" y="35364"/>
                      </a:cubicBezTo>
                      <a:close/>
                    </a:path>
                  </a:pathLst>
                </a:custGeom>
                <a:solidFill>
                  <a:srgbClr val="FFA07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grpSp>
              <p:nvGrpSpPr>
                <p:cNvPr id="555" name="组合 554"/>
                <p:cNvGrpSpPr/>
                <p:nvPr/>
              </p:nvGrpSpPr>
              <p:grpSpPr>
                <a:xfrm>
                  <a:off x="8241887" y="3622613"/>
                  <a:ext cx="325837" cy="466182"/>
                  <a:chOff x="8241887" y="3622613"/>
                  <a:chExt cx="325837" cy="466182"/>
                </a:xfrm>
              </p:grpSpPr>
              <p:grpSp>
                <p:nvGrpSpPr>
                  <p:cNvPr id="556" name="组合 555"/>
                  <p:cNvGrpSpPr/>
                  <p:nvPr/>
                </p:nvGrpSpPr>
                <p:grpSpPr>
                  <a:xfrm>
                    <a:off x="8294594" y="3691617"/>
                    <a:ext cx="220744" cy="397178"/>
                    <a:chOff x="8294594" y="3691617"/>
                    <a:chExt cx="220744" cy="397178"/>
                  </a:xfrm>
                </p:grpSpPr>
                <p:grpSp>
                  <p:nvGrpSpPr>
                    <p:cNvPr id="565" name="组合 564"/>
                    <p:cNvGrpSpPr/>
                    <p:nvPr/>
                  </p:nvGrpSpPr>
                  <p:grpSpPr>
                    <a:xfrm>
                      <a:off x="8397906" y="3909345"/>
                      <a:ext cx="106624" cy="179450"/>
                      <a:chOff x="8397906" y="3909345"/>
                      <a:chExt cx="106624" cy="179450"/>
                    </a:xfrm>
                  </p:grpSpPr>
                  <p:sp>
                    <p:nvSpPr>
                      <p:cNvPr id="586" name="任意多边形 85"/>
                      <p:cNvSpPr/>
                      <p:nvPr/>
                    </p:nvSpPr>
                    <p:spPr>
                      <a:xfrm>
                        <a:off x="8398001" y="3909440"/>
                        <a:ext cx="106529" cy="179355"/>
                      </a:xfrm>
                      <a:custGeom>
                        <a:avLst/>
                        <a:gdLst>
                          <a:gd name="connsiteX0" fmla="*/ 106109 w 106529"/>
                          <a:gd name="connsiteY0" fmla="*/ 103251 h 179355"/>
                          <a:gd name="connsiteX1" fmla="*/ 4096 w 106529"/>
                          <a:gd name="connsiteY1" fmla="*/ 179356 h 179355"/>
                          <a:gd name="connsiteX2" fmla="*/ 7525 w 106529"/>
                          <a:gd name="connsiteY2" fmla="*/ 110204 h 179355"/>
                          <a:gd name="connsiteX3" fmla="*/ 8097 w 106529"/>
                          <a:gd name="connsiteY3" fmla="*/ 96488 h 179355"/>
                          <a:gd name="connsiteX4" fmla="*/ 0 w 106529"/>
                          <a:gd name="connsiteY4" fmla="*/ 46006 h 179355"/>
                          <a:gd name="connsiteX5" fmla="*/ 100679 w 106529"/>
                          <a:gd name="connsiteY5" fmla="*/ 0 h 179355"/>
                          <a:gd name="connsiteX6" fmla="*/ 103823 w 106529"/>
                          <a:gd name="connsiteY6" fmla="*/ 43720 h 179355"/>
                          <a:gd name="connsiteX7" fmla="*/ 106109 w 106529"/>
                          <a:gd name="connsiteY7" fmla="*/ 103251 h 17935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106529" h="179355">
                            <a:moveTo>
                              <a:pt x="106109" y="103251"/>
                            </a:moveTo>
                            <a:cubicBezTo>
                              <a:pt x="103823" y="105537"/>
                              <a:pt x="4096" y="179356"/>
                              <a:pt x="4096" y="179356"/>
                            </a:cubicBezTo>
                            <a:cubicBezTo>
                              <a:pt x="4096" y="179356"/>
                              <a:pt x="6382" y="133921"/>
                              <a:pt x="7525" y="110204"/>
                            </a:cubicBezTo>
                            <a:cubicBezTo>
                              <a:pt x="7811" y="102870"/>
                              <a:pt x="8097" y="97631"/>
                              <a:pt x="8097" y="96488"/>
                            </a:cubicBezTo>
                            <a:cubicBezTo>
                              <a:pt x="8097" y="87058"/>
                              <a:pt x="0" y="46006"/>
                              <a:pt x="0" y="46006"/>
                            </a:cubicBezTo>
                            <a:lnTo>
                              <a:pt x="100679" y="0"/>
                            </a:lnTo>
                            <a:cubicBezTo>
                              <a:pt x="100679" y="0"/>
                              <a:pt x="102298" y="20764"/>
                              <a:pt x="103823" y="43720"/>
                            </a:cubicBezTo>
                            <a:cubicBezTo>
                              <a:pt x="105633" y="71152"/>
                              <a:pt x="107347" y="102013"/>
                              <a:pt x="106109" y="103251"/>
                            </a:cubicBezTo>
                            <a:close/>
                          </a:path>
                        </a:pathLst>
                      </a:custGeom>
                      <a:solidFill>
                        <a:srgbClr val="FFA07F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 dirty="0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587" name="任意多边形 86"/>
                      <p:cNvSpPr/>
                      <p:nvPr/>
                    </p:nvSpPr>
                    <p:spPr>
                      <a:xfrm>
                        <a:off x="8397906" y="3909345"/>
                        <a:ext cx="103822" cy="110204"/>
                      </a:xfrm>
                      <a:custGeom>
                        <a:avLst/>
                        <a:gdLst>
                          <a:gd name="connsiteX0" fmla="*/ 103823 w 103822"/>
                          <a:gd name="connsiteY0" fmla="*/ 43625 h 110204"/>
                          <a:gd name="connsiteX1" fmla="*/ 8097 w 103822"/>
                          <a:gd name="connsiteY1" fmla="*/ 110109 h 110204"/>
                          <a:gd name="connsiteX2" fmla="*/ 7525 w 103822"/>
                          <a:gd name="connsiteY2" fmla="*/ 110204 h 110204"/>
                          <a:gd name="connsiteX3" fmla="*/ 8097 w 103822"/>
                          <a:gd name="connsiteY3" fmla="*/ 96488 h 110204"/>
                          <a:gd name="connsiteX4" fmla="*/ 0 w 103822"/>
                          <a:gd name="connsiteY4" fmla="*/ 46006 h 110204"/>
                          <a:gd name="connsiteX5" fmla="*/ 100679 w 103822"/>
                          <a:gd name="connsiteY5" fmla="*/ 0 h 110204"/>
                          <a:gd name="connsiteX6" fmla="*/ 103823 w 103822"/>
                          <a:gd name="connsiteY6" fmla="*/ 43625 h 1102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03822" h="110204">
                            <a:moveTo>
                              <a:pt x="103823" y="43625"/>
                            </a:moveTo>
                            <a:cubicBezTo>
                              <a:pt x="75819" y="63913"/>
                              <a:pt x="14288" y="108395"/>
                              <a:pt x="8097" y="110109"/>
                            </a:cubicBezTo>
                            <a:cubicBezTo>
                              <a:pt x="7906" y="110109"/>
                              <a:pt x="7715" y="110204"/>
                              <a:pt x="7525" y="110204"/>
                            </a:cubicBezTo>
                            <a:cubicBezTo>
                              <a:pt x="7811" y="102870"/>
                              <a:pt x="8097" y="97631"/>
                              <a:pt x="8097" y="96488"/>
                            </a:cubicBezTo>
                            <a:cubicBezTo>
                              <a:pt x="8097" y="87059"/>
                              <a:pt x="0" y="46006"/>
                              <a:pt x="0" y="46006"/>
                            </a:cubicBezTo>
                            <a:lnTo>
                              <a:pt x="100679" y="0"/>
                            </a:lnTo>
                            <a:cubicBezTo>
                              <a:pt x="100679" y="0"/>
                              <a:pt x="102298" y="20764"/>
                              <a:pt x="103823" y="43625"/>
                            </a:cubicBezTo>
                            <a:close/>
                          </a:path>
                        </a:pathLst>
                      </a:custGeom>
                      <a:solidFill>
                        <a:srgbClr val="FF7D6F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 dirty="0">
                          <a:cs typeface="+mn-ea"/>
                          <a:sym typeface="+mn-lt"/>
                        </a:endParaRPr>
                      </a:p>
                    </p:txBody>
                  </p:sp>
                </p:grpSp>
                <p:grpSp>
                  <p:nvGrpSpPr>
                    <p:cNvPr id="566" name="组合 565"/>
                    <p:cNvGrpSpPr/>
                    <p:nvPr/>
                  </p:nvGrpSpPr>
                  <p:grpSpPr>
                    <a:xfrm>
                      <a:off x="8294594" y="3691617"/>
                      <a:ext cx="220744" cy="298485"/>
                      <a:chOff x="8294594" y="3691617"/>
                      <a:chExt cx="220744" cy="298485"/>
                    </a:xfrm>
                  </p:grpSpPr>
                  <p:grpSp>
                    <p:nvGrpSpPr>
                      <p:cNvPr id="567" name="组合 566"/>
                      <p:cNvGrpSpPr/>
                      <p:nvPr/>
                    </p:nvGrpSpPr>
                    <p:grpSpPr>
                      <a:xfrm>
                        <a:off x="8296655" y="3691617"/>
                        <a:ext cx="218683" cy="298485"/>
                        <a:chOff x="8296655" y="3691617"/>
                        <a:chExt cx="218683" cy="298485"/>
                      </a:xfrm>
                    </p:grpSpPr>
                    <p:sp>
                      <p:nvSpPr>
                        <p:cNvPr id="573" name="任意多边形 72"/>
                        <p:cNvSpPr/>
                        <p:nvPr/>
                      </p:nvSpPr>
                      <p:spPr>
                        <a:xfrm>
                          <a:off x="8296655" y="3691617"/>
                          <a:ext cx="218683" cy="298485"/>
                        </a:xfrm>
                        <a:custGeom>
                          <a:avLst/>
                          <a:gdLst>
                            <a:gd name="connsiteX0" fmla="*/ 0 w 218683"/>
                            <a:gd name="connsiteY0" fmla="*/ 76948 h 298485"/>
                            <a:gd name="connsiteX1" fmla="*/ 20479 w 218683"/>
                            <a:gd name="connsiteY1" fmla="*/ 231444 h 298485"/>
                            <a:gd name="connsiteX2" fmla="*/ 52197 w 218683"/>
                            <a:gd name="connsiteY2" fmla="*/ 297738 h 298485"/>
                            <a:gd name="connsiteX3" fmla="*/ 54388 w 218683"/>
                            <a:gd name="connsiteY3" fmla="*/ 298405 h 298485"/>
                            <a:gd name="connsiteX4" fmla="*/ 191358 w 218683"/>
                            <a:gd name="connsiteY4" fmla="*/ 246303 h 298485"/>
                            <a:gd name="connsiteX5" fmla="*/ 193739 w 218683"/>
                            <a:gd name="connsiteY5" fmla="*/ 244779 h 298485"/>
                            <a:gd name="connsiteX6" fmla="*/ 201835 w 218683"/>
                            <a:gd name="connsiteY6" fmla="*/ 238397 h 298485"/>
                            <a:gd name="connsiteX7" fmla="*/ 201930 w 218683"/>
                            <a:gd name="connsiteY7" fmla="*/ 238397 h 298485"/>
                            <a:gd name="connsiteX8" fmla="*/ 215646 w 218683"/>
                            <a:gd name="connsiteY8" fmla="*/ 221157 h 298485"/>
                            <a:gd name="connsiteX9" fmla="*/ 208883 w 218683"/>
                            <a:gd name="connsiteY9" fmla="*/ 28085 h 298485"/>
                            <a:gd name="connsiteX10" fmla="*/ 0 w 218683"/>
                            <a:gd name="connsiteY10" fmla="*/ 76948 h 29848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</a:cxnLst>
                          <a:rect l="l" t="t" r="r" b="b"/>
                          <a:pathLst>
                            <a:path w="218683" h="298485">
                              <a:moveTo>
                                <a:pt x="0" y="76948"/>
                              </a:moveTo>
                              <a:cubicBezTo>
                                <a:pt x="0" y="76948"/>
                                <a:pt x="15050" y="193725"/>
                                <a:pt x="20479" y="231444"/>
                              </a:cubicBezTo>
                              <a:cubicBezTo>
                                <a:pt x="21336" y="237349"/>
                                <a:pt x="36100" y="291070"/>
                                <a:pt x="52197" y="297738"/>
                              </a:cubicBezTo>
                              <a:cubicBezTo>
                                <a:pt x="52959" y="298024"/>
                                <a:pt x="53721" y="298310"/>
                                <a:pt x="54388" y="298405"/>
                              </a:cubicBezTo>
                              <a:cubicBezTo>
                                <a:pt x="70581" y="300595"/>
                                <a:pt x="171450" y="257828"/>
                                <a:pt x="191358" y="246303"/>
                              </a:cubicBezTo>
                              <a:cubicBezTo>
                                <a:pt x="192405" y="245731"/>
                                <a:pt x="193167" y="245160"/>
                                <a:pt x="193739" y="244779"/>
                              </a:cubicBezTo>
                              <a:cubicBezTo>
                                <a:pt x="196787" y="242588"/>
                                <a:pt x="199454" y="240397"/>
                                <a:pt x="201835" y="238397"/>
                              </a:cubicBezTo>
                              <a:lnTo>
                                <a:pt x="201930" y="238397"/>
                              </a:lnTo>
                              <a:cubicBezTo>
                                <a:pt x="213170" y="228491"/>
                                <a:pt x="215646" y="221157"/>
                                <a:pt x="215646" y="221157"/>
                              </a:cubicBezTo>
                              <a:cubicBezTo>
                                <a:pt x="215646" y="221157"/>
                                <a:pt x="225838" y="40563"/>
                                <a:pt x="208883" y="28085"/>
                              </a:cubicBezTo>
                              <a:cubicBezTo>
                                <a:pt x="191929" y="15703"/>
                                <a:pt x="42006" y="-50210"/>
                                <a:pt x="0" y="76948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A07F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 dirty="0"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574" name="任意多边形 73"/>
                        <p:cNvSpPr/>
                        <p:nvPr/>
                      </p:nvSpPr>
                      <p:spPr>
                        <a:xfrm>
                          <a:off x="8373141" y="3892009"/>
                          <a:ext cx="76679" cy="55910"/>
                        </a:xfrm>
                        <a:custGeom>
                          <a:avLst/>
                          <a:gdLst>
                            <a:gd name="connsiteX0" fmla="*/ 0 w 76679"/>
                            <a:gd name="connsiteY0" fmla="*/ 21717 h 55910"/>
                            <a:gd name="connsiteX1" fmla="*/ 76676 w 76679"/>
                            <a:gd name="connsiteY1" fmla="*/ 0 h 55910"/>
                            <a:gd name="connsiteX2" fmla="*/ 43625 w 76679"/>
                            <a:gd name="connsiteY2" fmla="*/ 54769 h 55910"/>
                            <a:gd name="connsiteX3" fmla="*/ 0 w 76679"/>
                            <a:gd name="connsiteY3" fmla="*/ 21717 h 5591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76679" h="55910">
                              <a:moveTo>
                                <a:pt x="0" y="21717"/>
                              </a:moveTo>
                              <a:lnTo>
                                <a:pt x="76676" y="0"/>
                              </a:lnTo>
                              <a:cubicBezTo>
                                <a:pt x="76676" y="0"/>
                                <a:pt x="77724" y="46196"/>
                                <a:pt x="43625" y="54769"/>
                              </a:cubicBezTo>
                              <a:cubicBezTo>
                                <a:pt x="9620" y="63246"/>
                                <a:pt x="0" y="21717"/>
                                <a:pt x="0" y="21717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 dirty="0">
                            <a:cs typeface="+mn-ea"/>
                            <a:sym typeface="+mn-lt"/>
                          </a:endParaRPr>
                        </a:p>
                      </p:txBody>
                    </p:sp>
                    <p:grpSp>
                      <p:nvGrpSpPr>
                        <p:cNvPr id="575" name="组合 574"/>
                        <p:cNvGrpSpPr/>
                        <p:nvPr/>
                      </p:nvGrpSpPr>
                      <p:grpSpPr>
                        <a:xfrm>
                          <a:off x="8311991" y="3810761"/>
                          <a:ext cx="143065" cy="44196"/>
                          <a:chOff x="8311991" y="3810761"/>
                          <a:chExt cx="143065" cy="44196"/>
                        </a:xfrm>
                      </p:grpSpPr>
                      <p:grpSp>
                        <p:nvGrpSpPr>
                          <p:cNvPr id="580" name="组合 579"/>
                          <p:cNvGrpSpPr/>
                          <p:nvPr/>
                        </p:nvGrpSpPr>
                        <p:grpSpPr>
                          <a:xfrm>
                            <a:off x="8416766" y="3810761"/>
                            <a:ext cx="38290" cy="41529"/>
                            <a:chOff x="8416766" y="3810761"/>
                            <a:chExt cx="38290" cy="41529"/>
                          </a:xfrm>
                        </p:grpSpPr>
                        <p:sp>
                          <p:nvSpPr>
                            <p:cNvPr id="584" name="任意多边形 83"/>
                            <p:cNvSpPr/>
                            <p:nvPr/>
                          </p:nvSpPr>
                          <p:spPr>
                            <a:xfrm>
                              <a:off x="8416766" y="3810761"/>
                              <a:ext cx="25907" cy="41529"/>
                            </a:xfrm>
                            <a:custGeom>
                              <a:avLst/>
                              <a:gdLst>
                                <a:gd name="connsiteX0" fmla="*/ 25908 w 25907"/>
                                <a:gd name="connsiteY0" fmla="*/ 20765 h 41529"/>
                                <a:gd name="connsiteX1" fmla="*/ 12954 w 25907"/>
                                <a:gd name="connsiteY1" fmla="*/ 41529 h 41529"/>
                                <a:gd name="connsiteX2" fmla="*/ 0 w 25907"/>
                                <a:gd name="connsiteY2" fmla="*/ 20765 h 41529"/>
                                <a:gd name="connsiteX3" fmla="*/ 12954 w 25907"/>
                                <a:gd name="connsiteY3" fmla="*/ 0 h 41529"/>
                                <a:gd name="connsiteX4" fmla="*/ 25908 w 25907"/>
                                <a:gd name="connsiteY4" fmla="*/ 20765 h 41529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25907" h="41529">
                                  <a:moveTo>
                                    <a:pt x="25908" y="20765"/>
                                  </a:moveTo>
                                  <a:cubicBezTo>
                                    <a:pt x="25908" y="32195"/>
                                    <a:pt x="20098" y="41529"/>
                                    <a:pt x="12954" y="41529"/>
                                  </a:cubicBezTo>
                                  <a:cubicBezTo>
                                    <a:pt x="5810" y="41529"/>
                                    <a:pt x="0" y="32195"/>
                                    <a:pt x="0" y="20765"/>
                                  </a:cubicBezTo>
                                  <a:cubicBezTo>
                                    <a:pt x="0" y="9335"/>
                                    <a:pt x="5810" y="0"/>
                                    <a:pt x="12954" y="0"/>
                                  </a:cubicBezTo>
                                  <a:cubicBezTo>
                                    <a:pt x="20098" y="0"/>
                                    <a:pt x="25908" y="9335"/>
                                    <a:pt x="25908" y="20765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161818"/>
                            </a:solidFill>
                            <a:ln w="9525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endParaRPr lang="zh-CN" altLang="en-US" dirty="0">
                                <a:cs typeface="+mn-ea"/>
                                <a:sym typeface="+mn-lt"/>
                              </a:endParaRPr>
                            </a:p>
                          </p:txBody>
                        </p:sp>
                        <p:sp>
                          <p:nvSpPr>
                            <p:cNvPr id="585" name="任意多边形 84"/>
                            <p:cNvSpPr/>
                            <p:nvPr/>
                          </p:nvSpPr>
                          <p:spPr>
                            <a:xfrm>
                              <a:off x="8426481" y="3819389"/>
                              <a:ext cx="28575" cy="12708"/>
                            </a:xfrm>
                            <a:custGeom>
                              <a:avLst/>
                              <a:gdLst>
                                <a:gd name="connsiteX0" fmla="*/ 28575 w 28575"/>
                                <a:gd name="connsiteY0" fmla="*/ 611 h 12708"/>
                                <a:gd name="connsiteX1" fmla="*/ 16097 w 28575"/>
                                <a:gd name="connsiteY1" fmla="*/ 10898 h 12708"/>
                                <a:gd name="connsiteX2" fmla="*/ 0 w 28575"/>
                                <a:gd name="connsiteY2" fmla="*/ 12136 h 12708"/>
                                <a:gd name="connsiteX3" fmla="*/ 12478 w 28575"/>
                                <a:gd name="connsiteY3" fmla="*/ 1849 h 12708"/>
                                <a:gd name="connsiteX4" fmla="*/ 28575 w 28575"/>
                                <a:gd name="connsiteY4" fmla="*/ 611 h 12708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28575" h="12708">
                                  <a:moveTo>
                                    <a:pt x="28575" y="611"/>
                                  </a:moveTo>
                                  <a:cubicBezTo>
                                    <a:pt x="28575" y="611"/>
                                    <a:pt x="24003" y="7755"/>
                                    <a:pt x="16097" y="10898"/>
                                  </a:cubicBezTo>
                                  <a:cubicBezTo>
                                    <a:pt x="8192" y="14041"/>
                                    <a:pt x="0" y="12136"/>
                                    <a:pt x="0" y="12136"/>
                                  </a:cubicBezTo>
                                  <a:cubicBezTo>
                                    <a:pt x="0" y="12136"/>
                                    <a:pt x="4572" y="4993"/>
                                    <a:pt x="12478" y="1849"/>
                                  </a:cubicBezTo>
                                  <a:cubicBezTo>
                                    <a:pt x="20288" y="-1389"/>
                                    <a:pt x="28575" y="611"/>
                                    <a:pt x="28575" y="611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 w="9525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endParaRPr lang="zh-CN" altLang="en-US" dirty="0">
                                <a:cs typeface="+mn-ea"/>
                                <a:sym typeface="+mn-lt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581" name="组合 580"/>
                          <p:cNvGrpSpPr/>
                          <p:nvPr/>
                        </p:nvGrpSpPr>
                        <p:grpSpPr>
                          <a:xfrm>
                            <a:off x="8311991" y="3823715"/>
                            <a:ext cx="27812" cy="31241"/>
                            <a:chOff x="8311991" y="3823715"/>
                            <a:chExt cx="27812" cy="31241"/>
                          </a:xfrm>
                        </p:grpSpPr>
                        <p:sp>
                          <p:nvSpPr>
                            <p:cNvPr id="582" name="任意多边形 81"/>
                            <p:cNvSpPr/>
                            <p:nvPr/>
                          </p:nvSpPr>
                          <p:spPr>
                            <a:xfrm>
                              <a:off x="8320373" y="3823715"/>
                              <a:ext cx="19430" cy="31241"/>
                            </a:xfrm>
                            <a:custGeom>
                              <a:avLst/>
                              <a:gdLst>
                                <a:gd name="connsiteX0" fmla="*/ 0 w 19430"/>
                                <a:gd name="connsiteY0" fmla="*/ 15621 h 31241"/>
                                <a:gd name="connsiteX1" fmla="*/ 9715 w 19430"/>
                                <a:gd name="connsiteY1" fmla="*/ 31242 h 31241"/>
                                <a:gd name="connsiteX2" fmla="*/ 19431 w 19430"/>
                                <a:gd name="connsiteY2" fmla="*/ 15621 h 31241"/>
                                <a:gd name="connsiteX3" fmla="*/ 9715 w 19430"/>
                                <a:gd name="connsiteY3" fmla="*/ 0 h 31241"/>
                                <a:gd name="connsiteX4" fmla="*/ 0 w 19430"/>
                                <a:gd name="connsiteY4" fmla="*/ 15621 h 31241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19430" h="31241">
                                  <a:moveTo>
                                    <a:pt x="0" y="15621"/>
                                  </a:moveTo>
                                  <a:cubicBezTo>
                                    <a:pt x="0" y="24289"/>
                                    <a:pt x="4381" y="31242"/>
                                    <a:pt x="9715" y="31242"/>
                                  </a:cubicBezTo>
                                  <a:cubicBezTo>
                                    <a:pt x="15049" y="31242"/>
                                    <a:pt x="19431" y="24194"/>
                                    <a:pt x="19431" y="15621"/>
                                  </a:cubicBezTo>
                                  <a:cubicBezTo>
                                    <a:pt x="19431" y="6953"/>
                                    <a:pt x="15049" y="0"/>
                                    <a:pt x="9715" y="0"/>
                                  </a:cubicBezTo>
                                  <a:cubicBezTo>
                                    <a:pt x="4381" y="0"/>
                                    <a:pt x="0" y="6953"/>
                                    <a:pt x="0" y="15621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161818"/>
                            </a:solidFill>
                            <a:ln w="9525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endParaRPr lang="zh-CN" altLang="en-US" dirty="0">
                                <a:cs typeface="+mn-ea"/>
                                <a:sym typeface="+mn-lt"/>
                              </a:endParaRPr>
                            </a:p>
                          </p:txBody>
                        </p:sp>
                        <p:sp>
                          <p:nvSpPr>
                            <p:cNvPr id="583" name="任意多边形 82"/>
                            <p:cNvSpPr/>
                            <p:nvPr/>
                          </p:nvSpPr>
                          <p:spPr>
                            <a:xfrm>
                              <a:off x="8311991" y="3831551"/>
                              <a:ext cx="20288" cy="8553"/>
                            </a:xfrm>
                            <a:custGeom>
                              <a:avLst/>
                              <a:gdLst>
                                <a:gd name="connsiteX0" fmla="*/ 0 w 20288"/>
                                <a:gd name="connsiteY0" fmla="*/ 165 h 8553"/>
                                <a:gd name="connsiteX1" fmla="*/ 9048 w 20288"/>
                                <a:gd name="connsiteY1" fmla="*/ 7023 h 8553"/>
                                <a:gd name="connsiteX2" fmla="*/ 20288 w 20288"/>
                                <a:gd name="connsiteY2" fmla="*/ 8357 h 8553"/>
                                <a:gd name="connsiteX3" fmla="*/ 11239 w 20288"/>
                                <a:gd name="connsiteY3" fmla="*/ 1499 h 8553"/>
                                <a:gd name="connsiteX4" fmla="*/ 0 w 20288"/>
                                <a:gd name="connsiteY4" fmla="*/ 165 h 8553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20288" h="8553">
                                  <a:moveTo>
                                    <a:pt x="0" y="165"/>
                                  </a:moveTo>
                                  <a:cubicBezTo>
                                    <a:pt x="0" y="165"/>
                                    <a:pt x="3429" y="4737"/>
                                    <a:pt x="9048" y="7023"/>
                                  </a:cubicBezTo>
                                  <a:cubicBezTo>
                                    <a:pt x="14668" y="9309"/>
                                    <a:pt x="20288" y="8357"/>
                                    <a:pt x="20288" y="8357"/>
                                  </a:cubicBezTo>
                                  <a:cubicBezTo>
                                    <a:pt x="20288" y="8357"/>
                                    <a:pt x="16859" y="3785"/>
                                    <a:pt x="11239" y="1499"/>
                                  </a:cubicBezTo>
                                  <a:cubicBezTo>
                                    <a:pt x="5715" y="-692"/>
                                    <a:pt x="0" y="165"/>
                                    <a:pt x="0" y="165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 w="9525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endParaRPr lang="zh-CN" altLang="en-US" dirty="0">
                                <a:cs typeface="+mn-ea"/>
                                <a:sym typeface="+mn-lt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576" name="组合 575"/>
                        <p:cNvGrpSpPr/>
                        <p:nvPr/>
                      </p:nvGrpSpPr>
                      <p:grpSpPr>
                        <a:xfrm>
                          <a:off x="8359901" y="3832954"/>
                          <a:ext cx="30617" cy="64140"/>
                          <a:chOff x="8359901" y="3832954"/>
                          <a:chExt cx="30617" cy="64140"/>
                        </a:xfrm>
                      </p:grpSpPr>
                      <p:sp>
                        <p:nvSpPr>
                          <p:cNvPr id="578" name="任意多边形 77"/>
                          <p:cNvSpPr/>
                          <p:nvPr/>
                        </p:nvSpPr>
                        <p:spPr>
                          <a:xfrm>
                            <a:off x="8362950" y="3871435"/>
                            <a:ext cx="27569" cy="23640"/>
                          </a:xfrm>
                          <a:custGeom>
                            <a:avLst/>
                            <a:gdLst>
                              <a:gd name="connsiteX0" fmla="*/ 0 w 27569"/>
                              <a:gd name="connsiteY0" fmla="*/ 23336 h 23640"/>
                              <a:gd name="connsiteX1" fmla="*/ 3239 w 27569"/>
                              <a:gd name="connsiteY1" fmla="*/ 13049 h 23640"/>
                              <a:gd name="connsiteX2" fmla="*/ 24860 w 27569"/>
                              <a:gd name="connsiteY2" fmla="*/ 0 h 23640"/>
                              <a:gd name="connsiteX3" fmla="*/ 27432 w 27569"/>
                              <a:gd name="connsiteY3" fmla="*/ 7906 h 23640"/>
                              <a:gd name="connsiteX4" fmla="*/ 25908 w 27569"/>
                              <a:gd name="connsiteY4" fmla="*/ 15907 h 23640"/>
                              <a:gd name="connsiteX5" fmla="*/ 19717 w 27569"/>
                              <a:gd name="connsiteY5" fmla="*/ 20479 h 23640"/>
                              <a:gd name="connsiteX6" fmla="*/ 0 w 27569"/>
                              <a:gd name="connsiteY6" fmla="*/ 23336 h 2364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27569" h="23640">
                                <a:moveTo>
                                  <a:pt x="0" y="23336"/>
                                </a:moveTo>
                                <a:cubicBezTo>
                                  <a:pt x="1048" y="19907"/>
                                  <a:pt x="2191" y="16478"/>
                                  <a:pt x="3239" y="13049"/>
                                </a:cubicBezTo>
                                <a:cubicBezTo>
                                  <a:pt x="11430" y="11239"/>
                                  <a:pt x="19431" y="6382"/>
                                  <a:pt x="24860" y="0"/>
                                </a:cubicBezTo>
                                <a:cubicBezTo>
                                  <a:pt x="26003" y="2572"/>
                                  <a:pt x="27051" y="5143"/>
                                  <a:pt x="27432" y="7906"/>
                                </a:cubicBezTo>
                                <a:cubicBezTo>
                                  <a:pt x="27813" y="10668"/>
                                  <a:pt x="27432" y="13621"/>
                                  <a:pt x="25908" y="15907"/>
                                </a:cubicBezTo>
                                <a:cubicBezTo>
                                  <a:pt x="24479" y="18097"/>
                                  <a:pt x="22098" y="19431"/>
                                  <a:pt x="19717" y="20479"/>
                                </a:cubicBezTo>
                                <a:cubicBezTo>
                                  <a:pt x="13145" y="23527"/>
                                  <a:pt x="7144" y="24098"/>
                                  <a:pt x="0" y="23336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7D6F"/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zh-CN" altLang="en-US" dirty="0">
                              <a:cs typeface="+mn-ea"/>
                              <a:sym typeface="+mn-lt"/>
                            </a:endParaRPr>
                          </a:p>
                        </p:txBody>
                      </p:sp>
                      <p:sp>
                        <p:nvSpPr>
                          <p:cNvPr id="579" name="任意多边形 78"/>
                          <p:cNvSpPr/>
                          <p:nvPr/>
                        </p:nvSpPr>
                        <p:spPr>
                          <a:xfrm>
                            <a:off x="8359901" y="3832954"/>
                            <a:ext cx="30289" cy="64140"/>
                          </a:xfrm>
                          <a:custGeom>
                            <a:avLst/>
                            <a:gdLst>
                              <a:gd name="connsiteX0" fmla="*/ 30289 w 30289"/>
                              <a:gd name="connsiteY0" fmla="*/ 53816 h 64140"/>
                              <a:gd name="connsiteX1" fmla="*/ 27623 w 30289"/>
                              <a:gd name="connsiteY1" fmla="*/ 56388 h 64140"/>
                              <a:gd name="connsiteX2" fmla="*/ 18859 w 30289"/>
                              <a:gd name="connsiteY2" fmla="*/ 61722 h 64140"/>
                              <a:gd name="connsiteX3" fmla="*/ 11906 w 30289"/>
                              <a:gd name="connsiteY3" fmla="*/ 63722 h 64140"/>
                              <a:gd name="connsiteX4" fmla="*/ 1429 w 30289"/>
                              <a:gd name="connsiteY4" fmla="*/ 63817 h 64140"/>
                              <a:gd name="connsiteX5" fmla="*/ 476 w 30289"/>
                              <a:gd name="connsiteY5" fmla="*/ 63722 h 64140"/>
                              <a:gd name="connsiteX6" fmla="*/ 0 w 30289"/>
                              <a:gd name="connsiteY6" fmla="*/ 63627 h 64140"/>
                              <a:gd name="connsiteX7" fmla="*/ 191 w 30289"/>
                              <a:gd name="connsiteY7" fmla="*/ 63246 h 64140"/>
                              <a:gd name="connsiteX8" fmla="*/ 858 w 30289"/>
                              <a:gd name="connsiteY8" fmla="*/ 61627 h 64140"/>
                              <a:gd name="connsiteX9" fmla="*/ 2191 w 30289"/>
                              <a:gd name="connsiteY9" fmla="*/ 58198 h 64140"/>
                              <a:gd name="connsiteX10" fmla="*/ 2667 w 30289"/>
                              <a:gd name="connsiteY10" fmla="*/ 56864 h 64140"/>
                              <a:gd name="connsiteX11" fmla="*/ 2953 w 30289"/>
                              <a:gd name="connsiteY11" fmla="*/ 55816 h 64140"/>
                              <a:gd name="connsiteX12" fmla="*/ 3620 w 30289"/>
                              <a:gd name="connsiteY12" fmla="*/ 53721 h 64140"/>
                              <a:gd name="connsiteX13" fmla="*/ 5620 w 30289"/>
                              <a:gd name="connsiteY13" fmla="*/ 44863 h 64140"/>
                              <a:gd name="connsiteX14" fmla="*/ 4763 w 30289"/>
                              <a:gd name="connsiteY14" fmla="*/ 12954 h 64140"/>
                              <a:gd name="connsiteX15" fmla="*/ 2000 w 30289"/>
                              <a:gd name="connsiteY15" fmla="*/ 3429 h 64140"/>
                              <a:gd name="connsiteX16" fmla="*/ 667 w 30289"/>
                              <a:gd name="connsiteY16" fmla="*/ 0 h 64140"/>
                              <a:gd name="connsiteX17" fmla="*/ 2667 w 30289"/>
                              <a:gd name="connsiteY17" fmla="*/ 3143 h 64140"/>
                              <a:gd name="connsiteX18" fmla="*/ 7144 w 30289"/>
                              <a:gd name="connsiteY18" fmla="*/ 12287 h 64140"/>
                              <a:gd name="connsiteX19" fmla="*/ 10573 w 30289"/>
                              <a:gd name="connsiteY19" fmla="*/ 45720 h 64140"/>
                              <a:gd name="connsiteX20" fmla="*/ 8287 w 30289"/>
                              <a:gd name="connsiteY20" fmla="*/ 55150 h 64140"/>
                              <a:gd name="connsiteX21" fmla="*/ 6763 w 30289"/>
                              <a:gd name="connsiteY21" fmla="*/ 59150 h 64140"/>
                              <a:gd name="connsiteX22" fmla="*/ 6287 w 30289"/>
                              <a:gd name="connsiteY22" fmla="*/ 60103 h 64140"/>
                              <a:gd name="connsiteX23" fmla="*/ 11525 w 30289"/>
                              <a:gd name="connsiteY23" fmla="*/ 60388 h 64140"/>
                              <a:gd name="connsiteX24" fmla="*/ 18098 w 30289"/>
                              <a:gd name="connsiteY24" fmla="*/ 59436 h 64140"/>
                              <a:gd name="connsiteX25" fmla="*/ 27147 w 30289"/>
                              <a:gd name="connsiteY25" fmla="*/ 55912 h 64140"/>
                              <a:gd name="connsiteX26" fmla="*/ 30289 w 30289"/>
                              <a:gd name="connsiteY26" fmla="*/ 53816 h 6414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  <a:cxn ang="0">
                                <a:pos x="connsiteX20" y="connsiteY20"/>
                              </a:cxn>
                              <a:cxn ang="0">
                                <a:pos x="connsiteX21" y="connsiteY21"/>
                              </a:cxn>
                              <a:cxn ang="0">
                                <a:pos x="connsiteX22" y="connsiteY22"/>
                              </a:cxn>
                              <a:cxn ang="0">
                                <a:pos x="connsiteX23" y="connsiteY23"/>
                              </a:cxn>
                              <a:cxn ang="0">
                                <a:pos x="connsiteX24" y="connsiteY24"/>
                              </a:cxn>
                              <a:cxn ang="0">
                                <a:pos x="connsiteX25" y="connsiteY25"/>
                              </a:cxn>
                              <a:cxn ang="0">
                                <a:pos x="connsiteX26" y="connsiteY26"/>
                              </a:cxn>
                            </a:cxnLst>
                            <a:rect l="l" t="t" r="r" b="b"/>
                            <a:pathLst>
                              <a:path w="30289" h="64140">
                                <a:moveTo>
                                  <a:pt x="30289" y="53816"/>
                                </a:moveTo>
                                <a:cubicBezTo>
                                  <a:pt x="30289" y="53816"/>
                                  <a:pt x="29433" y="54864"/>
                                  <a:pt x="27623" y="56388"/>
                                </a:cubicBezTo>
                                <a:cubicBezTo>
                                  <a:pt x="25813" y="57912"/>
                                  <a:pt x="22956" y="60007"/>
                                  <a:pt x="18859" y="61722"/>
                                </a:cubicBezTo>
                                <a:cubicBezTo>
                                  <a:pt x="16859" y="62579"/>
                                  <a:pt x="14478" y="63246"/>
                                  <a:pt x="11906" y="63722"/>
                                </a:cubicBezTo>
                                <a:cubicBezTo>
                                  <a:pt x="9144" y="64103"/>
                                  <a:pt x="7334" y="64389"/>
                                  <a:pt x="1429" y="63817"/>
                                </a:cubicBezTo>
                                <a:lnTo>
                                  <a:pt x="476" y="63722"/>
                                </a:lnTo>
                                <a:cubicBezTo>
                                  <a:pt x="381" y="63722"/>
                                  <a:pt x="95" y="63722"/>
                                  <a:pt x="0" y="63627"/>
                                </a:cubicBezTo>
                                <a:lnTo>
                                  <a:pt x="191" y="63246"/>
                                </a:lnTo>
                                <a:lnTo>
                                  <a:pt x="858" y="61627"/>
                                </a:lnTo>
                                <a:cubicBezTo>
                                  <a:pt x="1238" y="60484"/>
                                  <a:pt x="1714" y="59341"/>
                                  <a:pt x="2191" y="58198"/>
                                </a:cubicBezTo>
                                <a:cubicBezTo>
                                  <a:pt x="2477" y="57531"/>
                                  <a:pt x="2572" y="57150"/>
                                  <a:pt x="2667" y="56864"/>
                                </a:cubicBezTo>
                                <a:lnTo>
                                  <a:pt x="2953" y="55816"/>
                                </a:lnTo>
                                <a:lnTo>
                                  <a:pt x="3620" y="53721"/>
                                </a:lnTo>
                                <a:cubicBezTo>
                                  <a:pt x="4382" y="50863"/>
                                  <a:pt x="5143" y="47911"/>
                                  <a:pt x="5620" y="44863"/>
                                </a:cubicBezTo>
                                <a:cubicBezTo>
                                  <a:pt x="7715" y="32575"/>
                                  <a:pt x="6668" y="21050"/>
                                  <a:pt x="4763" y="12954"/>
                                </a:cubicBezTo>
                                <a:cubicBezTo>
                                  <a:pt x="3906" y="8858"/>
                                  <a:pt x="2762" y="5620"/>
                                  <a:pt x="2000" y="3429"/>
                                </a:cubicBezTo>
                                <a:cubicBezTo>
                                  <a:pt x="1143" y="1238"/>
                                  <a:pt x="667" y="0"/>
                                  <a:pt x="667" y="0"/>
                                </a:cubicBezTo>
                                <a:cubicBezTo>
                                  <a:pt x="667" y="0"/>
                                  <a:pt x="1429" y="1143"/>
                                  <a:pt x="2667" y="3143"/>
                                </a:cubicBezTo>
                                <a:cubicBezTo>
                                  <a:pt x="3906" y="5239"/>
                                  <a:pt x="5620" y="8287"/>
                                  <a:pt x="7144" y="12287"/>
                                </a:cubicBezTo>
                                <a:cubicBezTo>
                                  <a:pt x="10383" y="20288"/>
                                  <a:pt x="12764" y="32480"/>
                                  <a:pt x="10573" y="45720"/>
                                </a:cubicBezTo>
                                <a:cubicBezTo>
                                  <a:pt x="10096" y="49054"/>
                                  <a:pt x="9144" y="52197"/>
                                  <a:pt x="8287" y="55150"/>
                                </a:cubicBezTo>
                                <a:cubicBezTo>
                                  <a:pt x="7811" y="56483"/>
                                  <a:pt x="7239" y="57817"/>
                                  <a:pt x="6763" y="59150"/>
                                </a:cubicBezTo>
                                <a:cubicBezTo>
                                  <a:pt x="6668" y="59341"/>
                                  <a:pt x="6191" y="60007"/>
                                  <a:pt x="6287" y="60103"/>
                                </a:cubicBezTo>
                                <a:cubicBezTo>
                                  <a:pt x="5810" y="60293"/>
                                  <a:pt x="9430" y="60484"/>
                                  <a:pt x="11525" y="60388"/>
                                </a:cubicBezTo>
                                <a:cubicBezTo>
                                  <a:pt x="13907" y="60293"/>
                                  <a:pt x="16097" y="59912"/>
                                  <a:pt x="18098" y="59436"/>
                                </a:cubicBezTo>
                                <a:cubicBezTo>
                                  <a:pt x="22098" y="58483"/>
                                  <a:pt x="25146" y="57055"/>
                                  <a:pt x="27147" y="55912"/>
                                </a:cubicBezTo>
                                <a:cubicBezTo>
                                  <a:pt x="29242" y="54578"/>
                                  <a:pt x="30289" y="53816"/>
                                  <a:pt x="30289" y="53816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C5B68"/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zh-CN" altLang="en-US" dirty="0">
                              <a:cs typeface="+mn-ea"/>
                              <a:sym typeface="+mn-lt"/>
                            </a:endParaRPr>
                          </a:p>
                        </p:txBody>
                      </p:sp>
                    </p:grpSp>
                    <p:sp>
                      <p:nvSpPr>
                        <p:cNvPr id="577" name="任意多边形 76"/>
                        <p:cNvSpPr/>
                        <p:nvPr/>
                      </p:nvSpPr>
                      <p:spPr>
                        <a:xfrm>
                          <a:off x="8317039" y="3923061"/>
                          <a:ext cx="181546" cy="67034"/>
                        </a:xfrm>
                        <a:custGeom>
                          <a:avLst/>
                          <a:gdLst>
                            <a:gd name="connsiteX0" fmla="*/ 181546 w 181546"/>
                            <a:gd name="connsiteY0" fmla="*/ 6953 h 67034"/>
                            <a:gd name="connsiteX1" fmla="*/ 173450 w 181546"/>
                            <a:gd name="connsiteY1" fmla="*/ 13335 h 67034"/>
                            <a:gd name="connsiteX2" fmla="*/ 34004 w 181546"/>
                            <a:gd name="connsiteY2" fmla="*/ 66961 h 67034"/>
                            <a:gd name="connsiteX3" fmla="*/ 0 w 181546"/>
                            <a:gd name="connsiteY3" fmla="*/ 0 h 67034"/>
                            <a:gd name="connsiteX4" fmla="*/ 34671 w 181546"/>
                            <a:gd name="connsiteY4" fmla="*/ 60103 h 67034"/>
                            <a:gd name="connsiteX5" fmla="*/ 181546 w 181546"/>
                            <a:gd name="connsiteY5" fmla="*/ 6953 h 6703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181546" h="67034">
                              <a:moveTo>
                                <a:pt x="181546" y="6953"/>
                              </a:moveTo>
                              <a:cubicBezTo>
                                <a:pt x="179261" y="8954"/>
                                <a:pt x="176593" y="11144"/>
                                <a:pt x="173450" y="13335"/>
                              </a:cubicBezTo>
                              <a:cubicBezTo>
                                <a:pt x="161640" y="21812"/>
                                <a:pt x="51054" y="69152"/>
                                <a:pt x="34004" y="66961"/>
                              </a:cubicBezTo>
                              <a:cubicBezTo>
                                <a:pt x="16955" y="64675"/>
                                <a:pt x="953" y="6191"/>
                                <a:pt x="0" y="0"/>
                              </a:cubicBezTo>
                              <a:cubicBezTo>
                                <a:pt x="10573" y="25718"/>
                                <a:pt x="22574" y="61246"/>
                                <a:pt x="34671" y="60103"/>
                              </a:cubicBezTo>
                              <a:cubicBezTo>
                                <a:pt x="52959" y="58484"/>
                                <a:pt x="168116" y="14002"/>
                                <a:pt x="181546" y="695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F90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 dirty="0">
                            <a:cs typeface="+mn-ea"/>
                            <a:sym typeface="+mn-lt"/>
                          </a:endParaRPr>
                        </a:p>
                      </p:txBody>
                    </p:sp>
                  </p:grpSp>
                  <p:grpSp>
                    <p:nvGrpSpPr>
                      <p:cNvPr id="568" name="组合 567"/>
                      <p:cNvGrpSpPr/>
                      <p:nvPr/>
                    </p:nvGrpSpPr>
                    <p:grpSpPr>
                      <a:xfrm>
                        <a:off x="8294594" y="3773408"/>
                        <a:ext cx="184556" cy="118601"/>
                        <a:chOff x="8294594" y="3773408"/>
                        <a:chExt cx="184556" cy="118601"/>
                      </a:xfrm>
                    </p:grpSpPr>
                    <p:sp>
                      <p:nvSpPr>
                        <p:cNvPr id="569" name="任意多边形 68"/>
                        <p:cNvSpPr/>
                        <p:nvPr/>
                      </p:nvSpPr>
                      <p:spPr>
                        <a:xfrm>
                          <a:off x="8309704" y="3787035"/>
                          <a:ext cx="35569" cy="26202"/>
                        </a:xfrm>
                        <a:custGeom>
                          <a:avLst/>
                          <a:gdLst>
                            <a:gd name="connsiteX0" fmla="*/ 0 w 35569"/>
                            <a:gd name="connsiteY0" fmla="*/ 26202 h 26202"/>
                            <a:gd name="connsiteX1" fmla="*/ 25337 w 35569"/>
                            <a:gd name="connsiteY1" fmla="*/ 961 h 26202"/>
                            <a:gd name="connsiteX2" fmla="*/ 34862 w 35569"/>
                            <a:gd name="connsiteY2" fmla="*/ 10486 h 26202"/>
                            <a:gd name="connsiteX3" fmla="*/ 0 w 35569"/>
                            <a:gd name="connsiteY3" fmla="*/ 26202 h 2620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35569" h="26202">
                              <a:moveTo>
                                <a:pt x="0" y="26202"/>
                              </a:moveTo>
                              <a:cubicBezTo>
                                <a:pt x="0" y="26202"/>
                                <a:pt x="11240" y="-5897"/>
                                <a:pt x="25337" y="961"/>
                              </a:cubicBezTo>
                              <a:cubicBezTo>
                                <a:pt x="39434" y="7819"/>
                                <a:pt x="34862" y="10486"/>
                                <a:pt x="34862" y="10486"/>
                              </a:cubicBezTo>
                              <a:lnTo>
                                <a:pt x="0" y="2620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2424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 dirty="0"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570" name="任意多边形 69"/>
                        <p:cNvSpPr/>
                        <p:nvPr/>
                      </p:nvSpPr>
                      <p:spPr>
                        <a:xfrm>
                          <a:off x="8406884" y="3773408"/>
                          <a:ext cx="60269" cy="23446"/>
                        </a:xfrm>
                        <a:custGeom>
                          <a:avLst/>
                          <a:gdLst>
                            <a:gd name="connsiteX0" fmla="*/ 60269 w 60269"/>
                            <a:gd name="connsiteY0" fmla="*/ 23447 h 23446"/>
                            <a:gd name="connsiteX1" fmla="*/ 3310 w 60269"/>
                            <a:gd name="connsiteY1" fmla="*/ 4873 h 23446"/>
                            <a:gd name="connsiteX2" fmla="*/ 3119 w 60269"/>
                            <a:gd name="connsiteY2" fmla="*/ 20208 h 23446"/>
                            <a:gd name="connsiteX3" fmla="*/ 60269 w 60269"/>
                            <a:gd name="connsiteY3" fmla="*/ 23447 h 2344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60269" h="23446">
                              <a:moveTo>
                                <a:pt x="60269" y="23447"/>
                              </a:moveTo>
                              <a:cubicBezTo>
                                <a:pt x="60269" y="23447"/>
                                <a:pt x="15883" y="-12844"/>
                                <a:pt x="3310" y="4873"/>
                              </a:cubicBezTo>
                              <a:cubicBezTo>
                                <a:pt x="-4025" y="15255"/>
                                <a:pt x="3119" y="20208"/>
                                <a:pt x="3119" y="20208"/>
                              </a:cubicBezTo>
                              <a:lnTo>
                                <a:pt x="60269" y="2344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2424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 dirty="0"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571" name="任意多边形 70"/>
                        <p:cNvSpPr/>
                        <p:nvPr/>
                      </p:nvSpPr>
                      <p:spPr>
                        <a:xfrm>
                          <a:off x="8294594" y="3869816"/>
                          <a:ext cx="39200" cy="22192"/>
                        </a:xfrm>
                        <a:custGeom>
                          <a:avLst/>
                          <a:gdLst>
                            <a:gd name="connsiteX0" fmla="*/ 38923 w 39200"/>
                            <a:gd name="connsiteY0" fmla="*/ 18288 h 22192"/>
                            <a:gd name="connsiteX1" fmla="*/ 16444 w 39200"/>
                            <a:gd name="connsiteY1" fmla="*/ 19526 h 22192"/>
                            <a:gd name="connsiteX2" fmla="*/ 251 w 39200"/>
                            <a:gd name="connsiteY2" fmla="*/ 3905 h 22192"/>
                            <a:gd name="connsiteX3" fmla="*/ 22731 w 39200"/>
                            <a:gd name="connsiteY3" fmla="*/ 2667 h 22192"/>
                            <a:gd name="connsiteX4" fmla="*/ 38923 w 39200"/>
                            <a:gd name="connsiteY4" fmla="*/ 18288 h 2219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9200" h="22192">
                              <a:moveTo>
                                <a:pt x="38923" y="18288"/>
                              </a:moveTo>
                              <a:cubicBezTo>
                                <a:pt x="37208" y="22955"/>
                                <a:pt x="27112" y="23526"/>
                                <a:pt x="16444" y="19526"/>
                              </a:cubicBezTo>
                              <a:cubicBezTo>
                                <a:pt x="5776" y="15525"/>
                                <a:pt x="-1463" y="8477"/>
                                <a:pt x="251" y="3905"/>
                              </a:cubicBezTo>
                              <a:cubicBezTo>
                                <a:pt x="1966" y="-762"/>
                                <a:pt x="12063" y="-1334"/>
                                <a:pt x="22731" y="2667"/>
                              </a:cubicBezTo>
                              <a:cubicBezTo>
                                <a:pt x="33494" y="6667"/>
                                <a:pt x="40733" y="13620"/>
                                <a:pt x="38923" y="18288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7D6F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 dirty="0"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572" name="任意多边形 71"/>
                        <p:cNvSpPr/>
                        <p:nvPr/>
                      </p:nvSpPr>
                      <p:spPr>
                        <a:xfrm>
                          <a:off x="8420579" y="3853432"/>
                          <a:ext cx="58571" cy="29602"/>
                        </a:xfrm>
                        <a:custGeom>
                          <a:avLst/>
                          <a:gdLst>
                            <a:gd name="connsiteX0" fmla="*/ 58385 w 58571"/>
                            <a:gd name="connsiteY0" fmla="*/ 7240 h 29602"/>
                            <a:gd name="connsiteX1" fmla="*/ 32572 w 58571"/>
                            <a:gd name="connsiteY1" fmla="*/ 27528 h 29602"/>
                            <a:gd name="connsiteX2" fmla="*/ 187 w 58571"/>
                            <a:gd name="connsiteY2" fmla="*/ 22384 h 29602"/>
                            <a:gd name="connsiteX3" fmla="*/ 26000 w 58571"/>
                            <a:gd name="connsiteY3" fmla="*/ 2096 h 29602"/>
                            <a:gd name="connsiteX4" fmla="*/ 58385 w 58571"/>
                            <a:gd name="connsiteY4" fmla="*/ 7240 h 2960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58571" h="29602">
                              <a:moveTo>
                                <a:pt x="58385" y="7240"/>
                              </a:moveTo>
                              <a:cubicBezTo>
                                <a:pt x="60194" y="14288"/>
                                <a:pt x="48669" y="23337"/>
                                <a:pt x="32572" y="27528"/>
                              </a:cubicBezTo>
                              <a:cubicBezTo>
                                <a:pt x="16475" y="31719"/>
                                <a:pt x="1997" y="29338"/>
                                <a:pt x="187" y="22384"/>
                              </a:cubicBezTo>
                              <a:cubicBezTo>
                                <a:pt x="-1623" y="15336"/>
                                <a:pt x="9903" y="6287"/>
                                <a:pt x="26000" y="2096"/>
                              </a:cubicBezTo>
                              <a:cubicBezTo>
                                <a:pt x="42097" y="-2095"/>
                                <a:pt x="56575" y="191"/>
                                <a:pt x="58385" y="724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7D6F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 dirty="0">
                            <a:cs typeface="+mn-ea"/>
                            <a:sym typeface="+mn-lt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557" name="任意多边形 56"/>
                  <p:cNvSpPr/>
                  <p:nvPr/>
                </p:nvSpPr>
                <p:spPr>
                  <a:xfrm>
                    <a:off x="8241887" y="3622708"/>
                    <a:ext cx="325837" cy="223104"/>
                  </a:xfrm>
                  <a:custGeom>
                    <a:avLst/>
                    <a:gdLst>
                      <a:gd name="connsiteX0" fmla="*/ 325470 w 325837"/>
                      <a:gd name="connsiteY0" fmla="*/ 146428 h 223104"/>
                      <a:gd name="connsiteX1" fmla="*/ 308706 w 325837"/>
                      <a:gd name="connsiteY1" fmla="*/ 195292 h 223104"/>
                      <a:gd name="connsiteX2" fmla="*/ 303181 w 325837"/>
                      <a:gd name="connsiteY2" fmla="*/ 205103 h 223104"/>
                      <a:gd name="connsiteX3" fmla="*/ 300514 w 325837"/>
                      <a:gd name="connsiteY3" fmla="*/ 207293 h 223104"/>
                      <a:gd name="connsiteX4" fmla="*/ 274511 w 325837"/>
                      <a:gd name="connsiteY4" fmla="*/ 223105 h 223104"/>
                      <a:gd name="connsiteX5" fmla="*/ 239745 w 325837"/>
                      <a:gd name="connsiteY5" fmla="*/ 120711 h 223104"/>
                      <a:gd name="connsiteX6" fmla="*/ 227267 w 325837"/>
                      <a:gd name="connsiteY6" fmla="*/ 147476 h 223104"/>
                      <a:gd name="connsiteX7" fmla="*/ 203549 w 325837"/>
                      <a:gd name="connsiteY7" fmla="*/ 99375 h 223104"/>
                      <a:gd name="connsiteX8" fmla="*/ 139446 w 325837"/>
                      <a:gd name="connsiteY8" fmla="*/ 143952 h 223104"/>
                      <a:gd name="connsiteX9" fmla="*/ 149638 w 325837"/>
                      <a:gd name="connsiteY9" fmla="*/ 108043 h 223104"/>
                      <a:gd name="connsiteX10" fmla="*/ 0 w 325837"/>
                      <a:gd name="connsiteY10" fmla="*/ 169955 h 223104"/>
                      <a:gd name="connsiteX11" fmla="*/ 11335 w 325837"/>
                      <a:gd name="connsiteY11" fmla="*/ 156239 h 223104"/>
                      <a:gd name="connsiteX12" fmla="*/ 17907 w 325837"/>
                      <a:gd name="connsiteY12" fmla="*/ 127474 h 223104"/>
                      <a:gd name="connsiteX13" fmla="*/ 39053 w 325837"/>
                      <a:gd name="connsiteY13" fmla="*/ 63752 h 223104"/>
                      <a:gd name="connsiteX14" fmla="*/ 97155 w 325837"/>
                      <a:gd name="connsiteY14" fmla="*/ 36224 h 223104"/>
                      <a:gd name="connsiteX15" fmla="*/ 81439 w 325837"/>
                      <a:gd name="connsiteY15" fmla="*/ 4030 h 223104"/>
                      <a:gd name="connsiteX16" fmla="*/ 150400 w 325837"/>
                      <a:gd name="connsiteY16" fmla="*/ 11459 h 223104"/>
                      <a:gd name="connsiteX17" fmla="*/ 220028 w 325837"/>
                      <a:gd name="connsiteY17" fmla="*/ 125 h 223104"/>
                      <a:gd name="connsiteX18" fmla="*/ 285179 w 325837"/>
                      <a:gd name="connsiteY18" fmla="*/ 21365 h 223104"/>
                      <a:gd name="connsiteX19" fmla="*/ 303657 w 325837"/>
                      <a:gd name="connsiteY19" fmla="*/ 88421 h 223104"/>
                      <a:gd name="connsiteX20" fmla="*/ 325470 w 325837"/>
                      <a:gd name="connsiteY20" fmla="*/ 146428 h 223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25837" h="223104">
                        <a:moveTo>
                          <a:pt x="325470" y="146428"/>
                        </a:moveTo>
                        <a:cubicBezTo>
                          <a:pt x="323755" y="163764"/>
                          <a:pt x="316992" y="179957"/>
                          <a:pt x="308706" y="195292"/>
                        </a:cubicBezTo>
                        <a:cubicBezTo>
                          <a:pt x="306896" y="198626"/>
                          <a:pt x="305086" y="201864"/>
                          <a:pt x="303181" y="205103"/>
                        </a:cubicBezTo>
                        <a:cubicBezTo>
                          <a:pt x="303276" y="204245"/>
                          <a:pt x="300419" y="208151"/>
                          <a:pt x="300514" y="207293"/>
                        </a:cubicBezTo>
                        <a:cubicBezTo>
                          <a:pt x="289560" y="205769"/>
                          <a:pt x="278130" y="212818"/>
                          <a:pt x="274511" y="223105"/>
                        </a:cubicBezTo>
                        <a:cubicBezTo>
                          <a:pt x="251936" y="196435"/>
                          <a:pt x="241364" y="149286"/>
                          <a:pt x="239745" y="120711"/>
                        </a:cubicBezTo>
                        <a:cubicBezTo>
                          <a:pt x="235554" y="129665"/>
                          <a:pt x="231363" y="138618"/>
                          <a:pt x="227267" y="147476"/>
                        </a:cubicBezTo>
                        <a:cubicBezTo>
                          <a:pt x="224980" y="129379"/>
                          <a:pt x="217075" y="111567"/>
                          <a:pt x="203549" y="99375"/>
                        </a:cubicBezTo>
                        <a:cubicBezTo>
                          <a:pt x="192024" y="124045"/>
                          <a:pt x="166593" y="141761"/>
                          <a:pt x="139446" y="143952"/>
                        </a:cubicBezTo>
                        <a:cubicBezTo>
                          <a:pt x="147543" y="133951"/>
                          <a:pt x="151352" y="120711"/>
                          <a:pt x="149638" y="108043"/>
                        </a:cubicBezTo>
                        <a:cubicBezTo>
                          <a:pt x="117063" y="154715"/>
                          <a:pt x="56102" y="179957"/>
                          <a:pt x="0" y="169955"/>
                        </a:cubicBezTo>
                        <a:cubicBezTo>
                          <a:pt x="5144" y="166526"/>
                          <a:pt x="8763" y="161764"/>
                          <a:pt x="11335" y="156239"/>
                        </a:cubicBezTo>
                        <a:cubicBezTo>
                          <a:pt x="15240" y="147571"/>
                          <a:pt x="16669" y="137094"/>
                          <a:pt x="17907" y="127474"/>
                        </a:cubicBezTo>
                        <a:cubicBezTo>
                          <a:pt x="20860" y="104995"/>
                          <a:pt x="25908" y="82135"/>
                          <a:pt x="39053" y="63752"/>
                        </a:cubicBezTo>
                        <a:cubicBezTo>
                          <a:pt x="52102" y="45368"/>
                          <a:pt x="74867" y="32319"/>
                          <a:pt x="97155" y="36224"/>
                        </a:cubicBezTo>
                        <a:cubicBezTo>
                          <a:pt x="89631" y="27461"/>
                          <a:pt x="82868" y="15460"/>
                          <a:pt x="81439" y="4030"/>
                        </a:cubicBezTo>
                        <a:cubicBezTo>
                          <a:pt x="102204" y="15079"/>
                          <a:pt x="127159" y="14984"/>
                          <a:pt x="150400" y="11459"/>
                        </a:cubicBezTo>
                        <a:cubicBezTo>
                          <a:pt x="173736" y="7840"/>
                          <a:pt x="196501" y="1268"/>
                          <a:pt x="220028" y="125"/>
                        </a:cubicBezTo>
                        <a:cubicBezTo>
                          <a:pt x="243554" y="-923"/>
                          <a:pt x="268796" y="4506"/>
                          <a:pt x="285179" y="21365"/>
                        </a:cubicBezTo>
                        <a:cubicBezTo>
                          <a:pt x="301847" y="38606"/>
                          <a:pt x="306229" y="64609"/>
                          <a:pt x="303657" y="88421"/>
                        </a:cubicBezTo>
                        <a:cubicBezTo>
                          <a:pt x="320040" y="101566"/>
                          <a:pt x="327660" y="125474"/>
                          <a:pt x="325470" y="146428"/>
                        </a:cubicBezTo>
                        <a:close/>
                      </a:path>
                    </a:pathLst>
                  </a:custGeom>
                  <a:solidFill>
                    <a:srgbClr val="16181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grpSp>
                <p:nvGrpSpPr>
                  <p:cNvPr id="558" name="组合 557"/>
                  <p:cNvGrpSpPr/>
                  <p:nvPr/>
                </p:nvGrpSpPr>
                <p:grpSpPr>
                  <a:xfrm>
                    <a:off x="8496109" y="3819187"/>
                    <a:ext cx="57657" cy="98159"/>
                    <a:chOff x="8496109" y="3819187"/>
                    <a:chExt cx="57657" cy="98159"/>
                  </a:xfrm>
                </p:grpSpPr>
                <p:sp>
                  <p:nvSpPr>
                    <p:cNvPr id="561" name="任意多边形 60"/>
                    <p:cNvSpPr/>
                    <p:nvPr/>
                  </p:nvSpPr>
                  <p:spPr>
                    <a:xfrm>
                      <a:off x="8496109" y="3819187"/>
                      <a:ext cx="57657" cy="98159"/>
                    </a:xfrm>
                    <a:custGeom>
                      <a:avLst/>
                      <a:gdLst>
                        <a:gd name="connsiteX0" fmla="*/ 0 w 57657"/>
                        <a:gd name="connsiteY0" fmla="*/ 98159 h 98159"/>
                        <a:gd name="connsiteX1" fmla="*/ 48196 w 57657"/>
                        <a:gd name="connsiteY1" fmla="*/ 71584 h 98159"/>
                        <a:gd name="connsiteX2" fmla="*/ 52959 w 57657"/>
                        <a:gd name="connsiteY2" fmla="*/ 64441 h 98159"/>
                        <a:gd name="connsiteX3" fmla="*/ 44577 w 57657"/>
                        <a:gd name="connsiteY3" fmla="*/ 2242 h 98159"/>
                        <a:gd name="connsiteX4" fmla="*/ 20288 w 57657"/>
                        <a:gd name="connsiteY4" fmla="*/ 11672 h 98159"/>
                        <a:gd name="connsiteX5" fmla="*/ 20288 w 57657"/>
                        <a:gd name="connsiteY5" fmla="*/ 11672 h 98159"/>
                        <a:gd name="connsiteX6" fmla="*/ 17622 w 57657"/>
                        <a:gd name="connsiteY6" fmla="*/ 16530 h 98159"/>
                        <a:gd name="connsiteX7" fmla="*/ 0 w 57657"/>
                        <a:gd name="connsiteY7" fmla="*/ 98159 h 981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7657" h="98159">
                          <a:moveTo>
                            <a:pt x="0" y="98159"/>
                          </a:moveTo>
                          <a:cubicBezTo>
                            <a:pt x="22765" y="96349"/>
                            <a:pt x="39338" y="82824"/>
                            <a:pt x="48196" y="71584"/>
                          </a:cubicBezTo>
                          <a:cubicBezTo>
                            <a:pt x="50197" y="69013"/>
                            <a:pt x="51816" y="66631"/>
                            <a:pt x="52959" y="64441"/>
                          </a:cubicBezTo>
                          <a:cubicBezTo>
                            <a:pt x="59436" y="52630"/>
                            <a:pt x="61341" y="11767"/>
                            <a:pt x="44577" y="2242"/>
                          </a:cubicBezTo>
                          <a:cubicBezTo>
                            <a:pt x="32861" y="-4425"/>
                            <a:pt x="24289" y="5290"/>
                            <a:pt x="20288" y="11672"/>
                          </a:cubicBezTo>
                          <a:cubicBezTo>
                            <a:pt x="20288" y="11672"/>
                            <a:pt x="20288" y="11672"/>
                            <a:pt x="20288" y="11672"/>
                          </a:cubicBezTo>
                          <a:cubicBezTo>
                            <a:pt x="18574" y="14339"/>
                            <a:pt x="17622" y="16530"/>
                            <a:pt x="17622" y="16530"/>
                          </a:cubicBezTo>
                          <a:lnTo>
                            <a:pt x="0" y="98159"/>
                          </a:lnTo>
                          <a:close/>
                        </a:path>
                      </a:pathLst>
                    </a:custGeom>
                    <a:solidFill>
                      <a:srgbClr val="FFBF9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 dirty="0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562" name="任意多边形 61"/>
                    <p:cNvSpPr/>
                    <p:nvPr/>
                  </p:nvSpPr>
                  <p:spPr>
                    <a:xfrm>
                      <a:off x="8496109" y="3822975"/>
                      <a:ext cx="54895" cy="94370"/>
                    </a:xfrm>
                    <a:custGeom>
                      <a:avLst/>
                      <a:gdLst>
                        <a:gd name="connsiteX0" fmla="*/ 0 w 54895"/>
                        <a:gd name="connsiteY0" fmla="*/ 94371 h 94370"/>
                        <a:gd name="connsiteX1" fmla="*/ 48196 w 54895"/>
                        <a:gd name="connsiteY1" fmla="*/ 67796 h 94370"/>
                        <a:gd name="connsiteX2" fmla="*/ 50197 w 54895"/>
                        <a:gd name="connsiteY2" fmla="*/ 64462 h 94370"/>
                        <a:gd name="connsiteX3" fmla="*/ 41815 w 54895"/>
                        <a:gd name="connsiteY3" fmla="*/ 2264 h 94370"/>
                        <a:gd name="connsiteX4" fmla="*/ 20288 w 54895"/>
                        <a:gd name="connsiteY4" fmla="*/ 7788 h 94370"/>
                        <a:gd name="connsiteX5" fmla="*/ 20288 w 54895"/>
                        <a:gd name="connsiteY5" fmla="*/ 7788 h 94370"/>
                        <a:gd name="connsiteX6" fmla="*/ 17622 w 54895"/>
                        <a:gd name="connsiteY6" fmla="*/ 12646 h 94370"/>
                        <a:gd name="connsiteX7" fmla="*/ 0 w 54895"/>
                        <a:gd name="connsiteY7" fmla="*/ 94371 h 943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4895" h="94370">
                          <a:moveTo>
                            <a:pt x="0" y="94371"/>
                          </a:moveTo>
                          <a:cubicBezTo>
                            <a:pt x="22765" y="92561"/>
                            <a:pt x="39338" y="79035"/>
                            <a:pt x="48196" y="67796"/>
                          </a:cubicBezTo>
                          <a:cubicBezTo>
                            <a:pt x="48959" y="66653"/>
                            <a:pt x="49625" y="65510"/>
                            <a:pt x="50197" y="64462"/>
                          </a:cubicBezTo>
                          <a:cubicBezTo>
                            <a:pt x="56674" y="52651"/>
                            <a:pt x="58579" y="11789"/>
                            <a:pt x="41815" y="2264"/>
                          </a:cubicBezTo>
                          <a:cubicBezTo>
                            <a:pt x="32290" y="-3165"/>
                            <a:pt x="24861" y="2169"/>
                            <a:pt x="20288" y="7788"/>
                          </a:cubicBezTo>
                          <a:cubicBezTo>
                            <a:pt x="20288" y="7788"/>
                            <a:pt x="20288" y="7788"/>
                            <a:pt x="20288" y="7788"/>
                          </a:cubicBezTo>
                          <a:cubicBezTo>
                            <a:pt x="18574" y="10455"/>
                            <a:pt x="17622" y="12646"/>
                            <a:pt x="17622" y="12646"/>
                          </a:cubicBezTo>
                          <a:lnTo>
                            <a:pt x="0" y="94371"/>
                          </a:lnTo>
                          <a:close/>
                        </a:path>
                      </a:pathLst>
                    </a:custGeom>
                    <a:solidFill>
                      <a:srgbClr val="FFA07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 dirty="0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563" name="任意多边形 62"/>
                    <p:cNvSpPr/>
                    <p:nvPr/>
                  </p:nvSpPr>
                  <p:spPr>
                    <a:xfrm>
                      <a:off x="8513826" y="3846470"/>
                      <a:ext cx="32610" cy="51158"/>
                    </a:xfrm>
                    <a:custGeom>
                      <a:avLst/>
                      <a:gdLst>
                        <a:gd name="connsiteX0" fmla="*/ 32194 w 32610"/>
                        <a:gd name="connsiteY0" fmla="*/ 7344 h 51158"/>
                        <a:gd name="connsiteX1" fmla="*/ 31432 w 32610"/>
                        <a:gd name="connsiteY1" fmla="*/ 17250 h 51158"/>
                        <a:gd name="connsiteX2" fmla="*/ 0 w 32610"/>
                        <a:gd name="connsiteY2" fmla="*/ 51159 h 51158"/>
                        <a:gd name="connsiteX3" fmla="*/ 4572 w 32610"/>
                        <a:gd name="connsiteY3" fmla="*/ 29632 h 51158"/>
                        <a:gd name="connsiteX4" fmla="*/ 3714 w 32610"/>
                        <a:gd name="connsiteY4" fmla="*/ 22012 h 51158"/>
                        <a:gd name="connsiteX5" fmla="*/ 32194 w 32610"/>
                        <a:gd name="connsiteY5" fmla="*/ 7344 h 511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2610" h="51158">
                          <a:moveTo>
                            <a:pt x="32194" y="7344"/>
                          </a:moveTo>
                          <a:cubicBezTo>
                            <a:pt x="33051" y="10582"/>
                            <a:pt x="32480" y="14011"/>
                            <a:pt x="31432" y="17250"/>
                          </a:cubicBezTo>
                          <a:cubicBezTo>
                            <a:pt x="26860" y="30965"/>
                            <a:pt x="13144" y="41443"/>
                            <a:pt x="0" y="51159"/>
                          </a:cubicBezTo>
                          <a:cubicBezTo>
                            <a:pt x="4000" y="44491"/>
                            <a:pt x="5429" y="36966"/>
                            <a:pt x="4572" y="29632"/>
                          </a:cubicBezTo>
                          <a:cubicBezTo>
                            <a:pt x="4286" y="27060"/>
                            <a:pt x="3714" y="24584"/>
                            <a:pt x="3714" y="22012"/>
                          </a:cubicBezTo>
                          <a:cubicBezTo>
                            <a:pt x="3714" y="11820"/>
                            <a:pt x="27241" y="-11992"/>
                            <a:pt x="32194" y="7344"/>
                          </a:cubicBezTo>
                          <a:close/>
                        </a:path>
                      </a:pathLst>
                    </a:custGeom>
                    <a:solidFill>
                      <a:srgbClr val="FF7D6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 dirty="0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564" name="任意多边形 63"/>
                    <p:cNvSpPr/>
                    <p:nvPr/>
                  </p:nvSpPr>
                  <p:spPr>
                    <a:xfrm>
                      <a:off x="8507253" y="3846099"/>
                      <a:ext cx="35570" cy="55435"/>
                    </a:xfrm>
                    <a:custGeom>
                      <a:avLst/>
                      <a:gdLst>
                        <a:gd name="connsiteX0" fmla="*/ 0 w 35570"/>
                        <a:gd name="connsiteY0" fmla="*/ 55435 h 55435"/>
                        <a:gd name="connsiteX1" fmla="*/ 762 w 35570"/>
                        <a:gd name="connsiteY1" fmla="*/ 55054 h 55435"/>
                        <a:gd name="connsiteX2" fmla="*/ 2857 w 35570"/>
                        <a:gd name="connsiteY2" fmla="*/ 53816 h 55435"/>
                        <a:gd name="connsiteX3" fmla="*/ 9334 w 35570"/>
                        <a:gd name="connsiteY3" fmla="*/ 48006 h 55435"/>
                        <a:gd name="connsiteX4" fmla="*/ 14668 w 35570"/>
                        <a:gd name="connsiteY4" fmla="*/ 37147 h 55435"/>
                        <a:gd name="connsiteX5" fmla="*/ 13049 w 35570"/>
                        <a:gd name="connsiteY5" fmla="*/ 22765 h 55435"/>
                        <a:gd name="connsiteX6" fmla="*/ 12096 w 35570"/>
                        <a:gd name="connsiteY6" fmla="*/ 20955 h 55435"/>
                        <a:gd name="connsiteX7" fmla="*/ 11811 w 35570"/>
                        <a:gd name="connsiteY7" fmla="*/ 20479 h 55435"/>
                        <a:gd name="connsiteX8" fmla="*/ 11811 w 35570"/>
                        <a:gd name="connsiteY8" fmla="*/ 20383 h 55435"/>
                        <a:gd name="connsiteX9" fmla="*/ 11811 w 35570"/>
                        <a:gd name="connsiteY9" fmla="*/ 20383 h 55435"/>
                        <a:gd name="connsiteX10" fmla="*/ 11811 w 35570"/>
                        <a:gd name="connsiteY10" fmla="*/ 20383 h 55435"/>
                        <a:gd name="connsiteX11" fmla="*/ 11811 w 35570"/>
                        <a:gd name="connsiteY11" fmla="*/ 20383 h 55435"/>
                        <a:gd name="connsiteX12" fmla="*/ 11811 w 35570"/>
                        <a:gd name="connsiteY12" fmla="*/ 20288 h 55435"/>
                        <a:gd name="connsiteX13" fmla="*/ 12001 w 35570"/>
                        <a:gd name="connsiteY13" fmla="*/ 19907 h 55435"/>
                        <a:gd name="connsiteX14" fmla="*/ 12478 w 35570"/>
                        <a:gd name="connsiteY14" fmla="*/ 19145 h 55435"/>
                        <a:gd name="connsiteX15" fmla="*/ 13430 w 35570"/>
                        <a:gd name="connsiteY15" fmla="*/ 17621 h 55435"/>
                        <a:gd name="connsiteX16" fmla="*/ 17430 w 35570"/>
                        <a:gd name="connsiteY16" fmla="*/ 12001 h 55435"/>
                        <a:gd name="connsiteX17" fmla="*/ 21621 w 35570"/>
                        <a:gd name="connsiteY17" fmla="*/ 7144 h 55435"/>
                        <a:gd name="connsiteX18" fmla="*/ 25812 w 35570"/>
                        <a:gd name="connsiteY18" fmla="*/ 3238 h 55435"/>
                        <a:gd name="connsiteX19" fmla="*/ 30099 w 35570"/>
                        <a:gd name="connsiteY19" fmla="*/ 1333 h 55435"/>
                        <a:gd name="connsiteX20" fmla="*/ 33718 w 35570"/>
                        <a:gd name="connsiteY20" fmla="*/ 1905 h 55435"/>
                        <a:gd name="connsiteX21" fmla="*/ 35337 w 35570"/>
                        <a:gd name="connsiteY21" fmla="*/ 3334 h 55435"/>
                        <a:gd name="connsiteX22" fmla="*/ 35528 w 35570"/>
                        <a:gd name="connsiteY22" fmla="*/ 4000 h 55435"/>
                        <a:gd name="connsiteX23" fmla="*/ 35528 w 35570"/>
                        <a:gd name="connsiteY23" fmla="*/ 3238 h 55435"/>
                        <a:gd name="connsiteX24" fmla="*/ 34194 w 35570"/>
                        <a:gd name="connsiteY24" fmla="*/ 1333 h 55435"/>
                        <a:gd name="connsiteX25" fmla="*/ 30003 w 35570"/>
                        <a:gd name="connsiteY25" fmla="*/ 0 h 55435"/>
                        <a:gd name="connsiteX26" fmla="*/ 24384 w 35570"/>
                        <a:gd name="connsiteY26" fmla="*/ 1619 h 55435"/>
                        <a:gd name="connsiteX27" fmla="*/ 19240 w 35570"/>
                        <a:gd name="connsiteY27" fmla="*/ 5239 h 55435"/>
                        <a:gd name="connsiteX28" fmla="*/ 14192 w 35570"/>
                        <a:gd name="connsiteY28" fmla="*/ 10001 h 55435"/>
                        <a:gd name="connsiteX29" fmla="*/ 9525 w 35570"/>
                        <a:gd name="connsiteY29" fmla="*/ 15812 h 55435"/>
                        <a:gd name="connsiteX30" fmla="*/ 8477 w 35570"/>
                        <a:gd name="connsiteY30" fmla="*/ 17431 h 55435"/>
                        <a:gd name="connsiteX31" fmla="*/ 8001 w 35570"/>
                        <a:gd name="connsiteY31" fmla="*/ 18288 h 55435"/>
                        <a:gd name="connsiteX32" fmla="*/ 7334 w 35570"/>
                        <a:gd name="connsiteY32" fmla="*/ 19431 h 55435"/>
                        <a:gd name="connsiteX33" fmla="*/ 6858 w 35570"/>
                        <a:gd name="connsiteY33" fmla="*/ 20288 h 55435"/>
                        <a:gd name="connsiteX34" fmla="*/ 7334 w 35570"/>
                        <a:gd name="connsiteY34" fmla="*/ 21146 h 55435"/>
                        <a:gd name="connsiteX35" fmla="*/ 8001 w 35570"/>
                        <a:gd name="connsiteY35" fmla="*/ 22288 h 55435"/>
                        <a:gd name="connsiteX36" fmla="*/ 8858 w 35570"/>
                        <a:gd name="connsiteY36" fmla="*/ 23813 h 55435"/>
                        <a:gd name="connsiteX37" fmla="*/ 10953 w 35570"/>
                        <a:gd name="connsiteY37" fmla="*/ 36576 h 55435"/>
                        <a:gd name="connsiteX38" fmla="*/ 7525 w 35570"/>
                        <a:gd name="connsiteY38" fmla="*/ 46958 h 55435"/>
                        <a:gd name="connsiteX39" fmla="*/ 2571 w 35570"/>
                        <a:gd name="connsiteY39" fmla="*/ 53245 h 55435"/>
                        <a:gd name="connsiteX40" fmla="*/ 857 w 35570"/>
                        <a:gd name="connsiteY40" fmla="*/ 54769 h 55435"/>
                        <a:gd name="connsiteX41" fmla="*/ 0 w 35570"/>
                        <a:gd name="connsiteY41" fmla="*/ 55435 h 554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</a:cxnLst>
                      <a:rect l="l" t="t" r="r" b="b"/>
                      <a:pathLst>
                        <a:path w="35570" h="55435">
                          <a:moveTo>
                            <a:pt x="0" y="55435"/>
                          </a:moveTo>
                          <a:cubicBezTo>
                            <a:pt x="0" y="55435"/>
                            <a:pt x="285" y="55245"/>
                            <a:pt x="762" y="55054"/>
                          </a:cubicBezTo>
                          <a:cubicBezTo>
                            <a:pt x="1238" y="54769"/>
                            <a:pt x="2000" y="54388"/>
                            <a:pt x="2857" y="53816"/>
                          </a:cubicBezTo>
                          <a:cubicBezTo>
                            <a:pt x="4572" y="52673"/>
                            <a:pt x="7048" y="50768"/>
                            <a:pt x="9334" y="48006"/>
                          </a:cubicBezTo>
                          <a:cubicBezTo>
                            <a:pt x="11620" y="45244"/>
                            <a:pt x="13716" y="41529"/>
                            <a:pt x="14668" y="37147"/>
                          </a:cubicBezTo>
                          <a:cubicBezTo>
                            <a:pt x="15526" y="32766"/>
                            <a:pt x="15335" y="27622"/>
                            <a:pt x="13049" y="22765"/>
                          </a:cubicBezTo>
                          <a:cubicBezTo>
                            <a:pt x="12763" y="22098"/>
                            <a:pt x="12478" y="21526"/>
                            <a:pt x="12096" y="20955"/>
                          </a:cubicBezTo>
                          <a:lnTo>
                            <a:pt x="11811" y="20479"/>
                          </a:lnTo>
                          <a:cubicBezTo>
                            <a:pt x="11716" y="20383"/>
                            <a:pt x="11811" y="20479"/>
                            <a:pt x="11811" y="20383"/>
                          </a:cubicBezTo>
                          <a:lnTo>
                            <a:pt x="11811" y="20383"/>
                          </a:lnTo>
                          <a:lnTo>
                            <a:pt x="11811" y="20383"/>
                          </a:lnTo>
                          <a:lnTo>
                            <a:pt x="11811" y="20383"/>
                          </a:lnTo>
                          <a:cubicBezTo>
                            <a:pt x="11811" y="20383"/>
                            <a:pt x="11811" y="20383"/>
                            <a:pt x="11811" y="20288"/>
                          </a:cubicBezTo>
                          <a:lnTo>
                            <a:pt x="12001" y="19907"/>
                          </a:lnTo>
                          <a:lnTo>
                            <a:pt x="12478" y="19145"/>
                          </a:lnTo>
                          <a:cubicBezTo>
                            <a:pt x="12763" y="18669"/>
                            <a:pt x="13049" y="18097"/>
                            <a:pt x="13430" y="17621"/>
                          </a:cubicBezTo>
                          <a:cubicBezTo>
                            <a:pt x="14668" y="15621"/>
                            <a:pt x="16002" y="13716"/>
                            <a:pt x="17430" y="12001"/>
                          </a:cubicBezTo>
                          <a:cubicBezTo>
                            <a:pt x="18764" y="10287"/>
                            <a:pt x="20193" y="8668"/>
                            <a:pt x="21621" y="7144"/>
                          </a:cubicBezTo>
                          <a:cubicBezTo>
                            <a:pt x="23050" y="5715"/>
                            <a:pt x="24384" y="4286"/>
                            <a:pt x="25812" y="3238"/>
                          </a:cubicBezTo>
                          <a:cubicBezTo>
                            <a:pt x="27146" y="2191"/>
                            <a:pt x="28670" y="1524"/>
                            <a:pt x="30099" y="1333"/>
                          </a:cubicBezTo>
                          <a:cubicBezTo>
                            <a:pt x="31528" y="1143"/>
                            <a:pt x="32861" y="1524"/>
                            <a:pt x="33718" y="1905"/>
                          </a:cubicBezTo>
                          <a:cubicBezTo>
                            <a:pt x="34576" y="2381"/>
                            <a:pt x="35147" y="2953"/>
                            <a:pt x="35337" y="3334"/>
                          </a:cubicBezTo>
                          <a:cubicBezTo>
                            <a:pt x="35528" y="3810"/>
                            <a:pt x="35528" y="4000"/>
                            <a:pt x="35528" y="4000"/>
                          </a:cubicBezTo>
                          <a:cubicBezTo>
                            <a:pt x="35528" y="4000"/>
                            <a:pt x="35623" y="3715"/>
                            <a:pt x="35528" y="3238"/>
                          </a:cubicBezTo>
                          <a:cubicBezTo>
                            <a:pt x="35433" y="2762"/>
                            <a:pt x="35052" y="2000"/>
                            <a:pt x="34194" y="1333"/>
                          </a:cubicBezTo>
                          <a:cubicBezTo>
                            <a:pt x="33338" y="667"/>
                            <a:pt x="31909" y="95"/>
                            <a:pt x="30003" y="0"/>
                          </a:cubicBezTo>
                          <a:cubicBezTo>
                            <a:pt x="28194" y="0"/>
                            <a:pt x="26194" y="571"/>
                            <a:pt x="24384" y="1619"/>
                          </a:cubicBezTo>
                          <a:cubicBezTo>
                            <a:pt x="22574" y="2667"/>
                            <a:pt x="20955" y="3905"/>
                            <a:pt x="19240" y="5239"/>
                          </a:cubicBezTo>
                          <a:cubicBezTo>
                            <a:pt x="17526" y="6667"/>
                            <a:pt x="15811" y="8191"/>
                            <a:pt x="14192" y="10001"/>
                          </a:cubicBezTo>
                          <a:cubicBezTo>
                            <a:pt x="12572" y="11716"/>
                            <a:pt x="10953" y="13716"/>
                            <a:pt x="9525" y="15812"/>
                          </a:cubicBezTo>
                          <a:cubicBezTo>
                            <a:pt x="9144" y="16288"/>
                            <a:pt x="8858" y="16859"/>
                            <a:pt x="8477" y="17431"/>
                          </a:cubicBezTo>
                          <a:lnTo>
                            <a:pt x="8001" y="18288"/>
                          </a:lnTo>
                          <a:lnTo>
                            <a:pt x="7334" y="19431"/>
                          </a:lnTo>
                          <a:lnTo>
                            <a:pt x="6858" y="20288"/>
                          </a:lnTo>
                          <a:cubicBezTo>
                            <a:pt x="6953" y="20574"/>
                            <a:pt x="7144" y="20860"/>
                            <a:pt x="7334" y="21146"/>
                          </a:cubicBezTo>
                          <a:lnTo>
                            <a:pt x="8001" y="22288"/>
                          </a:lnTo>
                          <a:cubicBezTo>
                            <a:pt x="8287" y="22765"/>
                            <a:pt x="8572" y="23336"/>
                            <a:pt x="8858" y="23813"/>
                          </a:cubicBezTo>
                          <a:cubicBezTo>
                            <a:pt x="10953" y="28099"/>
                            <a:pt x="11335" y="32575"/>
                            <a:pt x="10953" y="36576"/>
                          </a:cubicBezTo>
                          <a:cubicBezTo>
                            <a:pt x="10477" y="40576"/>
                            <a:pt x="9144" y="44196"/>
                            <a:pt x="7525" y="46958"/>
                          </a:cubicBezTo>
                          <a:cubicBezTo>
                            <a:pt x="5905" y="49816"/>
                            <a:pt x="4000" y="51911"/>
                            <a:pt x="2571" y="53245"/>
                          </a:cubicBezTo>
                          <a:cubicBezTo>
                            <a:pt x="1905" y="53912"/>
                            <a:pt x="1238" y="54388"/>
                            <a:pt x="857" y="54769"/>
                          </a:cubicBezTo>
                          <a:cubicBezTo>
                            <a:pt x="285" y="55340"/>
                            <a:pt x="0" y="55435"/>
                            <a:pt x="0" y="55435"/>
                          </a:cubicBezTo>
                          <a:close/>
                        </a:path>
                      </a:pathLst>
                    </a:custGeom>
                    <a:solidFill>
                      <a:srgbClr val="CF4A57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 dirty="0"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559" name="任意多边形 58"/>
                  <p:cNvSpPr/>
                  <p:nvPr/>
                </p:nvSpPr>
                <p:spPr>
                  <a:xfrm>
                    <a:off x="8252936" y="3622708"/>
                    <a:ext cx="314788" cy="195291"/>
                  </a:xfrm>
                  <a:custGeom>
                    <a:avLst/>
                    <a:gdLst>
                      <a:gd name="connsiteX0" fmla="*/ 314420 w 314788"/>
                      <a:gd name="connsiteY0" fmla="*/ 146428 h 195291"/>
                      <a:gd name="connsiteX1" fmla="*/ 312039 w 314788"/>
                      <a:gd name="connsiteY1" fmla="*/ 159859 h 195291"/>
                      <a:gd name="connsiteX2" fmla="*/ 297656 w 314788"/>
                      <a:gd name="connsiteY2" fmla="*/ 195292 h 195291"/>
                      <a:gd name="connsiteX3" fmla="*/ 270891 w 314788"/>
                      <a:gd name="connsiteY3" fmla="*/ 162907 h 195291"/>
                      <a:gd name="connsiteX4" fmla="*/ 260413 w 314788"/>
                      <a:gd name="connsiteY4" fmla="*/ 78896 h 195291"/>
                      <a:gd name="connsiteX5" fmla="*/ 227933 w 314788"/>
                      <a:gd name="connsiteY5" fmla="*/ 102709 h 195291"/>
                      <a:gd name="connsiteX6" fmla="*/ 194500 w 314788"/>
                      <a:gd name="connsiteY6" fmla="*/ 60608 h 195291"/>
                      <a:gd name="connsiteX7" fmla="*/ 165640 w 314788"/>
                      <a:gd name="connsiteY7" fmla="*/ 96518 h 195291"/>
                      <a:gd name="connsiteX8" fmla="*/ 156210 w 314788"/>
                      <a:gd name="connsiteY8" fmla="*/ 62609 h 195291"/>
                      <a:gd name="connsiteX9" fmla="*/ 0 w 314788"/>
                      <a:gd name="connsiteY9" fmla="*/ 156335 h 195291"/>
                      <a:gd name="connsiteX10" fmla="*/ 6572 w 314788"/>
                      <a:gd name="connsiteY10" fmla="*/ 127569 h 195291"/>
                      <a:gd name="connsiteX11" fmla="*/ 6668 w 314788"/>
                      <a:gd name="connsiteY11" fmla="*/ 127093 h 195291"/>
                      <a:gd name="connsiteX12" fmla="*/ 27717 w 314788"/>
                      <a:gd name="connsiteY12" fmla="*/ 63752 h 195291"/>
                      <a:gd name="connsiteX13" fmla="*/ 85820 w 314788"/>
                      <a:gd name="connsiteY13" fmla="*/ 36224 h 195291"/>
                      <a:gd name="connsiteX14" fmla="*/ 70104 w 314788"/>
                      <a:gd name="connsiteY14" fmla="*/ 4030 h 195291"/>
                      <a:gd name="connsiteX15" fmla="*/ 139065 w 314788"/>
                      <a:gd name="connsiteY15" fmla="*/ 11459 h 195291"/>
                      <a:gd name="connsiteX16" fmla="*/ 208693 w 314788"/>
                      <a:gd name="connsiteY16" fmla="*/ 125 h 195291"/>
                      <a:gd name="connsiteX17" fmla="*/ 273844 w 314788"/>
                      <a:gd name="connsiteY17" fmla="*/ 21365 h 195291"/>
                      <a:gd name="connsiteX18" fmla="*/ 292322 w 314788"/>
                      <a:gd name="connsiteY18" fmla="*/ 88421 h 195291"/>
                      <a:gd name="connsiteX19" fmla="*/ 314420 w 314788"/>
                      <a:gd name="connsiteY19" fmla="*/ 146428 h 1952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314788" h="195291">
                        <a:moveTo>
                          <a:pt x="314420" y="146428"/>
                        </a:moveTo>
                        <a:cubicBezTo>
                          <a:pt x="313944" y="151001"/>
                          <a:pt x="313182" y="155382"/>
                          <a:pt x="312039" y="159859"/>
                        </a:cubicBezTo>
                        <a:cubicBezTo>
                          <a:pt x="308991" y="172241"/>
                          <a:pt x="303752" y="183957"/>
                          <a:pt x="297656" y="195292"/>
                        </a:cubicBezTo>
                        <a:cubicBezTo>
                          <a:pt x="286321" y="186148"/>
                          <a:pt x="276701" y="173384"/>
                          <a:pt x="270891" y="162907"/>
                        </a:cubicBezTo>
                        <a:cubicBezTo>
                          <a:pt x="257080" y="137475"/>
                          <a:pt x="258794" y="106900"/>
                          <a:pt x="260413" y="78896"/>
                        </a:cubicBezTo>
                        <a:cubicBezTo>
                          <a:pt x="249650" y="86802"/>
                          <a:pt x="238792" y="94803"/>
                          <a:pt x="227933" y="102709"/>
                        </a:cubicBezTo>
                        <a:cubicBezTo>
                          <a:pt x="220313" y="86326"/>
                          <a:pt x="208788" y="71657"/>
                          <a:pt x="194500" y="60608"/>
                        </a:cubicBezTo>
                        <a:cubicBezTo>
                          <a:pt x="188976" y="75182"/>
                          <a:pt x="178784" y="87945"/>
                          <a:pt x="165640" y="96518"/>
                        </a:cubicBezTo>
                        <a:cubicBezTo>
                          <a:pt x="165735" y="84611"/>
                          <a:pt x="162496" y="72705"/>
                          <a:pt x="156210" y="62609"/>
                        </a:cubicBezTo>
                        <a:cubicBezTo>
                          <a:pt x="110014" y="102423"/>
                          <a:pt x="56864" y="134236"/>
                          <a:pt x="0" y="156335"/>
                        </a:cubicBezTo>
                        <a:cubicBezTo>
                          <a:pt x="3905" y="147667"/>
                          <a:pt x="5334" y="137189"/>
                          <a:pt x="6572" y="127569"/>
                        </a:cubicBezTo>
                        <a:cubicBezTo>
                          <a:pt x="6572" y="127474"/>
                          <a:pt x="6668" y="127283"/>
                          <a:pt x="6668" y="127093"/>
                        </a:cubicBezTo>
                        <a:cubicBezTo>
                          <a:pt x="9620" y="104709"/>
                          <a:pt x="14668" y="82135"/>
                          <a:pt x="27717" y="63752"/>
                        </a:cubicBezTo>
                        <a:cubicBezTo>
                          <a:pt x="40767" y="45368"/>
                          <a:pt x="63532" y="32319"/>
                          <a:pt x="85820" y="36224"/>
                        </a:cubicBezTo>
                        <a:cubicBezTo>
                          <a:pt x="78295" y="27461"/>
                          <a:pt x="71533" y="15460"/>
                          <a:pt x="70104" y="4030"/>
                        </a:cubicBezTo>
                        <a:cubicBezTo>
                          <a:pt x="90868" y="15079"/>
                          <a:pt x="115824" y="14984"/>
                          <a:pt x="139065" y="11459"/>
                        </a:cubicBezTo>
                        <a:cubicBezTo>
                          <a:pt x="162401" y="7840"/>
                          <a:pt x="185166" y="1268"/>
                          <a:pt x="208693" y="125"/>
                        </a:cubicBezTo>
                        <a:cubicBezTo>
                          <a:pt x="232220" y="-923"/>
                          <a:pt x="257460" y="4506"/>
                          <a:pt x="273844" y="21365"/>
                        </a:cubicBezTo>
                        <a:cubicBezTo>
                          <a:pt x="290513" y="38606"/>
                          <a:pt x="294894" y="64609"/>
                          <a:pt x="292322" y="88421"/>
                        </a:cubicBezTo>
                        <a:cubicBezTo>
                          <a:pt x="308991" y="101566"/>
                          <a:pt x="316611" y="125474"/>
                          <a:pt x="314420" y="146428"/>
                        </a:cubicBezTo>
                        <a:close/>
                      </a:path>
                    </a:pathLst>
                  </a:custGeom>
                  <a:solidFill>
                    <a:srgbClr val="42424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60" name="任意多边形 59"/>
                  <p:cNvSpPr/>
                  <p:nvPr/>
                </p:nvSpPr>
                <p:spPr>
                  <a:xfrm>
                    <a:off x="8259794" y="3622613"/>
                    <a:ext cx="307930" cy="159954"/>
                  </a:xfrm>
                  <a:custGeom>
                    <a:avLst/>
                    <a:gdLst>
                      <a:gd name="connsiteX0" fmla="*/ 307563 w 307930"/>
                      <a:gd name="connsiteY0" fmla="*/ 146524 h 159954"/>
                      <a:gd name="connsiteX1" fmla="*/ 305181 w 307930"/>
                      <a:gd name="connsiteY1" fmla="*/ 159954 h 159954"/>
                      <a:gd name="connsiteX2" fmla="*/ 276511 w 307930"/>
                      <a:gd name="connsiteY2" fmla="*/ 105376 h 159954"/>
                      <a:gd name="connsiteX3" fmla="*/ 229838 w 307930"/>
                      <a:gd name="connsiteY3" fmla="*/ 38606 h 159954"/>
                      <a:gd name="connsiteX4" fmla="*/ 224219 w 307930"/>
                      <a:gd name="connsiteY4" fmla="*/ 71562 h 159954"/>
                      <a:gd name="connsiteX5" fmla="*/ 182118 w 307930"/>
                      <a:gd name="connsiteY5" fmla="*/ 22318 h 159954"/>
                      <a:gd name="connsiteX6" fmla="*/ 169831 w 307930"/>
                      <a:gd name="connsiteY6" fmla="*/ 46988 h 159954"/>
                      <a:gd name="connsiteX7" fmla="*/ 157544 w 307930"/>
                      <a:gd name="connsiteY7" fmla="*/ 23175 h 159954"/>
                      <a:gd name="connsiteX8" fmla="*/ 102108 w 307930"/>
                      <a:gd name="connsiteY8" fmla="*/ 65847 h 159954"/>
                      <a:gd name="connsiteX9" fmla="*/ 109919 w 307930"/>
                      <a:gd name="connsiteY9" fmla="*/ 35367 h 159954"/>
                      <a:gd name="connsiteX10" fmla="*/ 0 w 307930"/>
                      <a:gd name="connsiteY10" fmla="*/ 127093 h 159954"/>
                      <a:gd name="connsiteX11" fmla="*/ 21050 w 307930"/>
                      <a:gd name="connsiteY11" fmla="*/ 63752 h 159954"/>
                      <a:gd name="connsiteX12" fmla="*/ 79153 w 307930"/>
                      <a:gd name="connsiteY12" fmla="*/ 36224 h 159954"/>
                      <a:gd name="connsiteX13" fmla="*/ 63437 w 307930"/>
                      <a:gd name="connsiteY13" fmla="*/ 4030 h 159954"/>
                      <a:gd name="connsiteX14" fmla="*/ 132398 w 307930"/>
                      <a:gd name="connsiteY14" fmla="*/ 11459 h 159954"/>
                      <a:gd name="connsiteX15" fmla="*/ 202025 w 307930"/>
                      <a:gd name="connsiteY15" fmla="*/ 125 h 159954"/>
                      <a:gd name="connsiteX16" fmla="*/ 267176 w 307930"/>
                      <a:gd name="connsiteY16" fmla="*/ 21365 h 159954"/>
                      <a:gd name="connsiteX17" fmla="*/ 285655 w 307930"/>
                      <a:gd name="connsiteY17" fmla="*/ 88421 h 159954"/>
                      <a:gd name="connsiteX18" fmla="*/ 307563 w 307930"/>
                      <a:gd name="connsiteY18" fmla="*/ 146524 h 1599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307930" h="159954">
                        <a:moveTo>
                          <a:pt x="307563" y="146524"/>
                        </a:moveTo>
                        <a:cubicBezTo>
                          <a:pt x="307086" y="151096"/>
                          <a:pt x="306324" y="155477"/>
                          <a:pt x="305181" y="159954"/>
                        </a:cubicBezTo>
                        <a:cubicBezTo>
                          <a:pt x="290894" y="146429"/>
                          <a:pt x="282797" y="124998"/>
                          <a:pt x="276511" y="105376"/>
                        </a:cubicBezTo>
                        <a:cubicBezTo>
                          <a:pt x="267938" y="78420"/>
                          <a:pt x="256413" y="48035"/>
                          <a:pt x="229838" y="38606"/>
                        </a:cubicBezTo>
                        <a:cubicBezTo>
                          <a:pt x="230600" y="49845"/>
                          <a:pt x="228695" y="61275"/>
                          <a:pt x="224219" y="71562"/>
                        </a:cubicBezTo>
                        <a:cubicBezTo>
                          <a:pt x="210217" y="55179"/>
                          <a:pt x="196120" y="38701"/>
                          <a:pt x="182118" y="22318"/>
                        </a:cubicBezTo>
                        <a:cubicBezTo>
                          <a:pt x="180308" y="31462"/>
                          <a:pt x="176022" y="40034"/>
                          <a:pt x="169831" y="46988"/>
                        </a:cubicBezTo>
                        <a:cubicBezTo>
                          <a:pt x="169355" y="37844"/>
                          <a:pt x="164688" y="28890"/>
                          <a:pt x="157544" y="23175"/>
                        </a:cubicBezTo>
                        <a:cubicBezTo>
                          <a:pt x="145066" y="43559"/>
                          <a:pt x="124968" y="59084"/>
                          <a:pt x="102108" y="65847"/>
                        </a:cubicBezTo>
                        <a:cubicBezTo>
                          <a:pt x="106204" y="56132"/>
                          <a:pt x="108871" y="45845"/>
                          <a:pt x="109919" y="35367"/>
                        </a:cubicBezTo>
                        <a:cubicBezTo>
                          <a:pt x="84868" y="76991"/>
                          <a:pt x="45434" y="109757"/>
                          <a:pt x="0" y="127093"/>
                        </a:cubicBezTo>
                        <a:cubicBezTo>
                          <a:pt x="2953" y="104709"/>
                          <a:pt x="8001" y="82135"/>
                          <a:pt x="21050" y="63752"/>
                        </a:cubicBezTo>
                        <a:cubicBezTo>
                          <a:pt x="34100" y="45368"/>
                          <a:pt x="56865" y="32319"/>
                          <a:pt x="79153" y="36224"/>
                        </a:cubicBezTo>
                        <a:cubicBezTo>
                          <a:pt x="71628" y="27461"/>
                          <a:pt x="64865" y="15460"/>
                          <a:pt x="63437" y="4030"/>
                        </a:cubicBezTo>
                        <a:cubicBezTo>
                          <a:pt x="84201" y="15079"/>
                          <a:pt x="109157" y="14984"/>
                          <a:pt x="132398" y="11459"/>
                        </a:cubicBezTo>
                        <a:cubicBezTo>
                          <a:pt x="155734" y="7840"/>
                          <a:pt x="178498" y="1268"/>
                          <a:pt x="202025" y="125"/>
                        </a:cubicBezTo>
                        <a:cubicBezTo>
                          <a:pt x="225552" y="-923"/>
                          <a:pt x="250793" y="4506"/>
                          <a:pt x="267176" y="21365"/>
                        </a:cubicBezTo>
                        <a:cubicBezTo>
                          <a:pt x="283845" y="38606"/>
                          <a:pt x="288227" y="64609"/>
                          <a:pt x="285655" y="88421"/>
                        </a:cubicBezTo>
                        <a:cubicBezTo>
                          <a:pt x="302133" y="101661"/>
                          <a:pt x="309753" y="125569"/>
                          <a:pt x="307563" y="146524"/>
                        </a:cubicBezTo>
                        <a:close/>
                      </a:path>
                    </a:pathLst>
                  </a:custGeom>
                  <a:solidFill>
                    <a:srgbClr val="59595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552" name="任意多边形 51"/>
              <p:cNvSpPr/>
              <p:nvPr/>
            </p:nvSpPr>
            <p:spPr>
              <a:xfrm>
                <a:off x="8120157" y="4127942"/>
                <a:ext cx="525199" cy="430523"/>
              </a:xfrm>
              <a:custGeom>
                <a:avLst/>
                <a:gdLst>
                  <a:gd name="connsiteX0" fmla="*/ 456533 w 525199"/>
                  <a:gd name="connsiteY0" fmla="*/ 2 h 430523"/>
                  <a:gd name="connsiteX1" fmla="*/ 373094 w 525199"/>
                  <a:gd name="connsiteY1" fmla="*/ 72106 h 430523"/>
                  <a:gd name="connsiteX2" fmla="*/ 308991 w 525199"/>
                  <a:gd name="connsiteY2" fmla="*/ 286037 h 430523"/>
                  <a:gd name="connsiteX3" fmla="*/ 0 w 525199"/>
                  <a:gd name="connsiteY3" fmla="*/ 330424 h 430523"/>
                  <a:gd name="connsiteX4" fmla="*/ 13716 w 525199"/>
                  <a:gd name="connsiteY4" fmla="*/ 428055 h 430523"/>
                  <a:gd name="connsiteX5" fmla="*/ 415004 w 525199"/>
                  <a:gd name="connsiteY5" fmla="*/ 413482 h 430523"/>
                  <a:gd name="connsiteX6" fmla="*/ 522732 w 525199"/>
                  <a:gd name="connsiteY6" fmla="*/ 161450 h 430523"/>
                  <a:gd name="connsiteX7" fmla="*/ 456533 w 525199"/>
                  <a:gd name="connsiteY7" fmla="*/ 2 h 430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5199" h="430523">
                    <a:moveTo>
                      <a:pt x="456533" y="2"/>
                    </a:moveTo>
                    <a:cubicBezTo>
                      <a:pt x="456533" y="2"/>
                      <a:pt x="393097" y="2"/>
                      <a:pt x="373094" y="72106"/>
                    </a:cubicBezTo>
                    <a:cubicBezTo>
                      <a:pt x="364427" y="112301"/>
                      <a:pt x="308991" y="286037"/>
                      <a:pt x="308991" y="286037"/>
                    </a:cubicBezTo>
                    <a:lnTo>
                      <a:pt x="0" y="330424"/>
                    </a:lnTo>
                    <a:lnTo>
                      <a:pt x="13716" y="428055"/>
                    </a:lnTo>
                    <a:cubicBezTo>
                      <a:pt x="13716" y="428055"/>
                      <a:pt x="376809" y="439390"/>
                      <a:pt x="415004" y="413482"/>
                    </a:cubicBezTo>
                    <a:cubicBezTo>
                      <a:pt x="453104" y="387574"/>
                      <a:pt x="515969" y="217743"/>
                      <a:pt x="522732" y="161450"/>
                    </a:cubicBezTo>
                    <a:cubicBezTo>
                      <a:pt x="532162" y="70010"/>
                      <a:pt x="515493" y="-380"/>
                      <a:pt x="456533" y="2"/>
                    </a:cubicBezTo>
                    <a:close/>
                  </a:path>
                </a:pathLst>
              </a:custGeom>
              <a:solidFill>
                <a:srgbClr val="348F6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53" name="任意多边形 52"/>
              <p:cNvSpPr/>
              <p:nvPr/>
            </p:nvSpPr>
            <p:spPr>
              <a:xfrm>
                <a:off x="8114728" y="4172520"/>
                <a:ext cx="530637" cy="389858"/>
              </a:xfrm>
              <a:custGeom>
                <a:avLst/>
                <a:gdLst>
                  <a:gd name="connsiteX0" fmla="*/ 530638 w 530637"/>
                  <a:gd name="connsiteY0" fmla="*/ 56769 h 389858"/>
                  <a:gd name="connsiteX1" fmla="*/ 482346 w 530637"/>
                  <a:gd name="connsiteY1" fmla="*/ 234887 h 389858"/>
                  <a:gd name="connsiteX2" fmla="*/ 453771 w 530637"/>
                  <a:gd name="connsiteY2" fmla="*/ 322707 h 389858"/>
                  <a:gd name="connsiteX3" fmla="*/ 445579 w 530637"/>
                  <a:gd name="connsiteY3" fmla="*/ 344519 h 389858"/>
                  <a:gd name="connsiteX4" fmla="*/ 439960 w 530637"/>
                  <a:gd name="connsiteY4" fmla="*/ 355378 h 389858"/>
                  <a:gd name="connsiteX5" fmla="*/ 433578 w 530637"/>
                  <a:gd name="connsiteY5" fmla="*/ 365474 h 389858"/>
                  <a:gd name="connsiteX6" fmla="*/ 423482 w 530637"/>
                  <a:gd name="connsiteY6" fmla="*/ 374428 h 389858"/>
                  <a:gd name="connsiteX7" fmla="*/ 411575 w 530637"/>
                  <a:gd name="connsiteY7" fmla="*/ 378714 h 389858"/>
                  <a:gd name="connsiteX8" fmla="*/ 388239 w 530637"/>
                  <a:gd name="connsiteY8" fmla="*/ 382524 h 389858"/>
                  <a:gd name="connsiteX9" fmla="*/ 203549 w 530637"/>
                  <a:gd name="connsiteY9" fmla="*/ 389858 h 389858"/>
                  <a:gd name="connsiteX10" fmla="*/ 19050 w 530637"/>
                  <a:gd name="connsiteY10" fmla="*/ 387953 h 389858"/>
                  <a:gd name="connsiteX11" fmla="*/ 14954 w 530637"/>
                  <a:gd name="connsiteY11" fmla="*/ 387858 h 389858"/>
                  <a:gd name="connsiteX12" fmla="*/ 14383 w 530637"/>
                  <a:gd name="connsiteY12" fmla="*/ 383857 h 389858"/>
                  <a:gd name="connsiteX13" fmla="*/ 667 w 530637"/>
                  <a:gd name="connsiteY13" fmla="*/ 286226 h 389858"/>
                  <a:gd name="connsiteX14" fmla="*/ 0 w 530637"/>
                  <a:gd name="connsiteY14" fmla="*/ 281559 h 389858"/>
                  <a:gd name="connsiteX15" fmla="*/ 4667 w 530637"/>
                  <a:gd name="connsiteY15" fmla="*/ 280892 h 389858"/>
                  <a:gd name="connsiteX16" fmla="*/ 313658 w 530637"/>
                  <a:gd name="connsiteY16" fmla="*/ 236506 h 389858"/>
                  <a:gd name="connsiteX17" fmla="*/ 309753 w 530637"/>
                  <a:gd name="connsiteY17" fmla="*/ 239839 h 389858"/>
                  <a:gd name="connsiteX18" fmla="*/ 327755 w 530637"/>
                  <a:gd name="connsiteY18" fmla="*/ 179261 h 389858"/>
                  <a:gd name="connsiteX19" fmla="*/ 347472 w 530637"/>
                  <a:gd name="connsiteY19" fmla="*/ 119158 h 389858"/>
                  <a:gd name="connsiteX20" fmla="*/ 389668 w 530637"/>
                  <a:gd name="connsiteY20" fmla="*/ 0 h 389858"/>
                  <a:gd name="connsiteX21" fmla="*/ 371380 w 530637"/>
                  <a:gd name="connsiteY21" fmla="*/ 60484 h 389858"/>
                  <a:gd name="connsiteX22" fmla="*/ 354139 w 530637"/>
                  <a:gd name="connsiteY22" fmla="*/ 121253 h 389858"/>
                  <a:gd name="connsiteX23" fmla="*/ 337090 w 530637"/>
                  <a:gd name="connsiteY23" fmla="*/ 182118 h 389858"/>
                  <a:gd name="connsiteX24" fmla="*/ 318897 w 530637"/>
                  <a:gd name="connsiteY24" fmla="*/ 242602 h 389858"/>
                  <a:gd name="connsiteX25" fmla="*/ 318040 w 530637"/>
                  <a:gd name="connsiteY25" fmla="*/ 245554 h 389858"/>
                  <a:gd name="connsiteX26" fmla="*/ 314992 w 530637"/>
                  <a:gd name="connsiteY26" fmla="*/ 246031 h 389858"/>
                  <a:gd name="connsiteX27" fmla="*/ 6001 w 530637"/>
                  <a:gd name="connsiteY27" fmla="*/ 290417 h 389858"/>
                  <a:gd name="connsiteX28" fmla="*/ 10001 w 530637"/>
                  <a:gd name="connsiteY28" fmla="*/ 285083 h 389858"/>
                  <a:gd name="connsiteX29" fmla="*/ 23717 w 530637"/>
                  <a:gd name="connsiteY29" fmla="*/ 382714 h 389858"/>
                  <a:gd name="connsiteX30" fmla="*/ 19145 w 530637"/>
                  <a:gd name="connsiteY30" fmla="*/ 378619 h 389858"/>
                  <a:gd name="connsiteX31" fmla="*/ 203454 w 530637"/>
                  <a:gd name="connsiteY31" fmla="*/ 380524 h 389858"/>
                  <a:gd name="connsiteX32" fmla="*/ 387096 w 530637"/>
                  <a:gd name="connsiteY32" fmla="*/ 373189 h 389858"/>
                  <a:gd name="connsiteX33" fmla="*/ 409194 w 530637"/>
                  <a:gd name="connsiteY33" fmla="*/ 369570 h 389858"/>
                  <a:gd name="connsiteX34" fmla="*/ 418909 w 530637"/>
                  <a:gd name="connsiteY34" fmla="*/ 366141 h 389858"/>
                  <a:gd name="connsiteX35" fmla="*/ 425863 w 530637"/>
                  <a:gd name="connsiteY35" fmla="*/ 359855 h 389858"/>
                  <a:gd name="connsiteX36" fmla="*/ 431768 w 530637"/>
                  <a:gd name="connsiteY36" fmla="*/ 350520 h 389858"/>
                  <a:gd name="connsiteX37" fmla="*/ 436721 w 530637"/>
                  <a:gd name="connsiteY37" fmla="*/ 340900 h 389858"/>
                  <a:gd name="connsiteX38" fmla="*/ 444722 w 530637"/>
                  <a:gd name="connsiteY38" fmla="*/ 319564 h 389858"/>
                  <a:gd name="connsiteX39" fmla="*/ 473011 w 530637"/>
                  <a:gd name="connsiteY39" fmla="*/ 231934 h 389858"/>
                  <a:gd name="connsiteX40" fmla="*/ 530638 w 530637"/>
                  <a:gd name="connsiteY40" fmla="*/ 56769 h 389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530637" h="389858">
                    <a:moveTo>
                      <a:pt x="530638" y="56769"/>
                    </a:moveTo>
                    <a:cubicBezTo>
                      <a:pt x="515302" y="116300"/>
                      <a:pt x="499396" y="175736"/>
                      <a:pt x="482346" y="234887"/>
                    </a:cubicBezTo>
                    <a:cubicBezTo>
                      <a:pt x="473011" y="264223"/>
                      <a:pt x="463963" y="293561"/>
                      <a:pt x="453771" y="322707"/>
                    </a:cubicBezTo>
                    <a:cubicBezTo>
                      <a:pt x="451199" y="330041"/>
                      <a:pt x="448627" y="337280"/>
                      <a:pt x="445579" y="344519"/>
                    </a:cubicBezTo>
                    <a:cubicBezTo>
                      <a:pt x="444151" y="347948"/>
                      <a:pt x="441960" y="352425"/>
                      <a:pt x="439960" y="355378"/>
                    </a:cubicBezTo>
                    <a:cubicBezTo>
                      <a:pt x="437959" y="358616"/>
                      <a:pt x="436150" y="362045"/>
                      <a:pt x="433578" y="365474"/>
                    </a:cubicBezTo>
                    <a:cubicBezTo>
                      <a:pt x="431102" y="368998"/>
                      <a:pt x="427482" y="372332"/>
                      <a:pt x="423482" y="374428"/>
                    </a:cubicBezTo>
                    <a:cubicBezTo>
                      <a:pt x="419481" y="376428"/>
                      <a:pt x="415480" y="377857"/>
                      <a:pt x="411575" y="378714"/>
                    </a:cubicBezTo>
                    <a:cubicBezTo>
                      <a:pt x="403670" y="380619"/>
                      <a:pt x="395954" y="381667"/>
                      <a:pt x="388239" y="382524"/>
                    </a:cubicBezTo>
                    <a:cubicBezTo>
                      <a:pt x="326803" y="389572"/>
                      <a:pt x="264890" y="389572"/>
                      <a:pt x="203549" y="389858"/>
                    </a:cubicBezTo>
                    <a:cubicBezTo>
                      <a:pt x="142018" y="389858"/>
                      <a:pt x="80582" y="389192"/>
                      <a:pt x="19050" y="387953"/>
                    </a:cubicBezTo>
                    <a:lnTo>
                      <a:pt x="14954" y="387858"/>
                    </a:lnTo>
                    <a:lnTo>
                      <a:pt x="14383" y="383857"/>
                    </a:lnTo>
                    <a:lnTo>
                      <a:pt x="667" y="286226"/>
                    </a:lnTo>
                    <a:lnTo>
                      <a:pt x="0" y="281559"/>
                    </a:lnTo>
                    <a:lnTo>
                      <a:pt x="4667" y="280892"/>
                    </a:lnTo>
                    <a:lnTo>
                      <a:pt x="313658" y="236506"/>
                    </a:lnTo>
                    <a:lnTo>
                      <a:pt x="309753" y="239839"/>
                    </a:lnTo>
                    <a:lnTo>
                      <a:pt x="327755" y="179261"/>
                    </a:lnTo>
                    <a:cubicBezTo>
                      <a:pt x="333851" y="159068"/>
                      <a:pt x="340900" y="139255"/>
                      <a:pt x="347472" y="119158"/>
                    </a:cubicBezTo>
                    <a:cubicBezTo>
                      <a:pt x="360998" y="79248"/>
                      <a:pt x="374142" y="39148"/>
                      <a:pt x="389668" y="0"/>
                    </a:cubicBezTo>
                    <a:cubicBezTo>
                      <a:pt x="383000" y="20003"/>
                      <a:pt x="377285" y="40291"/>
                      <a:pt x="371380" y="60484"/>
                    </a:cubicBezTo>
                    <a:lnTo>
                      <a:pt x="354139" y="121253"/>
                    </a:lnTo>
                    <a:cubicBezTo>
                      <a:pt x="348425" y="141542"/>
                      <a:pt x="343185" y="161925"/>
                      <a:pt x="337090" y="182118"/>
                    </a:cubicBezTo>
                    <a:lnTo>
                      <a:pt x="318897" y="242602"/>
                    </a:lnTo>
                    <a:lnTo>
                      <a:pt x="318040" y="245554"/>
                    </a:lnTo>
                    <a:lnTo>
                      <a:pt x="314992" y="246031"/>
                    </a:lnTo>
                    <a:lnTo>
                      <a:pt x="6001" y="290417"/>
                    </a:lnTo>
                    <a:lnTo>
                      <a:pt x="10001" y="285083"/>
                    </a:lnTo>
                    <a:lnTo>
                      <a:pt x="23717" y="382714"/>
                    </a:lnTo>
                    <a:lnTo>
                      <a:pt x="19145" y="378619"/>
                    </a:lnTo>
                    <a:cubicBezTo>
                      <a:pt x="80582" y="379857"/>
                      <a:pt x="142018" y="380524"/>
                      <a:pt x="203454" y="380524"/>
                    </a:cubicBezTo>
                    <a:cubicBezTo>
                      <a:pt x="264890" y="380238"/>
                      <a:pt x="326231" y="380143"/>
                      <a:pt x="387096" y="373189"/>
                    </a:cubicBezTo>
                    <a:cubicBezTo>
                      <a:pt x="394621" y="372332"/>
                      <a:pt x="402145" y="371285"/>
                      <a:pt x="409194" y="369570"/>
                    </a:cubicBezTo>
                    <a:cubicBezTo>
                      <a:pt x="412718" y="368808"/>
                      <a:pt x="415957" y="367570"/>
                      <a:pt x="418909" y="366141"/>
                    </a:cubicBezTo>
                    <a:cubicBezTo>
                      <a:pt x="421672" y="364617"/>
                      <a:pt x="423863" y="362617"/>
                      <a:pt x="425863" y="359855"/>
                    </a:cubicBezTo>
                    <a:cubicBezTo>
                      <a:pt x="427863" y="357188"/>
                      <a:pt x="429673" y="353759"/>
                      <a:pt x="431768" y="350520"/>
                    </a:cubicBezTo>
                    <a:cubicBezTo>
                      <a:pt x="434054" y="346996"/>
                      <a:pt x="435197" y="344519"/>
                      <a:pt x="436721" y="340900"/>
                    </a:cubicBezTo>
                    <a:cubicBezTo>
                      <a:pt x="439579" y="334042"/>
                      <a:pt x="442150" y="326803"/>
                      <a:pt x="444722" y="319564"/>
                    </a:cubicBezTo>
                    <a:cubicBezTo>
                      <a:pt x="454723" y="290608"/>
                      <a:pt x="464058" y="261366"/>
                      <a:pt x="473011" y="231934"/>
                    </a:cubicBezTo>
                    <a:lnTo>
                      <a:pt x="530638" y="56769"/>
                    </a:lnTo>
                    <a:close/>
                  </a:path>
                </a:pathLst>
              </a:custGeom>
              <a:solidFill>
                <a:srgbClr val="4C632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508" name="组合 507"/>
            <p:cNvGrpSpPr/>
            <p:nvPr/>
          </p:nvGrpSpPr>
          <p:grpSpPr>
            <a:xfrm>
              <a:off x="6639972" y="4557902"/>
              <a:ext cx="1853374" cy="945318"/>
              <a:chOff x="6639972" y="4557902"/>
              <a:chExt cx="1853374" cy="945318"/>
            </a:xfrm>
          </p:grpSpPr>
          <p:sp>
            <p:nvSpPr>
              <p:cNvPr id="538" name="任意多边形 37"/>
              <p:cNvSpPr/>
              <p:nvPr/>
            </p:nvSpPr>
            <p:spPr>
              <a:xfrm>
                <a:off x="6639972" y="4557902"/>
                <a:ext cx="1853374" cy="54673"/>
              </a:xfrm>
              <a:custGeom>
                <a:avLst/>
                <a:gdLst>
                  <a:gd name="connsiteX0" fmla="*/ 0 w 1853374"/>
                  <a:gd name="connsiteY0" fmla="*/ 0 h 54673"/>
                  <a:gd name="connsiteX1" fmla="*/ 1853375 w 1853374"/>
                  <a:gd name="connsiteY1" fmla="*/ 0 h 54673"/>
                  <a:gd name="connsiteX2" fmla="*/ 1853375 w 1853374"/>
                  <a:gd name="connsiteY2" fmla="*/ 54673 h 54673"/>
                  <a:gd name="connsiteX3" fmla="*/ 0 w 1853374"/>
                  <a:gd name="connsiteY3" fmla="*/ 54673 h 54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53374" h="54673">
                    <a:moveTo>
                      <a:pt x="0" y="0"/>
                    </a:moveTo>
                    <a:lnTo>
                      <a:pt x="1853375" y="0"/>
                    </a:lnTo>
                    <a:lnTo>
                      <a:pt x="1853375" y="54673"/>
                    </a:lnTo>
                    <a:lnTo>
                      <a:pt x="0" y="54673"/>
                    </a:lnTo>
                    <a:close/>
                  </a:path>
                </a:pathLst>
              </a:custGeom>
              <a:solidFill>
                <a:srgbClr val="A97C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39" name="任意多边形 38"/>
              <p:cNvSpPr/>
              <p:nvPr/>
            </p:nvSpPr>
            <p:spPr>
              <a:xfrm>
                <a:off x="6728745" y="4612671"/>
                <a:ext cx="1668494" cy="57816"/>
              </a:xfrm>
              <a:custGeom>
                <a:avLst/>
                <a:gdLst>
                  <a:gd name="connsiteX0" fmla="*/ 0 w 1668494"/>
                  <a:gd name="connsiteY0" fmla="*/ 0 h 57816"/>
                  <a:gd name="connsiteX1" fmla="*/ 1668494 w 1668494"/>
                  <a:gd name="connsiteY1" fmla="*/ 0 h 57816"/>
                  <a:gd name="connsiteX2" fmla="*/ 1668494 w 1668494"/>
                  <a:gd name="connsiteY2" fmla="*/ 57817 h 57816"/>
                  <a:gd name="connsiteX3" fmla="*/ 0 w 1668494"/>
                  <a:gd name="connsiteY3" fmla="*/ 57817 h 57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68494" h="57816">
                    <a:moveTo>
                      <a:pt x="0" y="0"/>
                    </a:moveTo>
                    <a:lnTo>
                      <a:pt x="1668494" y="0"/>
                    </a:lnTo>
                    <a:lnTo>
                      <a:pt x="1668494" y="57817"/>
                    </a:lnTo>
                    <a:lnTo>
                      <a:pt x="0" y="57817"/>
                    </a:lnTo>
                    <a:close/>
                  </a:path>
                </a:pathLst>
              </a:custGeom>
              <a:solidFill>
                <a:srgbClr val="25272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40" name="任意多边形 39"/>
              <p:cNvSpPr/>
              <p:nvPr/>
            </p:nvSpPr>
            <p:spPr>
              <a:xfrm rot="-5400000">
                <a:off x="6315041" y="5023922"/>
                <a:ext cx="890492" cy="68103"/>
              </a:xfrm>
              <a:custGeom>
                <a:avLst/>
                <a:gdLst>
                  <a:gd name="connsiteX0" fmla="*/ 0 w 890492"/>
                  <a:gd name="connsiteY0" fmla="*/ 0 h 68103"/>
                  <a:gd name="connsiteX1" fmla="*/ 890492 w 890492"/>
                  <a:gd name="connsiteY1" fmla="*/ 0 h 68103"/>
                  <a:gd name="connsiteX2" fmla="*/ 890492 w 890492"/>
                  <a:gd name="connsiteY2" fmla="*/ 68104 h 68103"/>
                  <a:gd name="connsiteX3" fmla="*/ 0 w 890492"/>
                  <a:gd name="connsiteY3" fmla="*/ 68104 h 68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0492" h="68103">
                    <a:moveTo>
                      <a:pt x="0" y="0"/>
                    </a:moveTo>
                    <a:lnTo>
                      <a:pt x="890492" y="0"/>
                    </a:lnTo>
                    <a:lnTo>
                      <a:pt x="890492" y="68104"/>
                    </a:lnTo>
                    <a:lnTo>
                      <a:pt x="0" y="68104"/>
                    </a:lnTo>
                    <a:close/>
                  </a:path>
                </a:pathLst>
              </a:custGeom>
              <a:solidFill>
                <a:srgbClr val="25272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41" name="任意多边形 40"/>
              <p:cNvSpPr/>
              <p:nvPr/>
            </p:nvSpPr>
            <p:spPr>
              <a:xfrm rot="-5400000">
                <a:off x="7918103" y="5023827"/>
                <a:ext cx="890492" cy="68103"/>
              </a:xfrm>
              <a:custGeom>
                <a:avLst/>
                <a:gdLst>
                  <a:gd name="connsiteX0" fmla="*/ 0 w 890492"/>
                  <a:gd name="connsiteY0" fmla="*/ 0 h 68103"/>
                  <a:gd name="connsiteX1" fmla="*/ 890492 w 890492"/>
                  <a:gd name="connsiteY1" fmla="*/ 0 h 68103"/>
                  <a:gd name="connsiteX2" fmla="*/ 890492 w 890492"/>
                  <a:gd name="connsiteY2" fmla="*/ 68104 h 68103"/>
                  <a:gd name="connsiteX3" fmla="*/ 0 w 890492"/>
                  <a:gd name="connsiteY3" fmla="*/ 68104 h 68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0492" h="68103">
                    <a:moveTo>
                      <a:pt x="0" y="0"/>
                    </a:moveTo>
                    <a:lnTo>
                      <a:pt x="890492" y="0"/>
                    </a:lnTo>
                    <a:lnTo>
                      <a:pt x="890492" y="68104"/>
                    </a:lnTo>
                    <a:lnTo>
                      <a:pt x="0" y="68104"/>
                    </a:lnTo>
                    <a:close/>
                  </a:path>
                </a:pathLst>
              </a:custGeom>
              <a:solidFill>
                <a:srgbClr val="25272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509" name="组合 508"/>
            <p:cNvGrpSpPr/>
            <p:nvPr/>
          </p:nvGrpSpPr>
          <p:grpSpPr>
            <a:xfrm>
              <a:off x="6827540" y="4809096"/>
              <a:ext cx="550653" cy="692447"/>
              <a:chOff x="6827540" y="4809096"/>
              <a:chExt cx="550653" cy="692447"/>
            </a:xfrm>
          </p:grpSpPr>
          <p:grpSp>
            <p:nvGrpSpPr>
              <p:cNvPr id="530" name="组合 529"/>
              <p:cNvGrpSpPr/>
              <p:nvPr/>
            </p:nvGrpSpPr>
            <p:grpSpPr>
              <a:xfrm>
                <a:off x="6827540" y="4809096"/>
                <a:ext cx="550653" cy="512771"/>
                <a:chOff x="6827540" y="4809096"/>
                <a:chExt cx="550653" cy="512771"/>
              </a:xfrm>
            </p:grpSpPr>
            <p:sp>
              <p:nvSpPr>
                <p:cNvPr id="534" name="任意多边形 33"/>
                <p:cNvSpPr/>
                <p:nvPr/>
              </p:nvSpPr>
              <p:spPr>
                <a:xfrm>
                  <a:off x="6915734" y="4883913"/>
                  <a:ext cx="163742" cy="386192"/>
                </a:xfrm>
                <a:custGeom>
                  <a:avLst/>
                  <a:gdLst>
                    <a:gd name="connsiteX0" fmla="*/ 137338 w 163742"/>
                    <a:gd name="connsiteY0" fmla="*/ 345311 h 386192"/>
                    <a:gd name="connsiteX1" fmla="*/ 132480 w 163742"/>
                    <a:gd name="connsiteY1" fmla="*/ 294162 h 386192"/>
                    <a:gd name="connsiteX2" fmla="*/ 137243 w 163742"/>
                    <a:gd name="connsiteY2" fmla="*/ 228630 h 386192"/>
                    <a:gd name="connsiteX3" fmla="*/ 108572 w 163742"/>
                    <a:gd name="connsiteY3" fmla="*/ 194245 h 386192"/>
                    <a:gd name="connsiteX4" fmla="*/ 117621 w 163742"/>
                    <a:gd name="connsiteY4" fmla="*/ 118140 h 386192"/>
                    <a:gd name="connsiteX5" fmla="*/ 57328 w 163742"/>
                    <a:gd name="connsiteY5" fmla="*/ 4983 h 386192"/>
                    <a:gd name="connsiteX6" fmla="*/ 22562 w 163742"/>
                    <a:gd name="connsiteY6" fmla="*/ 1459 h 386192"/>
                    <a:gd name="connsiteX7" fmla="*/ 83 w 163742"/>
                    <a:gd name="connsiteY7" fmla="*/ 26129 h 386192"/>
                    <a:gd name="connsiteX8" fmla="*/ 56852 w 163742"/>
                    <a:gd name="connsiteY8" fmla="*/ 100519 h 386192"/>
                    <a:gd name="connsiteX9" fmla="*/ 28658 w 163742"/>
                    <a:gd name="connsiteY9" fmla="*/ 156621 h 386192"/>
                    <a:gd name="connsiteX10" fmla="*/ 49041 w 163742"/>
                    <a:gd name="connsiteY10" fmla="*/ 201103 h 386192"/>
                    <a:gd name="connsiteX11" fmla="*/ 80378 w 163742"/>
                    <a:gd name="connsiteY11" fmla="*/ 240536 h 386192"/>
                    <a:gd name="connsiteX12" fmla="*/ 81140 w 163742"/>
                    <a:gd name="connsiteY12" fmla="*/ 285494 h 386192"/>
                    <a:gd name="connsiteX13" fmla="*/ 142005 w 163742"/>
                    <a:gd name="connsiteY13" fmla="*/ 383030 h 386192"/>
                    <a:gd name="connsiteX14" fmla="*/ 157150 w 163742"/>
                    <a:gd name="connsiteY14" fmla="*/ 385697 h 386192"/>
                    <a:gd name="connsiteX15" fmla="*/ 137338 w 163742"/>
                    <a:gd name="connsiteY15" fmla="*/ 345311 h 386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63742" h="386192">
                      <a:moveTo>
                        <a:pt x="137338" y="345311"/>
                      </a:moveTo>
                      <a:cubicBezTo>
                        <a:pt x="128765" y="328643"/>
                        <a:pt x="127432" y="312450"/>
                        <a:pt x="132480" y="294162"/>
                      </a:cubicBezTo>
                      <a:cubicBezTo>
                        <a:pt x="138481" y="272445"/>
                        <a:pt x="147911" y="248442"/>
                        <a:pt x="137243" y="228630"/>
                      </a:cubicBezTo>
                      <a:cubicBezTo>
                        <a:pt x="130194" y="215390"/>
                        <a:pt x="115526" y="207485"/>
                        <a:pt x="108572" y="194245"/>
                      </a:cubicBezTo>
                      <a:cubicBezTo>
                        <a:pt x="96380" y="171004"/>
                        <a:pt x="112001" y="143762"/>
                        <a:pt x="117621" y="118140"/>
                      </a:cubicBezTo>
                      <a:cubicBezTo>
                        <a:pt x="127622" y="72706"/>
                        <a:pt x="100571" y="22033"/>
                        <a:pt x="57328" y="4983"/>
                      </a:cubicBezTo>
                      <a:cubicBezTo>
                        <a:pt x="46279" y="602"/>
                        <a:pt x="33992" y="-1684"/>
                        <a:pt x="22562" y="1459"/>
                      </a:cubicBezTo>
                      <a:cubicBezTo>
                        <a:pt x="11132" y="4602"/>
                        <a:pt x="1035" y="14318"/>
                        <a:pt x="83" y="26129"/>
                      </a:cubicBezTo>
                      <a:cubicBezTo>
                        <a:pt x="-2489" y="58704"/>
                        <a:pt x="55804" y="67848"/>
                        <a:pt x="56852" y="100519"/>
                      </a:cubicBezTo>
                      <a:cubicBezTo>
                        <a:pt x="57518" y="121855"/>
                        <a:pt x="32468" y="135666"/>
                        <a:pt x="28658" y="156621"/>
                      </a:cubicBezTo>
                      <a:cubicBezTo>
                        <a:pt x="25610" y="173290"/>
                        <a:pt x="36944" y="189101"/>
                        <a:pt x="49041" y="201103"/>
                      </a:cubicBezTo>
                      <a:cubicBezTo>
                        <a:pt x="61138" y="213009"/>
                        <a:pt x="75235" y="224344"/>
                        <a:pt x="80378" y="240536"/>
                      </a:cubicBezTo>
                      <a:cubicBezTo>
                        <a:pt x="84950" y="254919"/>
                        <a:pt x="81426" y="270445"/>
                        <a:pt x="81140" y="285494"/>
                      </a:cubicBezTo>
                      <a:cubicBezTo>
                        <a:pt x="80378" y="326071"/>
                        <a:pt x="105238" y="365885"/>
                        <a:pt x="142005" y="383030"/>
                      </a:cubicBezTo>
                      <a:cubicBezTo>
                        <a:pt x="146768" y="385221"/>
                        <a:pt x="152102" y="387126"/>
                        <a:pt x="157150" y="385697"/>
                      </a:cubicBezTo>
                      <a:cubicBezTo>
                        <a:pt x="178581" y="379601"/>
                        <a:pt x="141243" y="352931"/>
                        <a:pt x="137338" y="345311"/>
                      </a:cubicBezTo>
                      <a:close/>
                    </a:path>
                  </a:pathLst>
                </a:custGeom>
                <a:solidFill>
                  <a:srgbClr val="348F6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35" name="任意多边形 34"/>
                <p:cNvSpPr/>
                <p:nvPr/>
              </p:nvSpPr>
              <p:spPr>
                <a:xfrm>
                  <a:off x="7090483" y="4931389"/>
                  <a:ext cx="187080" cy="390478"/>
                </a:xfrm>
                <a:custGeom>
                  <a:avLst/>
                  <a:gdLst>
                    <a:gd name="connsiteX0" fmla="*/ 30788 w 187080"/>
                    <a:gd name="connsiteY0" fmla="*/ 345270 h 390478"/>
                    <a:gd name="connsiteX1" fmla="*/ 57934 w 187080"/>
                    <a:gd name="connsiteY1" fmla="*/ 301645 h 390478"/>
                    <a:gd name="connsiteX2" fmla="*/ 101463 w 187080"/>
                    <a:gd name="connsiteY2" fmla="*/ 252401 h 390478"/>
                    <a:gd name="connsiteX3" fmla="*/ 99558 w 187080"/>
                    <a:gd name="connsiteY3" fmla="*/ 207729 h 390478"/>
                    <a:gd name="connsiteX4" fmla="*/ 152993 w 187080"/>
                    <a:gd name="connsiteY4" fmla="*/ 152674 h 390478"/>
                    <a:gd name="connsiteX5" fmla="*/ 173663 w 187080"/>
                    <a:gd name="connsiteY5" fmla="*/ 26182 h 390478"/>
                    <a:gd name="connsiteX6" fmla="*/ 148135 w 187080"/>
                    <a:gd name="connsiteY6" fmla="*/ 2370 h 390478"/>
                    <a:gd name="connsiteX7" fmla="*/ 115274 w 187080"/>
                    <a:gd name="connsiteY7" fmla="*/ 8370 h 390478"/>
                    <a:gd name="connsiteX8" fmla="*/ 115369 w 187080"/>
                    <a:gd name="connsiteY8" fmla="*/ 101906 h 390478"/>
                    <a:gd name="connsiteX9" fmla="*/ 58886 w 187080"/>
                    <a:gd name="connsiteY9" fmla="*/ 129433 h 390478"/>
                    <a:gd name="connsiteX10" fmla="*/ 48123 w 187080"/>
                    <a:gd name="connsiteY10" fmla="*/ 177153 h 390478"/>
                    <a:gd name="connsiteX11" fmla="*/ 49076 w 187080"/>
                    <a:gd name="connsiteY11" fmla="*/ 227541 h 390478"/>
                    <a:gd name="connsiteX12" fmla="*/ 22406 w 187080"/>
                    <a:gd name="connsiteY12" fmla="*/ 263736 h 390478"/>
                    <a:gd name="connsiteX13" fmla="*/ 11642 w 187080"/>
                    <a:gd name="connsiteY13" fmla="*/ 378226 h 390478"/>
                    <a:gd name="connsiteX14" fmla="*/ 22025 w 187080"/>
                    <a:gd name="connsiteY14" fmla="*/ 389466 h 390478"/>
                    <a:gd name="connsiteX15" fmla="*/ 30788 w 187080"/>
                    <a:gd name="connsiteY15" fmla="*/ 345270 h 3904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7080" h="390478">
                      <a:moveTo>
                        <a:pt x="30788" y="345270"/>
                      </a:moveTo>
                      <a:cubicBezTo>
                        <a:pt x="34121" y="326791"/>
                        <a:pt x="42789" y="313170"/>
                        <a:pt x="57934" y="301645"/>
                      </a:cubicBezTo>
                      <a:cubicBezTo>
                        <a:pt x="75841" y="288024"/>
                        <a:pt x="97843" y="274690"/>
                        <a:pt x="101463" y="252401"/>
                      </a:cubicBezTo>
                      <a:cubicBezTo>
                        <a:pt x="103844" y="237637"/>
                        <a:pt x="96986" y="222492"/>
                        <a:pt x="99558" y="207729"/>
                      </a:cubicBezTo>
                      <a:cubicBezTo>
                        <a:pt x="103940" y="181821"/>
                        <a:pt x="132895" y="169629"/>
                        <a:pt x="152993" y="152674"/>
                      </a:cubicBezTo>
                      <a:cubicBezTo>
                        <a:pt x="188522" y="122670"/>
                        <a:pt x="197761" y="65901"/>
                        <a:pt x="173663" y="26182"/>
                      </a:cubicBezTo>
                      <a:cubicBezTo>
                        <a:pt x="167567" y="15990"/>
                        <a:pt x="159089" y="6751"/>
                        <a:pt x="148135" y="2370"/>
                      </a:cubicBezTo>
                      <a:cubicBezTo>
                        <a:pt x="137086" y="-2012"/>
                        <a:pt x="123180" y="-488"/>
                        <a:pt x="115274" y="8370"/>
                      </a:cubicBezTo>
                      <a:cubicBezTo>
                        <a:pt x="93462" y="32659"/>
                        <a:pt x="134324" y="75331"/>
                        <a:pt x="115369" y="101906"/>
                      </a:cubicBezTo>
                      <a:cubicBezTo>
                        <a:pt x="102987" y="119241"/>
                        <a:pt x="74602" y="115050"/>
                        <a:pt x="58886" y="129433"/>
                      </a:cubicBezTo>
                      <a:cubicBezTo>
                        <a:pt x="46313" y="140863"/>
                        <a:pt x="45742" y="160294"/>
                        <a:pt x="48123" y="177153"/>
                      </a:cubicBezTo>
                      <a:cubicBezTo>
                        <a:pt x="50504" y="194013"/>
                        <a:pt x="54886" y="211539"/>
                        <a:pt x="49076" y="227541"/>
                      </a:cubicBezTo>
                      <a:cubicBezTo>
                        <a:pt x="43932" y="241733"/>
                        <a:pt x="31835" y="251925"/>
                        <a:pt x="22406" y="263736"/>
                      </a:cubicBezTo>
                      <a:cubicBezTo>
                        <a:pt x="-2836" y="295454"/>
                        <a:pt x="-7217" y="342317"/>
                        <a:pt x="11642" y="378226"/>
                      </a:cubicBezTo>
                      <a:cubicBezTo>
                        <a:pt x="14024" y="382893"/>
                        <a:pt x="17167" y="387561"/>
                        <a:pt x="22025" y="389466"/>
                      </a:cubicBezTo>
                      <a:cubicBezTo>
                        <a:pt x="42789" y="397657"/>
                        <a:pt x="29264" y="353747"/>
                        <a:pt x="30788" y="345270"/>
                      </a:cubicBezTo>
                      <a:close/>
                    </a:path>
                  </a:pathLst>
                </a:custGeom>
                <a:solidFill>
                  <a:srgbClr val="348F6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36" name="任意多边形 35"/>
                <p:cNvSpPr/>
                <p:nvPr/>
              </p:nvSpPr>
              <p:spPr>
                <a:xfrm>
                  <a:off x="7023346" y="4809096"/>
                  <a:ext cx="354847" cy="476947"/>
                </a:xfrm>
                <a:custGeom>
                  <a:avLst/>
                  <a:gdLst>
                    <a:gd name="connsiteX0" fmla="*/ 341098 w 354847"/>
                    <a:gd name="connsiteY0" fmla="*/ 238201 h 476947"/>
                    <a:gd name="connsiteX1" fmla="*/ 286234 w 354847"/>
                    <a:gd name="connsiteY1" fmla="*/ 232962 h 476947"/>
                    <a:gd name="connsiteX2" fmla="*/ 223369 w 354847"/>
                    <a:gd name="connsiteY2" fmla="*/ 304399 h 476947"/>
                    <a:gd name="connsiteX3" fmla="*/ 179268 w 354847"/>
                    <a:gd name="connsiteY3" fmla="*/ 310210 h 476947"/>
                    <a:gd name="connsiteX4" fmla="*/ 141740 w 354847"/>
                    <a:gd name="connsiteY4" fmla="*/ 376123 h 476947"/>
                    <a:gd name="connsiteX5" fmla="*/ 101830 w 354847"/>
                    <a:gd name="connsiteY5" fmla="*/ 431749 h 476947"/>
                    <a:gd name="connsiteX6" fmla="*/ 102116 w 354847"/>
                    <a:gd name="connsiteY6" fmla="*/ 383743 h 476947"/>
                    <a:gd name="connsiteX7" fmla="*/ 122785 w 354847"/>
                    <a:gd name="connsiteY7" fmla="*/ 336213 h 476947"/>
                    <a:gd name="connsiteX8" fmla="*/ 99734 w 354847"/>
                    <a:gd name="connsiteY8" fmla="*/ 277444 h 476947"/>
                    <a:gd name="connsiteX9" fmla="*/ 138787 w 354847"/>
                    <a:gd name="connsiteY9" fmla="*/ 230200 h 476947"/>
                    <a:gd name="connsiteX10" fmla="*/ 122690 w 354847"/>
                    <a:gd name="connsiteY10" fmla="*/ 167620 h 476947"/>
                    <a:gd name="connsiteX11" fmla="*/ 132881 w 354847"/>
                    <a:gd name="connsiteY11" fmla="*/ 56844 h 476947"/>
                    <a:gd name="connsiteX12" fmla="*/ 57634 w 354847"/>
                    <a:gd name="connsiteY12" fmla="*/ 552 h 476947"/>
                    <a:gd name="connsiteX13" fmla="*/ 770 w 354847"/>
                    <a:gd name="connsiteY13" fmla="*/ 75323 h 476947"/>
                    <a:gd name="connsiteX14" fmla="*/ 26582 w 354847"/>
                    <a:gd name="connsiteY14" fmla="*/ 169621 h 476947"/>
                    <a:gd name="connsiteX15" fmla="*/ 8 w 354847"/>
                    <a:gd name="connsiteY15" fmla="*/ 234391 h 476947"/>
                    <a:gd name="connsiteX16" fmla="*/ 35060 w 354847"/>
                    <a:gd name="connsiteY16" fmla="*/ 299446 h 476947"/>
                    <a:gd name="connsiteX17" fmla="*/ 30202 w 354847"/>
                    <a:gd name="connsiteY17" fmla="*/ 376694 h 476947"/>
                    <a:gd name="connsiteX18" fmla="*/ 47347 w 354847"/>
                    <a:gd name="connsiteY18" fmla="*/ 448703 h 476947"/>
                    <a:gd name="connsiteX19" fmla="*/ 63349 w 354847"/>
                    <a:gd name="connsiteY19" fmla="*/ 476897 h 476947"/>
                    <a:gd name="connsiteX20" fmla="*/ 169648 w 354847"/>
                    <a:gd name="connsiteY20" fmla="*/ 400411 h 476947"/>
                    <a:gd name="connsiteX21" fmla="*/ 190222 w 354847"/>
                    <a:gd name="connsiteY21" fmla="*/ 350119 h 476947"/>
                    <a:gd name="connsiteX22" fmla="*/ 225941 w 354847"/>
                    <a:gd name="connsiteY22" fmla="*/ 336784 h 476947"/>
                    <a:gd name="connsiteX23" fmla="*/ 280614 w 354847"/>
                    <a:gd name="connsiteY23" fmla="*/ 327355 h 476947"/>
                    <a:gd name="connsiteX24" fmla="*/ 349480 w 354847"/>
                    <a:gd name="connsiteY24" fmla="*/ 292779 h 476947"/>
                    <a:gd name="connsiteX25" fmla="*/ 341098 w 354847"/>
                    <a:gd name="connsiteY25" fmla="*/ 238201 h 47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354847" h="476947">
                      <a:moveTo>
                        <a:pt x="341098" y="238201"/>
                      </a:moveTo>
                      <a:cubicBezTo>
                        <a:pt x="326715" y="224580"/>
                        <a:pt x="302903" y="222389"/>
                        <a:pt x="286234" y="232962"/>
                      </a:cubicBezTo>
                      <a:cubicBezTo>
                        <a:pt x="258992" y="250297"/>
                        <a:pt x="253944" y="293922"/>
                        <a:pt x="223369" y="304399"/>
                      </a:cubicBezTo>
                      <a:cubicBezTo>
                        <a:pt x="209272" y="309257"/>
                        <a:pt x="193270" y="305257"/>
                        <a:pt x="179268" y="310210"/>
                      </a:cubicBezTo>
                      <a:cubicBezTo>
                        <a:pt x="154313" y="319068"/>
                        <a:pt x="147169" y="350119"/>
                        <a:pt x="141740" y="376123"/>
                      </a:cubicBezTo>
                      <a:cubicBezTo>
                        <a:pt x="136406" y="402126"/>
                        <a:pt x="128309" y="430606"/>
                        <a:pt x="101830" y="431749"/>
                      </a:cubicBezTo>
                      <a:cubicBezTo>
                        <a:pt x="87638" y="421271"/>
                        <a:pt x="92591" y="398602"/>
                        <a:pt x="102116" y="383743"/>
                      </a:cubicBezTo>
                      <a:cubicBezTo>
                        <a:pt x="111641" y="368788"/>
                        <a:pt x="124785" y="353739"/>
                        <a:pt x="122785" y="336213"/>
                      </a:cubicBezTo>
                      <a:cubicBezTo>
                        <a:pt x="120404" y="314877"/>
                        <a:pt x="95829" y="298494"/>
                        <a:pt x="99734" y="277444"/>
                      </a:cubicBezTo>
                      <a:cubicBezTo>
                        <a:pt x="103545" y="256965"/>
                        <a:pt x="131262" y="249631"/>
                        <a:pt x="138787" y="230200"/>
                      </a:cubicBezTo>
                      <a:cubicBezTo>
                        <a:pt x="146788" y="209626"/>
                        <a:pt x="128690" y="188956"/>
                        <a:pt x="122690" y="167620"/>
                      </a:cubicBezTo>
                      <a:cubicBezTo>
                        <a:pt x="112593" y="131616"/>
                        <a:pt x="138406" y="93897"/>
                        <a:pt x="132881" y="56844"/>
                      </a:cubicBezTo>
                      <a:cubicBezTo>
                        <a:pt x="127833" y="22459"/>
                        <a:pt x="92019" y="-4211"/>
                        <a:pt x="57634" y="552"/>
                      </a:cubicBezTo>
                      <a:cubicBezTo>
                        <a:pt x="23249" y="5410"/>
                        <a:pt x="-3802" y="40843"/>
                        <a:pt x="770" y="75323"/>
                      </a:cubicBezTo>
                      <a:cubicBezTo>
                        <a:pt x="5056" y="108089"/>
                        <a:pt x="33345" y="137236"/>
                        <a:pt x="26582" y="169621"/>
                      </a:cubicBezTo>
                      <a:cubicBezTo>
                        <a:pt x="21725" y="192671"/>
                        <a:pt x="-469" y="210864"/>
                        <a:pt x="8" y="234391"/>
                      </a:cubicBezTo>
                      <a:cubicBezTo>
                        <a:pt x="484" y="259346"/>
                        <a:pt x="25821" y="276301"/>
                        <a:pt x="35060" y="299446"/>
                      </a:cubicBezTo>
                      <a:cubicBezTo>
                        <a:pt x="44775" y="323831"/>
                        <a:pt x="35631" y="350977"/>
                        <a:pt x="30202" y="376694"/>
                      </a:cubicBezTo>
                      <a:cubicBezTo>
                        <a:pt x="24868" y="402316"/>
                        <a:pt x="25630" y="434035"/>
                        <a:pt x="47347" y="448703"/>
                      </a:cubicBezTo>
                      <a:cubicBezTo>
                        <a:pt x="54586" y="453561"/>
                        <a:pt x="57539" y="470420"/>
                        <a:pt x="63349" y="476897"/>
                      </a:cubicBezTo>
                      <a:cubicBezTo>
                        <a:pt x="110307" y="478421"/>
                        <a:pt x="156122" y="445369"/>
                        <a:pt x="169648" y="400411"/>
                      </a:cubicBezTo>
                      <a:cubicBezTo>
                        <a:pt x="174982" y="382790"/>
                        <a:pt x="176506" y="362407"/>
                        <a:pt x="190222" y="350119"/>
                      </a:cubicBezTo>
                      <a:cubicBezTo>
                        <a:pt x="199842" y="341547"/>
                        <a:pt x="213177" y="338975"/>
                        <a:pt x="225941" y="336784"/>
                      </a:cubicBezTo>
                      <a:cubicBezTo>
                        <a:pt x="244133" y="333641"/>
                        <a:pt x="262326" y="330498"/>
                        <a:pt x="280614" y="327355"/>
                      </a:cubicBezTo>
                      <a:cubicBezTo>
                        <a:pt x="306903" y="322783"/>
                        <a:pt x="336526" y="316020"/>
                        <a:pt x="349480" y="292779"/>
                      </a:cubicBezTo>
                      <a:cubicBezTo>
                        <a:pt x="359100" y="275348"/>
                        <a:pt x="355481" y="251726"/>
                        <a:pt x="341098" y="238201"/>
                      </a:cubicBezTo>
                      <a:close/>
                    </a:path>
                  </a:pathLst>
                </a:custGeom>
                <a:solidFill>
                  <a:srgbClr val="BDD2B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37" name="任意多边形 36"/>
                <p:cNvSpPr/>
                <p:nvPr/>
              </p:nvSpPr>
              <p:spPr>
                <a:xfrm>
                  <a:off x="6827540" y="4951901"/>
                  <a:ext cx="242847" cy="321188"/>
                </a:xfrm>
                <a:custGeom>
                  <a:avLst/>
                  <a:gdLst>
                    <a:gd name="connsiteX0" fmla="*/ 209720 w 242847"/>
                    <a:gd name="connsiteY0" fmla="*/ 287705 h 321188"/>
                    <a:gd name="connsiteX1" fmla="*/ 191718 w 242847"/>
                    <a:gd name="connsiteY1" fmla="*/ 242556 h 321188"/>
                    <a:gd name="connsiteX2" fmla="*/ 178669 w 242847"/>
                    <a:gd name="connsiteY2" fmla="*/ 181882 h 321188"/>
                    <a:gd name="connsiteX3" fmla="*/ 143522 w 242847"/>
                    <a:gd name="connsiteY3" fmla="*/ 158355 h 321188"/>
                    <a:gd name="connsiteX4" fmla="*/ 131520 w 242847"/>
                    <a:gd name="connsiteY4" fmla="*/ 86918 h 321188"/>
                    <a:gd name="connsiteX5" fmla="*/ 46747 w 242847"/>
                    <a:gd name="connsiteY5" fmla="*/ 336 h 321188"/>
                    <a:gd name="connsiteX6" fmla="*/ 14267 w 242847"/>
                    <a:gd name="connsiteY6" fmla="*/ 6432 h 321188"/>
                    <a:gd name="connsiteX7" fmla="*/ 456 w 242847"/>
                    <a:gd name="connsiteY7" fmla="*/ 34816 h 321188"/>
                    <a:gd name="connsiteX8" fmla="*/ 71703 w 242847"/>
                    <a:gd name="connsiteY8" fmla="*/ 87108 h 321188"/>
                    <a:gd name="connsiteX9" fmla="*/ 61035 w 242847"/>
                    <a:gd name="connsiteY9" fmla="*/ 145497 h 321188"/>
                    <a:gd name="connsiteX10" fmla="*/ 91325 w 242847"/>
                    <a:gd name="connsiteY10" fmla="*/ 180358 h 321188"/>
                    <a:gd name="connsiteX11" fmla="*/ 130187 w 242847"/>
                    <a:gd name="connsiteY11" fmla="*/ 207790 h 321188"/>
                    <a:gd name="connsiteX12" fmla="*/ 142855 w 242847"/>
                    <a:gd name="connsiteY12" fmla="*/ 248367 h 321188"/>
                    <a:gd name="connsiteX13" fmla="*/ 224008 w 242847"/>
                    <a:gd name="connsiteY13" fmla="*/ 320661 h 321188"/>
                    <a:gd name="connsiteX14" fmla="*/ 238390 w 242847"/>
                    <a:gd name="connsiteY14" fmla="*/ 319042 h 321188"/>
                    <a:gd name="connsiteX15" fmla="*/ 209720 w 242847"/>
                    <a:gd name="connsiteY15" fmla="*/ 287705 h 321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42847" h="321188">
                      <a:moveTo>
                        <a:pt x="209720" y="287705"/>
                      </a:moveTo>
                      <a:cubicBezTo>
                        <a:pt x="197528" y="274846"/>
                        <a:pt x="192004" y="260559"/>
                        <a:pt x="191718" y="242556"/>
                      </a:cubicBezTo>
                      <a:cubicBezTo>
                        <a:pt x="191337" y="221316"/>
                        <a:pt x="193528" y="197027"/>
                        <a:pt x="178669" y="181882"/>
                      </a:cubicBezTo>
                      <a:cubicBezTo>
                        <a:pt x="168763" y="171786"/>
                        <a:pt x="153428" y="168547"/>
                        <a:pt x="143522" y="158355"/>
                      </a:cubicBezTo>
                      <a:cubicBezTo>
                        <a:pt x="126281" y="140544"/>
                        <a:pt x="133235" y="111683"/>
                        <a:pt x="131520" y="86918"/>
                      </a:cubicBezTo>
                      <a:cubicBezTo>
                        <a:pt x="128472" y="43103"/>
                        <a:pt x="90563" y="4336"/>
                        <a:pt x="46747" y="336"/>
                      </a:cubicBezTo>
                      <a:cubicBezTo>
                        <a:pt x="35603" y="-712"/>
                        <a:pt x="23792" y="526"/>
                        <a:pt x="14267" y="6432"/>
                      </a:cubicBezTo>
                      <a:cubicBezTo>
                        <a:pt x="4742" y="12337"/>
                        <a:pt x="-1830" y="23863"/>
                        <a:pt x="456" y="34816"/>
                      </a:cubicBezTo>
                      <a:cubicBezTo>
                        <a:pt x="6743" y="65010"/>
                        <a:pt x="62083" y="57771"/>
                        <a:pt x="71703" y="87108"/>
                      </a:cubicBezTo>
                      <a:cubicBezTo>
                        <a:pt x="77989" y="106254"/>
                        <a:pt x="58939" y="125494"/>
                        <a:pt x="61035" y="145497"/>
                      </a:cubicBezTo>
                      <a:cubicBezTo>
                        <a:pt x="62750" y="161499"/>
                        <a:pt x="77228" y="172738"/>
                        <a:pt x="91325" y="180358"/>
                      </a:cubicBezTo>
                      <a:cubicBezTo>
                        <a:pt x="105422" y="187978"/>
                        <a:pt x="121233" y="194455"/>
                        <a:pt x="130187" y="207790"/>
                      </a:cubicBezTo>
                      <a:cubicBezTo>
                        <a:pt x="138092" y="219601"/>
                        <a:pt x="139140" y="234555"/>
                        <a:pt x="142855" y="248367"/>
                      </a:cubicBezTo>
                      <a:cubicBezTo>
                        <a:pt x="152951" y="285324"/>
                        <a:pt x="186098" y="314851"/>
                        <a:pt x="224008" y="320661"/>
                      </a:cubicBezTo>
                      <a:cubicBezTo>
                        <a:pt x="228865" y="321423"/>
                        <a:pt x="234200" y="321709"/>
                        <a:pt x="238390" y="319042"/>
                      </a:cubicBezTo>
                      <a:cubicBezTo>
                        <a:pt x="256202" y="307803"/>
                        <a:pt x="215245" y="293515"/>
                        <a:pt x="209720" y="287705"/>
                      </a:cubicBezTo>
                      <a:close/>
                    </a:path>
                  </a:pathLst>
                </a:custGeom>
                <a:solidFill>
                  <a:srgbClr val="BDD2B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31" name="任意多边形 30"/>
              <p:cNvSpPr/>
              <p:nvPr/>
            </p:nvSpPr>
            <p:spPr>
              <a:xfrm>
                <a:off x="6942772" y="5236558"/>
                <a:ext cx="273367" cy="264985"/>
              </a:xfrm>
              <a:custGeom>
                <a:avLst/>
                <a:gdLst>
                  <a:gd name="connsiteX0" fmla="*/ 273368 w 273367"/>
                  <a:gd name="connsiteY0" fmla="*/ 0 h 264985"/>
                  <a:gd name="connsiteX1" fmla="*/ 266986 w 273367"/>
                  <a:gd name="connsiteY1" fmla="*/ 49435 h 264985"/>
                  <a:gd name="connsiteX2" fmla="*/ 260795 w 273367"/>
                  <a:gd name="connsiteY2" fmla="*/ 98298 h 264985"/>
                  <a:gd name="connsiteX3" fmla="*/ 256413 w 273367"/>
                  <a:gd name="connsiteY3" fmla="*/ 132493 h 264985"/>
                  <a:gd name="connsiteX4" fmla="*/ 250222 w 273367"/>
                  <a:gd name="connsiteY4" fmla="*/ 181356 h 264985"/>
                  <a:gd name="connsiteX5" fmla="*/ 239554 w 273367"/>
                  <a:gd name="connsiteY5" fmla="*/ 264986 h 264985"/>
                  <a:gd name="connsiteX6" fmla="*/ 33719 w 273367"/>
                  <a:gd name="connsiteY6" fmla="*/ 264986 h 264985"/>
                  <a:gd name="connsiteX7" fmla="*/ 23051 w 273367"/>
                  <a:gd name="connsiteY7" fmla="*/ 181356 h 264985"/>
                  <a:gd name="connsiteX8" fmla="*/ 16859 w 273367"/>
                  <a:gd name="connsiteY8" fmla="*/ 132493 h 264985"/>
                  <a:gd name="connsiteX9" fmla="*/ 12478 w 273367"/>
                  <a:gd name="connsiteY9" fmla="*/ 98298 h 264985"/>
                  <a:gd name="connsiteX10" fmla="*/ 6382 w 273367"/>
                  <a:gd name="connsiteY10" fmla="*/ 49435 h 264985"/>
                  <a:gd name="connsiteX11" fmla="*/ 0 w 273367"/>
                  <a:gd name="connsiteY11" fmla="*/ 0 h 264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3367" h="264985">
                    <a:moveTo>
                      <a:pt x="273368" y="0"/>
                    </a:moveTo>
                    <a:lnTo>
                      <a:pt x="266986" y="49435"/>
                    </a:lnTo>
                    <a:lnTo>
                      <a:pt x="260795" y="98298"/>
                    </a:lnTo>
                    <a:lnTo>
                      <a:pt x="256413" y="132493"/>
                    </a:lnTo>
                    <a:lnTo>
                      <a:pt x="250222" y="181356"/>
                    </a:lnTo>
                    <a:lnTo>
                      <a:pt x="239554" y="264986"/>
                    </a:lnTo>
                    <a:lnTo>
                      <a:pt x="33719" y="264986"/>
                    </a:lnTo>
                    <a:lnTo>
                      <a:pt x="23051" y="181356"/>
                    </a:lnTo>
                    <a:lnTo>
                      <a:pt x="16859" y="132493"/>
                    </a:lnTo>
                    <a:lnTo>
                      <a:pt x="12478" y="98298"/>
                    </a:lnTo>
                    <a:lnTo>
                      <a:pt x="6382" y="494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97C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32" name="任意多边形 31"/>
              <p:cNvSpPr/>
              <p:nvPr/>
            </p:nvSpPr>
            <p:spPr>
              <a:xfrm>
                <a:off x="6949154" y="5285993"/>
                <a:ext cx="260603" cy="48863"/>
              </a:xfrm>
              <a:custGeom>
                <a:avLst/>
                <a:gdLst>
                  <a:gd name="connsiteX0" fmla="*/ 0 w 260603"/>
                  <a:gd name="connsiteY0" fmla="*/ 0 h 48863"/>
                  <a:gd name="connsiteX1" fmla="*/ 260604 w 260603"/>
                  <a:gd name="connsiteY1" fmla="*/ 0 h 48863"/>
                  <a:gd name="connsiteX2" fmla="*/ 254413 w 260603"/>
                  <a:gd name="connsiteY2" fmla="*/ 48863 h 48863"/>
                  <a:gd name="connsiteX3" fmla="*/ 6096 w 260603"/>
                  <a:gd name="connsiteY3" fmla="*/ 48863 h 48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0603" h="48863">
                    <a:moveTo>
                      <a:pt x="0" y="0"/>
                    </a:moveTo>
                    <a:lnTo>
                      <a:pt x="260604" y="0"/>
                    </a:lnTo>
                    <a:lnTo>
                      <a:pt x="254413" y="48863"/>
                    </a:lnTo>
                    <a:lnTo>
                      <a:pt x="6096" y="48863"/>
                    </a:lnTo>
                    <a:close/>
                  </a:path>
                </a:pathLst>
              </a:custGeom>
              <a:solidFill>
                <a:srgbClr val="8B5E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33" name="任意多边形 32"/>
              <p:cNvSpPr/>
              <p:nvPr/>
            </p:nvSpPr>
            <p:spPr>
              <a:xfrm>
                <a:off x="6959631" y="5369051"/>
                <a:ext cx="239553" cy="48863"/>
              </a:xfrm>
              <a:custGeom>
                <a:avLst/>
                <a:gdLst>
                  <a:gd name="connsiteX0" fmla="*/ 239554 w 239553"/>
                  <a:gd name="connsiteY0" fmla="*/ 0 h 48863"/>
                  <a:gd name="connsiteX1" fmla="*/ 233363 w 239553"/>
                  <a:gd name="connsiteY1" fmla="*/ 48863 h 48863"/>
                  <a:gd name="connsiteX2" fmla="*/ 6191 w 239553"/>
                  <a:gd name="connsiteY2" fmla="*/ 48863 h 48863"/>
                  <a:gd name="connsiteX3" fmla="*/ 0 w 239553"/>
                  <a:gd name="connsiteY3" fmla="*/ 0 h 48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553" h="48863">
                    <a:moveTo>
                      <a:pt x="239554" y="0"/>
                    </a:moveTo>
                    <a:lnTo>
                      <a:pt x="233363" y="48863"/>
                    </a:lnTo>
                    <a:lnTo>
                      <a:pt x="6191" y="488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B5E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510" name="任意多边形 9"/>
            <p:cNvSpPr/>
            <p:nvPr/>
          </p:nvSpPr>
          <p:spPr>
            <a:xfrm>
              <a:off x="7456455" y="4525422"/>
              <a:ext cx="429006" cy="32575"/>
            </a:xfrm>
            <a:custGeom>
              <a:avLst/>
              <a:gdLst>
                <a:gd name="connsiteX0" fmla="*/ 0 w 429006"/>
                <a:gd name="connsiteY0" fmla="*/ 0 h 32575"/>
                <a:gd name="connsiteX1" fmla="*/ 429006 w 429006"/>
                <a:gd name="connsiteY1" fmla="*/ 0 h 32575"/>
                <a:gd name="connsiteX2" fmla="*/ 429006 w 429006"/>
                <a:gd name="connsiteY2" fmla="*/ 32575 h 32575"/>
                <a:gd name="connsiteX3" fmla="*/ 0 w 429006"/>
                <a:gd name="connsiteY3" fmla="*/ 32575 h 3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006" h="32575">
                  <a:moveTo>
                    <a:pt x="0" y="0"/>
                  </a:moveTo>
                  <a:lnTo>
                    <a:pt x="429006" y="0"/>
                  </a:lnTo>
                  <a:lnTo>
                    <a:pt x="429006" y="32575"/>
                  </a:lnTo>
                  <a:lnTo>
                    <a:pt x="0" y="32575"/>
                  </a:lnTo>
                  <a:close/>
                </a:path>
              </a:pathLst>
            </a:custGeom>
            <a:solidFill>
              <a:srgbClr val="BCBEC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11" name="任意多边形 10"/>
            <p:cNvSpPr/>
            <p:nvPr/>
          </p:nvSpPr>
          <p:spPr>
            <a:xfrm>
              <a:off x="7594282" y="4525803"/>
              <a:ext cx="394811" cy="32099"/>
            </a:xfrm>
            <a:custGeom>
              <a:avLst/>
              <a:gdLst>
                <a:gd name="connsiteX0" fmla="*/ 0 w 394811"/>
                <a:gd name="connsiteY0" fmla="*/ 0 h 32099"/>
                <a:gd name="connsiteX1" fmla="*/ 394811 w 394811"/>
                <a:gd name="connsiteY1" fmla="*/ 0 h 32099"/>
                <a:gd name="connsiteX2" fmla="*/ 394811 w 394811"/>
                <a:gd name="connsiteY2" fmla="*/ 32099 h 32099"/>
                <a:gd name="connsiteX3" fmla="*/ 0 w 394811"/>
                <a:gd name="connsiteY3" fmla="*/ 32099 h 32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811" h="32099">
                  <a:moveTo>
                    <a:pt x="0" y="0"/>
                  </a:moveTo>
                  <a:lnTo>
                    <a:pt x="394811" y="0"/>
                  </a:lnTo>
                  <a:lnTo>
                    <a:pt x="394811" y="32099"/>
                  </a:lnTo>
                  <a:lnTo>
                    <a:pt x="0" y="32099"/>
                  </a:lnTo>
                  <a:close/>
                </a:path>
              </a:pathLst>
            </a:custGeom>
            <a:solidFill>
              <a:srgbClr val="D1D3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512" name="组合 511"/>
            <p:cNvGrpSpPr/>
            <p:nvPr/>
          </p:nvGrpSpPr>
          <p:grpSpPr>
            <a:xfrm>
              <a:off x="6663308" y="3632929"/>
              <a:ext cx="646461" cy="931830"/>
              <a:chOff x="6663308" y="3632929"/>
              <a:chExt cx="646461" cy="931830"/>
            </a:xfrm>
          </p:grpSpPr>
          <p:sp>
            <p:nvSpPr>
              <p:cNvPr id="521" name="任意多边形 20"/>
              <p:cNvSpPr/>
              <p:nvPr/>
            </p:nvSpPr>
            <p:spPr>
              <a:xfrm>
                <a:off x="6672548" y="3682269"/>
                <a:ext cx="409193" cy="815625"/>
              </a:xfrm>
              <a:custGeom>
                <a:avLst/>
                <a:gdLst>
                  <a:gd name="connsiteX0" fmla="*/ 188214 w 409193"/>
                  <a:gd name="connsiteY0" fmla="*/ 815626 h 815625"/>
                  <a:gd name="connsiteX1" fmla="*/ 0 w 409193"/>
                  <a:gd name="connsiteY1" fmla="*/ 344996 h 815625"/>
                  <a:gd name="connsiteX2" fmla="*/ 376333 w 409193"/>
                  <a:gd name="connsiteY2" fmla="*/ 0 h 815625"/>
                  <a:gd name="connsiteX3" fmla="*/ 409194 w 409193"/>
                  <a:gd name="connsiteY3" fmla="*/ 35814 h 815625"/>
                  <a:gd name="connsiteX4" fmla="*/ 57531 w 409193"/>
                  <a:gd name="connsiteY4" fmla="*/ 358140 h 815625"/>
                  <a:gd name="connsiteX5" fmla="*/ 233267 w 409193"/>
                  <a:gd name="connsiteY5" fmla="*/ 797623 h 81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9193" h="815625">
                    <a:moveTo>
                      <a:pt x="188214" y="815626"/>
                    </a:moveTo>
                    <a:lnTo>
                      <a:pt x="0" y="344996"/>
                    </a:lnTo>
                    <a:lnTo>
                      <a:pt x="376333" y="0"/>
                    </a:lnTo>
                    <a:lnTo>
                      <a:pt x="409194" y="35814"/>
                    </a:lnTo>
                    <a:lnTo>
                      <a:pt x="57531" y="358140"/>
                    </a:lnTo>
                    <a:lnTo>
                      <a:pt x="233267" y="797623"/>
                    </a:lnTo>
                    <a:close/>
                  </a:path>
                </a:pathLst>
              </a:custGeom>
              <a:solidFill>
                <a:srgbClr val="A7A9A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22" name="任意多边形 21"/>
              <p:cNvSpPr/>
              <p:nvPr/>
            </p:nvSpPr>
            <p:spPr>
              <a:xfrm>
                <a:off x="6794277" y="4459604"/>
                <a:ext cx="153733" cy="62674"/>
              </a:xfrm>
              <a:custGeom>
                <a:avLst/>
                <a:gdLst>
                  <a:gd name="connsiteX0" fmla="*/ 0 w 153733"/>
                  <a:gd name="connsiteY0" fmla="*/ 0 h 62674"/>
                  <a:gd name="connsiteX1" fmla="*/ 153734 w 153733"/>
                  <a:gd name="connsiteY1" fmla="*/ 0 h 62674"/>
                  <a:gd name="connsiteX2" fmla="*/ 153734 w 153733"/>
                  <a:gd name="connsiteY2" fmla="*/ 62674 h 62674"/>
                  <a:gd name="connsiteX3" fmla="*/ 0 w 153733"/>
                  <a:gd name="connsiteY3" fmla="*/ 62674 h 62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3733" h="62674">
                    <a:moveTo>
                      <a:pt x="0" y="0"/>
                    </a:moveTo>
                    <a:lnTo>
                      <a:pt x="153734" y="0"/>
                    </a:lnTo>
                    <a:lnTo>
                      <a:pt x="153734" y="62674"/>
                    </a:lnTo>
                    <a:lnTo>
                      <a:pt x="0" y="62674"/>
                    </a:lnTo>
                    <a:close/>
                  </a:path>
                </a:pathLst>
              </a:custGeom>
              <a:solidFill>
                <a:srgbClr val="25272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23" name="任意多边形 22"/>
              <p:cNvSpPr/>
              <p:nvPr/>
            </p:nvSpPr>
            <p:spPr>
              <a:xfrm>
                <a:off x="6727602" y="4522279"/>
                <a:ext cx="289179" cy="42481"/>
              </a:xfrm>
              <a:custGeom>
                <a:avLst/>
                <a:gdLst>
                  <a:gd name="connsiteX0" fmla="*/ 0 w 289179"/>
                  <a:gd name="connsiteY0" fmla="*/ 0 h 42481"/>
                  <a:gd name="connsiteX1" fmla="*/ 289179 w 289179"/>
                  <a:gd name="connsiteY1" fmla="*/ 0 h 42481"/>
                  <a:gd name="connsiteX2" fmla="*/ 289179 w 289179"/>
                  <a:gd name="connsiteY2" fmla="*/ 42481 h 42481"/>
                  <a:gd name="connsiteX3" fmla="*/ 0 w 289179"/>
                  <a:gd name="connsiteY3" fmla="*/ 42481 h 42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9179" h="42481">
                    <a:moveTo>
                      <a:pt x="0" y="0"/>
                    </a:moveTo>
                    <a:lnTo>
                      <a:pt x="289179" y="0"/>
                    </a:lnTo>
                    <a:lnTo>
                      <a:pt x="289179" y="42481"/>
                    </a:lnTo>
                    <a:lnTo>
                      <a:pt x="0" y="42481"/>
                    </a:lnTo>
                    <a:close/>
                  </a:path>
                </a:pathLst>
              </a:custGeom>
              <a:solidFill>
                <a:srgbClr val="25272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24" name="任意多边形 23"/>
              <p:cNvSpPr/>
              <p:nvPr/>
            </p:nvSpPr>
            <p:spPr>
              <a:xfrm>
                <a:off x="6663308" y="3988783"/>
                <a:ext cx="95631" cy="95631"/>
              </a:xfrm>
              <a:custGeom>
                <a:avLst/>
                <a:gdLst>
                  <a:gd name="connsiteX0" fmla="*/ 95631 w 95631"/>
                  <a:gd name="connsiteY0" fmla="*/ 47816 h 95631"/>
                  <a:gd name="connsiteX1" fmla="*/ 47815 w 95631"/>
                  <a:gd name="connsiteY1" fmla="*/ 95631 h 95631"/>
                  <a:gd name="connsiteX2" fmla="*/ 0 w 95631"/>
                  <a:gd name="connsiteY2" fmla="*/ 47816 h 95631"/>
                  <a:gd name="connsiteX3" fmla="*/ 47815 w 95631"/>
                  <a:gd name="connsiteY3" fmla="*/ 0 h 95631"/>
                  <a:gd name="connsiteX4" fmla="*/ 95631 w 95631"/>
                  <a:gd name="connsiteY4" fmla="*/ 47816 h 9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631" h="95631">
                    <a:moveTo>
                      <a:pt x="95631" y="47816"/>
                    </a:moveTo>
                    <a:cubicBezTo>
                      <a:pt x="95631" y="74200"/>
                      <a:pt x="74200" y="95631"/>
                      <a:pt x="47815" y="95631"/>
                    </a:cubicBezTo>
                    <a:cubicBezTo>
                      <a:pt x="21431" y="95631"/>
                      <a:pt x="0" y="74200"/>
                      <a:pt x="0" y="47816"/>
                    </a:cubicBezTo>
                    <a:cubicBezTo>
                      <a:pt x="0" y="21431"/>
                      <a:pt x="21431" y="0"/>
                      <a:pt x="47815" y="0"/>
                    </a:cubicBezTo>
                    <a:cubicBezTo>
                      <a:pt x="74200" y="95"/>
                      <a:pt x="95631" y="21431"/>
                      <a:pt x="95631" y="47816"/>
                    </a:cubicBezTo>
                    <a:close/>
                  </a:path>
                </a:pathLst>
              </a:custGeom>
              <a:solidFill>
                <a:srgbClr val="25272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525" name="组合 524"/>
              <p:cNvGrpSpPr/>
              <p:nvPr/>
            </p:nvGrpSpPr>
            <p:grpSpPr>
              <a:xfrm>
                <a:off x="6975469" y="3632929"/>
                <a:ext cx="334301" cy="327850"/>
                <a:chOff x="6975469" y="3632929"/>
                <a:chExt cx="334301" cy="327850"/>
              </a:xfrm>
            </p:grpSpPr>
            <p:sp>
              <p:nvSpPr>
                <p:cNvPr id="526" name="任意多边形 25"/>
                <p:cNvSpPr/>
                <p:nvPr/>
              </p:nvSpPr>
              <p:spPr>
                <a:xfrm>
                  <a:off x="6975469" y="3632929"/>
                  <a:ext cx="200581" cy="207238"/>
                </a:xfrm>
                <a:custGeom>
                  <a:avLst/>
                  <a:gdLst>
                    <a:gd name="connsiteX0" fmla="*/ 193427 w 200581"/>
                    <a:gd name="connsiteY0" fmla="*/ 175641 h 207238"/>
                    <a:gd name="connsiteX1" fmla="*/ 181425 w 200581"/>
                    <a:gd name="connsiteY1" fmla="*/ 191357 h 207238"/>
                    <a:gd name="connsiteX2" fmla="*/ 96748 w 200581"/>
                    <a:gd name="connsiteY2" fmla="*/ 188023 h 207238"/>
                    <a:gd name="connsiteX3" fmla="*/ 15881 w 200581"/>
                    <a:gd name="connsiteY3" fmla="*/ 100584 h 207238"/>
                    <a:gd name="connsiteX4" fmla="*/ 19215 w 200581"/>
                    <a:gd name="connsiteY4" fmla="*/ 15812 h 207238"/>
                    <a:gd name="connsiteX5" fmla="*/ 26454 w 200581"/>
                    <a:gd name="connsiteY5" fmla="*/ 10192 h 207238"/>
                    <a:gd name="connsiteX6" fmla="*/ 59791 w 200581"/>
                    <a:gd name="connsiteY6" fmla="*/ 0 h 207238"/>
                    <a:gd name="connsiteX7" fmla="*/ 103892 w 200581"/>
                    <a:gd name="connsiteY7" fmla="*/ 19145 h 207238"/>
                    <a:gd name="connsiteX8" fmla="*/ 184759 w 200581"/>
                    <a:gd name="connsiteY8" fmla="*/ 106680 h 207238"/>
                    <a:gd name="connsiteX9" fmla="*/ 193427 w 200581"/>
                    <a:gd name="connsiteY9" fmla="*/ 175641 h 207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00581" h="207238">
                      <a:moveTo>
                        <a:pt x="193427" y="175641"/>
                      </a:moveTo>
                      <a:cubicBezTo>
                        <a:pt x="190474" y="181356"/>
                        <a:pt x="186474" y="186690"/>
                        <a:pt x="181425" y="191357"/>
                      </a:cubicBezTo>
                      <a:cubicBezTo>
                        <a:pt x="157232" y="213741"/>
                        <a:pt x="119132" y="212312"/>
                        <a:pt x="96748" y="188023"/>
                      </a:cubicBezTo>
                      <a:lnTo>
                        <a:pt x="15881" y="100584"/>
                      </a:lnTo>
                      <a:cubicBezTo>
                        <a:pt x="-6503" y="76295"/>
                        <a:pt x="-5074" y="38195"/>
                        <a:pt x="19215" y="15812"/>
                      </a:cubicBezTo>
                      <a:cubicBezTo>
                        <a:pt x="21501" y="13716"/>
                        <a:pt x="23882" y="11811"/>
                        <a:pt x="26454" y="10192"/>
                      </a:cubicBezTo>
                      <a:cubicBezTo>
                        <a:pt x="36550" y="3334"/>
                        <a:pt x="48171" y="0"/>
                        <a:pt x="59791" y="0"/>
                      </a:cubicBezTo>
                      <a:cubicBezTo>
                        <a:pt x="75984" y="0"/>
                        <a:pt x="92081" y="6382"/>
                        <a:pt x="103892" y="19145"/>
                      </a:cubicBezTo>
                      <a:lnTo>
                        <a:pt x="184759" y="106680"/>
                      </a:lnTo>
                      <a:cubicBezTo>
                        <a:pt x="202476" y="125825"/>
                        <a:pt x="205238" y="153733"/>
                        <a:pt x="193427" y="175641"/>
                      </a:cubicBezTo>
                      <a:close/>
                    </a:path>
                  </a:pathLst>
                </a:custGeom>
                <a:solidFill>
                  <a:srgbClr val="E5801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27" name="任意多边形 26"/>
                <p:cNvSpPr/>
                <p:nvPr/>
              </p:nvSpPr>
              <p:spPr>
                <a:xfrm>
                  <a:off x="6994843" y="3632929"/>
                  <a:ext cx="181206" cy="185780"/>
                </a:xfrm>
                <a:custGeom>
                  <a:avLst/>
                  <a:gdLst>
                    <a:gd name="connsiteX0" fmla="*/ 174053 w 181206"/>
                    <a:gd name="connsiteY0" fmla="*/ 175641 h 185780"/>
                    <a:gd name="connsiteX1" fmla="*/ 96709 w 181206"/>
                    <a:gd name="connsiteY1" fmla="*/ 166592 h 185780"/>
                    <a:gd name="connsiteX2" fmla="*/ 15842 w 181206"/>
                    <a:gd name="connsiteY2" fmla="*/ 79153 h 185780"/>
                    <a:gd name="connsiteX3" fmla="*/ 7079 w 181206"/>
                    <a:gd name="connsiteY3" fmla="*/ 10192 h 185780"/>
                    <a:gd name="connsiteX4" fmla="*/ 40416 w 181206"/>
                    <a:gd name="connsiteY4" fmla="*/ 0 h 185780"/>
                    <a:gd name="connsiteX5" fmla="*/ 84517 w 181206"/>
                    <a:gd name="connsiteY5" fmla="*/ 19145 h 185780"/>
                    <a:gd name="connsiteX6" fmla="*/ 165385 w 181206"/>
                    <a:gd name="connsiteY6" fmla="*/ 106680 h 185780"/>
                    <a:gd name="connsiteX7" fmla="*/ 174053 w 181206"/>
                    <a:gd name="connsiteY7" fmla="*/ 175641 h 185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1206" h="185780">
                      <a:moveTo>
                        <a:pt x="174053" y="175641"/>
                      </a:moveTo>
                      <a:cubicBezTo>
                        <a:pt x="149954" y="191833"/>
                        <a:pt x="116903" y="188500"/>
                        <a:pt x="96709" y="166592"/>
                      </a:cubicBezTo>
                      <a:lnTo>
                        <a:pt x="15842" y="79153"/>
                      </a:lnTo>
                      <a:cubicBezTo>
                        <a:pt x="-1874" y="59912"/>
                        <a:pt x="-4637" y="32099"/>
                        <a:pt x="7079" y="10192"/>
                      </a:cubicBezTo>
                      <a:cubicBezTo>
                        <a:pt x="17176" y="3334"/>
                        <a:pt x="28796" y="0"/>
                        <a:pt x="40416" y="0"/>
                      </a:cubicBezTo>
                      <a:cubicBezTo>
                        <a:pt x="56609" y="0"/>
                        <a:pt x="72706" y="6382"/>
                        <a:pt x="84517" y="19145"/>
                      </a:cubicBezTo>
                      <a:lnTo>
                        <a:pt x="165385" y="106680"/>
                      </a:lnTo>
                      <a:cubicBezTo>
                        <a:pt x="183101" y="125825"/>
                        <a:pt x="185863" y="153733"/>
                        <a:pt x="174053" y="175641"/>
                      </a:cubicBezTo>
                      <a:close/>
                    </a:path>
                  </a:pathLst>
                </a:custGeom>
                <a:solidFill>
                  <a:srgbClr val="F7941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28" name="任意多边形 27"/>
                <p:cNvSpPr/>
                <p:nvPr/>
              </p:nvSpPr>
              <p:spPr>
                <a:xfrm>
                  <a:off x="7037816" y="3697507"/>
                  <a:ext cx="271954" cy="263272"/>
                </a:xfrm>
                <a:custGeom>
                  <a:avLst/>
                  <a:gdLst>
                    <a:gd name="connsiteX0" fmla="*/ 271954 w 271954"/>
                    <a:gd name="connsiteY0" fmla="*/ 50389 h 263272"/>
                    <a:gd name="connsiteX1" fmla="*/ 71834 w 271954"/>
                    <a:gd name="connsiteY1" fmla="*/ 235365 h 263272"/>
                    <a:gd name="connsiteX2" fmla="*/ 41640 w 271954"/>
                    <a:gd name="connsiteY2" fmla="*/ 263273 h 263272"/>
                    <a:gd name="connsiteX3" fmla="*/ 50403 w 271954"/>
                    <a:gd name="connsiteY3" fmla="*/ 41626 h 263272"/>
                    <a:gd name="connsiteX4" fmla="*/ 157654 w 271954"/>
                    <a:gd name="connsiteY4" fmla="*/ 2 h 263272"/>
                    <a:gd name="connsiteX5" fmla="*/ 271954 w 271954"/>
                    <a:gd name="connsiteY5" fmla="*/ 50389 h 263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1954" h="263272">
                      <a:moveTo>
                        <a:pt x="271954" y="50389"/>
                      </a:moveTo>
                      <a:lnTo>
                        <a:pt x="71834" y="235365"/>
                      </a:lnTo>
                      <a:lnTo>
                        <a:pt x="41640" y="263273"/>
                      </a:lnTo>
                      <a:cubicBezTo>
                        <a:pt x="-17129" y="199646"/>
                        <a:pt x="-13224" y="100396"/>
                        <a:pt x="50403" y="41626"/>
                      </a:cubicBezTo>
                      <a:cubicBezTo>
                        <a:pt x="80788" y="13527"/>
                        <a:pt x="119269" y="-189"/>
                        <a:pt x="157654" y="2"/>
                      </a:cubicBezTo>
                      <a:cubicBezTo>
                        <a:pt x="199564" y="192"/>
                        <a:pt x="241284" y="17147"/>
                        <a:pt x="271954" y="50389"/>
                      </a:cubicBezTo>
                      <a:close/>
                    </a:path>
                  </a:pathLst>
                </a:custGeom>
                <a:solidFill>
                  <a:srgbClr val="F7941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29" name="任意多边形 28"/>
                <p:cNvSpPr/>
                <p:nvPr/>
              </p:nvSpPr>
              <p:spPr>
                <a:xfrm>
                  <a:off x="7037816" y="3697507"/>
                  <a:ext cx="157654" cy="263272"/>
                </a:xfrm>
                <a:custGeom>
                  <a:avLst/>
                  <a:gdLst>
                    <a:gd name="connsiteX0" fmla="*/ 71834 w 157654"/>
                    <a:gd name="connsiteY0" fmla="*/ 235365 h 263272"/>
                    <a:gd name="connsiteX1" fmla="*/ 41640 w 157654"/>
                    <a:gd name="connsiteY1" fmla="*/ 263273 h 263272"/>
                    <a:gd name="connsiteX2" fmla="*/ 50403 w 157654"/>
                    <a:gd name="connsiteY2" fmla="*/ 41626 h 263272"/>
                    <a:gd name="connsiteX3" fmla="*/ 157654 w 157654"/>
                    <a:gd name="connsiteY3" fmla="*/ 2 h 263272"/>
                    <a:gd name="connsiteX4" fmla="*/ 71834 w 157654"/>
                    <a:gd name="connsiteY4" fmla="*/ 235365 h 263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654" h="263272">
                      <a:moveTo>
                        <a:pt x="71834" y="235365"/>
                      </a:moveTo>
                      <a:lnTo>
                        <a:pt x="41640" y="263273"/>
                      </a:lnTo>
                      <a:cubicBezTo>
                        <a:pt x="-17129" y="199646"/>
                        <a:pt x="-13224" y="100396"/>
                        <a:pt x="50403" y="41626"/>
                      </a:cubicBezTo>
                      <a:cubicBezTo>
                        <a:pt x="80788" y="13527"/>
                        <a:pt x="119269" y="-189"/>
                        <a:pt x="157654" y="2"/>
                      </a:cubicBezTo>
                      <a:cubicBezTo>
                        <a:pt x="157654" y="2"/>
                        <a:pt x="-21225" y="85537"/>
                        <a:pt x="71834" y="235365"/>
                      </a:cubicBezTo>
                      <a:close/>
                    </a:path>
                  </a:pathLst>
                </a:custGeom>
                <a:solidFill>
                  <a:srgbClr val="E5801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13" name="组合 512"/>
            <p:cNvGrpSpPr/>
            <p:nvPr/>
          </p:nvGrpSpPr>
          <p:grpSpPr>
            <a:xfrm>
              <a:off x="7318438" y="4416932"/>
              <a:ext cx="146684" cy="141446"/>
              <a:chOff x="7318438" y="4416932"/>
              <a:chExt cx="146684" cy="141446"/>
            </a:xfrm>
            <a:solidFill>
              <a:srgbClr val="7B4366"/>
            </a:solidFill>
          </p:grpSpPr>
          <p:sp>
            <p:nvSpPr>
              <p:cNvPr id="519" name="任意多边形 18"/>
              <p:cNvSpPr/>
              <p:nvPr/>
            </p:nvSpPr>
            <p:spPr>
              <a:xfrm>
                <a:off x="7318438" y="4416932"/>
                <a:ext cx="107537" cy="141446"/>
              </a:xfrm>
              <a:custGeom>
                <a:avLst/>
                <a:gdLst>
                  <a:gd name="connsiteX0" fmla="*/ 86963 w 107537"/>
                  <a:gd name="connsiteY0" fmla="*/ 141446 h 141446"/>
                  <a:gd name="connsiteX1" fmla="*/ 20574 w 107537"/>
                  <a:gd name="connsiteY1" fmla="*/ 141446 h 141446"/>
                  <a:gd name="connsiteX2" fmla="*/ 0 w 107537"/>
                  <a:gd name="connsiteY2" fmla="*/ 120872 h 141446"/>
                  <a:gd name="connsiteX3" fmla="*/ 0 w 107537"/>
                  <a:gd name="connsiteY3" fmla="*/ 0 h 141446"/>
                  <a:gd name="connsiteX4" fmla="*/ 107537 w 107537"/>
                  <a:gd name="connsiteY4" fmla="*/ 0 h 141446"/>
                  <a:gd name="connsiteX5" fmla="*/ 107537 w 107537"/>
                  <a:gd name="connsiteY5" fmla="*/ 120872 h 141446"/>
                  <a:gd name="connsiteX6" fmla="*/ 86963 w 107537"/>
                  <a:gd name="connsiteY6" fmla="*/ 141446 h 141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537" h="141446">
                    <a:moveTo>
                      <a:pt x="86963" y="141446"/>
                    </a:moveTo>
                    <a:lnTo>
                      <a:pt x="20574" y="141446"/>
                    </a:lnTo>
                    <a:cubicBezTo>
                      <a:pt x="9239" y="141446"/>
                      <a:pt x="0" y="132207"/>
                      <a:pt x="0" y="120872"/>
                    </a:cubicBezTo>
                    <a:lnTo>
                      <a:pt x="0" y="0"/>
                    </a:lnTo>
                    <a:lnTo>
                      <a:pt x="107537" y="0"/>
                    </a:lnTo>
                    <a:lnTo>
                      <a:pt x="107537" y="120872"/>
                    </a:lnTo>
                    <a:cubicBezTo>
                      <a:pt x="107537" y="132207"/>
                      <a:pt x="98393" y="141446"/>
                      <a:pt x="86963" y="141446"/>
                    </a:cubicBezTo>
                    <a:close/>
                  </a:path>
                </a:pathLst>
              </a:custGeom>
              <a:solidFill>
                <a:srgbClr val="F7941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20" name="任意多边形 19"/>
              <p:cNvSpPr/>
              <p:nvPr/>
            </p:nvSpPr>
            <p:spPr>
              <a:xfrm>
                <a:off x="7395019" y="4433505"/>
                <a:ext cx="70103" cy="108394"/>
              </a:xfrm>
              <a:custGeom>
                <a:avLst/>
                <a:gdLst>
                  <a:gd name="connsiteX0" fmla="*/ 42005 w 70103"/>
                  <a:gd name="connsiteY0" fmla="*/ 108395 h 108394"/>
                  <a:gd name="connsiteX1" fmla="*/ 0 w 70103"/>
                  <a:gd name="connsiteY1" fmla="*/ 108395 h 108394"/>
                  <a:gd name="connsiteX2" fmla="*/ 0 w 70103"/>
                  <a:gd name="connsiteY2" fmla="*/ 0 h 108394"/>
                  <a:gd name="connsiteX3" fmla="*/ 42005 w 70103"/>
                  <a:gd name="connsiteY3" fmla="*/ 0 h 108394"/>
                  <a:gd name="connsiteX4" fmla="*/ 70104 w 70103"/>
                  <a:gd name="connsiteY4" fmla="*/ 28099 h 108394"/>
                  <a:gd name="connsiteX5" fmla="*/ 70104 w 70103"/>
                  <a:gd name="connsiteY5" fmla="*/ 80296 h 108394"/>
                  <a:gd name="connsiteX6" fmla="*/ 42005 w 70103"/>
                  <a:gd name="connsiteY6" fmla="*/ 108395 h 108394"/>
                  <a:gd name="connsiteX7" fmla="*/ 16002 w 70103"/>
                  <a:gd name="connsiteY7" fmla="*/ 92297 h 108394"/>
                  <a:gd name="connsiteX8" fmla="*/ 42005 w 70103"/>
                  <a:gd name="connsiteY8" fmla="*/ 92297 h 108394"/>
                  <a:gd name="connsiteX9" fmla="*/ 54007 w 70103"/>
                  <a:gd name="connsiteY9" fmla="*/ 80296 h 108394"/>
                  <a:gd name="connsiteX10" fmla="*/ 54007 w 70103"/>
                  <a:gd name="connsiteY10" fmla="*/ 28099 h 108394"/>
                  <a:gd name="connsiteX11" fmla="*/ 42005 w 70103"/>
                  <a:gd name="connsiteY11" fmla="*/ 16097 h 108394"/>
                  <a:gd name="connsiteX12" fmla="*/ 16002 w 70103"/>
                  <a:gd name="connsiteY12" fmla="*/ 16097 h 108394"/>
                  <a:gd name="connsiteX13" fmla="*/ 16002 w 70103"/>
                  <a:gd name="connsiteY13" fmla="*/ 92297 h 1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103" h="108394">
                    <a:moveTo>
                      <a:pt x="42005" y="108395"/>
                    </a:moveTo>
                    <a:lnTo>
                      <a:pt x="0" y="108395"/>
                    </a:lnTo>
                    <a:lnTo>
                      <a:pt x="0" y="0"/>
                    </a:lnTo>
                    <a:lnTo>
                      <a:pt x="42005" y="0"/>
                    </a:lnTo>
                    <a:cubicBezTo>
                      <a:pt x="57531" y="0"/>
                      <a:pt x="70104" y="12573"/>
                      <a:pt x="70104" y="28099"/>
                    </a:cubicBezTo>
                    <a:lnTo>
                      <a:pt x="70104" y="80296"/>
                    </a:lnTo>
                    <a:cubicBezTo>
                      <a:pt x="70104" y="95726"/>
                      <a:pt x="57436" y="108395"/>
                      <a:pt x="42005" y="108395"/>
                    </a:cubicBezTo>
                    <a:close/>
                    <a:moveTo>
                      <a:pt x="16002" y="92297"/>
                    </a:moveTo>
                    <a:lnTo>
                      <a:pt x="42005" y="92297"/>
                    </a:lnTo>
                    <a:cubicBezTo>
                      <a:pt x="48673" y="92297"/>
                      <a:pt x="54007" y="86868"/>
                      <a:pt x="54007" y="80296"/>
                    </a:cubicBezTo>
                    <a:lnTo>
                      <a:pt x="54007" y="28099"/>
                    </a:lnTo>
                    <a:cubicBezTo>
                      <a:pt x="54007" y="21431"/>
                      <a:pt x="48578" y="16097"/>
                      <a:pt x="42005" y="16097"/>
                    </a:cubicBezTo>
                    <a:lnTo>
                      <a:pt x="16002" y="16097"/>
                    </a:lnTo>
                    <a:lnTo>
                      <a:pt x="16002" y="92297"/>
                    </a:lnTo>
                    <a:close/>
                  </a:path>
                </a:pathLst>
              </a:custGeom>
              <a:solidFill>
                <a:srgbClr val="F7941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514" name="组合 513"/>
            <p:cNvGrpSpPr/>
            <p:nvPr/>
          </p:nvGrpSpPr>
          <p:grpSpPr>
            <a:xfrm>
              <a:off x="7892602" y="4425939"/>
              <a:ext cx="203075" cy="143964"/>
              <a:chOff x="7892602" y="4425939"/>
              <a:chExt cx="203075" cy="143964"/>
            </a:xfrm>
          </p:grpSpPr>
          <p:sp>
            <p:nvSpPr>
              <p:cNvPr id="515" name="任意多边形 14"/>
              <p:cNvSpPr/>
              <p:nvPr/>
            </p:nvSpPr>
            <p:spPr>
              <a:xfrm>
                <a:off x="7892602" y="4425939"/>
                <a:ext cx="203075" cy="143964"/>
              </a:xfrm>
              <a:custGeom>
                <a:avLst/>
                <a:gdLst>
                  <a:gd name="connsiteX0" fmla="*/ 2 w 203075"/>
                  <a:gd name="connsiteY0" fmla="*/ 23474 h 143964"/>
                  <a:gd name="connsiteX1" fmla="*/ 82013 w 203075"/>
                  <a:gd name="connsiteY1" fmla="*/ 23760 h 143964"/>
                  <a:gd name="connsiteX2" fmla="*/ 93062 w 203075"/>
                  <a:gd name="connsiteY2" fmla="*/ 43857 h 143964"/>
                  <a:gd name="connsiteX3" fmla="*/ 59343 w 203075"/>
                  <a:gd name="connsiteY3" fmla="*/ 51953 h 143964"/>
                  <a:gd name="connsiteX4" fmla="*/ 21815 w 203075"/>
                  <a:gd name="connsiteY4" fmla="*/ 85672 h 143964"/>
                  <a:gd name="connsiteX5" fmla="*/ 28959 w 203075"/>
                  <a:gd name="connsiteY5" fmla="*/ 106341 h 143964"/>
                  <a:gd name="connsiteX6" fmla="*/ 30578 w 203075"/>
                  <a:gd name="connsiteY6" fmla="*/ 110627 h 143964"/>
                  <a:gd name="connsiteX7" fmla="*/ 39341 w 203075"/>
                  <a:gd name="connsiteY7" fmla="*/ 130249 h 143964"/>
                  <a:gd name="connsiteX8" fmla="*/ 40198 w 203075"/>
                  <a:gd name="connsiteY8" fmla="*/ 131963 h 143964"/>
                  <a:gd name="connsiteX9" fmla="*/ 44960 w 203075"/>
                  <a:gd name="connsiteY9" fmla="*/ 139488 h 143964"/>
                  <a:gd name="connsiteX10" fmla="*/ 50009 w 203075"/>
                  <a:gd name="connsiteY10" fmla="*/ 143965 h 143964"/>
                  <a:gd name="connsiteX11" fmla="*/ 84298 w 203075"/>
                  <a:gd name="connsiteY11" fmla="*/ 124629 h 143964"/>
                  <a:gd name="connsiteX12" fmla="*/ 142973 w 203075"/>
                  <a:gd name="connsiteY12" fmla="*/ 143394 h 143964"/>
                  <a:gd name="connsiteX13" fmla="*/ 169357 w 203075"/>
                  <a:gd name="connsiteY13" fmla="*/ 122915 h 143964"/>
                  <a:gd name="connsiteX14" fmla="*/ 203076 w 203075"/>
                  <a:gd name="connsiteY14" fmla="*/ 91959 h 143964"/>
                  <a:gd name="connsiteX15" fmla="*/ 193741 w 203075"/>
                  <a:gd name="connsiteY15" fmla="*/ 57573 h 143964"/>
                  <a:gd name="connsiteX16" fmla="*/ 154974 w 203075"/>
                  <a:gd name="connsiteY16" fmla="*/ 34237 h 143964"/>
                  <a:gd name="connsiteX17" fmla="*/ 137639 w 203075"/>
                  <a:gd name="connsiteY17" fmla="*/ 23569 h 143964"/>
                  <a:gd name="connsiteX18" fmla="*/ 137639 w 203075"/>
                  <a:gd name="connsiteY18" fmla="*/ 23569 h 143964"/>
                  <a:gd name="connsiteX19" fmla="*/ 127066 w 203075"/>
                  <a:gd name="connsiteY19" fmla="*/ 17663 h 143964"/>
                  <a:gd name="connsiteX20" fmla="*/ 86394 w 203075"/>
                  <a:gd name="connsiteY20" fmla="*/ 1185 h 143964"/>
                  <a:gd name="connsiteX21" fmla="*/ 72011 w 203075"/>
                  <a:gd name="connsiteY21" fmla="*/ 328 h 143964"/>
                  <a:gd name="connsiteX22" fmla="*/ 2 w 203075"/>
                  <a:gd name="connsiteY22" fmla="*/ 23474 h 143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075" h="143964">
                    <a:moveTo>
                      <a:pt x="2" y="23474"/>
                    </a:moveTo>
                    <a:cubicBezTo>
                      <a:pt x="384" y="35380"/>
                      <a:pt x="82013" y="23760"/>
                      <a:pt x="82013" y="23760"/>
                    </a:cubicBezTo>
                    <a:lnTo>
                      <a:pt x="93062" y="43857"/>
                    </a:lnTo>
                    <a:lnTo>
                      <a:pt x="59343" y="51953"/>
                    </a:lnTo>
                    <a:lnTo>
                      <a:pt x="21815" y="85672"/>
                    </a:lnTo>
                    <a:cubicBezTo>
                      <a:pt x="21815" y="85672"/>
                      <a:pt x="24768" y="95007"/>
                      <a:pt x="28959" y="106341"/>
                    </a:cubicBezTo>
                    <a:cubicBezTo>
                      <a:pt x="29435" y="107770"/>
                      <a:pt x="30006" y="109199"/>
                      <a:pt x="30578" y="110627"/>
                    </a:cubicBezTo>
                    <a:cubicBezTo>
                      <a:pt x="33150" y="117295"/>
                      <a:pt x="36198" y="124344"/>
                      <a:pt x="39341" y="130249"/>
                    </a:cubicBezTo>
                    <a:cubicBezTo>
                      <a:pt x="39627" y="130820"/>
                      <a:pt x="39912" y="131392"/>
                      <a:pt x="40198" y="131963"/>
                    </a:cubicBezTo>
                    <a:cubicBezTo>
                      <a:pt x="41817" y="134821"/>
                      <a:pt x="43436" y="137393"/>
                      <a:pt x="44960" y="139488"/>
                    </a:cubicBezTo>
                    <a:cubicBezTo>
                      <a:pt x="46675" y="141774"/>
                      <a:pt x="48390" y="143298"/>
                      <a:pt x="50009" y="143965"/>
                    </a:cubicBezTo>
                    <a:lnTo>
                      <a:pt x="84298" y="124629"/>
                    </a:lnTo>
                    <a:cubicBezTo>
                      <a:pt x="84298" y="124629"/>
                      <a:pt x="134781" y="144441"/>
                      <a:pt x="142973" y="143394"/>
                    </a:cubicBezTo>
                    <a:cubicBezTo>
                      <a:pt x="146211" y="142917"/>
                      <a:pt x="157260" y="133773"/>
                      <a:pt x="169357" y="122915"/>
                    </a:cubicBezTo>
                    <a:cubicBezTo>
                      <a:pt x="175167" y="117676"/>
                      <a:pt x="197551" y="97197"/>
                      <a:pt x="203076" y="91959"/>
                    </a:cubicBezTo>
                    <a:lnTo>
                      <a:pt x="193741" y="57573"/>
                    </a:lnTo>
                    <a:lnTo>
                      <a:pt x="154974" y="34237"/>
                    </a:lnTo>
                    <a:cubicBezTo>
                      <a:pt x="150497" y="31284"/>
                      <a:pt x="144497" y="27569"/>
                      <a:pt x="137639" y="23569"/>
                    </a:cubicBezTo>
                    <a:lnTo>
                      <a:pt x="137639" y="23569"/>
                    </a:lnTo>
                    <a:cubicBezTo>
                      <a:pt x="134305" y="21664"/>
                      <a:pt x="130686" y="19664"/>
                      <a:pt x="127066" y="17663"/>
                    </a:cubicBezTo>
                    <a:cubicBezTo>
                      <a:pt x="113731" y="10520"/>
                      <a:pt x="98967" y="3852"/>
                      <a:pt x="86394" y="1185"/>
                    </a:cubicBezTo>
                    <a:cubicBezTo>
                      <a:pt x="81060" y="42"/>
                      <a:pt x="76202" y="-339"/>
                      <a:pt x="72011" y="328"/>
                    </a:cubicBezTo>
                    <a:cubicBezTo>
                      <a:pt x="43532" y="4519"/>
                      <a:pt x="-379" y="11568"/>
                      <a:pt x="2" y="23474"/>
                    </a:cubicBezTo>
                    <a:close/>
                  </a:path>
                </a:pathLst>
              </a:custGeom>
              <a:solidFill>
                <a:srgbClr val="FFA0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516" name="组合 515"/>
              <p:cNvGrpSpPr/>
              <p:nvPr/>
            </p:nvGrpSpPr>
            <p:grpSpPr>
              <a:xfrm>
                <a:off x="7921656" y="4507705"/>
                <a:ext cx="62483" cy="50101"/>
                <a:chOff x="7921656" y="4507705"/>
                <a:chExt cx="62483" cy="50101"/>
              </a:xfrm>
              <a:solidFill>
                <a:srgbClr val="CF4A57"/>
              </a:solidFill>
            </p:grpSpPr>
            <p:sp>
              <p:nvSpPr>
                <p:cNvPr id="517" name="任意多边形 16"/>
                <p:cNvSpPr/>
                <p:nvPr/>
              </p:nvSpPr>
              <p:spPr>
                <a:xfrm>
                  <a:off x="7932039" y="4525708"/>
                  <a:ext cx="52101" cy="32099"/>
                </a:xfrm>
                <a:custGeom>
                  <a:avLst/>
                  <a:gdLst>
                    <a:gd name="connsiteX0" fmla="*/ 0 w 52101"/>
                    <a:gd name="connsiteY0" fmla="*/ 30384 h 32099"/>
                    <a:gd name="connsiteX1" fmla="*/ 857 w 52101"/>
                    <a:gd name="connsiteY1" fmla="*/ 32099 h 32099"/>
                    <a:gd name="connsiteX2" fmla="*/ 5905 w 52101"/>
                    <a:gd name="connsiteY2" fmla="*/ 28289 h 32099"/>
                    <a:gd name="connsiteX3" fmla="*/ 24003 w 52101"/>
                    <a:gd name="connsiteY3" fmla="*/ 15240 h 32099"/>
                    <a:gd name="connsiteX4" fmla="*/ 43053 w 52101"/>
                    <a:gd name="connsiteY4" fmla="*/ 4000 h 32099"/>
                    <a:gd name="connsiteX5" fmla="*/ 46672 w 52101"/>
                    <a:gd name="connsiteY5" fmla="*/ 2381 h 32099"/>
                    <a:gd name="connsiteX6" fmla="*/ 49530 w 52101"/>
                    <a:gd name="connsiteY6" fmla="*/ 1429 h 32099"/>
                    <a:gd name="connsiteX7" fmla="*/ 52101 w 52101"/>
                    <a:gd name="connsiteY7" fmla="*/ 476 h 32099"/>
                    <a:gd name="connsiteX8" fmla="*/ 49339 w 52101"/>
                    <a:gd name="connsiteY8" fmla="*/ 190 h 32099"/>
                    <a:gd name="connsiteX9" fmla="*/ 46006 w 52101"/>
                    <a:gd name="connsiteY9" fmla="*/ 0 h 32099"/>
                    <a:gd name="connsiteX10" fmla="*/ 41624 w 52101"/>
                    <a:gd name="connsiteY10" fmla="*/ 286 h 32099"/>
                    <a:gd name="connsiteX11" fmla="*/ 18669 w 52101"/>
                    <a:gd name="connsiteY11" fmla="*/ 8953 h 32099"/>
                    <a:gd name="connsiteX12" fmla="*/ 2476 w 52101"/>
                    <a:gd name="connsiteY12" fmla="*/ 25622 h 32099"/>
                    <a:gd name="connsiteX13" fmla="*/ 0 w 52101"/>
                    <a:gd name="connsiteY13" fmla="*/ 30384 h 32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2101" h="32099">
                      <a:moveTo>
                        <a:pt x="0" y="30384"/>
                      </a:moveTo>
                      <a:cubicBezTo>
                        <a:pt x="286" y="30956"/>
                        <a:pt x="571" y="31528"/>
                        <a:pt x="857" y="32099"/>
                      </a:cubicBezTo>
                      <a:cubicBezTo>
                        <a:pt x="2191" y="31147"/>
                        <a:pt x="3905" y="29813"/>
                        <a:pt x="5905" y="28289"/>
                      </a:cubicBezTo>
                      <a:cubicBezTo>
                        <a:pt x="10573" y="24765"/>
                        <a:pt x="16954" y="20098"/>
                        <a:pt x="24003" y="15240"/>
                      </a:cubicBezTo>
                      <a:cubicBezTo>
                        <a:pt x="31052" y="10382"/>
                        <a:pt x="37719" y="6477"/>
                        <a:pt x="43053" y="4000"/>
                      </a:cubicBezTo>
                      <a:cubicBezTo>
                        <a:pt x="44386" y="3429"/>
                        <a:pt x="45625" y="2857"/>
                        <a:pt x="46672" y="2381"/>
                      </a:cubicBezTo>
                      <a:cubicBezTo>
                        <a:pt x="47816" y="2000"/>
                        <a:pt x="48768" y="1619"/>
                        <a:pt x="49530" y="1429"/>
                      </a:cubicBezTo>
                      <a:cubicBezTo>
                        <a:pt x="51149" y="857"/>
                        <a:pt x="52101" y="476"/>
                        <a:pt x="52101" y="476"/>
                      </a:cubicBezTo>
                      <a:cubicBezTo>
                        <a:pt x="52101" y="476"/>
                        <a:pt x="51149" y="381"/>
                        <a:pt x="49339" y="190"/>
                      </a:cubicBezTo>
                      <a:cubicBezTo>
                        <a:pt x="48482" y="95"/>
                        <a:pt x="47339" y="0"/>
                        <a:pt x="46006" y="0"/>
                      </a:cubicBezTo>
                      <a:cubicBezTo>
                        <a:pt x="44768" y="95"/>
                        <a:pt x="43339" y="190"/>
                        <a:pt x="41624" y="286"/>
                      </a:cubicBezTo>
                      <a:cubicBezTo>
                        <a:pt x="35243" y="952"/>
                        <a:pt x="26479" y="3619"/>
                        <a:pt x="18669" y="8953"/>
                      </a:cubicBezTo>
                      <a:cubicBezTo>
                        <a:pt x="10954" y="14288"/>
                        <a:pt x="5715" y="20764"/>
                        <a:pt x="2476" y="25622"/>
                      </a:cubicBezTo>
                      <a:cubicBezTo>
                        <a:pt x="1524" y="27527"/>
                        <a:pt x="667" y="29146"/>
                        <a:pt x="0" y="30384"/>
                      </a:cubicBezTo>
                      <a:close/>
                    </a:path>
                  </a:pathLst>
                </a:custGeom>
                <a:solidFill>
                  <a:srgbClr val="CF4A5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18" name="任意多边形 17"/>
                <p:cNvSpPr/>
                <p:nvPr/>
              </p:nvSpPr>
              <p:spPr>
                <a:xfrm>
                  <a:off x="7921656" y="4507705"/>
                  <a:ext cx="48767" cy="28860"/>
                </a:xfrm>
                <a:custGeom>
                  <a:avLst/>
                  <a:gdLst>
                    <a:gd name="connsiteX0" fmla="*/ 0 w 48767"/>
                    <a:gd name="connsiteY0" fmla="*/ 24574 h 28860"/>
                    <a:gd name="connsiteX1" fmla="*/ 1619 w 48767"/>
                    <a:gd name="connsiteY1" fmla="*/ 28861 h 28860"/>
                    <a:gd name="connsiteX2" fmla="*/ 2476 w 48767"/>
                    <a:gd name="connsiteY2" fmla="*/ 28289 h 28860"/>
                    <a:gd name="connsiteX3" fmla="*/ 20574 w 48767"/>
                    <a:gd name="connsiteY3" fmla="*/ 15240 h 28860"/>
                    <a:gd name="connsiteX4" fmla="*/ 39624 w 48767"/>
                    <a:gd name="connsiteY4" fmla="*/ 4001 h 28860"/>
                    <a:gd name="connsiteX5" fmla="*/ 43244 w 48767"/>
                    <a:gd name="connsiteY5" fmla="*/ 2381 h 28860"/>
                    <a:gd name="connsiteX6" fmla="*/ 46196 w 48767"/>
                    <a:gd name="connsiteY6" fmla="*/ 1334 h 28860"/>
                    <a:gd name="connsiteX7" fmla="*/ 48768 w 48767"/>
                    <a:gd name="connsiteY7" fmla="*/ 476 h 28860"/>
                    <a:gd name="connsiteX8" fmla="*/ 46006 w 48767"/>
                    <a:gd name="connsiteY8" fmla="*/ 190 h 28860"/>
                    <a:gd name="connsiteX9" fmla="*/ 42672 w 48767"/>
                    <a:gd name="connsiteY9" fmla="*/ 0 h 28860"/>
                    <a:gd name="connsiteX10" fmla="*/ 38290 w 48767"/>
                    <a:gd name="connsiteY10" fmla="*/ 286 h 28860"/>
                    <a:gd name="connsiteX11" fmla="*/ 15335 w 48767"/>
                    <a:gd name="connsiteY11" fmla="*/ 8954 h 28860"/>
                    <a:gd name="connsiteX12" fmla="*/ 0 w 48767"/>
                    <a:gd name="connsiteY12" fmla="*/ 24574 h 288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8767" h="28860">
                      <a:moveTo>
                        <a:pt x="0" y="24574"/>
                      </a:moveTo>
                      <a:cubicBezTo>
                        <a:pt x="476" y="26003"/>
                        <a:pt x="1048" y="27432"/>
                        <a:pt x="1619" y="28861"/>
                      </a:cubicBezTo>
                      <a:cubicBezTo>
                        <a:pt x="1905" y="28670"/>
                        <a:pt x="2191" y="28480"/>
                        <a:pt x="2476" y="28289"/>
                      </a:cubicBezTo>
                      <a:cubicBezTo>
                        <a:pt x="7144" y="24765"/>
                        <a:pt x="13525" y="20098"/>
                        <a:pt x="20574" y="15240"/>
                      </a:cubicBezTo>
                      <a:cubicBezTo>
                        <a:pt x="27622" y="10382"/>
                        <a:pt x="34290" y="6382"/>
                        <a:pt x="39624" y="4001"/>
                      </a:cubicBezTo>
                      <a:cubicBezTo>
                        <a:pt x="40957" y="3429"/>
                        <a:pt x="42195" y="2857"/>
                        <a:pt x="43244" y="2381"/>
                      </a:cubicBezTo>
                      <a:cubicBezTo>
                        <a:pt x="44387" y="2000"/>
                        <a:pt x="45339" y="1619"/>
                        <a:pt x="46196" y="1334"/>
                      </a:cubicBezTo>
                      <a:cubicBezTo>
                        <a:pt x="47815" y="762"/>
                        <a:pt x="48768" y="476"/>
                        <a:pt x="48768" y="476"/>
                      </a:cubicBezTo>
                      <a:cubicBezTo>
                        <a:pt x="48768" y="476"/>
                        <a:pt x="47815" y="381"/>
                        <a:pt x="46006" y="190"/>
                      </a:cubicBezTo>
                      <a:cubicBezTo>
                        <a:pt x="45148" y="95"/>
                        <a:pt x="44005" y="0"/>
                        <a:pt x="42672" y="0"/>
                      </a:cubicBezTo>
                      <a:cubicBezTo>
                        <a:pt x="41434" y="95"/>
                        <a:pt x="39909" y="190"/>
                        <a:pt x="38290" y="286"/>
                      </a:cubicBezTo>
                      <a:cubicBezTo>
                        <a:pt x="31813" y="953"/>
                        <a:pt x="23145" y="3620"/>
                        <a:pt x="15335" y="8954"/>
                      </a:cubicBezTo>
                      <a:cubicBezTo>
                        <a:pt x="8287" y="13906"/>
                        <a:pt x="3238" y="19812"/>
                        <a:pt x="0" y="24574"/>
                      </a:cubicBezTo>
                      <a:close/>
                    </a:path>
                  </a:pathLst>
                </a:custGeom>
                <a:solidFill>
                  <a:srgbClr val="CF4A5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646" name="组合 645"/>
          <p:cNvGrpSpPr/>
          <p:nvPr/>
        </p:nvGrpSpPr>
        <p:grpSpPr>
          <a:xfrm>
            <a:off x="439884" y="567166"/>
            <a:ext cx="2198842" cy="461665"/>
            <a:chOff x="2600834" y="3490686"/>
            <a:chExt cx="2198842" cy="461665"/>
          </a:xfrm>
        </p:grpSpPr>
        <p:sp>
          <p:nvSpPr>
            <p:cNvPr id="647" name="文本框 646"/>
            <p:cNvSpPr txBox="1"/>
            <p:nvPr/>
          </p:nvSpPr>
          <p:spPr>
            <a:xfrm>
              <a:off x="2730712" y="3490686"/>
              <a:ext cx="20689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48" name="矩形: 圆角 647"/>
            <p:cNvSpPr/>
            <p:nvPr/>
          </p:nvSpPr>
          <p:spPr>
            <a:xfrm rot="5400000">
              <a:off x="2492227" y="3668227"/>
              <a:ext cx="295223" cy="78010"/>
            </a:xfrm>
            <a:prstGeom prst="roundRect">
              <a:avLst>
                <a:gd name="adj" fmla="val 50000"/>
              </a:avLst>
            </a:prstGeom>
            <a:solidFill>
              <a:srgbClr val="F794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2498127" y="5422341"/>
            <a:ext cx="7406098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altLang="zh-CN" sz="2000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2000" dirty="0">
              <a:solidFill>
                <a:prstClr val="black">
                  <a:lumMod val="95000"/>
                  <a:lumOff val="5000"/>
                </a:prstClr>
              </a:solidFill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741046" y="980728"/>
            <a:ext cx="2160000" cy="3907349"/>
            <a:chOff x="3745205" y="762694"/>
            <a:chExt cx="2160000" cy="3907349"/>
          </a:xfrm>
        </p:grpSpPr>
        <p:sp>
          <p:nvSpPr>
            <p:cNvPr id="17" name="矩形 16"/>
            <p:cNvSpPr/>
            <p:nvPr/>
          </p:nvSpPr>
          <p:spPr>
            <a:xfrm>
              <a:off x="3745205" y="2515470"/>
              <a:ext cx="2160000" cy="2154573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401052" y="762694"/>
              <a:ext cx="848310" cy="15408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7200" dirty="0">
                  <a:solidFill>
                    <a:srgbClr val="88D493"/>
                  </a:solidFill>
                  <a:cs typeface="+mn-ea"/>
                  <a:sym typeface="+mn-lt"/>
                </a:rPr>
                <a:t>B</a:t>
              </a:r>
            </a:p>
          </p:txBody>
        </p:sp>
        <p:sp>
          <p:nvSpPr>
            <p:cNvPr id="18" name="圆角矩形 5"/>
            <p:cNvSpPr/>
            <p:nvPr/>
          </p:nvSpPr>
          <p:spPr>
            <a:xfrm>
              <a:off x="3745205" y="2310618"/>
              <a:ext cx="2160000" cy="520700"/>
            </a:xfrm>
            <a:prstGeom prst="roundRect">
              <a:avLst>
                <a:gd name="adj" fmla="val 50000"/>
              </a:avLst>
            </a:prstGeom>
            <a:solidFill>
              <a:srgbClr val="88D49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dirty="0"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879999" y="2263030"/>
              <a:ext cx="1890411" cy="505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Add Subtitle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282636" y="980728"/>
            <a:ext cx="2160000" cy="3907349"/>
            <a:chOff x="6286795" y="762694"/>
            <a:chExt cx="2160000" cy="3907349"/>
          </a:xfrm>
        </p:grpSpPr>
        <p:sp>
          <p:nvSpPr>
            <p:cNvPr id="22" name="文本框 21"/>
            <p:cNvSpPr txBox="1"/>
            <p:nvPr/>
          </p:nvSpPr>
          <p:spPr>
            <a:xfrm>
              <a:off x="6933022" y="762694"/>
              <a:ext cx="867545" cy="15408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7200">
                  <a:solidFill>
                    <a:srgbClr val="348F6E"/>
                  </a:solidFill>
                  <a:cs typeface="+mn-ea"/>
                  <a:sym typeface="+mn-lt"/>
                </a:rPr>
                <a:t>C</a:t>
              </a:r>
              <a:endParaRPr lang="en-US" altLang="zh-CN" sz="7200" dirty="0">
                <a:solidFill>
                  <a:srgbClr val="348F6E"/>
                </a:solidFill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6286795" y="2515470"/>
              <a:ext cx="2160000" cy="2154573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圆角矩形 5"/>
            <p:cNvSpPr/>
            <p:nvPr/>
          </p:nvSpPr>
          <p:spPr>
            <a:xfrm>
              <a:off x="6286795" y="2310618"/>
              <a:ext cx="2160000" cy="520700"/>
            </a:xfrm>
            <a:prstGeom prst="roundRect">
              <a:avLst>
                <a:gd name="adj" fmla="val 50000"/>
              </a:avLst>
            </a:prstGeom>
            <a:solidFill>
              <a:srgbClr val="348F6E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dirty="0"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421589" y="2263030"/>
              <a:ext cx="1890412" cy="505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Add Subtitle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824226" y="980728"/>
            <a:ext cx="2160000" cy="3907349"/>
            <a:chOff x="8828385" y="762694"/>
            <a:chExt cx="2160000" cy="3907349"/>
          </a:xfrm>
        </p:grpSpPr>
        <p:sp>
          <p:nvSpPr>
            <p:cNvPr id="28" name="文本框 27"/>
            <p:cNvSpPr txBox="1"/>
            <p:nvPr/>
          </p:nvSpPr>
          <p:spPr>
            <a:xfrm>
              <a:off x="9474612" y="762694"/>
              <a:ext cx="867545" cy="15408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7200" dirty="0">
                  <a:solidFill>
                    <a:srgbClr val="88D493"/>
                  </a:solidFill>
                  <a:cs typeface="+mn-ea"/>
                  <a:sym typeface="+mn-lt"/>
                </a:rPr>
                <a:t>D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8828385" y="2515470"/>
              <a:ext cx="2160000" cy="2154573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圆角矩形 5"/>
            <p:cNvSpPr/>
            <p:nvPr/>
          </p:nvSpPr>
          <p:spPr>
            <a:xfrm>
              <a:off x="8828385" y="2310618"/>
              <a:ext cx="2160000" cy="520700"/>
            </a:xfrm>
            <a:prstGeom prst="roundRect">
              <a:avLst>
                <a:gd name="adj" fmla="val 50000"/>
              </a:avLst>
            </a:prstGeom>
            <a:solidFill>
              <a:srgbClr val="88D49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dirty="0"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9097974" y="2263030"/>
              <a:ext cx="1658926" cy="956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Add Subtitle</a:t>
              </a:r>
            </a:p>
          </p:txBody>
        </p:sp>
      </p:grpSp>
      <p:cxnSp>
        <p:nvCxnSpPr>
          <p:cNvPr id="33" name="直接连接符 32"/>
          <p:cNvCxnSpPr/>
          <p:nvPr/>
        </p:nvCxnSpPr>
        <p:spPr>
          <a:xfrm>
            <a:off x="1437343" y="5219141"/>
            <a:ext cx="9315398" cy="0"/>
          </a:xfrm>
          <a:prstGeom prst="line">
            <a:avLst/>
          </a:prstGeom>
          <a:ln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439884" y="567166"/>
            <a:ext cx="2198842" cy="461665"/>
            <a:chOff x="2600834" y="3490686"/>
            <a:chExt cx="2198842" cy="461665"/>
          </a:xfrm>
        </p:grpSpPr>
        <p:sp>
          <p:nvSpPr>
            <p:cNvPr id="35" name="文本框 34"/>
            <p:cNvSpPr txBox="1"/>
            <p:nvPr/>
          </p:nvSpPr>
          <p:spPr>
            <a:xfrm>
              <a:off x="2730712" y="3490686"/>
              <a:ext cx="20689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矩形: 圆角 35"/>
            <p:cNvSpPr/>
            <p:nvPr/>
          </p:nvSpPr>
          <p:spPr>
            <a:xfrm rot="5400000">
              <a:off x="2492227" y="3668227"/>
              <a:ext cx="295223" cy="78010"/>
            </a:xfrm>
            <a:prstGeom prst="roundRect">
              <a:avLst>
                <a:gd name="adj" fmla="val 50000"/>
              </a:avLst>
            </a:prstGeom>
            <a:solidFill>
              <a:srgbClr val="F794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99456" y="980728"/>
            <a:ext cx="9784770" cy="3907349"/>
            <a:chOff x="1203615" y="762694"/>
            <a:chExt cx="9784770" cy="3907349"/>
          </a:xfrm>
        </p:grpSpPr>
        <p:sp>
          <p:nvSpPr>
            <p:cNvPr id="10" name="文本框 9"/>
            <p:cNvSpPr txBox="1"/>
            <p:nvPr/>
          </p:nvSpPr>
          <p:spPr>
            <a:xfrm>
              <a:off x="1859461" y="762694"/>
              <a:ext cx="848309" cy="15408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7200" dirty="0">
                  <a:solidFill>
                    <a:srgbClr val="348F6E"/>
                  </a:solidFill>
                  <a:cs typeface="+mn-ea"/>
                  <a:sym typeface="+mn-lt"/>
                </a:rPr>
                <a:t>A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203615" y="2515470"/>
              <a:ext cx="2160000" cy="2154573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圆角矩形 5"/>
            <p:cNvSpPr/>
            <p:nvPr/>
          </p:nvSpPr>
          <p:spPr>
            <a:xfrm>
              <a:off x="1203615" y="2310618"/>
              <a:ext cx="2160000" cy="520700"/>
            </a:xfrm>
            <a:prstGeom prst="roundRect">
              <a:avLst>
                <a:gd name="adj" fmla="val 50000"/>
              </a:avLst>
            </a:prstGeom>
            <a:solidFill>
              <a:srgbClr val="348F6E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dirty="0"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341766" y="2263030"/>
              <a:ext cx="1887055" cy="505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Add Subtitle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203616" y="3058908"/>
              <a:ext cx="2160000" cy="1162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3745205" y="3058908"/>
              <a:ext cx="2168319" cy="1162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6217897" y="3058908"/>
              <a:ext cx="2168319" cy="1162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8820066" y="3058908"/>
              <a:ext cx="2168319" cy="1162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5"/>
          <p:cNvSpPr/>
          <p:nvPr/>
        </p:nvSpPr>
        <p:spPr>
          <a:xfrm flipH="1" flipV="1">
            <a:off x="503044" y="1916832"/>
            <a:ext cx="5341620" cy="1725930"/>
          </a:xfrm>
          <a:prstGeom prst="roundRect">
            <a:avLst>
              <a:gd name="adj" fmla="val 5687"/>
            </a:avLst>
          </a:prstGeom>
          <a:solidFill>
            <a:srgbClr val="348F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817294" y="2243857"/>
            <a:ext cx="1026160" cy="1026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形 7" descr="2028725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1614" y="2516907"/>
            <a:ext cx="478155" cy="478155"/>
          </a:xfrm>
          <a:prstGeom prst="rect">
            <a:avLst/>
          </a:prstGeom>
        </p:spPr>
      </p:pic>
      <p:sp>
        <p:nvSpPr>
          <p:cNvPr id="5" name="圆角矩形 11"/>
          <p:cNvSpPr/>
          <p:nvPr/>
        </p:nvSpPr>
        <p:spPr>
          <a:xfrm flipH="1" flipV="1">
            <a:off x="6371004" y="1916832"/>
            <a:ext cx="5341620" cy="1725930"/>
          </a:xfrm>
          <a:prstGeom prst="roundRect">
            <a:avLst>
              <a:gd name="adj" fmla="val 5687"/>
            </a:avLst>
          </a:prstGeom>
          <a:solidFill>
            <a:srgbClr val="88D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626274" y="2243857"/>
            <a:ext cx="1026160" cy="1026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圆角矩形 32"/>
          <p:cNvSpPr/>
          <p:nvPr/>
        </p:nvSpPr>
        <p:spPr>
          <a:xfrm flipH="1" flipV="1">
            <a:off x="503044" y="3970422"/>
            <a:ext cx="5341620" cy="1725930"/>
          </a:xfrm>
          <a:prstGeom prst="roundRect">
            <a:avLst>
              <a:gd name="adj" fmla="val 5687"/>
            </a:avLst>
          </a:prstGeom>
          <a:solidFill>
            <a:srgbClr val="88D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Text Box 81"/>
          <p:cNvSpPr txBox="1">
            <a:spLocks noChangeArrowheads="1"/>
          </p:cNvSpPr>
          <p:nvPr/>
        </p:nvSpPr>
        <p:spPr bwMode="auto">
          <a:xfrm>
            <a:off x="2042526" y="4623202"/>
            <a:ext cx="3662045" cy="1026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ED0A2"/>
                    </a:gs>
                    <a:gs pos="100000">
                      <a:srgbClr val="FFEFD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Text Box 81"/>
          <p:cNvSpPr txBox="1">
            <a:spLocks noChangeArrowheads="1"/>
          </p:cNvSpPr>
          <p:nvPr/>
        </p:nvSpPr>
        <p:spPr bwMode="auto">
          <a:xfrm>
            <a:off x="2064434" y="4245377"/>
            <a:ext cx="2087350" cy="344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ED0A2"/>
                    </a:gs>
                    <a:gs pos="100000">
                      <a:srgbClr val="FFEFD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Subtitle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17294" y="4297447"/>
            <a:ext cx="1026160" cy="1026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圆角矩形 41"/>
          <p:cNvSpPr/>
          <p:nvPr/>
        </p:nvSpPr>
        <p:spPr>
          <a:xfrm flipH="1" flipV="1">
            <a:off x="6371004" y="3970422"/>
            <a:ext cx="5341620" cy="1725930"/>
          </a:xfrm>
          <a:prstGeom prst="roundRect">
            <a:avLst>
              <a:gd name="adj" fmla="val 5687"/>
            </a:avLst>
          </a:prstGeom>
          <a:solidFill>
            <a:srgbClr val="348F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626274" y="4297447"/>
            <a:ext cx="1026160" cy="1026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3" name="图形 20" descr="20287239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78369" y="2495317"/>
            <a:ext cx="523240" cy="523240"/>
          </a:xfrm>
          <a:prstGeom prst="rect">
            <a:avLst/>
          </a:prstGeom>
        </p:spPr>
      </p:pic>
      <p:pic>
        <p:nvPicPr>
          <p:cNvPr id="14" name="图形 21" descr="20287277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8754" y="4548907"/>
            <a:ext cx="523240" cy="523240"/>
          </a:xfrm>
          <a:prstGeom prst="rect">
            <a:avLst/>
          </a:prstGeom>
        </p:spPr>
      </p:pic>
      <p:pic>
        <p:nvPicPr>
          <p:cNvPr id="15" name="图形 22" descr="20288695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77734" y="4571132"/>
            <a:ext cx="523240" cy="523240"/>
          </a:xfrm>
          <a:prstGeom prst="rect">
            <a:avLst/>
          </a:prstGeom>
        </p:spPr>
      </p:pic>
      <p:sp>
        <p:nvSpPr>
          <p:cNvPr id="16" name="Text Box 81"/>
          <p:cNvSpPr txBox="1">
            <a:spLocks noChangeArrowheads="1"/>
          </p:cNvSpPr>
          <p:nvPr/>
        </p:nvSpPr>
        <p:spPr bwMode="auto">
          <a:xfrm>
            <a:off x="2042526" y="2528972"/>
            <a:ext cx="3662045" cy="1026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ED0A2"/>
                    </a:gs>
                    <a:gs pos="100000">
                      <a:srgbClr val="FFEFD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Text Box 81"/>
          <p:cNvSpPr txBox="1">
            <a:spLocks noChangeArrowheads="1"/>
          </p:cNvSpPr>
          <p:nvPr/>
        </p:nvSpPr>
        <p:spPr bwMode="auto">
          <a:xfrm>
            <a:off x="2064434" y="2151147"/>
            <a:ext cx="2087350" cy="344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ED0A2"/>
                    </a:gs>
                    <a:gs pos="100000">
                      <a:srgbClr val="FFEFD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Add Subtitle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Text Box 81"/>
          <p:cNvSpPr txBox="1">
            <a:spLocks noChangeArrowheads="1"/>
          </p:cNvSpPr>
          <p:nvPr/>
        </p:nvSpPr>
        <p:spPr bwMode="auto">
          <a:xfrm>
            <a:off x="7795309" y="4670192"/>
            <a:ext cx="3662045" cy="1026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ED0A2"/>
                    </a:gs>
                    <a:gs pos="100000">
                      <a:srgbClr val="FFEFD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Text Box 81"/>
          <p:cNvSpPr txBox="1">
            <a:spLocks noChangeArrowheads="1"/>
          </p:cNvSpPr>
          <p:nvPr/>
        </p:nvSpPr>
        <p:spPr bwMode="auto">
          <a:xfrm>
            <a:off x="7817217" y="4292367"/>
            <a:ext cx="2087350" cy="344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ED0A2"/>
                    </a:gs>
                    <a:gs pos="100000">
                      <a:srgbClr val="FFEFD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Add Subtitle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Text Box 81"/>
          <p:cNvSpPr txBox="1">
            <a:spLocks noChangeArrowheads="1"/>
          </p:cNvSpPr>
          <p:nvPr/>
        </p:nvSpPr>
        <p:spPr bwMode="auto">
          <a:xfrm>
            <a:off x="7795309" y="2592155"/>
            <a:ext cx="3662045" cy="1026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ED0A2"/>
                    </a:gs>
                    <a:gs pos="100000">
                      <a:srgbClr val="FFEFD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Text Box 81"/>
          <p:cNvSpPr txBox="1">
            <a:spLocks noChangeArrowheads="1"/>
          </p:cNvSpPr>
          <p:nvPr/>
        </p:nvSpPr>
        <p:spPr bwMode="auto">
          <a:xfrm>
            <a:off x="7817217" y="2214330"/>
            <a:ext cx="2087350" cy="344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ED0A2"/>
                    </a:gs>
                    <a:gs pos="100000">
                      <a:srgbClr val="FFEFD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Subtitle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39884" y="567166"/>
            <a:ext cx="2198842" cy="461665"/>
            <a:chOff x="2600834" y="3490686"/>
            <a:chExt cx="2198842" cy="461665"/>
          </a:xfrm>
        </p:grpSpPr>
        <p:sp>
          <p:nvSpPr>
            <p:cNvPr id="23" name="文本框 22"/>
            <p:cNvSpPr txBox="1"/>
            <p:nvPr/>
          </p:nvSpPr>
          <p:spPr>
            <a:xfrm>
              <a:off x="2730712" y="3490686"/>
              <a:ext cx="20689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: 圆角 23"/>
            <p:cNvSpPr/>
            <p:nvPr/>
          </p:nvSpPr>
          <p:spPr>
            <a:xfrm rot="5400000">
              <a:off x="2492227" y="3668227"/>
              <a:ext cx="295223" cy="78010"/>
            </a:xfrm>
            <a:prstGeom prst="roundRect">
              <a:avLst>
                <a:gd name="adj" fmla="val 50000"/>
              </a:avLst>
            </a:prstGeom>
            <a:solidFill>
              <a:srgbClr val="F794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loop-arrows_64810"/>
          <p:cNvSpPr/>
          <p:nvPr/>
        </p:nvSpPr>
        <p:spPr>
          <a:xfrm>
            <a:off x="8619168" y="3507038"/>
            <a:ext cx="493974" cy="516253"/>
          </a:xfrm>
          <a:custGeom>
            <a:avLst/>
            <a:gdLst>
              <a:gd name="connsiteX0" fmla="*/ 369334 w 584055"/>
              <a:gd name="connsiteY0" fmla="*/ 501332 h 608398"/>
              <a:gd name="connsiteX1" fmla="*/ 277162 w 584055"/>
              <a:gd name="connsiteY1" fmla="*/ 557711 h 608398"/>
              <a:gd name="connsiteX2" fmla="*/ 364610 w 584055"/>
              <a:gd name="connsiteY2" fmla="*/ 582103 h 608398"/>
              <a:gd name="connsiteX3" fmla="*/ 350554 w 584055"/>
              <a:gd name="connsiteY3" fmla="*/ 561393 h 608398"/>
              <a:gd name="connsiteX4" fmla="*/ 342143 w 584055"/>
              <a:gd name="connsiteY4" fmla="*/ 546435 h 608398"/>
              <a:gd name="connsiteX5" fmla="*/ 345830 w 584055"/>
              <a:gd name="connsiteY5" fmla="*/ 541718 h 608398"/>
              <a:gd name="connsiteX6" fmla="*/ 369334 w 584055"/>
              <a:gd name="connsiteY6" fmla="*/ 501332 h 608398"/>
              <a:gd name="connsiteX7" fmla="*/ 418185 w 584055"/>
              <a:gd name="connsiteY7" fmla="*/ 52604 h 608398"/>
              <a:gd name="connsiteX8" fmla="*/ 558286 w 584055"/>
              <a:gd name="connsiteY8" fmla="*/ 148333 h 608398"/>
              <a:gd name="connsiteX9" fmla="*/ 578103 w 584055"/>
              <a:gd name="connsiteY9" fmla="*/ 338985 h 608398"/>
              <a:gd name="connsiteX10" fmla="*/ 375901 w 584055"/>
              <a:gd name="connsiteY10" fmla="*/ 560472 h 608398"/>
              <a:gd name="connsiteX11" fmla="*/ 399405 w 584055"/>
              <a:gd name="connsiteY11" fmla="*/ 590503 h 608398"/>
              <a:gd name="connsiteX12" fmla="*/ 391916 w 584055"/>
              <a:gd name="connsiteY12" fmla="*/ 608337 h 608398"/>
              <a:gd name="connsiteX13" fmla="*/ 250893 w 584055"/>
              <a:gd name="connsiteY13" fmla="*/ 572669 h 608398"/>
              <a:gd name="connsiteX14" fmla="*/ 246169 w 584055"/>
              <a:gd name="connsiteY14" fmla="*/ 553914 h 608398"/>
              <a:gd name="connsiteX15" fmla="*/ 381547 w 584055"/>
              <a:gd name="connsiteY15" fmla="*/ 471302 h 608398"/>
              <a:gd name="connsiteX16" fmla="*/ 397561 w 584055"/>
              <a:gd name="connsiteY16" fmla="*/ 483498 h 608398"/>
              <a:gd name="connsiteX17" fmla="*/ 371292 w 584055"/>
              <a:gd name="connsiteY17" fmla="*/ 542638 h 608398"/>
              <a:gd name="connsiteX18" fmla="*/ 556443 w 584055"/>
              <a:gd name="connsiteY18" fmla="*/ 334267 h 608398"/>
              <a:gd name="connsiteX19" fmla="*/ 538584 w 584055"/>
              <a:gd name="connsiteY19" fmla="*/ 159609 h 608398"/>
              <a:gd name="connsiteX20" fmla="*/ 415420 w 584055"/>
              <a:gd name="connsiteY20" fmla="*/ 71359 h 608398"/>
              <a:gd name="connsiteX21" fmla="*/ 418185 w 584055"/>
              <a:gd name="connsiteY21" fmla="*/ 52604 h 608398"/>
              <a:gd name="connsiteX22" fmla="*/ 220793 w 584055"/>
              <a:gd name="connsiteY22" fmla="*/ 29130 h 608398"/>
              <a:gd name="connsiteX23" fmla="*/ 223559 w 584055"/>
              <a:gd name="connsiteY23" fmla="*/ 53524 h 608398"/>
              <a:gd name="connsiteX24" fmla="*/ 231164 w 584055"/>
              <a:gd name="connsiteY24" fmla="*/ 55365 h 608398"/>
              <a:gd name="connsiteX25" fmla="*/ 235772 w 584055"/>
              <a:gd name="connsiteY25" fmla="*/ 65720 h 608398"/>
              <a:gd name="connsiteX26" fmla="*/ 237731 w 584055"/>
              <a:gd name="connsiteY26" fmla="*/ 78837 h 608398"/>
              <a:gd name="connsiteX27" fmla="*/ 211345 w 584055"/>
              <a:gd name="connsiteY27" fmla="*/ 96672 h 608398"/>
              <a:gd name="connsiteX28" fmla="*/ 315737 w 584055"/>
              <a:gd name="connsiteY28" fmla="*/ 76076 h 608398"/>
              <a:gd name="connsiteX29" fmla="*/ 220793 w 584055"/>
              <a:gd name="connsiteY29" fmla="*/ 29130 h 608398"/>
              <a:gd name="connsiteX30" fmla="*/ 214226 w 584055"/>
              <a:gd name="connsiteY30" fmla="*/ 940 h 608398"/>
              <a:gd name="connsiteX31" fmla="*/ 343967 w 584055"/>
              <a:gd name="connsiteY31" fmla="*/ 69517 h 608398"/>
              <a:gd name="connsiteX32" fmla="*/ 342124 w 584055"/>
              <a:gd name="connsiteY32" fmla="*/ 86432 h 608398"/>
              <a:gd name="connsiteX33" fmla="*/ 185996 w 584055"/>
              <a:gd name="connsiteY33" fmla="*/ 112666 h 608398"/>
              <a:gd name="connsiteX34" fmla="*/ 181272 w 584055"/>
              <a:gd name="connsiteY34" fmla="*/ 94831 h 608398"/>
              <a:gd name="connsiteX35" fmla="*/ 210423 w 584055"/>
              <a:gd name="connsiteY35" fmla="*/ 74120 h 608398"/>
              <a:gd name="connsiteX36" fmla="*/ 206621 w 584055"/>
              <a:gd name="connsiteY36" fmla="*/ 67561 h 608398"/>
              <a:gd name="connsiteX37" fmla="*/ 22379 w 584055"/>
              <a:gd name="connsiteY37" fmla="*/ 274212 h 608398"/>
              <a:gd name="connsiteX38" fmla="*/ 58098 w 584055"/>
              <a:gd name="connsiteY38" fmla="*/ 449681 h 608398"/>
              <a:gd name="connsiteX39" fmla="*/ 200053 w 584055"/>
              <a:gd name="connsiteY39" fmla="*/ 554847 h 608398"/>
              <a:gd name="connsiteX40" fmla="*/ 198210 w 584055"/>
              <a:gd name="connsiteY40" fmla="*/ 570841 h 608398"/>
              <a:gd name="connsiteX41" fmla="*/ 200053 w 584055"/>
              <a:gd name="connsiteY41" fmla="*/ 46965 h 608398"/>
              <a:gd name="connsiteX42" fmla="*/ 197288 w 584055"/>
              <a:gd name="connsiteY42" fmla="*/ 11296 h 608398"/>
              <a:gd name="connsiteX43" fmla="*/ 214226 w 584055"/>
              <a:gd name="connsiteY43" fmla="*/ 940 h 608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84055" h="608398">
                <a:moveTo>
                  <a:pt x="369334" y="501332"/>
                </a:moveTo>
                <a:cubicBezTo>
                  <a:pt x="336498" y="517325"/>
                  <a:pt x="305390" y="535159"/>
                  <a:pt x="277162" y="557711"/>
                </a:cubicBezTo>
                <a:cubicBezTo>
                  <a:pt x="306311" y="567031"/>
                  <a:pt x="335461" y="575545"/>
                  <a:pt x="364610" y="582103"/>
                </a:cubicBezTo>
                <a:cubicBezTo>
                  <a:pt x="358964" y="575545"/>
                  <a:pt x="354356" y="568066"/>
                  <a:pt x="350554" y="561393"/>
                </a:cubicBezTo>
                <a:cubicBezTo>
                  <a:pt x="343065" y="561393"/>
                  <a:pt x="336498" y="553914"/>
                  <a:pt x="342143" y="546435"/>
                </a:cubicBezTo>
                <a:cubicBezTo>
                  <a:pt x="343065" y="545515"/>
                  <a:pt x="343987" y="543559"/>
                  <a:pt x="345830" y="541718"/>
                </a:cubicBezTo>
                <a:cubicBezTo>
                  <a:pt x="355278" y="528601"/>
                  <a:pt x="362767" y="515484"/>
                  <a:pt x="369334" y="501332"/>
                </a:cubicBezTo>
                <a:close/>
                <a:moveTo>
                  <a:pt x="418185" y="52604"/>
                </a:moveTo>
                <a:cubicBezTo>
                  <a:pt x="476484" y="46966"/>
                  <a:pt x="535704" y="98628"/>
                  <a:pt x="558286" y="148333"/>
                </a:cubicBezTo>
                <a:cubicBezTo>
                  <a:pt x="585592" y="207473"/>
                  <a:pt x="589394" y="276048"/>
                  <a:pt x="578103" y="338985"/>
                </a:cubicBezTo>
                <a:cubicBezTo>
                  <a:pt x="560245" y="438510"/>
                  <a:pt x="492498" y="577386"/>
                  <a:pt x="375901" y="560472"/>
                </a:cubicBezTo>
                <a:cubicBezTo>
                  <a:pt x="384427" y="570828"/>
                  <a:pt x="391916" y="583024"/>
                  <a:pt x="399405" y="590503"/>
                </a:cubicBezTo>
                <a:cubicBezTo>
                  <a:pt x="405050" y="597176"/>
                  <a:pt x="401364" y="609372"/>
                  <a:pt x="391916" y="608337"/>
                </a:cubicBezTo>
                <a:cubicBezTo>
                  <a:pt x="343065" y="602814"/>
                  <a:pt x="296979" y="587741"/>
                  <a:pt x="250893" y="572669"/>
                </a:cubicBezTo>
                <a:cubicBezTo>
                  <a:pt x="243404" y="569907"/>
                  <a:pt x="239602" y="559552"/>
                  <a:pt x="246169" y="553914"/>
                </a:cubicBezTo>
                <a:cubicBezTo>
                  <a:pt x="287531" y="520087"/>
                  <a:pt x="332696" y="492933"/>
                  <a:pt x="381547" y="471302"/>
                </a:cubicBezTo>
                <a:cubicBezTo>
                  <a:pt x="390072" y="467505"/>
                  <a:pt x="400327" y="474178"/>
                  <a:pt x="397561" y="483498"/>
                </a:cubicBezTo>
                <a:cubicBezTo>
                  <a:pt x="392838" y="505129"/>
                  <a:pt x="383505" y="524804"/>
                  <a:pt x="371292" y="542638"/>
                </a:cubicBezTo>
                <a:cubicBezTo>
                  <a:pt x="480286" y="556790"/>
                  <a:pt x="542386" y="427235"/>
                  <a:pt x="556443" y="334267"/>
                </a:cubicBezTo>
                <a:cubicBezTo>
                  <a:pt x="565890" y="276968"/>
                  <a:pt x="564853" y="212190"/>
                  <a:pt x="538584" y="159609"/>
                </a:cubicBezTo>
                <a:cubicBezTo>
                  <a:pt x="510357" y="103230"/>
                  <a:pt x="470838" y="90113"/>
                  <a:pt x="415420" y="71359"/>
                </a:cubicBezTo>
                <a:cubicBezTo>
                  <a:pt x="405050" y="67562"/>
                  <a:pt x="407931" y="53525"/>
                  <a:pt x="418185" y="52604"/>
                </a:cubicBezTo>
                <a:close/>
                <a:moveTo>
                  <a:pt x="220793" y="29130"/>
                </a:moveTo>
                <a:cubicBezTo>
                  <a:pt x="220793" y="37530"/>
                  <a:pt x="221715" y="46044"/>
                  <a:pt x="223559" y="53524"/>
                </a:cubicBezTo>
                <a:cubicBezTo>
                  <a:pt x="226439" y="53524"/>
                  <a:pt x="228283" y="54444"/>
                  <a:pt x="231164" y="55365"/>
                </a:cubicBezTo>
                <a:cubicBezTo>
                  <a:pt x="235772" y="57321"/>
                  <a:pt x="236810" y="61923"/>
                  <a:pt x="235772" y="65720"/>
                </a:cubicBezTo>
                <a:cubicBezTo>
                  <a:pt x="241418" y="66641"/>
                  <a:pt x="244299" y="75155"/>
                  <a:pt x="237731" y="78837"/>
                </a:cubicBezTo>
                <a:cubicBezTo>
                  <a:pt x="228283" y="84475"/>
                  <a:pt x="219872" y="90114"/>
                  <a:pt x="211345" y="96672"/>
                </a:cubicBezTo>
                <a:cubicBezTo>
                  <a:pt x="247064" y="100469"/>
                  <a:pt x="282784" y="90114"/>
                  <a:pt x="315737" y="76076"/>
                </a:cubicBezTo>
                <a:cubicBezTo>
                  <a:pt x="286586" y="55365"/>
                  <a:pt x="252710" y="43168"/>
                  <a:pt x="220793" y="29130"/>
                </a:cubicBezTo>
                <a:close/>
                <a:moveTo>
                  <a:pt x="214226" y="940"/>
                </a:moveTo>
                <a:cubicBezTo>
                  <a:pt x="258356" y="22572"/>
                  <a:pt x="305367" y="38450"/>
                  <a:pt x="343967" y="69517"/>
                </a:cubicBezTo>
                <a:cubicBezTo>
                  <a:pt x="349613" y="74120"/>
                  <a:pt x="347654" y="84475"/>
                  <a:pt x="342124" y="86432"/>
                </a:cubicBezTo>
                <a:cubicBezTo>
                  <a:pt x="294075" y="108869"/>
                  <a:pt x="239575" y="127739"/>
                  <a:pt x="185996" y="112666"/>
                </a:cubicBezTo>
                <a:cubicBezTo>
                  <a:pt x="178507" y="110825"/>
                  <a:pt x="174704" y="100469"/>
                  <a:pt x="181272" y="94831"/>
                </a:cubicBezTo>
                <a:cubicBezTo>
                  <a:pt x="190720" y="87352"/>
                  <a:pt x="200053" y="79758"/>
                  <a:pt x="210423" y="74120"/>
                </a:cubicBezTo>
                <a:cubicBezTo>
                  <a:pt x="208580" y="72279"/>
                  <a:pt x="207658" y="69517"/>
                  <a:pt x="206621" y="67561"/>
                </a:cubicBezTo>
                <a:cubicBezTo>
                  <a:pt x="93818" y="65720"/>
                  <a:pt x="28947" y="162372"/>
                  <a:pt x="22379" y="274212"/>
                </a:cubicBezTo>
                <a:cubicBezTo>
                  <a:pt x="18577" y="334274"/>
                  <a:pt x="28025" y="397098"/>
                  <a:pt x="58098" y="449681"/>
                </a:cubicBezTo>
                <a:cubicBezTo>
                  <a:pt x="91974" y="506982"/>
                  <a:pt x="138985" y="533331"/>
                  <a:pt x="200053" y="554847"/>
                </a:cubicBezTo>
                <a:cubicBezTo>
                  <a:pt x="208580" y="557724"/>
                  <a:pt x="208580" y="571761"/>
                  <a:pt x="198210" y="570841"/>
                </a:cubicBezTo>
                <a:cubicBezTo>
                  <a:pt x="-86622" y="546448"/>
                  <a:pt x="-45257" y="3702"/>
                  <a:pt x="200053" y="46965"/>
                </a:cubicBezTo>
                <a:cubicBezTo>
                  <a:pt x="197288" y="35689"/>
                  <a:pt x="197288" y="23492"/>
                  <a:pt x="197288" y="11296"/>
                </a:cubicBezTo>
                <a:cubicBezTo>
                  <a:pt x="197288" y="1861"/>
                  <a:pt x="206621" y="-1936"/>
                  <a:pt x="214226" y="9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417" name="envelope_223025"/>
          <p:cNvSpPr/>
          <p:nvPr/>
        </p:nvSpPr>
        <p:spPr>
          <a:xfrm>
            <a:off x="7822311" y="2890859"/>
            <a:ext cx="609685" cy="358334"/>
          </a:xfrm>
          <a:custGeom>
            <a:avLst/>
            <a:gdLst>
              <a:gd name="connsiteX0" fmla="*/ 416788 w 607639"/>
              <a:gd name="connsiteY0" fmla="*/ 183438 h 357132"/>
              <a:gd name="connsiteX1" fmla="*/ 421594 w 607639"/>
              <a:gd name="connsiteY1" fmla="*/ 187354 h 357132"/>
              <a:gd name="connsiteX2" fmla="*/ 423285 w 607639"/>
              <a:gd name="connsiteY2" fmla="*/ 204443 h 357132"/>
              <a:gd name="connsiteX3" fmla="*/ 413940 w 607639"/>
              <a:gd name="connsiteY3" fmla="*/ 208804 h 357132"/>
              <a:gd name="connsiteX4" fmla="*/ 406287 w 607639"/>
              <a:gd name="connsiteY4" fmla="*/ 206045 h 357132"/>
              <a:gd name="connsiteX5" fmla="*/ 401393 w 607639"/>
              <a:gd name="connsiteY5" fmla="*/ 202129 h 357132"/>
              <a:gd name="connsiteX6" fmla="*/ 399702 w 607639"/>
              <a:gd name="connsiteY6" fmla="*/ 185129 h 357132"/>
              <a:gd name="connsiteX7" fmla="*/ 416788 w 607639"/>
              <a:gd name="connsiteY7" fmla="*/ 183438 h 357132"/>
              <a:gd name="connsiteX8" fmla="*/ 583430 w 607639"/>
              <a:gd name="connsiteY8" fmla="*/ 35731 h 357132"/>
              <a:gd name="connsiteX9" fmla="*/ 310895 w 607639"/>
              <a:gd name="connsiteY9" fmla="*/ 231540 h 357132"/>
              <a:gd name="connsiteX10" fmla="*/ 303775 w 607639"/>
              <a:gd name="connsiteY10" fmla="*/ 233851 h 357132"/>
              <a:gd name="connsiteX11" fmla="*/ 296743 w 607639"/>
              <a:gd name="connsiteY11" fmla="*/ 231540 h 357132"/>
              <a:gd name="connsiteX12" fmla="*/ 229188 w 607639"/>
              <a:gd name="connsiteY12" fmla="*/ 183010 h 357132"/>
              <a:gd name="connsiteX13" fmla="*/ 45927 w 607639"/>
              <a:gd name="connsiteY13" fmla="*/ 332956 h 357132"/>
              <a:gd name="connsiteX14" fmla="*/ 561623 w 607639"/>
              <a:gd name="connsiteY14" fmla="*/ 332956 h 357132"/>
              <a:gd name="connsiteX15" fmla="*/ 432833 w 607639"/>
              <a:gd name="connsiteY15" fmla="*/ 227452 h 357132"/>
              <a:gd name="connsiteX16" fmla="*/ 431142 w 607639"/>
              <a:gd name="connsiteY16" fmla="*/ 210475 h 357132"/>
              <a:gd name="connsiteX17" fmla="*/ 448142 w 607639"/>
              <a:gd name="connsiteY17" fmla="*/ 208786 h 357132"/>
              <a:gd name="connsiteX18" fmla="*/ 583430 w 607639"/>
              <a:gd name="connsiteY18" fmla="*/ 319534 h 357132"/>
              <a:gd name="connsiteX19" fmla="*/ 24209 w 607639"/>
              <a:gd name="connsiteY19" fmla="*/ 35731 h 357132"/>
              <a:gd name="connsiteX20" fmla="*/ 24209 w 607639"/>
              <a:gd name="connsiteY20" fmla="*/ 319534 h 357132"/>
              <a:gd name="connsiteX21" fmla="*/ 208806 w 607639"/>
              <a:gd name="connsiteY21" fmla="*/ 168433 h 357132"/>
              <a:gd name="connsiteX22" fmla="*/ 50377 w 607639"/>
              <a:gd name="connsiteY22" fmla="*/ 24709 h 357132"/>
              <a:gd name="connsiteX23" fmla="*/ 303775 w 607639"/>
              <a:gd name="connsiteY23" fmla="*/ 206920 h 357132"/>
              <a:gd name="connsiteX24" fmla="*/ 557262 w 607639"/>
              <a:gd name="connsiteY24" fmla="*/ 24709 h 357132"/>
              <a:gd name="connsiteX25" fmla="*/ 12105 w 607639"/>
              <a:gd name="connsiteY25" fmla="*/ 0 h 357132"/>
              <a:gd name="connsiteX26" fmla="*/ 595534 w 607639"/>
              <a:gd name="connsiteY26" fmla="*/ 0 h 357132"/>
              <a:gd name="connsiteX27" fmla="*/ 595267 w 607639"/>
              <a:gd name="connsiteY27" fmla="*/ 533 h 357132"/>
              <a:gd name="connsiteX28" fmla="*/ 595534 w 607639"/>
              <a:gd name="connsiteY28" fmla="*/ 533 h 357132"/>
              <a:gd name="connsiteX29" fmla="*/ 607639 w 607639"/>
              <a:gd name="connsiteY29" fmla="*/ 12621 h 357132"/>
              <a:gd name="connsiteX30" fmla="*/ 607639 w 607639"/>
              <a:gd name="connsiteY30" fmla="*/ 345044 h 357132"/>
              <a:gd name="connsiteX31" fmla="*/ 595534 w 607639"/>
              <a:gd name="connsiteY31" fmla="*/ 357132 h 357132"/>
              <a:gd name="connsiteX32" fmla="*/ 12105 w 607639"/>
              <a:gd name="connsiteY32" fmla="*/ 357132 h 357132"/>
              <a:gd name="connsiteX33" fmla="*/ 0 w 607639"/>
              <a:gd name="connsiteY33" fmla="*/ 345044 h 357132"/>
              <a:gd name="connsiteX34" fmla="*/ 0 w 607639"/>
              <a:gd name="connsiteY34" fmla="*/ 12621 h 357132"/>
              <a:gd name="connsiteX35" fmla="*/ 12105 w 607639"/>
              <a:gd name="connsiteY35" fmla="*/ 533 h 357132"/>
              <a:gd name="connsiteX36" fmla="*/ 12550 w 607639"/>
              <a:gd name="connsiteY36" fmla="*/ 533 h 357132"/>
              <a:gd name="connsiteX37" fmla="*/ 12105 w 607639"/>
              <a:gd name="connsiteY37" fmla="*/ 0 h 357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07639" h="357132">
                <a:moveTo>
                  <a:pt x="416788" y="183438"/>
                </a:moveTo>
                <a:lnTo>
                  <a:pt x="421594" y="187354"/>
                </a:lnTo>
                <a:cubicBezTo>
                  <a:pt x="426755" y="191626"/>
                  <a:pt x="427556" y="199192"/>
                  <a:pt x="423285" y="204443"/>
                </a:cubicBezTo>
                <a:cubicBezTo>
                  <a:pt x="420882" y="207291"/>
                  <a:pt x="417411" y="208804"/>
                  <a:pt x="413940" y="208804"/>
                </a:cubicBezTo>
                <a:cubicBezTo>
                  <a:pt x="411182" y="208804"/>
                  <a:pt x="408512" y="207914"/>
                  <a:pt x="406287" y="206045"/>
                </a:cubicBezTo>
                <a:lnTo>
                  <a:pt x="401393" y="202129"/>
                </a:lnTo>
                <a:cubicBezTo>
                  <a:pt x="396231" y="197857"/>
                  <a:pt x="395519" y="190291"/>
                  <a:pt x="399702" y="185129"/>
                </a:cubicBezTo>
                <a:cubicBezTo>
                  <a:pt x="403973" y="179878"/>
                  <a:pt x="411627" y="179166"/>
                  <a:pt x="416788" y="183438"/>
                </a:cubicBezTo>
                <a:close/>
                <a:moveTo>
                  <a:pt x="583430" y="35731"/>
                </a:moveTo>
                <a:lnTo>
                  <a:pt x="310895" y="231540"/>
                </a:lnTo>
                <a:cubicBezTo>
                  <a:pt x="308759" y="233140"/>
                  <a:pt x="306267" y="233851"/>
                  <a:pt x="303775" y="233851"/>
                </a:cubicBezTo>
                <a:cubicBezTo>
                  <a:pt x="301283" y="233851"/>
                  <a:pt x="298880" y="233140"/>
                  <a:pt x="296743" y="231540"/>
                </a:cubicBezTo>
                <a:lnTo>
                  <a:pt x="229188" y="183010"/>
                </a:lnTo>
                <a:lnTo>
                  <a:pt x="45927" y="332956"/>
                </a:lnTo>
                <a:lnTo>
                  <a:pt x="561623" y="332956"/>
                </a:lnTo>
                <a:lnTo>
                  <a:pt x="432833" y="227452"/>
                </a:lnTo>
                <a:cubicBezTo>
                  <a:pt x="427581" y="223274"/>
                  <a:pt x="426869" y="215630"/>
                  <a:pt x="431142" y="210475"/>
                </a:cubicBezTo>
                <a:cubicBezTo>
                  <a:pt x="435325" y="205320"/>
                  <a:pt x="442979" y="204520"/>
                  <a:pt x="448142" y="208786"/>
                </a:cubicBezTo>
                <a:lnTo>
                  <a:pt x="583430" y="319534"/>
                </a:lnTo>
                <a:close/>
                <a:moveTo>
                  <a:pt x="24209" y="35731"/>
                </a:moveTo>
                <a:lnTo>
                  <a:pt x="24209" y="319534"/>
                </a:lnTo>
                <a:lnTo>
                  <a:pt x="208806" y="168433"/>
                </a:lnTo>
                <a:close/>
                <a:moveTo>
                  <a:pt x="50377" y="24709"/>
                </a:moveTo>
                <a:lnTo>
                  <a:pt x="303775" y="206920"/>
                </a:lnTo>
                <a:lnTo>
                  <a:pt x="557262" y="24709"/>
                </a:lnTo>
                <a:close/>
                <a:moveTo>
                  <a:pt x="12105" y="0"/>
                </a:moveTo>
                <a:lnTo>
                  <a:pt x="595534" y="0"/>
                </a:lnTo>
                <a:cubicBezTo>
                  <a:pt x="595534" y="0"/>
                  <a:pt x="595445" y="267"/>
                  <a:pt x="595267" y="533"/>
                </a:cubicBezTo>
                <a:lnTo>
                  <a:pt x="595534" y="533"/>
                </a:lnTo>
                <a:cubicBezTo>
                  <a:pt x="602210" y="533"/>
                  <a:pt x="607639" y="5955"/>
                  <a:pt x="607639" y="12621"/>
                </a:cubicBezTo>
                <a:lnTo>
                  <a:pt x="607639" y="345044"/>
                </a:lnTo>
                <a:cubicBezTo>
                  <a:pt x="607639" y="351710"/>
                  <a:pt x="602210" y="357132"/>
                  <a:pt x="595534" y="357132"/>
                </a:cubicBezTo>
                <a:lnTo>
                  <a:pt x="12105" y="357132"/>
                </a:lnTo>
                <a:cubicBezTo>
                  <a:pt x="5429" y="357132"/>
                  <a:pt x="0" y="351710"/>
                  <a:pt x="0" y="345044"/>
                </a:cubicBezTo>
                <a:lnTo>
                  <a:pt x="0" y="12621"/>
                </a:lnTo>
                <a:cubicBezTo>
                  <a:pt x="0" y="5955"/>
                  <a:pt x="5429" y="533"/>
                  <a:pt x="12105" y="533"/>
                </a:cubicBezTo>
                <a:lnTo>
                  <a:pt x="12550" y="533"/>
                </a:lnTo>
                <a:cubicBezTo>
                  <a:pt x="12283" y="267"/>
                  <a:pt x="12105" y="0"/>
                  <a:pt x="1210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418" name="abstract-christmas-tree_66606"/>
          <p:cNvSpPr/>
          <p:nvPr/>
        </p:nvSpPr>
        <p:spPr>
          <a:xfrm rot="1083864">
            <a:off x="10221659" y="2086062"/>
            <a:ext cx="609685" cy="605504"/>
          </a:xfrm>
          <a:custGeom>
            <a:avLst/>
            <a:gdLst>
              <a:gd name="T0" fmla="*/ 7557 w 7798"/>
              <a:gd name="T1" fmla="*/ 3484 h 7758"/>
              <a:gd name="T2" fmla="*/ 1661 w 7798"/>
              <a:gd name="T3" fmla="*/ 3831 h 7758"/>
              <a:gd name="T4" fmla="*/ 6720 w 7798"/>
              <a:gd name="T5" fmla="*/ 2334 h 7758"/>
              <a:gd name="T6" fmla="*/ 6720 w 7798"/>
              <a:gd name="T7" fmla="*/ 1987 h 7758"/>
              <a:gd name="T8" fmla="*/ 2029 w 7798"/>
              <a:gd name="T9" fmla="*/ 2306 h 7758"/>
              <a:gd name="T10" fmla="*/ 5057 w 7798"/>
              <a:gd name="T11" fmla="*/ 1286 h 7758"/>
              <a:gd name="T12" fmla="*/ 5012 w 7798"/>
              <a:gd name="T13" fmla="*/ 955 h 7758"/>
              <a:gd name="T14" fmla="*/ 3144 w 7798"/>
              <a:gd name="T15" fmla="*/ 1052 h 7758"/>
              <a:gd name="T16" fmla="*/ 4188 w 7798"/>
              <a:gd name="T17" fmla="*/ 302 h 7758"/>
              <a:gd name="T18" fmla="*/ 4033 w 7798"/>
              <a:gd name="T19" fmla="*/ 36 h 7758"/>
              <a:gd name="T20" fmla="*/ 3201 w 7798"/>
              <a:gd name="T21" fmla="*/ 403 h 7758"/>
              <a:gd name="T22" fmla="*/ 3229 w 7798"/>
              <a:gd name="T23" fmla="*/ 611 h 7758"/>
              <a:gd name="T24" fmla="*/ 2593 w 7798"/>
              <a:gd name="T25" fmla="*/ 978 h 7758"/>
              <a:gd name="T26" fmla="*/ 2634 w 7798"/>
              <a:gd name="T27" fmla="*/ 1284 h 7758"/>
              <a:gd name="T28" fmla="*/ 3666 w 7798"/>
              <a:gd name="T29" fmla="*/ 1399 h 7758"/>
              <a:gd name="T30" fmla="*/ 1345 w 7798"/>
              <a:gd name="T31" fmla="*/ 2276 h 7758"/>
              <a:gd name="T32" fmla="*/ 1386 w 7798"/>
              <a:gd name="T33" fmla="*/ 2587 h 7758"/>
              <a:gd name="T34" fmla="*/ 5716 w 7798"/>
              <a:gd name="T35" fmla="*/ 2264 h 7758"/>
              <a:gd name="T36" fmla="*/ 713 w 7798"/>
              <a:gd name="T37" fmla="*/ 3876 h 7758"/>
              <a:gd name="T38" fmla="*/ 806 w 7798"/>
              <a:gd name="T39" fmla="*/ 4219 h 7758"/>
              <a:gd name="T40" fmla="*/ 6078 w 7798"/>
              <a:gd name="T41" fmla="*/ 3926 h 7758"/>
              <a:gd name="T42" fmla="*/ 4100 w 7798"/>
              <a:gd name="T43" fmla="*/ 4427 h 7758"/>
              <a:gd name="T44" fmla="*/ 192 w 7798"/>
              <a:gd name="T45" fmla="*/ 5570 h 7758"/>
              <a:gd name="T46" fmla="*/ 241 w 7798"/>
              <a:gd name="T47" fmla="*/ 5932 h 7758"/>
              <a:gd name="T48" fmla="*/ 3354 w 7798"/>
              <a:gd name="T49" fmla="*/ 5427 h 7758"/>
              <a:gd name="T50" fmla="*/ 6749 w 7798"/>
              <a:gd name="T51" fmla="*/ 5065 h 7758"/>
              <a:gd name="T52" fmla="*/ 3049 w 7798"/>
              <a:gd name="T53" fmla="*/ 5934 h 7758"/>
              <a:gd name="T54" fmla="*/ 3049 w 7798"/>
              <a:gd name="T55" fmla="*/ 6297 h 7758"/>
              <a:gd name="T56" fmla="*/ 4277 w 7798"/>
              <a:gd name="T57" fmla="*/ 6423 h 7758"/>
              <a:gd name="T58" fmla="*/ 3930 w 7798"/>
              <a:gd name="T59" fmla="*/ 6558 h 7758"/>
              <a:gd name="T60" fmla="*/ 3792 w 7798"/>
              <a:gd name="T61" fmla="*/ 6738 h 7758"/>
              <a:gd name="T62" fmla="*/ 3845 w 7798"/>
              <a:gd name="T63" fmla="*/ 7517 h 7758"/>
              <a:gd name="T64" fmla="*/ 4221 w 7798"/>
              <a:gd name="T65" fmla="*/ 7517 h 7758"/>
              <a:gd name="T66" fmla="*/ 4172 w 7798"/>
              <a:gd name="T67" fmla="*/ 6831 h 7758"/>
              <a:gd name="T68" fmla="*/ 5049 w 7798"/>
              <a:gd name="T69" fmla="*/ 6354 h 7758"/>
              <a:gd name="T70" fmla="*/ 4972 w 7798"/>
              <a:gd name="T71" fmla="*/ 6043 h 7758"/>
              <a:gd name="T72" fmla="*/ 7309 w 7798"/>
              <a:gd name="T73" fmla="*/ 4966 h 7758"/>
              <a:gd name="T74" fmla="*/ 7150 w 7798"/>
              <a:gd name="T75" fmla="*/ 4688 h 7758"/>
              <a:gd name="T76" fmla="*/ 3870 w 7798"/>
              <a:gd name="T77" fmla="*/ 4995 h 7758"/>
              <a:gd name="T78" fmla="*/ 2638 w 7798"/>
              <a:gd name="T79" fmla="*/ 5187 h 7758"/>
              <a:gd name="T80" fmla="*/ 3956 w 7798"/>
              <a:gd name="T81" fmla="*/ 4848 h 7758"/>
              <a:gd name="T82" fmla="*/ 7616 w 7798"/>
              <a:gd name="T83" fmla="*/ 3856 h 7758"/>
              <a:gd name="T84" fmla="*/ 7557 w 7798"/>
              <a:gd name="T85" fmla="*/ 3484 h 7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798" h="7758">
                <a:moveTo>
                  <a:pt x="7557" y="3484"/>
                </a:moveTo>
                <a:cubicBezTo>
                  <a:pt x="5586" y="3542"/>
                  <a:pt x="3628" y="3766"/>
                  <a:pt x="1661" y="3831"/>
                </a:cubicBezTo>
                <a:cubicBezTo>
                  <a:pt x="3285" y="3150"/>
                  <a:pt x="5048" y="2892"/>
                  <a:pt x="6720" y="2334"/>
                </a:cubicBezTo>
                <a:cubicBezTo>
                  <a:pt x="6874" y="2280"/>
                  <a:pt x="6908" y="2019"/>
                  <a:pt x="6720" y="1987"/>
                </a:cubicBezTo>
                <a:cubicBezTo>
                  <a:pt x="5138" y="1702"/>
                  <a:pt x="3600" y="2358"/>
                  <a:pt x="2029" y="2306"/>
                </a:cubicBezTo>
                <a:cubicBezTo>
                  <a:pt x="3000" y="1874"/>
                  <a:pt x="4069" y="1690"/>
                  <a:pt x="5057" y="1286"/>
                </a:cubicBezTo>
                <a:cubicBezTo>
                  <a:pt x="5220" y="1216"/>
                  <a:pt x="5216" y="947"/>
                  <a:pt x="5012" y="955"/>
                </a:cubicBezTo>
                <a:cubicBezTo>
                  <a:pt x="4396" y="975"/>
                  <a:pt x="3760" y="1122"/>
                  <a:pt x="3144" y="1052"/>
                </a:cubicBezTo>
                <a:cubicBezTo>
                  <a:pt x="3514" y="836"/>
                  <a:pt x="3874" y="603"/>
                  <a:pt x="4188" y="302"/>
                </a:cubicBezTo>
                <a:cubicBezTo>
                  <a:pt x="4306" y="187"/>
                  <a:pt x="4184" y="0"/>
                  <a:pt x="4033" y="36"/>
                </a:cubicBezTo>
                <a:cubicBezTo>
                  <a:pt x="3740" y="102"/>
                  <a:pt x="3393" y="159"/>
                  <a:pt x="3201" y="403"/>
                </a:cubicBezTo>
                <a:cubicBezTo>
                  <a:pt x="3144" y="476"/>
                  <a:pt x="3173" y="566"/>
                  <a:pt x="3229" y="611"/>
                </a:cubicBezTo>
                <a:cubicBezTo>
                  <a:pt x="3021" y="738"/>
                  <a:pt x="2809" y="860"/>
                  <a:pt x="2593" y="978"/>
                </a:cubicBezTo>
                <a:cubicBezTo>
                  <a:pt x="2462" y="1051"/>
                  <a:pt x="2500" y="1239"/>
                  <a:pt x="2634" y="1284"/>
                </a:cubicBezTo>
                <a:cubicBezTo>
                  <a:pt x="2973" y="1395"/>
                  <a:pt x="3320" y="1415"/>
                  <a:pt x="3666" y="1399"/>
                </a:cubicBezTo>
                <a:cubicBezTo>
                  <a:pt x="2870" y="1635"/>
                  <a:pt x="2072" y="1856"/>
                  <a:pt x="1345" y="2276"/>
                </a:cubicBezTo>
                <a:cubicBezTo>
                  <a:pt x="1226" y="2346"/>
                  <a:pt x="1234" y="2566"/>
                  <a:pt x="1386" y="2587"/>
                </a:cubicBezTo>
                <a:cubicBezTo>
                  <a:pt x="2842" y="2819"/>
                  <a:pt x="4270" y="2276"/>
                  <a:pt x="5716" y="2264"/>
                </a:cubicBezTo>
                <a:cubicBezTo>
                  <a:pt x="4022" y="2734"/>
                  <a:pt x="2285" y="3035"/>
                  <a:pt x="713" y="3876"/>
                </a:cubicBezTo>
                <a:cubicBezTo>
                  <a:pt x="550" y="3962"/>
                  <a:pt x="628" y="4223"/>
                  <a:pt x="806" y="4219"/>
                </a:cubicBezTo>
                <a:cubicBezTo>
                  <a:pt x="2569" y="4207"/>
                  <a:pt x="4320" y="4031"/>
                  <a:pt x="6078" y="3926"/>
                </a:cubicBezTo>
                <a:cubicBezTo>
                  <a:pt x="5421" y="4110"/>
                  <a:pt x="4761" y="4277"/>
                  <a:pt x="4100" y="4427"/>
                </a:cubicBezTo>
                <a:cubicBezTo>
                  <a:pt x="2765" y="4734"/>
                  <a:pt x="1493" y="5150"/>
                  <a:pt x="192" y="5570"/>
                </a:cubicBezTo>
                <a:cubicBezTo>
                  <a:pt x="0" y="5631"/>
                  <a:pt x="25" y="5946"/>
                  <a:pt x="241" y="5932"/>
                </a:cubicBezTo>
                <a:cubicBezTo>
                  <a:pt x="1298" y="5871"/>
                  <a:pt x="2318" y="5610"/>
                  <a:pt x="3354" y="5427"/>
                </a:cubicBezTo>
                <a:cubicBezTo>
                  <a:pt x="4440" y="5235"/>
                  <a:pt x="5626" y="5109"/>
                  <a:pt x="6749" y="5065"/>
                </a:cubicBezTo>
                <a:cubicBezTo>
                  <a:pt x="5901" y="5853"/>
                  <a:pt x="4056" y="5649"/>
                  <a:pt x="3049" y="5934"/>
                </a:cubicBezTo>
                <a:cubicBezTo>
                  <a:pt x="2869" y="5983"/>
                  <a:pt x="2869" y="6245"/>
                  <a:pt x="3049" y="6297"/>
                </a:cubicBezTo>
                <a:cubicBezTo>
                  <a:pt x="3461" y="6415"/>
                  <a:pt x="3865" y="6431"/>
                  <a:pt x="4277" y="6423"/>
                </a:cubicBezTo>
                <a:cubicBezTo>
                  <a:pt x="4166" y="6477"/>
                  <a:pt x="4053" y="6517"/>
                  <a:pt x="3930" y="6558"/>
                </a:cubicBezTo>
                <a:cubicBezTo>
                  <a:pt x="3853" y="6582"/>
                  <a:pt x="3792" y="6651"/>
                  <a:pt x="3792" y="6738"/>
                </a:cubicBezTo>
                <a:cubicBezTo>
                  <a:pt x="3800" y="6999"/>
                  <a:pt x="3824" y="7257"/>
                  <a:pt x="3845" y="7517"/>
                </a:cubicBezTo>
                <a:cubicBezTo>
                  <a:pt x="3865" y="7758"/>
                  <a:pt x="4241" y="7758"/>
                  <a:pt x="4221" y="7517"/>
                </a:cubicBezTo>
                <a:cubicBezTo>
                  <a:pt x="4201" y="7288"/>
                  <a:pt x="4184" y="7059"/>
                  <a:pt x="4172" y="6831"/>
                </a:cubicBezTo>
                <a:cubicBezTo>
                  <a:pt x="4180" y="6946"/>
                  <a:pt x="4980" y="6411"/>
                  <a:pt x="5049" y="6354"/>
                </a:cubicBezTo>
                <a:cubicBezTo>
                  <a:pt x="5160" y="6257"/>
                  <a:pt x="5094" y="6081"/>
                  <a:pt x="4972" y="6043"/>
                </a:cubicBezTo>
                <a:cubicBezTo>
                  <a:pt x="5918" y="5932"/>
                  <a:pt x="6857" y="5728"/>
                  <a:pt x="7309" y="4966"/>
                </a:cubicBezTo>
                <a:cubicBezTo>
                  <a:pt x="7378" y="4847"/>
                  <a:pt x="7289" y="4684"/>
                  <a:pt x="7150" y="4688"/>
                </a:cubicBezTo>
                <a:cubicBezTo>
                  <a:pt x="6057" y="4712"/>
                  <a:pt x="4960" y="4888"/>
                  <a:pt x="3870" y="4995"/>
                </a:cubicBezTo>
                <a:cubicBezTo>
                  <a:pt x="3454" y="5037"/>
                  <a:pt x="3046" y="5106"/>
                  <a:pt x="2638" y="5187"/>
                </a:cubicBezTo>
                <a:cubicBezTo>
                  <a:pt x="3070" y="5060"/>
                  <a:pt x="3508" y="4946"/>
                  <a:pt x="3956" y="4848"/>
                </a:cubicBezTo>
                <a:cubicBezTo>
                  <a:pt x="5192" y="4587"/>
                  <a:pt x="6416" y="4252"/>
                  <a:pt x="7616" y="3856"/>
                </a:cubicBezTo>
                <a:cubicBezTo>
                  <a:pt x="7798" y="3782"/>
                  <a:pt x="7773" y="3476"/>
                  <a:pt x="7557" y="3484"/>
                </a:cubicBezTo>
                <a:close/>
              </a:path>
            </a:pathLst>
          </a:custGeom>
          <a:solidFill>
            <a:srgbClr val="88D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56834" y="1988957"/>
            <a:ext cx="5045444" cy="2412297"/>
            <a:chOff x="6053173" y="1608334"/>
            <a:chExt cx="5045444" cy="2412297"/>
          </a:xfrm>
        </p:grpSpPr>
        <p:grpSp>
          <p:nvGrpSpPr>
            <p:cNvPr id="3" name="组合 2"/>
            <p:cNvGrpSpPr/>
            <p:nvPr/>
          </p:nvGrpSpPr>
          <p:grpSpPr>
            <a:xfrm>
              <a:off x="6053173" y="1608334"/>
              <a:ext cx="5045444" cy="2412297"/>
              <a:chOff x="6227342" y="1390620"/>
              <a:chExt cx="5045444" cy="2412297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6517588" y="1390620"/>
                <a:ext cx="643534" cy="643534"/>
              </a:xfrm>
              <a:prstGeom prst="ellipse">
                <a:avLst/>
              </a:prstGeom>
              <a:solidFill>
                <a:srgbClr val="BDD2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F7941D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6773797" y="2879587"/>
                <a:ext cx="44989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5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6227342" y="1488727"/>
                <a:ext cx="4325030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PART 04</a:t>
                </a:r>
                <a:endParaRPr lang="zh-CN" altLang="en-US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" name="任意多边形: 形状 3"/>
            <p:cNvSpPr/>
            <p:nvPr/>
          </p:nvSpPr>
          <p:spPr>
            <a:xfrm>
              <a:off x="6251424" y="3369784"/>
              <a:ext cx="270228" cy="95713"/>
            </a:xfrm>
            <a:custGeom>
              <a:avLst/>
              <a:gdLst>
                <a:gd name="connsiteX0" fmla="*/ 373952 w 466725"/>
                <a:gd name="connsiteY0" fmla="*/ 197549 h 200025"/>
                <a:gd name="connsiteX1" fmla="*/ 101060 w 466725"/>
                <a:gd name="connsiteY1" fmla="*/ 194977 h 200025"/>
                <a:gd name="connsiteX2" fmla="*/ 7144 w 466725"/>
                <a:gd name="connsiteY2" fmla="*/ 101060 h 200025"/>
                <a:gd name="connsiteX3" fmla="*/ 7144 w 466725"/>
                <a:gd name="connsiteY3" fmla="*/ 101060 h 200025"/>
                <a:gd name="connsiteX4" fmla="*/ 101060 w 466725"/>
                <a:gd name="connsiteY4" fmla="*/ 7144 h 200025"/>
                <a:gd name="connsiteX5" fmla="*/ 373952 w 466725"/>
                <a:gd name="connsiteY5" fmla="*/ 9716 h 200025"/>
                <a:gd name="connsiteX6" fmla="*/ 467868 w 466725"/>
                <a:gd name="connsiteY6" fmla="*/ 103632 h 200025"/>
                <a:gd name="connsiteX7" fmla="*/ 467868 w 466725"/>
                <a:gd name="connsiteY7" fmla="*/ 103632 h 200025"/>
                <a:gd name="connsiteX8" fmla="*/ 373952 w 466725"/>
                <a:gd name="connsiteY8" fmla="*/ 19754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6725" h="200025">
                  <a:moveTo>
                    <a:pt x="373952" y="197549"/>
                  </a:moveTo>
                  <a:lnTo>
                    <a:pt x="101060" y="194977"/>
                  </a:lnTo>
                  <a:cubicBezTo>
                    <a:pt x="49149" y="194977"/>
                    <a:pt x="7144" y="152876"/>
                    <a:pt x="7144" y="101060"/>
                  </a:cubicBezTo>
                  <a:lnTo>
                    <a:pt x="7144" y="101060"/>
                  </a:lnTo>
                  <a:cubicBezTo>
                    <a:pt x="7144" y="49149"/>
                    <a:pt x="49244" y="7144"/>
                    <a:pt x="101060" y="7144"/>
                  </a:cubicBezTo>
                  <a:lnTo>
                    <a:pt x="373952" y="9716"/>
                  </a:lnTo>
                  <a:cubicBezTo>
                    <a:pt x="425863" y="9716"/>
                    <a:pt x="467868" y="51816"/>
                    <a:pt x="467868" y="103632"/>
                  </a:cubicBezTo>
                  <a:lnTo>
                    <a:pt x="467868" y="103632"/>
                  </a:lnTo>
                  <a:cubicBezTo>
                    <a:pt x="467963" y="155543"/>
                    <a:pt x="425863" y="197549"/>
                    <a:pt x="373952" y="197549"/>
                  </a:cubicBezTo>
                  <a:close/>
                </a:path>
              </a:pathLst>
            </a:custGeom>
            <a:solidFill>
              <a:srgbClr val="88D4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" name="任意多边形: 形状 9"/>
          <p:cNvSpPr/>
          <p:nvPr/>
        </p:nvSpPr>
        <p:spPr>
          <a:xfrm flipH="1">
            <a:off x="6359929" y="3482067"/>
            <a:ext cx="5578675" cy="3115285"/>
          </a:xfrm>
          <a:custGeom>
            <a:avLst/>
            <a:gdLst>
              <a:gd name="connsiteX0" fmla="*/ 3270218 w 3276600"/>
              <a:gd name="connsiteY0" fmla="*/ 2235326 h 2238375"/>
              <a:gd name="connsiteX1" fmla="*/ 7144 w 3276600"/>
              <a:gd name="connsiteY1" fmla="*/ 2219896 h 2238375"/>
              <a:gd name="connsiteX2" fmla="*/ 7144 w 3276600"/>
              <a:gd name="connsiteY2" fmla="*/ 121729 h 2238375"/>
              <a:gd name="connsiteX3" fmla="*/ 1534192 w 3276600"/>
              <a:gd name="connsiteY3" fmla="*/ 224599 h 2238375"/>
              <a:gd name="connsiteX4" fmla="*/ 2761964 w 3276600"/>
              <a:gd name="connsiteY4" fmla="*/ 1597913 h 2238375"/>
              <a:gd name="connsiteX5" fmla="*/ 3270218 w 3276600"/>
              <a:gd name="connsiteY5" fmla="*/ 2235326 h 2238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6600" h="2238375">
                <a:moveTo>
                  <a:pt x="3270218" y="2235326"/>
                </a:moveTo>
                <a:lnTo>
                  <a:pt x="7144" y="2219896"/>
                </a:lnTo>
                <a:lnTo>
                  <a:pt x="7144" y="121729"/>
                </a:lnTo>
                <a:cubicBezTo>
                  <a:pt x="353568" y="29336"/>
                  <a:pt x="1110044" y="-124302"/>
                  <a:pt x="1534192" y="224599"/>
                </a:cubicBezTo>
                <a:cubicBezTo>
                  <a:pt x="2171605" y="749140"/>
                  <a:pt x="2172748" y="1517236"/>
                  <a:pt x="2761964" y="1597913"/>
                </a:cubicBezTo>
                <a:cubicBezTo>
                  <a:pt x="3350990" y="1678590"/>
                  <a:pt x="3270218" y="2235326"/>
                  <a:pt x="3270218" y="2235326"/>
                </a:cubicBezTo>
                <a:close/>
              </a:path>
            </a:pathLst>
          </a:custGeom>
          <a:solidFill>
            <a:srgbClr val="88D49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301" name="组合 300"/>
          <p:cNvGrpSpPr/>
          <p:nvPr/>
        </p:nvGrpSpPr>
        <p:grpSpPr>
          <a:xfrm flipH="1">
            <a:off x="4223792" y="2743292"/>
            <a:ext cx="7714814" cy="3837606"/>
            <a:chOff x="2257165" y="1645745"/>
            <a:chExt cx="7881103" cy="3837606"/>
          </a:xfrm>
        </p:grpSpPr>
        <p:sp>
          <p:nvSpPr>
            <p:cNvPr id="302" name="iślïḓè"/>
            <p:cNvSpPr/>
            <p:nvPr/>
          </p:nvSpPr>
          <p:spPr>
            <a:xfrm>
              <a:off x="5002899" y="3249996"/>
              <a:ext cx="1045686" cy="2075329"/>
            </a:xfrm>
            <a:custGeom>
              <a:avLst/>
              <a:gdLst>
                <a:gd name="connsiteX0" fmla="*/ 432756 w 432929"/>
                <a:gd name="connsiteY0" fmla="*/ 711759 h 859216"/>
                <a:gd name="connsiteX1" fmla="*/ 154054 w 432929"/>
                <a:gd name="connsiteY1" fmla="*/ 784149 h 859216"/>
                <a:gd name="connsiteX2" fmla="*/ 47755 w 432929"/>
                <a:gd name="connsiteY2" fmla="*/ 471824 h 859216"/>
                <a:gd name="connsiteX3" fmla="*/ 130 w 432929"/>
                <a:gd name="connsiteY3" fmla="*/ 157499 h 859216"/>
                <a:gd name="connsiteX4" fmla="*/ 288071 w 432929"/>
                <a:gd name="connsiteY4" fmla="*/ 94158 h 859216"/>
                <a:gd name="connsiteX5" fmla="*/ 371796 w 432929"/>
                <a:gd name="connsiteY5" fmla="*/ 357333 h 859216"/>
                <a:gd name="connsiteX6" fmla="*/ 415039 w 432929"/>
                <a:gd name="connsiteY6" fmla="*/ 543166 h 859216"/>
                <a:gd name="connsiteX7" fmla="*/ 420754 w 432929"/>
                <a:gd name="connsiteY7" fmla="*/ 575837 h 859216"/>
                <a:gd name="connsiteX8" fmla="*/ 427041 w 432929"/>
                <a:gd name="connsiteY8" fmla="*/ 618223 h 859216"/>
                <a:gd name="connsiteX9" fmla="*/ 432756 w 432929"/>
                <a:gd name="connsiteY9" fmla="*/ 711759 h 859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2929" h="859216">
                  <a:moveTo>
                    <a:pt x="432756" y="711759"/>
                  </a:moveTo>
                  <a:cubicBezTo>
                    <a:pt x="429898" y="864825"/>
                    <a:pt x="229397" y="914832"/>
                    <a:pt x="154054" y="784149"/>
                  </a:cubicBezTo>
                  <a:cubicBezTo>
                    <a:pt x="98714" y="684422"/>
                    <a:pt x="71758" y="580599"/>
                    <a:pt x="47755" y="471824"/>
                  </a:cubicBezTo>
                  <a:cubicBezTo>
                    <a:pt x="24200" y="368354"/>
                    <a:pt x="8274" y="263303"/>
                    <a:pt x="130" y="157499"/>
                  </a:cubicBezTo>
                  <a:cubicBezTo>
                    <a:pt x="-6252" y="-12808"/>
                    <a:pt x="223777" y="-61576"/>
                    <a:pt x="288071" y="94158"/>
                  </a:cubicBezTo>
                  <a:cubicBezTo>
                    <a:pt x="320656" y="180330"/>
                    <a:pt x="348602" y="268179"/>
                    <a:pt x="371796" y="357333"/>
                  </a:cubicBezTo>
                  <a:cubicBezTo>
                    <a:pt x="388179" y="418960"/>
                    <a:pt x="402371" y="481158"/>
                    <a:pt x="415039" y="543166"/>
                  </a:cubicBezTo>
                  <a:cubicBezTo>
                    <a:pt x="417135" y="554025"/>
                    <a:pt x="419040" y="564883"/>
                    <a:pt x="420754" y="575837"/>
                  </a:cubicBezTo>
                  <a:cubicBezTo>
                    <a:pt x="423136" y="590029"/>
                    <a:pt x="425136" y="604412"/>
                    <a:pt x="427041" y="618223"/>
                  </a:cubicBezTo>
                  <a:cubicBezTo>
                    <a:pt x="431641" y="649179"/>
                    <a:pt x="433546" y="680469"/>
                    <a:pt x="432756" y="711759"/>
                  </a:cubicBezTo>
                  <a:close/>
                </a:path>
              </a:pathLst>
            </a:custGeom>
            <a:solidFill>
              <a:srgbClr val="F794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3" name="íṧľidê"/>
            <p:cNvSpPr/>
            <p:nvPr/>
          </p:nvSpPr>
          <p:spPr>
            <a:xfrm>
              <a:off x="5171447" y="4421351"/>
              <a:ext cx="1416042" cy="1032551"/>
            </a:xfrm>
            <a:custGeom>
              <a:avLst/>
              <a:gdLst>
                <a:gd name="connsiteX0" fmla="*/ 477751 w 586262"/>
                <a:gd name="connsiteY0" fmla="*/ 427492 h 427491"/>
                <a:gd name="connsiteX1" fmla="*/ 306301 w 586262"/>
                <a:gd name="connsiteY1" fmla="*/ 415300 h 427491"/>
                <a:gd name="connsiteX2" fmla="*/ 120182 w 586262"/>
                <a:gd name="connsiteY2" fmla="*/ 401870 h 427491"/>
                <a:gd name="connsiteX3" fmla="*/ 17027 w 586262"/>
                <a:gd name="connsiteY3" fmla="*/ 318621 h 427491"/>
                <a:gd name="connsiteX4" fmla="*/ 13026 w 586262"/>
                <a:gd name="connsiteY4" fmla="*/ 125264 h 427491"/>
                <a:gd name="connsiteX5" fmla="*/ 22551 w 586262"/>
                <a:gd name="connsiteY5" fmla="*/ 88688 h 427491"/>
                <a:gd name="connsiteX6" fmla="*/ 53126 w 586262"/>
                <a:gd name="connsiteY6" fmla="*/ 4582 h 427491"/>
                <a:gd name="connsiteX7" fmla="*/ 123421 w 586262"/>
                <a:gd name="connsiteY7" fmla="*/ 105 h 427491"/>
                <a:gd name="connsiteX8" fmla="*/ 339257 w 586262"/>
                <a:gd name="connsiteY8" fmla="*/ 29728 h 427491"/>
                <a:gd name="connsiteX9" fmla="*/ 567857 w 586262"/>
                <a:gd name="connsiteY9" fmla="*/ 109071 h 427491"/>
                <a:gd name="connsiteX10" fmla="*/ 477751 w 586262"/>
                <a:gd name="connsiteY10" fmla="*/ 427492 h 42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6262" h="427491">
                  <a:moveTo>
                    <a:pt x="477751" y="427492"/>
                  </a:moveTo>
                  <a:lnTo>
                    <a:pt x="306301" y="415300"/>
                  </a:lnTo>
                  <a:lnTo>
                    <a:pt x="120182" y="401870"/>
                  </a:lnTo>
                  <a:cubicBezTo>
                    <a:pt x="65985" y="387677"/>
                    <a:pt x="34457" y="357007"/>
                    <a:pt x="17027" y="318621"/>
                  </a:cubicBezTo>
                  <a:cubicBezTo>
                    <a:pt x="-8596" y="261471"/>
                    <a:pt x="-1357" y="187081"/>
                    <a:pt x="13026" y="125264"/>
                  </a:cubicBezTo>
                  <a:cubicBezTo>
                    <a:pt x="15979" y="112405"/>
                    <a:pt x="19313" y="100213"/>
                    <a:pt x="22551" y="88688"/>
                  </a:cubicBezTo>
                  <a:cubicBezTo>
                    <a:pt x="30876" y="60008"/>
                    <a:pt x="41096" y="31909"/>
                    <a:pt x="53126" y="4582"/>
                  </a:cubicBezTo>
                  <a:cubicBezTo>
                    <a:pt x="76386" y="1067"/>
                    <a:pt x="99904" y="-428"/>
                    <a:pt x="123421" y="105"/>
                  </a:cubicBezTo>
                  <a:cubicBezTo>
                    <a:pt x="196278" y="1448"/>
                    <a:pt x="268734" y="11392"/>
                    <a:pt x="339257" y="29728"/>
                  </a:cubicBezTo>
                  <a:cubicBezTo>
                    <a:pt x="417600" y="49549"/>
                    <a:pt x="494086" y="76096"/>
                    <a:pt x="567857" y="109071"/>
                  </a:cubicBezTo>
                  <a:cubicBezTo>
                    <a:pt x="639771" y="140980"/>
                    <a:pt x="477751" y="427492"/>
                    <a:pt x="477751" y="427492"/>
                  </a:cubicBezTo>
                  <a:close/>
                </a:path>
              </a:pathLst>
            </a:custGeom>
            <a:solidFill>
              <a:srgbClr val="F794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4" name="iŝľíḋé"/>
            <p:cNvSpPr/>
            <p:nvPr/>
          </p:nvSpPr>
          <p:spPr>
            <a:xfrm>
              <a:off x="6053764" y="4668876"/>
              <a:ext cx="733984" cy="793422"/>
            </a:xfrm>
            <a:custGeom>
              <a:avLst/>
              <a:gdLst>
                <a:gd name="connsiteX0" fmla="*/ 295149 w 303880"/>
                <a:gd name="connsiteY0" fmla="*/ 210142 h 328488"/>
                <a:gd name="connsiteX1" fmla="*/ 101410 w 303880"/>
                <a:gd name="connsiteY1" fmla="*/ 321870 h 328488"/>
                <a:gd name="connsiteX2" fmla="*/ 8732 w 303880"/>
                <a:gd name="connsiteY2" fmla="*/ 118320 h 328488"/>
                <a:gd name="connsiteX3" fmla="*/ 202470 w 303880"/>
                <a:gd name="connsiteY3" fmla="*/ 6592 h 328488"/>
                <a:gd name="connsiteX4" fmla="*/ 295149 w 303880"/>
                <a:gd name="connsiteY4" fmla="*/ 210142 h 32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880" h="328488">
                  <a:moveTo>
                    <a:pt x="295149" y="210142"/>
                  </a:moveTo>
                  <a:cubicBezTo>
                    <a:pt x="267240" y="297200"/>
                    <a:pt x="180849" y="347301"/>
                    <a:pt x="101410" y="321870"/>
                  </a:cubicBezTo>
                  <a:cubicBezTo>
                    <a:pt x="21972" y="296438"/>
                    <a:pt x="-19176" y="205474"/>
                    <a:pt x="8732" y="118320"/>
                  </a:cubicBezTo>
                  <a:cubicBezTo>
                    <a:pt x="36640" y="31167"/>
                    <a:pt x="123032" y="-18744"/>
                    <a:pt x="202470" y="6592"/>
                  </a:cubicBezTo>
                  <a:cubicBezTo>
                    <a:pt x="281909" y="31929"/>
                    <a:pt x="323057" y="123083"/>
                    <a:pt x="295149" y="210142"/>
                  </a:cubicBezTo>
                  <a:close/>
                </a:path>
              </a:pathLst>
            </a:custGeom>
            <a:solidFill>
              <a:srgbClr val="F794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5" name="íšļîdê"/>
            <p:cNvSpPr/>
            <p:nvPr/>
          </p:nvSpPr>
          <p:spPr>
            <a:xfrm>
              <a:off x="6272176" y="4871157"/>
              <a:ext cx="391873" cy="496012"/>
            </a:xfrm>
            <a:custGeom>
              <a:avLst/>
              <a:gdLst>
                <a:gd name="connsiteX0" fmla="*/ 162241 w 162241"/>
                <a:gd name="connsiteY0" fmla="*/ 20381 h 205356"/>
                <a:gd name="connsiteX1" fmla="*/ 138048 w 162241"/>
                <a:gd name="connsiteY1" fmla="*/ 95152 h 205356"/>
                <a:gd name="connsiteX2" fmla="*/ 133190 w 162241"/>
                <a:gd name="connsiteY2" fmla="*/ 115250 h 205356"/>
                <a:gd name="connsiteX3" fmla="*/ 125475 w 162241"/>
                <a:gd name="connsiteY3" fmla="*/ 134300 h 205356"/>
                <a:gd name="connsiteX4" fmla="*/ 102615 w 162241"/>
                <a:gd name="connsiteY4" fmla="*/ 205357 h 205356"/>
                <a:gd name="connsiteX5" fmla="*/ 48608 w 162241"/>
                <a:gd name="connsiteY5" fmla="*/ 189164 h 205356"/>
                <a:gd name="connsiteX6" fmla="*/ 3555 w 162241"/>
                <a:gd name="connsiteY6" fmla="*/ 143825 h 205356"/>
                <a:gd name="connsiteX7" fmla="*/ 6698 w 162241"/>
                <a:gd name="connsiteY7" fmla="*/ 74388 h 205356"/>
                <a:gd name="connsiteX8" fmla="*/ 92423 w 162241"/>
                <a:gd name="connsiteY8" fmla="*/ 569 h 205356"/>
                <a:gd name="connsiteX9" fmla="*/ 92423 w 162241"/>
                <a:gd name="connsiteY9" fmla="*/ 569 h 20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241" h="205356">
                  <a:moveTo>
                    <a:pt x="162241" y="20381"/>
                  </a:moveTo>
                  <a:lnTo>
                    <a:pt x="138048" y="95152"/>
                  </a:lnTo>
                  <a:cubicBezTo>
                    <a:pt x="136952" y="101963"/>
                    <a:pt x="135323" y="108687"/>
                    <a:pt x="133190" y="115250"/>
                  </a:cubicBezTo>
                  <a:cubicBezTo>
                    <a:pt x="131094" y="121784"/>
                    <a:pt x="128513" y="128147"/>
                    <a:pt x="125475" y="134300"/>
                  </a:cubicBezTo>
                  <a:lnTo>
                    <a:pt x="102615" y="205357"/>
                  </a:lnTo>
                  <a:lnTo>
                    <a:pt x="48608" y="189164"/>
                  </a:lnTo>
                  <a:cubicBezTo>
                    <a:pt x="26796" y="182801"/>
                    <a:pt x="9784" y="165675"/>
                    <a:pt x="3555" y="143825"/>
                  </a:cubicBezTo>
                  <a:cubicBezTo>
                    <a:pt x="-2084" y="120860"/>
                    <a:pt x="-998" y="96752"/>
                    <a:pt x="6698" y="74388"/>
                  </a:cubicBezTo>
                  <a:cubicBezTo>
                    <a:pt x="22033" y="26763"/>
                    <a:pt x="59466" y="-4670"/>
                    <a:pt x="92423" y="569"/>
                  </a:cubicBezTo>
                  <a:lnTo>
                    <a:pt x="92423" y="569"/>
                  </a:lnTo>
                  <a:close/>
                </a:path>
              </a:pathLst>
            </a:custGeom>
            <a:solidFill>
              <a:srgbClr val="752315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6" name="îṩḷîḋè"/>
            <p:cNvSpPr/>
            <p:nvPr/>
          </p:nvSpPr>
          <p:spPr>
            <a:xfrm>
              <a:off x="6423094" y="4914841"/>
              <a:ext cx="338090" cy="457723"/>
            </a:xfrm>
            <a:custGeom>
              <a:avLst/>
              <a:gdLst>
                <a:gd name="connsiteX0" fmla="*/ 133287 w 139974"/>
                <a:gd name="connsiteY0" fmla="*/ 115167 h 189504"/>
                <a:gd name="connsiteX1" fmla="*/ 40132 w 139974"/>
                <a:gd name="connsiteY1" fmla="*/ 187271 h 189504"/>
                <a:gd name="connsiteX2" fmla="*/ 6033 w 139974"/>
                <a:gd name="connsiteY2" fmla="*/ 151267 h 189504"/>
                <a:gd name="connsiteX3" fmla="*/ 6699 w 139974"/>
                <a:gd name="connsiteY3" fmla="*/ 74304 h 189504"/>
                <a:gd name="connsiteX4" fmla="*/ 23749 w 139974"/>
                <a:gd name="connsiteY4" fmla="*/ 39348 h 189504"/>
                <a:gd name="connsiteX5" fmla="*/ 99949 w 139974"/>
                <a:gd name="connsiteY5" fmla="*/ 2200 h 189504"/>
                <a:gd name="connsiteX6" fmla="*/ 133287 w 139974"/>
                <a:gd name="connsiteY6" fmla="*/ 115167 h 189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974" h="189504">
                  <a:moveTo>
                    <a:pt x="133287" y="115167"/>
                  </a:moveTo>
                  <a:cubicBezTo>
                    <a:pt x="116808" y="166221"/>
                    <a:pt x="74994" y="198511"/>
                    <a:pt x="40132" y="187271"/>
                  </a:cubicBezTo>
                  <a:cubicBezTo>
                    <a:pt x="23759" y="181270"/>
                    <a:pt x="11138" y="167945"/>
                    <a:pt x="6033" y="151267"/>
                  </a:cubicBezTo>
                  <a:cubicBezTo>
                    <a:pt x="-2235" y="126244"/>
                    <a:pt x="-1997" y="99184"/>
                    <a:pt x="6699" y="74304"/>
                  </a:cubicBezTo>
                  <a:cubicBezTo>
                    <a:pt x="10614" y="61874"/>
                    <a:pt x="16358" y="50092"/>
                    <a:pt x="23749" y="39348"/>
                  </a:cubicBezTo>
                  <a:cubicBezTo>
                    <a:pt x="43942" y="9630"/>
                    <a:pt x="73755" y="-6087"/>
                    <a:pt x="99949" y="2200"/>
                  </a:cubicBezTo>
                  <a:cubicBezTo>
                    <a:pt x="134715" y="13535"/>
                    <a:pt x="149765" y="64208"/>
                    <a:pt x="133287" y="115167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7" name="îŝḷïḑè"/>
            <p:cNvSpPr/>
            <p:nvPr/>
          </p:nvSpPr>
          <p:spPr>
            <a:xfrm>
              <a:off x="3446137" y="3089110"/>
              <a:ext cx="2013292" cy="2383427"/>
            </a:xfrm>
            <a:custGeom>
              <a:avLst/>
              <a:gdLst>
                <a:gd name="connsiteX0" fmla="*/ 793528 w 833532"/>
                <a:gd name="connsiteY0" fmla="*/ 986774 h 986773"/>
                <a:gd name="connsiteX1" fmla="*/ 131254 w 833532"/>
                <a:gd name="connsiteY1" fmla="*/ 986774 h 986773"/>
                <a:gd name="connsiteX2" fmla="*/ 0 w 833532"/>
                <a:gd name="connsiteY2" fmla="*/ 98758 h 986773"/>
                <a:gd name="connsiteX3" fmla="*/ 305753 w 833532"/>
                <a:gd name="connsiteY3" fmla="*/ 8937 h 986773"/>
                <a:gd name="connsiteX4" fmla="*/ 558070 w 833532"/>
                <a:gd name="connsiteY4" fmla="*/ 5413 h 986773"/>
                <a:gd name="connsiteX5" fmla="*/ 833533 w 833532"/>
                <a:gd name="connsiteY5" fmla="*/ 87138 h 986773"/>
                <a:gd name="connsiteX6" fmla="*/ 793528 w 833532"/>
                <a:gd name="connsiteY6" fmla="*/ 986774 h 98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532" h="986773">
                  <a:moveTo>
                    <a:pt x="793528" y="986774"/>
                  </a:moveTo>
                  <a:lnTo>
                    <a:pt x="131254" y="986774"/>
                  </a:lnTo>
                  <a:cubicBezTo>
                    <a:pt x="80582" y="684069"/>
                    <a:pt x="60388" y="380984"/>
                    <a:pt x="0" y="98758"/>
                  </a:cubicBezTo>
                  <a:cubicBezTo>
                    <a:pt x="96069" y="51648"/>
                    <a:pt x="199473" y="21272"/>
                    <a:pt x="305753" y="8937"/>
                  </a:cubicBezTo>
                  <a:cubicBezTo>
                    <a:pt x="389468" y="-1654"/>
                    <a:pt x="474097" y="-2835"/>
                    <a:pt x="558070" y="5413"/>
                  </a:cubicBezTo>
                  <a:cubicBezTo>
                    <a:pt x="677990" y="17319"/>
                    <a:pt x="778383" y="47990"/>
                    <a:pt x="833533" y="87138"/>
                  </a:cubicBezTo>
                  <a:cubicBezTo>
                    <a:pt x="833533" y="87138"/>
                    <a:pt x="823151" y="683593"/>
                    <a:pt x="793528" y="98677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8" name="ïŝľîḑè"/>
            <p:cNvSpPr/>
            <p:nvPr/>
          </p:nvSpPr>
          <p:spPr>
            <a:xfrm>
              <a:off x="6833026" y="5074029"/>
              <a:ext cx="429297" cy="290719"/>
            </a:xfrm>
            <a:custGeom>
              <a:avLst/>
              <a:gdLst>
                <a:gd name="connsiteX0" fmla="*/ 34054 w 177735"/>
                <a:gd name="connsiteY0" fmla="*/ 4112 h 120362"/>
                <a:gd name="connsiteX1" fmla="*/ 176929 w 177735"/>
                <a:gd name="connsiteY1" fmla="*/ 113459 h 120362"/>
                <a:gd name="connsiteX2" fmla="*/ 137686 w 177735"/>
                <a:gd name="connsiteY2" fmla="*/ 115841 h 120362"/>
                <a:gd name="connsiteX3" fmla="*/ 10813 w 177735"/>
                <a:gd name="connsiteY3" fmla="*/ 40498 h 120362"/>
                <a:gd name="connsiteX4" fmla="*/ 2945 w 177735"/>
                <a:gd name="connsiteY4" fmla="*/ 10808 h 120362"/>
                <a:gd name="connsiteX5" fmla="*/ 32635 w 177735"/>
                <a:gd name="connsiteY5" fmla="*/ 2941 h 120362"/>
                <a:gd name="connsiteX6" fmla="*/ 34435 w 177735"/>
                <a:gd name="connsiteY6" fmla="*/ 4112 h 120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735" h="120362">
                  <a:moveTo>
                    <a:pt x="34054" y="4112"/>
                  </a:moveTo>
                  <a:lnTo>
                    <a:pt x="176929" y="113459"/>
                  </a:lnTo>
                  <a:cubicBezTo>
                    <a:pt x="183215" y="118031"/>
                    <a:pt x="151116" y="125080"/>
                    <a:pt x="137686" y="115841"/>
                  </a:cubicBezTo>
                  <a:lnTo>
                    <a:pt x="10813" y="40498"/>
                  </a:lnTo>
                  <a:cubicBezTo>
                    <a:pt x="440" y="34469"/>
                    <a:pt x="-3084" y="21181"/>
                    <a:pt x="2945" y="10808"/>
                  </a:cubicBezTo>
                  <a:cubicBezTo>
                    <a:pt x="8974" y="436"/>
                    <a:pt x="22262" y="-3079"/>
                    <a:pt x="32635" y="2941"/>
                  </a:cubicBezTo>
                  <a:cubicBezTo>
                    <a:pt x="33254" y="3303"/>
                    <a:pt x="33854" y="3693"/>
                    <a:pt x="34435" y="4112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9" name="ïş1îḋè"/>
            <p:cNvSpPr/>
            <p:nvPr/>
          </p:nvSpPr>
          <p:spPr>
            <a:xfrm>
              <a:off x="6945249" y="5053861"/>
              <a:ext cx="422360" cy="305656"/>
            </a:xfrm>
            <a:custGeom>
              <a:avLst/>
              <a:gdLst>
                <a:gd name="connsiteX0" fmla="*/ 34265 w 174863"/>
                <a:gd name="connsiteY0" fmla="*/ 4271 h 126546"/>
                <a:gd name="connsiteX1" fmla="*/ 171234 w 174863"/>
                <a:gd name="connsiteY1" fmla="*/ 114094 h 126546"/>
                <a:gd name="connsiteX2" fmla="*/ 142659 w 174863"/>
                <a:gd name="connsiteY2" fmla="*/ 122190 h 126546"/>
                <a:gd name="connsiteX3" fmla="*/ 9976 w 174863"/>
                <a:gd name="connsiteY3" fmla="*/ 39989 h 126546"/>
                <a:gd name="connsiteX4" fmla="*/ 3451 w 174863"/>
                <a:gd name="connsiteY4" fmla="*/ 9976 h 126546"/>
                <a:gd name="connsiteX5" fmla="*/ 33455 w 174863"/>
                <a:gd name="connsiteY5" fmla="*/ 3451 h 126546"/>
                <a:gd name="connsiteX6" fmla="*/ 34646 w 174863"/>
                <a:gd name="connsiteY6" fmla="*/ 4271 h 126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863" h="126546">
                  <a:moveTo>
                    <a:pt x="34265" y="4271"/>
                  </a:moveTo>
                  <a:lnTo>
                    <a:pt x="171234" y="114094"/>
                  </a:lnTo>
                  <a:cubicBezTo>
                    <a:pt x="184855" y="124857"/>
                    <a:pt x="156756" y="131334"/>
                    <a:pt x="142659" y="122190"/>
                  </a:cubicBezTo>
                  <a:lnTo>
                    <a:pt x="9976" y="39989"/>
                  </a:lnTo>
                  <a:cubicBezTo>
                    <a:pt x="-111" y="33503"/>
                    <a:pt x="-3035" y="20073"/>
                    <a:pt x="3451" y="9976"/>
                  </a:cubicBezTo>
                  <a:cubicBezTo>
                    <a:pt x="9928" y="-111"/>
                    <a:pt x="23368" y="-3035"/>
                    <a:pt x="33455" y="3451"/>
                  </a:cubicBezTo>
                  <a:cubicBezTo>
                    <a:pt x="33865" y="3709"/>
                    <a:pt x="34255" y="3985"/>
                    <a:pt x="34646" y="4271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0" name="îṥļide"/>
            <p:cNvSpPr/>
            <p:nvPr/>
          </p:nvSpPr>
          <p:spPr>
            <a:xfrm>
              <a:off x="7008421" y="5013251"/>
              <a:ext cx="444489" cy="321776"/>
            </a:xfrm>
            <a:custGeom>
              <a:avLst/>
              <a:gdLst>
                <a:gd name="connsiteX0" fmla="*/ 35923 w 184025"/>
                <a:gd name="connsiteY0" fmla="*/ 4700 h 133220"/>
                <a:gd name="connsiteX1" fmla="*/ 183275 w 184025"/>
                <a:gd name="connsiteY1" fmla="*/ 124430 h 133220"/>
                <a:gd name="connsiteX2" fmla="*/ 150605 w 184025"/>
                <a:gd name="connsiteY2" fmla="*/ 130526 h 133220"/>
                <a:gd name="connsiteX3" fmla="*/ 10206 w 184025"/>
                <a:gd name="connsiteY3" fmla="*/ 40133 h 133220"/>
                <a:gd name="connsiteX4" fmla="*/ 3310 w 184025"/>
                <a:gd name="connsiteY4" fmla="*/ 10206 h 133220"/>
                <a:gd name="connsiteX5" fmla="*/ 33237 w 184025"/>
                <a:gd name="connsiteY5" fmla="*/ 3310 h 133220"/>
                <a:gd name="connsiteX6" fmla="*/ 35447 w 184025"/>
                <a:gd name="connsiteY6" fmla="*/ 4891 h 133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025" h="133220">
                  <a:moveTo>
                    <a:pt x="35923" y="4700"/>
                  </a:moveTo>
                  <a:lnTo>
                    <a:pt x="183275" y="124430"/>
                  </a:lnTo>
                  <a:cubicBezTo>
                    <a:pt x="188609" y="132621"/>
                    <a:pt x="164225" y="136050"/>
                    <a:pt x="150605" y="130526"/>
                  </a:cubicBezTo>
                  <a:lnTo>
                    <a:pt x="10206" y="40133"/>
                  </a:lnTo>
                  <a:cubicBezTo>
                    <a:pt x="33" y="33771"/>
                    <a:pt x="-3053" y="20369"/>
                    <a:pt x="3310" y="10206"/>
                  </a:cubicBezTo>
                  <a:cubicBezTo>
                    <a:pt x="9672" y="33"/>
                    <a:pt x="23074" y="-3053"/>
                    <a:pt x="33237" y="3310"/>
                  </a:cubicBezTo>
                  <a:cubicBezTo>
                    <a:pt x="34009" y="3796"/>
                    <a:pt x="34742" y="4319"/>
                    <a:pt x="35447" y="4891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1" name="iṥlíḋè"/>
            <p:cNvSpPr/>
            <p:nvPr/>
          </p:nvSpPr>
          <p:spPr>
            <a:xfrm>
              <a:off x="7082184" y="4983315"/>
              <a:ext cx="362511" cy="306692"/>
            </a:xfrm>
            <a:custGeom>
              <a:avLst/>
              <a:gdLst>
                <a:gd name="connsiteX0" fmla="*/ 147403 w 150085"/>
                <a:gd name="connsiteY0" fmla="*/ 116059 h 126975"/>
                <a:gd name="connsiteX1" fmla="*/ 118161 w 150085"/>
                <a:gd name="connsiteY1" fmla="*/ 120727 h 126975"/>
                <a:gd name="connsiteX2" fmla="*/ 6814 w 150085"/>
                <a:gd name="connsiteY2" fmla="*/ 30429 h 126975"/>
                <a:gd name="connsiteX3" fmla="*/ 37865 w 150085"/>
                <a:gd name="connsiteY3" fmla="*/ 7093 h 12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085" h="126975">
                  <a:moveTo>
                    <a:pt x="147403" y="116059"/>
                  </a:moveTo>
                  <a:cubicBezTo>
                    <a:pt x="158832" y="127870"/>
                    <a:pt x="130829" y="131109"/>
                    <a:pt x="118161" y="120727"/>
                  </a:cubicBezTo>
                  <a:lnTo>
                    <a:pt x="6814" y="30429"/>
                  </a:lnTo>
                  <a:cubicBezTo>
                    <a:pt x="-13951" y="11856"/>
                    <a:pt x="17481" y="-12147"/>
                    <a:pt x="37865" y="7093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2" name="îṧļïḍè"/>
            <p:cNvSpPr/>
            <p:nvPr/>
          </p:nvSpPr>
          <p:spPr>
            <a:xfrm rot="20425199">
              <a:off x="6606901" y="5110518"/>
              <a:ext cx="421017" cy="237885"/>
            </a:xfrm>
            <a:custGeom>
              <a:avLst/>
              <a:gdLst>
                <a:gd name="connsiteX0" fmla="*/ 174307 w 174307"/>
                <a:gd name="connsiteY0" fmla="*/ 49244 h 98488"/>
                <a:gd name="connsiteX1" fmla="*/ 87154 w 174307"/>
                <a:gd name="connsiteY1" fmla="*/ 98489 h 98488"/>
                <a:gd name="connsiteX2" fmla="*/ 0 w 174307"/>
                <a:gd name="connsiteY2" fmla="*/ 49244 h 98488"/>
                <a:gd name="connsiteX3" fmla="*/ 87154 w 174307"/>
                <a:gd name="connsiteY3" fmla="*/ 0 h 98488"/>
                <a:gd name="connsiteX4" fmla="*/ 174307 w 174307"/>
                <a:gd name="connsiteY4" fmla="*/ 49244 h 9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307" h="98488">
                  <a:moveTo>
                    <a:pt x="174307" y="49244"/>
                  </a:moveTo>
                  <a:cubicBezTo>
                    <a:pt x="174307" y="76441"/>
                    <a:pt x="135287" y="98489"/>
                    <a:pt x="87154" y="98489"/>
                  </a:cubicBezTo>
                  <a:cubicBezTo>
                    <a:pt x="39020" y="98489"/>
                    <a:pt x="0" y="76441"/>
                    <a:pt x="0" y="49244"/>
                  </a:cubicBezTo>
                  <a:cubicBezTo>
                    <a:pt x="0" y="22047"/>
                    <a:pt x="39020" y="0"/>
                    <a:pt x="87154" y="0"/>
                  </a:cubicBezTo>
                  <a:cubicBezTo>
                    <a:pt x="135287" y="0"/>
                    <a:pt x="174307" y="22047"/>
                    <a:pt x="174307" y="49244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3" name="i$liḑé"/>
            <p:cNvSpPr/>
            <p:nvPr/>
          </p:nvSpPr>
          <p:spPr>
            <a:xfrm>
              <a:off x="6447788" y="4963832"/>
              <a:ext cx="822020" cy="393216"/>
            </a:xfrm>
            <a:custGeom>
              <a:avLst/>
              <a:gdLst>
                <a:gd name="connsiteX0" fmla="*/ 48959 w 340328"/>
                <a:gd name="connsiteY0" fmla="*/ 34876 h 162797"/>
                <a:gd name="connsiteX1" fmla="*/ 254794 w 340328"/>
                <a:gd name="connsiteY1" fmla="*/ 1634 h 162797"/>
                <a:gd name="connsiteX2" fmla="*/ 296799 w 340328"/>
                <a:gd name="connsiteY2" fmla="*/ 9730 h 162797"/>
                <a:gd name="connsiteX3" fmla="*/ 340328 w 340328"/>
                <a:gd name="connsiteY3" fmla="*/ 54974 h 162797"/>
                <a:gd name="connsiteX4" fmla="*/ 191834 w 340328"/>
                <a:gd name="connsiteY4" fmla="*/ 117744 h 162797"/>
                <a:gd name="connsiteX5" fmla="*/ 102299 w 340328"/>
                <a:gd name="connsiteY5" fmla="*/ 162797 h 162797"/>
                <a:gd name="connsiteX6" fmla="*/ 0 w 340328"/>
                <a:gd name="connsiteY6" fmla="*/ 131364 h 16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0328" h="162797">
                  <a:moveTo>
                    <a:pt x="48959" y="34876"/>
                  </a:moveTo>
                  <a:lnTo>
                    <a:pt x="254794" y="1634"/>
                  </a:lnTo>
                  <a:cubicBezTo>
                    <a:pt x="269300" y="-2195"/>
                    <a:pt x="284760" y="786"/>
                    <a:pt x="296799" y="9730"/>
                  </a:cubicBezTo>
                  <a:lnTo>
                    <a:pt x="340328" y="54974"/>
                  </a:lnTo>
                  <a:lnTo>
                    <a:pt x="191834" y="117744"/>
                  </a:lnTo>
                  <a:lnTo>
                    <a:pt x="102299" y="162797"/>
                  </a:lnTo>
                  <a:lnTo>
                    <a:pt x="0" y="131364"/>
                  </a:ln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4" name="iṧliḓe"/>
            <p:cNvSpPr/>
            <p:nvPr/>
          </p:nvSpPr>
          <p:spPr>
            <a:xfrm>
              <a:off x="6481563" y="5203421"/>
              <a:ext cx="560418" cy="173042"/>
            </a:xfrm>
            <a:custGeom>
              <a:avLst/>
              <a:gdLst>
                <a:gd name="connsiteX0" fmla="*/ 18497 w 232021"/>
                <a:gd name="connsiteY0" fmla="*/ 72 h 71642"/>
                <a:gd name="connsiteX1" fmla="*/ 117652 w 232021"/>
                <a:gd name="connsiteY1" fmla="*/ 17312 h 71642"/>
                <a:gd name="connsiteX2" fmla="*/ 224428 w 232021"/>
                <a:gd name="connsiteY2" fmla="*/ 40648 h 71642"/>
                <a:gd name="connsiteX3" fmla="*/ 205378 w 232021"/>
                <a:gd name="connsiteY3" fmla="*/ 66556 h 71642"/>
                <a:gd name="connsiteX4" fmla="*/ 82696 w 232021"/>
                <a:gd name="connsiteY4" fmla="*/ 62270 h 71642"/>
                <a:gd name="connsiteX5" fmla="*/ 8781 w 232021"/>
                <a:gd name="connsiteY5" fmla="*/ 31504 h 71642"/>
                <a:gd name="connsiteX6" fmla="*/ 2028 w 232021"/>
                <a:gd name="connsiteY6" fmla="*/ 8778 h 71642"/>
                <a:gd name="connsiteX7" fmla="*/ 18306 w 232021"/>
                <a:gd name="connsiteY7" fmla="*/ 72 h 7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2021" h="71642">
                  <a:moveTo>
                    <a:pt x="18497" y="72"/>
                  </a:moveTo>
                  <a:cubicBezTo>
                    <a:pt x="51644" y="1500"/>
                    <a:pt x="86410" y="13407"/>
                    <a:pt x="117652" y="17312"/>
                  </a:cubicBezTo>
                  <a:cubicBezTo>
                    <a:pt x="153809" y="22227"/>
                    <a:pt x="189518" y="30028"/>
                    <a:pt x="224428" y="40648"/>
                  </a:cubicBezTo>
                  <a:cubicBezTo>
                    <a:pt x="241954" y="45220"/>
                    <a:pt x="226428" y="62746"/>
                    <a:pt x="205378" y="66556"/>
                  </a:cubicBezTo>
                  <a:cubicBezTo>
                    <a:pt x="164696" y="74567"/>
                    <a:pt x="122720" y="73100"/>
                    <a:pt x="82696" y="62270"/>
                  </a:cubicBezTo>
                  <a:cubicBezTo>
                    <a:pt x="57073" y="54574"/>
                    <a:pt x="32299" y="44268"/>
                    <a:pt x="8781" y="31504"/>
                  </a:cubicBezTo>
                  <a:cubicBezTo>
                    <a:pt x="637" y="27094"/>
                    <a:pt x="-2382" y="16922"/>
                    <a:pt x="2028" y="8778"/>
                  </a:cubicBezTo>
                  <a:cubicBezTo>
                    <a:pt x="5229" y="2882"/>
                    <a:pt x="11630" y="-547"/>
                    <a:pt x="18306" y="72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5" name="ïş1ídé"/>
            <p:cNvSpPr/>
            <p:nvPr/>
          </p:nvSpPr>
          <p:spPr>
            <a:xfrm>
              <a:off x="3405646" y="3115300"/>
              <a:ext cx="1119722" cy="2357239"/>
            </a:xfrm>
            <a:custGeom>
              <a:avLst/>
              <a:gdLst>
                <a:gd name="connsiteX0" fmla="*/ 462820 w 463581"/>
                <a:gd name="connsiteY0" fmla="*/ 975931 h 975931"/>
                <a:gd name="connsiteX1" fmla="*/ 116586 w 463581"/>
                <a:gd name="connsiteY1" fmla="*/ 975931 h 975931"/>
                <a:gd name="connsiteX2" fmla="*/ 104775 w 463581"/>
                <a:gd name="connsiteY2" fmla="*/ 899731 h 975931"/>
                <a:gd name="connsiteX3" fmla="*/ 0 w 463581"/>
                <a:gd name="connsiteY3" fmla="*/ 82487 h 975931"/>
                <a:gd name="connsiteX4" fmla="*/ 305562 w 463581"/>
                <a:gd name="connsiteY4" fmla="*/ 0 h 975931"/>
                <a:gd name="connsiteX5" fmla="*/ 463582 w 463581"/>
                <a:gd name="connsiteY5" fmla="*/ 902875 h 975931"/>
                <a:gd name="connsiteX6" fmla="*/ 462820 w 463581"/>
                <a:gd name="connsiteY6" fmla="*/ 975931 h 975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3581" h="975931">
                  <a:moveTo>
                    <a:pt x="462820" y="975931"/>
                  </a:moveTo>
                  <a:lnTo>
                    <a:pt x="116586" y="975931"/>
                  </a:lnTo>
                  <a:cubicBezTo>
                    <a:pt x="112395" y="950528"/>
                    <a:pt x="108461" y="925135"/>
                    <a:pt x="104775" y="899731"/>
                  </a:cubicBezTo>
                  <a:cubicBezTo>
                    <a:pt x="64579" y="621601"/>
                    <a:pt x="54959" y="340995"/>
                    <a:pt x="0" y="82487"/>
                  </a:cubicBezTo>
                  <a:cubicBezTo>
                    <a:pt x="92869" y="35623"/>
                    <a:pt x="194405" y="12287"/>
                    <a:pt x="305562" y="0"/>
                  </a:cubicBezTo>
                  <a:cubicBezTo>
                    <a:pt x="341662" y="84582"/>
                    <a:pt x="461581" y="405003"/>
                    <a:pt x="463582" y="902875"/>
                  </a:cubicBezTo>
                  <a:cubicBezTo>
                    <a:pt x="463391" y="926973"/>
                    <a:pt x="463201" y="951262"/>
                    <a:pt x="462820" y="975931"/>
                  </a:cubicBezTo>
                  <a:close/>
                </a:path>
              </a:pathLst>
            </a:custGeom>
            <a:solidFill>
              <a:srgbClr val="F794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solidFill>
                  <a:srgbClr val="F7941D"/>
                </a:solidFill>
                <a:cs typeface="+mn-ea"/>
                <a:sym typeface="+mn-lt"/>
              </a:endParaRPr>
            </a:p>
          </p:txBody>
        </p:sp>
        <p:sp>
          <p:nvSpPr>
            <p:cNvPr id="316" name="ïṣļîḓe"/>
            <p:cNvSpPr/>
            <p:nvPr/>
          </p:nvSpPr>
          <p:spPr>
            <a:xfrm>
              <a:off x="3658717" y="5281358"/>
              <a:ext cx="865912" cy="191182"/>
            </a:xfrm>
            <a:custGeom>
              <a:avLst/>
              <a:gdLst>
                <a:gd name="connsiteX0" fmla="*/ 358045 w 358500"/>
                <a:gd name="connsiteY0" fmla="*/ 79153 h 79152"/>
                <a:gd name="connsiteX1" fmla="*/ 11811 w 358500"/>
                <a:gd name="connsiteY1" fmla="*/ 79153 h 79152"/>
                <a:gd name="connsiteX2" fmla="*/ 0 w 358500"/>
                <a:gd name="connsiteY2" fmla="*/ 2953 h 79152"/>
                <a:gd name="connsiteX3" fmla="*/ 350806 w 358500"/>
                <a:gd name="connsiteY3" fmla="*/ 0 h 79152"/>
                <a:gd name="connsiteX4" fmla="*/ 358426 w 358500"/>
                <a:gd name="connsiteY4" fmla="*/ 6096 h 79152"/>
                <a:gd name="connsiteX5" fmla="*/ 358045 w 358500"/>
                <a:gd name="connsiteY5" fmla="*/ 79153 h 7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8500" h="79152">
                  <a:moveTo>
                    <a:pt x="358045" y="79153"/>
                  </a:moveTo>
                  <a:lnTo>
                    <a:pt x="11811" y="79153"/>
                  </a:lnTo>
                  <a:cubicBezTo>
                    <a:pt x="7620" y="53750"/>
                    <a:pt x="3686" y="28356"/>
                    <a:pt x="0" y="2953"/>
                  </a:cubicBezTo>
                  <a:lnTo>
                    <a:pt x="350806" y="0"/>
                  </a:lnTo>
                  <a:lnTo>
                    <a:pt x="358426" y="6096"/>
                  </a:lnTo>
                  <a:cubicBezTo>
                    <a:pt x="358616" y="30194"/>
                    <a:pt x="358426" y="54483"/>
                    <a:pt x="358045" y="79153"/>
                  </a:cubicBezTo>
                  <a:close/>
                </a:path>
              </a:pathLst>
            </a:custGeom>
            <a:solidFill>
              <a:srgbClr val="752315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7" name="iṡľiďê"/>
            <p:cNvSpPr/>
            <p:nvPr/>
          </p:nvSpPr>
          <p:spPr>
            <a:xfrm>
              <a:off x="4856433" y="3133935"/>
              <a:ext cx="722632" cy="2338605"/>
            </a:xfrm>
            <a:custGeom>
              <a:avLst/>
              <a:gdLst>
                <a:gd name="connsiteX0" fmla="*/ 299180 w 299180"/>
                <a:gd name="connsiteY0" fmla="*/ 77057 h 968216"/>
                <a:gd name="connsiteX1" fmla="*/ 224219 w 299180"/>
                <a:gd name="connsiteY1" fmla="*/ 968216 h 968216"/>
                <a:gd name="connsiteX2" fmla="*/ 52769 w 299180"/>
                <a:gd name="connsiteY2" fmla="*/ 968216 h 968216"/>
                <a:gd name="connsiteX3" fmla="*/ 0 w 299180"/>
                <a:gd name="connsiteY3" fmla="*/ 85058 h 968216"/>
                <a:gd name="connsiteX4" fmla="*/ 60103 w 299180"/>
                <a:gd name="connsiteY4" fmla="*/ 0 h 968216"/>
                <a:gd name="connsiteX5" fmla="*/ 299180 w 299180"/>
                <a:gd name="connsiteY5" fmla="*/ 77057 h 96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9180" h="968216">
                  <a:moveTo>
                    <a:pt x="299180" y="77057"/>
                  </a:moveTo>
                  <a:cubicBezTo>
                    <a:pt x="299180" y="77057"/>
                    <a:pt x="274891" y="665416"/>
                    <a:pt x="224219" y="968216"/>
                  </a:cubicBezTo>
                  <a:lnTo>
                    <a:pt x="52769" y="968216"/>
                  </a:lnTo>
                  <a:cubicBezTo>
                    <a:pt x="57340" y="777716"/>
                    <a:pt x="47815" y="334137"/>
                    <a:pt x="0" y="85058"/>
                  </a:cubicBezTo>
                  <a:lnTo>
                    <a:pt x="60103" y="0"/>
                  </a:lnTo>
                  <a:cubicBezTo>
                    <a:pt x="166306" y="16383"/>
                    <a:pt x="253079" y="44482"/>
                    <a:pt x="299180" y="77057"/>
                  </a:cubicBezTo>
                  <a:close/>
                </a:path>
              </a:pathLst>
            </a:custGeom>
            <a:solidFill>
              <a:srgbClr val="F794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8" name="îšļîḑe"/>
            <p:cNvSpPr/>
            <p:nvPr/>
          </p:nvSpPr>
          <p:spPr>
            <a:xfrm>
              <a:off x="5392924" y="3714151"/>
              <a:ext cx="77831" cy="1764161"/>
            </a:xfrm>
            <a:custGeom>
              <a:avLst/>
              <a:gdLst>
                <a:gd name="connsiteX0" fmla="*/ 2198 w 32223"/>
                <a:gd name="connsiteY0" fmla="*/ 730379 h 730388"/>
                <a:gd name="connsiteX1" fmla="*/ 2198 w 32223"/>
                <a:gd name="connsiteY1" fmla="*/ 730379 h 730388"/>
                <a:gd name="connsiteX2" fmla="*/ 8 w 32223"/>
                <a:gd name="connsiteY2" fmla="*/ 727826 h 730388"/>
                <a:gd name="connsiteX3" fmla="*/ 8 w 32223"/>
                <a:gd name="connsiteY3" fmla="*/ 727808 h 730388"/>
                <a:gd name="connsiteX4" fmla="*/ 3055 w 32223"/>
                <a:gd name="connsiteY4" fmla="*/ 686850 h 730388"/>
                <a:gd name="connsiteX5" fmla="*/ 20105 w 32223"/>
                <a:gd name="connsiteY5" fmla="*/ 418340 h 730388"/>
                <a:gd name="connsiteX6" fmla="*/ 26106 w 32223"/>
                <a:gd name="connsiteY6" fmla="*/ 240604 h 730388"/>
                <a:gd name="connsiteX7" fmla="*/ 26106 w 32223"/>
                <a:gd name="connsiteY7" fmla="*/ 2479 h 730388"/>
                <a:gd name="connsiteX8" fmla="*/ 28392 w 32223"/>
                <a:gd name="connsiteY8" fmla="*/ 2 h 730388"/>
                <a:gd name="connsiteX9" fmla="*/ 28392 w 32223"/>
                <a:gd name="connsiteY9" fmla="*/ 2 h 730388"/>
                <a:gd name="connsiteX10" fmla="*/ 30869 w 32223"/>
                <a:gd name="connsiteY10" fmla="*/ 2288 h 730388"/>
                <a:gd name="connsiteX11" fmla="*/ 30869 w 32223"/>
                <a:gd name="connsiteY11" fmla="*/ 2288 h 730388"/>
                <a:gd name="connsiteX12" fmla="*/ 30869 w 32223"/>
                <a:gd name="connsiteY12" fmla="*/ 240413 h 730388"/>
                <a:gd name="connsiteX13" fmla="*/ 24772 w 32223"/>
                <a:gd name="connsiteY13" fmla="*/ 418340 h 730388"/>
                <a:gd name="connsiteX14" fmla="*/ 7818 w 32223"/>
                <a:gd name="connsiteY14" fmla="*/ 686945 h 730388"/>
                <a:gd name="connsiteX15" fmla="*/ 4770 w 32223"/>
                <a:gd name="connsiteY15" fmla="*/ 727903 h 730388"/>
                <a:gd name="connsiteX16" fmla="*/ 2494 w 32223"/>
                <a:gd name="connsiteY16" fmla="*/ 730389 h 730388"/>
                <a:gd name="connsiteX17" fmla="*/ 2198 w 32223"/>
                <a:gd name="connsiteY17" fmla="*/ 730379 h 730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223" h="730388">
                  <a:moveTo>
                    <a:pt x="2198" y="730379"/>
                  </a:moveTo>
                  <a:lnTo>
                    <a:pt x="2198" y="730379"/>
                  </a:lnTo>
                  <a:cubicBezTo>
                    <a:pt x="884" y="730275"/>
                    <a:pt x="-97" y="729131"/>
                    <a:pt x="8" y="727826"/>
                  </a:cubicBezTo>
                  <a:cubicBezTo>
                    <a:pt x="8" y="727817"/>
                    <a:pt x="8" y="727817"/>
                    <a:pt x="8" y="727808"/>
                  </a:cubicBezTo>
                  <a:cubicBezTo>
                    <a:pt x="8" y="727808"/>
                    <a:pt x="1246" y="712282"/>
                    <a:pt x="3055" y="686850"/>
                  </a:cubicBezTo>
                  <a:cubicBezTo>
                    <a:pt x="5722" y="650560"/>
                    <a:pt x="15057" y="524068"/>
                    <a:pt x="20105" y="418340"/>
                  </a:cubicBezTo>
                  <a:cubicBezTo>
                    <a:pt x="22963" y="359000"/>
                    <a:pt x="24963" y="299183"/>
                    <a:pt x="26106" y="240604"/>
                  </a:cubicBezTo>
                  <a:cubicBezTo>
                    <a:pt x="29059" y="96586"/>
                    <a:pt x="26106" y="3431"/>
                    <a:pt x="26106" y="2479"/>
                  </a:cubicBezTo>
                  <a:cubicBezTo>
                    <a:pt x="26049" y="1164"/>
                    <a:pt x="27078" y="59"/>
                    <a:pt x="28392" y="2"/>
                  </a:cubicBezTo>
                  <a:cubicBezTo>
                    <a:pt x="28392" y="2"/>
                    <a:pt x="28392" y="2"/>
                    <a:pt x="28392" y="2"/>
                  </a:cubicBezTo>
                  <a:cubicBezTo>
                    <a:pt x="29706" y="-55"/>
                    <a:pt x="30811" y="974"/>
                    <a:pt x="30869" y="2288"/>
                  </a:cubicBezTo>
                  <a:cubicBezTo>
                    <a:pt x="30869" y="2288"/>
                    <a:pt x="30869" y="2288"/>
                    <a:pt x="30869" y="2288"/>
                  </a:cubicBezTo>
                  <a:cubicBezTo>
                    <a:pt x="30869" y="3241"/>
                    <a:pt x="33917" y="96491"/>
                    <a:pt x="30869" y="240413"/>
                  </a:cubicBezTo>
                  <a:cubicBezTo>
                    <a:pt x="29726" y="298992"/>
                    <a:pt x="27630" y="358904"/>
                    <a:pt x="24772" y="418340"/>
                  </a:cubicBezTo>
                  <a:cubicBezTo>
                    <a:pt x="19820" y="524068"/>
                    <a:pt x="10485" y="650655"/>
                    <a:pt x="7818" y="686945"/>
                  </a:cubicBezTo>
                  <a:cubicBezTo>
                    <a:pt x="6008" y="712282"/>
                    <a:pt x="4770" y="727903"/>
                    <a:pt x="4770" y="727903"/>
                  </a:cubicBezTo>
                  <a:cubicBezTo>
                    <a:pt x="4827" y="729217"/>
                    <a:pt x="3808" y="730332"/>
                    <a:pt x="2494" y="730389"/>
                  </a:cubicBezTo>
                  <a:cubicBezTo>
                    <a:pt x="2398" y="730389"/>
                    <a:pt x="2294" y="730389"/>
                    <a:pt x="2198" y="730379"/>
                  </a:cubicBezTo>
                  <a:close/>
                </a:path>
              </a:pathLst>
            </a:custGeom>
            <a:solidFill>
              <a:srgbClr val="7523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9" name="íṥḻiďè"/>
            <p:cNvSpPr/>
            <p:nvPr/>
          </p:nvSpPr>
          <p:spPr>
            <a:xfrm>
              <a:off x="5405827" y="4046372"/>
              <a:ext cx="506371" cy="1378085"/>
            </a:xfrm>
            <a:custGeom>
              <a:avLst/>
              <a:gdLst>
                <a:gd name="connsiteX0" fmla="*/ 209645 w 209645"/>
                <a:gd name="connsiteY0" fmla="*/ 570547 h 570547"/>
                <a:gd name="connsiteX1" fmla="*/ 23146 w 209645"/>
                <a:gd name="connsiteY1" fmla="*/ 557117 h 570547"/>
                <a:gd name="connsiteX2" fmla="*/ 0 w 209645"/>
                <a:gd name="connsiteY2" fmla="*/ 549497 h 570547"/>
                <a:gd name="connsiteX3" fmla="*/ 16954 w 209645"/>
                <a:gd name="connsiteY3" fmla="*/ 280892 h 570547"/>
                <a:gd name="connsiteX4" fmla="*/ 24384 w 209645"/>
                <a:gd name="connsiteY4" fmla="*/ 0 h 570547"/>
                <a:gd name="connsiteX5" fmla="*/ 34385 w 209645"/>
                <a:gd name="connsiteY5" fmla="*/ 214598 h 570547"/>
                <a:gd name="connsiteX6" fmla="*/ 152781 w 209645"/>
                <a:gd name="connsiteY6" fmla="*/ 524923 h 570547"/>
                <a:gd name="connsiteX7" fmla="*/ 209645 w 209645"/>
                <a:gd name="connsiteY7" fmla="*/ 570547 h 570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645" h="570547">
                  <a:moveTo>
                    <a:pt x="209645" y="570547"/>
                  </a:moveTo>
                  <a:lnTo>
                    <a:pt x="23146" y="557117"/>
                  </a:lnTo>
                  <a:cubicBezTo>
                    <a:pt x="15278" y="555079"/>
                    <a:pt x="7544" y="552536"/>
                    <a:pt x="0" y="549497"/>
                  </a:cubicBezTo>
                  <a:cubicBezTo>
                    <a:pt x="4477" y="489680"/>
                    <a:pt x="12478" y="375380"/>
                    <a:pt x="16954" y="280892"/>
                  </a:cubicBezTo>
                  <a:cubicBezTo>
                    <a:pt x="20098" y="215837"/>
                    <a:pt x="23336" y="52864"/>
                    <a:pt x="24384" y="0"/>
                  </a:cubicBezTo>
                  <a:cubicBezTo>
                    <a:pt x="25146" y="15907"/>
                    <a:pt x="32861" y="195929"/>
                    <a:pt x="34385" y="214598"/>
                  </a:cubicBezTo>
                  <a:cubicBezTo>
                    <a:pt x="44387" y="330613"/>
                    <a:pt x="66199" y="431959"/>
                    <a:pt x="152781" y="524923"/>
                  </a:cubicBezTo>
                  <a:cubicBezTo>
                    <a:pt x="169297" y="542944"/>
                    <a:pt x="188471" y="558336"/>
                    <a:pt x="209645" y="570547"/>
                  </a:cubicBezTo>
                  <a:close/>
                </a:path>
              </a:pathLst>
            </a:custGeom>
            <a:solidFill>
              <a:srgbClr val="752315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0" name="ïṧḷiḑè"/>
            <p:cNvSpPr/>
            <p:nvPr/>
          </p:nvSpPr>
          <p:spPr>
            <a:xfrm>
              <a:off x="2971688" y="3276181"/>
              <a:ext cx="949034" cy="1919175"/>
            </a:xfrm>
            <a:custGeom>
              <a:avLst/>
              <a:gdLst>
                <a:gd name="connsiteX0" fmla="*/ 392072 w 392914"/>
                <a:gd name="connsiteY0" fmla="*/ 168756 h 794566"/>
                <a:gd name="connsiteX1" fmla="*/ 356449 w 392914"/>
                <a:gd name="connsiteY1" fmla="*/ 416882 h 794566"/>
                <a:gd name="connsiteX2" fmla="*/ 340066 w 392914"/>
                <a:gd name="connsiteY2" fmla="*/ 514323 h 794566"/>
                <a:gd name="connsiteX3" fmla="*/ 325778 w 392914"/>
                <a:gd name="connsiteY3" fmla="*/ 584998 h 794566"/>
                <a:gd name="connsiteX4" fmla="*/ 321968 w 392914"/>
                <a:gd name="connsiteY4" fmla="*/ 596524 h 794566"/>
                <a:gd name="connsiteX5" fmla="*/ 313586 w 392914"/>
                <a:gd name="connsiteY5" fmla="*/ 599286 h 794566"/>
                <a:gd name="connsiteX6" fmla="*/ 221956 w 392914"/>
                <a:gd name="connsiteY6" fmla="*/ 786643 h 794566"/>
                <a:gd name="connsiteX7" fmla="*/ 194429 w 392914"/>
                <a:gd name="connsiteY7" fmla="*/ 793119 h 794566"/>
                <a:gd name="connsiteX8" fmla="*/ 34599 w 392914"/>
                <a:gd name="connsiteY8" fmla="*/ 695012 h 794566"/>
                <a:gd name="connsiteX9" fmla="*/ 3833 w 392914"/>
                <a:gd name="connsiteY9" fmla="*/ 583665 h 794566"/>
                <a:gd name="connsiteX10" fmla="*/ 976 w 392914"/>
                <a:gd name="connsiteY10" fmla="*/ 486510 h 794566"/>
                <a:gd name="connsiteX11" fmla="*/ 20026 w 392914"/>
                <a:gd name="connsiteY11" fmla="*/ 352302 h 794566"/>
                <a:gd name="connsiteX12" fmla="*/ 114038 w 392914"/>
                <a:gd name="connsiteY12" fmla="*/ 83031 h 794566"/>
                <a:gd name="connsiteX13" fmla="*/ 160710 w 392914"/>
                <a:gd name="connsiteY13" fmla="*/ 26928 h 794566"/>
                <a:gd name="connsiteX14" fmla="*/ 392072 w 392914"/>
                <a:gd name="connsiteY14" fmla="*/ 168756 h 794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2914" h="794566">
                  <a:moveTo>
                    <a:pt x="392072" y="168756"/>
                  </a:moveTo>
                  <a:cubicBezTo>
                    <a:pt x="385500" y="251242"/>
                    <a:pt x="369689" y="335919"/>
                    <a:pt x="356449" y="416882"/>
                  </a:cubicBezTo>
                  <a:cubicBezTo>
                    <a:pt x="350829" y="450124"/>
                    <a:pt x="345781" y="482605"/>
                    <a:pt x="340066" y="514323"/>
                  </a:cubicBezTo>
                  <a:cubicBezTo>
                    <a:pt x="335875" y="538326"/>
                    <a:pt x="331303" y="561948"/>
                    <a:pt x="325778" y="584998"/>
                  </a:cubicBezTo>
                  <a:cubicBezTo>
                    <a:pt x="324835" y="588942"/>
                    <a:pt x="323569" y="592799"/>
                    <a:pt x="321968" y="596524"/>
                  </a:cubicBezTo>
                  <a:cubicBezTo>
                    <a:pt x="319873" y="601381"/>
                    <a:pt x="318254" y="601381"/>
                    <a:pt x="313586" y="599286"/>
                  </a:cubicBezTo>
                  <a:cubicBezTo>
                    <a:pt x="339980" y="676324"/>
                    <a:pt x="298965" y="760182"/>
                    <a:pt x="221956" y="786643"/>
                  </a:cubicBezTo>
                  <a:cubicBezTo>
                    <a:pt x="213031" y="789748"/>
                    <a:pt x="203801" y="791910"/>
                    <a:pt x="194429" y="793119"/>
                  </a:cubicBezTo>
                  <a:cubicBezTo>
                    <a:pt x="124525" y="802959"/>
                    <a:pt x="57469" y="761801"/>
                    <a:pt x="34599" y="695012"/>
                  </a:cubicBezTo>
                  <a:cubicBezTo>
                    <a:pt x="18216" y="659865"/>
                    <a:pt x="7815" y="622232"/>
                    <a:pt x="3833" y="583665"/>
                  </a:cubicBezTo>
                  <a:cubicBezTo>
                    <a:pt x="-5" y="551432"/>
                    <a:pt x="-967" y="518914"/>
                    <a:pt x="976" y="486510"/>
                  </a:cubicBezTo>
                  <a:cubicBezTo>
                    <a:pt x="3890" y="441352"/>
                    <a:pt x="10253" y="396489"/>
                    <a:pt x="20026" y="352302"/>
                  </a:cubicBezTo>
                  <a:cubicBezTo>
                    <a:pt x="40676" y="259167"/>
                    <a:pt x="72232" y="168784"/>
                    <a:pt x="114038" y="83031"/>
                  </a:cubicBezTo>
                  <a:cubicBezTo>
                    <a:pt x="125048" y="60971"/>
                    <a:pt x="141022" y="41768"/>
                    <a:pt x="160710" y="26928"/>
                  </a:cubicBezTo>
                  <a:cubicBezTo>
                    <a:pt x="255293" y="-42604"/>
                    <a:pt x="405503" y="28834"/>
                    <a:pt x="392072" y="168756"/>
                  </a:cubicBezTo>
                  <a:close/>
                </a:path>
              </a:pathLst>
            </a:custGeom>
            <a:solidFill>
              <a:srgbClr val="F794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1" name="iṡḷïdê"/>
            <p:cNvSpPr/>
            <p:nvPr/>
          </p:nvSpPr>
          <p:spPr>
            <a:xfrm>
              <a:off x="2959944" y="4450594"/>
              <a:ext cx="2096144" cy="1021948"/>
            </a:xfrm>
            <a:custGeom>
              <a:avLst/>
              <a:gdLst>
                <a:gd name="connsiteX0" fmla="*/ 772696 w 867834"/>
                <a:gd name="connsiteY0" fmla="*/ 423101 h 423101"/>
                <a:gd name="connsiteX1" fmla="*/ 448846 w 867834"/>
                <a:gd name="connsiteY1" fmla="*/ 399860 h 423101"/>
                <a:gd name="connsiteX2" fmla="*/ 361026 w 867834"/>
                <a:gd name="connsiteY2" fmla="*/ 390335 h 423101"/>
                <a:gd name="connsiteX3" fmla="*/ 296922 w 867834"/>
                <a:gd name="connsiteY3" fmla="*/ 383096 h 423101"/>
                <a:gd name="connsiteX4" fmla="*/ 256155 w 867834"/>
                <a:gd name="connsiteY4" fmla="*/ 378238 h 423101"/>
                <a:gd name="connsiteX5" fmla="*/ 21936 w 867834"/>
                <a:gd name="connsiteY5" fmla="*/ 246602 h 423101"/>
                <a:gd name="connsiteX6" fmla="*/ 219 w 867834"/>
                <a:gd name="connsiteY6" fmla="*/ 96203 h 423101"/>
                <a:gd name="connsiteX7" fmla="*/ 5648 w 867834"/>
                <a:gd name="connsiteY7" fmla="*/ 0 h 423101"/>
                <a:gd name="connsiteX8" fmla="*/ 5648 w 867834"/>
                <a:gd name="connsiteY8" fmla="*/ 0 h 423101"/>
                <a:gd name="connsiteX9" fmla="*/ 141284 w 867834"/>
                <a:gd name="connsiteY9" fmla="*/ 10097 h 423101"/>
                <a:gd name="connsiteX10" fmla="*/ 344738 w 867834"/>
                <a:gd name="connsiteY10" fmla="*/ 27813 h 423101"/>
                <a:gd name="connsiteX11" fmla="*/ 830513 w 867834"/>
                <a:gd name="connsiteY11" fmla="*/ 96393 h 423101"/>
                <a:gd name="connsiteX12" fmla="*/ 772696 w 867834"/>
                <a:gd name="connsiteY12" fmla="*/ 423101 h 423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67834" h="423101">
                  <a:moveTo>
                    <a:pt x="772696" y="423101"/>
                  </a:moveTo>
                  <a:cubicBezTo>
                    <a:pt x="690114" y="422529"/>
                    <a:pt x="558384" y="411099"/>
                    <a:pt x="448846" y="399860"/>
                  </a:cubicBezTo>
                  <a:cubicBezTo>
                    <a:pt x="417128" y="396621"/>
                    <a:pt x="387315" y="393478"/>
                    <a:pt x="361026" y="390335"/>
                  </a:cubicBezTo>
                  <a:lnTo>
                    <a:pt x="296922" y="383096"/>
                  </a:lnTo>
                  <a:cubicBezTo>
                    <a:pt x="271300" y="380143"/>
                    <a:pt x="256155" y="378238"/>
                    <a:pt x="256155" y="378238"/>
                  </a:cubicBezTo>
                  <a:cubicBezTo>
                    <a:pt x="158810" y="371570"/>
                    <a:pt x="65655" y="328041"/>
                    <a:pt x="21936" y="246602"/>
                  </a:cubicBezTo>
                  <a:cubicBezTo>
                    <a:pt x="-543" y="204692"/>
                    <a:pt x="-543" y="143828"/>
                    <a:pt x="219" y="96203"/>
                  </a:cubicBezTo>
                  <a:lnTo>
                    <a:pt x="5648" y="0"/>
                  </a:lnTo>
                  <a:lnTo>
                    <a:pt x="5648" y="0"/>
                  </a:lnTo>
                  <a:cubicBezTo>
                    <a:pt x="10791" y="0"/>
                    <a:pt x="63655" y="3905"/>
                    <a:pt x="141284" y="10097"/>
                  </a:cubicBezTo>
                  <a:cubicBezTo>
                    <a:pt x="198434" y="14669"/>
                    <a:pt x="269586" y="20669"/>
                    <a:pt x="344738" y="27813"/>
                  </a:cubicBezTo>
                  <a:cubicBezTo>
                    <a:pt x="525713" y="45053"/>
                    <a:pt x="730310" y="69056"/>
                    <a:pt x="830513" y="96393"/>
                  </a:cubicBezTo>
                  <a:cubicBezTo>
                    <a:pt x="906713" y="117443"/>
                    <a:pt x="855563" y="423672"/>
                    <a:pt x="772696" y="423101"/>
                  </a:cubicBezTo>
                  <a:close/>
                </a:path>
              </a:pathLst>
            </a:custGeom>
            <a:solidFill>
              <a:srgbClr val="F794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2" name="ïṡľiďe"/>
            <p:cNvSpPr/>
            <p:nvPr/>
          </p:nvSpPr>
          <p:spPr>
            <a:xfrm rot="17015399">
              <a:off x="4493067" y="4715430"/>
              <a:ext cx="799702" cy="726542"/>
            </a:xfrm>
            <a:custGeom>
              <a:avLst/>
              <a:gdLst>
                <a:gd name="connsiteX0" fmla="*/ 331089 w 331088"/>
                <a:gd name="connsiteY0" fmla="*/ 150400 h 300799"/>
                <a:gd name="connsiteX1" fmla="*/ 165544 w 331088"/>
                <a:gd name="connsiteY1" fmla="*/ 300800 h 300799"/>
                <a:gd name="connsiteX2" fmla="*/ 0 w 331088"/>
                <a:gd name="connsiteY2" fmla="*/ 150400 h 300799"/>
                <a:gd name="connsiteX3" fmla="*/ 165544 w 331088"/>
                <a:gd name="connsiteY3" fmla="*/ 0 h 300799"/>
                <a:gd name="connsiteX4" fmla="*/ 331089 w 331088"/>
                <a:gd name="connsiteY4" fmla="*/ 150400 h 300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1088" h="300799">
                  <a:moveTo>
                    <a:pt x="331089" y="150400"/>
                  </a:moveTo>
                  <a:cubicBezTo>
                    <a:pt x="331089" y="233463"/>
                    <a:pt x="256972" y="300800"/>
                    <a:pt x="165544" y="300800"/>
                  </a:cubicBezTo>
                  <a:cubicBezTo>
                    <a:pt x="74117" y="300800"/>
                    <a:pt x="0" y="233463"/>
                    <a:pt x="0" y="150400"/>
                  </a:cubicBezTo>
                  <a:cubicBezTo>
                    <a:pt x="0" y="67336"/>
                    <a:pt x="74117" y="0"/>
                    <a:pt x="165544" y="0"/>
                  </a:cubicBezTo>
                  <a:cubicBezTo>
                    <a:pt x="256972" y="0"/>
                    <a:pt x="331089" y="67336"/>
                    <a:pt x="331089" y="150400"/>
                  </a:cubicBezTo>
                  <a:close/>
                </a:path>
              </a:pathLst>
            </a:custGeom>
            <a:solidFill>
              <a:srgbClr val="F794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3" name="iSḻíḑê"/>
            <p:cNvSpPr/>
            <p:nvPr/>
          </p:nvSpPr>
          <p:spPr>
            <a:xfrm>
              <a:off x="4721660" y="4880666"/>
              <a:ext cx="376108" cy="492026"/>
            </a:xfrm>
            <a:custGeom>
              <a:avLst/>
              <a:gdLst>
                <a:gd name="connsiteX0" fmla="*/ 155714 w 155714"/>
                <a:gd name="connsiteY0" fmla="*/ 15397 h 203706"/>
                <a:gd name="connsiteX1" fmla="*/ 136664 w 155714"/>
                <a:gd name="connsiteY1" fmla="*/ 91597 h 203706"/>
                <a:gd name="connsiteX2" fmla="*/ 133331 w 155714"/>
                <a:gd name="connsiteY2" fmla="*/ 111980 h 203706"/>
                <a:gd name="connsiteX3" fmla="*/ 127044 w 155714"/>
                <a:gd name="connsiteY3" fmla="*/ 131030 h 203706"/>
                <a:gd name="connsiteX4" fmla="*/ 109328 w 155714"/>
                <a:gd name="connsiteY4" fmla="*/ 203706 h 203706"/>
                <a:gd name="connsiteX5" fmla="*/ 54273 w 155714"/>
                <a:gd name="connsiteY5" fmla="*/ 191514 h 203706"/>
                <a:gd name="connsiteX6" fmla="*/ 5982 w 155714"/>
                <a:gd name="connsiteY6" fmla="*/ 149604 h 203706"/>
                <a:gd name="connsiteX7" fmla="*/ 4076 w 155714"/>
                <a:gd name="connsiteY7" fmla="*/ 80071 h 203706"/>
                <a:gd name="connsiteX8" fmla="*/ 84563 w 155714"/>
                <a:gd name="connsiteY8" fmla="*/ 157 h 203706"/>
                <a:gd name="connsiteX9" fmla="*/ 84563 w 155714"/>
                <a:gd name="connsiteY9" fmla="*/ 157 h 20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5714" h="203706">
                  <a:moveTo>
                    <a:pt x="155714" y="15397"/>
                  </a:moveTo>
                  <a:lnTo>
                    <a:pt x="136664" y="91597"/>
                  </a:lnTo>
                  <a:cubicBezTo>
                    <a:pt x="136045" y="98464"/>
                    <a:pt x="134931" y="105275"/>
                    <a:pt x="133331" y="111980"/>
                  </a:cubicBezTo>
                  <a:cubicBezTo>
                    <a:pt x="131664" y="118467"/>
                    <a:pt x="129559" y="124829"/>
                    <a:pt x="127044" y="131030"/>
                  </a:cubicBezTo>
                  <a:lnTo>
                    <a:pt x="109328" y="203706"/>
                  </a:lnTo>
                  <a:lnTo>
                    <a:pt x="54273" y="191514"/>
                  </a:lnTo>
                  <a:cubicBezTo>
                    <a:pt x="32090" y="186675"/>
                    <a:pt x="13897" y="170883"/>
                    <a:pt x="5982" y="149604"/>
                  </a:cubicBezTo>
                  <a:cubicBezTo>
                    <a:pt x="-1286" y="127087"/>
                    <a:pt x="-1943" y="102951"/>
                    <a:pt x="4076" y="80071"/>
                  </a:cubicBezTo>
                  <a:cubicBezTo>
                    <a:pt x="15888" y="31399"/>
                    <a:pt x="50939" y="-2605"/>
                    <a:pt x="84563" y="157"/>
                  </a:cubicBezTo>
                  <a:lnTo>
                    <a:pt x="84563" y="157"/>
                  </a:lnTo>
                  <a:close/>
                </a:path>
              </a:pathLst>
            </a:custGeom>
            <a:solidFill>
              <a:srgbClr val="752315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4" name="î$ľidè"/>
            <p:cNvSpPr/>
            <p:nvPr/>
          </p:nvSpPr>
          <p:spPr>
            <a:xfrm>
              <a:off x="3342438" y="4500373"/>
              <a:ext cx="1917201" cy="964346"/>
            </a:xfrm>
            <a:custGeom>
              <a:avLst/>
              <a:gdLst>
                <a:gd name="connsiteX0" fmla="*/ 679965 w 793749"/>
                <a:gd name="connsiteY0" fmla="*/ 399253 h 399253"/>
                <a:gd name="connsiteX1" fmla="*/ 677679 w 793749"/>
                <a:gd name="connsiteY1" fmla="*/ 397253 h 399253"/>
                <a:gd name="connsiteX2" fmla="*/ 679622 w 793749"/>
                <a:gd name="connsiteY2" fmla="*/ 394500 h 399253"/>
                <a:gd name="connsiteX3" fmla="*/ 679679 w 793749"/>
                <a:gd name="connsiteY3" fmla="*/ 394491 h 399253"/>
                <a:gd name="connsiteX4" fmla="*/ 757118 w 793749"/>
                <a:gd name="connsiteY4" fmla="*/ 340103 h 399253"/>
                <a:gd name="connsiteX5" fmla="*/ 783311 w 793749"/>
                <a:gd name="connsiteY5" fmla="*/ 181702 h 399253"/>
                <a:gd name="connsiteX6" fmla="*/ 691776 w 793749"/>
                <a:gd name="connsiteY6" fmla="*/ 84071 h 399253"/>
                <a:gd name="connsiteX7" fmla="*/ 239148 w 793749"/>
                <a:gd name="connsiteY7" fmla="*/ 15015 h 399253"/>
                <a:gd name="connsiteX8" fmla="*/ 194857 w 793749"/>
                <a:gd name="connsiteY8" fmla="*/ 10347 h 399253"/>
                <a:gd name="connsiteX9" fmla="*/ 62936 w 793749"/>
                <a:gd name="connsiteY9" fmla="*/ 5204 h 399253"/>
                <a:gd name="connsiteX10" fmla="*/ 4452 w 793749"/>
                <a:gd name="connsiteY10" fmla="*/ 17491 h 399253"/>
                <a:gd name="connsiteX11" fmla="*/ 1395 w 793749"/>
                <a:gd name="connsiteY11" fmla="*/ 18539 h 399253"/>
                <a:gd name="connsiteX12" fmla="*/ 1214 w 793749"/>
                <a:gd name="connsiteY12" fmla="*/ 18444 h 399253"/>
                <a:gd name="connsiteX13" fmla="*/ 261 w 793749"/>
                <a:gd name="connsiteY13" fmla="*/ 15205 h 399253"/>
                <a:gd name="connsiteX14" fmla="*/ 62745 w 793749"/>
                <a:gd name="connsiteY14" fmla="*/ 441 h 399253"/>
                <a:gd name="connsiteX15" fmla="*/ 195333 w 793749"/>
                <a:gd name="connsiteY15" fmla="*/ 5585 h 399253"/>
                <a:gd name="connsiteX16" fmla="*/ 239624 w 793749"/>
                <a:gd name="connsiteY16" fmla="*/ 10252 h 399253"/>
                <a:gd name="connsiteX17" fmla="*/ 693491 w 793749"/>
                <a:gd name="connsiteY17" fmla="*/ 79689 h 399253"/>
                <a:gd name="connsiteX18" fmla="*/ 787883 w 793749"/>
                <a:gd name="connsiteY18" fmla="*/ 180369 h 399253"/>
                <a:gd name="connsiteX19" fmla="*/ 761118 w 793749"/>
                <a:gd name="connsiteY19" fmla="*/ 342294 h 399253"/>
                <a:gd name="connsiteX20" fmla="*/ 680346 w 793749"/>
                <a:gd name="connsiteY20" fmla="*/ 398872 h 399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93749" h="399253">
                  <a:moveTo>
                    <a:pt x="679965" y="399253"/>
                  </a:moveTo>
                  <a:cubicBezTo>
                    <a:pt x="678822" y="399225"/>
                    <a:pt x="677860" y="398386"/>
                    <a:pt x="677679" y="397253"/>
                  </a:cubicBezTo>
                  <a:cubicBezTo>
                    <a:pt x="677451" y="395957"/>
                    <a:pt x="678327" y="394729"/>
                    <a:pt x="679622" y="394500"/>
                  </a:cubicBezTo>
                  <a:cubicBezTo>
                    <a:pt x="679641" y="394500"/>
                    <a:pt x="679660" y="394491"/>
                    <a:pt x="679679" y="394491"/>
                  </a:cubicBezTo>
                  <a:cubicBezTo>
                    <a:pt x="712217" y="388595"/>
                    <a:pt x="740525" y="368707"/>
                    <a:pt x="757118" y="340103"/>
                  </a:cubicBezTo>
                  <a:cubicBezTo>
                    <a:pt x="785693" y="295335"/>
                    <a:pt x="796837" y="228756"/>
                    <a:pt x="783311" y="181702"/>
                  </a:cubicBezTo>
                  <a:cubicBezTo>
                    <a:pt x="763595" y="112932"/>
                    <a:pt x="692538" y="84357"/>
                    <a:pt x="691776" y="84071"/>
                  </a:cubicBezTo>
                  <a:cubicBezTo>
                    <a:pt x="633293" y="62544"/>
                    <a:pt x="430124" y="37113"/>
                    <a:pt x="239148" y="15015"/>
                  </a:cubicBezTo>
                  <a:cubicBezTo>
                    <a:pt x="223337" y="13205"/>
                    <a:pt x="208668" y="11681"/>
                    <a:pt x="194857" y="10347"/>
                  </a:cubicBezTo>
                  <a:cubicBezTo>
                    <a:pt x="151051" y="5585"/>
                    <a:pt x="106979" y="3861"/>
                    <a:pt x="62936" y="5204"/>
                  </a:cubicBezTo>
                  <a:cubicBezTo>
                    <a:pt x="11691" y="7680"/>
                    <a:pt x="4452" y="17396"/>
                    <a:pt x="4452" y="17491"/>
                  </a:cubicBezTo>
                  <a:cubicBezTo>
                    <a:pt x="3900" y="18625"/>
                    <a:pt x="2528" y="19101"/>
                    <a:pt x="1395" y="18539"/>
                  </a:cubicBezTo>
                  <a:cubicBezTo>
                    <a:pt x="1337" y="18510"/>
                    <a:pt x="1271" y="18482"/>
                    <a:pt x="1214" y="18444"/>
                  </a:cubicBezTo>
                  <a:cubicBezTo>
                    <a:pt x="99" y="17777"/>
                    <a:pt x="-320" y="16367"/>
                    <a:pt x="261" y="15205"/>
                  </a:cubicBezTo>
                  <a:cubicBezTo>
                    <a:pt x="928" y="13967"/>
                    <a:pt x="8167" y="3013"/>
                    <a:pt x="62745" y="441"/>
                  </a:cubicBezTo>
                  <a:cubicBezTo>
                    <a:pt x="107008" y="-902"/>
                    <a:pt x="151309" y="822"/>
                    <a:pt x="195333" y="5585"/>
                  </a:cubicBezTo>
                  <a:cubicBezTo>
                    <a:pt x="209144" y="6918"/>
                    <a:pt x="223908" y="8442"/>
                    <a:pt x="239624" y="10252"/>
                  </a:cubicBezTo>
                  <a:cubicBezTo>
                    <a:pt x="430982" y="32350"/>
                    <a:pt x="634436" y="57877"/>
                    <a:pt x="693491" y="79689"/>
                  </a:cubicBezTo>
                  <a:cubicBezTo>
                    <a:pt x="694253" y="79689"/>
                    <a:pt x="767595" y="109312"/>
                    <a:pt x="787883" y="180369"/>
                  </a:cubicBezTo>
                  <a:cubicBezTo>
                    <a:pt x="801695" y="228660"/>
                    <a:pt x="790455" y="296859"/>
                    <a:pt x="761118" y="342294"/>
                  </a:cubicBezTo>
                  <a:cubicBezTo>
                    <a:pt x="743849" y="372135"/>
                    <a:pt x="714293" y="392843"/>
                    <a:pt x="680346" y="398872"/>
                  </a:cubicBezTo>
                  <a:close/>
                </a:path>
              </a:pathLst>
            </a:custGeom>
            <a:solidFill>
              <a:srgbClr val="7523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5" name="îṧļiďê"/>
            <p:cNvSpPr/>
            <p:nvPr/>
          </p:nvSpPr>
          <p:spPr>
            <a:xfrm>
              <a:off x="4876570" y="4914641"/>
              <a:ext cx="331464" cy="462436"/>
            </a:xfrm>
            <a:custGeom>
              <a:avLst/>
              <a:gdLst>
                <a:gd name="connsiteX0" fmla="*/ 133204 w 137231"/>
                <a:gd name="connsiteY0" fmla="*/ 111535 h 191455"/>
                <a:gd name="connsiteX1" fmla="*/ 45574 w 137231"/>
                <a:gd name="connsiteY1" fmla="*/ 190116 h 191455"/>
                <a:gd name="connsiteX2" fmla="*/ 25381 w 137231"/>
                <a:gd name="connsiteY2" fmla="*/ 179543 h 191455"/>
                <a:gd name="connsiteX3" fmla="*/ 4045 w 137231"/>
                <a:gd name="connsiteY3" fmla="*/ 80007 h 191455"/>
                <a:gd name="connsiteX4" fmla="*/ 11951 w 137231"/>
                <a:gd name="connsiteY4" fmla="*/ 56480 h 191455"/>
                <a:gd name="connsiteX5" fmla="*/ 91675 w 137231"/>
                <a:gd name="connsiteY5" fmla="*/ 1331 h 191455"/>
                <a:gd name="connsiteX6" fmla="*/ 133204 w 137231"/>
                <a:gd name="connsiteY6" fmla="*/ 111535 h 19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231" h="191455">
                  <a:moveTo>
                    <a:pt x="133204" y="111535"/>
                  </a:moveTo>
                  <a:cubicBezTo>
                    <a:pt x="120440" y="163732"/>
                    <a:pt x="81197" y="198879"/>
                    <a:pt x="45574" y="190116"/>
                  </a:cubicBezTo>
                  <a:cubicBezTo>
                    <a:pt x="38068" y="188325"/>
                    <a:pt x="31124" y="184696"/>
                    <a:pt x="25381" y="179543"/>
                  </a:cubicBezTo>
                  <a:cubicBezTo>
                    <a:pt x="3378" y="160493"/>
                    <a:pt x="-6052" y="121155"/>
                    <a:pt x="4045" y="80007"/>
                  </a:cubicBezTo>
                  <a:cubicBezTo>
                    <a:pt x="5912" y="71930"/>
                    <a:pt x="8560" y="64053"/>
                    <a:pt x="11951" y="56480"/>
                  </a:cubicBezTo>
                  <a:cubicBezTo>
                    <a:pt x="29191" y="17618"/>
                    <a:pt x="61576" y="-6004"/>
                    <a:pt x="91675" y="1331"/>
                  </a:cubicBezTo>
                  <a:cubicBezTo>
                    <a:pt x="127394" y="9998"/>
                    <a:pt x="145967" y="59338"/>
                    <a:pt x="133204" y="111535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6" name="işḷiďé"/>
            <p:cNvSpPr/>
            <p:nvPr/>
          </p:nvSpPr>
          <p:spPr>
            <a:xfrm>
              <a:off x="5289798" y="5096193"/>
              <a:ext cx="426954" cy="289202"/>
            </a:xfrm>
            <a:custGeom>
              <a:avLst/>
              <a:gdLst>
                <a:gd name="connsiteX0" fmla="*/ 33084 w 176765"/>
                <a:gd name="connsiteY0" fmla="*/ 3508 h 119734"/>
                <a:gd name="connsiteX1" fmla="*/ 175959 w 176765"/>
                <a:gd name="connsiteY1" fmla="*/ 112855 h 119734"/>
                <a:gd name="connsiteX2" fmla="*/ 136716 w 176765"/>
                <a:gd name="connsiteY2" fmla="*/ 115237 h 119734"/>
                <a:gd name="connsiteX3" fmla="*/ 9843 w 176765"/>
                <a:gd name="connsiteY3" fmla="*/ 39799 h 119734"/>
                <a:gd name="connsiteX4" fmla="*/ 3508 w 176765"/>
                <a:gd name="connsiteY4" fmla="*/ 9842 h 119734"/>
                <a:gd name="connsiteX5" fmla="*/ 33465 w 176765"/>
                <a:gd name="connsiteY5" fmla="*/ 3508 h 11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765" h="119734">
                  <a:moveTo>
                    <a:pt x="33084" y="3508"/>
                  </a:moveTo>
                  <a:lnTo>
                    <a:pt x="175959" y="112855"/>
                  </a:lnTo>
                  <a:cubicBezTo>
                    <a:pt x="182245" y="117332"/>
                    <a:pt x="150146" y="124476"/>
                    <a:pt x="136716" y="115237"/>
                  </a:cubicBezTo>
                  <a:lnTo>
                    <a:pt x="9843" y="39799"/>
                  </a:lnTo>
                  <a:cubicBezTo>
                    <a:pt x="-178" y="33274"/>
                    <a:pt x="-3016" y="19863"/>
                    <a:pt x="3508" y="9842"/>
                  </a:cubicBezTo>
                  <a:cubicBezTo>
                    <a:pt x="10033" y="-178"/>
                    <a:pt x="23444" y="-3016"/>
                    <a:pt x="33465" y="3508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7" name="ïšḷïḓe"/>
            <p:cNvSpPr/>
            <p:nvPr/>
          </p:nvSpPr>
          <p:spPr>
            <a:xfrm>
              <a:off x="5398139" y="5073169"/>
              <a:ext cx="423896" cy="306825"/>
            </a:xfrm>
            <a:custGeom>
              <a:avLst/>
              <a:gdLst>
                <a:gd name="connsiteX0" fmla="*/ 34901 w 175499"/>
                <a:gd name="connsiteY0" fmla="*/ 4754 h 127030"/>
                <a:gd name="connsiteX1" fmla="*/ 171870 w 175499"/>
                <a:gd name="connsiteY1" fmla="*/ 114578 h 127030"/>
                <a:gd name="connsiteX2" fmla="*/ 143295 w 175499"/>
                <a:gd name="connsiteY2" fmla="*/ 122674 h 127030"/>
                <a:gd name="connsiteX3" fmla="*/ 10612 w 175499"/>
                <a:gd name="connsiteY3" fmla="*/ 40378 h 127030"/>
                <a:gd name="connsiteX4" fmla="*/ 3059 w 175499"/>
                <a:gd name="connsiteY4" fmla="*/ 10612 h 127030"/>
                <a:gd name="connsiteX5" fmla="*/ 32834 w 175499"/>
                <a:gd name="connsiteY5" fmla="*/ 3059 h 127030"/>
                <a:gd name="connsiteX6" fmla="*/ 35282 w 175499"/>
                <a:gd name="connsiteY6" fmla="*/ 4754 h 127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5499" h="127030">
                  <a:moveTo>
                    <a:pt x="34901" y="4754"/>
                  </a:moveTo>
                  <a:lnTo>
                    <a:pt x="171870" y="114578"/>
                  </a:lnTo>
                  <a:cubicBezTo>
                    <a:pt x="185491" y="125341"/>
                    <a:pt x="157392" y="131818"/>
                    <a:pt x="143295" y="122674"/>
                  </a:cubicBezTo>
                  <a:lnTo>
                    <a:pt x="10612" y="40378"/>
                  </a:lnTo>
                  <a:cubicBezTo>
                    <a:pt x="306" y="34244"/>
                    <a:pt x="-3075" y="20918"/>
                    <a:pt x="3059" y="10612"/>
                  </a:cubicBezTo>
                  <a:cubicBezTo>
                    <a:pt x="9193" y="306"/>
                    <a:pt x="22528" y="-3075"/>
                    <a:pt x="32834" y="3059"/>
                  </a:cubicBezTo>
                  <a:cubicBezTo>
                    <a:pt x="33682" y="3564"/>
                    <a:pt x="34501" y="4135"/>
                    <a:pt x="35282" y="4754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8" name="î$ļïḓê"/>
            <p:cNvSpPr/>
            <p:nvPr/>
          </p:nvSpPr>
          <p:spPr>
            <a:xfrm>
              <a:off x="5488155" y="5053513"/>
              <a:ext cx="443108" cy="322015"/>
            </a:xfrm>
            <a:custGeom>
              <a:avLst/>
              <a:gdLst>
                <a:gd name="connsiteX0" fmla="*/ 35447 w 183453"/>
                <a:gd name="connsiteY0" fmla="*/ 4891 h 133319"/>
                <a:gd name="connsiteX1" fmla="*/ 182703 w 183453"/>
                <a:gd name="connsiteY1" fmla="*/ 124620 h 133319"/>
                <a:gd name="connsiteX2" fmla="*/ 150033 w 183453"/>
                <a:gd name="connsiteY2" fmla="*/ 130621 h 133319"/>
                <a:gd name="connsiteX3" fmla="*/ 10206 w 183453"/>
                <a:gd name="connsiteY3" fmla="*/ 40133 h 133319"/>
                <a:gd name="connsiteX4" fmla="*/ 3310 w 183453"/>
                <a:gd name="connsiteY4" fmla="*/ 10206 h 133319"/>
                <a:gd name="connsiteX5" fmla="*/ 33237 w 183453"/>
                <a:gd name="connsiteY5" fmla="*/ 3310 h 133319"/>
                <a:gd name="connsiteX6" fmla="*/ 35447 w 183453"/>
                <a:gd name="connsiteY6" fmla="*/ 4891 h 133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453" h="133319">
                  <a:moveTo>
                    <a:pt x="35447" y="4891"/>
                  </a:moveTo>
                  <a:lnTo>
                    <a:pt x="182703" y="124620"/>
                  </a:lnTo>
                  <a:cubicBezTo>
                    <a:pt x="188038" y="132716"/>
                    <a:pt x="163653" y="136145"/>
                    <a:pt x="150033" y="130621"/>
                  </a:cubicBezTo>
                  <a:lnTo>
                    <a:pt x="10206" y="40133"/>
                  </a:lnTo>
                  <a:cubicBezTo>
                    <a:pt x="33" y="33771"/>
                    <a:pt x="-3053" y="20369"/>
                    <a:pt x="3310" y="10206"/>
                  </a:cubicBezTo>
                  <a:cubicBezTo>
                    <a:pt x="9672" y="33"/>
                    <a:pt x="23074" y="-3053"/>
                    <a:pt x="33237" y="3310"/>
                  </a:cubicBezTo>
                  <a:cubicBezTo>
                    <a:pt x="34009" y="3796"/>
                    <a:pt x="34742" y="4319"/>
                    <a:pt x="35447" y="4891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9" name="îśliḑè"/>
            <p:cNvSpPr/>
            <p:nvPr/>
          </p:nvSpPr>
          <p:spPr>
            <a:xfrm>
              <a:off x="5561754" y="5029151"/>
              <a:ext cx="462460" cy="336486"/>
            </a:xfrm>
            <a:custGeom>
              <a:avLst/>
              <a:gdLst>
                <a:gd name="connsiteX0" fmla="*/ 35551 w 191465"/>
                <a:gd name="connsiteY0" fmla="*/ 4976 h 139310"/>
                <a:gd name="connsiteX1" fmla="*/ 187951 w 191465"/>
                <a:gd name="connsiteY1" fmla="*/ 126324 h 139310"/>
                <a:gd name="connsiteX2" fmla="*/ 157376 w 191465"/>
                <a:gd name="connsiteY2" fmla="*/ 134992 h 139310"/>
                <a:gd name="connsiteX3" fmla="*/ 10501 w 191465"/>
                <a:gd name="connsiteY3" fmla="*/ 40314 h 139310"/>
                <a:gd name="connsiteX4" fmla="*/ 3128 w 191465"/>
                <a:gd name="connsiteY4" fmla="*/ 10500 h 139310"/>
                <a:gd name="connsiteX5" fmla="*/ 32941 w 191465"/>
                <a:gd name="connsiteY5" fmla="*/ 3128 h 139310"/>
                <a:gd name="connsiteX6" fmla="*/ 35551 w 191465"/>
                <a:gd name="connsiteY6" fmla="*/ 4976 h 139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465" h="139310">
                  <a:moveTo>
                    <a:pt x="35551" y="4976"/>
                  </a:moveTo>
                  <a:lnTo>
                    <a:pt x="187951" y="126324"/>
                  </a:lnTo>
                  <a:cubicBezTo>
                    <a:pt x="201572" y="137183"/>
                    <a:pt x="172235" y="144327"/>
                    <a:pt x="157376" y="134992"/>
                  </a:cubicBezTo>
                  <a:lnTo>
                    <a:pt x="10501" y="40314"/>
                  </a:lnTo>
                  <a:cubicBezTo>
                    <a:pt x="233" y="34113"/>
                    <a:pt x="-3073" y="20768"/>
                    <a:pt x="3128" y="10500"/>
                  </a:cubicBezTo>
                  <a:cubicBezTo>
                    <a:pt x="9329" y="233"/>
                    <a:pt x="22673" y="-3073"/>
                    <a:pt x="32941" y="3128"/>
                  </a:cubicBezTo>
                  <a:cubicBezTo>
                    <a:pt x="33856" y="3681"/>
                    <a:pt x="34732" y="4300"/>
                    <a:pt x="35551" y="4976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0" name="ïSlídè"/>
            <p:cNvSpPr/>
            <p:nvPr/>
          </p:nvSpPr>
          <p:spPr>
            <a:xfrm>
              <a:off x="5069187" y="5118358"/>
              <a:ext cx="404884" cy="265073"/>
            </a:xfrm>
            <a:custGeom>
              <a:avLst/>
              <a:gdLst>
                <a:gd name="connsiteX0" fmla="*/ 165854 w 167628"/>
                <a:gd name="connsiteY0" fmla="*/ 25668 h 109744"/>
                <a:gd name="connsiteX1" fmla="*/ 100226 w 167628"/>
                <a:gd name="connsiteY1" fmla="*/ 101297 h 109744"/>
                <a:gd name="connsiteX2" fmla="*/ 1642 w 167628"/>
                <a:gd name="connsiteY2" fmla="*/ 84057 h 109744"/>
                <a:gd name="connsiteX3" fmla="*/ 67174 w 167628"/>
                <a:gd name="connsiteY3" fmla="*/ 8428 h 109744"/>
                <a:gd name="connsiteX4" fmla="*/ 165854 w 167628"/>
                <a:gd name="connsiteY4" fmla="*/ 25668 h 109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28" h="109744">
                  <a:moveTo>
                    <a:pt x="165854" y="25668"/>
                  </a:moveTo>
                  <a:cubicBezTo>
                    <a:pt x="175379" y="51291"/>
                    <a:pt x="145565" y="85105"/>
                    <a:pt x="100226" y="101297"/>
                  </a:cubicBezTo>
                  <a:cubicBezTo>
                    <a:pt x="54887" y="117489"/>
                    <a:pt x="10691" y="109679"/>
                    <a:pt x="1642" y="84057"/>
                  </a:cubicBezTo>
                  <a:cubicBezTo>
                    <a:pt x="-7406" y="58434"/>
                    <a:pt x="21836" y="24525"/>
                    <a:pt x="67174" y="8428"/>
                  </a:cubicBezTo>
                  <a:cubicBezTo>
                    <a:pt x="112514" y="-7669"/>
                    <a:pt x="156710" y="-49"/>
                    <a:pt x="165854" y="25668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1" name="iŝľíďê"/>
            <p:cNvSpPr/>
            <p:nvPr/>
          </p:nvSpPr>
          <p:spPr>
            <a:xfrm>
              <a:off x="4945928" y="4985216"/>
              <a:ext cx="808445" cy="396906"/>
            </a:xfrm>
            <a:custGeom>
              <a:avLst/>
              <a:gdLst>
                <a:gd name="connsiteX0" fmla="*/ 22479 w 334708"/>
                <a:gd name="connsiteY0" fmla="*/ 50787 h 164325"/>
                <a:gd name="connsiteX1" fmla="*/ 236506 w 334708"/>
                <a:gd name="connsiteY1" fmla="*/ 1258 h 164325"/>
                <a:gd name="connsiteX2" fmla="*/ 277559 w 334708"/>
                <a:gd name="connsiteY2" fmla="*/ 10783 h 164325"/>
                <a:gd name="connsiteX3" fmla="*/ 334709 w 334708"/>
                <a:gd name="connsiteY3" fmla="*/ 57741 h 164325"/>
                <a:gd name="connsiteX4" fmla="*/ 172784 w 334708"/>
                <a:gd name="connsiteY4" fmla="*/ 117462 h 164325"/>
                <a:gd name="connsiteX5" fmla="*/ 95822 w 334708"/>
                <a:gd name="connsiteY5" fmla="*/ 164326 h 164325"/>
                <a:gd name="connsiteX6" fmla="*/ 0 w 334708"/>
                <a:gd name="connsiteY6" fmla="*/ 150514 h 16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708" h="164325">
                  <a:moveTo>
                    <a:pt x="22479" y="50787"/>
                  </a:moveTo>
                  <a:lnTo>
                    <a:pt x="236506" y="1258"/>
                  </a:lnTo>
                  <a:cubicBezTo>
                    <a:pt x="250927" y="-2124"/>
                    <a:pt x="266100" y="1400"/>
                    <a:pt x="277559" y="10783"/>
                  </a:cubicBezTo>
                  <a:lnTo>
                    <a:pt x="334709" y="57741"/>
                  </a:lnTo>
                  <a:lnTo>
                    <a:pt x="172784" y="117462"/>
                  </a:lnTo>
                  <a:lnTo>
                    <a:pt x="95822" y="164326"/>
                  </a:lnTo>
                  <a:lnTo>
                    <a:pt x="0" y="150514"/>
                  </a:ln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2" name="í$1íḍé"/>
            <p:cNvSpPr/>
            <p:nvPr/>
          </p:nvSpPr>
          <p:spPr>
            <a:xfrm>
              <a:off x="3951516" y="2800342"/>
              <a:ext cx="465723" cy="660745"/>
            </a:xfrm>
            <a:custGeom>
              <a:avLst/>
              <a:gdLst>
                <a:gd name="connsiteX0" fmla="*/ 113378 w 192816"/>
                <a:gd name="connsiteY0" fmla="*/ 193357 h 273558"/>
                <a:gd name="connsiteX1" fmla="*/ 122331 w 192816"/>
                <a:gd name="connsiteY1" fmla="*/ 220789 h 273558"/>
                <a:gd name="connsiteX2" fmla="*/ 111282 w 192816"/>
                <a:gd name="connsiteY2" fmla="*/ 229267 h 273558"/>
                <a:gd name="connsiteX3" fmla="*/ 54132 w 192816"/>
                <a:gd name="connsiteY3" fmla="*/ 273558 h 273558"/>
                <a:gd name="connsiteX4" fmla="*/ 52513 w 192816"/>
                <a:gd name="connsiteY4" fmla="*/ 272034 h 273558"/>
                <a:gd name="connsiteX5" fmla="*/ 30 w 192816"/>
                <a:gd name="connsiteY5" fmla="*/ 149257 h 273558"/>
                <a:gd name="connsiteX6" fmla="*/ 184244 w 192816"/>
                <a:gd name="connsiteY6" fmla="*/ 762 h 273558"/>
                <a:gd name="connsiteX7" fmla="*/ 185387 w 192816"/>
                <a:gd name="connsiteY7" fmla="*/ 762 h 273558"/>
                <a:gd name="connsiteX8" fmla="*/ 192816 w 192816"/>
                <a:gd name="connsiteY8" fmla="*/ 0 h 273558"/>
                <a:gd name="connsiteX9" fmla="*/ 70896 w 192816"/>
                <a:gd name="connsiteY9" fmla="*/ 110966 h 273558"/>
                <a:gd name="connsiteX10" fmla="*/ 74801 w 192816"/>
                <a:gd name="connsiteY10" fmla="*/ 137160 h 273558"/>
                <a:gd name="connsiteX11" fmla="*/ 107663 w 192816"/>
                <a:gd name="connsiteY11" fmla="*/ 186690 h 273558"/>
                <a:gd name="connsiteX12" fmla="*/ 113568 w 192816"/>
                <a:gd name="connsiteY12" fmla="*/ 193453 h 27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2816" h="273558">
                  <a:moveTo>
                    <a:pt x="113378" y="193357"/>
                  </a:moveTo>
                  <a:cubicBezTo>
                    <a:pt x="118150" y="201816"/>
                    <a:pt x="121188" y="211141"/>
                    <a:pt x="122331" y="220789"/>
                  </a:cubicBezTo>
                  <a:lnTo>
                    <a:pt x="111282" y="229267"/>
                  </a:lnTo>
                  <a:lnTo>
                    <a:pt x="54132" y="273558"/>
                  </a:lnTo>
                  <a:lnTo>
                    <a:pt x="52513" y="272034"/>
                  </a:lnTo>
                  <a:cubicBezTo>
                    <a:pt x="18242" y="240506"/>
                    <a:pt x="-865" y="195805"/>
                    <a:pt x="30" y="149257"/>
                  </a:cubicBezTo>
                  <a:cubicBezTo>
                    <a:pt x="30" y="74676"/>
                    <a:pt x="79659" y="12668"/>
                    <a:pt x="184244" y="762"/>
                  </a:cubicBezTo>
                  <a:lnTo>
                    <a:pt x="185387" y="762"/>
                  </a:lnTo>
                  <a:cubicBezTo>
                    <a:pt x="187863" y="762"/>
                    <a:pt x="190435" y="190"/>
                    <a:pt x="192816" y="0"/>
                  </a:cubicBezTo>
                  <a:cubicBezTo>
                    <a:pt x="123855" y="8287"/>
                    <a:pt x="70896" y="54673"/>
                    <a:pt x="70896" y="110966"/>
                  </a:cubicBezTo>
                  <a:cubicBezTo>
                    <a:pt x="70887" y="119844"/>
                    <a:pt x="72211" y="128673"/>
                    <a:pt x="74801" y="137160"/>
                  </a:cubicBezTo>
                  <a:cubicBezTo>
                    <a:pt x="80974" y="156381"/>
                    <a:pt x="92346" y="173526"/>
                    <a:pt x="107663" y="186690"/>
                  </a:cubicBezTo>
                  <a:cubicBezTo>
                    <a:pt x="110015" y="188576"/>
                    <a:pt x="112016" y="190862"/>
                    <a:pt x="113568" y="193453"/>
                  </a:cubicBezTo>
                  <a:close/>
                </a:path>
              </a:pathLst>
            </a:custGeom>
            <a:solidFill>
              <a:srgbClr val="E9BC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3" name="iṧľiḑê"/>
            <p:cNvSpPr/>
            <p:nvPr/>
          </p:nvSpPr>
          <p:spPr>
            <a:xfrm>
              <a:off x="3909447" y="1993617"/>
              <a:ext cx="493973" cy="741462"/>
            </a:xfrm>
            <a:custGeom>
              <a:avLst/>
              <a:gdLst>
                <a:gd name="connsiteX0" fmla="*/ 173181 w 204512"/>
                <a:gd name="connsiteY0" fmla="*/ 99680 h 306976"/>
                <a:gd name="connsiteX1" fmla="*/ 158703 w 204512"/>
                <a:gd name="connsiteY1" fmla="*/ 306087 h 306976"/>
                <a:gd name="connsiteX2" fmla="*/ 51642 w 204512"/>
                <a:gd name="connsiteY2" fmla="*/ 172737 h 306976"/>
                <a:gd name="connsiteX3" fmla="*/ 32592 w 204512"/>
                <a:gd name="connsiteY3" fmla="*/ 2811 h 306976"/>
                <a:gd name="connsiteX4" fmla="*/ 173181 w 204512"/>
                <a:gd name="connsiteY4" fmla="*/ 99680 h 306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512" h="306976">
                  <a:moveTo>
                    <a:pt x="173181" y="99680"/>
                  </a:moveTo>
                  <a:cubicBezTo>
                    <a:pt x="217377" y="173308"/>
                    <a:pt x="216806" y="294657"/>
                    <a:pt x="158703" y="306087"/>
                  </a:cubicBezTo>
                  <a:cubicBezTo>
                    <a:pt x="106982" y="316279"/>
                    <a:pt x="103935" y="236840"/>
                    <a:pt x="51642" y="172737"/>
                  </a:cubicBezTo>
                  <a:cubicBezTo>
                    <a:pt x="-16747" y="88726"/>
                    <a:pt x="-10937" y="19194"/>
                    <a:pt x="32592" y="2811"/>
                  </a:cubicBezTo>
                  <a:cubicBezTo>
                    <a:pt x="68978" y="-10905"/>
                    <a:pt x="128985" y="26242"/>
                    <a:pt x="173181" y="99680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4" name="ïş1îḑé"/>
            <p:cNvSpPr/>
            <p:nvPr/>
          </p:nvSpPr>
          <p:spPr>
            <a:xfrm>
              <a:off x="4480278" y="2796164"/>
              <a:ext cx="574760" cy="632944"/>
            </a:xfrm>
            <a:custGeom>
              <a:avLst/>
              <a:gdLst>
                <a:gd name="connsiteX0" fmla="*/ 237935 w 237959"/>
                <a:gd name="connsiteY0" fmla="*/ 164988 h 262048"/>
                <a:gd name="connsiteX1" fmla="*/ 194024 w 237959"/>
                <a:gd name="connsiteY1" fmla="*/ 262048 h 262048"/>
                <a:gd name="connsiteX2" fmla="*/ 130112 w 237959"/>
                <a:gd name="connsiteY2" fmla="*/ 221757 h 262048"/>
                <a:gd name="connsiteX3" fmla="*/ 118205 w 237959"/>
                <a:gd name="connsiteY3" fmla="*/ 214233 h 262048"/>
                <a:gd name="connsiteX4" fmla="*/ 122587 w 237959"/>
                <a:gd name="connsiteY4" fmla="*/ 185658 h 262048"/>
                <a:gd name="connsiteX5" fmla="*/ 132874 w 237959"/>
                <a:gd name="connsiteY5" fmla="*/ 172037 h 262048"/>
                <a:gd name="connsiteX6" fmla="*/ 142399 w 237959"/>
                <a:gd name="connsiteY6" fmla="*/ 127079 h 262048"/>
                <a:gd name="connsiteX7" fmla="*/ 140303 w 237959"/>
                <a:gd name="connsiteY7" fmla="*/ 112220 h 262048"/>
                <a:gd name="connsiteX8" fmla="*/ 0 w 237959"/>
                <a:gd name="connsiteY8" fmla="*/ 15 h 262048"/>
                <a:gd name="connsiteX9" fmla="*/ 2858 w 237959"/>
                <a:gd name="connsiteY9" fmla="*/ 15 h 262048"/>
                <a:gd name="connsiteX10" fmla="*/ 237935 w 237959"/>
                <a:gd name="connsiteY10" fmla="*/ 164988 h 262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7959" h="262048">
                  <a:moveTo>
                    <a:pt x="237935" y="164988"/>
                  </a:moveTo>
                  <a:cubicBezTo>
                    <a:pt x="238678" y="202307"/>
                    <a:pt x="222542" y="237969"/>
                    <a:pt x="194024" y="262048"/>
                  </a:cubicBezTo>
                  <a:lnTo>
                    <a:pt x="130112" y="221757"/>
                  </a:lnTo>
                  <a:lnTo>
                    <a:pt x="118205" y="214233"/>
                  </a:lnTo>
                  <a:cubicBezTo>
                    <a:pt x="118120" y="204536"/>
                    <a:pt x="119596" y="194887"/>
                    <a:pt x="122587" y="185658"/>
                  </a:cubicBezTo>
                  <a:cubicBezTo>
                    <a:pt x="126568" y="181562"/>
                    <a:pt x="130026" y="176990"/>
                    <a:pt x="132874" y="172037"/>
                  </a:cubicBezTo>
                  <a:cubicBezTo>
                    <a:pt x="140675" y="158416"/>
                    <a:pt x="143999" y="142690"/>
                    <a:pt x="142399" y="127079"/>
                  </a:cubicBezTo>
                  <a:cubicBezTo>
                    <a:pt x="142085" y="122078"/>
                    <a:pt x="141389" y="117106"/>
                    <a:pt x="140303" y="112220"/>
                  </a:cubicBezTo>
                  <a:cubicBezTo>
                    <a:pt x="126406" y="46069"/>
                    <a:pt x="67589" y="-975"/>
                    <a:pt x="0" y="15"/>
                  </a:cubicBezTo>
                  <a:lnTo>
                    <a:pt x="2858" y="15"/>
                  </a:lnTo>
                  <a:cubicBezTo>
                    <a:pt x="124396" y="206"/>
                    <a:pt x="237935" y="81740"/>
                    <a:pt x="237935" y="164988"/>
                  </a:cubicBezTo>
                  <a:close/>
                </a:path>
              </a:pathLst>
            </a:custGeom>
            <a:solidFill>
              <a:srgbClr val="E9BC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5" name="î$lídê"/>
            <p:cNvSpPr/>
            <p:nvPr/>
          </p:nvSpPr>
          <p:spPr>
            <a:xfrm>
              <a:off x="4473312" y="2163051"/>
              <a:ext cx="524233" cy="84886"/>
            </a:xfrm>
            <a:custGeom>
              <a:avLst/>
              <a:gdLst>
                <a:gd name="connsiteX0" fmla="*/ 2312 w 217040"/>
                <a:gd name="connsiteY0" fmla="*/ 35057 h 35144"/>
                <a:gd name="connsiteX1" fmla="*/ 693 w 217040"/>
                <a:gd name="connsiteY1" fmla="*/ 34390 h 35144"/>
                <a:gd name="connsiteX2" fmla="*/ 693 w 217040"/>
                <a:gd name="connsiteY2" fmla="*/ 30961 h 35144"/>
                <a:gd name="connsiteX3" fmla="*/ 91180 w 217040"/>
                <a:gd name="connsiteY3" fmla="*/ 1625 h 35144"/>
                <a:gd name="connsiteX4" fmla="*/ 215005 w 217040"/>
                <a:gd name="connsiteY4" fmla="*/ 20675 h 35144"/>
                <a:gd name="connsiteX5" fmla="*/ 217015 w 217040"/>
                <a:gd name="connsiteY5" fmla="*/ 23380 h 35144"/>
                <a:gd name="connsiteX6" fmla="*/ 217006 w 217040"/>
                <a:gd name="connsiteY6" fmla="*/ 23437 h 35144"/>
                <a:gd name="connsiteX7" fmla="*/ 214482 w 217040"/>
                <a:gd name="connsiteY7" fmla="*/ 25456 h 35144"/>
                <a:gd name="connsiteX8" fmla="*/ 214339 w 217040"/>
                <a:gd name="connsiteY8" fmla="*/ 25437 h 35144"/>
                <a:gd name="connsiteX9" fmla="*/ 90514 w 217040"/>
                <a:gd name="connsiteY9" fmla="*/ 6387 h 35144"/>
                <a:gd name="connsiteX10" fmla="*/ 4789 w 217040"/>
                <a:gd name="connsiteY10" fmla="*/ 34390 h 35144"/>
                <a:gd name="connsiteX11" fmla="*/ 2312 w 217040"/>
                <a:gd name="connsiteY11" fmla="*/ 35057 h 3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040" h="35144">
                  <a:moveTo>
                    <a:pt x="2312" y="35057"/>
                  </a:moveTo>
                  <a:cubicBezTo>
                    <a:pt x="1712" y="35019"/>
                    <a:pt x="1141" y="34791"/>
                    <a:pt x="693" y="34390"/>
                  </a:cubicBezTo>
                  <a:cubicBezTo>
                    <a:pt x="-231" y="33428"/>
                    <a:pt x="-231" y="31924"/>
                    <a:pt x="693" y="30961"/>
                  </a:cubicBezTo>
                  <a:cubicBezTo>
                    <a:pt x="24010" y="6606"/>
                    <a:pt x="58005" y="-4414"/>
                    <a:pt x="91180" y="1625"/>
                  </a:cubicBezTo>
                  <a:lnTo>
                    <a:pt x="215005" y="20675"/>
                  </a:lnTo>
                  <a:cubicBezTo>
                    <a:pt x="216310" y="20865"/>
                    <a:pt x="217206" y="22075"/>
                    <a:pt x="217015" y="23380"/>
                  </a:cubicBezTo>
                  <a:cubicBezTo>
                    <a:pt x="217015" y="23399"/>
                    <a:pt x="217006" y="23418"/>
                    <a:pt x="217006" y="23437"/>
                  </a:cubicBezTo>
                  <a:cubicBezTo>
                    <a:pt x="216863" y="24694"/>
                    <a:pt x="215739" y="25599"/>
                    <a:pt x="214482" y="25456"/>
                  </a:cubicBezTo>
                  <a:cubicBezTo>
                    <a:pt x="214434" y="25456"/>
                    <a:pt x="214386" y="25447"/>
                    <a:pt x="214339" y="25437"/>
                  </a:cubicBezTo>
                  <a:lnTo>
                    <a:pt x="90514" y="6387"/>
                  </a:lnTo>
                  <a:cubicBezTo>
                    <a:pt x="59053" y="748"/>
                    <a:pt x="26858" y="11264"/>
                    <a:pt x="4789" y="34390"/>
                  </a:cubicBezTo>
                  <a:cubicBezTo>
                    <a:pt x="4141" y="35038"/>
                    <a:pt x="3198" y="35295"/>
                    <a:pt x="2312" y="35057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6" name="iṣḷíḑe"/>
            <p:cNvSpPr/>
            <p:nvPr/>
          </p:nvSpPr>
          <p:spPr>
            <a:xfrm>
              <a:off x="4123908" y="2798021"/>
              <a:ext cx="699620" cy="540868"/>
            </a:xfrm>
            <a:custGeom>
              <a:avLst/>
              <a:gdLst>
                <a:gd name="connsiteX0" fmla="*/ 143161 w 289653"/>
                <a:gd name="connsiteY0" fmla="*/ 223846 h 223927"/>
                <a:gd name="connsiteX1" fmla="*/ 3238 w 289653"/>
                <a:gd name="connsiteY1" fmla="*/ 138121 h 223927"/>
                <a:gd name="connsiteX2" fmla="*/ 2191 w 289653"/>
                <a:gd name="connsiteY2" fmla="*/ 134501 h 223927"/>
                <a:gd name="connsiteX3" fmla="*/ 2191 w 289653"/>
                <a:gd name="connsiteY3" fmla="*/ 133834 h 223927"/>
                <a:gd name="connsiteX4" fmla="*/ 1333 w 289653"/>
                <a:gd name="connsiteY4" fmla="*/ 129834 h 223927"/>
                <a:gd name="connsiteX5" fmla="*/ 0 w 289653"/>
                <a:gd name="connsiteY5" fmla="*/ 121452 h 223927"/>
                <a:gd name="connsiteX6" fmla="*/ 0 w 289653"/>
                <a:gd name="connsiteY6" fmla="*/ 117642 h 223927"/>
                <a:gd name="connsiteX7" fmla="*/ 0 w 289653"/>
                <a:gd name="connsiteY7" fmla="*/ 111927 h 223927"/>
                <a:gd name="connsiteX8" fmla="*/ 121920 w 289653"/>
                <a:gd name="connsiteY8" fmla="*/ 961 h 223927"/>
                <a:gd name="connsiteX9" fmla="*/ 123539 w 289653"/>
                <a:gd name="connsiteY9" fmla="*/ 961 h 223927"/>
                <a:gd name="connsiteX10" fmla="*/ 144399 w 289653"/>
                <a:gd name="connsiteY10" fmla="*/ 8 h 223927"/>
                <a:gd name="connsiteX11" fmla="*/ 147542 w 289653"/>
                <a:gd name="connsiteY11" fmla="*/ 8 h 223927"/>
                <a:gd name="connsiteX12" fmla="*/ 287179 w 289653"/>
                <a:gd name="connsiteY12" fmla="*/ 111736 h 223927"/>
                <a:gd name="connsiteX13" fmla="*/ 143161 w 289653"/>
                <a:gd name="connsiteY13" fmla="*/ 223846 h 223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9653" h="223927">
                  <a:moveTo>
                    <a:pt x="143161" y="223846"/>
                  </a:moveTo>
                  <a:cubicBezTo>
                    <a:pt x="75247" y="225941"/>
                    <a:pt x="18288" y="187555"/>
                    <a:pt x="3238" y="138121"/>
                  </a:cubicBezTo>
                  <a:cubicBezTo>
                    <a:pt x="2800" y="136940"/>
                    <a:pt x="2448" y="135730"/>
                    <a:pt x="2191" y="134501"/>
                  </a:cubicBezTo>
                  <a:cubicBezTo>
                    <a:pt x="2134" y="134282"/>
                    <a:pt x="2134" y="134053"/>
                    <a:pt x="2191" y="133834"/>
                  </a:cubicBezTo>
                  <a:cubicBezTo>
                    <a:pt x="1800" y="132520"/>
                    <a:pt x="1514" y="131186"/>
                    <a:pt x="1333" y="129834"/>
                  </a:cubicBezTo>
                  <a:cubicBezTo>
                    <a:pt x="695" y="127072"/>
                    <a:pt x="248" y="124271"/>
                    <a:pt x="0" y="121452"/>
                  </a:cubicBezTo>
                  <a:cubicBezTo>
                    <a:pt x="0" y="120118"/>
                    <a:pt x="0" y="118785"/>
                    <a:pt x="0" y="117642"/>
                  </a:cubicBezTo>
                  <a:cubicBezTo>
                    <a:pt x="0" y="116499"/>
                    <a:pt x="0" y="113832"/>
                    <a:pt x="0" y="111927"/>
                  </a:cubicBezTo>
                  <a:cubicBezTo>
                    <a:pt x="0" y="55634"/>
                    <a:pt x="52959" y="9247"/>
                    <a:pt x="121920" y="961"/>
                  </a:cubicBezTo>
                  <a:lnTo>
                    <a:pt x="123539" y="961"/>
                  </a:lnTo>
                  <a:cubicBezTo>
                    <a:pt x="130397" y="389"/>
                    <a:pt x="137350" y="8"/>
                    <a:pt x="144399" y="8"/>
                  </a:cubicBezTo>
                  <a:lnTo>
                    <a:pt x="147542" y="8"/>
                  </a:lnTo>
                  <a:cubicBezTo>
                    <a:pt x="214741" y="-706"/>
                    <a:pt x="273139" y="46023"/>
                    <a:pt x="287179" y="111736"/>
                  </a:cubicBezTo>
                  <a:cubicBezTo>
                    <a:pt x="298418" y="164219"/>
                    <a:pt x="274892" y="220036"/>
                    <a:pt x="143161" y="223846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7" name="ïSlîḍé"/>
            <p:cNvSpPr/>
            <p:nvPr/>
          </p:nvSpPr>
          <p:spPr>
            <a:xfrm>
              <a:off x="4129200" y="3122433"/>
              <a:ext cx="2529" cy="8741"/>
            </a:xfrm>
            <a:custGeom>
              <a:avLst/>
              <a:gdLst>
                <a:gd name="connsiteX0" fmla="*/ 0 w 1047"/>
                <a:gd name="connsiteY0" fmla="*/ 0 h 3619"/>
                <a:gd name="connsiteX1" fmla="*/ 1048 w 1047"/>
                <a:gd name="connsiteY1" fmla="*/ 3620 h 3619"/>
                <a:gd name="connsiteX2" fmla="*/ 1048 w 1047"/>
                <a:gd name="connsiteY2" fmla="*/ 3620 h 3619"/>
                <a:gd name="connsiteX3" fmla="*/ 0 w 1047"/>
                <a:gd name="connsiteY3" fmla="*/ 0 h 3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" h="3619">
                  <a:moveTo>
                    <a:pt x="0" y="0"/>
                  </a:moveTo>
                  <a:cubicBezTo>
                    <a:pt x="257" y="1229"/>
                    <a:pt x="610" y="2438"/>
                    <a:pt x="1048" y="3620"/>
                  </a:cubicBezTo>
                  <a:lnTo>
                    <a:pt x="1048" y="3620"/>
                  </a:lnTo>
                  <a:cubicBezTo>
                    <a:pt x="610" y="2438"/>
                    <a:pt x="257" y="1229"/>
                    <a:pt x="0" y="0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8" name="ïsḻîďê"/>
            <p:cNvSpPr/>
            <p:nvPr/>
          </p:nvSpPr>
          <p:spPr>
            <a:xfrm>
              <a:off x="4398604" y="2796642"/>
              <a:ext cx="72239" cy="4618"/>
            </a:xfrm>
            <a:custGeom>
              <a:avLst/>
              <a:gdLst>
                <a:gd name="connsiteX0" fmla="*/ 29908 w 29908"/>
                <a:gd name="connsiteY0" fmla="*/ 198 h 1912"/>
                <a:gd name="connsiteX1" fmla="*/ 9049 w 29908"/>
                <a:gd name="connsiteY1" fmla="*/ 1150 h 1912"/>
                <a:gd name="connsiteX2" fmla="*/ 7430 w 29908"/>
                <a:gd name="connsiteY2" fmla="*/ 1150 h 1912"/>
                <a:gd name="connsiteX3" fmla="*/ 0 w 29908"/>
                <a:gd name="connsiteY3" fmla="*/ 1912 h 1912"/>
                <a:gd name="connsiteX4" fmla="*/ 5239 w 29908"/>
                <a:gd name="connsiteY4" fmla="*/ 1150 h 1912"/>
                <a:gd name="connsiteX5" fmla="*/ 6858 w 29908"/>
                <a:gd name="connsiteY5" fmla="*/ 1150 h 1912"/>
                <a:gd name="connsiteX6" fmla="*/ 27242 w 29908"/>
                <a:gd name="connsiteY6" fmla="*/ 7 h 1912"/>
                <a:gd name="connsiteX7" fmla="*/ 29908 w 29908"/>
                <a:gd name="connsiteY7" fmla="*/ 198 h 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908" h="1912">
                  <a:moveTo>
                    <a:pt x="29908" y="198"/>
                  </a:moveTo>
                  <a:cubicBezTo>
                    <a:pt x="22860" y="198"/>
                    <a:pt x="15907" y="198"/>
                    <a:pt x="9049" y="1150"/>
                  </a:cubicBezTo>
                  <a:lnTo>
                    <a:pt x="7430" y="1150"/>
                  </a:lnTo>
                  <a:cubicBezTo>
                    <a:pt x="5048" y="1150"/>
                    <a:pt x="2477" y="1150"/>
                    <a:pt x="0" y="1912"/>
                  </a:cubicBezTo>
                  <a:cubicBezTo>
                    <a:pt x="1810" y="1912"/>
                    <a:pt x="3524" y="1341"/>
                    <a:pt x="5239" y="1150"/>
                  </a:cubicBezTo>
                  <a:lnTo>
                    <a:pt x="6858" y="1150"/>
                  </a:lnTo>
                  <a:cubicBezTo>
                    <a:pt x="13630" y="426"/>
                    <a:pt x="20431" y="45"/>
                    <a:pt x="27242" y="7"/>
                  </a:cubicBezTo>
                  <a:cubicBezTo>
                    <a:pt x="28137" y="-22"/>
                    <a:pt x="29032" y="36"/>
                    <a:pt x="29908" y="198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9" name="išļîḍe"/>
            <p:cNvSpPr/>
            <p:nvPr/>
          </p:nvSpPr>
          <p:spPr>
            <a:xfrm>
              <a:off x="4131729" y="3095530"/>
              <a:ext cx="691828" cy="404921"/>
            </a:xfrm>
            <a:custGeom>
              <a:avLst/>
              <a:gdLst>
                <a:gd name="connsiteX0" fmla="*/ 266414 w 286427"/>
                <a:gd name="connsiteY0" fmla="*/ 62001 h 167643"/>
                <a:gd name="connsiteX1" fmla="*/ 262033 w 286427"/>
                <a:gd name="connsiteY1" fmla="*/ 90576 h 167643"/>
                <a:gd name="connsiteX2" fmla="*/ 273939 w 286427"/>
                <a:gd name="connsiteY2" fmla="*/ 98101 h 167643"/>
                <a:gd name="connsiteX3" fmla="*/ 162687 w 286427"/>
                <a:gd name="connsiteY3" fmla="*/ 167347 h 167643"/>
                <a:gd name="connsiteX4" fmla="*/ 36671 w 286427"/>
                <a:gd name="connsiteY4" fmla="*/ 106673 h 167643"/>
                <a:gd name="connsiteX5" fmla="*/ 47720 w 286427"/>
                <a:gd name="connsiteY5" fmla="*/ 98196 h 167643"/>
                <a:gd name="connsiteX6" fmla="*/ 38767 w 286427"/>
                <a:gd name="connsiteY6" fmla="*/ 70764 h 167643"/>
                <a:gd name="connsiteX7" fmla="*/ 38767 w 286427"/>
                <a:gd name="connsiteY7" fmla="*/ 70764 h 167643"/>
                <a:gd name="connsiteX8" fmla="*/ 32861 w 286427"/>
                <a:gd name="connsiteY8" fmla="*/ 64001 h 167643"/>
                <a:gd name="connsiteX9" fmla="*/ 0 w 286427"/>
                <a:gd name="connsiteY9" fmla="*/ 14471 h 167643"/>
                <a:gd name="connsiteX10" fmla="*/ 283845 w 286427"/>
                <a:gd name="connsiteY10" fmla="*/ 2946 h 167643"/>
                <a:gd name="connsiteX11" fmla="*/ 286036 w 286427"/>
                <a:gd name="connsiteY11" fmla="*/ 2946 h 167643"/>
                <a:gd name="connsiteX12" fmla="*/ 276511 w 286427"/>
                <a:gd name="connsiteY12" fmla="*/ 47904 h 167643"/>
                <a:gd name="connsiteX13" fmla="*/ 266414 w 286427"/>
                <a:gd name="connsiteY13" fmla="*/ 62001 h 16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6427" h="167643">
                  <a:moveTo>
                    <a:pt x="266414" y="62001"/>
                  </a:moveTo>
                  <a:cubicBezTo>
                    <a:pt x="263423" y="71231"/>
                    <a:pt x="261947" y="80879"/>
                    <a:pt x="262033" y="90576"/>
                  </a:cubicBezTo>
                  <a:lnTo>
                    <a:pt x="273939" y="98101"/>
                  </a:lnTo>
                  <a:cubicBezTo>
                    <a:pt x="251755" y="139268"/>
                    <a:pt x="209426" y="165614"/>
                    <a:pt x="162687" y="167347"/>
                  </a:cubicBezTo>
                  <a:cubicBezTo>
                    <a:pt x="119920" y="170776"/>
                    <a:pt x="70771" y="144011"/>
                    <a:pt x="36671" y="106673"/>
                  </a:cubicBezTo>
                  <a:lnTo>
                    <a:pt x="47720" y="98196"/>
                  </a:lnTo>
                  <a:cubicBezTo>
                    <a:pt x="46577" y="88547"/>
                    <a:pt x="43539" y="79222"/>
                    <a:pt x="38767" y="70764"/>
                  </a:cubicBezTo>
                  <a:lnTo>
                    <a:pt x="38767" y="70764"/>
                  </a:lnTo>
                  <a:cubicBezTo>
                    <a:pt x="37214" y="68173"/>
                    <a:pt x="35214" y="65887"/>
                    <a:pt x="32861" y="64001"/>
                  </a:cubicBezTo>
                  <a:cubicBezTo>
                    <a:pt x="17545" y="50838"/>
                    <a:pt x="6172" y="33693"/>
                    <a:pt x="0" y="14471"/>
                  </a:cubicBezTo>
                  <a:cubicBezTo>
                    <a:pt x="93926" y="488"/>
                    <a:pt x="189090" y="-3379"/>
                    <a:pt x="283845" y="2946"/>
                  </a:cubicBezTo>
                  <a:lnTo>
                    <a:pt x="286036" y="2946"/>
                  </a:lnTo>
                  <a:cubicBezTo>
                    <a:pt x="287636" y="18557"/>
                    <a:pt x="284312" y="34283"/>
                    <a:pt x="276511" y="47904"/>
                  </a:cubicBezTo>
                  <a:cubicBezTo>
                    <a:pt x="273758" y="53009"/>
                    <a:pt x="270367" y="57753"/>
                    <a:pt x="266414" y="62001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0" name="íṥ1ïḓé"/>
            <p:cNvSpPr/>
            <p:nvPr/>
          </p:nvSpPr>
          <p:spPr>
            <a:xfrm>
              <a:off x="4234798" y="2501027"/>
              <a:ext cx="475773" cy="693643"/>
            </a:xfrm>
            <a:custGeom>
              <a:avLst/>
              <a:gdLst>
                <a:gd name="connsiteX0" fmla="*/ 0 w 196977"/>
                <a:gd name="connsiteY0" fmla="*/ 0 h 287178"/>
                <a:gd name="connsiteX1" fmla="*/ 196977 w 196977"/>
                <a:gd name="connsiteY1" fmla="*/ 0 h 287178"/>
                <a:gd name="connsiteX2" fmla="*/ 196977 w 196977"/>
                <a:gd name="connsiteY2" fmla="*/ 287179 h 287178"/>
                <a:gd name="connsiteX3" fmla="*/ 0 w 196977"/>
                <a:gd name="connsiteY3" fmla="*/ 287179 h 28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977" h="287178">
                  <a:moveTo>
                    <a:pt x="0" y="0"/>
                  </a:moveTo>
                  <a:lnTo>
                    <a:pt x="196977" y="0"/>
                  </a:lnTo>
                  <a:lnTo>
                    <a:pt x="196977" y="287179"/>
                  </a:lnTo>
                  <a:lnTo>
                    <a:pt x="0" y="287179"/>
                  </a:ln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1" name="îşliḋê"/>
            <p:cNvSpPr/>
            <p:nvPr/>
          </p:nvSpPr>
          <p:spPr>
            <a:xfrm>
              <a:off x="4076284" y="3239508"/>
              <a:ext cx="170707" cy="225490"/>
            </a:xfrm>
            <a:custGeom>
              <a:avLst/>
              <a:gdLst>
                <a:gd name="connsiteX0" fmla="*/ 70675 w 70675"/>
                <a:gd name="connsiteY0" fmla="*/ 38968 h 93356"/>
                <a:gd name="connsiteX1" fmla="*/ 2096 w 70675"/>
                <a:gd name="connsiteY1" fmla="*/ 91737 h 93356"/>
                <a:gd name="connsiteX2" fmla="*/ 0 w 70675"/>
                <a:gd name="connsiteY2" fmla="*/ 93356 h 93356"/>
                <a:gd name="connsiteX3" fmla="*/ 476 w 70675"/>
                <a:gd name="connsiteY3" fmla="*/ 90213 h 93356"/>
                <a:gd name="connsiteX4" fmla="*/ 55626 w 70675"/>
                <a:gd name="connsiteY4" fmla="*/ 4488 h 93356"/>
                <a:gd name="connsiteX5" fmla="*/ 70675 w 70675"/>
                <a:gd name="connsiteY5" fmla="*/ 38968 h 9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675" h="93356">
                  <a:moveTo>
                    <a:pt x="70675" y="38968"/>
                  </a:moveTo>
                  <a:lnTo>
                    <a:pt x="2096" y="91737"/>
                  </a:lnTo>
                  <a:lnTo>
                    <a:pt x="0" y="93356"/>
                  </a:lnTo>
                  <a:cubicBezTo>
                    <a:pt x="0" y="93356"/>
                    <a:pt x="0" y="92213"/>
                    <a:pt x="476" y="90213"/>
                  </a:cubicBezTo>
                  <a:cubicBezTo>
                    <a:pt x="3810" y="71830"/>
                    <a:pt x="22479" y="-21325"/>
                    <a:pt x="55626" y="4488"/>
                  </a:cubicBezTo>
                  <a:cubicBezTo>
                    <a:pt x="68008" y="14489"/>
                    <a:pt x="70675" y="38968"/>
                    <a:pt x="70675" y="38968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2" name="ïṣlíḍè"/>
            <p:cNvSpPr/>
            <p:nvPr/>
          </p:nvSpPr>
          <p:spPr>
            <a:xfrm>
              <a:off x="4446919" y="2665753"/>
              <a:ext cx="263653" cy="169327"/>
            </a:xfrm>
            <a:custGeom>
              <a:avLst/>
              <a:gdLst>
                <a:gd name="connsiteX0" fmla="*/ 109157 w 109156"/>
                <a:gd name="connsiteY0" fmla="*/ 0 h 70104"/>
                <a:gd name="connsiteX1" fmla="*/ 109157 w 109156"/>
                <a:gd name="connsiteY1" fmla="*/ 70104 h 70104"/>
                <a:gd name="connsiteX2" fmla="*/ 0 w 109156"/>
                <a:gd name="connsiteY2" fmla="*/ 12954 h 70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156" h="70104">
                  <a:moveTo>
                    <a:pt x="109157" y="0"/>
                  </a:moveTo>
                  <a:lnTo>
                    <a:pt x="109157" y="70104"/>
                  </a:lnTo>
                  <a:cubicBezTo>
                    <a:pt x="26956" y="65056"/>
                    <a:pt x="6858" y="15335"/>
                    <a:pt x="0" y="12954"/>
                  </a:cubicBezTo>
                  <a:close/>
                </a:path>
              </a:pathLst>
            </a:custGeom>
            <a:solidFill>
              <a:srgbClr val="96503F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3" name="î$ļíḓè"/>
            <p:cNvSpPr/>
            <p:nvPr/>
          </p:nvSpPr>
          <p:spPr>
            <a:xfrm>
              <a:off x="4763939" y="3206261"/>
              <a:ext cx="185440" cy="224456"/>
            </a:xfrm>
            <a:custGeom>
              <a:avLst/>
              <a:gdLst>
                <a:gd name="connsiteX0" fmla="*/ 76775 w 76775"/>
                <a:gd name="connsiteY0" fmla="*/ 92928 h 92928"/>
                <a:gd name="connsiteX1" fmla="*/ 76204 w 76775"/>
                <a:gd name="connsiteY1" fmla="*/ 92452 h 92928"/>
                <a:gd name="connsiteX2" fmla="*/ 4 w 76775"/>
                <a:gd name="connsiteY2" fmla="*/ 44827 h 92928"/>
                <a:gd name="connsiteX3" fmla="*/ 4385 w 76775"/>
                <a:gd name="connsiteY3" fmla="*/ 16252 h 92928"/>
                <a:gd name="connsiteX4" fmla="*/ 10957 w 76775"/>
                <a:gd name="connsiteY4" fmla="*/ 5394 h 92928"/>
                <a:gd name="connsiteX5" fmla="*/ 14672 w 76775"/>
                <a:gd name="connsiteY5" fmla="*/ 2631 h 92928"/>
                <a:gd name="connsiteX6" fmla="*/ 76299 w 76775"/>
                <a:gd name="connsiteY6" fmla="*/ 92357 h 92928"/>
                <a:gd name="connsiteX7" fmla="*/ 76775 w 76775"/>
                <a:gd name="connsiteY7" fmla="*/ 92928 h 92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775" h="92928">
                  <a:moveTo>
                    <a:pt x="76775" y="92928"/>
                  </a:moveTo>
                  <a:lnTo>
                    <a:pt x="76204" y="92452"/>
                  </a:lnTo>
                  <a:lnTo>
                    <a:pt x="4" y="44827"/>
                  </a:lnTo>
                  <a:cubicBezTo>
                    <a:pt x="-82" y="35131"/>
                    <a:pt x="1394" y="25482"/>
                    <a:pt x="4385" y="16252"/>
                  </a:cubicBezTo>
                  <a:cubicBezTo>
                    <a:pt x="5814" y="12223"/>
                    <a:pt x="8052" y="8527"/>
                    <a:pt x="10957" y="5394"/>
                  </a:cubicBezTo>
                  <a:cubicBezTo>
                    <a:pt x="12100" y="4355"/>
                    <a:pt x="13348" y="3432"/>
                    <a:pt x="14672" y="2631"/>
                  </a:cubicBezTo>
                  <a:cubicBezTo>
                    <a:pt x="45628" y="-17371"/>
                    <a:pt x="73727" y="82927"/>
                    <a:pt x="76299" y="92357"/>
                  </a:cubicBezTo>
                  <a:cubicBezTo>
                    <a:pt x="76432" y="92566"/>
                    <a:pt x="76594" y="92757"/>
                    <a:pt x="76775" y="92928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4" name="îSlíḍe"/>
            <p:cNvSpPr/>
            <p:nvPr/>
          </p:nvSpPr>
          <p:spPr>
            <a:xfrm>
              <a:off x="4888935" y="2101930"/>
              <a:ext cx="117438" cy="277853"/>
            </a:xfrm>
            <a:custGeom>
              <a:avLst/>
              <a:gdLst>
                <a:gd name="connsiteX0" fmla="*/ 32740 w 48621"/>
                <a:gd name="connsiteY0" fmla="*/ 115035 h 115035"/>
                <a:gd name="connsiteX1" fmla="*/ 2355 w 48621"/>
                <a:gd name="connsiteY1" fmla="*/ 61505 h 115035"/>
                <a:gd name="connsiteX2" fmla="*/ 1117 w 48621"/>
                <a:gd name="connsiteY2" fmla="*/ 20738 h 115035"/>
                <a:gd name="connsiteX3" fmla="*/ 13976 w 48621"/>
                <a:gd name="connsiteY3" fmla="*/ 164 h 115035"/>
                <a:gd name="connsiteX4" fmla="*/ 46266 w 48621"/>
                <a:gd name="connsiteY4" fmla="*/ 53599 h 115035"/>
                <a:gd name="connsiteX5" fmla="*/ 46266 w 48621"/>
                <a:gd name="connsiteY5" fmla="*/ 53599 h 115035"/>
                <a:gd name="connsiteX6" fmla="*/ 47504 w 48621"/>
                <a:gd name="connsiteY6" fmla="*/ 94366 h 115035"/>
                <a:gd name="connsiteX7" fmla="*/ 34550 w 48621"/>
                <a:gd name="connsiteY7" fmla="*/ 114940 h 115035"/>
                <a:gd name="connsiteX8" fmla="*/ 15690 w 48621"/>
                <a:gd name="connsiteY8" fmla="*/ 4831 h 115035"/>
                <a:gd name="connsiteX9" fmla="*/ 14833 w 48621"/>
                <a:gd name="connsiteY9" fmla="*/ 4831 h 115035"/>
                <a:gd name="connsiteX10" fmla="*/ 5308 w 48621"/>
                <a:gd name="connsiteY10" fmla="*/ 21404 h 115035"/>
                <a:gd name="connsiteX11" fmla="*/ 6546 w 48621"/>
                <a:gd name="connsiteY11" fmla="*/ 60552 h 115035"/>
                <a:gd name="connsiteX12" fmla="*/ 33312 w 48621"/>
                <a:gd name="connsiteY12" fmla="*/ 110082 h 115035"/>
                <a:gd name="connsiteX13" fmla="*/ 42837 w 48621"/>
                <a:gd name="connsiteY13" fmla="*/ 93509 h 115035"/>
                <a:gd name="connsiteX14" fmla="*/ 41598 w 48621"/>
                <a:gd name="connsiteY14" fmla="*/ 54361 h 115035"/>
                <a:gd name="connsiteX15" fmla="*/ 41598 w 48621"/>
                <a:gd name="connsiteY15" fmla="*/ 54361 h 115035"/>
                <a:gd name="connsiteX16" fmla="*/ 15690 w 48621"/>
                <a:gd name="connsiteY16" fmla="*/ 4831 h 11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621" h="115035">
                  <a:moveTo>
                    <a:pt x="32740" y="115035"/>
                  </a:moveTo>
                  <a:cubicBezTo>
                    <a:pt x="19215" y="115035"/>
                    <a:pt x="7118" y="88079"/>
                    <a:pt x="2355" y="61505"/>
                  </a:cubicBezTo>
                  <a:cubicBezTo>
                    <a:pt x="-293" y="48074"/>
                    <a:pt x="-712" y="34301"/>
                    <a:pt x="1117" y="20738"/>
                  </a:cubicBezTo>
                  <a:cubicBezTo>
                    <a:pt x="3117" y="8641"/>
                    <a:pt x="7689" y="1688"/>
                    <a:pt x="13976" y="164"/>
                  </a:cubicBezTo>
                  <a:cubicBezTo>
                    <a:pt x="28168" y="-2408"/>
                    <a:pt x="41217" y="25786"/>
                    <a:pt x="46266" y="53599"/>
                  </a:cubicBezTo>
                  <a:lnTo>
                    <a:pt x="46266" y="53599"/>
                  </a:lnTo>
                  <a:cubicBezTo>
                    <a:pt x="48914" y="67029"/>
                    <a:pt x="49333" y="80802"/>
                    <a:pt x="47504" y="94366"/>
                  </a:cubicBezTo>
                  <a:cubicBezTo>
                    <a:pt x="45504" y="106463"/>
                    <a:pt x="40932" y="113416"/>
                    <a:pt x="34550" y="114940"/>
                  </a:cubicBezTo>
                  <a:close/>
                  <a:moveTo>
                    <a:pt x="15690" y="4831"/>
                  </a:moveTo>
                  <a:lnTo>
                    <a:pt x="14833" y="4831"/>
                  </a:lnTo>
                  <a:cubicBezTo>
                    <a:pt x="10833" y="5498"/>
                    <a:pt x="7404" y="11784"/>
                    <a:pt x="5308" y="21404"/>
                  </a:cubicBezTo>
                  <a:cubicBezTo>
                    <a:pt x="3575" y="34435"/>
                    <a:pt x="3994" y="47655"/>
                    <a:pt x="6546" y="60552"/>
                  </a:cubicBezTo>
                  <a:cubicBezTo>
                    <a:pt x="12166" y="91604"/>
                    <a:pt x="25596" y="111511"/>
                    <a:pt x="33312" y="110082"/>
                  </a:cubicBezTo>
                  <a:cubicBezTo>
                    <a:pt x="37312" y="109415"/>
                    <a:pt x="40741" y="103129"/>
                    <a:pt x="42837" y="93509"/>
                  </a:cubicBezTo>
                  <a:cubicBezTo>
                    <a:pt x="44570" y="80478"/>
                    <a:pt x="44151" y="67258"/>
                    <a:pt x="41598" y="54361"/>
                  </a:cubicBezTo>
                  <a:lnTo>
                    <a:pt x="41598" y="54361"/>
                  </a:lnTo>
                  <a:cubicBezTo>
                    <a:pt x="36169" y="24452"/>
                    <a:pt x="23882" y="4831"/>
                    <a:pt x="15690" y="4831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5" name="íŝlîde"/>
            <p:cNvSpPr/>
            <p:nvPr/>
          </p:nvSpPr>
          <p:spPr>
            <a:xfrm rot="19375802">
              <a:off x="3985570" y="1645745"/>
              <a:ext cx="922098" cy="409974"/>
            </a:xfrm>
            <a:custGeom>
              <a:avLst/>
              <a:gdLst>
                <a:gd name="connsiteX0" fmla="*/ 381762 w 381762"/>
                <a:gd name="connsiteY0" fmla="*/ 84868 h 169735"/>
                <a:gd name="connsiteX1" fmla="*/ 190881 w 381762"/>
                <a:gd name="connsiteY1" fmla="*/ 169736 h 169735"/>
                <a:gd name="connsiteX2" fmla="*/ 0 w 381762"/>
                <a:gd name="connsiteY2" fmla="*/ 84868 h 169735"/>
                <a:gd name="connsiteX3" fmla="*/ 190881 w 381762"/>
                <a:gd name="connsiteY3" fmla="*/ 0 h 169735"/>
                <a:gd name="connsiteX4" fmla="*/ 381762 w 381762"/>
                <a:gd name="connsiteY4" fmla="*/ 84868 h 169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762" h="169735">
                  <a:moveTo>
                    <a:pt x="381762" y="84868"/>
                  </a:moveTo>
                  <a:cubicBezTo>
                    <a:pt x="381762" y="131739"/>
                    <a:pt x="296302" y="169736"/>
                    <a:pt x="190881" y="169736"/>
                  </a:cubicBezTo>
                  <a:cubicBezTo>
                    <a:pt x="85461" y="169736"/>
                    <a:pt x="0" y="131739"/>
                    <a:pt x="0" y="84868"/>
                  </a:cubicBezTo>
                  <a:cubicBezTo>
                    <a:pt x="0" y="37997"/>
                    <a:pt x="85461" y="0"/>
                    <a:pt x="190881" y="0"/>
                  </a:cubicBezTo>
                  <a:cubicBezTo>
                    <a:pt x="296302" y="0"/>
                    <a:pt x="381762" y="37996"/>
                    <a:pt x="381762" y="84868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6" name="ïşlîďè"/>
            <p:cNvSpPr/>
            <p:nvPr/>
          </p:nvSpPr>
          <p:spPr>
            <a:xfrm>
              <a:off x="4140473" y="1906540"/>
              <a:ext cx="767471" cy="864772"/>
            </a:xfrm>
            <a:custGeom>
              <a:avLst/>
              <a:gdLst>
                <a:gd name="connsiteX0" fmla="*/ 214217 w 317744"/>
                <a:gd name="connsiteY0" fmla="*/ 352520 h 358028"/>
                <a:gd name="connsiteX1" fmla="*/ 195167 w 317744"/>
                <a:gd name="connsiteY1" fmla="*/ 355854 h 358028"/>
                <a:gd name="connsiteX2" fmla="*/ 195167 w 317744"/>
                <a:gd name="connsiteY2" fmla="*/ 355854 h 358028"/>
                <a:gd name="connsiteX3" fmla="*/ 36576 w 317744"/>
                <a:gd name="connsiteY3" fmla="*/ 246507 h 358028"/>
                <a:gd name="connsiteX4" fmla="*/ 0 w 317744"/>
                <a:gd name="connsiteY4" fmla="*/ 50006 h 358028"/>
                <a:gd name="connsiteX5" fmla="*/ 278606 w 317744"/>
                <a:gd name="connsiteY5" fmla="*/ 0 h 358028"/>
                <a:gd name="connsiteX6" fmla="*/ 315754 w 317744"/>
                <a:gd name="connsiteY6" fmla="*/ 206597 h 358028"/>
                <a:gd name="connsiteX7" fmla="*/ 214217 w 317744"/>
                <a:gd name="connsiteY7" fmla="*/ 352520 h 358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744" h="358028">
                  <a:moveTo>
                    <a:pt x="214217" y="352520"/>
                  </a:moveTo>
                  <a:lnTo>
                    <a:pt x="195167" y="355854"/>
                  </a:lnTo>
                  <a:lnTo>
                    <a:pt x="195167" y="355854"/>
                  </a:lnTo>
                  <a:cubicBezTo>
                    <a:pt x="121253" y="369122"/>
                    <a:pt x="50454" y="320316"/>
                    <a:pt x="36576" y="246507"/>
                  </a:cubicBezTo>
                  <a:lnTo>
                    <a:pt x="0" y="50006"/>
                  </a:lnTo>
                  <a:lnTo>
                    <a:pt x="278606" y="0"/>
                  </a:lnTo>
                  <a:lnTo>
                    <a:pt x="315754" y="206597"/>
                  </a:lnTo>
                  <a:cubicBezTo>
                    <a:pt x="327993" y="274930"/>
                    <a:pt x="282540" y="340252"/>
                    <a:pt x="214217" y="352520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7" name="íṣḻiďè"/>
            <p:cNvSpPr/>
            <p:nvPr/>
          </p:nvSpPr>
          <p:spPr>
            <a:xfrm>
              <a:off x="4582061" y="2114620"/>
              <a:ext cx="193223" cy="123926"/>
            </a:xfrm>
            <a:custGeom>
              <a:avLst/>
              <a:gdLst>
                <a:gd name="connsiteX0" fmla="*/ 436 w 79997"/>
                <a:gd name="connsiteY0" fmla="*/ 41011 h 51307"/>
                <a:gd name="connsiteX1" fmla="*/ 73398 w 79997"/>
                <a:gd name="connsiteY1" fmla="*/ 816 h 51307"/>
                <a:gd name="connsiteX2" fmla="*/ 79875 w 79997"/>
                <a:gd name="connsiteY2" fmla="*/ 10341 h 51307"/>
                <a:gd name="connsiteX3" fmla="*/ 76160 w 79997"/>
                <a:gd name="connsiteY3" fmla="*/ 15675 h 51307"/>
                <a:gd name="connsiteX4" fmla="*/ 28535 w 79997"/>
                <a:gd name="connsiteY4" fmla="*/ 41106 h 51307"/>
                <a:gd name="connsiteX5" fmla="*/ 11104 w 79997"/>
                <a:gd name="connsiteY5" fmla="*/ 50631 h 51307"/>
                <a:gd name="connsiteX6" fmla="*/ 675 w 79997"/>
                <a:gd name="connsiteY6" fmla="*/ 46602 h 51307"/>
                <a:gd name="connsiteX7" fmla="*/ 341 w 79997"/>
                <a:gd name="connsiteY7" fmla="*/ 41106 h 51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997" h="51307">
                  <a:moveTo>
                    <a:pt x="436" y="41011"/>
                  </a:moveTo>
                  <a:cubicBezTo>
                    <a:pt x="12771" y="12569"/>
                    <a:pt x="42765" y="-3956"/>
                    <a:pt x="73398" y="816"/>
                  </a:cubicBezTo>
                  <a:cubicBezTo>
                    <a:pt x="77770" y="1730"/>
                    <a:pt x="80637" y="5940"/>
                    <a:pt x="79875" y="10341"/>
                  </a:cubicBezTo>
                  <a:cubicBezTo>
                    <a:pt x="79380" y="12531"/>
                    <a:pt x="78046" y="14446"/>
                    <a:pt x="76160" y="15675"/>
                  </a:cubicBezTo>
                  <a:cubicBezTo>
                    <a:pt x="60730" y="24952"/>
                    <a:pt x="44832" y="33439"/>
                    <a:pt x="28535" y="41106"/>
                  </a:cubicBezTo>
                  <a:cubicBezTo>
                    <a:pt x="22725" y="44154"/>
                    <a:pt x="16819" y="47774"/>
                    <a:pt x="11104" y="50631"/>
                  </a:cubicBezTo>
                  <a:cubicBezTo>
                    <a:pt x="7113" y="52393"/>
                    <a:pt x="2446" y="50593"/>
                    <a:pt x="675" y="46602"/>
                  </a:cubicBezTo>
                  <a:cubicBezTo>
                    <a:pt x="-88" y="44869"/>
                    <a:pt x="-211" y="42916"/>
                    <a:pt x="341" y="41106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8" name="îŝļiďe"/>
            <p:cNvSpPr/>
            <p:nvPr/>
          </p:nvSpPr>
          <p:spPr>
            <a:xfrm>
              <a:off x="4073294" y="1794960"/>
              <a:ext cx="749875" cy="603457"/>
            </a:xfrm>
            <a:custGeom>
              <a:avLst/>
              <a:gdLst>
                <a:gd name="connsiteX0" fmla="*/ 132017 w 310459"/>
                <a:gd name="connsiteY0" fmla="*/ 248603 h 249840"/>
                <a:gd name="connsiteX1" fmla="*/ 156039 w 310459"/>
                <a:gd name="connsiteY1" fmla="*/ 224238 h 249840"/>
                <a:gd name="connsiteX2" fmla="*/ 155353 w 310459"/>
                <a:gd name="connsiteY2" fmla="*/ 218694 h 249840"/>
                <a:gd name="connsiteX3" fmla="*/ 157163 w 310459"/>
                <a:gd name="connsiteY3" fmla="*/ 125063 h 249840"/>
                <a:gd name="connsiteX4" fmla="*/ 304324 w 310459"/>
                <a:gd name="connsiteY4" fmla="*/ 99822 h 249840"/>
                <a:gd name="connsiteX5" fmla="*/ 221171 w 310459"/>
                <a:gd name="connsiteY5" fmla="*/ 0 h 249840"/>
                <a:gd name="connsiteX6" fmla="*/ 80582 w 310459"/>
                <a:gd name="connsiteY6" fmla="*/ 34481 h 249840"/>
                <a:gd name="connsiteX7" fmla="*/ 0 w 310459"/>
                <a:gd name="connsiteY7" fmla="*/ 110681 h 249840"/>
                <a:gd name="connsiteX8" fmla="*/ 36386 w 310459"/>
                <a:gd name="connsiteY8" fmla="*/ 249841 h 249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0459" h="249840">
                  <a:moveTo>
                    <a:pt x="132017" y="248603"/>
                  </a:moveTo>
                  <a:cubicBezTo>
                    <a:pt x="145380" y="248507"/>
                    <a:pt x="156134" y="237601"/>
                    <a:pt x="156039" y="224238"/>
                  </a:cubicBezTo>
                  <a:cubicBezTo>
                    <a:pt x="156020" y="222371"/>
                    <a:pt x="155791" y="220513"/>
                    <a:pt x="155353" y="218694"/>
                  </a:cubicBezTo>
                  <a:cubicBezTo>
                    <a:pt x="145828" y="181261"/>
                    <a:pt x="129540" y="148685"/>
                    <a:pt x="157163" y="125063"/>
                  </a:cubicBezTo>
                  <a:cubicBezTo>
                    <a:pt x="197644" y="90297"/>
                    <a:pt x="270510" y="104394"/>
                    <a:pt x="304324" y="99822"/>
                  </a:cubicBezTo>
                  <a:cubicBezTo>
                    <a:pt x="338138" y="95250"/>
                    <a:pt x="221171" y="0"/>
                    <a:pt x="221171" y="0"/>
                  </a:cubicBezTo>
                  <a:lnTo>
                    <a:pt x="80582" y="34481"/>
                  </a:lnTo>
                  <a:lnTo>
                    <a:pt x="0" y="110681"/>
                  </a:lnTo>
                  <a:lnTo>
                    <a:pt x="36386" y="249841"/>
                  </a:ln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9" name="îšḷîdé"/>
            <p:cNvSpPr/>
            <p:nvPr/>
          </p:nvSpPr>
          <p:spPr>
            <a:xfrm rot="20989200">
              <a:off x="4536498" y="1671172"/>
              <a:ext cx="606447" cy="359818"/>
            </a:xfrm>
            <a:custGeom>
              <a:avLst/>
              <a:gdLst>
                <a:gd name="connsiteX0" fmla="*/ 251079 w 251078"/>
                <a:gd name="connsiteY0" fmla="*/ 74485 h 148970"/>
                <a:gd name="connsiteX1" fmla="*/ 125540 w 251078"/>
                <a:gd name="connsiteY1" fmla="*/ 148971 h 148970"/>
                <a:gd name="connsiteX2" fmla="*/ 0 w 251078"/>
                <a:gd name="connsiteY2" fmla="*/ 74485 h 148970"/>
                <a:gd name="connsiteX3" fmla="*/ 125540 w 251078"/>
                <a:gd name="connsiteY3" fmla="*/ 0 h 148970"/>
                <a:gd name="connsiteX4" fmla="*/ 251079 w 251078"/>
                <a:gd name="connsiteY4" fmla="*/ 74485 h 14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078" h="148970">
                  <a:moveTo>
                    <a:pt x="251079" y="74485"/>
                  </a:moveTo>
                  <a:cubicBezTo>
                    <a:pt x="251079" y="115623"/>
                    <a:pt x="194873" y="148971"/>
                    <a:pt x="125540" y="148971"/>
                  </a:cubicBezTo>
                  <a:cubicBezTo>
                    <a:pt x="56206" y="148971"/>
                    <a:pt x="0" y="115623"/>
                    <a:pt x="0" y="74485"/>
                  </a:cubicBezTo>
                  <a:cubicBezTo>
                    <a:pt x="0" y="33348"/>
                    <a:pt x="56206" y="0"/>
                    <a:pt x="125540" y="0"/>
                  </a:cubicBezTo>
                  <a:cubicBezTo>
                    <a:pt x="194873" y="0"/>
                    <a:pt x="251079" y="33348"/>
                    <a:pt x="251079" y="74485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0" name="í$ļïďé"/>
            <p:cNvSpPr/>
            <p:nvPr/>
          </p:nvSpPr>
          <p:spPr>
            <a:xfrm>
              <a:off x="4794547" y="2212757"/>
              <a:ext cx="145587" cy="187501"/>
            </a:xfrm>
            <a:custGeom>
              <a:avLst/>
              <a:gdLst>
                <a:gd name="connsiteX0" fmla="*/ 0 w 60275"/>
                <a:gd name="connsiteY0" fmla="*/ 0 h 77628"/>
                <a:gd name="connsiteX1" fmla="*/ 51149 w 60275"/>
                <a:gd name="connsiteY1" fmla="*/ 24955 h 77628"/>
                <a:gd name="connsiteX2" fmla="*/ 58646 w 60275"/>
                <a:gd name="connsiteY2" fmla="*/ 46596 h 77628"/>
                <a:gd name="connsiteX3" fmla="*/ 53912 w 60275"/>
                <a:gd name="connsiteY3" fmla="*/ 52388 h 77628"/>
                <a:gd name="connsiteX4" fmla="*/ 20764 w 60275"/>
                <a:gd name="connsiteY4" fmla="*/ 77629 h 77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275" h="77628">
                  <a:moveTo>
                    <a:pt x="0" y="0"/>
                  </a:moveTo>
                  <a:cubicBezTo>
                    <a:pt x="1429" y="953"/>
                    <a:pt x="29718" y="14669"/>
                    <a:pt x="51149" y="24955"/>
                  </a:cubicBezTo>
                  <a:cubicBezTo>
                    <a:pt x="59198" y="28861"/>
                    <a:pt x="62551" y="38548"/>
                    <a:pt x="58646" y="46596"/>
                  </a:cubicBezTo>
                  <a:cubicBezTo>
                    <a:pt x="57540" y="48863"/>
                    <a:pt x="55921" y="50854"/>
                    <a:pt x="53912" y="52388"/>
                  </a:cubicBezTo>
                  <a:lnTo>
                    <a:pt x="20764" y="77629"/>
                  </a:ln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1" name="î$ļiḍè"/>
            <p:cNvSpPr/>
            <p:nvPr/>
          </p:nvSpPr>
          <p:spPr>
            <a:xfrm>
              <a:off x="4713545" y="2154503"/>
              <a:ext cx="135870" cy="277981"/>
            </a:xfrm>
            <a:custGeom>
              <a:avLst/>
              <a:gdLst>
                <a:gd name="connsiteX0" fmla="*/ 36107 w 56252"/>
                <a:gd name="connsiteY0" fmla="*/ 115082 h 115088"/>
                <a:gd name="connsiteX1" fmla="*/ 2007 w 56252"/>
                <a:gd name="connsiteY1" fmla="*/ 62218 h 115088"/>
                <a:gd name="connsiteX2" fmla="*/ 2007 w 56252"/>
                <a:gd name="connsiteY2" fmla="*/ 21165 h 115088"/>
                <a:gd name="connsiteX3" fmla="*/ 17819 w 56252"/>
                <a:gd name="connsiteY3" fmla="*/ 210 h 115088"/>
                <a:gd name="connsiteX4" fmla="*/ 39917 w 56252"/>
                <a:gd name="connsiteY4" fmla="*/ 14307 h 115088"/>
                <a:gd name="connsiteX5" fmla="*/ 54204 w 56252"/>
                <a:gd name="connsiteY5" fmla="*/ 52883 h 115088"/>
                <a:gd name="connsiteX6" fmla="*/ 38393 w 56252"/>
                <a:gd name="connsiteY6" fmla="*/ 114891 h 115088"/>
                <a:gd name="connsiteX7" fmla="*/ 36107 w 56252"/>
                <a:gd name="connsiteY7" fmla="*/ 115082 h 115088"/>
                <a:gd name="connsiteX8" fmla="*/ 20105 w 56252"/>
                <a:gd name="connsiteY8" fmla="*/ 4496 h 115088"/>
                <a:gd name="connsiteX9" fmla="*/ 18676 w 56252"/>
                <a:gd name="connsiteY9" fmla="*/ 4496 h 115088"/>
                <a:gd name="connsiteX10" fmla="*/ 6675 w 56252"/>
                <a:gd name="connsiteY10" fmla="*/ 21832 h 115088"/>
                <a:gd name="connsiteX11" fmla="*/ 6675 w 56252"/>
                <a:gd name="connsiteY11" fmla="*/ 61075 h 115088"/>
                <a:gd name="connsiteX12" fmla="*/ 37536 w 56252"/>
                <a:gd name="connsiteY12" fmla="*/ 109843 h 115088"/>
                <a:gd name="connsiteX13" fmla="*/ 49537 w 56252"/>
                <a:gd name="connsiteY13" fmla="*/ 53360 h 115088"/>
                <a:gd name="connsiteX14" fmla="*/ 36012 w 56252"/>
                <a:gd name="connsiteY14" fmla="*/ 16593 h 115088"/>
                <a:gd name="connsiteX15" fmla="*/ 20105 w 56252"/>
                <a:gd name="connsiteY15" fmla="*/ 4496 h 115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252" h="115088">
                  <a:moveTo>
                    <a:pt x="36107" y="115082"/>
                  </a:moveTo>
                  <a:cubicBezTo>
                    <a:pt x="22105" y="115082"/>
                    <a:pt x="7532" y="92698"/>
                    <a:pt x="2007" y="62218"/>
                  </a:cubicBezTo>
                  <a:cubicBezTo>
                    <a:pt x="-669" y="48664"/>
                    <a:pt x="-669" y="34719"/>
                    <a:pt x="2007" y="21165"/>
                  </a:cubicBezTo>
                  <a:cubicBezTo>
                    <a:pt x="4865" y="8973"/>
                    <a:pt x="10485" y="1544"/>
                    <a:pt x="17819" y="210"/>
                  </a:cubicBezTo>
                  <a:cubicBezTo>
                    <a:pt x="25153" y="-1123"/>
                    <a:pt x="33059" y="3925"/>
                    <a:pt x="39917" y="14307"/>
                  </a:cubicBezTo>
                  <a:cubicBezTo>
                    <a:pt x="47194" y="26090"/>
                    <a:pt x="52052" y="39205"/>
                    <a:pt x="54204" y="52883"/>
                  </a:cubicBezTo>
                  <a:cubicBezTo>
                    <a:pt x="60015" y="85078"/>
                    <a:pt x="53061" y="112319"/>
                    <a:pt x="38393" y="114891"/>
                  </a:cubicBezTo>
                  <a:cubicBezTo>
                    <a:pt x="37640" y="115044"/>
                    <a:pt x="36878" y="115110"/>
                    <a:pt x="36107" y="115082"/>
                  </a:cubicBezTo>
                  <a:close/>
                  <a:moveTo>
                    <a:pt x="20105" y="4496"/>
                  </a:moveTo>
                  <a:lnTo>
                    <a:pt x="18676" y="4496"/>
                  </a:lnTo>
                  <a:cubicBezTo>
                    <a:pt x="13342" y="5449"/>
                    <a:pt x="9151" y="11735"/>
                    <a:pt x="6675" y="21832"/>
                  </a:cubicBezTo>
                  <a:cubicBezTo>
                    <a:pt x="4093" y="34786"/>
                    <a:pt x="4093" y="48121"/>
                    <a:pt x="6675" y="61075"/>
                  </a:cubicBezTo>
                  <a:cubicBezTo>
                    <a:pt x="11818" y="89650"/>
                    <a:pt x="25725" y="111938"/>
                    <a:pt x="37536" y="109843"/>
                  </a:cubicBezTo>
                  <a:cubicBezTo>
                    <a:pt x="49347" y="107747"/>
                    <a:pt x="54681" y="81839"/>
                    <a:pt x="49537" y="53360"/>
                  </a:cubicBezTo>
                  <a:cubicBezTo>
                    <a:pt x="47451" y="40349"/>
                    <a:pt x="42860" y="27861"/>
                    <a:pt x="36012" y="16593"/>
                  </a:cubicBezTo>
                  <a:cubicBezTo>
                    <a:pt x="30773" y="9164"/>
                    <a:pt x="25058" y="4496"/>
                    <a:pt x="20105" y="4496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2" name="iSlide"/>
            <p:cNvSpPr/>
            <p:nvPr/>
          </p:nvSpPr>
          <p:spPr>
            <a:xfrm>
              <a:off x="4167315" y="2513452"/>
              <a:ext cx="168680" cy="224466"/>
            </a:xfrm>
            <a:custGeom>
              <a:avLst/>
              <a:gdLst>
                <a:gd name="connsiteX0" fmla="*/ 67277 w 69836"/>
                <a:gd name="connsiteY0" fmla="*/ 0 h 92932"/>
                <a:gd name="connsiteX1" fmla="*/ 44132 w 69836"/>
                <a:gd name="connsiteY1" fmla="*/ 92583 h 92932"/>
                <a:gd name="connsiteX2" fmla="*/ 4793 w 69836"/>
                <a:gd name="connsiteY2" fmla="*/ 64008 h 92932"/>
                <a:gd name="connsiteX3" fmla="*/ 4793 w 69836"/>
                <a:gd name="connsiteY3" fmla="*/ 20193 h 92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836" h="92932">
                  <a:moveTo>
                    <a:pt x="67277" y="0"/>
                  </a:moveTo>
                  <a:cubicBezTo>
                    <a:pt x="79469" y="86677"/>
                    <a:pt x="44132" y="92583"/>
                    <a:pt x="44132" y="92583"/>
                  </a:cubicBezTo>
                  <a:cubicBezTo>
                    <a:pt x="29368" y="95536"/>
                    <a:pt x="12413" y="79248"/>
                    <a:pt x="4793" y="64008"/>
                  </a:cubicBezTo>
                  <a:cubicBezTo>
                    <a:pt x="-1598" y="50101"/>
                    <a:pt x="-1598" y="34100"/>
                    <a:pt x="4793" y="20193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3" name="îŝlïḓé"/>
            <p:cNvSpPr/>
            <p:nvPr/>
          </p:nvSpPr>
          <p:spPr>
            <a:xfrm>
              <a:off x="4743592" y="2238949"/>
              <a:ext cx="55662" cy="82888"/>
            </a:xfrm>
            <a:custGeom>
              <a:avLst/>
              <a:gdLst>
                <a:gd name="connsiteX0" fmla="*/ 22619 w 23045"/>
                <a:gd name="connsiteY0" fmla="*/ 15159 h 34317"/>
                <a:gd name="connsiteX1" fmla="*/ 14618 w 23045"/>
                <a:gd name="connsiteY1" fmla="*/ 34209 h 34317"/>
                <a:gd name="connsiteX2" fmla="*/ 426 w 23045"/>
                <a:gd name="connsiteY2" fmla="*/ 19160 h 34317"/>
                <a:gd name="connsiteX3" fmla="*/ 8427 w 23045"/>
                <a:gd name="connsiteY3" fmla="*/ 110 h 34317"/>
                <a:gd name="connsiteX4" fmla="*/ 22619 w 23045"/>
                <a:gd name="connsiteY4" fmla="*/ 15159 h 3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45" h="34317">
                  <a:moveTo>
                    <a:pt x="22619" y="15159"/>
                  </a:moveTo>
                  <a:cubicBezTo>
                    <a:pt x="24334" y="24684"/>
                    <a:pt x="20714" y="33161"/>
                    <a:pt x="14618" y="34209"/>
                  </a:cubicBezTo>
                  <a:cubicBezTo>
                    <a:pt x="8522" y="35257"/>
                    <a:pt x="2140" y="28589"/>
                    <a:pt x="426" y="19160"/>
                  </a:cubicBezTo>
                  <a:cubicBezTo>
                    <a:pt x="-1289" y="9730"/>
                    <a:pt x="2331" y="1157"/>
                    <a:pt x="8427" y="110"/>
                  </a:cubicBezTo>
                  <a:cubicBezTo>
                    <a:pt x="14523" y="-938"/>
                    <a:pt x="21095" y="5634"/>
                    <a:pt x="22619" y="15159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4" name="îṡḷide"/>
            <p:cNvSpPr/>
            <p:nvPr/>
          </p:nvSpPr>
          <p:spPr>
            <a:xfrm>
              <a:off x="4210384" y="2267670"/>
              <a:ext cx="524199" cy="84504"/>
            </a:xfrm>
            <a:custGeom>
              <a:avLst/>
              <a:gdLst>
                <a:gd name="connsiteX0" fmla="*/ 2298 w 217026"/>
                <a:gd name="connsiteY0" fmla="*/ 34987 h 34986"/>
                <a:gd name="connsiteX1" fmla="*/ 679 w 217026"/>
                <a:gd name="connsiteY1" fmla="*/ 34320 h 34986"/>
                <a:gd name="connsiteX2" fmla="*/ 679 w 217026"/>
                <a:gd name="connsiteY2" fmla="*/ 30986 h 34986"/>
                <a:gd name="connsiteX3" fmla="*/ 91166 w 217026"/>
                <a:gd name="connsiteY3" fmla="*/ 1649 h 34986"/>
                <a:gd name="connsiteX4" fmla="*/ 214991 w 217026"/>
                <a:gd name="connsiteY4" fmla="*/ 20699 h 34986"/>
                <a:gd name="connsiteX5" fmla="*/ 217001 w 217026"/>
                <a:gd name="connsiteY5" fmla="*/ 23404 h 34986"/>
                <a:gd name="connsiteX6" fmla="*/ 216991 w 217026"/>
                <a:gd name="connsiteY6" fmla="*/ 23462 h 34986"/>
                <a:gd name="connsiteX7" fmla="*/ 214324 w 217026"/>
                <a:gd name="connsiteY7" fmla="*/ 25462 h 34986"/>
                <a:gd name="connsiteX8" fmla="*/ 90499 w 217026"/>
                <a:gd name="connsiteY8" fmla="*/ 6412 h 34986"/>
                <a:gd name="connsiteX9" fmla="*/ 3727 w 217026"/>
                <a:gd name="connsiteY9" fmla="*/ 33844 h 34986"/>
                <a:gd name="connsiteX10" fmla="*/ 2298 w 217026"/>
                <a:gd name="connsiteY10" fmla="*/ 34987 h 3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7026" h="34986">
                  <a:moveTo>
                    <a:pt x="2298" y="34987"/>
                  </a:moveTo>
                  <a:cubicBezTo>
                    <a:pt x="1688" y="34996"/>
                    <a:pt x="1098" y="34758"/>
                    <a:pt x="679" y="34320"/>
                  </a:cubicBezTo>
                  <a:cubicBezTo>
                    <a:pt x="-226" y="33396"/>
                    <a:pt x="-226" y="31910"/>
                    <a:pt x="679" y="30986"/>
                  </a:cubicBezTo>
                  <a:cubicBezTo>
                    <a:pt x="23967" y="6583"/>
                    <a:pt x="57991" y="-4447"/>
                    <a:pt x="91166" y="1649"/>
                  </a:cubicBezTo>
                  <a:lnTo>
                    <a:pt x="214991" y="20699"/>
                  </a:lnTo>
                  <a:cubicBezTo>
                    <a:pt x="216296" y="20890"/>
                    <a:pt x="217191" y="22099"/>
                    <a:pt x="217001" y="23404"/>
                  </a:cubicBezTo>
                  <a:cubicBezTo>
                    <a:pt x="217001" y="23423"/>
                    <a:pt x="216991" y="23442"/>
                    <a:pt x="216991" y="23462"/>
                  </a:cubicBezTo>
                  <a:cubicBezTo>
                    <a:pt x="216791" y="24747"/>
                    <a:pt x="215610" y="25633"/>
                    <a:pt x="214324" y="25462"/>
                  </a:cubicBezTo>
                  <a:lnTo>
                    <a:pt x="90499" y="6412"/>
                  </a:lnTo>
                  <a:cubicBezTo>
                    <a:pt x="58791" y="249"/>
                    <a:pt x="26129" y="10584"/>
                    <a:pt x="3727" y="33844"/>
                  </a:cubicBezTo>
                  <a:cubicBezTo>
                    <a:pt x="3460" y="34434"/>
                    <a:pt x="2927" y="34863"/>
                    <a:pt x="2298" y="34987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5" name="í$ḷîdé"/>
            <p:cNvSpPr/>
            <p:nvPr/>
          </p:nvSpPr>
          <p:spPr>
            <a:xfrm>
              <a:off x="4832524" y="2254912"/>
              <a:ext cx="75712" cy="34685"/>
            </a:xfrm>
            <a:custGeom>
              <a:avLst/>
              <a:gdLst>
                <a:gd name="connsiteX0" fmla="*/ 2374 w 31346"/>
                <a:gd name="connsiteY0" fmla="*/ 14361 h 14360"/>
                <a:gd name="connsiteX1" fmla="*/ 183 w 31346"/>
                <a:gd name="connsiteY1" fmla="*/ 12741 h 14360"/>
                <a:gd name="connsiteX2" fmla="*/ 1393 w 31346"/>
                <a:gd name="connsiteY2" fmla="*/ 9741 h 14360"/>
                <a:gd name="connsiteX3" fmla="*/ 1517 w 31346"/>
                <a:gd name="connsiteY3" fmla="*/ 9694 h 14360"/>
                <a:gd name="connsiteX4" fmla="*/ 28092 w 31346"/>
                <a:gd name="connsiteY4" fmla="*/ 169 h 14360"/>
                <a:gd name="connsiteX5" fmla="*/ 31178 w 31346"/>
                <a:gd name="connsiteY5" fmla="*/ 1511 h 14360"/>
                <a:gd name="connsiteX6" fmla="*/ 29835 w 31346"/>
                <a:gd name="connsiteY6" fmla="*/ 4598 h 14360"/>
                <a:gd name="connsiteX7" fmla="*/ 29711 w 31346"/>
                <a:gd name="connsiteY7" fmla="*/ 4645 h 14360"/>
                <a:gd name="connsiteX8" fmla="*/ 3231 w 31346"/>
                <a:gd name="connsiteY8" fmla="*/ 14170 h 1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346" h="14360">
                  <a:moveTo>
                    <a:pt x="2374" y="14361"/>
                  </a:moveTo>
                  <a:cubicBezTo>
                    <a:pt x="1374" y="14332"/>
                    <a:pt x="498" y="13684"/>
                    <a:pt x="183" y="12741"/>
                  </a:cubicBezTo>
                  <a:cubicBezTo>
                    <a:pt x="-312" y="11579"/>
                    <a:pt x="231" y="10236"/>
                    <a:pt x="1393" y="9741"/>
                  </a:cubicBezTo>
                  <a:cubicBezTo>
                    <a:pt x="1431" y="9722"/>
                    <a:pt x="1479" y="9713"/>
                    <a:pt x="1517" y="9694"/>
                  </a:cubicBezTo>
                  <a:lnTo>
                    <a:pt x="28092" y="169"/>
                  </a:lnTo>
                  <a:cubicBezTo>
                    <a:pt x="29311" y="-317"/>
                    <a:pt x="30701" y="283"/>
                    <a:pt x="31178" y="1511"/>
                  </a:cubicBezTo>
                  <a:cubicBezTo>
                    <a:pt x="31664" y="2731"/>
                    <a:pt x="31063" y="4121"/>
                    <a:pt x="29835" y="4598"/>
                  </a:cubicBezTo>
                  <a:cubicBezTo>
                    <a:pt x="29797" y="4617"/>
                    <a:pt x="29758" y="4636"/>
                    <a:pt x="29711" y="4645"/>
                  </a:cubicBezTo>
                  <a:lnTo>
                    <a:pt x="3231" y="14170"/>
                  </a:ln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6" name="ïṩḷíḍé"/>
            <p:cNvSpPr/>
            <p:nvPr/>
          </p:nvSpPr>
          <p:spPr>
            <a:xfrm>
              <a:off x="4133080" y="2309154"/>
              <a:ext cx="315247" cy="266604"/>
            </a:xfrm>
            <a:custGeom>
              <a:avLst/>
              <a:gdLst>
                <a:gd name="connsiteX0" fmla="*/ 83356 w 130517"/>
                <a:gd name="connsiteY0" fmla="*/ 4858 h 110378"/>
                <a:gd name="connsiteX1" fmla="*/ 127933 w 130517"/>
                <a:gd name="connsiteY1" fmla="*/ 77724 h 110378"/>
                <a:gd name="connsiteX2" fmla="*/ 47066 w 130517"/>
                <a:gd name="connsiteY2" fmla="*/ 105537 h 110378"/>
                <a:gd name="connsiteX3" fmla="*/ 2585 w 130517"/>
                <a:gd name="connsiteY3" fmla="*/ 32576 h 110378"/>
                <a:gd name="connsiteX4" fmla="*/ 83356 w 130517"/>
                <a:gd name="connsiteY4" fmla="*/ 4858 h 110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517" h="110378">
                  <a:moveTo>
                    <a:pt x="83356" y="4858"/>
                  </a:moveTo>
                  <a:cubicBezTo>
                    <a:pt x="118027" y="17336"/>
                    <a:pt x="137935" y="49911"/>
                    <a:pt x="127933" y="77724"/>
                  </a:cubicBezTo>
                  <a:cubicBezTo>
                    <a:pt x="117932" y="105537"/>
                    <a:pt x="81642" y="118015"/>
                    <a:pt x="47066" y="105537"/>
                  </a:cubicBezTo>
                  <a:cubicBezTo>
                    <a:pt x="12490" y="93059"/>
                    <a:pt x="-7417" y="60389"/>
                    <a:pt x="2585" y="32576"/>
                  </a:cubicBezTo>
                  <a:cubicBezTo>
                    <a:pt x="12586" y="4763"/>
                    <a:pt x="48305" y="-7620"/>
                    <a:pt x="83356" y="4858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7" name="îṣľiḓê"/>
            <p:cNvSpPr/>
            <p:nvPr/>
          </p:nvSpPr>
          <p:spPr>
            <a:xfrm>
              <a:off x="4728911" y="2442295"/>
              <a:ext cx="133404" cy="43776"/>
            </a:xfrm>
            <a:custGeom>
              <a:avLst/>
              <a:gdLst>
                <a:gd name="connsiteX0" fmla="*/ 25935 w 55231"/>
                <a:gd name="connsiteY0" fmla="*/ 18030 h 18124"/>
                <a:gd name="connsiteX1" fmla="*/ 218 w 55231"/>
                <a:gd name="connsiteY1" fmla="*/ 3361 h 18124"/>
                <a:gd name="connsiteX2" fmla="*/ 1361 w 55231"/>
                <a:gd name="connsiteY2" fmla="*/ 218 h 18124"/>
                <a:gd name="connsiteX3" fmla="*/ 4504 w 55231"/>
                <a:gd name="connsiteY3" fmla="*/ 1361 h 18124"/>
                <a:gd name="connsiteX4" fmla="*/ 28602 w 55231"/>
                <a:gd name="connsiteY4" fmla="*/ 13172 h 18124"/>
                <a:gd name="connsiteX5" fmla="*/ 51177 w 55231"/>
                <a:gd name="connsiteY5" fmla="*/ 3647 h 18124"/>
                <a:gd name="connsiteX6" fmla="*/ 54510 w 55231"/>
                <a:gd name="connsiteY6" fmla="*/ 3647 h 18124"/>
                <a:gd name="connsiteX7" fmla="*/ 54615 w 55231"/>
                <a:gd name="connsiteY7" fmla="*/ 6876 h 18124"/>
                <a:gd name="connsiteX8" fmla="*/ 54510 w 55231"/>
                <a:gd name="connsiteY8" fmla="*/ 6981 h 18124"/>
                <a:gd name="connsiteX9" fmla="*/ 28888 w 55231"/>
                <a:gd name="connsiteY9" fmla="*/ 18125 h 1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231" h="18124">
                  <a:moveTo>
                    <a:pt x="25935" y="18030"/>
                  </a:moveTo>
                  <a:cubicBezTo>
                    <a:pt x="15258" y="18468"/>
                    <a:pt x="5276" y="12772"/>
                    <a:pt x="218" y="3361"/>
                  </a:cubicBezTo>
                  <a:cubicBezTo>
                    <a:pt x="-325" y="2180"/>
                    <a:pt x="180" y="780"/>
                    <a:pt x="1361" y="218"/>
                  </a:cubicBezTo>
                  <a:cubicBezTo>
                    <a:pt x="2542" y="-325"/>
                    <a:pt x="3942" y="180"/>
                    <a:pt x="4504" y="1361"/>
                  </a:cubicBezTo>
                  <a:cubicBezTo>
                    <a:pt x="9381" y="9838"/>
                    <a:pt x="18915" y="14515"/>
                    <a:pt x="28602" y="13172"/>
                  </a:cubicBezTo>
                  <a:cubicBezTo>
                    <a:pt x="36994" y="12667"/>
                    <a:pt x="44957" y="9305"/>
                    <a:pt x="51177" y="3647"/>
                  </a:cubicBezTo>
                  <a:cubicBezTo>
                    <a:pt x="52101" y="2742"/>
                    <a:pt x="53586" y="2742"/>
                    <a:pt x="54510" y="3647"/>
                  </a:cubicBezTo>
                  <a:cubicBezTo>
                    <a:pt x="55434" y="4514"/>
                    <a:pt x="55472" y="5961"/>
                    <a:pt x="54615" y="6876"/>
                  </a:cubicBezTo>
                  <a:cubicBezTo>
                    <a:pt x="54577" y="6914"/>
                    <a:pt x="54548" y="6952"/>
                    <a:pt x="54510" y="6981"/>
                  </a:cubicBezTo>
                  <a:cubicBezTo>
                    <a:pt x="47538" y="13581"/>
                    <a:pt x="38470" y="17525"/>
                    <a:pt x="28888" y="18125"/>
                  </a:cubicBezTo>
                  <a:close/>
                </a:path>
              </a:pathLst>
            </a:custGeom>
            <a:solidFill>
              <a:srgbClr val="5427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8" name="ïṩḷíḋè"/>
            <p:cNvSpPr/>
            <p:nvPr/>
          </p:nvSpPr>
          <p:spPr>
            <a:xfrm>
              <a:off x="4609843" y="1659368"/>
              <a:ext cx="427862" cy="83596"/>
            </a:xfrm>
            <a:custGeom>
              <a:avLst/>
              <a:gdLst>
                <a:gd name="connsiteX0" fmla="*/ 2365 w 177141"/>
                <a:gd name="connsiteY0" fmla="*/ 34610 h 34610"/>
                <a:gd name="connsiteX1" fmla="*/ 269 w 177141"/>
                <a:gd name="connsiteY1" fmla="*/ 33467 h 34610"/>
                <a:gd name="connsiteX2" fmla="*/ 1222 w 177141"/>
                <a:gd name="connsiteY2" fmla="*/ 30134 h 34610"/>
                <a:gd name="connsiteX3" fmla="*/ 175624 w 177141"/>
                <a:gd name="connsiteY3" fmla="*/ 10226 h 34610"/>
                <a:gd name="connsiteX4" fmla="*/ 177005 w 177141"/>
                <a:gd name="connsiteY4" fmla="*/ 13151 h 34610"/>
                <a:gd name="connsiteX5" fmla="*/ 176958 w 177141"/>
                <a:gd name="connsiteY5" fmla="*/ 13274 h 34610"/>
                <a:gd name="connsiteX6" fmla="*/ 173910 w 177141"/>
                <a:gd name="connsiteY6" fmla="*/ 14703 h 34610"/>
                <a:gd name="connsiteX7" fmla="*/ 3603 w 177141"/>
                <a:gd name="connsiteY7" fmla="*/ 34325 h 34610"/>
                <a:gd name="connsiteX8" fmla="*/ 2365 w 177141"/>
                <a:gd name="connsiteY8" fmla="*/ 34610 h 3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141" h="34610">
                  <a:moveTo>
                    <a:pt x="2365" y="34610"/>
                  </a:moveTo>
                  <a:cubicBezTo>
                    <a:pt x="1517" y="34610"/>
                    <a:pt x="726" y="34182"/>
                    <a:pt x="269" y="33467"/>
                  </a:cubicBezTo>
                  <a:cubicBezTo>
                    <a:pt x="-321" y="32277"/>
                    <a:pt x="88" y="30829"/>
                    <a:pt x="1222" y="30134"/>
                  </a:cubicBezTo>
                  <a:cubicBezTo>
                    <a:pt x="2079" y="30134"/>
                    <a:pt x="93138" y="-21301"/>
                    <a:pt x="175624" y="10226"/>
                  </a:cubicBezTo>
                  <a:cubicBezTo>
                    <a:pt x="176815" y="10655"/>
                    <a:pt x="177434" y="11960"/>
                    <a:pt x="177005" y="13151"/>
                  </a:cubicBezTo>
                  <a:cubicBezTo>
                    <a:pt x="176996" y="13189"/>
                    <a:pt x="176977" y="13236"/>
                    <a:pt x="176958" y="13274"/>
                  </a:cubicBezTo>
                  <a:cubicBezTo>
                    <a:pt x="176510" y="14513"/>
                    <a:pt x="175148" y="15151"/>
                    <a:pt x="173910" y="14703"/>
                  </a:cubicBezTo>
                  <a:cubicBezTo>
                    <a:pt x="93614" y="-16063"/>
                    <a:pt x="4460" y="33753"/>
                    <a:pt x="3603" y="34325"/>
                  </a:cubicBezTo>
                  <a:cubicBezTo>
                    <a:pt x="3212" y="34506"/>
                    <a:pt x="2793" y="34610"/>
                    <a:pt x="2365" y="34610"/>
                  </a:cubicBezTo>
                  <a:close/>
                </a:path>
              </a:pathLst>
            </a:custGeom>
            <a:solidFill>
              <a:srgbClr val="8F5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9" name="îṩļïḋé"/>
            <p:cNvSpPr/>
            <p:nvPr/>
          </p:nvSpPr>
          <p:spPr>
            <a:xfrm>
              <a:off x="3951547" y="1992226"/>
              <a:ext cx="227630" cy="50030"/>
            </a:xfrm>
            <a:custGeom>
              <a:avLst/>
              <a:gdLst>
                <a:gd name="connsiteX0" fmla="*/ 91839 w 94242"/>
                <a:gd name="connsiteY0" fmla="*/ 20628 h 20713"/>
                <a:gd name="connsiteX1" fmla="*/ 90600 w 94242"/>
                <a:gd name="connsiteY1" fmla="*/ 20628 h 20713"/>
                <a:gd name="connsiteX2" fmla="*/ 3256 w 94242"/>
                <a:gd name="connsiteY2" fmla="*/ 9865 h 20713"/>
                <a:gd name="connsiteX3" fmla="*/ 161 w 94242"/>
                <a:gd name="connsiteY3" fmla="*/ 8484 h 20713"/>
                <a:gd name="connsiteX4" fmla="*/ 1542 w 94242"/>
                <a:gd name="connsiteY4" fmla="*/ 5388 h 20713"/>
                <a:gd name="connsiteX5" fmla="*/ 93172 w 94242"/>
                <a:gd name="connsiteY5" fmla="*/ 16723 h 20713"/>
                <a:gd name="connsiteX6" fmla="*/ 93896 w 94242"/>
                <a:gd name="connsiteY6" fmla="*/ 19875 h 20713"/>
                <a:gd name="connsiteX7" fmla="*/ 93839 w 94242"/>
                <a:gd name="connsiteY7" fmla="*/ 19961 h 20713"/>
                <a:gd name="connsiteX8" fmla="*/ 91839 w 94242"/>
                <a:gd name="connsiteY8" fmla="*/ 20628 h 2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42" h="20713">
                  <a:moveTo>
                    <a:pt x="91839" y="20628"/>
                  </a:moveTo>
                  <a:cubicBezTo>
                    <a:pt x="91429" y="20742"/>
                    <a:pt x="91010" y="20742"/>
                    <a:pt x="90600" y="20628"/>
                  </a:cubicBezTo>
                  <a:cubicBezTo>
                    <a:pt x="64511" y="4293"/>
                    <a:pt x="32526" y="349"/>
                    <a:pt x="3256" y="9865"/>
                  </a:cubicBezTo>
                  <a:cubicBezTo>
                    <a:pt x="2018" y="10341"/>
                    <a:pt x="637" y="9722"/>
                    <a:pt x="161" y="8484"/>
                  </a:cubicBezTo>
                  <a:cubicBezTo>
                    <a:pt x="-316" y="7245"/>
                    <a:pt x="303" y="5864"/>
                    <a:pt x="1542" y="5388"/>
                  </a:cubicBezTo>
                  <a:cubicBezTo>
                    <a:pt x="32250" y="-4671"/>
                    <a:pt x="65845" y="-508"/>
                    <a:pt x="93172" y="16723"/>
                  </a:cubicBezTo>
                  <a:cubicBezTo>
                    <a:pt x="94239" y="17389"/>
                    <a:pt x="94563" y="18799"/>
                    <a:pt x="93896" y="19875"/>
                  </a:cubicBezTo>
                  <a:cubicBezTo>
                    <a:pt x="93877" y="19904"/>
                    <a:pt x="93858" y="19933"/>
                    <a:pt x="93839" y="19961"/>
                  </a:cubicBezTo>
                  <a:cubicBezTo>
                    <a:pt x="93344" y="20523"/>
                    <a:pt x="92572" y="20780"/>
                    <a:pt x="91839" y="20628"/>
                  </a:cubicBezTo>
                  <a:close/>
                </a:path>
              </a:pathLst>
            </a:custGeom>
            <a:solidFill>
              <a:srgbClr val="8F5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360" name="ïṣ1íḓe"/>
            <p:cNvGrpSpPr/>
            <p:nvPr/>
          </p:nvGrpSpPr>
          <p:grpSpPr>
            <a:xfrm>
              <a:off x="4752075" y="2125194"/>
              <a:ext cx="238637" cy="239634"/>
              <a:chOff x="5087816" y="2955169"/>
              <a:chExt cx="98799" cy="99212"/>
            </a:xfrm>
            <a:solidFill>
              <a:srgbClr val="FFFFFF"/>
            </a:solidFill>
          </p:grpSpPr>
          <p:sp>
            <p:nvSpPr>
              <p:cNvPr id="410" name="îṣḻîḋé"/>
              <p:cNvSpPr/>
              <p:nvPr/>
            </p:nvSpPr>
            <p:spPr>
              <a:xfrm>
                <a:off x="5087816" y="2982091"/>
                <a:ext cx="21388" cy="72289"/>
              </a:xfrm>
              <a:custGeom>
                <a:avLst/>
                <a:gdLst>
                  <a:gd name="connsiteX0" fmla="*/ 2439 w 21388"/>
                  <a:gd name="connsiteY0" fmla="*/ 72290 h 72289"/>
                  <a:gd name="connsiteX1" fmla="*/ 1867 w 21388"/>
                  <a:gd name="connsiteY1" fmla="*/ 72290 h 72289"/>
                  <a:gd name="connsiteX2" fmla="*/ 57 w 21388"/>
                  <a:gd name="connsiteY2" fmla="*/ 69451 h 72289"/>
                  <a:gd name="connsiteX3" fmla="*/ 57 w 21388"/>
                  <a:gd name="connsiteY3" fmla="*/ 69432 h 72289"/>
                  <a:gd name="connsiteX4" fmla="*/ 16726 w 21388"/>
                  <a:gd name="connsiteY4" fmla="*/ 1805 h 72289"/>
                  <a:gd name="connsiteX5" fmla="*/ 19441 w 21388"/>
                  <a:gd name="connsiteY5" fmla="*/ 52 h 72289"/>
                  <a:gd name="connsiteX6" fmla="*/ 19584 w 21388"/>
                  <a:gd name="connsiteY6" fmla="*/ 90 h 72289"/>
                  <a:gd name="connsiteX7" fmla="*/ 21336 w 21388"/>
                  <a:gd name="connsiteY7" fmla="*/ 2805 h 72289"/>
                  <a:gd name="connsiteX8" fmla="*/ 21298 w 21388"/>
                  <a:gd name="connsiteY8" fmla="*/ 2948 h 72289"/>
                  <a:gd name="connsiteX9" fmla="*/ 4725 w 21388"/>
                  <a:gd name="connsiteY9" fmla="*/ 70575 h 72289"/>
                  <a:gd name="connsiteX10" fmla="*/ 2439 w 21388"/>
                  <a:gd name="connsiteY10" fmla="*/ 72290 h 72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388" h="72289">
                    <a:moveTo>
                      <a:pt x="2439" y="72290"/>
                    </a:moveTo>
                    <a:lnTo>
                      <a:pt x="1867" y="72290"/>
                    </a:lnTo>
                    <a:cubicBezTo>
                      <a:pt x="581" y="72004"/>
                      <a:pt x="-228" y="70737"/>
                      <a:pt x="57" y="69451"/>
                    </a:cubicBezTo>
                    <a:cubicBezTo>
                      <a:pt x="57" y="69442"/>
                      <a:pt x="57" y="69442"/>
                      <a:pt x="57" y="69432"/>
                    </a:cubicBezTo>
                    <a:lnTo>
                      <a:pt x="16726" y="1805"/>
                    </a:lnTo>
                    <a:cubicBezTo>
                      <a:pt x="16993" y="567"/>
                      <a:pt x="18212" y="-214"/>
                      <a:pt x="19441" y="52"/>
                    </a:cubicBezTo>
                    <a:cubicBezTo>
                      <a:pt x="19488" y="62"/>
                      <a:pt x="19536" y="81"/>
                      <a:pt x="19584" y="90"/>
                    </a:cubicBezTo>
                    <a:cubicBezTo>
                      <a:pt x="20822" y="357"/>
                      <a:pt x="21603" y="1576"/>
                      <a:pt x="21336" y="2805"/>
                    </a:cubicBezTo>
                    <a:cubicBezTo>
                      <a:pt x="21327" y="2853"/>
                      <a:pt x="21308" y="2900"/>
                      <a:pt x="21298" y="2948"/>
                    </a:cubicBezTo>
                    <a:lnTo>
                      <a:pt x="4725" y="70575"/>
                    </a:lnTo>
                    <a:cubicBezTo>
                      <a:pt x="4401" y="71575"/>
                      <a:pt x="3486" y="72261"/>
                      <a:pt x="2439" y="722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11" name="íslîḋe"/>
              <p:cNvSpPr/>
              <p:nvPr/>
            </p:nvSpPr>
            <p:spPr>
              <a:xfrm>
                <a:off x="5106300" y="3004227"/>
                <a:ext cx="12296" cy="46940"/>
              </a:xfrm>
              <a:custGeom>
                <a:avLst/>
                <a:gdLst>
                  <a:gd name="connsiteX0" fmla="*/ 1957 w 12296"/>
                  <a:gd name="connsiteY0" fmla="*/ 46916 h 46940"/>
                  <a:gd name="connsiteX1" fmla="*/ 1957 w 12296"/>
                  <a:gd name="connsiteY1" fmla="*/ 46916 h 46940"/>
                  <a:gd name="connsiteX2" fmla="*/ 24 w 12296"/>
                  <a:gd name="connsiteY2" fmla="*/ 44325 h 46940"/>
                  <a:gd name="connsiteX3" fmla="*/ 53 w 12296"/>
                  <a:gd name="connsiteY3" fmla="*/ 44153 h 46940"/>
                  <a:gd name="connsiteX4" fmla="*/ 7577 w 12296"/>
                  <a:gd name="connsiteY4" fmla="*/ 1957 h 46940"/>
                  <a:gd name="connsiteX5" fmla="*/ 10168 w 12296"/>
                  <a:gd name="connsiteY5" fmla="*/ 24 h 46940"/>
                  <a:gd name="connsiteX6" fmla="*/ 10339 w 12296"/>
                  <a:gd name="connsiteY6" fmla="*/ 53 h 46940"/>
                  <a:gd name="connsiteX7" fmla="*/ 12273 w 12296"/>
                  <a:gd name="connsiteY7" fmla="*/ 2643 h 46940"/>
                  <a:gd name="connsiteX8" fmla="*/ 12245 w 12296"/>
                  <a:gd name="connsiteY8" fmla="*/ 2815 h 46940"/>
                  <a:gd name="connsiteX9" fmla="*/ 4720 w 12296"/>
                  <a:gd name="connsiteY9" fmla="*/ 45011 h 46940"/>
                  <a:gd name="connsiteX10" fmla="*/ 1957 w 12296"/>
                  <a:gd name="connsiteY10" fmla="*/ 46916 h 46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296" h="46940">
                    <a:moveTo>
                      <a:pt x="1957" y="46916"/>
                    </a:moveTo>
                    <a:lnTo>
                      <a:pt x="1957" y="46916"/>
                    </a:lnTo>
                    <a:cubicBezTo>
                      <a:pt x="710" y="46735"/>
                      <a:pt x="-157" y="45572"/>
                      <a:pt x="24" y="44325"/>
                    </a:cubicBezTo>
                    <a:cubicBezTo>
                      <a:pt x="33" y="44268"/>
                      <a:pt x="43" y="44210"/>
                      <a:pt x="53" y="44153"/>
                    </a:cubicBezTo>
                    <a:lnTo>
                      <a:pt x="7577" y="1957"/>
                    </a:lnTo>
                    <a:cubicBezTo>
                      <a:pt x="7758" y="710"/>
                      <a:pt x="8920" y="-157"/>
                      <a:pt x="10168" y="24"/>
                    </a:cubicBezTo>
                    <a:cubicBezTo>
                      <a:pt x="10225" y="33"/>
                      <a:pt x="10282" y="43"/>
                      <a:pt x="10339" y="53"/>
                    </a:cubicBezTo>
                    <a:cubicBezTo>
                      <a:pt x="11587" y="233"/>
                      <a:pt x="12454" y="1395"/>
                      <a:pt x="12273" y="2643"/>
                    </a:cubicBezTo>
                    <a:cubicBezTo>
                      <a:pt x="12264" y="2700"/>
                      <a:pt x="12254" y="2758"/>
                      <a:pt x="12245" y="2815"/>
                    </a:cubicBezTo>
                    <a:lnTo>
                      <a:pt x="4720" y="45011"/>
                    </a:lnTo>
                    <a:cubicBezTo>
                      <a:pt x="4434" y="46268"/>
                      <a:pt x="3234" y="47096"/>
                      <a:pt x="1957" y="469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12" name="íṣļîdé"/>
              <p:cNvSpPr/>
              <p:nvPr/>
            </p:nvSpPr>
            <p:spPr>
              <a:xfrm>
                <a:off x="5156697" y="2955169"/>
                <a:ext cx="16577" cy="59112"/>
              </a:xfrm>
              <a:custGeom>
                <a:avLst/>
                <a:gdLst>
                  <a:gd name="connsiteX0" fmla="*/ 2423 w 16577"/>
                  <a:gd name="connsiteY0" fmla="*/ 59112 h 59112"/>
                  <a:gd name="connsiteX1" fmla="*/ 1851 w 16577"/>
                  <a:gd name="connsiteY1" fmla="*/ 59112 h 59112"/>
                  <a:gd name="connsiteX2" fmla="*/ 42 w 16577"/>
                  <a:gd name="connsiteY2" fmla="*/ 56350 h 59112"/>
                  <a:gd name="connsiteX3" fmla="*/ 11948 w 16577"/>
                  <a:gd name="connsiteY3" fmla="*/ 1867 h 59112"/>
                  <a:gd name="connsiteX4" fmla="*/ 14615 w 16577"/>
                  <a:gd name="connsiteY4" fmla="*/ 38 h 59112"/>
                  <a:gd name="connsiteX5" fmla="*/ 14710 w 16577"/>
                  <a:gd name="connsiteY5" fmla="*/ 57 h 59112"/>
                  <a:gd name="connsiteX6" fmla="*/ 16539 w 16577"/>
                  <a:gd name="connsiteY6" fmla="*/ 2724 h 59112"/>
                  <a:gd name="connsiteX7" fmla="*/ 16520 w 16577"/>
                  <a:gd name="connsiteY7" fmla="*/ 2820 h 59112"/>
                  <a:gd name="connsiteX8" fmla="*/ 4709 w 16577"/>
                  <a:gd name="connsiteY8" fmla="*/ 57303 h 59112"/>
                  <a:gd name="connsiteX9" fmla="*/ 2423 w 16577"/>
                  <a:gd name="connsiteY9" fmla="*/ 59112 h 59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577" h="59112">
                    <a:moveTo>
                      <a:pt x="2423" y="59112"/>
                    </a:moveTo>
                    <a:lnTo>
                      <a:pt x="1851" y="59112"/>
                    </a:lnTo>
                    <a:cubicBezTo>
                      <a:pt x="604" y="58827"/>
                      <a:pt x="-196" y="57607"/>
                      <a:pt x="42" y="56350"/>
                    </a:cubicBezTo>
                    <a:lnTo>
                      <a:pt x="11948" y="1867"/>
                    </a:lnTo>
                    <a:cubicBezTo>
                      <a:pt x="12177" y="629"/>
                      <a:pt x="13367" y="-190"/>
                      <a:pt x="14615" y="38"/>
                    </a:cubicBezTo>
                    <a:cubicBezTo>
                      <a:pt x="14644" y="48"/>
                      <a:pt x="14682" y="48"/>
                      <a:pt x="14710" y="57"/>
                    </a:cubicBezTo>
                    <a:cubicBezTo>
                      <a:pt x="15949" y="286"/>
                      <a:pt x="16768" y="1477"/>
                      <a:pt x="16539" y="2724"/>
                    </a:cubicBezTo>
                    <a:cubicBezTo>
                      <a:pt x="16530" y="2753"/>
                      <a:pt x="16530" y="2791"/>
                      <a:pt x="16520" y="2820"/>
                    </a:cubicBezTo>
                    <a:lnTo>
                      <a:pt x="4709" y="57303"/>
                    </a:lnTo>
                    <a:cubicBezTo>
                      <a:pt x="4452" y="58360"/>
                      <a:pt x="3509" y="59103"/>
                      <a:pt x="2423" y="591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13" name="íš1ídé"/>
              <p:cNvSpPr/>
              <p:nvPr/>
            </p:nvSpPr>
            <p:spPr>
              <a:xfrm>
                <a:off x="5172403" y="2991964"/>
                <a:ext cx="14213" cy="47177"/>
              </a:xfrm>
              <a:custGeom>
                <a:avLst/>
                <a:gdLst>
                  <a:gd name="connsiteX0" fmla="*/ 2434 w 14213"/>
                  <a:gd name="connsiteY0" fmla="*/ 47177 h 47177"/>
                  <a:gd name="connsiteX1" fmla="*/ 1957 w 14213"/>
                  <a:gd name="connsiteY1" fmla="*/ 47177 h 47177"/>
                  <a:gd name="connsiteX2" fmla="*/ 24 w 14213"/>
                  <a:gd name="connsiteY2" fmla="*/ 44587 h 47177"/>
                  <a:gd name="connsiteX3" fmla="*/ 53 w 14213"/>
                  <a:gd name="connsiteY3" fmla="*/ 44415 h 47177"/>
                  <a:gd name="connsiteX4" fmla="*/ 9578 w 14213"/>
                  <a:gd name="connsiteY4" fmla="*/ 1838 h 47177"/>
                  <a:gd name="connsiteX5" fmla="*/ 12340 w 14213"/>
                  <a:gd name="connsiteY5" fmla="*/ 29 h 47177"/>
                  <a:gd name="connsiteX6" fmla="*/ 14159 w 14213"/>
                  <a:gd name="connsiteY6" fmla="*/ 2867 h 47177"/>
                  <a:gd name="connsiteX7" fmla="*/ 14149 w 14213"/>
                  <a:gd name="connsiteY7" fmla="*/ 2886 h 47177"/>
                  <a:gd name="connsiteX8" fmla="*/ 4624 w 14213"/>
                  <a:gd name="connsiteY8" fmla="*/ 45368 h 47177"/>
                  <a:gd name="connsiteX9" fmla="*/ 2434 w 14213"/>
                  <a:gd name="connsiteY9" fmla="*/ 47177 h 47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213" h="47177">
                    <a:moveTo>
                      <a:pt x="2434" y="47177"/>
                    </a:moveTo>
                    <a:lnTo>
                      <a:pt x="1957" y="47177"/>
                    </a:lnTo>
                    <a:cubicBezTo>
                      <a:pt x="710" y="46996"/>
                      <a:pt x="-157" y="45834"/>
                      <a:pt x="24" y="44587"/>
                    </a:cubicBezTo>
                    <a:cubicBezTo>
                      <a:pt x="33" y="44529"/>
                      <a:pt x="43" y="44472"/>
                      <a:pt x="53" y="44415"/>
                    </a:cubicBezTo>
                    <a:lnTo>
                      <a:pt x="9578" y="1838"/>
                    </a:lnTo>
                    <a:cubicBezTo>
                      <a:pt x="9901" y="619"/>
                      <a:pt x="11092" y="-162"/>
                      <a:pt x="12340" y="29"/>
                    </a:cubicBezTo>
                    <a:cubicBezTo>
                      <a:pt x="13626" y="314"/>
                      <a:pt x="14435" y="1581"/>
                      <a:pt x="14159" y="2867"/>
                    </a:cubicBezTo>
                    <a:cubicBezTo>
                      <a:pt x="14149" y="2877"/>
                      <a:pt x="14149" y="2877"/>
                      <a:pt x="14149" y="2886"/>
                    </a:cubicBezTo>
                    <a:lnTo>
                      <a:pt x="4624" y="45368"/>
                    </a:lnTo>
                    <a:cubicBezTo>
                      <a:pt x="4377" y="46387"/>
                      <a:pt x="3481" y="47120"/>
                      <a:pt x="2434" y="4717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361" name="iş1iḑê"/>
            <p:cNvSpPr/>
            <p:nvPr/>
          </p:nvSpPr>
          <p:spPr>
            <a:xfrm>
              <a:off x="4180063" y="2352595"/>
              <a:ext cx="167832" cy="113462"/>
            </a:xfrm>
            <a:custGeom>
              <a:avLst/>
              <a:gdLst>
                <a:gd name="connsiteX0" fmla="*/ 4182 w 69485"/>
                <a:gd name="connsiteY0" fmla="*/ 46975 h 46975"/>
                <a:gd name="connsiteX1" fmla="*/ 1992 w 69485"/>
                <a:gd name="connsiteY1" fmla="*/ 45356 h 46975"/>
                <a:gd name="connsiteX2" fmla="*/ 13421 w 69485"/>
                <a:gd name="connsiteY2" fmla="*/ 6208 h 46975"/>
                <a:gd name="connsiteX3" fmla="*/ 68476 w 69485"/>
                <a:gd name="connsiteY3" fmla="*/ 11161 h 46975"/>
                <a:gd name="connsiteX4" fmla="*/ 69047 w 69485"/>
                <a:gd name="connsiteY4" fmla="*/ 14495 h 46975"/>
                <a:gd name="connsiteX5" fmla="*/ 65714 w 69485"/>
                <a:gd name="connsiteY5" fmla="*/ 15066 h 46975"/>
                <a:gd name="connsiteX6" fmla="*/ 16088 w 69485"/>
                <a:gd name="connsiteY6" fmla="*/ 10209 h 46975"/>
                <a:gd name="connsiteX7" fmla="*/ 6563 w 69485"/>
                <a:gd name="connsiteY7" fmla="*/ 43736 h 46975"/>
                <a:gd name="connsiteX8" fmla="*/ 5135 w 69485"/>
                <a:gd name="connsiteY8" fmla="*/ 46785 h 4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485" h="46975">
                  <a:moveTo>
                    <a:pt x="4182" y="46975"/>
                  </a:moveTo>
                  <a:cubicBezTo>
                    <a:pt x="3192" y="46918"/>
                    <a:pt x="2334" y="46289"/>
                    <a:pt x="1992" y="45356"/>
                  </a:cubicBezTo>
                  <a:cubicBezTo>
                    <a:pt x="1992" y="45356"/>
                    <a:pt x="-7057" y="20019"/>
                    <a:pt x="13421" y="6208"/>
                  </a:cubicBezTo>
                  <a:cubicBezTo>
                    <a:pt x="37425" y="-9889"/>
                    <a:pt x="67238" y="10304"/>
                    <a:pt x="68476" y="11161"/>
                  </a:cubicBezTo>
                  <a:cubicBezTo>
                    <a:pt x="69552" y="11923"/>
                    <a:pt x="69809" y="13418"/>
                    <a:pt x="69047" y="14495"/>
                  </a:cubicBezTo>
                  <a:cubicBezTo>
                    <a:pt x="68286" y="15571"/>
                    <a:pt x="66790" y="15828"/>
                    <a:pt x="65714" y="15066"/>
                  </a:cubicBezTo>
                  <a:cubicBezTo>
                    <a:pt x="65714" y="15066"/>
                    <a:pt x="37139" y="-3984"/>
                    <a:pt x="16088" y="10209"/>
                  </a:cubicBezTo>
                  <a:cubicBezTo>
                    <a:pt x="-1342" y="21829"/>
                    <a:pt x="6563" y="43546"/>
                    <a:pt x="6563" y="43736"/>
                  </a:cubicBezTo>
                  <a:cubicBezTo>
                    <a:pt x="7011" y="44975"/>
                    <a:pt x="6373" y="46337"/>
                    <a:pt x="5135" y="46785"/>
                  </a:cubicBezTo>
                  <a:close/>
                </a:path>
              </a:pathLst>
            </a:custGeom>
            <a:solidFill>
              <a:srgbClr val="5427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2" name="îśḻiḑe"/>
            <p:cNvSpPr/>
            <p:nvPr/>
          </p:nvSpPr>
          <p:spPr>
            <a:xfrm>
              <a:off x="5368068" y="5089132"/>
              <a:ext cx="351152" cy="285401"/>
            </a:xfrm>
            <a:custGeom>
              <a:avLst/>
              <a:gdLst>
                <a:gd name="connsiteX0" fmla="*/ 143554 w 145382"/>
                <a:gd name="connsiteY0" fmla="*/ 118160 h 118160"/>
                <a:gd name="connsiteX1" fmla="*/ 142125 w 145382"/>
                <a:gd name="connsiteY1" fmla="*/ 117684 h 118160"/>
                <a:gd name="connsiteX2" fmla="*/ 679 w 145382"/>
                <a:gd name="connsiteY2" fmla="*/ 3955 h 118160"/>
                <a:gd name="connsiteX3" fmla="*/ 679 w 145382"/>
                <a:gd name="connsiteY3" fmla="*/ 622 h 118160"/>
                <a:gd name="connsiteX4" fmla="*/ 4108 w 145382"/>
                <a:gd name="connsiteY4" fmla="*/ 622 h 118160"/>
                <a:gd name="connsiteX5" fmla="*/ 144697 w 145382"/>
                <a:gd name="connsiteY5" fmla="*/ 113493 h 118160"/>
                <a:gd name="connsiteX6" fmla="*/ 144697 w 145382"/>
                <a:gd name="connsiteY6" fmla="*/ 116922 h 118160"/>
                <a:gd name="connsiteX7" fmla="*/ 143554 w 145382"/>
                <a:gd name="connsiteY7" fmla="*/ 118160 h 11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382" h="118160">
                  <a:moveTo>
                    <a:pt x="143554" y="118160"/>
                  </a:moveTo>
                  <a:cubicBezTo>
                    <a:pt x="143039" y="118151"/>
                    <a:pt x="142544" y="117979"/>
                    <a:pt x="142125" y="117684"/>
                  </a:cubicBezTo>
                  <a:lnTo>
                    <a:pt x="679" y="3955"/>
                  </a:lnTo>
                  <a:cubicBezTo>
                    <a:pt x="-226" y="3032"/>
                    <a:pt x="-226" y="1546"/>
                    <a:pt x="679" y="622"/>
                  </a:cubicBezTo>
                  <a:cubicBezTo>
                    <a:pt x="1669" y="-207"/>
                    <a:pt x="3117" y="-207"/>
                    <a:pt x="4108" y="622"/>
                  </a:cubicBezTo>
                  <a:lnTo>
                    <a:pt x="144697" y="113493"/>
                  </a:lnTo>
                  <a:cubicBezTo>
                    <a:pt x="145611" y="114455"/>
                    <a:pt x="145611" y="115960"/>
                    <a:pt x="144697" y="116922"/>
                  </a:cubicBezTo>
                  <a:cubicBezTo>
                    <a:pt x="144477" y="117465"/>
                    <a:pt x="144077" y="117903"/>
                    <a:pt x="143554" y="118160"/>
                  </a:cubicBezTo>
                  <a:close/>
                </a:path>
              </a:pathLst>
            </a:custGeom>
            <a:solidFill>
              <a:srgbClr val="5427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3" name="iṩlide"/>
            <p:cNvSpPr/>
            <p:nvPr/>
          </p:nvSpPr>
          <p:spPr>
            <a:xfrm>
              <a:off x="5469366" y="5068049"/>
              <a:ext cx="352319" cy="285553"/>
            </a:xfrm>
            <a:custGeom>
              <a:avLst/>
              <a:gdLst>
                <a:gd name="connsiteX0" fmla="*/ 143716 w 145865"/>
                <a:gd name="connsiteY0" fmla="*/ 118221 h 118223"/>
                <a:gd name="connsiteX1" fmla="*/ 142192 w 145865"/>
                <a:gd name="connsiteY1" fmla="*/ 117744 h 118223"/>
                <a:gd name="connsiteX2" fmla="*/ 745 w 145865"/>
                <a:gd name="connsiteY2" fmla="*/ 4111 h 118223"/>
                <a:gd name="connsiteX3" fmla="*/ 650 w 145865"/>
                <a:gd name="connsiteY3" fmla="*/ 749 h 118223"/>
                <a:gd name="connsiteX4" fmla="*/ 3698 w 145865"/>
                <a:gd name="connsiteY4" fmla="*/ 396 h 118223"/>
                <a:gd name="connsiteX5" fmla="*/ 145144 w 145865"/>
                <a:gd name="connsiteY5" fmla="*/ 114030 h 118223"/>
                <a:gd name="connsiteX6" fmla="*/ 145249 w 145865"/>
                <a:gd name="connsiteY6" fmla="*/ 117259 h 118223"/>
                <a:gd name="connsiteX7" fmla="*/ 145144 w 145865"/>
                <a:gd name="connsiteY7" fmla="*/ 117363 h 118223"/>
                <a:gd name="connsiteX8" fmla="*/ 143716 w 145865"/>
                <a:gd name="connsiteY8" fmla="*/ 118221 h 11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865" h="118223">
                  <a:moveTo>
                    <a:pt x="143716" y="118221"/>
                  </a:moveTo>
                  <a:cubicBezTo>
                    <a:pt x="143163" y="118249"/>
                    <a:pt x="142630" y="118078"/>
                    <a:pt x="142192" y="117744"/>
                  </a:cubicBezTo>
                  <a:lnTo>
                    <a:pt x="745" y="4111"/>
                  </a:lnTo>
                  <a:cubicBezTo>
                    <a:pt x="-207" y="3206"/>
                    <a:pt x="-255" y="1701"/>
                    <a:pt x="650" y="749"/>
                  </a:cubicBezTo>
                  <a:cubicBezTo>
                    <a:pt x="1441" y="-99"/>
                    <a:pt x="2736" y="-242"/>
                    <a:pt x="3698" y="396"/>
                  </a:cubicBezTo>
                  <a:lnTo>
                    <a:pt x="145144" y="114030"/>
                  </a:lnTo>
                  <a:cubicBezTo>
                    <a:pt x="146068" y="114896"/>
                    <a:pt x="146106" y="116344"/>
                    <a:pt x="145249" y="117259"/>
                  </a:cubicBezTo>
                  <a:cubicBezTo>
                    <a:pt x="145211" y="117297"/>
                    <a:pt x="145182" y="117335"/>
                    <a:pt x="145144" y="117363"/>
                  </a:cubicBezTo>
                  <a:cubicBezTo>
                    <a:pt x="144782" y="117811"/>
                    <a:pt x="144277" y="118116"/>
                    <a:pt x="143716" y="118221"/>
                  </a:cubicBezTo>
                  <a:close/>
                </a:path>
              </a:pathLst>
            </a:custGeom>
            <a:solidFill>
              <a:srgbClr val="5427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4" name="işlíḑé"/>
            <p:cNvSpPr/>
            <p:nvPr/>
          </p:nvSpPr>
          <p:spPr>
            <a:xfrm>
              <a:off x="5557641" y="5054571"/>
              <a:ext cx="353239" cy="285736"/>
            </a:xfrm>
            <a:custGeom>
              <a:avLst/>
              <a:gdLst>
                <a:gd name="connsiteX0" fmla="*/ 143649 w 146246"/>
                <a:gd name="connsiteY0" fmla="*/ 118277 h 118299"/>
                <a:gd name="connsiteX1" fmla="*/ 142220 w 146246"/>
                <a:gd name="connsiteY1" fmla="*/ 117705 h 118299"/>
                <a:gd name="connsiteX2" fmla="*/ 679 w 146246"/>
                <a:gd name="connsiteY2" fmla="*/ 3977 h 118299"/>
                <a:gd name="connsiteX3" fmla="*/ 679 w 146246"/>
                <a:gd name="connsiteY3" fmla="*/ 643 h 118299"/>
                <a:gd name="connsiteX4" fmla="*/ 4012 w 146246"/>
                <a:gd name="connsiteY4" fmla="*/ 643 h 118299"/>
                <a:gd name="connsiteX5" fmla="*/ 145554 w 146246"/>
                <a:gd name="connsiteY5" fmla="*/ 114276 h 118299"/>
                <a:gd name="connsiteX6" fmla="*/ 145554 w 146246"/>
                <a:gd name="connsiteY6" fmla="*/ 117705 h 118299"/>
                <a:gd name="connsiteX7" fmla="*/ 143649 w 146246"/>
                <a:gd name="connsiteY7" fmla="*/ 118277 h 118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246" h="118299">
                  <a:moveTo>
                    <a:pt x="143649" y="118277"/>
                  </a:moveTo>
                  <a:cubicBezTo>
                    <a:pt x="143116" y="118277"/>
                    <a:pt x="142611" y="118067"/>
                    <a:pt x="142220" y="117705"/>
                  </a:cubicBezTo>
                  <a:lnTo>
                    <a:pt x="679" y="3977"/>
                  </a:lnTo>
                  <a:cubicBezTo>
                    <a:pt x="-226" y="3053"/>
                    <a:pt x="-226" y="1567"/>
                    <a:pt x="679" y="643"/>
                  </a:cubicBezTo>
                  <a:cubicBezTo>
                    <a:pt x="1622" y="-214"/>
                    <a:pt x="3070" y="-214"/>
                    <a:pt x="4012" y="643"/>
                  </a:cubicBezTo>
                  <a:lnTo>
                    <a:pt x="145554" y="114276"/>
                  </a:lnTo>
                  <a:cubicBezTo>
                    <a:pt x="146478" y="115238"/>
                    <a:pt x="146478" y="116743"/>
                    <a:pt x="145554" y="117705"/>
                  </a:cubicBezTo>
                  <a:cubicBezTo>
                    <a:pt x="145030" y="118162"/>
                    <a:pt x="144335" y="118372"/>
                    <a:pt x="143649" y="118277"/>
                  </a:cubicBezTo>
                  <a:close/>
                </a:path>
              </a:pathLst>
            </a:custGeom>
            <a:solidFill>
              <a:srgbClr val="5427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5" name="iSļîďê"/>
            <p:cNvSpPr/>
            <p:nvPr/>
          </p:nvSpPr>
          <p:spPr>
            <a:xfrm>
              <a:off x="5199057" y="5224094"/>
              <a:ext cx="254250" cy="116158"/>
            </a:xfrm>
            <a:custGeom>
              <a:avLst/>
              <a:gdLst>
                <a:gd name="connsiteX0" fmla="*/ 2262 w 105263"/>
                <a:gd name="connsiteY0" fmla="*/ 48091 h 48091"/>
                <a:gd name="connsiteX1" fmla="*/ 643 w 105263"/>
                <a:gd name="connsiteY1" fmla="*/ 47520 h 48091"/>
                <a:gd name="connsiteX2" fmla="*/ 643 w 105263"/>
                <a:gd name="connsiteY2" fmla="*/ 44186 h 48091"/>
                <a:gd name="connsiteX3" fmla="*/ 23027 w 105263"/>
                <a:gd name="connsiteY3" fmla="*/ 17611 h 48091"/>
                <a:gd name="connsiteX4" fmla="*/ 85987 w 105263"/>
                <a:gd name="connsiteY4" fmla="*/ 7038 h 48091"/>
                <a:gd name="connsiteX5" fmla="*/ 104085 w 105263"/>
                <a:gd name="connsiteY5" fmla="*/ 17706 h 48091"/>
                <a:gd name="connsiteX6" fmla="*/ 104942 w 105263"/>
                <a:gd name="connsiteY6" fmla="*/ 21040 h 48091"/>
                <a:gd name="connsiteX7" fmla="*/ 101608 w 105263"/>
                <a:gd name="connsiteY7" fmla="*/ 21802 h 48091"/>
                <a:gd name="connsiteX8" fmla="*/ 83606 w 105263"/>
                <a:gd name="connsiteY8" fmla="*/ 11134 h 48091"/>
                <a:gd name="connsiteX9" fmla="*/ 26456 w 105263"/>
                <a:gd name="connsiteY9" fmla="*/ 20659 h 48091"/>
                <a:gd name="connsiteX10" fmla="*/ 3977 w 105263"/>
                <a:gd name="connsiteY10" fmla="*/ 47043 h 48091"/>
                <a:gd name="connsiteX11" fmla="*/ 2262 w 105263"/>
                <a:gd name="connsiteY11" fmla="*/ 48091 h 4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263" h="48091">
                  <a:moveTo>
                    <a:pt x="2262" y="48091"/>
                  </a:moveTo>
                  <a:cubicBezTo>
                    <a:pt x="1672" y="48091"/>
                    <a:pt x="1100" y="47891"/>
                    <a:pt x="643" y="47520"/>
                  </a:cubicBezTo>
                  <a:cubicBezTo>
                    <a:pt x="-214" y="46577"/>
                    <a:pt x="-214" y="45129"/>
                    <a:pt x="643" y="44186"/>
                  </a:cubicBezTo>
                  <a:lnTo>
                    <a:pt x="23027" y="17611"/>
                  </a:lnTo>
                  <a:cubicBezTo>
                    <a:pt x="38533" y="-953"/>
                    <a:pt x="65260" y="-5449"/>
                    <a:pt x="85987" y="7038"/>
                  </a:cubicBezTo>
                  <a:lnTo>
                    <a:pt x="104085" y="17706"/>
                  </a:lnTo>
                  <a:cubicBezTo>
                    <a:pt x="105218" y="18402"/>
                    <a:pt x="105599" y="19878"/>
                    <a:pt x="104942" y="21040"/>
                  </a:cubicBezTo>
                  <a:cubicBezTo>
                    <a:pt x="104189" y="22107"/>
                    <a:pt x="102751" y="22431"/>
                    <a:pt x="101608" y="21802"/>
                  </a:cubicBezTo>
                  <a:lnTo>
                    <a:pt x="83606" y="11134"/>
                  </a:lnTo>
                  <a:cubicBezTo>
                    <a:pt x="64813" y="-191"/>
                    <a:pt x="40562" y="3848"/>
                    <a:pt x="26456" y="20659"/>
                  </a:cubicBezTo>
                  <a:lnTo>
                    <a:pt x="3977" y="47043"/>
                  </a:lnTo>
                  <a:cubicBezTo>
                    <a:pt x="3586" y="47624"/>
                    <a:pt x="2958" y="48015"/>
                    <a:pt x="2262" y="48091"/>
                  </a:cubicBezTo>
                  <a:close/>
                </a:path>
              </a:pathLst>
            </a:custGeom>
            <a:solidFill>
              <a:srgbClr val="5427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6" name="i$ļíḋè"/>
            <p:cNvSpPr/>
            <p:nvPr/>
          </p:nvSpPr>
          <p:spPr>
            <a:xfrm>
              <a:off x="6682227" y="5203822"/>
              <a:ext cx="324931" cy="97369"/>
            </a:xfrm>
            <a:custGeom>
              <a:avLst/>
              <a:gdLst>
                <a:gd name="connsiteX0" fmla="*/ 131825 w 134526"/>
                <a:gd name="connsiteY0" fmla="*/ 40292 h 40312"/>
                <a:gd name="connsiteX1" fmla="*/ 131825 w 134526"/>
                <a:gd name="connsiteY1" fmla="*/ 40292 h 40312"/>
                <a:gd name="connsiteX2" fmla="*/ 64388 w 134526"/>
                <a:gd name="connsiteY2" fmla="*/ 21242 h 40312"/>
                <a:gd name="connsiteX3" fmla="*/ 3237 w 134526"/>
                <a:gd name="connsiteY3" fmla="*/ 5144 h 40312"/>
                <a:gd name="connsiteX4" fmla="*/ 237 w 134526"/>
                <a:gd name="connsiteY4" fmla="*/ 3935 h 40312"/>
                <a:gd name="connsiteX5" fmla="*/ 189 w 134526"/>
                <a:gd name="connsiteY5" fmla="*/ 3811 h 40312"/>
                <a:gd name="connsiteX6" fmla="*/ 1465 w 134526"/>
                <a:gd name="connsiteY6" fmla="*/ 696 h 40312"/>
                <a:gd name="connsiteX7" fmla="*/ 1522 w 134526"/>
                <a:gd name="connsiteY7" fmla="*/ 668 h 40312"/>
                <a:gd name="connsiteX8" fmla="*/ 66388 w 134526"/>
                <a:gd name="connsiteY8" fmla="*/ 16956 h 40312"/>
                <a:gd name="connsiteX9" fmla="*/ 132491 w 134526"/>
                <a:gd name="connsiteY9" fmla="*/ 35529 h 40312"/>
                <a:gd name="connsiteX10" fmla="*/ 134501 w 134526"/>
                <a:gd name="connsiteY10" fmla="*/ 38235 h 40312"/>
                <a:gd name="connsiteX11" fmla="*/ 134492 w 134526"/>
                <a:gd name="connsiteY11" fmla="*/ 38292 h 40312"/>
                <a:gd name="connsiteX12" fmla="*/ 131825 w 134526"/>
                <a:gd name="connsiteY12" fmla="*/ 40292 h 40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526" h="40312">
                  <a:moveTo>
                    <a:pt x="131825" y="40292"/>
                  </a:moveTo>
                  <a:lnTo>
                    <a:pt x="131825" y="40292"/>
                  </a:lnTo>
                  <a:cubicBezTo>
                    <a:pt x="108650" y="36729"/>
                    <a:pt x="86000" y="30338"/>
                    <a:pt x="64388" y="21242"/>
                  </a:cubicBezTo>
                  <a:cubicBezTo>
                    <a:pt x="21430" y="763"/>
                    <a:pt x="3428" y="5049"/>
                    <a:pt x="3237" y="5144"/>
                  </a:cubicBezTo>
                  <a:cubicBezTo>
                    <a:pt x="2075" y="5640"/>
                    <a:pt x="732" y="5097"/>
                    <a:pt x="237" y="3935"/>
                  </a:cubicBezTo>
                  <a:cubicBezTo>
                    <a:pt x="218" y="3897"/>
                    <a:pt x="208" y="3849"/>
                    <a:pt x="189" y="3811"/>
                  </a:cubicBezTo>
                  <a:cubicBezTo>
                    <a:pt x="-325" y="2601"/>
                    <a:pt x="246" y="1201"/>
                    <a:pt x="1465" y="696"/>
                  </a:cubicBezTo>
                  <a:cubicBezTo>
                    <a:pt x="1484" y="687"/>
                    <a:pt x="1504" y="677"/>
                    <a:pt x="1522" y="668"/>
                  </a:cubicBezTo>
                  <a:cubicBezTo>
                    <a:pt x="1522" y="668"/>
                    <a:pt x="20572" y="-5047"/>
                    <a:pt x="66388" y="16956"/>
                  </a:cubicBezTo>
                  <a:cubicBezTo>
                    <a:pt x="87590" y="25785"/>
                    <a:pt x="109793" y="32024"/>
                    <a:pt x="132491" y="35529"/>
                  </a:cubicBezTo>
                  <a:cubicBezTo>
                    <a:pt x="133796" y="35720"/>
                    <a:pt x="134692" y="36929"/>
                    <a:pt x="134501" y="38235"/>
                  </a:cubicBezTo>
                  <a:cubicBezTo>
                    <a:pt x="134501" y="38253"/>
                    <a:pt x="134492" y="38273"/>
                    <a:pt x="134492" y="38292"/>
                  </a:cubicBezTo>
                  <a:cubicBezTo>
                    <a:pt x="134291" y="39578"/>
                    <a:pt x="133110" y="40463"/>
                    <a:pt x="131825" y="40292"/>
                  </a:cubicBezTo>
                  <a:close/>
                </a:path>
              </a:pathLst>
            </a:custGeom>
            <a:solidFill>
              <a:srgbClr val="5427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7" name="íśľídê"/>
            <p:cNvSpPr/>
            <p:nvPr/>
          </p:nvSpPr>
          <p:spPr>
            <a:xfrm>
              <a:off x="6788487" y="5168219"/>
              <a:ext cx="211674" cy="84995"/>
            </a:xfrm>
            <a:custGeom>
              <a:avLst/>
              <a:gdLst>
                <a:gd name="connsiteX0" fmla="*/ 85546 w 87636"/>
                <a:gd name="connsiteY0" fmla="*/ 35125 h 35189"/>
                <a:gd name="connsiteX1" fmla="*/ 84308 w 87636"/>
                <a:gd name="connsiteY1" fmla="*/ 35125 h 35189"/>
                <a:gd name="connsiteX2" fmla="*/ 50780 w 87636"/>
                <a:gd name="connsiteY2" fmla="*/ 13408 h 35189"/>
                <a:gd name="connsiteX3" fmla="*/ 3155 w 87636"/>
                <a:gd name="connsiteY3" fmla="*/ 7598 h 35189"/>
                <a:gd name="connsiteX4" fmla="*/ 107 w 87636"/>
                <a:gd name="connsiteY4" fmla="*/ 6074 h 35189"/>
                <a:gd name="connsiteX5" fmla="*/ 1631 w 87636"/>
                <a:gd name="connsiteY5" fmla="*/ 3026 h 35189"/>
                <a:gd name="connsiteX6" fmla="*/ 52875 w 87636"/>
                <a:gd name="connsiteY6" fmla="*/ 9408 h 35189"/>
                <a:gd name="connsiteX7" fmla="*/ 86594 w 87636"/>
                <a:gd name="connsiteY7" fmla="*/ 30743 h 35189"/>
                <a:gd name="connsiteX8" fmla="*/ 87261 w 87636"/>
                <a:gd name="connsiteY8" fmla="*/ 34077 h 35189"/>
                <a:gd name="connsiteX9" fmla="*/ 85546 w 87636"/>
                <a:gd name="connsiteY9" fmla="*/ 35125 h 35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636" h="35189">
                  <a:moveTo>
                    <a:pt x="85546" y="35125"/>
                  </a:moveTo>
                  <a:cubicBezTo>
                    <a:pt x="85137" y="35211"/>
                    <a:pt x="84717" y="35211"/>
                    <a:pt x="84308" y="35125"/>
                  </a:cubicBezTo>
                  <a:lnTo>
                    <a:pt x="50780" y="13408"/>
                  </a:lnTo>
                  <a:cubicBezTo>
                    <a:pt x="36616" y="4331"/>
                    <a:pt x="19090" y="2197"/>
                    <a:pt x="3155" y="7598"/>
                  </a:cubicBezTo>
                  <a:cubicBezTo>
                    <a:pt x="1898" y="7979"/>
                    <a:pt x="555" y="7312"/>
                    <a:pt x="107" y="6074"/>
                  </a:cubicBezTo>
                  <a:cubicBezTo>
                    <a:pt x="-274" y="4817"/>
                    <a:pt x="393" y="3473"/>
                    <a:pt x="1631" y="3026"/>
                  </a:cubicBezTo>
                  <a:cubicBezTo>
                    <a:pt x="18805" y="-2623"/>
                    <a:pt x="37607" y="-289"/>
                    <a:pt x="52875" y="9408"/>
                  </a:cubicBezTo>
                  <a:lnTo>
                    <a:pt x="86594" y="30743"/>
                  </a:lnTo>
                  <a:cubicBezTo>
                    <a:pt x="87661" y="31505"/>
                    <a:pt x="87956" y="32963"/>
                    <a:pt x="87261" y="34077"/>
                  </a:cubicBezTo>
                  <a:cubicBezTo>
                    <a:pt x="86870" y="34658"/>
                    <a:pt x="86241" y="35049"/>
                    <a:pt x="85546" y="35125"/>
                  </a:cubicBezTo>
                  <a:close/>
                </a:path>
              </a:pathLst>
            </a:custGeom>
            <a:solidFill>
              <a:srgbClr val="5427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8" name="is1íḓé"/>
            <p:cNvSpPr/>
            <p:nvPr/>
          </p:nvSpPr>
          <p:spPr>
            <a:xfrm>
              <a:off x="6938153" y="5080712"/>
              <a:ext cx="283369" cy="239325"/>
            </a:xfrm>
            <a:custGeom>
              <a:avLst/>
              <a:gdLst>
                <a:gd name="connsiteX0" fmla="*/ 114831 w 117319"/>
                <a:gd name="connsiteY0" fmla="*/ 99072 h 99084"/>
                <a:gd name="connsiteX1" fmla="*/ 113212 w 117319"/>
                <a:gd name="connsiteY1" fmla="*/ 98500 h 99084"/>
                <a:gd name="connsiteX2" fmla="*/ 721 w 117319"/>
                <a:gd name="connsiteY2" fmla="*/ 4012 h 99084"/>
                <a:gd name="connsiteX3" fmla="*/ 617 w 117319"/>
                <a:gd name="connsiteY3" fmla="*/ 783 h 99084"/>
                <a:gd name="connsiteX4" fmla="*/ 721 w 117319"/>
                <a:gd name="connsiteY4" fmla="*/ 679 h 99084"/>
                <a:gd name="connsiteX5" fmla="*/ 4055 w 117319"/>
                <a:gd name="connsiteY5" fmla="*/ 679 h 99084"/>
                <a:gd name="connsiteX6" fmla="*/ 116641 w 117319"/>
                <a:gd name="connsiteY6" fmla="*/ 95167 h 99084"/>
                <a:gd name="connsiteX7" fmla="*/ 116641 w 117319"/>
                <a:gd name="connsiteY7" fmla="*/ 98500 h 99084"/>
                <a:gd name="connsiteX8" fmla="*/ 114831 w 117319"/>
                <a:gd name="connsiteY8" fmla="*/ 99072 h 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19" h="99084">
                  <a:moveTo>
                    <a:pt x="114831" y="99072"/>
                  </a:moveTo>
                  <a:cubicBezTo>
                    <a:pt x="114240" y="99072"/>
                    <a:pt x="113669" y="98872"/>
                    <a:pt x="113212" y="98500"/>
                  </a:cubicBezTo>
                  <a:lnTo>
                    <a:pt x="721" y="4012"/>
                  </a:lnTo>
                  <a:cubicBezTo>
                    <a:pt x="-202" y="3146"/>
                    <a:pt x="-241" y="1698"/>
                    <a:pt x="617" y="783"/>
                  </a:cubicBezTo>
                  <a:cubicBezTo>
                    <a:pt x="655" y="745"/>
                    <a:pt x="683" y="707"/>
                    <a:pt x="721" y="679"/>
                  </a:cubicBezTo>
                  <a:cubicBezTo>
                    <a:pt x="1645" y="-226"/>
                    <a:pt x="3131" y="-226"/>
                    <a:pt x="4055" y="679"/>
                  </a:cubicBezTo>
                  <a:lnTo>
                    <a:pt x="116641" y="95167"/>
                  </a:lnTo>
                  <a:cubicBezTo>
                    <a:pt x="117546" y="96091"/>
                    <a:pt x="117546" y="97577"/>
                    <a:pt x="116641" y="98500"/>
                  </a:cubicBezTo>
                  <a:cubicBezTo>
                    <a:pt x="116145" y="98929"/>
                    <a:pt x="115488" y="99139"/>
                    <a:pt x="114831" y="99072"/>
                  </a:cubicBezTo>
                  <a:close/>
                </a:path>
              </a:pathLst>
            </a:custGeom>
            <a:solidFill>
              <a:srgbClr val="5427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9" name="í$ḻïḋe"/>
            <p:cNvSpPr/>
            <p:nvPr/>
          </p:nvSpPr>
          <p:spPr>
            <a:xfrm>
              <a:off x="7034203" y="5041371"/>
              <a:ext cx="297060" cy="267609"/>
            </a:xfrm>
            <a:custGeom>
              <a:avLst/>
              <a:gdLst>
                <a:gd name="connsiteX0" fmla="*/ 120499 w 122987"/>
                <a:gd name="connsiteY0" fmla="*/ 110788 h 110794"/>
                <a:gd name="connsiteX1" fmla="*/ 118975 w 122987"/>
                <a:gd name="connsiteY1" fmla="*/ 110216 h 110794"/>
                <a:gd name="connsiteX2" fmla="*/ 770 w 122987"/>
                <a:gd name="connsiteY2" fmla="*/ 4012 h 110794"/>
                <a:gd name="connsiteX3" fmla="*/ 522 w 122987"/>
                <a:gd name="connsiteY3" fmla="*/ 926 h 110794"/>
                <a:gd name="connsiteX4" fmla="*/ 770 w 122987"/>
                <a:gd name="connsiteY4" fmla="*/ 679 h 110794"/>
                <a:gd name="connsiteX5" fmla="*/ 4104 w 122987"/>
                <a:gd name="connsiteY5" fmla="*/ 679 h 110794"/>
                <a:gd name="connsiteX6" fmla="*/ 122309 w 122987"/>
                <a:gd name="connsiteY6" fmla="*/ 106883 h 110794"/>
                <a:gd name="connsiteX7" fmla="*/ 122309 w 122987"/>
                <a:gd name="connsiteY7" fmla="*/ 110216 h 110794"/>
                <a:gd name="connsiteX8" fmla="*/ 120499 w 122987"/>
                <a:gd name="connsiteY8" fmla="*/ 110788 h 11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987" h="110794">
                  <a:moveTo>
                    <a:pt x="120499" y="110788"/>
                  </a:moveTo>
                  <a:cubicBezTo>
                    <a:pt x="119947" y="110769"/>
                    <a:pt x="119404" y="110569"/>
                    <a:pt x="118975" y="110216"/>
                  </a:cubicBezTo>
                  <a:lnTo>
                    <a:pt x="770" y="4012"/>
                  </a:lnTo>
                  <a:cubicBezTo>
                    <a:pt x="-154" y="3231"/>
                    <a:pt x="-259" y="1841"/>
                    <a:pt x="522" y="926"/>
                  </a:cubicBezTo>
                  <a:cubicBezTo>
                    <a:pt x="598" y="831"/>
                    <a:pt x="684" y="755"/>
                    <a:pt x="770" y="679"/>
                  </a:cubicBezTo>
                  <a:cubicBezTo>
                    <a:pt x="1694" y="-226"/>
                    <a:pt x="3180" y="-226"/>
                    <a:pt x="4104" y="679"/>
                  </a:cubicBezTo>
                  <a:lnTo>
                    <a:pt x="122309" y="106883"/>
                  </a:lnTo>
                  <a:cubicBezTo>
                    <a:pt x="123214" y="107806"/>
                    <a:pt x="123214" y="109292"/>
                    <a:pt x="122309" y="110216"/>
                  </a:cubicBezTo>
                  <a:cubicBezTo>
                    <a:pt x="121804" y="110635"/>
                    <a:pt x="121157" y="110835"/>
                    <a:pt x="120499" y="110788"/>
                  </a:cubicBezTo>
                  <a:close/>
                </a:path>
              </a:pathLst>
            </a:custGeom>
            <a:solidFill>
              <a:srgbClr val="5427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0" name="íṧľíḋé"/>
            <p:cNvSpPr/>
            <p:nvPr/>
          </p:nvSpPr>
          <p:spPr>
            <a:xfrm>
              <a:off x="7118398" y="5008126"/>
              <a:ext cx="308359" cy="287724"/>
            </a:xfrm>
            <a:custGeom>
              <a:avLst/>
              <a:gdLst>
                <a:gd name="connsiteX0" fmla="*/ 125075 w 127665"/>
                <a:gd name="connsiteY0" fmla="*/ 119122 h 119122"/>
                <a:gd name="connsiteX1" fmla="*/ 123741 w 127665"/>
                <a:gd name="connsiteY1" fmla="*/ 118455 h 119122"/>
                <a:gd name="connsiteX2" fmla="*/ 774 w 127665"/>
                <a:gd name="connsiteY2" fmla="*/ 4155 h 119122"/>
                <a:gd name="connsiteX3" fmla="*/ 631 w 127665"/>
                <a:gd name="connsiteY3" fmla="*/ 774 h 119122"/>
                <a:gd name="connsiteX4" fmla="*/ 4012 w 127665"/>
                <a:gd name="connsiteY4" fmla="*/ 631 h 119122"/>
                <a:gd name="connsiteX5" fmla="*/ 126980 w 127665"/>
                <a:gd name="connsiteY5" fmla="*/ 114931 h 119122"/>
                <a:gd name="connsiteX6" fmla="*/ 126980 w 127665"/>
                <a:gd name="connsiteY6" fmla="*/ 118360 h 119122"/>
                <a:gd name="connsiteX7" fmla="*/ 125075 w 127665"/>
                <a:gd name="connsiteY7" fmla="*/ 119122 h 119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7665" h="119122">
                  <a:moveTo>
                    <a:pt x="125075" y="119122"/>
                  </a:moveTo>
                  <a:cubicBezTo>
                    <a:pt x="124580" y="119027"/>
                    <a:pt x="124113" y="118798"/>
                    <a:pt x="123741" y="118455"/>
                  </a:cubicBezTo>
                  <a:lnTo>
                    <a:pt x="774" y="4155"/>
                  </a:lnTo>
                  <a:cubicBezTo>
                    <a:pt x="-198" y="3260"/>
                    <a:pt x="-265" y="1745"/>
                    <a:pt x="631" y="774"/>
                  </a:cubicBezTo>
                  <a:cubicBezTo>
                    <a:pt x="1526" y="-198"/>
                    <a:pt x="3041" y="-264"/>
                    <a:pt x="4012" y="631"/>
                  </a:cubicBezTo>
                  <a:lnTo>
                    <a:pt x="126980" y="114931"/>
                  </a:lnTo>
                  <a:cubicBezTo>
                    <a:pt x="127894" y="115893"/>
                    <a:pt x="127894" y="117398"/>
                    <a:pt x="126980" y="118360"/>
                  </a:cubicBezTo>
                  <a:cubicBezTo>
                    <a:pt x="126475" y="118865"/>
                    <a:pt x="125789" y="119141"/>
                    <a:pt x="125075" y="119122"/>
                  </a:cubicBezTo>
                  <a:close/>
                </a:path>
              </a:pathLst>
            </a:custGeom>
            <a:solidFill>
              <a:srgbClr val="5427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1" name="íşľidè"/>
            <p:cNvSpPr/>
            <p:nvPr/>
          </p:nvSpPr>
          <p:spPr>
            <a:xfrm>
              <a:off x="4876570" y="5051752"/>
              <a:ext cx="277563" cy="311506"/>
            </a:xfrm>
            <a:custGeom>
              <a:avLst/>
              <a:gdLst>
                <a:gd name="connsiteX0" fmla="*/ 114916 w 114915"/>
                <a:gd name="connsiteY0" fmla="*/ 23336 h 128968"/>
                <a:gd name="connsiteX1" fmla="*/ 68529 w 114915"/>
                <a:gd name="connsiteY1" fmla="*/ 128969 h 128968"/>
                <a:gd name="connsiteX2" fmla="*/ 25381 w 114915"/>
                <a:gd name="connsiteY2" fmla="*/ 123063 h 128968"/>
                <a:gd name="connsiteX3" fmla="*/ 4045 w 114915"/>
                <a:gd name="connsiteY3" fmla="*/ 23527 h 128968"/>
                <a:gd name="connsiteX4" fmla="*/ 11951 w 114915"/>
                <a:gd name="connsiteY4" fmla="*/ 0 h 128968"/>
                <a:gd name="connsiteX5" fmla="*/ 114916 w 114915"/>
                <a:gd name="connsiteY5" fmla="*/ 23336 h 128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915" h="128968">
                  <a:moveTo>
                    <a:pt x="114916" y="23336"/>
                  </a:moveTo>
                  <a:lnTo>
                    <a:pt x="68529" y="128969"/>
                  </a:lnTo>
                  <a:lnTo>
                    <a:pt x="25381" y="123063"/>
                  </a:lnTo>
                  <a:cubicBezTo>
                    <a:pt x="3378" y="104013"/>
                    <a:pt x="-6052" y="64675"/>
                    <a:pt x="4045" y="23527"/>
                  </a:cubicBezTo>
                  <a:cubicBezTo>
                    <a:pt x="5912" y="15450"/>
                    <a:pt x="8560" y="7573"/>
                    <a:pt x="11951" y="0"/>
                  </a:cubicBezTo>
                  <a:cubicBezTo>
                    <a:pt x="54813" y="9430"/>
                    <a:pt x="114916" y="23336"/>
                    <a:pt x="114916" y="23336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2" name="îŝ1ïḓê"/>
            <p:cNvSpPr/>
            <p:nvPr/>
          </p:nvSpPr>
          <p:spPr>
            <a:xfrm>
              <a:off x="6423094" y="5009882"/>
              <a:ext cx="284896" cy="304373"/>
            </a:xfrm>
            <a:custGeom>
              <a:avLst/>
              <a:gdLst>
                <a:gd name="connsiteX0" fmla="*/ 117952 w 117951"/>
                <a:gd name="connsiteY0" fmla="*/ 23050 h 126015"/>
                <a:gd name="connsiteX1" fmla="*/ 54515 w 117951"/>
                <a:gd name="connsiteY1" fmla="*/ 126016 h 126015"/>
                <a:gd name="connsiteX2" fmla="*/ 6033 w 117951"/>
                <a:gd name="connsiteY2" fmla="*/ 111919 h 126015"/>
                <a:gd name="connsiteX3" fmla="*/ 6699 w 117951"/>
                <a:gd name="connsiteY3" fmla="*/ 34957 h 126015"/>
                <a:gd name="connsiteX4" fmla="*/ 23749 w 117951"/>
                <a:gd name="connsiteY4" fmla="*/ 0 h 126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51" h="126015">
                  <a:moveTo>
                    <a:pt x="117952" y="23050"/>
                  </a:moveTo>
                  <a:lnTo>
                    <a:pt x="54515" y="126016"/>
                  </a:lnTo>
                  <a:lnTo>
                    <a:pt x="6033" y="111919"/>
                  </a:lnTo>
                  <a:cubicBezTo>
                    <a:pt x="-2235" y="86896"/>
                    <a:pt x="-1997" y="59836"/>
                    <a:pt x="6699" y="34957"/>
                  </a:cubicBezTo>
                  <a:cubicBezTo>
                    <a:pt x="10614" y="22527"/>
                    <a:pt x="16358" y="10744"/>
                    <a:pt x="23749" y="0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3" name="îṧḻiḋè"/>
            <p:cNvSpPr/>
            <p:nvPr/>
          </p:nvSpPr>
          <p:spPr>
            <a:xfrm>
              <a:off x="3603963" y="5363029"/>
              <a:ext cx="1144569" cy="120322"/>
            </a:xfrm>
            <a:custGeom>
              <a:avLst/>
              <a:gdLst>
                <a:gd name="connsiteX0" fmla="*/ 471678 w 473868"/>
                <a:gd name="connsiteY0" fmla="*/ 49816 h 49815"/>
                <a:gd name="connsiteX1" fmla="*/ 471678 w 473868"/>
                <a:gd name="connsiteY1" fmla="*/ 49816 h 49815"/>
                <a:gd name="connsiteX2" fmla="*/ 2381 w 473868"/>
                <a:gd name="connsiteY2" fmla="*/ 4763 h 49815"/>
                <a:gd name="connsiteX3" fmla="*/ 0 w 473868"/>
                <a:gd name="connsiteY3" fmla="*/ 2381 h 49815"/>
                <a:gd name="connsiteX4" fmla="*/ 2381 w 473868"/>
                <a:gd name="connsiteY4" fmla="*/ 0 h 49815"/>
                <a:gd name="connsiteX5" fmla="*/ 471488 w 473868"/>
                <a:gd name="connsiteY5" fmla="*/ 45053 h 49815"/>
                <a:gd name="connsiteX6" fmla="*/ 473869 w 473868"/>
                <a:gd name="connsiteY6" fmla="*/ 47435 h 49815"/>
                <a:gd name="connsiteX7" fmla="*/ 471488 w 473868"/>
                <a:gd name="connsiteY7" fmla="*/ 49816 h 49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3868" h="49815">
                  <a:moveTo>
                    <a:pt x="471678" y="49816"/>
                  </a:moveTo>
                  <a:lnTo>
                    <a:pt x="471678" y="49816"/>
                  </a:lnTo>
                  <a:cubicBezTo>
                    <a:pt x="376428" y="43053"/>
                    <a:pt x="6096" y="5144"/>
                    <a:pt x="2381" y="4763"/>
                  </a:cubicBezTo>
                  <a:cubicBezTo>
                    <a:pt x="1067" y="4763"/>
                    <a:pt x="0" y="3696"/>
                    <a:pt x="0" y="2381"/>
                  </a:cubicBezTo>
                  <a:cubicBezTo>
                    <a:pt x="0" y="1067"/>
                    <a:pt x="1067" y="0"/>
                    <a:pt x="2381" y="0"/>
                  </a:cubicBezTo>
                  <a:cubicBezTo>
                    <a:pt x="6096" y="0"/>
                    <a:pt x="375952" y="38100"/>
                    <a:pt x="471488" y="45053"/>
                  </a:cubicBezTo>
                  <a:cubicBezTo>
                    <a:pt x="472802" y="45053"/>
                    <a:pt x="473869" y="46120"/>
                    <a:pt x="473869" y="47435"/>
                  </a:cubicBezTo>
                  <a:cubicBezTo>
                    <a:pt x="473869" y="48749"/>
                    <a:pt x="472802" y="49816"/>
                    <a:pt x="471488" y="49816"/>
                  </a:cubicBezTo>
                  <a:close/>
                </a:path>
              </a:pathLst>
            </a:custGeom>
            <a:solidFill>
              <a:srgbClr val="7523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4" name="îŝľïḋê"/>
            <p:cNvSpPr/>
            <p:nvPr/>
          </p:nvSpPr>
          <p:spPr>
            <a:xfrm>
              <a:off x="3513485" y="3712866"/>
              <a:ext cx="217746" cy="799153"/>
            </a:xfrm>
            <a:custGeom>
              <a:avLst/>
              <a:gdLst>
                <a:gd name="connsiteX0" fmla="*/ 88227 w 90150"/>
                <a:gd name="connsiteY0" fmla="*/ 330862 h 330861"/>
                <a:gd name="connsiteX1" fmla="*/ 85845 w 90150"/>
                <a:gd name="connsiteY1" fmla="*/ 328766 h 330861"/>
                <a:gd name="connsiteX2" fmla="*/ 62890 w 90150"/>
                <a:gd name="connsiteY2" fmla="*/ 154554 h 330861"/>
                <a:gd name="connsiteX3" fmla="*/ 6216 w 90150"/>
                <a:gd name="connsiteY3" fmla="*/ 11679 h 330861"/>
                <a:gd name="connsiteX4" fmla="*/ 692 w 90150"/>
                <a:gd name="connsiteY4" fmla="*/ 4059 h 330861"/>
                <a:gd name="connsiteX5" fmla="*/ 701 w 90150"/>
                <a:gd name="connsiteY5" fmla="*/ 687 h 330861"/>
                <a:gd name="connsiteX6" fmla="*/ 4073 w 90150"/>
                <a:gd name="connsiteY6" fmla="*/ 706 h 330861"/>
                <a:gd name="connsiteX7" fmla="*/ 4502 w 90150"/>
                <a:gd name="connsiteY7" fmla="*/ 1297 h 330861"/>
                <a:gd name="connsiteX8" fmla="*/ 10026 w 90150"/>
                <a:gd name="connsiteY8" fmla="*/ 8917 h 330861"/>
                <a:gd name="connsiteX9" fmla="*/ 67176 w 90150"/>
                <a:gd name="connsiteY9" fmla="*/ 153506 h 330861"/>
                <a:gd name="connsiteX10" fmla="*/ 90131 w 90150"/>
                <a:gd name="connsiteY10" fmla="*/ 327718 h 330861"/>
                <a:gd name="connsiteX11" fmla="*/ 88074 w 90150"/>
                <a:gd name="connsiteY11" fmla="*/ 330385 h 330861"/>
                <a:gd name="connsiteX12" fmla="*/ 88036 w 90150"/>
                <a:gd name="connsiteY12" fmla="*/ 330385 h 33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0150" h="330861">
                  <a:moveTo>
                    <a:pt x="88227" y="330862"/>
                  </a:moveTo>
                  <a:cubicBezTo>
                    <a:pt x="87026" y="330833"/>
                    <a:pt x="86026" y="329947"/>
                    <a:pt x="85845" y="328766"/>
                  </a:cubicBezTo>
                  <a:lnTo>
                    <a:pt x="62890" y="154554"/>
                  </a:lnTo>
                  <a:cubicBezTo>
                    <a:pt x="56213" y="102947"/>
                    <a:pt x="36725" y="53827"/>
                    <a:pt x="6216" y="11679"/>
                  </a:cubicBezTo>
                  <a:lnTo>
                    <a:pt x="692" y="4059"/>
                  </a:lnTo>
                  <a:cubicBezTo>
                    <a:pt x="-232" y="3126"/>
                    <a:pt x="-232" y="1620"/>
                    <a:pt x="701" y="687"/>
                  </a:cubicBezTo>
                  <a:cubicBezTo>
                    <a:pt x="1635" y="-237"/>
                    <a:pt x="3149" y="-227"/>
                    <a:pt x="4073" y="706"/>
                  </a:cubicBezTo>
                  <a:cubicBezTo>
                    <a:pt x="4245" y="877"/>
                    <a:pt x="4387" y="1078"/>
                    <a:pt x="4502" y="1297"/>
                  </a:cubicBezTo>
                  <a:lnTo>
                    <a:pt x="10026" y="8917"/>
                  </a:lnTo>
                  <a:cubicBezTo>
                    <a:pt x="40773" y="51627"/>
                    <a:pt x="60414" y="101319"/>
                    <a:pt x="67176" y="153506"/>
                  </a:cubicBezTo>
                  <a:lnTo>
                    <a:pt x="90131" y="327718"/>
                  </a:lnTo>
                  <a:cubicBezTo>
                    <a:pt x="90293" y="329023"/>
                    <a:pt x="89379" y="330214"/>
                    <a:pt x="88074" y="330385"/>
                  </a:cubicBezTo>
                  <a:cubicBezTo>
                    <a:pt x="88055" y="330385"/>
                    <a:pt x="88046" y="330385"/>
                    <a:pt x="88036" y="330385"/>
                  </a:cubicBezTo>
                  <a:close/>
                </a:path>
              </a:pathLst>
            </a:custGeom>
            <a:solidFill>
              <a:srgbClr val="7523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5" name="ïs1íďè"/>
            <p:cNvSpPr/>
            <p:nvPr/>
          </p:nvSpPr>
          <p:spPr>
            <a:xfrm>
              <a:off x="3941671" y="3121921"/>
              <a:ext cx="145480" cy="345140"/>
            </a:xfrm>
            <a:custGeom>
              <a:avLst/>
              <a:gdLst>
                <a:gd name="connsiteX0" fmla="*/ 57827 w 60231"/>
                <a:gd name="connsiteY0" fmla="*/ 142801 h 142893"/>
                <a:gd name="connsiteX1" fmla="*/ 56589 w 60231"/>
                <a:gd name="connsiteY1" fmla="*/ 142801 h 142893"/>
                <a:gd name="connsiteX2" fmla="*/ 1439 w 60231"/>
                <a:gd name="connsiteY2" fmla="*/ 2022 h 142893"/>
                <a:gd name="connsiteX3" fmla="*/ 4106 w 60231"/>
                <a:gd name="connsiteY3" fmla="*/ 21 h 142893"/>
                <a:gd name="connsiteX4" fmla="*/ 6107 w 60231"/>
                <a:gd name="connsiteY4" fmla="*/ 2783 h 142893"/>
                <a:gd name="connsiteX5" fmla="*/ 59161 w 60231"/>
                <a:gd name="connsiteY5" fmla="*/ 138800 h 142893"/>
                <a:gd name="connsiteX6" fmla="*/ 59885 w 60231"/>
                <a:gd name="connsiteY6" fmla="*/ 141953 h 142893"/>
                <a:gd name="connsiteX7" fmla="*/ 59828 w 60231"/>
                <a:gd name="connsiteY7" fmla="*/ 142039 h 142893"/>
                <a:gd name="connsiteX8" fmla="*/ 57827 w 60231"/>
                <a:gd name="connsiteY8" fmla="*/ 142801 h 142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231" h="142893">
                  <a:moveTo>
                    <a:pt x="57827" y="142801"/>
                  </a:moveTo>
                  <a:cubicBezTo>
                    <a:pt x="57427" y="142925"/>
                    <a:pt x="56989" y="142925"/>
                    <a:pt x="56589" y="142801"/>
                  </a:cubicBezTo>
                  <a:cubicBezTo>
                    <a:pt x="-13610" y="98510"/>
                    <a:pt x="1249" y="2974"/>
                    <a:pt x="1439" y="2022"/>
                  </a:cubicBezTo>
                  <a:cubicBezTo>
                    <a:pt x="1639" y="736"/>
                    <a:pt x="2821" y="-150"/>
                    <a:pt x="4106" y="21"/>
                  </a:cubicBezTo>
                  <a:cubicBezTo>
                    <a:pt x="5402" y="260"/>
                    <a:pt x="6278" y="1479"/>
                    <a:pt x="6107" y="2783"/>
                  </a:cubicBezTo>
                  <a:cubicBezTo>
                    <a:pt x="6107" y="3736"/>
                    <a:pt x="-8371" y="96224"/>
                    <a:pt x="59161" y="138800"/>
                  </a:cubicBezTo>
                  <a:cubicBezTo>
                    <a:pt x="60228" y="139467"/>
                    <a:pt x="60551" y="140877"/>
                    <a:pt x="59885" y="141953"/>
                  </a:cubicBezTo>
                  <a:cubicBezTo>
                    <a:pt x="59866" y="141982"/>
                    <a:pt x="59847" y="142010"/>
                    <a:pt x="59828" y="142039"/>
                  </a:cubicBezTo>
                  <a:cubicBezTo>
                    <a:pt x="59351" y="142639"/>
                    <a:pt x="58580" y="142935"/>
                    <a:pt x="57827" y="142801"/>
                  </a:cubicBezTo>
                  <a:close/>
                </a:path>
              </a:pathLst>
            </a:custGeom>
            <a:solidFill>
              <a:srgbClr val="7523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6" name="ïş1ïde"/>
            <p:cNvSpPr/>
            <p:nvPr/>
          </p:nvSpPr>
          <p:spPr>
            <a:xfrm>
              <a:off x="4943235" y="3117141"/>
              <a:ext cx="105871" cy="317730"/>
            </a:xfrm>
            <a:custGeom>
              <a:avLst/>
              <a:gdLst>
                <a:gd name="connsiteX0" fmla="*/ 2353 w 43832"/>
                <a:gd name="connsiteY0" fmla="*/ 131540 h 131545"/>
                <a:gd name="connsiteX1" fmla="*/ 0 w 43832"/>
                <a:gd name="connsiteY1" fmla="*/ 129130 h 131545"/>
                <a:gd name="connsiteX2" fmla="*/ 638 w 43832"/>
                <a:gd name="connsiteY2" fmla="*/ 127540 h 131545"/>
                <a:gd name="connsiteX3" fmla="*/ 38738 w 43832"/>
                <a:gd name="connsiteY3" fmla="*/ 2381 h 131545"/>
                <a:gd name="connsiteX4" fmla="*/ 41120 w 43832"/>
                <a:gd name="connsiteY4" fmla="*/ 0 h 131545"/>
                <a:gd name="connsiteX5" fmla="*/ 43501 w 43832"/>
                <a:gd name="connsiteY5" fmla="*/ 2381 h 131545"/>
                <a:gd name="connsiteX6" fmla="*/ 3686 w 43832"/>
                <a:gd name="connsiteY6" fmla="*/ 131254 h 131545"/>
                <a:gd name="connsiteX7" fmla="*/ 2353 w 43832"/>
                <a:gd name="connsiteY7" fmla="*/ 131540 h 13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832" h="131545">
                  <a:moveTo>
                    <a:pt x="2353" y="131540"/>
                  </a:moveTo>
                  <a:cubicBezTo>
                    <a:pt x="1038" y="131521"/>
                    <a:pt x="-19" y="130445"/>
                    <a:pt x="0" y="129130"/>
                  </a:cubicBezTo>
                  <a:cubicBezTo>
                    <a:pt x="10" y="128540"/>
                    <a:pt x="238" y="127968"/>
                    <a:pt x="638" y="127540"/>
                  </a:cubicBezTo>
                  <a:cubicBezTo>
                    <a:pt x="45596" y="82391"/>
                    <a:pt x="39214" y="3143"/>
                    <a:pt x="38738" y="2381"/>
                  </a:cubicBezTo>
                  <a:cubicBezTo>
                    <a:pt x="38738" y="1067"/>
                    <a:pt x="39805" y="0"/>
                    <a:pt x="41120" y="0"/>
                  </a:cubicBezTo>
                  <a:cubicBezTo>
                    <a:pt x="42434" y="0"/>
                    <a:pt x="43501" y="1067"/>
                    <a:pt x="43501" y="2381"/>
                  </a:cubicBezTo>
                  <a:cubicBezTo>
                    <a:pt x="43501" y="3143"/>
                    <a:pt x="50168" y="84582"/>
                    <a:pt x="3686" y="131254"/>
                  </a:cubicBezTo>
                  <a:cubicBezTo>
                    <a:pt x="3277" y="131474"/>
                    <a:pt x="2820" y="131569"/>
                    <a:pt x="2353" y="131540"/>
                  </a:cubicBezTo>
                  <a:close/>
                </a:path>
              </a:pathLst>
            </a:custGeom>
            <a:solidFill>
              <a:srgbClr val="7523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7" name="îS1ïḓê"/>
            <p:cNvSpPr/>
            <p:nvPr/>
          </p:nvSpPr>
          <p:spPr>
            <a:xfrm>
              <a:off x="5495276" y="4447210"/>
              <a:ext cx="581605" cy="87816"/>
            </a:xfrm>
            <a:custGeom>
              <a:avLst/>
              <a:gdLst>
                <a:gd name="connsiteX0" fmla="*/ 2400 w 240793"/>
                <a:gd name="connsiteY0" fmla="*/ 36357 h 36357"/>
                <a:gd name="connsiteX1" fmla="*/ 686 w 240793"/>
                <a:gd name="connsiteY1" fmla="*/ 35690 h 36357"/>
                <a:gd name="connsiteX2" fmla="*/ 686 w 240793"/>
                <a:gd name="connsiteY2" fmla="*/ 32261 h 36357"/>
                <a:gd name="connsiteX3" fmla="*/ 119558 w 240793"/>
                <a:gd name="connsiteY3" fmla="*/ 162 h 36357"/>
                <a:gd name="connsiteX4" fmla="*/ 205283 w 240793"/>
                <a:gd name="connsiteY4" fmla="*/ 14259 h 36357"/>
                <a:gd name="connsiteX5" fmla="*/ 239192 w 240793"/>
                <a:gd name="connsiteY5" fmla="*/ 25118 h 36357"/>
                <a:gd name="connsiteX6" fmla="*/ 240687 w 240793"/>
                <a:gd name="connsiteY6" fmla="*/ 27985 h 36357"/>
                <a:gd name="connsiteX7" fmla="*/ 240621 w 240793"/>
                <a:gd name="connsiteY7" fmla="*/ 28166 h 36357"/>
                <a:gd name="connsiteX8" fmla="*/ 237734 w 240793"/>
                <a:gd name="connsiteY8" fmla="*/ 29613 h 36357"/>
                <a:gd name="connsiteX9" fmla="*/ 237668 w 240793"/>
                <a:gd name="connsiteY9" fmla="*/ 29594 h 36357"/>
                <a:gd name="connsiteX10" fmla="*/ 204045 w 240793"/>
                <a:gd name="connsiteY10" fmla="*/ 18831 h 36357"/>
                <a:gd name="connsiteX11" fmla="*/ 119367 w 240793"/>
                <a:gd name="connsiteY11" fmla="*/ 4925 h 36357"/>
                <a:gd name="connsiteX12" fmla="*/ 4020 w 240793"/>
                <a:gd name="connsiteY12" fmla="*/ 35690 h 36357"/>
                <a:gd name="connsiteX13" fmla="*/ 2400 w 240793"/>
                <a:gd name="connsiteY13" fmla="*/ 36357 h 36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0793" h="36357">
                  <a:moveTo>
                    <a:pt x="2400" y="36357"/>
                  </a:moveTo>
                  <a:cubicBezTo>
                    <a:pt x="1762" y="36367"/>
                    <a:pt x="1153" y="36129"/>
                    <a:pt x="686" y="35690"/>
                  </a:cubicBezTo>
                  <a:cubicBezTo>
                    <a:pt x="-229" y="34728"/>
                    <a:pt x="-229" y="33223"/>
                    <a:pt x="686" y="32261"/>
                  </a:cubicBezTo>
                  <a:cubicBezTo>
                    <a:pt x="2115" y="30833"/>
                    <a:pt x="37453" y="-2600"/>
                    <a:pt x="119558" y="162"/>
                  </a:cubicBezTo>
                  <a:cubicBezTo>
                    <a:pt x="148600" y="1391"/>
                    <a:pt x="177384" y="6125"/>
                    <a:pt x="205283" y="14259"/>
                  </a:cubicBezTo>
                  <a:cubicBezTo>
                    <a:pt x="216713" y="17497"/>
                    <a:pt x="228143" y="21117"/>
                    <a:pt x="239192" y="25118"/>
                  </a:cubicBezTo>
                  <a:cubicBezTo>
                    <a:pt x="240392" y="25498"/>
                    <a:pt x="241068" y="26784"/>
                    <a:pt x="240687" y="27985"/>
                  </a:cubicBezTo>
                  <a:cubicBezTo>
                    <a:pt x="240668" y="28042"/>
                    <a:pt x="240649" y="28108"/>
                    <a:pt x="240621" y="28166"/>
                  </a:cubicBezTo>
                  <a:cubicBezTo>
                    <a:pt x="240221" y="29366"/>
                    <a:pt x="238935" y="30013"/>
                    <a:pt x="237734" y="29613"/>
                  </a:cubicBezTo>
                  <a:cubicBezTo>
                    <a:pt x="237706" y="29613"/>
                    <a:pt x="237687" y="29604"/>
                    <a:pt x="237668" y="29594"/>
                  </a:cubicBezTo>
                  <a:cubicBezTo>
                    <a:pt x="226619" y="25594"/>
                    <a:pt x="215284" y="21974"/>
                    <a:pt x="204045" y="18831"/>
                  </a:cubicBezTo>
                  <a:cubicBezTo>
                    <a:pt x="176479" y="10801"/>
                    <a:pt x="148047" y="6134"/>
                    <a:pt x="119367" y="4925"/>
                  </a:cubicBezTo>
                  <a:cubicBezTo>
                    <a:pt x="39453" y="2067"/>
                    <a:pt x="4305" y="35404"/>
                    <a:pt x="4020" y="35690"/>
                  </a:cubicBezTo>
                  <a:cubicBezTo>
                    <a:pt x="3591" y="36119"/>
                    <a:pt x="3010" y="36357"/>
                    <a:pt x="2400" y="36357"/>
                  </a:cubicBezTo>
                  <a:close/>
                </a:path>
              </a:pathLst>
            </a:custGeom>
            <a:solidFill>
              <a:srgbClr val="7523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8" name="îṩľiḍè"/>
            <p:cNvSpPr/>
            <p:nvPr/>
          </p:nvSpPr>
          <p:spPr>
            <a:xfrm>
              <a:off x="3494220" y="3853115"/>
              <a:ext cx="232526" cy="654071"/>
            </a:xfrm>
            <a:custGeom>
              <a:avLst/>
              <a:gdLst>
                <a:gd name="connsiteX0" fmla="*/ 96203 w 96269"/>
                <a:gd name="connsiteY0" fmla="*/ 270225 h 270795"/>
                <a:gd name="connsiteX1" fmla="*/ 0 w 96269"/>
                <a:gd name="connsiteY1" fmla="*/ 270796 h 270795"/>
                <a:gd name="connsiteX2" fmla="*/ 44482 w 96269"/>
                <a:gd name="connsiteY2" fmla="*/ 0 h 270795"/>
                <a:gd name="connsiteX3" fmla="*/ 96203 w 96269"/>
                <a:gd name="connsiteY3" fmla="*/ 270225 h 27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69" h="270795">
                  <a:moveTo>
                    <a:pt x="96203" y="270225"/>
                  </a:moveTo>
                  <a:cubicBezTo>
                    <a:pt x="96203" y="270225"/>
                    <a:pt x="28670" y="269367"/>
                    <a:pt x="0" y="270796"/>
                  </a:cubicBezTo>
                  <a:cubicBezTo>
                    <a:pt x="60008" y="209455"/>
                    <a:pt x="47625" y="45911"/>
                    <a:pt x="44482" y="0"/>
                  </a:cubicBezTo>
                  <a:cubicBezTo>
                    <a:pt x="75914" y="38386"/>
                    <a:pt x="97631" y="277178"/>
                    <a:pt x="96203" y="270225"/>
                  </a:cubicBezTo>
                  <a:close/>
                </a:path>
              </a:pathLst>
            </a:custGeom>
            <a:solidFill>
              <a:srgbClr val="752315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9" name="iśļïďé"/>
            <p:cNvSpPr/>
            <p:nvPr/>
          </p:nvSpPr>
          <p:spPr>
            <a:xfrm>
              <a:off x="5784973" y="4114009"/>
              <a:ext cx="205906" cy="372702"/>
            </a:xfrm>
            <a:custGeom>
              <a:avLst/>
              <a:gdLst>
                <a:gd name="connsiteX0" fmla="*/ 85249 w 85248"/>
                <a:gd name="connsiteY0" fmla="*/ 154305 h 154304"/>
                <a:gd name="connsiteX1" fmla="*/ 0 w 85248"/>
                <a:gd name="connsiteY1" fmla="*/ 140303 h 154304"/>
                <a:gd name="connsiteX2" fmla="*/ 48673 w 85248"/>
                <a:gd name="connsiteY2" fmla="*/ 0 h 154304"/>
                <a:gd name="connsiteX3" fmla="*/ 85249 w 85248"/>
                <a:gd name="connsiteY3" fmla="*/ 154305 h 15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248" h="154304">
                  <a:moveTo>
                    <a:pt x="85249" y="154305"/>
                  </a:moveTo>
                  <a:cubicBezTo>
                    <a:pt x="57493" y="146237"/>
                    <a:pt x="28880" y="141532"/>
                    <a:pt x="0" y="140303"/>
                  </a:cubicBezTo>
                  <a:cubicBezTo>
                    <a:pt x="28575" y="119443"/>
                    <a:pt x="56293" y="78676"/>
                    <a:pt x="48673" y="0"/>
                  </a:cubicBezTo>
                  <a:cubicBezTo>
                    <a:pt x="61941" y="51244"/>
                    <a:pt x="74133" y="102679"/>
                    <a:pt x="85249" y="154305"/>
                  </a:cubicBezTo>
                  <a:close/>
                </a:path>
              </a:pathLst>
            </a:custGeom>
            <a:solidFill>
              <a:srgbClr val="752315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0" name="iṡḷîḋê"/>
            <p:cNvSpPr/>
            <p:nvPr/>
          </p:nvSpPr>
          <p:spPr>
            <a:xfrm>
              <a:off x="2959483" y="3341222"/>
              <a:ext cx="717178" cy="2035378"/>
            </a:xfrm>
            <a:custGeom>
              <a:avLst/>
              <a:gdLst>
                <a:gd name="connsiteX0" fmla="*/ 296922 w 296922"/>
                <a:gd name="connsiteY0" fmla="*/ 842677 h 842676"/>
                <a:gd name="connsiteX1" fmla="*/ 256155 w 296922"/>
                <a:gd name="connsiteY1" fmla="*/ 837819 h 842676"/>
                <a:gd name="connsiteX2" fmla="*/ 21936 w 296922"/>
                <a:gd name="connsiteY2" fmla="*/ 706184 h 842676"/>
                <a:gd name="connsiteX3" fmla="*/ 219 w 296922"/>
                <a:gd name="connsiteY3" fmla="*/ 555784 h 842676"/>
                <a:gd name="connsiteX4" fmla="*/ 5648 w 296922"/>
                <a:gd name="connsiteY4" fmla="*/ 459581 h 842676"/>
                <a:gd name="connsiteX5" fmla="*/ 5648 w 296922"/>
                <a:gd name="connsiteY5" fmla="*/ 459581 h 842676"/>
                <a:gd name="connsiteX6" fmla="*/ 24698 w 296922"/>
                <a:gd name="connsiteY6" fmla="*/ 325374 h 842676"/>
                <a:gd name="connsiteX7" fmla="*/ 119091 w 296922"/>
                <a:gd name="connsiteY7" fmla="*/ 56102 h 842676"/>
                <a:gd name="connsiteX8" fmla="*/ 165763 w 296922"/>
                <a:gd name="connsiteY8" fmla="*/ 0 h 842676"/>
                <a:gd name="connsiteX9" fmla="*/ 184813 w 296922"/>
                <a:gd name="connsiteY9" fmla="*/ 212503 h 842676"/>
                <a:gd name="connsiteX10" fmla="*/ 142141 w 296922"/>
                <a:gd name="connsiteY10" fmla="*/ 469678 h 842676"/>
                <a:gd name="connsiteX11" fmla="*/ 199958 w 296922"/>
                <a:gd name="connsiteY11" fmla="*/ 766191 h 842676"/>
                <a:gd name="connsiteX12" fmla="*/ 296922 w 296922"/>
                <a:gd name="connsiteY12" fmla="*/ 842677 h 842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6922" h="842676">
                  <a:moveTo>
                    <a:pt x="296922" y="842677"/>
                  </a:moveTo>
                  <a:cubicBezTo>
                    <a:pt x="271300" y="839724"/>
                    <a:pt x="256155" y="837819"/>
                    <a:pt x="256155" y="837819"/>
                  </a:cubicBezTo>
                  <a:cubicBezTo>
                    <a:pt x="158810" y="831152"/>
                    <a:pt x="65655" y="787622"/>
                    <a:pt x="21936" y="706184"/>
                  </a:cubicBezTo>
                  <a:cubicBezTo>
                    <a:pt x="-543" y="664274"/>
                    <a:pt x="-543" y="603409"/>
                    <a:pt x="219" y="555784"/>
                  </a:cubicBezTo>
                  <a:lnTo>
                    <a:pt x="5648" y="459581"/>
                  </a:lnTo>
                  <a:lnTo>
                    <a:pt x="5648" y="459581"/>
                  </a:lnTo>
                  <a:cubicBezTo>
                    <a:pt x="8563" y="414423"/>
                    <a:pt x="14925" y="369561"/>
                    <a:pt x="24698" y="325374"/>
                  </a:cubicBezTo>
                  <a:cubicBezTo>
                    <a:pt x="45472" y="232220"/>
                    <a:pt x="77152" y="141837"/>
                    <a:pt x="119091" y="56102"/>
                  </a:cubicBezTo>
                  <a:cubicBezTo>
                    <a:pt x="130101" y="34042"/>
                    <a:pt x="146075" y="14840"/>
                    <a:pt x="165763" y="0"/>
                  </a:cubicBezTo>
                  <a:cubicBezTo>
                    <a:pt x="181765" y="15812"/>
                    <a:pt x="233010" y="79439"/>
                    <a:pt x="184813" y="212503"/>
                  </a:cubicBezTo>
                  <a:cubicBezTo>
                    <a:pt x="164430" y="268034"/>
                    <a:pt x="145475" y="366332"/>
                    <a:pt x="142141" y="469678"/>
                  </a:cubicBezTo>
                  <a:cubicBezTo>
                    <a:pt x="138522" y="578072"/>
                    <a:pt x="152333" y="691706"/>
                    <a:pt x="199958" y="766191"/>
                  </a:cubicBezTo>
                  <a:cubicBezTo>
                    <a:pt x="221713" y="802796"/>
                    <a:pt x="256260" y="830047"/>
                    <a:pt x="296922" y="842677"/>
                  </a:cubicBezTo>
                  <a:close/>
                </a:path>
              </a:pathLst>
            </a:custGeom>
            <a:solidFill>
              <a:srgbClr val="752315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1" name="i$ḻîďé"/>
            <p:cNvSpPr/>
            <p:nvPr/>
          </p:nvSpPr>
          <p:spPr>
            <a:xfrm>
              <a:off x="3831496" y="5392144"/>
              <a:ext cx="212118" cy="24260"/>
            </a:xfrm>
            <a:custGeom>
              <a:avLst/>
              <a:gdLst>
                <a:gd name="connsiteX0" fmla="*/ 87821 w 87820"/>
                <a:gd name="connsiteY0" fmla="*/ 10044 h 10044"/>
                <a:gd name="connsiteX1" fmla="*/ 0 w 87820"/>
                <a:gd name="connsiteY1" fmla="*/ 519 h 10044"/>
                <a:gd name="connsiteX2" fmla="*/ 87821 w 87820"/>
                <a:gd name="connsiteY2" fmla="*/ 10044 h 1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820" h="10044">
                  <a:moveTo>
                    <a:pt x="87821" y="10044"/>
                  </a:moveTo>
                  <a:cubicBezTo>
                    <a:pt x="56102" y="6806"/>
                    <a:pt x="26289" y="3663"/>
                    <a:pt x="0" y="519"/>
                  </a:cubicBezTo>
                  <a:cubicBezTo>
                    <a:pt x="54197" y="-1481"/>
                    <a:pt x="80582" y="2424"/>
                    <a:pt x="87821" y="10044"/>
                  </a:cubicBezTo>
                  <a:close/>
                </a:path>
              </a:pathLst>
            </a:custGeom>
            <a:solidFill>
              <a:srgbClr val="752315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3" name="íṧ1íḍé"/>
            <p:cNvSpPr/>
            <p:nvPr/>
          </p:nvSpPr>
          <p:spPr>
            <a:xfrm>
              <a:off x="2365987" y="5202215"/>
              <a:ext cx="1490127" cy="249387"/>
            </a:xfrm>
            <a:custGeom>
              <a:avLst/>
              <a:gdLst>
                <a:gd name="connsiteX0" fmla="*/ 616934 w 616934"/>
                <a:gd name="connsiteY0" fmla="*/ 0 h 103250"/>
                <a:gd name="connsiteX1" fmla="*/ 51625 w 616934"/>
                <a:gd name="connsiteY1" fmla="*/ 0 h 103250"/>
                <a:gd name="connsiteX2" fmla="*/ 0 w 616934"/>
                <a:gd name="connsiteY2" fmla="*/ 51626 h 103250"/>
                <a:gd name="connsiteX3" fmla="*/ 0 w 616934"/>
                <a:gd name="connsiteY3" fmla="*/ 51626 h 103250"/>
                <a:gd name="connsiteX4" fmla="*/ 51625 w 616934"/>
                <a:gd name="connsiteY4" fmla="*/ 103251 h 103250"/>
                <a:gd name="connsiteX5" fmla="*/ 616934 w 616934"/>
                <a:gd name="connsiteY5" fmla="*/ 103251 h 10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6934" h="103250">
                  <a:moveTo>
                    <a:pt x="616934" y="0"/>
                  </a:moveTo>
                  <a:lnTo>
                    <a:pt x="51625" y="0"/>
                  </a:lnTo>
                  <a:cubicBezTo>
                    <a:pt x="23117" y="0"/>
                    <a:pt x="0" y="23117"/>
                    <a:pt x="0" y="51626"/>
                  </a:cubicBezTo>
                  <a:lnTo>
                    <a:pt x="0" y="51626"/>
                  </a:lnTo>
                  <a:cubicBezTo>
                    <a:pt x="0" y="80134"/>
                    <a:pt x="23117" y="103251"/>
                    <a:pt x="51625" y="103251"/>
                  </a:cubicBezTo>
                  <a:lnTo>
                    <a:pt x="616934" y="103251"/>
                  </a:lnTo>
                  <a:close/>
                </a:path>
              </a:pathLst>
            </a:custGeom>
            <a:solidFill>
              <a:srgbClr val="348F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4" name="íṧḷîḋé"/>
            <p:cNvSpPr/>
            <p:nvPr/>
          </p:nvSpPr>
          <p:spPr>
            <a:xfrm>
              <a:off x="3111164" y="5227060"/>
              <a:ext cx="744947" cy="201305"/>
            </a:xfrm>
            <a:custGeom>
              <a:avLst/>
              <a:gdLst>
                <a:gd name="connsiteX0" fmla="*/ 308420 w 308419"/>
                <a:gd name="connsiteY0" fmla="*/ 0 h 83343"/>
                <a:gd name="connsiteX1" fmla="*/ 41720 w 308419"/>
                <a:gd name="connsiteY1" fmla="*/ 0 h 83343"/>
                <a:gd name="connsiteX2" fmla="*/ 0 w 308419"/>
                <a:gd name="connsiteY2" fmla="*/ 41720 h 83343"/>
                <a:gd name="connsiteX3" fmla="*/ 0 w 308419"/>
                <a:gd name="connsiteY3" fmla="*/ 41720 h 83343"/>
                <a:gd name="connsiteX4" fmla="*/ 41720 w 308419"/>
                <a:gd name="connsiteY4" fmla="*/ 83344 h 83343"/>
                <a:gd name="connsiteX5" fmla="*/ 308420 w 308419"/>
                <a:gd name="connsiteY5" fmla="*/ 83344 h 83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419" h="83343">
                  <a:moveTo>
                    <a:pt x="308420" y="0"/>
                  </a:moveTo>
                  <a:lnTo>
                    <a:pt x="41720" y="0"/>
                  </a:lnTo>
                  <a:cubicBezTo>
                    <a:pt x="18679" y="0"/>
                    <a:pt x="0" y="18679"/>
                    <a:pt x="0" y="41720"/>
                  </a:cubicBezTo>
                  <a:lnTo>
                    <a:pt x="0" y="41720"/>
                  </a:lnTo>
                  <a:cubicBezTo>
                    <a:pt x="57" y="64723"/>
                    <a:pt x="18717" y="83344"/>
                    <a:pt x="41720" y="83344"/>
                  </a:cubicBezTo>
                  <a:lnTo>
                    <a:pt x="308420" y="833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5" name="ïS1îḓé"/>
            <p:cNvSpPr/>
            <p:nvPr/>
          </p:nvSpPr>
          <p:spPr>
            <a:xfrm>
              <a:off x="2576264" y="4953746"/>
              <a:ext cx="1490127" cy="249619"/>
            </a:xfrm>
            <a:custGeom>
              <a:avLst/>
              <a:gdLst>
                <a:gd name="connsiteX0" fmla="*/ 616649 w 616934"/>
                <a:gd name="connsiteY0" fmla="*/ 0 h 103346"/>
                <a:gd name="connsiteX1" fmla="*/ 51625 w 616934"/>
                <a:gd name="connsiteY1" fmla="*/ 0 h 103346"/>
                <a:gd name="connsiteX2" fmla="*/ 0 w 616934"/>
                <a:gd name="connsiteY2" fmla="*/ 51625 h 103346"/>
                <a:gd name="connsiteX3" fmla="*/ 0 w 616934"/>
                <a:gd name="connsiteY3" fmla="*/ 51625 h 103346"/>
                <a:gd name="connsiteX4" fmla="*/ 51625 w 616934"/>
                <a:gd name="connsiteY4" fmla="*/ 103346 h 103346"/>
                <a:gd name="connsiteX5" fmla="*/ 616934 w 616934"/>
                <a:gd name="connsiteY5" fmla="*/ 103346 h 103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6934" h="103346">
                  <a:moveTo>
                    <a:pt x="616649" y="0"/>
                  </a:moveTo>
                  <a:lnTo>
                    <a:pt x="51625" y="0"/>
                  </a:lnTo>
                  <a:cubicBezTo>
                    <a:pt x="23117" y="0"/>
                    <a:pt x="0" y="23117"/>
                    <a:pt x="0" y="51625"/>
                  </a:cubicBezTo>
                  <a:lnTo>
                    <a:pt x="0" y="51625"/>
                  </a:lnTo>
                  <a:cubicBezTo>
                    <a:pt x="0" y="80153"/>
                    <a:pt x="23098" y="103289"/>
                    <a:pt x="51625" y="103346"/>
                  </a:cubicBezTo>
                  <a:lnTo>
                    <a:pt x="616934" y="103346"/>
                  </a:lnTo>
                  <a:close/>
                </a:path>
              </a:pathLst>
            </a:custGeom>
            <a:solidFill>
              <a:srgbClr val="79B9D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6" name="isḻiḑè"/>
            <p:cNvSpPr/>
            <p:nvPr/>
          </p:nvSpPr>
          <p:spPr>
            <a:xfrm>
              <a:off x="3320753" y="4977902"/>
              <a:ext cx="744947" cy="201305"/>
            </a:xfrm>
            <a:custGeom>
              <a:avLst/>
              <a:gdLst>
                <a:gd name="connsiteX0" fmla="*/ 308420 w 308419"/>
                <a:gd name="connsiteY0" fmla="*/ 0 h 83343"/>
                <a:gd name="connsiteX1" fmla="*/ 41720 w 308419"/>
                <a:gd name="connsiteY1" fmla="*/ 0 h 83343"/>
                <a:gd name="connsiteX2" fmla="*/ 0 w 308419"/>
                <a:gd name="connsiteY2" fmla="*/ 41624 h 83343"/>
                <a:gd name="connsiteX3" fmla="*/ 0 w 308419"/>
                <a:gd name="connsiteY3" fmla="*/ 41624 h 83343"/>
                <a:gd name="connsiteX4" fmla="*/ 41720 w 308419"/>
                <a:gd name="connsiteY4" fmla="*/ 83344 h 83343"/>
                <a:gd name="connsiteX5" fmla="*/ 308420 w 308419"/>
                <a:gd name="connsiteY5" fmla="*/ 83344 h 83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419" h="83343">
                  <a:moveTo>
                    <a:pt x="308420" y="0"/>
                  </a:moveTo>
                  <a:lnTo>
                    <a:pt x="41720" y="0"/>
                  </a:lnTo>
                  <a:cubicBezTo>
                    <a:pt x="18717" y="0"/>
                    <a:pt x="57" y="18621"/>
                    <a:pt x="0" y="41624"/>
                  </a:cubicBezTo>
                  <a:lnTo>
                    <a:pt x="0" y="41624"/>
                  </a:lnTo>
                  <a:cubicBezTo>
                    <a:pt x="0" y="64665"/>
                    <a:pt x="18679" y="83344"/>
                    <a:pt x="41720" y="83344"/>
                  </a:cubicBezTo>
                  <a:lnTo>
                    <a:pt x="308420" y="833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7" name="išļîḍé"/>
            <p:cNvSpPr/>
            <p:nvPr/>
          </p:nvSpPr>
          <p:spPr>
            <a:xfrm>
              <a:off x="2257165" y="4704585"/>
              <a:ext cx="1490127" cy="249387"/>
            </a:xfrm>
            <a:custGeom>
              <a:avLst/>
              <a:gdLst>
                <a:gd name="connsiteX0" fmla="*/ 616934 w 616934"/>
                <a:gd name="connsiteY0" fmla="*/ 0 h 103250"/>
                <a:gd name="connsiteX1" fmla="*/ 51625 w 616934"/>
                <a:gd name="connsiteY1" fmla="*/ 0 h 103250"/>
                <a:gd name="connsiteX2" fmla="*/ 0 w 616934"/>
                <a:gd name="connsiteY2" fmla="*/ 51626 h 103250"/>
                <a:gd name="connsiteX3" fmla="*/ 0 w 616934"/>
                <a:gd name="connsiteY3" fmla="*/ 51626 h 103250"/>
                <a:gd name="connsiteX4" fmla="*/ 51625 w 616934"/>
                <a:gd name="connsiteY4" fmla="*/ 103251 h 103250"/>
                <a:gd name="connsiteX5" fmla="*/ 616934 w 616934"/>
                <a:gd name="connsiteY5" fmla="*/ 103251 h 10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6934" h="103250">
                  <a:moveTo>
                    <a:pt x="616934" y="0"/>
                  </a:moveTo>
                  <a:lnTo>
                    <a:pt x="51625" y="0"/>
                  </a:lnTo>
                  <a:cubicBezTo>
                    <a:pt x="23117" y="0"/>
                    <a:pt x="0" y="23117"/>
                    <a:pt x="0" y="51626"/>
                  </a:cubicBezTo>
                  <a:lnTo>
                    <a:pt x="0" y="51626"/>
                  </a:lnTo>
                  <a:cubicBezTo>
                    <a:pt x="0" y="80134"/>
                    <a:pt x="23117" y="103251"/>
                    <a:pt x="51625" y="103251"/>
                  </a:cubicBezTo>
                  <a:lnTo>
                    <a:pt x="616934" y="103251"/>
                  </a:lnTo>
                  <a:close/>
                </a:path>
              </a:pathLst>
            </a:custGeom>
            <a:solidFill>
              <a:srgbClr val="F794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8" name="ï$ḷíḑe"/>
            <p:cNvSpPr/>
            <p:nvPr/>
          </p:nvSpPr>
          <p:spPr>
            <a:xfrm>
              <a:off x="3002573" y="4728742"/>
              <a:ext cx="744718" cy="201305"/>
            </a:xfrm>
            <a:custGeom>
              <a:avLst/>
              <a:gdLst>
                <a:gd name="connsiteX0" fmla="*/ 308324 w 308324"/>
                <a:gd name="connsiteY0" fmla="*/ 0 h 83343"/>
                <a:gd name="connsiteX1" fmla="*/ 41624 w 308324"/>
                <a:gd name="connsiteY1" fmla="*/ 0 h 83343"/>
                <a:gd name="connsiteX2" fmla="*/ 0 w 308324"/>
                <a:gd name="connsiteY2" fmla="*/ 41434 h 83343"/>
                <a:gd name="connsiteX3" fmla="*/ 0 w 308324"/>
                <a:gd name="connsiteY3" fmla="*/ 41624 h 83343"/>
                <a:gd name="connsiteX4" fmla="*/ 0 w 308324"/>
                <a:gd name="connsiteY4" fmla="*/ 41624 h 83343"/>
                <a:gd name="connsiteX5" fmla="*/ 41529 w 308324"/>
                <a:gd name="connsiteY5" fmla="*/ 83344 h 83343"/>
                <a:gd name="connsiteX6" fmla="*/ 41624 w 308324"/>
                <a:gd name="connsiteY6" fmla="*/ 83344 h 83343"/>
                <a:gd name="connsiteX7" fmla="*/ 308324 w 308324"/>
                <a:gd name="connsiteY7" fmla="*/ 83344 h 83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8324" h="83343">
                  <a:moveTo>
                    <a:pt x="308324" y="0"/>
                  </a:moveTo>
                  <a:lnTo>
                    <a:pt x="41624" y="0"/>
                  </a:lnTo>
                  <a:cubicBezTo>
                    <a:pt x="18688" y="-57"/>
                    <a:pt x="57" y="18498"/>
                    <a:pt x="0" y="41434"/>
                  </a:cubicBezTo>
                  <a:cubicBezTo>
                    <a:pt x="0" y="41501"/>
                    <a:pt x="0" y="41557"/>
                    <a:pt x="0" y="41624"/>
                  </a:cubicBezTo>
                  <a:lnTo>
                    <a:pt x="0" y="41624"/>
                  </a:lnTo>
                  <a:cubicBezTo>
                    <a:pt x="-57" y="64608"/>
                    <a:pt x="18545" y="83287"/>
                    <a:pt x="41529" y="83344"/>
                  </a:cubicBezTo>
                  <a:cubicBezTo>
                    <a:pt x="41558" y="83344"/>
                    <a:pt x="41596" y="83344"/>
                    <a:pt x="41624" y="83344"/>
                  </a:cubicBezTo>
                  <a:lnTo>
                    <a:pt x="308324" y="833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9" name="íṧ1idè"/>
            <p:cNvSpPr/>
            <p:nvPr/>
          </p:nvSpPr>
          <p:spPr>
            <a:xfrm>
              <a:off x="8912990" y="3483756"/>
              <a:ext cx="303811" cy="372574"/>
            </a:xfrm>
            <a:custGeom>
              <a:avLst/>
              <a:gdLst>
                <a:gd name="connsiteX0" fmla="*/ 10547 w 125782"/>
                <a:gd name="connsiteY0" fmla="*/ 73292 h 154251"/>
                <a:gd name="connsiteX1" fmla="*/ 17405 w 125782"/>
                <a:gd name="connsiteY1" fmla="*/ 153778 h 154251"/>
                <a:gd name="connsiteX2" fmla="*/ 77889 w 125782"/>
                <a:gd name="connsiteY2" fmla="*/ 118535 h 154251"/>
                <a:gd name="connsiteX3" fmla="*/ 120942 w 125782"/>
                <a:gd name="connsiteY3" fmla="*/ 4235 h 154251"/>
                <a:gd name="connsiteX4" fmla="*/ 10547 w 125782"/>
                <a:gd name="connsiteY4" fmla="*/ 73292 h 154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782" h="154251">
                  <a:moveTo>
                    <a:pt x="10547" y="73292"/>
                  </a:moveTo>
                  <a:cubicBezTo>
                    <a:pt x="-6217" y="104724"/>
                    <a:pt x="-2312" y="148253"/>
                    <a:pt x="17405" y="153778"/>
                  </a:cubicBezTo>
                  <a:cubicBezTo>
                    <a:pt x="28264" y="156731"/>
                    <a:pt x="55505" y="145967"/>
                    <a:pt x="77889" y="118535"/>
                  </a:cubicBezTo>
                  <a:cubicBezTo>
                    <a:pt x="108655" y="81578"/>
                    <a:pt x="137516" y="16618"/>
                    <a:pt x="120942" y="4235"/>
                  </a:cubicBezTo>
                  <a:cubicBezTo>
                    <a:pt x="94082" y="-15291"/>
                    <a:pt x="29502" y="37001"/>
                    <a:pt x="10547" y="73292"/>
                  </a:cubicBezTo>
                  <a:close/>
                </a:path>
              </a:pathLst>
            </a:custGeom>
            <a:solidFill>
              <a:srgbClr val="88D4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0" name="iṣḻiḓê"/>
            <p:cNvSpPr/>
            <p:nvPr/>
          </p:nvSpPr>
          <p:spPr>
            <a:xfrm>
              <a:off x="8001106" y="3577105"/>
              <a:ext cx="771748" cy="622155"/>
            </a:xfrm>
            <a:custGeom>
              <a:avLst/>
              <a:gdLst>
                <a:gd name="connsiteX0" fmla="*/ 209392 w 319515"/>
                <a:gd name="connsiteY0" fmla="*/ 44168 h 257581"/>
                <a:gd name="connsiteX1" fmla="*/ 157576 w 319515"/>
                <a:gd name="connsiteY1" fmla="*/ 15593 h 257581"/>
                <a:gd name="connsiteX2" fmla="*/ 14701 w 319515"/>
                <a:gd name="connsiteY2" fmla="*/ 22642 h 257581"/>
                <a:gd name="connsiteX3" fmla="*/ 56706 w 319515"/>
                <a:gd name="connsiteY3" fmla="*/ 155992 h 257581"/>
                <a:gd name="connsiteX4" fmla="*/ 180531 w 319515"/>
                <a:gd name="connsiteY4" fmla="*/ 233240 h 257581"/>
                <a:gd name="connsiteX5" fmla="*/ 309404 w 319515"/>
                <a:gd name="connsiteY5" fmla="*/ 244670 h 257581"/>
                <a:gd name="connsiteX6" fmla="*/ 294641 w 319515"/>
                <a:gd name="connsiteY6" fmla="*/ 146277 h 257581"/>
                <a:gd name="connsiteX7" fmla="*/ 209392 w 319515"/>
                <a:gd name="connsiteY7" fmla="*/ 44168 h 257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9515" h="257581">
                  <a:moveTo>
                    <a:pt x="209392" y="44168"/>
                  </a:moveTo>
                  <a:cubicBezTo>
                    <a:pt x="193571" y="32224"/>
                    <a:pt x="176121" y="22594"/>
                    <a:pt x="157576" y="15593"/>
                  </a:cubicBezTo>
                  <a:cubicBezTo>
                    <a:pt x="118809" y="1306"/>
                    <a:pt x="46800" y="-13743"/>
                    <a:pt x="14701" y="22642"/>
                  </a:cubicBezTo>
                  <a:cubicBezTo>
                    <a:pt x="-24542" y="66743"/>
                    <a:pt x="23559" y="125226"/>
                    <a:pt x="56706" y="155992"/>
                  </a:cubicBezTo>
                  <a:cubicBezTo>
                    <a:pt x="92615" y="189482"/>
                    <a:pt x="134668" y="215714"/>
                    <a:pt x="180531" y="233240"/>
                  </a:cubicBezTo>
                  <a:cubicBezTo>
                    <a:pt x="212821" y="245527"/>
                    <a:pt x="279782" y="274197"/>
                    <a:pt x="309404" y="244670"/>
                  </a:cubicBezTo>
                  <a:cubicBezTo>
                    <a:pt x="334169" y="220095"/>
                    <a:pt x="307214" y="170470"/>
                    <a:pt x="294641" y="146277"/>
                  </a:cubicBezTo>
                  <a:cubicBezTo>
                    <a:pt x="274314" y="106224"/>
                    <a:pt x="245168" y="71315"/>
                    <a:pt x="209392" y="44168"/>
                  </a:cubicBezTo>
                  <a:close/>
                </a:path>
              </a:pathLst>
            </a:custGeom>
            <a:solidFill>
              <a:srgbClr val="348F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1" name="î$1ïḓè"/>
            <p:cNvSpPr/>
            <p:nvPr/>
          </p:nvSpPr>
          <p:spPr>
            <a:xfrm>
              <a:off x="9041021" y="3429847"/>
              <a:ext cx="887790" cy="683826"/>
            </a:xfrm>
            <a:custGeom>
              <a:avLst/>
              <a:gdLst>
                <a:gd name="connsiteX0" fmla="*/ 131658 w 367558"/>
                <a:gd name="connsiteY0" fmla="*/ 42176 h 283114"/>
                <a:gd name="connsiteX1" fmla="*/ 365497 w 367558"/>
                <a:gd name="connsiteY1" fmla="*/ 50558 h 283114"/>
                <a:gd name="connsiteX2" fmla="*/ 178616 w 367558"/>
                <a:gd name="connsiteY2" fmla="*/ 221436 h 283114"/>
                <a:gd name="connsiteX3" fmla="*/ 5928 w 367558"/>
                <a:gd name="connsiteY3" fmla="*/ 277348 h 283114"/>
                <a:gd name="connsiteX4" fmla="*/ 131658 w 367558"/>
                <a:gd name="connsiteY4" fmla="*/ 42176 h 28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558" h="283114">
                  <a:moveTo>
                    <a:pt x="131658" y="42176"/>
                  </a:moveTo>
                  <a:cubicBezTo>
                    <a:pt x="242719" y="-23070"/>
                    <a:pt x="350733" y="-6592"/>
                    <a:pt x="365497" y="50558"/>
                  </a:cubicBezTo>
                  <a:cubicBezTo>
                    <a:pt x="380260" y="107708"/>
                    <a:pt x="315490" y="176097"/>
                    <a:pt x="178616" y="221436"/>
                  </a:cubicBezTo>
                  <a:cubicBezTo>
                    <a:pt x="86985" y="251821"/>
                    <a:pt x="19072" y="299732"/>
                    <a:pt x="5928" y="277348"/>
                  </a:cubicBezTo>
                  <a:cubicBezTo>
                    <a:pt x="-21123" y="231438"/>
                    <a:pt x="48505" y="91134"/>
                    <a:pt x="131658" y="42176"/>
                  </a:cubicBezTo>
                  <a:close/>
                </a:path>
              </a:pathLst>
            </a:custGeom>
            <a:solidFill>
              <a:srgbClr val="88D4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2" name="í$lîḋé"/>
            <p:cNvSpPr/>
            <p:nvPr/>
          </p:nvSpPr>
          <p:spPr>
            <a:xfrm>
              <a:off x="8858494" y="3560570"/>
              <a:ext cx="245204" cy="1602860"/>
            </a:xfrm>
            <a:custGeom>
              <a:avLst/>
              <a:gdLst>
                <a:gd name="connsiteX0" fmla="*/ 1867 w 101518"/>
                <a:gd name="connsiteY0" fmla="*/ 663568 h 663607"/>
                <a:gd name="connsiteX1" fmla="*/ 1867 w 101518"/>
                <a:gd name="connsiteY1" fmla="*/ 663568 h 663607"/>
                <a:gd name="connsiteX2" fmla="*/ 57 w 101518"/>
                <a:gd name="connsiteY2" fmla="*/ 660729 h 663607"/>
                <a:gd name="connsiteX3" fmla="*/ 57 w 101518"/>
                <a:gd name="connsiteY3" fmla="*/ 660710 h 663607"/>
                <a:gd name="connsiteX4" fmla="*/ 25013 w 101518"/>
                <a:gd name="connsiteY4" fmla="*/ 286663 h 663607"/>
                <a:gd name="connsiteX5" fmla="*/ 96355 w 101518"/>
                <a:gd name="connsiteY5" fmla="*/ 2247 h 663607"/>
                <a:gd name="connsiteX6" fmla="*/ 97117 w 101518"/>
                <a:gd name="connsiteY6" fmla="*/ 1390 h 663607"/>
                <a:gd name="connsiteX7" fmla="*/ 99794 w 101518"/>
                <a:gd name="connsiteY7" fmla="*/ 123 h 663607"/>
                <a:gd name="connsiteX8" fmla="*/ 100070 w 101518"/>
                <a:gd name="connsiteY8" fmla="*/ 247 h 663607"/>
                <a:gd name="connsiteX9" fmla="*/ 101308 w 101518"/>
                <a:gd name="connsiteY9" fmla="*/ 3580 h 663607"/>
                <a:gd name="connsiteX10" fmla="*/ 99879 w 101518"/>
                <a:gd name="connsiteY10" fmla="*/ 5390 h 663607"/>
                <a:gd name="connsiteX11" fmla="*/ 29775 w 101518"/>
                <a:gd name="connsiteY11" fmla="*/ 286568 h 663607"/>
                <a:gd name="connsiteX12" fmla="*/ 4725 w 101518"/>
                <a:gd name="connsiteY12" fmla="*/ 661663 h 663607"/>
                <a:gd name="connsiteX13" fmla="*/ 1867 w 101518"/>
                <a:gd name="connsiteY13" fmla="*/ 663568 h 663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1518" h="663607">
                  <a:moveTo>
                    <a:pt x="1867" y="663568"/>
                  </a:moveTo>
                  <a:lnTo>
                    <a:pt x="1867" y="663568"/>
                  </a:lnTo>
                  <a:cubicBezTo>
                    <a:pt x="581" y="663282"/>
                    <a:pt x="-228" y="662015"/>
                    <a:pt x="57" y="660729"/>
                  </a:cubicBezTo>
                  <a:cubicBezTo>
                    <a:pt x="57" y="660720"/>
                    <a:pt x="57" y="660720"/>
                    <a:pt x="57" y="660710"/>
                  </a:cubicBezTo>
                  <a:cubicBezTo>
                    <a:pt x="18431" y="536904"/>
                    <a:pt x="26785" y="411812"/>
                    <a:pt x="25013" y="286663"/>
                  </a:cubicBezTo>
                  <a:cubicBezTo>
                    <a:pt x="21679" y="99211"/>
                    <a:pt x="78734" y="21583"/>
                    <a:pt x="96355" y="2247"/>
                  </a:cubicBezTo>
                  <a:lnTo>
                    <a:pt x="97117" y="1390"/>
                  </a:lnTo>
                  <a:cubicBezTo>
                    <a:pt x="97508" y="304"/>
                    <a:pt x="98708" y="-268"/>
                    <a:pt x="99794" y="123"/>
                  </a:cubicBezTo>
                  <a:cubicBezTo>
                    <a:pt x="99889" y="161"/>
                    <a:pt x="99984" y="199"/>
                    <a:pt x="100070" y="247"/>
                  </a:cubicBezTo>
                  <a:cubicBezTo>
                    <a:pt x="101308" y="847"/>
                    <a:pt x="101851" y="2314"/>
                    <a:pt x="101308" y="3580"/>
                  </a:cubicBezTo>
                  <a:cubicBezTo>
                    <a:pt x="100937" y="4266"/>
                    <a:pt x="100461" y="4876"/>
                    <a:pt x="99879" y="5390"/>
                  </a:cubicBezTo>
                  <a:cubicBezTo>
                    <a:pt x="82639" y="24440"/>
                    <a:pt x="26537" y="100640"/>
                    <a:pt x="29775" y="286568"/>
                  </a:cubicBezTo>
                  <a:cubicBezTo>
                    <a:pt x="31537" y="412070"/>
                    <a:pt x="23156" y="537514"/>
                    <a:pt x="4725" y="661663"/>
                  </a:cubicBezTo>
                  <a:cubicBezTo>
                    <a:pt x="4439" y="662958"/>
                    <a:pt x="3172" y="663806"/>
                    <a:pt x="1867" y="663568"/>
                  </a:cubicBezTo>
                  <a:close/>
                </a:path>
              </a:pathLst>
            </a:custGeom>
            <a:solidFill>
              <a:srgbClr val="1861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3" name="iṣľiḓe"/>
            <p:cNvSpPr/>
            <p:nvPr/>
          </p:nvSpPr>
          <p:spPr>
            <a:xfrm>
              <a:off x="8913823" y="3517223"/>
              <a:ext cx="1016307" cy="1194741"/>
            </a:xfrm>
            <a:custGeom>
              <a:avLst/>
              <a:gdLst>
                <a:gd name="connsiteX0" fmla="*/ 2202 w 420766"/>
                <a:gd name="connsiteY0" fmla="*/ 494633 h 494640"/>
                <a:gd name="connsiteX1" fmla="*/ 2202 w 420766"/>
                <a:gd name="connsiteY1" fmla="*/ 494633 h 494640"/>
                <a:gd name="connsiteX2" fmla="*/ 2 w 420766"/>
                <a:gd name="connsiteY2" fmla="*/ 492261 h 494640"/>
                <a:gd name="connsiteX3" fmla="*/ 11 w 420766"/>
                <a:gd name="connsiteY3" fmla="*/ 492156 h 494640"/>
                <a:gd name="connsiteX4" fmla="*/ 109263 w 420766"/>
                <a:gd name="connsiteY4" fmla="*/ 144875 h 494640"/>
                <a:gd name="connsiteX5" fmla="*/ 419587 w 420766"/>
                <a:gd name="connsiteY5" fmla="*/ 12287 h 494640"/>
                <a:gd name="connsiteX6" fmla="*/ 420445 w 420766"/>
                <a:gd name="connsiteY6" fmla="*/ 15620 h 494640"/>
                <a:gd name="connsiteX7" fmla="*/ 417206 w 420766"/>
                <a:gd name="connsiteY7" fmla="*/ 16383 h 494640"/>
                <a:gd name="connsiteX8" fmla="*/ 112882 w 420766"/>
                <a:gd name="connsiteY8" fmla="*/ 148018 h 494640"/>
                <a:gd name="connsiteX9" fmla="*/ 4773 w 420766"/>
                <a:gd name="connsiteY9" fmla="*/ 492442 h 494640"/>
                <a:gd name="connsiteX10" fmla="*/ 2221 w 420766"/>
                <a:gd name="connsiteY10" fmla="*/ 494633 h 494640"/>
                <a:gd name="connsiteX11" fmla="*/ 2202 w 420766"/>
                <a:gd name="connsiteY11" fmla="*/ 494633 h 49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0766" h="494640">
                  <a:moveTo>
                    <a:pt x="2202" y="494633"/>
                  </a:moveTo>
                  <a:lnTo>
                    <a:pt x="2202" y="494633"/>
                  </a:lnTo>
                  <a:cubicBezTo>
                    <a:pt x="945" y="494585"/>
                    <a:pt x="-46" y="493518"/>
                    <a:pt x="2" y="492261"/>
                  </a:cubicBezTo>
                  <a:cubicBezTo>
                    <a:pt x="2" y="492223"/>
                    <a:pt x="11" y="492194"/>
                    <a:pt x="11" y="492156"/>
                  </a:cubicBezTo>
                  <a:cubicBezTo>
                    <a:pt x="10774" y="332517"/>
                    <a:pt x="46493" y="218979"/>
                    <a:pt x="109263" y="144875"/>
                  </a:cubicBezTo>
                  <a:cubicBezTo>
                    <a:pt x="212038" y="23717"/>
                    <a:pt x="357865" y="-25051"/>
                    <a:pt x="419587" y="12287"/>
                  </a:cubicBezTo>
                  <a:cubicBezTo>
                    <a:pt x="420721" y="12982"/>
                    <a:pt x="421102" y="14459"/>
                    <a:pt x="420445" y="15620"/>
                  </a:cubicBezTo>
                  <a:cubicBezTo>
                    <a:pt x="419749" y="16716"/>
                    <a:pt x="418311" y="17049"/>
                    <a:pt x="417206" y="16383"/>
                  </a:cubicBezTo>
                  <a:cubicBezTo>
                    <a:pt x="358246" y="-19241"/>
                    <a:pt x="212514" y="30479"/>
                    <a:pt x="112882" y="148018"/>
                  </a:cubicBezTo>
                  <a:cubicBezTo>
                    <a:pt x="50875" y="221265"/>
                    <a:pt x="15442" y="333946"/>
                    <a:pt x="4773" y="492442"/>
                  </a:cubicBezTo>
                  <a:cubicBezTo>
                    <a:pt x="4669" y="493756"/>
                    <a:pt x="3526" y="494737"/>
                    <a:pt x="2221" y="494633"/>
                  </a:cubicBezTo>
                  <a:cubicBezTo>
                    <a:pt x="2211" y="494633"/>
                    <a:pt x="2211" y="494633"/>
                    <a:pt x="2202" y="494633"/>
                  </a:cubicBezTo>
                  <a:close/>
                </a:path>
              </a:pathLst>
            </a:custGeom>
            <a:solidFill>
              <a:srgbClr val="1861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4" name="ïṥľïdê"/>
            <p:cNvSpPr/>
            <p:nvPr/>
          </p:nvSpPr>
          <p:spPr>
            <a:xfrm>
              <a:off x="8029970" y="3603022"/>
              <a:ext cx="907263" cy="1101331"/>
            </a:xfrm>
            <a:custGeom>
              <a:avLst/>
              <a:gdLst>
                <a:gd name="connsiteX0" fmla="*/ 373273 w 375620"/>
                <a:gd name="connsiteY0" fmla="*/ 455777 h 455967"/>
                <a:gd name="connsiteX1" fmla="*/ 370892 w 375620"/>
                <a:gd name="connsiteY1" fmla="*/ 453872 h 455967"/>
                <a:gd name="connsiteX2" fmla="*/ 222683 w 375620"/>
                <a:gd name="connsiteY2" fmla="*/ 124021 h 455967"/>
                <a:gd name="connsiteX3" fmla="*/ 18943 w 375620"/>
                <a:gd name="connsiteY3" fmla="*/ 5816 h 455967"/>
                <a:gd name="connsiteX4" fmla="*/ 4846 w 375620"/>
                <a:gd name="connsiteY4" fmla="*/ 11245 h 455967"/>
                <a:gd name="connsiteX5" fmla="*/ 3799 w 375620"/>
                <a:gd name="connsiteY5" fmla="*/ 13912 h 455967"/>
                <a:gd name="connsiteX6" fmla="*/ 560 w 375620"/>
                <a:gd name="connsiteY6" fmla="*/ 13150 h 455967"/>
                <a:gd name="connsiteX7" fmla="*/ 2846 w 375620"/>
                <a:gd name="connsiteY7" fmla="*/ 6673 h 455967"/>
                <a:gd name="connsiteX8" fmla="*/ 226207 w 375620"/>
                <a:gd name="connsiteY8" fmla="*/ 120973 h 455967"/>
                <a:gd name="connsiteX9" fmla="*/ 375559 w 375620"/>
                <a:gd name="connsiteY9" fmla="*/ 453110 h 455967"/>
                <a:gd name="connsiteX10" fmla="*/ 373769 w 375620"/>
                <a:gd name="connsiteY10" fmla="*/ 455967 h 455967"/>
                <a:gd name="connsiteX11" fmla="*/ 373750 w 375620"/>
                <a:gd name="connsiteY11" fmla="*/ 455967 h 455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5620" h="455967">
                  <a:moveTo>
                    <a:pt x="373273" y="455777"/>
                  </a:moveTo>
                  <a:cubicBezTo>
                    <a:pt x="372140" y="455767"/>
                    <a:pt x="371159" y="454977"/>
                    <a:pt x="370892" y="453872"/>
                  </a:cubicBezTo>
                  <a:cubicBezTo>
                    <a:pt x="344508" y="314712"/>
                    <a:pt x="276309" y="182600"/>
                    <a:pt x="222683" y="124021"/>
                  </a:cubicBezTo>
                  <a:cubicBezTo>
                    <a:pt x="110574" y="1529"/>
                    <a:pt x="38374" y="2577"/>
                    <a:pt x="18943" y="5816"/>
                  </a:cubicBezTo>
                  <a:cubicBezTo>
                    <a:pt x="13809" y="6197"/>
                    <a:pt x="8904" y="8083"/>
                    <a:pt x="4846" y="11245"/>
                  </a:cubicBezTo>
                  <a:cubicBezTo>
                    <a:pt x="5170" y="12274"/>
                    <a:pt x="4732" y="13379"/>
                    <a:pt x="3799" y="13912"/>
                  </a:cubicBezTo>
                  <a:cubicBezTo>
                    <a:pt x="2694" y="14579"/>
                    <a:pt x="1255" y="14245"/>
                    <a:pt x="560" y="13150"/>
                  </a:cubicBezTo>
                  <a:cubicBezTo>
                    <a:pt x="84" y="12388"/>
                    <a:pt x="-1154" y="9816"/>
                    <a:pt x="2846" y="6673"/>
                  </a:cubicBezTo>
                  <a:cubicBezTo>
                    <a:pt x="17610" y="-4662"/>
                    <a:pt x="98858" y="-18378"/>
                    <a:pt x="226207" y="120973"/>
                  </a:cubicBezTo>
                  <a:cubicBezTo>
                    <a:pt x="280309" y="180123"/>
                    <a:pt x="348984" y="313188"/>
                    <a:pt x="375559" y="453110"/>
                  </a:cubicBezTo>
                  <a:cubicBezTo>
                    <a:pt x="375855" y="454396"/>
                    <a:pt x="375054" y="455672"/>
                    <a:pt x="373769" y="455967"/>
                  </a:cubicBezTo>
                  <a:cubicBezTo>
                    <a:pt x="373759" y="455967"/>
                    <a:pt x="373759" y="455967"/>
                    <a:pt x="373750" y="455967"/>
                  </a:cubicBezTo>
                  <a:close/>
                </a:path>
              </a:pathLst>
            </a:custGeom>
            <a:solidFill>
              <a:srgbClr val="1861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5" name="îsḻíďê"/>
            <p:cNvSpPr/>
            <p:nvPr/>
          </p:nvSpPr>
          <p:spPr>
            <a:xfrm>
              <a:off x="9040519" y="3958933"/>
              <a:ext cx="1094462" cy="536291"/>
            </a:xfrm>
            <a:custGeom>
              <a:avLst/>
              <a:gdLst>
                <a:gd name="connsiteX0" fmla="*/ 160059 w 453123"/>
                <a:gd name="connsiteY0" fmla="*/ 38486 h 222032"/>
                <a:gd name="connsiteX1" fmla="*/ 452286 w 453123"/>
                <a:gd name="connsiteY1" fmla="*/ 18389 h 222032"/>
                <a:gd name="connsiteX2" fmla="*/ 188348 w 453123"/>
                <a:gd name="connsiteY2" fmla="*/ 140594 h 222032"/>
                <a:gd name="connsiteX3" fmla="*/ 1944 w 453123"/>
                <a:gd name="connsiteY3" fmla="*/ 222033 h 222032"/>
                <a:gd name="connsiteX4" fmla="*/ 160059 w 453123"/>
                <a:gd name="connsiteY4" fmla="*/ 38486 h 222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123" h="222032">
                  <a:moveTo>
                    <a:pt x="160059" y="38486"/>
                  </a:moveTo>
                  <a:cubicBezTo>
                    <a:pt x="264263" y="-7043"/>
                    <a:pt x="445809" y="-10091"/>
                    <a:pt x="452286" y="18389"/>
                  </a:cubicBezTo>
                  <a:cubicBezTo>
                    <a:pt x="460478" y="53821"/>
                    <a:pt x="411138" y="73824"/>
                    <a:pt x="188348" y="140594"/>
                  </a:cubicBezTo>
                  <a:cubicBezTo>
                    <a:pt x="27757" y="188695"/>
                    <a:pt x="1944" y="222033"/>
                    <a:pt x="1944" y="222033"/>
                  </a:cubicBezTo>
                  <a:cubicBezTo>
                    <a:pt x="-11391" y="168026"/>
                    <a:pt x="44140" y="87064"/>
                    <a:pt x="160059" y="38486"/>
                  </a:cubicBezTo>
                  <a:close/>
                </a:path>
              </a:pathLst>
            </a:custGeom>
            <a:solidFill>
              <a:srgbClr val="348F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6" name="îš1îde"/>
            <p:cNvSpPr/>
            <p:nvPr/>
          </p:nvSpPr>
          <p:spPr>
            <a:xfrm>
              <a:off x="7799937" y="3831080"/>
              <a:ext cx="1003262" cy="736605"/>
            </a:xfrm>
            <a:custGeom>
              <a:avLst/>
              <a:gdLst>
                <a:gd name="connsiteX0" fmla="*/ 294012 w 415365"/>
                <a:gd name="connsiteY0" fmla="*/ 87419 h 304965"/>
                <a:gd name="connsiteX1" fmla="*/ 13596 w 415365"/>
                <a:gd name="connsiteY1" fmla="*/ 3694 h 304965"/>
                <a:gd name="connsiteX2" fmla="*/ 204096 w 415365"/>
                <a:gd name="connsiteY2" fmla="*/ 223626 h 304965"/>
                <a:gd name="connsiteX3" fmla="*/ 407836 w 415365"/>
                <a:gd name="connsiteY3" fmla="*/ 301065 h 304965"/>
                <a:gd name="connsiteX4" fmla="*/ 294012 w 415365"/>
                <a:gd name="connsiteY4" fmla="*/ 87419 h 304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5365" h="304965">
                  <a:moveTo>
                    <a:pt x="294012" y="87419"/>
                  </a:moveTo>
                  <a:cubicBezTo>
                    <a:pt x="202477" y="20172"/>
                    <a:pt x="38742" y="-11355"/>
                    <a:pt x="13596" y="3694"/>
                  </a:cubicBezTo>
                  <a:cubicBezTo>
                    <a:pt x="-22980" y="25602"/>
                    <a:pt x="5881" y="95420"/>
                    <a:pt x="204096" y="223626"/>
                  </a:cubicBezTo>
                  <a:cubicBezTo>
                    <a:pt x="370308" y="331259"/>
                    <a:pt x="407836" y="301065"/>
                    <a:pt x="407836" y="301065"/>
                  </a:cubicBezTo>
                  <a:cubicBezTo>
                    <a:pt x="432696" y="251630"/>
                    <a:pt x="396311" y="160476"/>
                    <a:pt x="294012" y="87419"/>
                  </a:cubicBezTo>
                  <a:close/>
                </a:path>
              </a:pathLst>
            </a:custGeom>
            <a:solidFill>
              <a:srgbClr val="88D4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7" name="îšļidè"/>
            <p:cNvSpPr/>
            <p:nvPr/>
          </p:nvSpPr>
          <p:spPr>
            <a:xfrm>
              <a:off x="7827600" y="3833534"/>
              <a:ext cx="1131801" cy="1197511"/>
            </a:xfrm>
            <a:custGeom>
              <a:avLst/>
              <a:gdLst>
                <a:gd name="connsiteX0" fmla="*/ 466201 w 468582"/>
                <a:gd name="connsiteY0" fmla="*/ 495788 h 495787"/>
                <a:gd name="connsiteX1" fmla="*/ 463820 w 468582"/>
                <a:gd name="connsiteY1" fmla="*/ 493502 h 495787"/>
                <a:gd name="connsiteX2" fmla="*/ 229219 w 468582"/>
                <a:gd name="connsiteY2" fmla="*/ 125361 h 495787"/>
                <a:gd name="connsiteX3" fmla="*/ 1572 w 468582"/>
                <a:gd name="connsiteY3" fmla="*/ 4679 h 495787"/>
                <a:gd name="connsiteX4" fmla="*/ 143 w 468582"/>
                <a:gd name="connsiteY4" fmla="*/ 1631 h 495787"/>
                <a:gd name="connsiteX5" fmla="*/ 3191 w 468582"/>
                <a:gd name="connsiteY5" fmla="*/ 107 h 495787"/>
                <a:gd name="connsiteX6" fmla="*/ 231791 w 468582"/>
                <a:gd name="connsiteY6" fmla="*/ 121075 h 495787"/>
                <a:gd name="connsiteX7" fmla="*/ 468582 w 468582"/>
                <a:gd name="connsiteY7" fmla="*/ 493026 h 495787"/>
                <a:gd name="connsiteX8" fmla="*/ 466201 w 468582"/>
                <a:gd name="connsiteY8" fmla="*/ 495502 h 495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582" h="495787">
                  <a:moveTo>
                    <a:pt x="466201" y="495788"/>
                  </a:moveTo>
                  <a:cubicBezTo>
                    <a:pt x="464925" y="495788"/>
                    <a:pt x="463868" y="494778"/>
                    <a:pt x="463820" y="493502"/>
                  </a:cubicBezTo>
                  <a:cubicBezTo>
                    <a:pt x="458676" y="322624"/>
                    <a:pt x="333423" y="198989"/>
                    <a:pt x="229219" y="125361"/>
                  </a:cubicBezTo>
                  <a:cubicBezTo>
                    <a:pt x="158658" y="75802"/>
                    <a:pt x="82191" y="35264"/>
                    <a:pt x="1572" y="4679"/>
                  </a:cubicBezTo>
                  <a:cubicBezTo>
                    <a:pt x="333" y="4231"/>
                    <a:pt x="-305" y="2869"/>
                    <a:pt x="143" y="1631"/>
                  </a:cubicBezTo>
                  <a:cubicBezTo>
                    <a:pt x="591" y="393"/>
                    <a:pt x="1934" y="-274"/>
                    <a:pt x="3191" y="107"/>
                  </a:cubicBezTo>
                  <a:cubicBezTo>
                    <a:pt x="84125" y="30768"/>
                    <a:pt x="160915" y="71411"/>
                    <a:pt x="231791" y="121075"/>
                  </a:cubicBezTo>
                  <a:cubicBezTo>
                    <a:pt x="336566" y="195369"/>
                    <a:pt x="463439" y="320242"/>
                    <a:pt x="468582" y="493026"/>
                  </a:cubicBezTo>
                  <a:cubicBezTo>
                    <a:pt x="468582" y="494359"/>
                    <a:pt x="467535" y="495455"/>
                    <a:pt x="466201" y="495502"/>
                  </a:cubicBezTo>
                  <a:close/>
                </a:path>
              </a:pathLst>
            </a:custGeom>
            <a:solidFill>
              <a:srgbClr val="1861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8" name="ïşļíďé"/>
            <p:cNvSpPr/>
            <p:nvPr/>
          </p:nvSpPr>
          <p:spPr>
            <a:xfrm>
              <a:off x="8948339" y="3993627"/>
              <a:ext cx="1189929" cy="792629"/>
            </a:xfrm>
            <a:custGeom>
              <a:avLst/>
              <a:gdLst>
                <a:gd name="connsiteX0" fmla="*/ 2199 w 492648"/>
                <a:gd name="connsiteY0" fmla="*/ 328161 h 328160"/>
                <a:gd name="connsiteX1" fmla="*/ 2199 w 492648"/>
                <a:gd name="connsiteY1" fmla="*/ 328161 h 328160"/>
                <a:gd name="connsiteX2" fmla="*/ 8 w 492648"/>
                <a:gd name="connsiteY2" fmla="*/ 325608 h 328160"/>
                <a:gd name="connsiteX3" fmla="*/ 8 w 492648"/>
                <a:gd name="connsiteY3" fmla="*/ 325589 h 328160"/>
                <a:gd name="connsiteX4" fmla="*/ 228608 w 492648"/>
                <a:gd name="connsiteY4" fmla="*/ 50888 h 328160"/>
                <a:gd name="connsiteX5" fmla="*/ 491879 w 492648"/>
                <a:gd name="connsiteY5" fmla="*/ 2120 h 328160"/>
                <a:gd name="connsiteX6" fmla="*/ 492126 w 492648"/>
                <a:gd name="connsiteY6" fmla="*/ 5206 h 328160"/>
                <a:gd name="connsiteX7" fmla="*/ 491879 w 492648"/>
                <a:gd name="connsiteY7" fmla="*/ 5454 h 328160"/>
                <a:gd name="connsiteX8" fmla="*/ 488640 w 492648"/>
                <a:gd name="connsiteY8" fmla="*/ 5454 h 328160"/>
                <a:gd name="connsiteX9" fmla="*/ 171458 w 492648"/>
                <a:gd name="connsiteY9" fmla="*/ 82987 h 328160"/>
                <a:gd name="connsiteX10" fmla="*/ 4294 w 492648"/>
                <a:gd name="connsiteY10" fmla="*/ 325684 h 328160"/>
                <a:gd name="connsiteX11" fmla="*/ 2199 w 492648"/>
                <a:gd name="connsiteY11" fmla="*/ 328161 h 32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2648" h="328160">
                  <a:moveTo>
                    <a:pt x="2199" y="328161"/>
                  </a:moveTo>
                  <a:lnTo>
                    <a:pt x="2199" y="328161"/>
                  </a:lnTo>
                  <a:cubicBezTo>
                    <a:pt x="884" y="328056"/>
                    <a:pt x="-97" y="326913"/>
                    <a:pt x="8" y="325608"/>
                  </a:cubicBezTo>
                  <a:cubicBezTo>
                    <a:pt x="8" y="325598"/>
                    <a:pt x="8" y="325598"/>
                    <a:pt x="8" y="325589"/>
                  </a:cubicBezTo>
                  <a:cubicBezTo>
                    <a:pt x="11342" y="170712"/>
                    <a:pt x="130691" y="90702"/>
                    <a:pt x="228608" y="50888"/>
                  </a:cubicBezTo>
                  <a:cubicBezTo>
                    <a:pt x="351099" y="1167"/>
                    <a:pt x="484925" y="-4167"/>
                    <a:pt x="491879" y="2120"/>
                  </a:cubicBezTo>
                  <a:cubicBezTo>
                    <a:pt x="492803" y="2901"/>
                    <a:pt x="492908" y="4291"/>
                    <a:pt x="492126" y="5206"/>
                  </a:cubicBezTo>
                  <a:cubicBezTo>
                    <a:pt x="492050" y="5292"/>
                    <a:pt x="491965" y="5377"/>
                    <a:pt x="491879" y="5454"/>
                  </a:cubicBezTo>
                  <a:cubicBezTo>
                    <a:pt x="490964" y="6301"/>
                    <a:pt x="489555" y="6301"/>
                    <a:pt x="488640" y="5454"/>
                  </a:cubicBezTo>
                  <a:cubicBezTo>
                    <a:pt x="479973" y="1263"/>
                    <a:pt x="309856" y="5454"/>
                    <a:pt x="171458" y="82987"/>
                  </a:cubicBezTo>
                  <a:cubicBezTo>
                    <a:pt x="68016" y="140708"/>
                    <a:pt x="11819" y="222338"/>
                    <a:pt x="4294" y="325684"/>
                  </a:cubicBezTo>
                  <a:cubicBezTo>
                    <a:pt x="4351" y="326932"/>
                    <a:pt x="3437" y="328008"/>
                    <a:pt x="2199" y="328161"/>
                  </a:cubicBezTo>
                  <a:close/>
                </a:path>
              </a:pathLst>
            </a:custGeom>
            <a:solidFill>
              <a:srgbClr val="1861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9" name="ïSḷïḋe"/>
            <p:cNvSpPr/>
            <p:nvPr/>
          </p:nvSpPr>
          <p:spPr>
            <a:xfrm>
              <a:off x="8497287" y="4635566"/>
              <a:ext cx="797477" cy="819718"/>
            </a:xfrm>
            <a:custGeom>
              <a:avLst/>
              <a:gdLst>
                <a:gd name="connsiteX0" fmla="*/ 324386 w 330167"/>
                <a:gd name="connsiteY0" fmla="*/ 126968 h 339375"/>
                <a:gd name="connsiteX1" fmla="*/ 321338 w 330167"/>
                <a:gd name="connsiteY1" fmla="*/ 149733 h 339375"/>
                <a:gd name="connsiteX2" fmla="*/ 320671 w 330167"/>
                <a:gd name="connsiteY2" fmla="*/ 154591 h 339375"/>
                <a:gd name="connsiteX3" fmla="*/ 316957 w 330167"/>
                <a:gd name="connsiteY3" fmla="*/ 176308 h 339375"/>
                <a:gd name="connsiteX4" fmla="*/ 278190 w 330167"/>
                <a:gd name="connsiteY4" fmla="*/ 339376 h 339375"/>
                <a:gd name="connsiteX5" fmla="*/ 52162 w 330167"/>
                <a:gd name="connsiteY5" fmla="*/ 339376 h 339375"/>
                <a:gd name="connsiteX6" fmla="*/ 1679 w 330167"/>
                <a:gd name="connsiteY6" fmla="*/ 0 h 339375"/>
                <a:gd name="connsiteX7" fmla="*/ 328577 w 330167"/>
                <a:gd name="connsiteY7" fmla="*/ 0 h 339375"/>
                <a:gd name="connsiteX8" fmla="*/ 324386 w 330167"/>
                <a:gd name="connsiteY8" fmla="*/ 126968 h 33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167" h="339375">
                  <a:moveTo>
                    <a:pt x="324386" y="126968"/>
                  </a:moveTo>
                  <a:cubicBezTo>
                    <a:pt x="323529" y="134588"/>
                    <a:pt x="322481" y="142113"/>
                    <a:pt x="321338" y="149733"/>
                  </a:cubicBezTo>
                  <a:cubicBezTo>
                    <a:pt x="321338" y="151352"/>
                    <a:pt x="320862" y="152971"/>
                    <a:pt x="320671" y="154591"/>
                  </a:cubicBezTo>
                  <a:cubicBezTo>
                    <a:pt x="319528" y="161830"/>
                    <a:pt x="318290" y="169069"/>
                    <a:pt x="316957" y="176308"/>
                  </a:cubicBezTo>
                  <a:cubicBezTo>
                    <a:pt x="306851" y="231296"/>
                    <a:pt x="293916" y="285722"/>
                    <a:pt x="278190" y="339376"/>
                  </a:cubicBezTo>
                  <a:lnTo>
                    <a:pt x="52162" y="339376"/>
                  </a:lnTo>
                  <a:cubicBezTo>
                    <a:pt x="21682" y="232315"/>
                    <a:pt x="-7369" y="108871"/>
                    <a:pt x="1679" y="0"/>
                  </a:cubicBezTo>
                  <a:lnTo>
                    <a:pt x="328577" y="0"/>
                  </a:lnTo>
                  <a:cubicBezTo>
                    <a:pt x="331663" y="42348"/>
                    <a:pt x="330254" y="84915"/>
                    <a:pt x="324386" y="126968"/>
                  </a:cubicBezTo>
                  <a:close/>
                </a:path>
              </a:pathLst>
            </a:custGeom>
            <a:solidFill>
              <a:srgbClr val="FAC66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0" name="íŝ1iḋé"/>
            <p:cNvSpPr/>
            <p:nvPr/>
          </p:nvSpPr>
          <p:spPr>
            <a:xfrm>
              <a:off x="8531481" y="5065097"/>
              <a:ext cx="729074" cy="20243"/>
            </a:xfrm>
            <a:custGeom>
              <a:avLst/>
              <a:gdLst>
                <a:gd name="connsiteX0" fmla="*/ 0 w 301847"/>
                <a:gd name="connsiteY0" fmla="*/ 0 h 8381"/>
                <a:gd name="connsiteX1" fmla="*/ 301847 w 301847"/>
                <a:gd name="connsiteY1" fmla="*/ 0 h 8381"/>
                <a:gd name="connsiteX2" fmla="*/ 301847 w 301847"/>
                <a:gd name="connsiteY2" fmla="*/ 8382 h 8381"/>
                <a:gd name="connsiteX3" fmla="*/ 0 w 301847"/>
                <a:gd name="connsiteY3" fmla="*/ 8382 h 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847" h="8381">
                  <a:moveTo>
                    <a:pt x="0" y="0"/>
                  </a:moveTo>
                  <a:lnTo>
                    <a:pt x="301847" y="0"/>
                  </a:lnTo>
                  <a:lnTo>
                    <a:pt x="301847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1" name="íšľíďè"/>
            <p:cNvSpPr/>
            <p:nvPr/>
          </p:nvSpPr>
          <p:spPr>
            <a:xfrm>
              <a:off x="8503185" y="4859189"/>
              <a:ext cx="791881" cy="20243"/>
            </a:xfrm>
            <a:custGeom>
              <a:avLst/>
              <a:gdLst>
                <a:gd name="connsiteX0" fmla="*/ 0 w 327850"/>
                <a:gd name="connsiteY0" fmla="*/ 0 h 8381"/>
                <a:gd name="connsiteX1" fmla="*/ 327851 w 327850"/>
                <a:gd name="connsiteY1" fmla="*/ 0 h 8381"/>
                <a:gd name="connsiteX2" fmla="*/ 327851 w 327850"/>
                <a:gd name="connsiteY2" fmla="*/ 8382 h 8381"/>
                <a:gd name="connsiteX3" fmla="*/ 0 w 327850"/>
                <a:gd name="connsiteY3" fmla="*/ 8382 h 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7850" h="8381">
                  <a:moveTo>
                    <a:pt x="0" y="0"/>
                  </a:moveTo>
                  <a:lnTo>
                    <a:pt x="327851" y="0"/>
                  </a:lnTo>
                  <a:lnTo>
                    <a:pt x="327851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2" name="íṩļíḑê"/>
            <p:cNvSpPr/>
            <p:nvPr/>
          </p:nvSpPr>
          <p:spPr>
            <a:xfrm>
              <a:off x="5488650" y="5394088"/>
              <a:ext cx="1077390" cy="59126"/>
            </a:xfrm>
            <a:custGeom>
              <a:avLst/>
              <a:gdLst>
                <a:gd name="connsiteX0" fmla="*/ 24479 w 446055"/>
                <a:gd name="connsiteY0" fmla="*/ 0 h 24479"/>
                <a:gd name="connsiteX1" fmla="*/ 446056 w 446055"/>
                <a:gd name="connsiteY1" fmla="*/ 0 h 24479"/>
                <a:gd name="connsiteX2" fmla="*/ 446056 w 446055"/>
                <a:gd name="connsiteY2" fmla="*/ 24479 h 24479"/>
                <a:gd name="connsiteX3" fmla="*/ 0 w 446055"/>
                <a:gd name="connsiteY3" fmla="*/ 24479 h 24479"/>
                <a:gd name="connsiteX4" fmla="*/ 24479 w 446055"/>
                <a:gd name="connsiteY4" fmla="*/ 0 h 2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055" h="24479">
                  <a:moveTo>
                    <a:pt x="24479" y="0"/>
                  </a:moveTo>
                  <a:lnTo>
                    <a:pt x="446056" y="0"/>
                  </a:lnTo>
                  <a:lnTo>
                    <a:pt x="446056" y="24479"/>
                  </a:lnTo>
                  <a:lnTo>
                    <a:pt x="0" y="24479"/>
                  </a:lnTo>
                  <a:cubicBezTo>
                    <a:pt x="0" y="10963"/>
                    <a:pt x="10963" y="0"/>
                    <a:pt x="24479" y="0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3" name="íŝļide"/>
            <p:cNvSpPr/>
            <p:nvPr/>
          </p:nvSpPr>
          <p:spPr>
            <a:xfrm>
              <a:off x="6368646" y="4327968"/>
              <a:ext cx="2151323" cy="1126164"/>
            </a:xfrm>
            <a:custGeom>
              <a:avLst/>
              <a:gdLst>
                <a:gd name="connsiteX0" fmla="*/ 864108 w 890679"/>
                <a:gd name="connsiteY0" fmla="*/ 0 h 466248"/>
                <a:gd name="connsiteX1" fmla="*/ 258604 w 890679"/>
                <a:gd name="connsiteY1" fmla="*/ 0 h 466248"/>
                <a:gd name="connsiteX2" fmla="*/ 217075 w 890679"/>
                <a:gd name="connsiteY2" fmla="*/ 25813 h 466248"/>
                <a:gd name="connsiteX3" fmla="*/ 0 w 890679"/>
                <a:gd name="connsiteY3" fmla="*/ 466249 h 466248"/>
                <a:gd name="connsiteX4" fmla="*/ 677513 w 890679"/>
                <a:gd name="connsiteY4" fmla="*/ 466249 h 466248"/>
                <a:gd name="connsiteX5" fmla="*/ 888206 w 890679"/>
                <a:gd name="connsiteY5" fmla="*/ 38100 h 466248"/>
                <a:gd name="connsiteX6" fmla="*/ 875052 w 890679"/>
                <a:gd name="connsiteY6" fmla="*/ 2467 h 466248"/>
                <a:gd name="connsiteX7" fmla="*/ 864108 w 890679"/>
                <a:gd name="connsiteY7" fmla="*/ 0 h 466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0679" h="466248">
                  <a:moveTo>
                    <a:pt x="864108" y="0"/>
                  </a:moveTo>
                  <a:lnTo>
                    <a:pt x="258604" y="0"/>
                  </a:lnTo>
                  <a:cubicBezTo>
                    <a:pt x="240973" y="-10"/>
                    <a:pt x="224876" y="10001"/>
                    <a:pt x="217075" y="25813"/>
                  </a:cubicBezTo>
                  <a:lnTo>
                    <a:pt x="0" y="466249"/>
                  </a:lnTo>
                  <a:lnTo>
                    <a:pt x="677513" y="466249"/>
                  </a:lnTo>
                  <a:lnTo>
                    <a:pt x="888206" y="38100"/>
                  </a:lnTo>
                  <a:cubicBezTo>
                    <a:pt x="894416" y="24632"/>
                    <a:pt x="888530" y="8668"/>
                    <a:pt x="875052" y="2467"/>
                  </a:cubicBezTo>
                  <a:cubicBezTo>
                    <a:pt x="871614" y="886"/>
                    <a:pt x="867889" y="38"/>
                    <a:pt x="864108" y="0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4" name="í$líḑê"/>
            <p:cNvSpPr/>
            <p:nvPr/>
          </p:nvSpPr>
          <p:spPr>
            <a:xfrm>
              <a:off x="6420640" y="4327968"/>
              <a:ext cx="2151323" cy="1126164"/>
            </a:xfrm>
            <a:custGeom>
              <a:avLst/>
              <a:gdLst>
                <a:gd name="connsiteX0" fmla="*/ 864108 w 890679"/>
                <a:gd name="connsiteY0" fmla="*/ 0 h 466248"/>
                <a:gd name="connsiteX1" fmla="*/ 258604 w 890679"/>
                <a:gd name="connsiteY1" fmla="*/ 0 h 466248"/>
                <a:gd name="connsiteX2" fmla="*/ 217170 w 890679"/>
                <a:gd name="connsiteY2" fmla="*/ 25813 h 466248"/>
                <a:gd name="connsiteX3" fmla="*/ 0 w 890679"/>
                <a:gd name="connsiteY3" fmla="*/ 466249 h 466248"/>
                <a:gd name="connsiteX4" fmla="*/ 677513 w 890679"/>
                <a:gd name="connsiteY4" fmla="*/ 466249 h 466248"/>
                <a:gd name="connsiteX5" fmla="*/ 888206 w 890679"/>
                <a:gd name="connsiteY5" fmla="*/ 38100 h 466248"/>
                <a:gd name="connsiteX6" fmla="*/ 875052 w 890679"/>
                <a:gd name="connsiteY6" fmla="*/ 2467 h 466248"/>
                <a:gd name="connsiteX7" fmla="*/ 864108 w 890679"/>
                <a:gd name="connsiteY7" fmla="*/ 0 h 466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0679" h="466248">
                  <a:moveTo>
                    <a:pt x="864108" y="0"/>
                  </a:moveTo>
                  <a:lnTo>
                    <a:pt x="258604" y="0"/>
                  </a:lnTo>
                  <a:cubicBezTo>
                    <a:pt x="240992" y="-10"/>
                    <a:pt x="224914" y="10001"/>
                    <a:pt x="217170" y="25813"/>
                  </a:cubicBezTo>
                  <a:lnTo>
                    <a:pt x="0" y="466249"/>
                  </a:lnTo>
                  <a:lnTo>
                    <a:pt x="677513" y="466249"/>
                  </a:lnTo>
                  <a:lnTo>
                    <a:pt x="888206" y="38100"/>
                  </a:lnTo>
                  <a:cubicBezTo>
                    <a:pt x="894417" y="24632"/>
                    <a:pt x="888530" y="8668"/>
                    <a:pt x="875052" y="2467"/>
                  </a:cubicBezTo>
                  <a:cubicBezTo>
                    <a:pt x="871614" y="886"/>
                    <a:pt x="867889" y="38"/>
                    <a:pt x="864108" y="0"/>
                  </a:cubicBezTo>
                  <a:close/>
                </a:path>
              </a:pathLst>
            </a:custGeom>
            <a:solidFill>
              <a:srgbClr val="626C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5" name="iṣļïḋè"/>
            <p:cNvSpPr/>
            <p:nvPr/>
          </p:nvSpPr>
          <p:spPr>
            <a:xfrm>
              <a:off x="7415291" y="4779025"/>
              <a:ext cx="223458" cy="206225"/>
            </a:xfrm>
            <a:custGeom>
              <a:avLst/>
              <a:gdLst>
                <a:gd name="connsiteX0" fmla="*/ 68546 w 92515"/>
                <a:gd name="connsiteY0" fmla="*/ 74908 h 85380"/>
                <a:gd name="connsiteX1" fmla="*/ 5777 w 92515"/>
                <a:gd name="connsiteY1" fmla="*/ 70717 h 85380"/>
                <a:gd name="connsiteX2" fmla="*/ 23969 w 92515"/>
                <a:gd name="connsiteY2" fmla="*/ 10519 h 85380"/>
                <a:gd name="connsiteX3" fmla="*/ 86739 w 92515"/>
                <a:gd name="connsiteY3" fmla="*/ 14615 h 85380"/>
                <a:gd name="connsiteX4" fmla="*/ 68546 w 92515"/>
                <a:gd name="connsiteY4" fmla="*/ 74908 h 85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515" h="85380">
                  <a:moveTo>
                    <a:pt x="68546" y="74908"/>
                  </a:moveTo>
                  <a:cubicBezTo>
                    <a:pt x="46258" y="90339"/>
                    <a:pt x="18159" y="88529"/>
                    <a:pt x="5777" y="70717"/>
                  </a:cubicBezTo>
                  <a:cubicBezTo>
                    <a:pt x="-6606" y="52906"/>
                    <a:pt x="1586" y="26045"/>
                    <a:pt x="23969" y="10519"/>
                  </a:cubicBezTo>
                  <a:cubicBezTo>
                    <a:pt x="46353" y="-5006"/>
                    <a:pt x="74357" y="-3101"/>
                    <a:pt x="86739" y="14615"/>
                  </a:cubicBezTo>
                  <a:cubicBezTo>
                    <a:pt x="99122" y="32332"/>
                    <a:pt x="90930" y="59383"/>
                    <a:pt x="68546" y="749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6" name="iṩļïḓe"/>
            <p:cNvSpPr/>
            <p:nvPr/>
          </p:nvSpPr>
          <p:spPr>
            <a:xfrm>
              <a:off x="6577315" y="4782578"/>
              <a:ext cx="415725" cy="72239"/>
            </a:xfrm>
            <a:custGeom>
              <a:avLst/>
              <a:gdLst>
                <a:gd name="connsiteX0" fmla="*/ 172117 w 172116"/>
                <a:gd name="connsiteY0" fmla="*/ 29908 h 29908"/>
                <a:gd name="connsiteX1" fmla="*/ 0 w 172116"/>
                <a:gd name="connsiteY1" fmla="*/ 29908 h 29908"/>
                <a:gd name="connsiteX2" fmla="*/ 8001 w 172116"/>
                <a:gd name="connsiteY2" fmla="*/ 0 h 29908"/>
                <a:gd name="connsiteX3" fmla="*/ 164116 w 172116"/>
                <a:gd name="connsiteY3" fmla="*/ 0 h 29908"/>
                <a:gd name="connsiteX4" fmla="*/ 172117 w 172116"/>
                <a:gd name="connsiteY4" fmla="*/ 29908 h 29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16" h="29908">
                  <a:moveTo>
                    <a:pt x="172117" y="29908"/>
                  </a:moveTo>
                  <a:lnTo>
                    <a:pt x="0" y="29908"/>
                  </a:lnTo>
                  <a:lnTo>
                    <a:pt x="8001" y="0"/>
                  </a:lnTo>
                  <a:lnTo>
                    <a:pt x="164116" y="0"/>
                  </a:lnTo>
                  <a:lnTo>
                    <a:pt x="172117" y="29908"/>
                  </a:lnTo>
                  <a:close/>
                </a:path>
              </a:pathLst>
            </a:custGeom>
            <a:solidFill>
              <a:srgbClr val="87B8C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7" name="iŝḻidè"/>
            <p:cNvSpPr/>
            <p:nvPr/>
          </p:nvSpPr>
          <p:spPr>
            <a:xfrm>
              <a:off x="6577315" y="4842854"/>
              <a:ext cx="415725" cy="610360"/>
            </a:xfrm>
            <a:custGeom>
              <a:avLst/>
              <a:gdLst>
                <a:gd name="connsiteX0" fmla="*/ 172117 w 172116"/>
                <a:gd name="connsiteY0" fmla="*/ 0 h 252698"/>
                <a:gd name="connsiteX1" fmla="*/ 167830 w 172116"/>
                <a:gd name="connsiteY1" fmla="*/ 65341 h 252698"/>
                <a:gd name="connsiteX2" fmla="*/ 159829 w 172116"/>
                <a:gd name="connsiteY2" fmla="*/ 187262 h 252698"/>
                <a:gd name="connsiteX3" fmla="*/ 155543 w 172116"/>
                <a:gd name="connsiteY3" fmla="*/ 252698 h 252698"/>
                <a:gd name="connsiteX4" fmla="*/ 16574 w 172116"/>
                <a:gd name="connsiteY4" fmla="*/ 252698 h 252698"/>
                <a:gd name="connsiteX5" fmla="*/ 12287 w 172116"/>
                <a:gd name="connsiteY5" fmla="*/ 187262 h 252698"/>
                <a:gd name="connsiteX6" fmla="*/ 4286 w 172116"/>
                <a:gd name="connsiteY6" fmla="*/ 65341 h 252698"/>
                <a:gd name="connsiteX7" fmla="*/ 0 w 172116"/>
                <a:gd name="connsiteY7" fmla="*/ 0 h 252698"/>
                <a:gd name="connsiteX8" fmla="*/ 172117 w 172116"/>
                <a:gd name="connsiteY8" fmla="*/ 0 h 252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2116" h="252698">
                  <a:moveTo>
                    <a:pt x="172117" y="0"/>
                  </a:moveTo>
                  <a:lnTo>
                    <a:pt x="167830" y="65341"/>
                  </a:lnTo>
                  <a:lnTo>
                    <a:pt x="159829" y="187262"/>
                  </a:lnTo>
                  <a:lnTo>
                    <a:pt x="155543" y="252698"/>
                  </a:lnTo>
                  <a:lnTo>
                    <a:pt x="16574" y="252698"/>
                  </a:lnTo>
                  <a:lnTo>
                    <a:pt x="12287" y="187262"/>
                  </a:lnTo>
                  <a:lnTo>
                    <a:pt x="4286" y="65341"/>
                  </a:lnTo>
                  <a:lnTo>
                    <a:pt x="0" y="0"/>
                  </a:lnTo>
                  <a:lnTo>
                    <a:pt x="172117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8" name="ïṣľïḍé"/>
            <p:cNvSpPr/>
            <p:nvPr/>
          </p:nvSpPr>
          <p:spPr>
            <a:xfrm>
              <a:off x="6537974" y="4811794"/>
              <a:ext cx="494408" cy="61887"/>
            </a:xfrm>
            <a:custGeom>
              <a:avLst/>
              <a:gdLst>
                <a:gd name="connsiteX0" fmla="*/ 204692 w 204692"/>
                <a:gd name="connsiteY0" fmla="*/ 25622 h 25622"/>
                <a:gd name="connsiteX1" fmla="*/ 0 w 204692"/>
                <a:gd name="connsiteY1" fmla="*/ 25622 h 25622"/>
                <a:gd name="connsiteX2" fmla="*/ 9430 w 204692"/>
                <a:gd name="connsiteY2" fmla="*/ 0 h 25622"/>
                <a:gd name="connsiteX3" fmla="*/ 195263 w 204692"/>
                <a:gd name="connsiteY3" fmla="*/ 0 h 25622"/>
                <a:gd name="connsiteX4" fmla="*/ 204692 w 204692"/>
                <a:gd name="connsiteY4" fmla="*/ 25622 h 2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692" h="25622">
                  <a:moveTo>
                    <a:pt x="204692" y="25622"/>
                  </a:moveTo>
                  <a:lnTo>
                    <a:pt x="0" y="25622"/>
                  </a:lnTo>
                  <a:lnTo>
                    <a:pt x="9430" y="0"/>
                  </a:lnTo>
                  <a:lnTo>
                    <a:pt x="195263" y="0"/>
                  </a:lnTo>
                  <a:lnTo>
                    <a:pt x="204692" y="25622"/>
                  </a:lnTo>
                  <a:close/>
                </a:path>
              </a:pathLst>
            </a:custGeom>
            <a:solidFill>
              <a:srgbClr val="A1D4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9" name="îṡļiḓe"/>
            <p:cNvSpPr/>
            <p:nvPr/>
          </p:nvSpPr>
          <p:spPr>
            <a:xfrm>
              <a:off x="6587668" y="5000677"/>
              <a:ext cx="395020" cy="294483"/>
            </a:xfrm>
            <a:custGeom>
              <a:avLst/>
              <a:gdLst>
                <a:gd name="connsiteX0" fmla="*/ 163544 w 163544"/>
                <a:gd name="connsiteY0" fmla="*/ 0 h 121920"/>
                <a:gd name="connsiteX1" fmla="*/ 155543 w 163544"/>
                <a:gd name="connsiteY1" fmla="*/ 121920 h 121920"/>
                <a:gd name="connsiteX2" fmla="*/ 8001 w 163544"/>
                <a:gd name="connsiteY2" fmla="*/ 121920 h 121920"/>
                <a:gd name="connsiteX3" fmla="*/ 0 w 163544"/>
                <a:gd name="connsiteY3" fmla="*/ 0 h 121920"/>
                <a:gd name="connsiteX4" fmla="*/ 163544 w 163544"/>
                <a:gd name="connsiteY4" fmla="*/ 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44" h="121920">
                  <a:moveTo>
                    <a:pt x="163544" y="0"/>
                  </a:moveTo>
                  <a:lnTo>
                    <a:pt x="155543" y="121920"/>
                  </a:lnTo>
                  <a:lnTo>
                    <a:pt x="8001" y="121920"/>
                  </a:lnTo>
                  <a:lnTo>
                    <a:pt x="0" y="0"/>
                  </a:lnTo>
                  <a:lnTo>
                    <a:pt x="163544" y="0"/>
                  </a:lnTo>
                  <a:close/>
                </a:path>
              </a:pathLst>
            </a:custGeom>
            <a:solidFill>
              <a:srgbClr val="F794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1" name="loop-arrows_64810"/>
          <p:cNvSpPr/>
          <p:nvPr/>
        </p:nvSpPr>
        <p:spPr>
          <a:xfrm>
            <a:off x="11422063" y="4331969"/>
            <a:ext cx="493974" cy="516253"/>
          </a:xfrm>
          <a:custGeom>
            <a:avLst/>
            <a:gdLst>
              <a:gd name="connsiteX0" fmla="*/ 369334 w 584055"/>
              <a:gd name="connsiteY0" fmla="*/ 501332 h 608398"/>
              <a:gd name="connsiteX1" fmla="*/ 277162 w 584055"/>
              <a:gd name="connsiteY1" fmla="*/ 557711 h 608398"/>
              <a:gd name="connsiteX2" fmla="*/ 364610 w 584055"/>
              <a:gd name="connsiteY2" fmla="*/ 582103 h 608398"/>
              <a:gd name="connsiteX3" fmla="*/ 350554 w 584055"/>
              <a:gd name="connsiteY3" fmla="*/ 561393 h 608398"/>
              <a:gd name="connsiteX4" fmla="*/ 342143 w 584055"/>
              <a:gd name="connsiteY4" fmla="*/ 546435 h 608398"/>
              <a:gd name="connsiteX5" fmla="*/ 345830 w 584055"/>
              <a:gd name="connsiteY5" fmla="*/ 541718 h 608398"/>
              <a:gd name="connsiteX6" fmla="*/ 369334 w 584055"/>
              <a:gd name="connsiteY6" fmla="*/ 501332 h 608398"/>
              <a:gd name="connsiteX7" fmla="*/ 418185 w 584055"/>
              <a:gd name="connsiteY7" fmla="*/ 52604 h 608398"/>
              <a:gd name="connsiteX8" fmla="*/ 558286 w 584055"/>
              <a:gd name="connsiteY8" fmla="*/ 148333 h 608398"/>
              <a:gd name="connsiteX9" fmla="*/ 578103 w 584055"/>
              <a:gd name="connsiteY9" fmla="*/ 338985 h 608398"/>
              <a:gd name="connsiteX10" fmla="*/ 375901 w 584055"/>
              <a:gd name="connsiteY10" fmla="*/ 560472 h 608398"/>
              <a:gd name="connsiteX11" fmla="*/ 399405 w 584055"/>
              <a:gd name="connsiteY11" fmla="*/ 590503 h 608398"/>
              <a:gd name="connsiteX12" fmla="*/ 391916 w 584055"/>
              <a:gd name="connsiteY12" fmla="*/ 608337 h 608398"/>
              <a:gd name="connsiteX13" fmla="*/ 250893 w 584055"/>
              <a:gd name="connsiteY13" fmla="*/ 572669 h 608398"/>
              <a:gd name="connsiteX14" fmla="*/ 246169 w 584055"/>
              <a:gd name="connsiteY14" fmla="*/ 553914 h 608398"/>
              <a:gd name="connsiteX15" fmla="*/ 381547 w 584055"/>
              <a:gd name="connsiteY15" fmla="*/ 471302 h 608398"/>
              <a:gd name="connsiteX16" fmla="*/ 397561 w 584055"/>
              <a:gd name="connsiteY16" fmla="*/ 483498 h 608398"/>
              <a:gd name="connsiteX17" fmla="*/ 371292 w 584055"/>
              <a:gd name="connsiteY17" fmla="*/ 542638 h 608398"/>
              <a:gd name="connsiteX18" fmla="*/ 556443 w 584055"/>
              <a:gd name="connsiteY18" fmla="*/ 334267 h 608398"/>
              <a:gd name="connsiteX19" fmla="*/ 538584 w 584055"/>
              <a:gd name="connsiteY19" fmla="*/ 159609 h 608398"/>
              <a:gd name="connsiteX20" fmla="*/ 415420 w 584055"/>
              <a:gd name="connsiteY20" fmla="*/ 71359 h 608398"/>
              <a:gd name="connsiteX21" fmla="*/ 418185 w 584055"/>
              <a:gd name="connsiteY21" fmla="*/ 52604 h 608398"/>
              <a:gd name="connsiteX22" fmla="*/ 220793 w 584055"/>
              <a:gd name="connsiteY22" fmla="*/ 29130 h 608398"/>
              <a:gd name="connsiteX23" fmla="*/ 223559 w 584055"/>
              <a:gd name="connsiteY23" fmla="*/ 53524 h 608398"/>
              <a:gd name="connsiteX24" fmla="*/ 231164 w 584055"/>
              <a:gd name="connsiteY24" fmla="*/ 55365 h 608398"/>
              <a:gd name="connsiteX25" fmla="*/ 235772 w 584055"/>
              <a:gd name="connsiteY25" fmla="*/ 65720 h 608398"/>
              <a:gd name="connsiteX26" fmla="*/ 237731 w 584055"/>
              <a:gd name="connsiteY26" fmla="*/ 78837 h 608398"/>
              <a:gd name="connsiteX27" fmla="*/ 211345 w 584055"/>
              <a:gd name="connsiteY27" fmla="*/ 96672 h 608398"/>
              <a:gd name="connsiteX28" fmla="*/ 315737 w 584055"/>
              <a:gd name="connsiteY28" fmla="*/ 76076 h 608398"/>
              <a:gd name="connsiteX29" fmla="*/ 220793 w 584055"/>
              <a:gd name="connsiteY29" fmla="*/ 29130 h 608398"/>
              <a:gd name="connsiteX30" fmla="*/ 214226 w 584055"/>
              <a:gd name="connsiteY30" fmla="*/ 940 h 608398"/>
              <a:gd name="connsiteX31" fmla="*/ 343967 w 584055"/>
              <a:gd name="connsiteY31" fmla="*/ 69517 h 608398"/>
              <a:gd name="connsiteX32" fmla="*/ 342124 w 584055"/>
              <a:gd name="connsiteY32" fmla="*/ 86432 h 608398"/>
              <a:gd name="connsiteX33" fmla="*/ 185996 w 584055"/>
              <a:gd name="connsiteY33" fmla="*/ 112666 h 608398"/>
              <a:gd name="connsiteX34" fmla="*/ 181272 w 584055"/>
              <a:gd name="connsiteY34" fmla="*/ 94831 h 608398"/>
              <a:gd name="connsiteX35" fmla="*/ 210423 w 584055"/>
              <a:gd name="connsiteY35" fmla="*/ 74120 h 608398"/>
              <a:gd name="connsiteX36" fmla="*/ 206621 w 584055"/>
              <a:gd name="connsiteY36" fmla="*/ 67561 h 608398"/>
              <a:gd name="connsiteX37" fmla="*/ 22379 w 584055"/>
              <a:gd name="connsiteY37" fmla="*/ 274212 h 608398"/>
              <a:gd name="connsiteX38" fmla="*/ 58098 w 584055"/>
              <a:gd name="connsiteY38" fmla="*/ 449681 h 608398"/>
              <a:gd name="connsiteX39" fmla="*/ 200053 w 584055"/>
              <a:gd name="connsiteY39" fmla="*/ 554847 h 608398"/>
              <a:gd name="connsiteX40" fmla="*/ 198210 w 584055"/>
              <a:gd name="connsiteY40" fmla="*/ 570841 h 608398"/>
              <a:gd name="connsiteX41" fmla="*/ 200053 w 584055"/>
              <a:gd name="connsiteY41" fmla="*/ 46965 h 608398"/>
              <a:gd name="connsiteX42" fmla="*/ 197288 w 584055"/>
              <a:gd name="connsiteY42" fmla="*/ 11296 h 608398"/>
              <a:gd name="connsiteX43" fmla="*/ 214226 w 584055"/>
              <a:gd name="connsiteY43" fmla="*/ 940 h 608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84055" h="608398">
                <a:moveTo>
                  <a:pt x="369334" y="501332"/>
                </a:moveTo>
                <a:cubicBezTo>
                  <a:pt x="336498" y="517325"/>
                  <a:pt x="305390" y="535159"/>
                  <a:pt x="277162" y="557711"/>
                </a:cubicBezTo>
                <a:cubicBezTo>
                  <a:pt x="306311" y="567031"/>
                  <a:pt x="335461" y="575545"/>
                  <a:pt x="364610" y="582103"/>
                </a:cubicBezTo>
                <a:cubicBezTo>
                  <a:pt x="358964" y="575545"/>
                  <a:pt x="354356" y="568066"/>
                  <a:pt x="350554" y="561393"/>
                </a:cubicBezTo>
                <a:cubicBezTo>
                  <a:pt x="343065" y="561393"/>
                  <a:pt x="336498" y="553914"/>
                  <a:pt x="342143" y="546435"/>
                </a:cubicBezTo>
                <a:cubicBezTo>
                  <a:pt x="343065" y="545515"/>
                  <a:pt x="343987" y="543559"/>
                  <a:pt x="345830" y="541718"/>
                </a:cubicBezTo>
                <a:cubicBezTo>
                  <a:pt x="355278" y="528601"/>
                  <a:pt x="362767" y="515484"/>
                  <a:pt x="369334" y="501332"/>
                </a:cubicBezTo>
                <a:close/>
                <a:moveTo>
                  <a:pt x="418185" y="52604"/>
                </a:moveTo>
                <a:cubicBezTo>
                  <a:pt x="476484" y="46966"/>
                  <a:pt x="535704" y="98628"/>
                  <a:pt x="558286" y="148333"/>
                </a:cubicBezTo>
                <a:cubicBezTo>
                  <a:pt x="585592" y="207473"/>
                  <a:pt x="589394" y="276048"/>
                  <a:pt x="578103" y="338985"/>
                </a:cubicBezTo>
                <a:cubicBezTo>
                  <a:pt x="560245" y="438510"/>
                  <a:pt x="492498" y="577386"/>
                  <a:pt x="375901" y="560472"/>
                </a:cubicBezTo>
                <a:cubicBezTo>
                  <a:pt x="384427" y="570828"/>
                  <a:pt x="391916" y="583024"/>
                  <a:pt x="399405" y="590503"/>
                </a:cubicBezTo>
                <a:cubicBezTo>
                  <a:pt x="405050" y="597176"/>
                  <a:pt x="401364" y="609372"/>
                  <a:pt x="391916" y="608337"/>
                </a:cubicBezTo>
                <a:cubicBezTo>
                  <a:pt x="343065" y="602814"/>
                  <a:pt x="296979" y="587741"/>
                  <a:pt x="250893" y="572669"/>
                </a:cubicBezTo>
                <a:cubicBezTo>
                  <a:pt x="243404" y="569907"/>
                  <a:pt x="239602" y="559552"/>
                  <a:pt x="246169" y="553914"/>
                </a:cubicBezTo>
                <a:cubicBezTo>
                  <a:pt x="287531" y="520087"/>
                  <a:pt x="332696" y="492933"/>
                  <a:pt x="381547" y="471302"/>
                </a:cubicBezTo>
                <a:cubicBezTo>
                  <a:pt x="390072" y="467505"/>
                  <a:pt x="400327" y="474178"/>
                  <a:pt x="397561" y="483498"/>
                </a:cubicBezTo>
                <a:cubicBezTo>
                  <a:pt x="392838" y="505129"/>
                  <a:pt x="383505" y="524804"/>
                  <a:pt x="371292" y="542638"/>
                </a:cubicBezTo>
                <a:cubicBezTo>
                  <a:pt x="480286" y="556790"/>
                  <a:pt x="542386" y="427235"/>
                  <a:pt x="556443" y="334267"/>
                </a:cubicBezTo>
                <a:cubicBezTo>
                  <a:pt x="565890" y="276968"/>
                  <a:pt x="564853" y="212190"/>
                  <a:pt x="538584" y="159609"/>
                </a:cubicBezTo>
                <a:cubicBezTo>
                  <a:pt x="510357" y="103230"/>
                  <a:pt x="470838" y="90113"/>
                  <a:pt x="415420" y="71359"/>
                </a:cubicBezTo>
                <a:cubicBezTo>
                  <a:pt x="405050" y="67562"/>
                  <a:pt x="407931" y="53525"/>
                  <a:pt x="418185" y="52604"/>
                </a:cubicBezTo>
                <a:close/>
                <a:moveTo>
                  <a:pt x="220793" y="29130"/>
                </a:moveTo>
                <a:cubicBezTo>
                  <a:pt x="220793" y="37530"/>
                  <a:pt x="221715" y="46044"/>
                  <a:pt x="223559" y="53524"/>
                </a:cubicBezTo>
                <a:cubicBezTo>
                  <a:pt x="226439" y="53524"/>
                  <a:pt x="228283" y="54444"/>
                  <a:pt x="231164" y="55365"/>
                </a:cubicBezTo>
                <a:cubicBezTo>
                  <a:pt x="235772" y="57321"/>
                  <a:pt x="236810" y="61923"/>
                  <a:pt x="235772" y="65720"/>
                </a:cubicBezTo>
                <a:cubicBezTo>
                  <a:pt x="241418" y="66641"/>
                  <a:pt x="244299" y="75155"/>
                  <a:pt x="237731" y="78837"/>
                </a:cubicBezTo>
                <a:cubicBezTo>
                  <a:pt x="228283" y="84475"/>
                  <a:pt x="219872" y="90114"/>
                  <a:pt x="211345" y="96672"/>
                </a:cubicBezTo>
                <a:cubicBezTo>
                  <a:pt x="247064" y="100469"/>
                  <a:pt x="282784" y="90114"/>
                  <a:pt x="315737" y="76076"/>
                </a:cubicBezTo>
                <a:cubicBezTo>
                  <a:pt x="286586" y="55365"/>
                  <a:pt x="252710" y="43168"/>
                  <a:pt x="220793" y="29130"/>
                </a:cubicBezTo>
                <a:close/>
                <a:moveTo>
                  <a:pt x="214226" y="940"/>
                </a:moveTo>
                <a:cubicBezTo>
                  <a:pt x="258356" y="22572"/>
                  <a:pt x="305367" y="38450"/>
                  <a:pt x="343967" y="69517"/>
                </a:cubicBezTo>
                <a:cubicBezTo>
                  <a:pt x="349613" y="74120"/>
                  <a:pt x="347654" y="84475"/>
                  <a:pt x="342124" y="86432"/>
                </a:cubicBezTo>
                <a:cubicBezTo>
                  <a:pt x="294075" y="108869"/>
                  <a:pt x="239575" y="127739"/>
                  <a:pt x="185996" y="112666"/>
                </a:cubicBezTo>
                <a:cubicBezTo>
                  <a:pt x="178507" y="110825"/>
                  <a:pt x="174704" y="100469"/>
                  <a:pt x="181272" y="94831"/>
                </a:cubicBezTo>
                <a:cubicBezTo>
                  <a:pt x="190720" y="87352"/>
                  <a:pt x="200053" y="79758"/>
                  <a:pt x="210423" y="74120"/>
                </a:cubicBezTo>
                <a:cubicBezTo>
                  <a:pt x="208580" y="72279"/>
                  <a:pt x="207658" y="69517"/>
                  <a:pt x="206621" y="67561"/>
                </a:cubicBezTo>
                <a:cubicBezTo>
                  <a:pt x="93818" y="65720"/>
                  <a:pt x="28947" y="162372"/>
                  <a:pt x="22379" y="274212"/>
                </a:cubicBezTo>
                <a:cubicBezTo>
                  <a:pt x="18577" y="334274"/>
                  <a:pt x="28025" y="397098"/>
                  <a:pt x="58098" y="449681"/>
                </a:cubicBezTo>
                <a:cubicBezTo>
                  <a:pt x="91974" y="506982"/>
                  <a:pt x="138985" y="533331"/>
                  <a:pt x="200053" y="554847"/>
                </a:cubicBezTo>
                <a:cubicBezTo>
                  <a:pt x="208580" y="557724"/>
                  <a:pt x="208580" y="571761"/>
                  <a:pt x="198210" y="570841"/>
                </a:cubicBezTo>
                <a:cubicBezTo>
                  <a:pt x="-86622" y="546448"/>
                  <a:pt x="-45257" y="3702"/>
                  <a:pt x="200053" y="46965"/>
                </a:cubicBezTo>
                <a:cubicBezTo>
                  <a:pt x="197288" y="35689"/>
                  <a:pt x="197288" y="23492"/>
                  <a:pt x="197288" y="11296"/>
                </a:cubicBezTo>
                <a:cubicBezTo>
                  <a:pt x="197288" y="1861"/>
                  <a:pt x="206621" y="-1936"/>
                  <a:pt x="214226" y="9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2" name="envelope_223025"/>
          <p:cNvSpPr/>
          <p:nvPr/>
        </p:nvSpPr>
        <p:spPr>
          <a:xfrm>
            <a:off x="10842752" y="3600241"/>
            <a:ext cx="609685" cy="358334"/>
          </a:xfrm>
          <a:custGeom>
            <a:avLst/>
            <a:gdLst>
              <a:gd name="connsiteX0" fmla="*/ 416788 w 607639"/>
              <a:gd name="connsiteY0" fmla="*/ 183438 h 357132"/>
              <a:gd name="connsiteX1" fmla="*/ 421594 w 607639"/>
              <a:gd name="connsiteY1" fmla="*/ 187354 h 357132"/>
              <a:gd name="connsiteX2" fmla="*/ 423285 w 607639"/>
              <a:gd name="connsiteY2" fmla="*/ 204443 h 357132"/>
              <a:gd name="connsiteX3" fmla="*/ 413940 w 607639"/>
              <a:gd name="connsiteY3" fmla="*/ 208804 h 357132"/>
              <a:gd name="connsiteX4" fmla="*/ 406287 w 607639"/>
              <a:gd name="connsiteY4" fmla="*/ 206045 h 357132"/>
              <a:gd name="connsiteX5" fmla="*/ 401393 w 607639"/>
              <a:gd name="connsiteY5" fmla="*/ 202129 h 357132"/>
              <a:gd name="connsiteX6" fmla="*/ 399702 w 607639"/>
              <a:gd name="connsiteY6" fmla="*/ 185129 h 357132"/>
              <a:gd name="connsiteX7" fmla="*/ 416788 w 607639"/>
              <a:gd name="connsiteY7" fmla="*/ 183438 h 357132"/>
              <a:gd name="connsiteX8" fmla="*/ 583430 w 607639"/>
              <a:gd name="connsiteY8" fmla="*/ 35731 h 357132"/>
              <a:gd name="connsiteX9" fmla="*/ 310895 w 607639"/>
              <a:gd name="connsiteY9" fmla="*/ 231540 h 357132"/>
              <a:gd name="connsiteX10" fmla="*/ 303775 w 607639"/>
              <a:gd name="connsiteY10" fmla="*/ 233851 h 357132"/>
              <a:gd name="connsiteX11" fmla="*/ 296743 w 607639"/>
              <a:gd name="connsiteY11" fmla="*/ 231540 h 357132"/>
              <a:gd name="connsiteX12" fmla="*/ 229188 w 607639"/>
              <a:gd name="connsiteY12" fmla="*/ 183010 h 357132"/>
              <a:gd name="connsiteX13" fmla="*/ 45927 w 607639"/>
              <a:gd name="connsiteY13" fmla="*/ 332956 h 357132"/>
              <a:gd name="connsiteX14" fmla="*/ 561623 w 607639"/>
              <a:gd name="connsiteY14" fmla="*/ 332956 h 357132"/>
              <a:gd name="connsiteX15" fmla="*/ 432833 w 607639"/>
              <a:gd name="connsiteY15" fmla="*/ 227452 h 357132"/>
              <a:gd name="connsiteX16" fmla="*/ 431142 w 607639"/>
              <a:gd name="connsiteY16" fmla="*/ 210475 h 357132"/>
              <a:gd name="connsiteX17" fmla="*/ 448142 w 607639"/>
              <a:gd name="connsiteY17" fmla="*/ 208786 h 357132"/>
              <a:gd name="connsiteX18" fmla="*/ 583430 w 607639"/>
              <a:gd name="connsiteY18" fmla="*/ 319534 h 357132"/>
              <a:gd name="connsiteX19" fmla="*/ 24209 w 607639"/>
              <a:gd name="connsiteY19" fmla="*/ 35731 h 357132"/>
              <a:gd name="connsiteX20" fmla="*/ 24209 w 607639"/>
              <a:gd name="connsiteY20" fmla="*/ 319534 h 357132"/>
              <a:gd name="connsiteX21" fmla="*/ 208806 w 607639"/>
              <a:gd name="connsiteY21" fmla="*/ 168433 h 357132"/>
              <a:gd name="connsiteX22" fmla="*/ 50377 w 607639"/>
              <a:gd name="connsiteY22" fmla="*/ 24709 h 357132"/>
              <a:gd name="connsiteX23" fmla="*/ 303775 w 607639"/>
              <a:gd name="connsiteY23" fmla="*/ 206920 h 357132"/>
              <a:gd name="connsiteX24" fmla="*/ 557262 w 607639"/>
              <a:gd name="connsiteY24" fmla="*/ 24709 h 357132"/>
              <a:gd name="connsiteX25" fmla="*/ 12105 w 607639"/>
              <a:gd name="connsiteY25" fmla="*/ 0 h 357132"/>
              <a:gd name="connsiteX26" fmla="*/ 595534 w 607639"/>
              <a:gd name="connsiteY26" fmla="*/ 0 h 357132"/>
              <a:gd name="connsiteX27" fmla="*/ 595267 w 607639"/>
              <a:gd name="connsiteY27" fmla="*/ 533 h 357132"/>
              <a:gd name="connsiteX28" fmla="*/ 595534 w 607639"/>
              <a:gd name="connsiteY28" fmla="*/ 533 h 357132"/>
              <a:gd name="connsiteX29" fmla="*/ 607639 w 607639"/>
              <a:gd name="connsiteY29" fmla="*/ 12621 h 357132"/>
              <a:gd name="connsiteX30" fmla="*/ 607639 w 607639"/>
              <a:gd name="connsiteY30" fmla="*/ 345044 h 357132"/>
              <a:gd name="connsiteX31" fmla="*/ 595534 w 607639"/>
              <a:gd name="connsiteY31" fmla="*/ 357132 h 357132"/>
              <a:gd name="connsiteX32" fmla="*/ 12105 w 607639"/>
              <a:gd name="connsiteY32" fmla="*/ 357132 h 357132"/>
              <a:gd name="connsiteX33" fmla="*/ 0 w 607639"/>
              <a:gd name="connsiteY33" fmla="*/ 345044 h 357132"/>
              <a:gd name="connsiteX34" fmla="*/ 0 w 607639"/>
              <a:gd name="connsiteY34" fmla="*/ 12621 h 357132"/>
              <a:gd name="connsiteX35" fmla="*/ 12105 w 607639"/>
              <a:gd name="connsiteY35" fmla="*/ 533 h 357132"/>
              <a:gd name="connsiteX36" fmla="*/ 12550 w 607639"/>
              <a:gd name="connsiteY36" fmla="*/ 533 h 357132"/>
              <a:gd name="connsiteX37" fmla="*/ 12105 w 607639"/>
              <a:gd name="connsiteY37" fmla="*/ 0 h 357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07639" h="357132">
                <a:moveTo>
                  <a:pt x="416788" y="183438"/>
                </a:moveTo>
                <a:lnTo>
                  <a:pt x="421594" y="187354"/>
                </a:lnTo>
                <a:cubicBezTo>
                  <a:pt x="426755" y="191626"/>
                  <a:pt x="427556" y="199192"/>
                  <a:pt x="423285" y="204443"/>
                </a:cubicBezTo>
                <a:cubicBezTo>
                  <a:pt x="420882" y="207291"/>
                  <a:pt x="417411" y="208804"/>
                  <a:pt x="413940" y="208804"/>
                </a:cubicBezTo>
                <a:cubicBezTo>
                  <a:pt x="411182" y="208804"/>
                  <a:pt x="408512" y="207914"/>
                  <a:pt x="406287" y="206045"/>
                </a:cubicBezTo>
                <a:lnTo>
                  <a:pt x="401393" y="202129"/>
                </a:lnTo>
                <a:cubicBezTo>
                  <a:pt x="396231" y="197857"/>
                  <a:pt x="395519" y="190291"/>
                  <a:pt x="399702" y="185129"/>
                </a:cubicBezTo>
                <a:cubicBezTo>
                  <a:pt x="403973" y="179878"/>
                  <a:pt x="411627" y="179166"/>
                  <a:pt x="416788" y="183438"/>
                </a:cubicBezTo>
                <a:close/>
                <a:moveTo>
                  <a:pt x="583430" y="35731"/>
                </a:moveTo>
                <a:lnTo>
                  <a:pt x="310895" y="231540"/>
                </a:lnTo>
                <a:cubicBezTo>
                  <a:pt x="308759" y="233140"/>
                  <a:pt x="306267" y="233851"/>
                  <a:pt x="303775" y="233851"/>
                </a:cubicBezTo>
                <a:cubicBezTo>
                  <a:pt x="301283" y="233851"/>
                  <a:pt x="298880" y="233140"/>
                  <a:pt x="296743" y="231540"/>
                </a:cubicBezTo>
                <a:lnTo>
                  <a:pt x="229188" y="183010"/>
                </a:lnTo>
                <a:lnTo>
                  <a:pt x="45927" y="332956"/>
                </a:lnTo>
                <a:lnTo>
                  <a:pt x="561623" y="332956"/>
                </a:lnTo>
                <a:lnTo>
                  <a:pt x="432833" y="227452"/>
                </a:lnTo>
                <a:cubicBezTo>
                  <a:pt x="427581" y="223274"/>
                  <a:pt x="426869" y="215630"/>
                  <a:pt x="431142" y="210475"/>
                </a:cubicBezTo>
                <a:cubicBezTo>
                  <a:pt x="435325" y="205320"/>
                  <a:pt x="442979" y="204520"/>
                  <a:pt x="448142" y="208786"/>
                </a:cubicBezTo>
                <a:lnTo>
                  <a:pt x="583430" y="319534"/>
                </a:lnTo>
                <a:close/>
                <a:moveTo>
                  <a:pt x="24209" y="35731"/>
                </a:moveTo>
                <a:lnTo>
                  <a:pt x="24209" y="319534"/>
                </a:lnTo>
                <a:lnTo>
                  <a:pt x="208806" y="168433"/>
                </a:lnTo>
                <a:close/>
                <a:moveTo>
                  <a:pt x="50377" y="24709"/>
                </a:moveTo>
                <a:lnTo>
                  <a:pt x="303775" y="206920"/>
                </a:lnTo>
                <a:lnTo>
                  <a:pt x="557262" y="24709"/>
                </a:lnTo>
                <a:close/>
                <a:moveTo>
                  <a:pt x="12105" y="0"/>
                </a:moveTo>
                <a:lnTo>
                  <a:pt x="595534" y="0"/>
                </a:lnTo>
                <a:cubicBezTo>
                  <a:pt x="595534" y="0"/>
                  <a:pt x="595445" y="267"/>
                  <a:pt x="595267" y="533"/>
                </a:cubicBezTo>
                <a:lnTo>
                  <a:pt x="595534" y="533"/>
                </a:lnTo>
                <a:cubicBezTo>
                  <a:pt x="602210" y="533"/>
                  <a:pt x="607639" y="5955"/>
                  <a:pt x="607639" y="12621"/>
                </a:cubicBezTo>
                <a:lnTo>
                  <a:pt x="607639" y="345044"/>
                </a:lnTo>
                <a:cubicBezTo>
                  <a:pt x="607639" y="351710"/>
                  <a:pt x="602210" y="357132"/>
                  <a:pt x="595534" y="357132"/>
                </a:cubicBezTo>
                <a:lnTo>
                  <a:pt x="12105" y="357132"/>
                </a:lnTo>
                <a:cubicBezTo>
                  <a:pt x="5429" y="357132"/>
                  <a:pt x="0" y="351710"/>
                  <a:pt x="0" y="345044"/>
                </a:cubicBezTo>
                <a:lnTo>
                  <a:pt x="0" y="12621"/>
                </a:lnTo>
                <a:cubicBezTo>
                  <a:pt x="0" y="5955"/>
                  <a:pt x="5429" y="533"/>
                  <a:pt x="12105" y="533"/>
                </a:cubicBezTo>
                <a:lnTo>
                  <a:pt x="12550" y="533"/>
                </a:lnTo>
                <a:cubicBezTo>
                  <a:pt x="12283" y="267"/>
                  <a:pt x="12105" y="0"/>
                  <a:pt x="1210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3" name="任意多边形: 形状 12"/>
          <p:cNvSpPr/>
          <p:nvPr/>
        </p:nvSpPr>
        <p:spPr>
          <a:xfrm flipH="1">
            <a:off x="11012954" y="4254319"/>
            <a:ext cx="125438" cy="15680"/>
          </a:xfrm>
          <a:custGeom>
            <a:avLst/>
            <a:gdLst>
              <a:gd name="connsiteX0" fmla="*/ 73914 w 76200"/>
              <a:gd name="connsiteY0" fmla="*/ 7144 h 9525"/>
              <a:gd name="connsiteX1" fmla="*/ 7144 w 76200"/>
              <a:gd name="connsiteY1" fmla="*/ 7144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9525">
                <a:moveTo>
                  <a:pt x="73914" y="7144"/>
                </a:moveTo>
                <a:lnTo>
                  <a:pt x="7144" y="7144"/>
                </a:lnTo>
              </a:path>
            </a:pathLst>
          </a:custGeom>
          <a:ln w="952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任意多边形: 形状 13"/>
          <p:cNvSpPr/>
          <p:nvPr/>
        </p:nvSpPr>
        <p:spPr>
          <a:xfrm flipH="1">
            <a:off x="11012954" y="4310765"/>
            <a:ext cx="125438" cy="15680"/>
          </a:xfrm>
          <a:custGeom>
            <a:avLst/>
            <a:gdLst>
              <a:gd name="connsiteX0" fmla="*/ 73914 w 76200"/>
              <a:gd name="connsiteY0" fmla="*/ 7144 h 9525"/>
              <a:gd name="connsiteX1" fmla="*/ 7144 w 76200"/>
              <a:gd name="connsiteY1" fmla="*/ 7144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9525">
                <a:moveTo>
                  <a:pt x="73914" y="7144"/>
                </a:moveTo>
                <a:lnTo>
                  <a:pt x="7144" y="7144"/>
                </a:lnTo>
              </a:path>
            </a:pathLst>
          </a:custGeom>
          <a:ln w="952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任意多边形: 形状 14"/>
          <p:cNvSpPr/>
          <p:nvPr/>
        </p:nvSpPr>
        <p:spPr>
          <a:xfrm flipH="1">
            <a:off x="11301306" y="4816437"/>
            <a:ext cx="109758" cy="109758"/>
          </a:xfrm>
          <a:custGeom>
            <a:avLst/>
            <a:gdLst>
              <a:gd name="connsiteX0" fmla="*/ 64484 w 66675"/>
              <a:gd name="connsiteY0" fmla="*/ 35814 h 66675"/>
              <a:gd name="connsiteX1" fmla="*/ 35814 w 66675"/>
              <a:gd name="connsiteY1" fmla="*/ 64484 h 66675"/>
              <a:gd name="connsiteX2" fmla="*/ 7144 w 66675"/>
              <a:gd name="connsiteY2" fmla="*/ 35814 h 66675"/>
              <a:gd name="connsiteX3" fmla="*/ 35814 w 66675"/>
              <a:gd name="connsiteY3" fmla="*/ 7144 h 66675"/>
              <a:gd name="connsiteX4" fmla="*/ 64484 w 66675"/>
              <a:gd name="connsiteY4" fmla="*/ 35814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75" h="66675">
                <a:moveTo>
                  <a:pt x="64484" y="35814"/>
                </a:moveTo>
                <a:cubicBezTo>
                  <a:pt x="64484" y="51625"/>
                  <a:pt x="51625" y="64484"/>
                  <a:pt x="35814" y="64484"/>
                </a:cubicBezTo>
                <a:cubicBezTo>
                  <a:pt x="20003" y="64484"/>
                  <a:pt x="7144" y="51625"/>
                  <a:pt x="7144" y="35814"/>
                </a:cubicBezTo>
                <a:cubicBezTo>
                  <a:pt x="7144" y="20002"/>
                  <a:pt x="20003" y="7144"/>
                  <a:pt x="35814" y="7144"/>
                </a:cubicBezTo>
                <a:cubicBezTo>
                  <a:pt x="51721" y="7239"/>
                  <a:pt x="64484" y="20002"/>
                  <a:pt x="64484" y="35814"/>
                </a:cubicBezTo>
                <a:close/>
              </a:path>
            </a:pathLst>
          </a:custGeom>
          <a:noFill/>
          <a:ln w="952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453049" y="1933029"/>
            <a:ext cx="5238750" cy="3413387"/>
            <a:chOff x="3476625" y="1722307"/>
            <a:chExt cx="5238750" cy="3413387"/>
          </a:xfrm>
        </p:grpSpPr>
        <p:sp>
          <p:nvSpPr>
            <p:cNvPr id="100" name="椭圆 99"/>
            <p:cNvSpPr/>
            <p:nvPr/>
          </p:nvSpPr>
          <p:spPr>
            <a:xfrm>
              <a:off x="3930650" y="1722307"/>
              <a:ext cx="908050" cy="908050"/>
            </a:xfrm>
            <a:prstGeom prst="ellipse">
              <a:avLst/>
            </a:prstGeom>
            <a:solidFill>
              <a:srgbClr val="88D493">
                <a:alpha val="88000"/>
              </a:srgbClr>
            </a:solidFill>
            <a:ln w="127000"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solidFill>
                    <a:schemeClr val="tx1"/>
                  </a:solidFill>
                  <a:cs typeface="+mn-ea"/>
                  <a:sym typeface="+mn-lt"/>
                </a:rPr>
                <a:t>01</a:t>
              </a:r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01" name="椭圆 100"/>
            <p:cNvSpPr/>
            <p:nvPr/>
          </p:nvSpPr>
          <p:spPr>
            <a:xfrm>
              <a:off x="7353302" y="1722307"/>
              <a:ext cx="908050" cy="908050"/>
            </a:xfrm>
            <a:prstGeom prst="ellipse">
              <a:avLst/>
            </a:prstGeom>
            <a:solidFill>
              <a:srgbClr val="88D493">
                <a:alpha val="88000"/>
              </a:srgbClr>
            </a:solidFill>
            <a:ln w="127000"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solidFill>
                    <a:schemeClr val="tx1"/>
                  </a:solidFill>
                  <a:cs typeface="+mn-ea"/>
                  <a:sym typeface="+mn-lt"/>
                </a:rPr>
                <a:t>04</a:t>
              </a:r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3930650" y="4227644"/>
              <a:ext cx="908050" cy="908050"/>
            </a:xfrm>
            <a:prstGeom prst="ellipse">
              <a:avLst/>
            </a:prstGeom>
            <a:solidFill>
              <a:srgbClr val="88D493">
                <a:alpha val="88000"/>
              </a:srgbClr>
            </a:solidFill>
            <a:ln w="127000"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solidFill>
                    <a:schemeClr val="tx1"/>
                  </a:solidFill>
                  <a:cs typeface="+mn-ea"/>
                  <a:sym typeface="+mn-lt"/>
                </a:rPr>
                <a:t>03</a:t>
              </a:r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03" name="椭圆 102"/>
            <p:cNvSpPr/>
            <p:nvPr/>
          </p:nvSpPr>
          <p:spPr>
            <a:xfrm>
              <a:off x="7353302" y="4227644"/>
              <a:ext cx="908050" cy="908050"/>
            </a:xfrm>
            <a:prstGeom prst="ellipse">
              <a:avLst/>
            </a:prstGeom>
            <a:solidFill>
              <a:srgbClr val="88D493">
                <a:alpha val="88000"/>
              </a:srgbClr>
            </a:solidFill>
            <a:ln w="127000"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solidFill>
                    <a:schemeClr val="tx1"/>
                  </a:solidFill>
                  <a:cs typeface="+mn-ea"/>
                  <a:sym typeface="+mn-lt"/>
                </a:rPr>
                <a:t>06</a:t>
              </a:r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04" name="椭圆 103"/>
            <p:cNvSpPr/>
            <p:nvPr/>
          </p:nvSpPr>
          <p:spPr>
            <a:xfrm>
              <a:off x="3476625" y="2974975"/>
              <a:ext cx="908050" cy="908050"/>
            </a:xfrm>
            <a:prstGeom prst="ellipse">
              <a:avLst/>
            </a:prstGeom>
            <a:solidFill>
              <a:srgbClr val="88D493">
                <a:alpha val="88000"/>
              </a:srgbClr>
            </a:solidFill>
            <a:ln w="127000"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solidFill>
                    <a:schemeClr val="tx1"/>
                  </a:solidFill>
                  <a:cs typeface="+mn-ea"/>
                  <a:sym typeface="+mn-lt"/>
                </a:rPr>
                <a:t>02</a:t>
              </a:r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05" name="椭圆 104"/>
            <p:cNvSpPr/>
            <p:nvPr/>
          </p:nvSpPr>
          <p:spPr>
            <a:xfrm>
              <a:off x="7807325" y="2974975"/>
              <a:ext cx="908050" cy="908050"/>
            </a:xfrm>
            <a:prstGeom prst="ellipse">
              <a:avLst/>
            </a:prstGeom>
            <a:solidFill>
              <a:srgbClr val="88D493">
                <a:alpha val="88000"/>
              </a:srgbClr>
            </a:solidFill>
            <a:ln w="127000"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solidFill>
                    <a:schemeClr val="tx1"/>
                  </a:solidFill>
                  <a:cs typeface="+mn-ea"/>
                  <a:sym typeface="+mn-lt"/>
                </a:rPr>
                <a:t>05</a:t>
              </a:r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338927" y="1844824"/>
            <a:ext cx="3381114" cy="3464591"/>
            <a:chOff x="8362503" y="1811902"/>
            <a:chExt cx="3381114" cy="3464591"/>
          </a:xfrm>
        </p:grpSpPr>
        <p:sp>
          <p:nvSpPr>
            <p:cNvPr id="94" name="文本框 20"/>
            <p:cNvSpPr txBox="1"/>
            <p:nvPr/>
          </p:nvSpPr>
          <p:spPr>
            <a:xfrm>
              <a:off x="8362503" y="2186262"/>
              <a:ext cx="2964742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cs typeface="+mn-ea"/>
                  <a:sym typeface="+mn-lt"/>
                </a:rPr>
                <a:t>单击此处输入你的正文， 文字是您思想的提炼请尽量言简意赅的阐述观点</a:t>
              </a: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,</a:t>
              </a:r>
              <a:r>
                <a:rPr lang="zh-CN" altLang="en-US" sz="1000" dirty="0">
                  <a:solidFill>
                    <a:schemeClr val="bg1"/>
                  </a:solidFill>
                  <a:cs typeface="+mn-ea"/>
                  <a:sym typeface="+mn-lt"/>
                </a:rPr>
                <a:t>单击此处输入你的正文</a:t>
              </a:r>
            </a:p>
          </p:txBody>
        </p:sp>
        <p:sp>
          <p:nvSpPr>
            <p:cNvPr id="95" name="文本框 21"/>
            <p:cNvSpPr txBox="1"/>
            <p:nvPr/>
          </p:nvSpPr>
          <p:spPr>
            <a:xfrm>
              <a:off x="8362503" y="1811902"/>
              <a:ext cx="1767996" cy="422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Subtitle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6" name="文本框 22"/>
            <p:cNvSpPr txBox="1"/>
            <p:nvPr/>
          </p:nvSpPr>
          <p:spPr>
            <a:xfrm>
              <a:off x="8362503" y="4803543"/>
              <a:ext cx="2964742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cs typeface="+mn-ea"/>
                  <a:sym typeface="+mn-lt"/>
                </a:rPr>
                <a:t>单击此处输入你的正文， 文字是您思想的提炼请尽量言简意赅的阐述观点</a:t>
              </a: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,</a:t>
              </a:r>
              <a:r>
                <a:rPr lang="zh-CN" altLang="en-US" sz="1000" dirty="0">
                  <a:solidFill>
                    <a:schemeClr val="bg1"/>
                  </a:solidFill>
                  <a:cs typeface="+mn-ea"/>
                  <a:sym typeface="+mn-lt"/>
                </a:rPr>
                <a:t>单击此处输入你的正文</a:t>
              </a:r>
            </a:p>
          </p:txBody>
        </p:sp>
        <p:sp>
          <p:nvSpPr>
            <p:cNvPr id="97" name="文本框 23"/>
            <p:cNvSpPr txBox="1"/>
            <p:nvPr/>
          </p:nvSpPr>
          <p:spPr>
            <a:xfrm>
              <a:off x="8362503" y="4429183"/>
              <a:ext cx="1767996" cy="422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Subtitle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8" name="文本框 24"/>
            <p:cNvSpPr txBox="1"/>
            <p:nvPr/>
          </p:nvSpPr>
          <p:spPr>
            <a:xfrm>
              <a:off x="8778875" y="3522335"/>
              <a:ext cx="2964742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cs typeface="+mn-ea"/>
                  <a:sym typeface="+mn-lt"/>
                </a:rPr>
                <a:t>单击此处输入你的正文， 文字是您思想的提炼请尽量言简意赅的阐述观点</a:t>
              </a: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,</a:t>
              </a:r>
              <a:r>
                <a:rPr lang="zh-CN" altLang="en-US" sz="1000" dirty="0">
                  <a:solidFill>
                    <a:schemeClr val="bg1"/>
                  </a:solidFill>
                  <a:cs typeface="+mn-ea"/>
                  <a:sym typeface="+mn-lt"/>
                </a:rPr>
                <a:t>单击此处输入你的正文</a:t>
              </a:r>
            </a:p>
          </p:txBody>
        </p:sp>
        <p:sp>
          <p:nvSpPr>
            <p:cNvPr id="99" name="文本框 25"/>
            <p:cNvSpPr txBox="1"/>
            <p:nvPr/>
          </p:nvSpPr>
          <p:spPr>
            <a:xfrm>
              <a:off x="8778875" y="3147975"/>
              <a:ext cx="1767996" cy="422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Subtitle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 flipH="1">
            <a:off x="440235" y="1844824"/>
            <a:ext cx="3381114" cy="3464591"/>
            <a:chOff x="8362503" y="1811902"/>
            <a:chExt cx="3381114" cy="3464591"/>
          </a:xfrm>
        </p:grpSpPr>
        <p:sp>
          <p:nvSpPr>
            <p:cNvPr id="88" name="文本框 28"/>
            <p:cNvSpPr txBox="1"/>
            <p:nvPr/>
          </p:nvSpPr>
          <p:spPr>
            <a:xfrm>
              <a:off x="8362503" y="2186262"/>
              <a:ext cx="2964742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cs typeface="+mn-ea"/>
                  <a:sym typeface="+mn-lt"/>
                </a:rPr>
                <a:t>单击此处输入你的正文， 文字是您思想的提炼请尽量言简意赅的阐述观点</a:t>
              </a: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,</a:t>
              </a:r>
              <a:r>
                <a:rPr lang="zh-CN" altLang="en-US" sz="1000" dirty="0">
                  <a:solidFill>
                    <a:schemeClr val="bg1"/>
                  </a:solidFill>
                  <a:cs typeface="+mn-ea"/>
                  <a:sym typeface="+mn-lt"/>
                </a:rPr>
                <a:t>单击此处输入你的正文</a:t>
              </a:r>
            </a:p>
          </p:txBody>
        </p:sp>
        <p:sp>
          <p:nvSpPr>
            <p:cNvPr id="89" name="文本框 29"/>
            <p:cNvSpPr txBox="1"/>
            <p:nvPr/>
          </p:nvSpPr>
          <p:spPr>
            <a:xfrm>
              <a:off x="8362503" y="1811902"/>
              <a:ext cx="1767996" cy="422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Subtitle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0" name="文本框 30"/>
            <p:cNvSpPr txBox="1"/>
            <p:nvPr/>
          </p:nvSpPr>
          <p:spPr>
            <a:xfrm>
              <a:off x="8362503" y="4803543"/>
              <a:ext cx="2964742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cs typeface="+mn-ea"/>
                  <a:sym typeface="+mn-lt"/>
                </a:rPr>
                <a:t>单击此处输入你的正文， 文字是您思想的提炼请尽量言简意赅的阐述观点</a:t>
              </a: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,</a:t>
              </a:r>
              <a:r>
                <a:rPr lang="zh-CN" altLang="en-US" sz="1000" dirty="0">
                  <a:solidFill>
                    <a:schemeClr val="bg1"/>
                  </a:solidFill>
                  <a:cs typeface="+mn-ea"/>
                  <a:sym typeface="+mn-lt"/>
                </a:rPr>
                <a:t>单击此处输入你的正文</a:t>
              </a:r>
            </a:p>
          </p:txBody>
        </p:sp>
        <p:sp>
          <p:nvSpPr>
            <p:cNvPr id="91" name="文本框 31"/>
            <p:cNvSpPr txBox="1"/>
            <p:nvPr/>
          </p:nvSpPr>
          <p:spPr>
            <a:xfrm>
              <a:off x="8362503" y="4429183"/>
              <a:ext cx="1767996" cy="422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Subtitle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2" name="文本框 32"/>
            <p:cNvSpPr txBox="1"/>
            <p:nvPr/>
          </p:nvSpPr>
          <p:spPr>
            <a:xfrm>
              <a:off x="8778875" y="3522335"/>
              <a:ext cx="2964742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cs typeface="+mn-ea"/>
                  <a:sym typeface="+mn-lt"/>
                </a:rPr>
                <a:t>单击此处输入你的正文， 文字是您思想的提炼请尽量言简意赅的阐述观点</a:t>
              </a: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,</a:t>
              </a:r>
              <a:r>
                <a:rPr lang="zh-CN" altLang="en-US" sz="1000" dirty="0">
                  <a:solidFill>
                    <a:schemeClr val="bg1"/>
                  </a:solidFill>
                  <a:cs typeface="+mn-ea"/>
                  <a:sym typeface="+mn-lt"/>
                </a:rPr>
                <a:t>单击此处输入你的正文</a:t>
              </a:r>
            </a:p>
          </p:txBody>
        </p:sp>
        <p:sp>
          <p:nvSpPr>
            <p:cNvPr id="93" name="文本框 33"/>
            <p:cNvSpPr txBox="1"/>
            <p:nvPr/>
          </p:nvSpPr>
          <p:spPr>
            <a:xfrm>
              <a:off x="8778875" y="3147975"/>
              <a:ext cx="1767996" cy="422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Subtitle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文本框 36"/>
          <p:cNvSpPr txBox="1"/>
          <p:nvPr/>
        </p:nvSpPr>
        <p:spPr>
          <a:xfrm>
            <a:off x="8517517" y="2058290"/>
            <a:ext cx="3186487" cy="7927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6" name="文本框 37"/>
          <p:cNvSpPr txBox="1"/>
          <p:nvPr/>
        </p:nvSpPr>
        <p:spPr>
          <a:xfrm>
            <a:off x="8517517" y="4576457"/>
            <a:ext cx="3202524" cy="7927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7" name="文本框 38"/>
          <p:cNvSpPr txBox="1"/>
          <p:nvPr/>
        </p:nvSpPr>
        <p:spPr>
          <a:xfrm>
            <a:off x="8937300" y="3327252"/>
            <a:ext cx="2713439" cy="7927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8" name="文本框 39"/>
          <p:cNvSpPr txBox="1"/>
          <p:nvPr/>
        </p:nvSpPr>
        <p:spPr>
          <a:xfrm>
            <a:off x="440234" y="2058290"/>
            <a:ext cx="3136453" cy="7927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9" name="文本框 40"/>
          <p:cNvSpPr txBox="1"/>
          <p:nvPr/>
        </p:nvSpPr>
        <p:spPr>
          <a:xfrm>
            <a:off x="495014" y="4576457"/>
            <a:ext cx="3081674" cy="7927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0" name="文本框 41"/>
          <p:cNvSpPr txBox="1"/>
          <p:nvPr/>
        </p:nvSpPr>
        <p:spPr>
          <a:xfrm>
            <a:off x="541261" y="3311277"/>
            <a:ext cx="2727654" cy="7927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</a:p>
        </p:txBody>
      </p:sp>
      <p:grpSp>
        <p:nvGrpSpPr>
          <p:cNvPr id="106" name="组合 105"/>
          <p:cNvGrpSpPr/>
          <p:nvPr/>
        </p:nvGrpSpPr>
        <p:grpSpPr>
          <a:xfrm>
            <a:off x="4481254" y="2442910"/>
            <a:ext cx="3229492" cy="2066210"/>
            <a:chOff x="3171826" y="1803401"/>
            <a:chExt cx="5848350" cy="3741737"/>
          </a:xfrm>
        </p:grpSpPr>
        <p:sp>
          <p:nvSpPr>
            <p:cNvPr id="107" name="矩形 106"/>
            <p:cNvSpPr/>
            <p:nvPr/>
          </p:nvSpPr>
          <p:spPr bwMode="auto">
            <a:xfrm>
              <a:off x="3473451" y="4311651"/>
              <a:ext cx="241300" cy="101600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8" name="矩形 107"/>
            <p:cNvSpPr/>
            <p:nvPr/>
          </p:nvSpPr>
          <p:spPr bwMode="auto">
            <a:xfrm>
              <a:off x="3340101" y="4440238"/>
              <a:ext cx="241300" cy="101600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6565901" y="3348038"/>
              <a:ext cx="239713" cy="103187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6565901" y="3348038"/>
              <a:ext cx="239713" cy="10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1" name="矩形 110"/>
            <p:cNvSpPr/>
            <p:nvPr/>
          </p:nvSpPr>
          <p:spPr bwMode="auto">
            <a:xfrm>
              <a:off x="6430964" y="3478213"/>
              <a:ext cx="241300" cy="101600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2" name="矩形 111"/>
            <p:cNvSpPr/>
            <p:nvPr/>
          </p:nvSpPr>
          <p:spPr bwMode="auto">
            <a:xfrm>
              <a:off x="6430964" y="3478213"/>
              <a:ext cx="2413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3" name="矩形 112"/>
            <p:cNvSpPr/>
            <p:nvPr/>
          </p:nvSpPr>
          <p:spPr bwMode="auto">
            <a:xfrm>
              <a:off x="6297614" y="3348038"/>
              <a:ext cx="241300" cy="103187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4" name="矩形 113"/>
            <p:cNvSpPr/>
            <p:nvPr/>
          </p:nvSpPr>
          <p:spPr bwMode="auto">
            <a:xfrm>
              <a:off x="8610601" y="4440238"/>
              <a:ext cx="241300" cy="101600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5" name="矩形 114"/>
            <p:cNvSpPr/>
            <p:nvPr/>
          </p:nvSpPr>
          <p:spPr bwMode="auto">
            <a:xfrm>
              <a:off x="8477251" y="1952626"/>
              <a:ext cx="241300" cy="101600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6" name="矩形 115"/>
            <p:cNvSpPr/>
            <p:nvPr/>
          </p:nvSpPr>
          <p:spPr bwMode="auto">
            <a:xfrm>
              <a:off x="8610601" y="2081213"/>
              <a:ext cx="241300" cy="103187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7" name="矩形 116"/>
            <p:cNvSpPr/>
            <p:nvPr/>
          </p:nvSpPr>
          <p:spPr bwMode="auto">
            <a:xfrm>
              <a:off x="3473451" y="1952626"/>
              <a:ext cx="241300" cy="101600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8" name="任意多边形 15"/>
            <p:cNvSpPr/>
            <p:nvPr/>
          </p:nvSpPr>
          <p:spPr bwMode="auto">
            <a:xfrm>
              <a:off x="4568826" y="3378201"/>
              <a:ext cx="512763" cy="511175"/>
            </a:xfrm>
            <a:custGeom>
              <a:avLst/>
              <a:gdLst>
                <a:gd name="T0" fmla="*/ 26 w 226"/>
                <a:gd name="T1" fmla="*/ 39 h 225"/>
                <a:gd name="T2" fmla="*/ 0 w 226"/>
                <a:gd name="T3" fmla="*/ 95 h 225"/>
                <a:gd name="T4" fmla="*/ 18 w 226"/>
                <a:gd name="T5" fmla="*/ 103 h 225"/>
                <a:gd name="T6" fmla="*/ 26 w 226"/>
                <a:gd name="T7" fmla="*/ 116 h 225"/>
                <a:gd name="T8" fmla="*/ 27 w 226"/>
                <a:gd name="T9" fmla="*/ 126 h 225"/>
                <a:gd name="T10" fmla="*/ 21 w 226"/>
                <a:gd name="T11" fmla="*/ 140 h 225"/>
                <a:gd name="T12" fmla="*/ 6 w 226"/>
                <a:gd name="T13" fmla="*/ 151 h 225"/>
                <a:gd name="T14" fmla="*/ 42 w 226"/>
                <a:gd name="T15" fmla="*/ 202 h 225"/>
                <a:gd name="T16" fmla="*/ 57 w 226"/>
                <a:gd name="T17" fmla="*/ 191 h 225"/>
                <a:gd name="T18" fmla="*/ 73 w 226"/>
                <a:gd name="T19" fmla="*/ 189 h 225"/>
                <a:gd name="T20" fmla="*/ 81 w 226"/>
                <a:gd name="T21" fmla="*/ 193 h 225"/>
                <a:gd name="T22" fmla="*/ 91 w 226"/>
                <a:gd name="T23" fmla="*/ 206 h 225"/>
                <a:gd name="T24" fmla="*/ 93 w 226"/>
                <a:gd name="T25" fmla="*/ 225 h 225"/>
                <a:gd name="T26" fmla="*/ 155 w 226"/>
                <a:gd name="T27" fmla="*/ 219 h 225"/>
                <a:gd name="T28" fmla="*/ 153 w 226"/>
                <a:gd name="T29" fmla="*/ 199 h 225"/>
                <a:gd name="T30" fmla="*/ 160 w 226"/>
                <a:gd name="T31" fmla="*/ 186 h 225"/>
                <a:gd name="T32" fmla="*/ 164 w 226"/>
                <a:gd name="T33" fmla="*/ 183 h 225"/>
                <a:gd name="T34" fmla="*/ 167 w 226"/>
                <a:gd name="T35" fmla="*/ 180 h 225"/>
                <a:gd name="T36" fmla="*/ 183 w 226"/>
                <a:gd name="T37" fmla="*/ 178 h 225"/>
                <a:gd name="T38" fmla="*/ 200 w 226"/>
                <a:gd name="T39" fmla="*/ 186 h 225"/>
                <a:gd name="T40" fmla="*/ 226 w 226"/>
                <a:gd name="T41" fmla="*/ 129 h 225"/>
                <a:gd name="T42" fmla="*/ 208 w 226"/>
                <a:gd name="T43" fmla="*/ 121 h 225"/>
                <a:gd name="T44" fmla="*/ 200 w 226"/>
                <a:gd name="T45" fmla="*/ 108 h 225"/>
                <a:gd name="T46" fmla="*/ 199 w 226"/>
                <a:gd name="T47" fmla="*/ 99 h 225"/>
                <a:gd name="T48" fmla="*/ 205 w 226"/>
                <a:gd name="T49" fmla="*/ 85 h 225"/>
                <a:gd name="T50" fmla="*/ 220 w 226"/>
                <a:gd name="T51" fmla="*/ 74 h 225"/>
                <a:gd name="T52" fmla="*/ 184 w 226"/>
                <a:gd name="T53" fmla="*/ 23 h 225"/>
                <a:gd name="T54" fmla="*/ 168 w 226"/>
                <a:gd name="T55" fmla="*/ 34 h 225"/>
                <a:gd name="T56" fmla="*/ 153 w 226"/>
                <a:gd name="T57" fmla="*/ 35 h 225"/>
                <a:gd name="T58" fmla="*/ 145 w 226"/>
                <a:gd name="T59" fmla="*/ 31 h 225"/>
                <a:gd name="T60" fmla="*/ 135 w 226"/>
                <a:gd name="T61" fmla="*/ 19 h 225"/>
                <a:gd name="T62" fmla="*/ 133 w 226"/>
                <a:gd name="T63" fmla="*/ 0 h 225"/>
                <a:gd name="T64" fmla="*/ 71 w 226"/>
                <a:gd name="T65" fmla="*/ 6 h 225"/>
                <a:gd name="T66" fmla="*/ 73 w 226"/>
                <a:gd name="T67" fmla="*/ 25 h 225"/>
                <a:gd name="T68" fmla="*/ 66 w 226"/>
                <a:gd name="T69" fmla="*/ 39 h 225"/>
                <a:gd name="T70" fmla="*/ 62 w 226"/>
                <a:gd name="T71" fmla="*/ 42 h 225"/>
                <a:gd name="T72" fmla="*/ 59 w 226"/>
                <a:gd name="T73" fmla="*/ 44 h 225"/>
                <a:gd name="T74" fmla="*/ 43 w 226"/>
                <a:gd name="T75" fmla="*/ 47 h 225"/>
                <a:gd name="T76" fmla="*/ 26 w 226"/>
                <a:gd name="T77" fmla="*/ 39 h 225"/>
                <a:gd name="T78" fmla="*/ 83 w 226"/>
                <a:gd name="T79" fmla="*/ 71 h 225"/>
                <a:gd name="T80" fmla="*/ 154 w 226"/>
                <a:gd name="T81" fmla="*/ 83 h 225"/>
                <a:gd name="T82" fmla="*/ 143 w 226"/>
                <a:gd name="T83" fmla="*/ 154 h 225"/>
                <a:gd name="T84" fmla="*/ 71 w 226"/>
                <a:gd name="T85" fmla="*/ 142 h 225"/>
                <a:gd name="T86" fmla="*/ 83 w 226"/>
                <a:gd name="T87" fmla="*/ 71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6" h="225">
                  <a:moveTo>
                    <a:pt x="26" y="39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23" y="106"/>
                    <a:pt x="26" y="111"/>
                    <a:pt x="26" y="116"/>
                  </a:cubicBezTo>
                  <a:cubicBezTo>
                    <a:pt x="26" y="119"/>
                    <a:pt x="27" y="122"/>
                    <a:pt x="27" y="126"/>
                  </a:cubicBezTo>
                  <a:cubicBezTo>
                    <a:pt x="28" y="131"/>
                    <a:pt x="26" y="137"/>
                    <a:pt x="21" y="140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42" y="202"/>
                    <a:pt x="42" y="202"/>
                    <a:pt x="42" y="202"/>
                  </a:cubicBezTo>
                  <a:cubicBezTo>
                    <a:pt x="57" y="191"/>
                    <a:pt x="57" y="191"/>
                    <a:pt x="57" y="191"/>
                  </a:cubicBezTo>
                  <a:cubicBezTo>
                    <a:pt x="62" y="187"/>
                    <a:pt x="68" y="187"/>
                    <a:pt x="73" y="189"/>
                  </a:cubicBezTo>
                  <a:cubicBezTo>
                    <a:pt x="76" y="191"/>
                    <a:pt x="78" y="192"/>
                    <a:pt x="81" y="193"/>
                  </a:cubicBezTo>
                  <a:cubicBezTo>
                    <a:pt x="87" y="195"/>
                    <a:pt x="90" y="200"/>
                    <a:pt x="91" y="206"/>
                  </a:cubicBezTo>
                  <a:cubicBezTo>
                    <a:pt x="93" y="225"/>
                    <a:pt x="93" y="225"/>
                    <a:pt x="93" y="225"/>
                  </a:cubicBezTo>
                  <a:cubicBezTo>
                    <a:pt x="155" y="219"/>
                    <a:pt x="155" y="219"/>
                    <a:pt x="155" y="219"/>
                  </a:cubicBezTo>
                  <a:cubicBezTo>
                    <a:pt x="153" y="199"/>
                    <a:pt x="153" y="199"/>
                    <a:pt x="153" y="199"/>
                  </a:cubicBezTo>
                  <a:cubicBezTo>
                    <a:pt x="152" y="194"/>
                    <a:pt x="155" y="189"/>
                    <a:pt x="160" y="186"/>
                  </a:cubicBezTo>
                  <a:cubicBezTo>
                    <a:pt x="161" y="185"/>
                    <a:pt x="162" y="184"/>
                    <a:pt x="164" y="183"/>
                  </a:cubicBezTo>
                  <a:cubicBezTo>
                    <a:pt x="165" y="182"/>
                    <a:pt x="166" y="181"/>
                    <a:pt x="167" y="180"/>
                  </a:cubicBezTo>
                  <a:cubicBezTo>
                    <a:pt x="172" y="177"/>
                    <a:pt x="177" y="176"/>
                    <a:pt x="183" y="178"/>
                  </a:cubicBezTo>
                  <a:cubicBezTo>
                    <a:pt x="200" y="186"/>
                    <a:pt x="200" y="186"/>
                    <a:pt x="200" y="186"/>
                  </a:cubicBezTo>
                  <a:cubicBezTo>
                    <a:pt x="226" y="129"/>
                    <a:pt x="226" y="129"/>
                    <a:pt x="226" y="129"/>
                  </a:cubicBezTo>
                  <a:cubicBezTo>
                    <a:pt x="208" y="121"/>
                    <a:pt x="208" y="121"/>
                    <a:pt x="208" y="121"/>
                  </a:cubicBezTo>
                  <a:cubicBezTo>
                    <a:pt x="203" y="119"/>
                    <a:pt x="200" y="114"/>
                    <a:pt x="200" y="108"/>
                  </a:cubicBezTo>
                  <a:cubicBezTo>
                    <a:pt x="200" y="105"/>
                    <a:pt x="199" y="102"/>
                    <a:pt x="199" y="99"/>
                  </a:cubicBezTo>
                  <a:cubicBezTo>
                    <a:pt x="198" y="94"/>
                    <a:pt x="200" y="88"/>
                    <a:pt x="205" y="85"/>
                  </a:cubicBezTo>
                  <a:cubicBezTo>
                    <a:pt x="220" y="74"/>
                    <a:pt x="220" y="74"/>
                    <a:pt x="220" y="74"/>
                  </a:cubicBezTo>
                  <a:cubicBezTo>
                    <a:pt x="184" y="23"/>
                    <a:pt x="184" y="23"/>
                    <a:pt x="184" y="23"/>
                  </a:cubicBezTo>
                  <a:cubicBezTo>
                    <a:pt x="168" y="34"/>
                    <a:pt x="168" y="34"/>
                    <a:pt x="168" y="34"/>
                  </a:cubicBezTo>
                  <a:cubicBezTo>
                    <a:pt x="164" y="38"/>
                    <a:pt x="158" y="38"/>
                    <a:pt x="153" y="35"/>
                  </a:cubicBezTo>
                  <a:cubicBezTo>
                    <a:pt x="150" y="34"/>
                    <a:pt x="147" y="33"/>
                    <a:pt x="145" y="31"/>
                  </a:cubicBezTo>
                  <a:cubicBezTo>
                    <a:pt x="139" y="29"/>
                    <a:pt x="136" y="25"/>
                    <a:pt x="135" y="19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4" y="31"/>
                    <a:pt x="71" y="36"/>
                    <a:pt x="66" y="39"/>
                  </a:cubicBezTo>
                  <a:cubicBezTo>
                    <a:pt x="65" y="40"/>
                    <a:pt x="64" y="41"/>
                    <a:pt x="62" y="42"/>
                  </a:cubicBezTo>
                  <a:cubicBezTo>
                    <a:pt x="61" y="43"/>
                    <a:pt x="60" y="44"/>
                    <a:pt x="59" y="44"/>
                  </a:cubicBezTo>
                  <a:cubicBezTo>
                    <a:pt x="54" y="48"/>
                    <a:pt x="48" y="49"/>
                    <a:pt x="43" y="47"/>
                  </a:cubicBezTo>
                  <a:lnTo>
                    <a:pt x="26" y="39"/>
                  </a:lnTo>
                  <a:close/>
                  <a:moveTo>
                    <a:pt x="83" y="71"/>
                  </a:moveTo>
                  <a:cubicBezTo>
                    <a:pt x="106" y="54"/>
                    <a:pt x="138" y="60"/>
                    <a:pt x="154" y="83"/>
                  </a:cubicBezTo>
                  <a:cubicBezTo>
                    <a:pt x="171" y="106"/>
                    <a:pt x="166" y="137"/>
                    <a:pt x="143" y="154"/>
                  </a:cubicBezTo>
                  <a:cubicBezTo>
                    <a:pt x="120" y="170"/>
                    <a:pt x="88" y="165"/>
                    <a:pt x="71" y="142"/>
                  </a:cubicBezTo>
                  <a:cubicBezTo>
                    <a:pt x="55" y="119"/>
                    <a:pt x="60" y="87"/>
                    <a:pt x="83" y="7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9" name="任意多边形 16"/>
            <p:cNvSpPr/>
            <p:nvPr/>
          </p:nvSpPr>
          <p:spPr bwMode="auto">
            <a:xfrm>
              <a:off x="8464551" y="2379663"/>
              <a:ext cx="239713" cy="242887"/>
            </a:xfrm>
            <a:custGeom>
              <a:avLst/>
              <a:gdLst>
                <a:gd name="T0" fmla="*/ 39 w 106"/>
                <a:gd name="T1" fmla="*/ 0 h 107"/>
                <a:gd name="T2" fmla="*/ 13 w 106"/>
                <a:gd name="T3" fmla="*/ 15 h 107"/>
                <a:gd name="T4" fmla="*/ 18 w 106"/>
                <a:gd name="T5" fmla="*/ 23 h 107"/>
                <a:gd name="T6" fmla="*/ 18 w 106"/>
                <a:gd name="T7" fmla="*/ 30 h 107"/>
                <a:gd name="T8" fmla="*/ 15 w 106"/>
                <a:gd name="T9" fmla="*/ 34 h 107"/>
                <a:gd name="T10" fmla="*/ 9 w 106"/>
                <a:gd name="T11" fmla="*/ 38 h 107"/>
                <a:gd name="T12" fmla="*/ 0 w 106"/>
                <a:gd name="T13" fmla="*/ 38 h 107"/>
                <a:gd name="T14" fmla="*/ 0 w 106"/>
                <a:gd name="T15" fmla="*/ 68 h 107"/>
                <a:gd name="T16" fmla="*/ 9 w 106"/>
                <a:gd name="T17" fmla="*/ 68 h 107"/>
                <a:gd name="T18" fmla="*/ 15 w 106"/>
                <a:gd name="T19" fmla="*/ 72 h 107"/>
                <a:gd name="T20" fmla="*/ 18 w 106"/>
                <a:gd name="T21" fmla="*/ 76 h 107"/>
                <a:gd name="T22" fmla="*/ 18 w 106"/>
                <a:gd name="T23" fmla="*/ 84 h 107"/>
                <a:gd name="T24" fmla="*/ 13 w 106"/>
                <a:gd name="T25" fmla="*/ 92 h 107"/>
                <a:gd name="T26" fmla="*/ 39 w 106"/>
                <a:gd name="T27" fmla="*/ 107 h 107"/>
                <a:gd name="T28" fmla="*/ 44 w 106"/>
                <a:gd name="T29" fmla="*/ 99 h 107"/>
                <a:gd name="T30" fmla="*/ 51 w 106"/>
                <a:gd name="T31" fmla="*/ 95 h 107"/>
                <a:gd name="T32" fmla="*/ 53 w 106"/>
                <a:gd name="T33" fmla="*/ 95 h 107"/>
                <a:gd name="T34" fmla="*/ 55 w 106"/>
                <a:gd name="T35" fmla="*/ 95 h 107"/>
                <a:gd name="T36" fmla="*/ 62 w 106"/>
                <a:gd name="T37" fmla="*/ 99 h 107"/>
                <a:gd name="T38" fmla="*/ 66 w 106"/>
                <a:gd name="T39" fmla="*/ 107 h 107"/>
                <a:gd name="T40" fmla="*/ 92 w 106"/>
                <a:gd name="T41" fmla="*/ 92 h 107"/>
                <a:gd name="T42" fmla="*/ 88 w 106"/>
                <a:gd name="T43" fmla="*/ 84 h 107"/>
                <a:gd name="T44" fmla="*/ 88 w 106"/>
                <a:gd name="T45" fmla="*/ 76 h 107"/>
                <a:gd name="T46" fmla="*/ 90 w 106"/>
                <a:gd name="T47" fmla="*/ 72 h 107"/>
                <a:gd name="T48" fmla="*/ 97 w 106"/>
                <a:gd name="T49" fmla="*/ 68 h 107"/>
                <a:gd name="T50" fmla="*/ 106 w 106"/>
                <a:gd name="T51" fmla="*/ 68 h 107"/>
                <a:gd name="T52" fmla="*/ 106 w 106"/>
                <a:gd name="T53" fmla="*/ 38 h 107"/>
                <a:gd name="T54" fmla="*/ 97 w 106"/>
                <a:gd name="T55" fmla="*/ 38 h 107"/>
                <a:gd name="T56" fmla="*/ 90 w 106"/>
                <a:gd name="T57" fmla="*/ 34 h 107"/>
                <a:gd name="T58" fmla="*/ 88 w 106"/>
                <a:gd name="T59" fmla="*/ 30 h 107"/>
                <a:gd name="T60" fmla="*/ 88 w 106"/>
                <a:gd name="T61" fmla="*/ 23 h 107"/>
                <a:gd name="T62" fmla="*/ 92 w 106"/>
                <a:gd name="T63" fmla="*/ 15 h 107"/>
                <a:gd name="T64" fmla="*/ 66 w 106"/>
                <a:gd name="T65" fmla="*/ 0 h 107"/>
                <a:gd name="T66" fmla="*/ 62 w 106"/>
                <a:gd name="T67" fmla="*/ 8 h 107"/>
                <a:gd name="T68" fmla="*/ 55 w 106"/>
                <a:gd name="T69" fmla="*/ 11 h 107"/>
                <a:gd name="T70" fmla="*/ 53 w 106"/>
                <a:gd name="T71" fmla="*/ 11 h 107"/>
                <a:gd name="T72" fmla="*/ 51 w 106"/>
                <a:gd name="T73" fmla="*/ 11 h 107"/>
                <a:gd name="T74" fmla="*/ 44 w 106"/>
                <a:gd name="T75" fmla="*/ 8 h 107"/>
                <a:gd name="T76" fmla="*/ 39 w 106"/>
                <a:gd name="T77" fmla="*/ 0 h 107"/>
                <a:gd name="T78" fmla="*/ 53 w 106"/>
                <a:gd name="T79" fmla="*/ 29 h 107"/>
                <a:gd name="T80" fmla="*/ 78 w 106"/>
                <a:gd name="T81" fmla="*/ 53 h 107"/>
                <a:gd name="T82" fmla="*/ 53 w 106"/>
                <a:gd name="T83" fmla="*/ 78 h 107"/>
                <a:gd name="T84" fmla="*/ 28 w 106"/>
                <a:gd name="T85" fmla="*/ 53 h 107"/>
                <a:gd name="T86" fmla="*/ 53 w 106"/>
                <a:gd name="T87" fmla="*/ 2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6" h="107">
                  <a:moveTo>
                    <a:pt x="39" y="0"/>
                  </a:moveTo>
                  <a:cubicBezTo>
                    <a:pt x="13" y="15"/>
                    <a:pt x="13" y="15"/>
                    <a:pt x="13" y="15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9" y="25"/>
                    <a:pt x="19" y="28"/>
                    <a:pt x="18" y="30"/>
                  </a:cubicBezTo>
                  <a:cubicBezTo>
                    <a:pt x="17" y="32"/>
                    <a:pt x="16" y="33"/>
                    <a:pt x="15" y="34"/>
                  </a:cubicBezTo>
                  <a:cubicBezTo>
                    <a:pt x="14" y="37"/>
                    <a:pt x="12" y="38"/>
                    <a:pt x="9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12" y="68"/>
                    <a:pt x="14" y="70"/>
                    <a:pt x="15" y="72"/>
                  </a:cubicBezTo>
                  <a:cubicBezTo>
                    <a:pt x="16" y="74"/>
                    <a:pt x="17" y="75"/>
                    <a:pt x="18" y="76"/>
                  </a:cubicBezTo>
                  <a:cubicBezTo>
                    <a:pt x="19" y="79"/>
                    <a:pt x="19" y="81"/>
                    <a:pt x="18" y="84"/>
                  </a:cubicBezTo>
                  <a:cubicBezTo>
                    <a:pt x="13" y="92"/>
                    <a:pt x="13" y="92"/>
                    <a:pt x="13" y="92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45" y="96"/>
                    <a:pt x="48" y="95"/>
                    <a:pt x="51" y="95"/>
                  </a:cubicBezTo>
                  <a:cubicBezTo>
                    <a:pt x="51" y="95"/>
                    <a:pt x="52" y="95"/>
                    <a:pt x="53" y="95"/>
                  </a:cubicBezTo>
                  <a:cubicBezTo>
                    <a:pt x="54" y="95"/>
                    <a:pt x="54" y="95"/>
                    <a:pt x="55" y="95"/>
                  </a:cubicBezTo>
                  <a:cubicBezTo>
                    <a:pt x="58" y="95"/>
                    <a:pt x="60" y="96"/>
                    <a:pt x="62" y="99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88" y="84"/>
                    <a:pt x="88" y="84"/>
                    <a:pt x="88" y="84"/>
                  </a:cubicBezTo>
                  <a:cubicBezTo>
                    <a:pt x="86" y="81"/>
                    <a:pt x="87" y="79"/>
                    <a:pt x="88" y="76"/>
                  </a:cubicBezTo>
                  <a:cubicBezTo>
                    <a:pt x="89" y="75"/>
                    <a:pt x="90" y="74"/>
                    <a:pt x="90" y="72"/>
                  </a:cubicBezTo>
                  <a:cubicBezTo>
                    <a:pt x="92" y="70"/>
                    <a:pt x="94" y="68"/>
                    <a:pt x="97" y="68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4" y="38"/>
                    <a:pt x="92" y="37"/>
                    <a:pt x="90" y="34"/>
                  </a:cubicBezTo>
                  <a:cubicBezTo>
                    <a:pt x="90" y="33"/>
                    <a:pt x="89" y="32"/>
                    <a:pt x="88" y="30"/>
                  </a:cubicBezTo>
                  <a:cubicBezTo>
                    <a:pt x="87" y="28"/>
                    <a:pt x="86" y="25"/>
                    <a:pt x="88" y="23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0" y="10"/>
                    <a:pt x="58" y="12"/>
                    <a:pt x="55" y="11"/>
                  </a:cubicBezTo>
                  <a:cubicBezTo>
                    <a:pt x="54" y="11"/>
                    <a:pt x="54" y="11"/>
                    <a:pt x="53" y="11"/>
                  </a:cubicBezTo>
                  <a:cubicBezTo>
                    <a:pt x="52" y="11"/>
                    <a:pt x="51" y="11"/>
                    <a:pt x="51" y="11"/>
                  </a:cubicBezTo>
                  <a:cubicBezTo>
                    <a:pt x="48" y="12"/>
                    <a:pt x="45" y="10"/>
                    <a:pt x="44" y="8"/>
                  </a:cubicBezTo>
                  <a:lnTo>
                    <a:pt x="39" y="0"/>
                  </a:lnTo>
                  <a:close/>
                  <a:moveTo>
                    <a:pt x="53" y="29"/>
                  </a:moveTo>
                  <a:cubicBezTo>
                    <a:pt x="67" y="29"/>
                    <a:pt x="78" y="40"/>
                    <a:pt x="78" y="53"/>
                  </a:cubicBezTo>
                  <a:cubicBezTo>
                    <a:pt x="78" y="67"/>
                    <a:pt x="67" y="78"/>
                    <a:pt x="53" y="78"/>
                  </a:cubicBezTo>
                  <a:cubicBezTo>
                    <a:pt x="39" y="78"/>
                    <a:pt x="28" y="67"/>
                    <a:pt x="28" y="53"/>
                  </a:cubicBezTo>
                  <a:cubicBezTo>
                    <a:pt x="28" y="40"/>
                    <a:pt x="39" y="29"/>
                    <a:pt x="53" y="29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0" name="任意多边形 17"/>
            <p:cNvSpPr/>
            <p:nvPr/>
          </p:nvSpPr>
          <p:spPr bwMode="auto">
            <a:xfrm>
              <a:off x="3487739" y="2506663"/>
              <a:ext cx="249238" cy="247650"/>
            </a:xfrm>
            <a:custGeom>
              <a:avLst/>
              <a:gdLst>
                <a:gd name="T0" fmla="*/ 4 w 110"/>
                <a:gd name="T1" fmla="*/ 75 h 109"/>
                <a:gd name="T2" fmla="*/ 22 w 110"/>
                <a:gd name="T3" fmla="*/ 99 h 109"/>
                <a:gd name="T4" fmla="*/ 29 w 110"/>
                <a:gd name="T5" fmla="*/ 93 h 109"/>
                <a:gd name="T6" fmla="*/ 37 w 110"/>
                <a:gd name="T7" fmla="*/ 93 h 109"/>
                <a:gd name="T8" fmla="*/ 41 w 110"/>
                <a:gd name="T9" fmla="*/ 94 h 109"/>
                <a:gd name="T10" fmla="*/ 46 w 110"/>
                <a:gd name="T11" fmla="*/ 100 h 109"/>
                <a:gd name="T12" fmla="*/ 47 w 110"/>
                <a:gd name="T13" fmla="*/ 109 h 109"/>
                <a:gd name="T14" fmla="*/ 77 w 110"/>
                <a:gd name="T15" fmla="*/ 106 h 109"/>
                <a:gd name="T16" fmla="*/ 75 w 110"/>
                <a:gd name="T17" fmla="*/ 96 h 109"/>
                <a:gd name="T18" fmla="*/ 79 w 110"/>
                <a:gd name="T19" fmla="*/ 90 h 109"/>
                <a:gd name="T20" fmla="*/ 82 w 110"/>
                <a:gd name="T21" fmla="*/ 87 h 109"/>
                <a:gd name="T22" fmla="*/ 90 w 110"/>
                <a:gd name="T23" fmla="*/ 86 h 109"/>
                <a:gd name="T24" fmla="*/ 98 w 110"/>
                <a:gd name="T25" fmla="*/ 89 h 109"/>
                <a:gd name="T26" fmla="*/ 110 w 110"/>
                <a:gd name="T27" fmla="*/ 61 h 109"/>
                <a:gd name="T28" fmla="*/ 101 w 110"/>
                <a:gd name="T29" fmla="*/ 58 h 109"/>
                <a:gd name="T30" fmla="*/ 97 w 110"/>
                <a:gd name="T31" fmla="*/ 52 h 109"/>
                <a:gd name="T32" fmla="*/ 96 w 110"/>
                <a:gd name="T33" fmla="*/ 49 h 109"/>
                <a:gd name="T34" fmla="*/ 96 w 110"/>
                <a:gd name="T35" fmla="*/ 47 h 109"/>
                <a:gd name="T36" fmla="*/ 99 w 110"/>
                <a:gd name="T37" fmla="*/ 40 h 109"/>
                <a:gd name="T38" fmla="*/ 106 w 110"/>
                <a:gd name="T39" fmla="*/ 35 h 109"/>
                <a:gd name="T40" fmla="*/ 88 w 110"/>
                <a:gd name="T41" fmla="*/ 11 h 109"/>
                <a:gd name="T42" fmla="*/ 80 w 110"/>
                <a:gd name="T43" fmla="*/ 16 h 109"/>
                <a:gd name="T44" fmla="*/ 73 w 110"/>
                <a:gd name="T45" fmla="*/ 17 h 109"/>
                <a:gd name="T46" fmla="*/ 69 w 110"/>
                <a:gd name="T47" fmla="*/ 15 h 109"/>
                <a:gd name="T48" fmla="*/ 64 w 110"/>
                <a:gd name="T49" fmla="*/ 9 h 109"/>
                <a:gd name="T50" fmla="*/ 63 w 110"/>
                <a:gd name="T51" fmla="*/ 0 h 109"/>
                <a:gd name="T52" fmla="*/ 33 w 110"/>
                <a:gd name="T53" fmla="*/ 4 h 109"/>
                <a:gd name="T54" fmla="*/ 34 w 110"/>
                <a:gd name="T55" fmla="*/ 13 h 109"/>
                <a:gd name="T56" fmla="*/ 31 w 110"/>
                <a:gd name="T57" fmla="*/ 20 h 109"/>
                <a:gd name="T58" fmla="*/ 28 w 110"/>
                <a:gd name="T59" fmla="*/ 23 h 109"/>
                <a:gd name="T60" fmla="*/ 20 w 110"/>
                <a:gd name="T61" fmla="*/ 24 h 109"/>
                <a:gd name="T62" fmla="*/ 12 w 110"/>
                <a:gd name="T63" fmla="*/ 21 h 109"/>
                <a:gd name="T64" fmla="*/ 0 w 110"/>
                <a:gd name="T65" fmla="*/ 48 h 109"/>
                <a:gd name="T66" fmla="*/ 9 w 110"/>
                <a:gd name="T67" fmla="*/ 52 h 109"/>
                <a:gd name="T68" fmla="*/ 13 w 110"/>
                <a:gd name="T69" fmla="*/ 58 h 109"/>
                <a:gd name="T70" fmla="*/ 13 w 110"/>
                <a:gd name="T71" fmla="*/ 60 h 109"/>
                <a:gd name="T72" fmla="*/ 14 w 110"/>
                <a:gd name="T73" fmla="*/ 62 h 109"/>
                <a:gd name="T74" fmla="*/ 11 w 110"/>
                <a:gd name="T75" fmla="*/ 70 h 109"/>
                <a:gd name="T76" fmla="*/ 4 w 110"/>
                <a:gd name="T77" fmla="*/ 75 h 109"/>
                <a:gd name="T78" fmla="*/ 30 w 110"/>
                <a:gd name="T79" fmla="*/ 58 h 109"/>
                <a:gd name="T80" fmla="*/ 52 w 110"/>
                <a:gd name="T81" fmla="*/ 30 h 109"/>
                <a:gd name="T82" fmla="*/ 79 w 110"/>
                <a:gd name="T83" fmla="*/ 52 h 109"/>
                <a:gd name="T84" fmla="*/ 58 w 110"/>
                <a:gd name="T85" fmla="*/ 79 h 109"/>
                <a:gd name="T86" fmla="*/ 30 w 110"/>
                <a:gd name="T87" fmla="*/ 5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0" h="109">
                  <a:moveTo>
                    <a:pt x="4" y="75"/>
                  </a:moveTo>
                  <a:cubicBezTo>
                    <a:pt x="22" y="99"/>
                    <a:pt x="22" y="99"/>
                    <a:pt x="22" y="99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31" y="92"/>
                    <a:pt x="34" y="92"/>
                    <a:pt x="37" y="93"/>
                  </a:cubicBezTo>
                  <a:cubicBezTo>
                    <a:pt x="38" y="93"/>
                    <a:pt x="39" y="94"/>
                    <a:pt x="41" y="94"/>
                  </a:cubicBezTo>
                  <a:cubicBezTo>
                    <a:pt x="43" y="95"/>
                    <a:pt x="45" y="98"/>
                    <a:pt x="46" y="100"/>
                  </a:cubicBezTo>
                  <a:cubicBezTo>
                    <a:pt x="47" y="109"/>
                    <a:pt x="47" y="109"/>
                    <a:pt x="47" y="109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75" y="96"/>
                    <a:pt x="75" y="96"/>
                    <a:pt x="75" y="96"/>
                  </a:cubicBezTo>
                  <a:cubicBezTo>
                    <a:pt x="75" y="94"/>
                    <a:pt x="76" y="91"/>
                    <a:pt x="79" y="90"/>
                  </a:cubicBezTo>
                  <a:cubicBezTo>
                    <a:pt x="80" y="89"/>
                    <a:pt x="81" y="88"/>
                    <a:pt x="82" y="87"/>
                  </a:cubicBezTo>
                  <a:cubicBezTo>
                    <a:pt x="84" y="85"/>
                    <a:pt x="87" y="85"/>
                    <a:pt x="90" y="86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110" y="61"/>
                    <a:pt x="110" y="61"/>
                    <a:pt x="110" y="61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99" y="57"/>
                    <a:pt x="97" y="54"/>
                    <a:pt x="97" y="52"/>
                  </a:cubicBezTo>
                  <a:cubicBezTo>
                    <a:pt x="97" y="51"/>
                    <a:pt x="97" y="50"/>
                    <a:pt x="96" y="49"/>
                  </a:cubicBezTo>
                  <a:cubicBezTo>
                    <a:pt x="96" y="49"/>
                    <a:pt x="96" y="48"/>
                    <a:pt x="96" y="47"/>
                  </a:cubicBezTo>
                  <a:cubicBezTo>
                    <a:pt x="96" y="45"/>
                    <a:pt x="97" y="42"/>
                    <a:pt x="99" y="40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88" y="11"/>
                    <a:pt x="88" y="11"/>
                    <a:pt x="88" y="11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78" y="18"/>
                    <a:pt x="75" y="18"/>
                    <a:pt x="73" y="17"/>
                  </a:cubicBezTo>
                  <a:cubicBezTo>
                    <a:pt x="72" y="16"/>
                    <a:pt x="70" y="16"/>
                    <a:pt x="69" y="15"/>
                  </a:cubicBezTo>
                  <a:cubicBezTo>
                    <a:pt x="66" y="14"/>
                    <a:pt x="64" y="12"/>
                    <a:pt x="64" y="9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5" y="16"/>
                    <a:pt x="33" y="19"/>
                    <a:pt x="31" y="20"/>
                  </a:cubicBezTo>
                  <a:cubicBezTo>
                    <a:pt x="30" y="21"/>
                    <a:pt x="29" y="22"/>
                    <a:pt x="28" y="23"/>
                  </a:cubicBezTo>
                  <a:cubicBezTo>
                    <a:pt x="26" y="25"/>
                    <a:pt x="23" y="25"/>
                    <a:pt x="20" y="24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1" y="53"/>
                    <a:pt x="13" y="55"/>
                    <a:pt x="13" y="58"/>
                  </a:cubicBezTo>
                  <a:cubicBezTo>
                    <a:pt x="13" y="59"/>
                    <a:pt x="13" y="60"/>
                    <a:pt x="13" y="60"/>
                  </a:cubicBezTo>
                  <a:cubicBezTo>
                    <a:pt x="13" y="61"/>
                    <a:pt x="13" y="62"/>
                    <a:pt x="14" y="62"/>
                  </a:cubicBezTo>
                  <a:cubicBezTo>
                    <a:pt x="14" y="65"/>
                    <a:pt x="13" y="68"/>
                    <a:pt x="11" y="70"/>
                  </a:cubicBezTo>
                  <a:lnTo>
                    <a:pt x="4" y="75"/>
                  </a:lnTo>
                  <a:close/>
                  <a:moveTo>
                    <a:pt x="30" y="58"/>
                  </a:moveTo>
                  <a:cubicBezTo>
                    <a:pt x="29" y="45"/>
                    <a:pt x="38" y="32"/>
                    <a:pt x="52" y="30"/>
                  </a:cubicBezTo>
                  <a:cubicBezTo>
                    <a:pt x="65" y="29"/>
                    <a:pt x="78" y="38"/>
                    <a:pt x="79" y="52"/>
                  </a:cubicBezTo>
                  <a:cubicBezTo>
                    <a:pt x="81" y="65"/>
                    <a:pt x="72" y="78"/>
                    <a:pt x="58" y="79"/>
                  </a:cubicBezTo>
                  <a:cubicBezTo>
                    <a:pt x="45" y="81"/>
                    <a:pt x="32" y="72"/>
                    <a:pt x="30" y="58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1" name="矩形 120"/>
            <p:cNvSpPr/>
            <p:nvPr/>
          </p:nvSpPr>
          <p:spPr bwMode="auto">
            <a:xfrm>
              <a:off x="4695826" y="2074863"/>
              <a:ext cx="738188" cy="892175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2" name="矩形 121"/>
            <p:cNvSpPr/>
            <p:nvPr/>
          </p:nvSpPr>
          <p:spPr bwMode="auto">
            <a:xfrm>
              <a:off x="4783139" y="2154238"/>
              <a:ext cx="566738" cy="7318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3" name="矩形 122"/>
            <p:cNvSpPr/>
            <p:nvPr/>
          </p:nvSpPr>
          <p:spPr bwMode="auto">
            <a:xfrm>
              <a:off x="4783139" y="2154238"/>
              <a:ext cx="20638" cy="731837"/>
            </a:xfrm>
            <a:prstGeom prst="rect">
              <a:avLst/>
            </a:pr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4" name="矩形 123"/>
            <p:cNvSpPr/>
            <p:nvPr/>
          </p:nvSpPr>
          <p:spPr bwMode="auto">
            <a:xfrm>
              <a:off x="5434014" y="2074863"/>
              <a:ext cx="20638" cy="892175"/>
            </a:xfrm>
            <a:prstGeom prst="rect">
              <a:avLst/>
            </a:pr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5" name="矩形 124"/>
            <p:cNvSpPr/>
            <p:nvPr/>
          </p:nvSpPr>
          <p:spPr bwMode="auto">
            <a:xfrm>
              <a:off x="4970464" y="2257426"/>
              <a:ext cx="134938" cy="396875"/>
            </a:xfrm>
            <a:prstGeom prst="rect">
              <a:avLst/>
            </a:pr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6" name="任意多边形 23"/>
            <p:cNvSpPr/>
            <p:nvPr/>
          </p:nvSpPr>
          <p:spPr bwMode="auto">
            <a:xfrm>
              <a:off x="4910139" y="2522538"/>
              <a:ext cx="365125" cy="203200"/>
            </a:xfrm>
            <a:custGeom>
              <a:avLst/>
              <a:gdLst>
                <a:gd name="T0" fmla="*/ 227 w 230"/>
                <a:gd name="T1" fmla="*/ 126 h 128"/>
                <a:gd name="T2" fmla="*/ 227 w 230"/>
                <a:gd name="T3" fmla="*/ 123 h 128"/>
                <a:gd name="T4" fmla="*/ 5 w 230"/>
                <a:gd name="T5" fmla="*/ 123 h 128"/>
                <a:gd name="T6" fmla="*/ 5 w 230"/>
                <a:gd name="T7" fmla="*/ 6 h 128"/>
                <a:gd name="T8" fmla="*/ 224 w 230"/>
                <a:gd name="T9" fmla="*/ 6 h 128"/>
                <a:gd name="T10" fmla="*/ 224 w 230"/>
                <a:gd name="T11" fmla="*/ 126 h 128"/>
                <a:gd name="T12" fmla="*/ 227 w 230"/>
                <a:gd name="T13" fmla="*/ 126 h 128"/>
                <a:gd name="T14" fmla="*/ 227 w 230"/>
                <a:gd name="T15" fmla="*/ 123 h 128"/>
                <a:gd name="T16" fmla="*/ 227 w 230"/>
                <a:gd name="T17" fmla="*/ 126 h 128"/>
                <a:gd name="T18" fmla="*/ 230 w 230"/>
                <a:gd name="T19" fmla="*/ 126 h 128"/>
                <a:gd name="T20" fmla="*/ 230 w 230"/>
                <a:gd name="T21" fmla="*/ 0 h 128"/>
                <a:gd name="T22" fmla="*/ 0 w 230"/>
                <a:gd name="T23" fmla="*/ 0 h 128"/>
                <a:gd name="T24" fmla="*/ 0 w 230"/>
                <a:gd name="T25" fmla="*/ 128 h 128"/>
                <a:gd name="T26" fmla="*/ 230 w 230"/>
                <a:gd name="T27" fmla="*/ 128 h 128"/>
                <a:gd name="T28" fmla="*/ 230 w 230"/>
                <a:gd name="T29" fmla="*/ 126 h 128"/>
                <a:gd name="T30" fmla="*/ 227 w 230"/>
                <a:gd name="T31" fmla="*/ 12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0" h="128">
                  <a:moveTo>
                    <a:pt x="227" y="126"/>
                  </a:moveTo>
                  <a:lnTo>
                    <a:pt x="227" y="123"/>
                  </a:lnTo>
                  <a:lnTo>
                    <a:pt x="5" y="123"/>
                  </a:lnTo>
                  <a:lnTo>
                    <a:pt x="5" y="6"/>
                  </a:lnTo>
                  <a:lnTo>
                    <a:pt x="224" y="6"/>
                  </a:lnTo>
                  <a:lnTo>
                    <a:pt x="224" y="126"/>
                  </a:lnTo>
                  <a:lnTo>
                    <a:pt x="227" y="126"/>
                  </a:lnTo>
                  <a:lnTo>
                    <a:pt x="227" y="123"/>
                  </a:lnTo>
                  <a:lnTo>
                    <a:pt x="227" y="126"/>
                  </a:lnTo>
                  <a:lnTo>
                    <a:pt x="230" y="126"/>
                  </a:lnTo>
                  <a:lnTo>
                    <a:pt x="230" y="0"/>
                  </a:lnTo>
                  <a:lnTo>
                    <a:pt x="0" y="0"/>
                  </a:lnTo>
                  <a:lnTo>
                    <a:pt x="0" y="128"/>
                  </a:lnTo>
                  <a:lnTo>
                    <a:pt x="230" y="128"/>
                  </a:lnTo>
                  <a:lnTo>
                    <a:pt x="230" y="126"/>
                  </a:lnTo>
                  <a:lnTo>
                    <a:pt x="227" y="12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7" name="矩形 126"/>
            <p:cNvSpPr/>
            <p:nvPr/>
          </p:nvSpPr>
          <p:spPr bwMode="auto">
            <a:xfrm>
              <a:off x="6737351" y="2074863"/>
              <a:ext cx="735013" cy="892175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8" name="矩形 127"/>
            <p:cNvSpPr/>
            <p:nvPr/>
          </p:nvSpPr>
          <p:spPr bwMode="auto">
            <a:xfrm>
              <a:off x="6737351" y="2074863"/>
              <a:ext cx="735013" cy="892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9" name="矩形 128"/>
            <p:cNvSpPr/>
            <p:nvPr/>
          </p:nvSpPr>
          <p:spPr bwMode="auto">
            <a:xfrm>
              <a:off x="6821489" y="2154238"/>
              <a:ext cx="566738" cy="7318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0" name="矩形 129"/>
            <p:cNvSpPr/>
            <p:nvPr/>
          </p:nvSpPr>
          <p:spPr bwMode="auto">
            <a:xfrm>
              <a:off x="6821489" y="2154238"/>
              <a:ext cx="566738" cy="731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1" name="矩形 130"/>
            <p:cNvSpPr/>
            <p:nvPr/>
          </p:nvSpPr>
          <p:spPr bwMode="auto">
            <a:xfrm>
              <a:off x="6821489" y="2154238"/>
              <a:ext cx="20638" cy="731837"/>
            </a:xfrm>
            <a:prstGeom prst="rect">
              <a:avLst/>
            </a:pr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2" name="矩形 131"/>
            <p:cNvSpPr/>
            <p:nvPr/>
          </p:nvSpPr>
          <p:spPr bwMode="auto">
            <a:xfrm>
              <a:off x="6821489" y="2154238"/>
              <a:ext cx="20638" cy="731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3" name="矩形 132"/>
            <p:cNvSpPr/>
            <p:nvPr/>
          </p:nvSpPr>
          <p:spPr bwMode="auto">
            <a:xfrm>
              <a:off x="7472364" y="2074863"/>
              <a:ext cx="22225" cy="892175"/>
            </a:xfrm>
            <a:prstGeom prst="rect">
              <a:avLst/>
            </a:pr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4" name="矩形 133"/>
            <p:cNvSpPr/>
            <p:nvPr/>
          </p:nvSpPr>
          <p:spPr bwMode="auto">
            <a:xfrm>
              <a:off x="7472364" y="2074863"/>
              <a:ext cx="22225" cy="892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5" name="矩形 134"/>
            <p:cNvSpPr/>
            <p:nvPr/>
          </p:nvSpPr>
          <p:spPr bwMode="auto">
            <a:xfrm>
              <a:off x="7010401" y="2257426"/>
              <a:ext cx="133350" cy="396875"/>
            </a:xfrm>
            <a:prstGeom prst="rect">
              <a:avLst/>
            </a:pr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6" name="矩形 135"/>
            <p:cNvSpPr/>
            <p:nvPr/>
          </p:nvSpPr>
          <p:spPr bwMode="auto">
            <a:xfrm>
              <a:off x="7010401" y="2257426"/>
              <a:ext cx="1333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7" name="任意多边形 34"/>
            <p:cNvSpPr/>
            <p:nvPr/>
          </p:nvSpPr>
          <p:spPr bwMode="auto">
            <a:xfrm>
              <a:off x="6948489" y="2522538"/>
              <a:ext cx="365125" cy="203200"/>
            </a:xfrm>
            <a:custGeom>
              <a:avLst/>
              <a:gdLst>
                <a:gd name="T0" fmla="*/ 227 w 230"/>
                <a:gd name="T1" fmla="*/ 126 h 128"/>
                <a:gd name="T2" fmla="*/ 227 w 230"/>
                <a:gd name="T3" fmla="*/ 123 h 128"/>
                <a:gd name="T4" fmla="*/ 6 w 230"/>
                <a:gd name="T5" fmla="*/ 123 h 128"/>
                <a:gd name="T6" fmla="*/ 6 w 230"/>
                <a:gd name="T7" fmla="*/ 6 h 128"/>
                <a:gd name="T8" fmla="*/ 224 w 230"/>
                <a:gd name="T9" fmla="*/ 6 h 128"/>
                <a:gd name="T10" fmla="*/ 224 w 230"/>
                <a:gd name="T11" fmla="*/ 126 h 128"/>
                <a:gd name="T12" fmla="*/ 227 w 230"/>
                <a:gd name="T13" fmla="*/ 126 h 128"/>
                <a:gd name="T14" fmla="*/ 227 w 230"/>
                <a:gd name="T15" fmla="*/ 123 h 128"/>
                <a:gd name="T16" fmla="*/ 227 w 230"/>
                <a:gd name="T17" fmla="*/ 126 h 128"/>
                <a:gd name="T18" fmla="*/ 230 w 230"/>
                <a:gd name="T19" fmla="*/ 126 h 128"/>
                <a:gd name="T20" fmla="*/ 230 w 230"/>
                <a:gd name="T21" fmla="*/ 0 h 128"/>
                <a:gd name="T22" fmla="*/ 0 w 230"/>
                <a:gd name="T23" fmla="*/ 0 h 128"/>
                <a:gd name="T24" fmla="*/ 0 w 230"/>
                <a:gd name="T25" fmla="*/ 128 h 128"/>
                <a:gd name="T26" fmla="*/ 230 w 230"/>
                <a:gd name="T27" fmla="*/ 128 h 128"/>
                <a:gd name="T28" fmla="*/ 230 w 230"/>
                <a:gd name="T29" fmla="*/ 126 h 128"/>
                <a:gd name="T30" fmla="*/ 227 w 230"/>
                <a:gd name="T31" fmla="*/ 12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0" h="128">
                  <a:moveTo>
                    <a:pt x="227" y="126"/>
                  </a:moveTo>
                  <a:lnTo>
                    <a:pt x="227" y="123"/>
                  </a:lnTo>
                  <a:lnTo>
                    <a:pt x="6" y="123"/>
                  </a:lnTo>
                  <a:lnTo>
                    <a:pt x="6" y="6"/>
                  </a:lnTo>
                  <a:lnTo>
                    <a:pt x="224" y="6"/>
                  </a:lnTo>
                  <a:lnTo>
                    <a:pt x="224" y="126"/>
                  </a:lnTo>
                  <a:lnTo>
                    <a:pt x="227" y="126"/>
                  </a:lnTo>
                  <a:lnTo>
                    <a:pt x="227" y="123"/>
                  </a:lnTo>
                  <a:lnTo>
                    <a:pt x="227" y="126"/>
                  </a:lnTo>
                  <a:lnTo>
                    <a:pt x="230" y="126"/>
                  </a:lnTo>
                  <a:lnTo>
                    <a:pt x="230" y="0"/>
                  </a:lnTo>
                  <a:lnTo>
                    <a:pt x="0" y="0"/>
                  </a:lnTo>
                  <a:lnTo>
                    <a:pt x="0" y="128"/>
                  </a:lnTo>
                  <a:lnTo>
                    <a:pt x="230" y="128"/>
                  </a:lnTo>
                  <a:lnTo>
                    <a:pt x="230" y="126"/>
                  </a:lnTo>
                  <a:lnTo>
                    <a:pt x="227" y="12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8" name="任意多边形 35"/>
            <p:cNvSpPr/>
            <p:nvPr/>
          </p:nvSpPr>
          <p:spPr bwMode="auto">
            <a:xfrm>
              <a:off x="6948489" y="2522538"/>
              <a:ext cx="365125" cy="203200"/>
            </a:xfrm>
            <a:custGeom>
              <a:avLst/>
              <a:gdLst>
                <a:gd name="T0" fmla="*/ 227 w 230"/>
                <a:gd name="T1" fmla="*/ 126 h 128"/>
                <a:gd name="T2" fmla="*/ 227 w 230"/>
                <a:gd name="T3" fmla="*/ 123 h 128"/>
                <a:gd name="T4" fmla="*/ 6 w 230"/>
                <a:gd name="T5" fmla="*/ 123 h 128"/>
                <a:gd name="T6" fmla="*/ 6 w 230"/>
                <a:gd name="T7" fmla="*/ 6 h 128"/>
                <a:gd name="T8" fmla="*/ 224 w 230"/>
                <a:gd name="T9" fmla="*/ 6 h 128"/>
                <a:gd name="T10" fmla="*/ 224 w 230"/>
                <a:gd name="T11" fmla="*/ 126 h 128"/>
                <a:gd name="T12" fmla="*/ 227 w 230"/>
                <a:gd name="T13" fmla="*/ 126 h 128"/>
                <a:gd name="T14" fmla="*/ 227 w 230"/>
                <a:gd name="T15" fmla="*/ 123 h 128"/>
                <a:gd name="T16" fmla="*/ 227 w 230"/>
                <a:gd name="T17" fmla="*/ 126 h 128"/>
                <a:gd name="T18" fmla="*/ 230 w 230"/>
                <a:gd name="T19" fmla="*/ 126 h 128"/>
                <a:gd name="T20" fmla="*/ 230 w 230"/>
                <a:gd name="T21" fmla="*/ 0 h 128"/>
                <a:gd name="T22" fmla="*/ 0 w 230"/>
                <a:gd name="T23" fmla="*/ 0 h 128"/>
                <a:gd name="T24" fmla="*/ 0 w 230"/>
                <a:gd name="T25" fmla="*/ 128 h 128"/>
                <a:gd name="T26" fmla="*/ 230 w 230"/>
                <a:gd name="T27" fmla="*/ 128 h 128"/>
                <a:gd name="T28" fmla="*/ 230 w 230"/>
                <a:gd name="T29" fmla="*/ 126 h 128"/>
                <a:gd name="T30" fmla="*/ 227 w 230"/>
                <a:gd name="T31" fmla="*/ 12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0" h="128">
                  <a:moveTo>
                    <a:pt x="227" y="126"/>
                  </a:moveTo>
                  <a:lnTo>
                    <a:pt x="227" y="123"/>
                  </a:lnTo>
                  <a:lnTo>
                    <a:pt x="6" y="123"/>
                  </a:lnTo>
                  <a:lnTo>
                    <a:pt x="6" y="6"/>
                  </a:lnTo>
                  <a:lnTo>
                    <a:pt x="224" y="6"/>
                  </a:lnTo>
                  <a:lnTo>
                    <a:pt x="224" y="126"/>
                  </a:lnTo>
                  <a:lnTo>
                    <a:pt x="227" y="126"/>
                  </a:lnTo>
                  <a:lnTo>
                    <a:pt x="227" y="123"/>
                  </a:lnTo>
                  <a:lnTo>
                    <a:pt x="227" y="126"/>
                  </a:lnTo>
                  <a:lnTo>
                    <a:pt x="230" y="126"/>
                  </a:lnTo>
                  <a:lnTo>
                    <a:pt x="230" y="0"/>
                  </a:lnTo>
                  <a:lnTo>
                    <a:pt x="0" y="0"/>
                  </a:lnTo>
                  <a:lnTo>
                    <a:pt x="0" y="128"/>
                  </a:lnTo>
                  <a:lnTo>
                    <a:pt x="230" y="128"/>
                  </a:lnTo>
                  <a:lnTo>
                    <a:pt x="230" y="126"/>
                  </a:lnTo>
                  <a:lnTo>
                    <a:pt x="227" y="1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9" name="矩形 138"/>
            <p:cNvSpPr/>
            <p:nvPr/>
          </p:nvSpPr>
          <p:spPr bwMode="auto">
            <a:xfrm>
              <a:off x="5716589" y="2074863"/>
              <a:ext cx="735013" cy="892175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0" name="矩形 139"/>
            <p:cNvSpPr/>
            <p:nvPr/>
          </p:nvSpPr>
          <p:spPr bwMode="auto">
            <a:xfrm>
              <a:off x="5800726" y="2154238"/>
              <a:ext cx="566738" cy="7318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1" name="矩形 140"/>
            <p:cNvSpPr/>
            <p:nvPr/>
          </p:nvSpPr>
          <p:spPr bwMode="auto">
            <a:xfrm>
              <a:off x="5800726" y="2154238"/>
              <a:ext cx="23813" cy="731837"/>
            </a:xfrm>
            <a:prstGeom prst="rect">
              <a:avLst/>
            </a:pr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2" name="矩形 141"/>
            <p:cNvSpPr/>
            <p:nvPr/>
          </p:nvSpPr>
          <p:spPr bwMode="auto">
            <a:xfrm>
              <a:off x="6451601" y="2074863"/>
              <a:ext cx="23813" cy="892175"/>
            </a:xfrm>
            <a:prstGeom prst="rect">
              <a:avLst/>
            </a:pr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3" name="矩形 142"/>
            <p:cNvSpPr/>
            <p:nvPr/>
          </p:nvSpPr>
          <p:spPr bwMode="auto">
            <a:xfrm>
              <a:off x="6030914" y="2344738"/>
              <a:ext cx="112713" cy="288925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4" name="任意多边形 41"/>
            <p:cNvSpPr/>
            <p:nvPr/>
          </p:nvSpPr>
          <p:spPr bwMode="auto">
            <a:xfrm>
              <a:off x="5953126" y="2516188"/>
              <a:ext cx="317500" cy="207962"/>
            </a:xfrm>
            <a:custGeom>
              <a:avLst/>
              <a:gdLst>
                <a:gd name="T0" fmla="*/ 197 w 200"/>
                <a:gd name="T1" fmla="*/ 128 h 131"/>
                <a:gd name="T2" fmla="*/ 197 w 200"/>
                <a:gd name="T3" fmla="*/ 125 h 131"/>
                <a:gd name="T4" fmla="*/ 6 w 200"/>
                <a:gd name="T5" fmla="*/ 125 h 131"/>
                <a:gd name="T6" fmla="*/ 6 w 200"/>
                <a:gd name="T7" fmla="*/ 5 h 131"/>
                <a:gd name="T8" fmla="*/ 194 w 200"/>
                <a:gd name="T9" fmla="*/ 5 h 131"/>
                <a:gd name="T10" fmla="*/ 194 w 200"/>
                <a:gd name="T11" fmla="*/ 128 h 131"/>
                <a:gd name="T12" fmla="*/ 197 w 200"/>
                <a:gd name="T13" fmla="*/ 128 h 131"/>
                <a:gd name="T14" fmla="*/ 197 w 200"/>
                <a:gd name="T15" fmla="*/ 125 h 131"/>
                <a:gd name="T16" fmla="*/ 197 w 200"/>
                <a:gd name="T17" fmla="*/ 128 h 131"/>
                <a:gd name="T18" fmla="*/ 200 w 200"/>
                <a:gd name="T19" fmla="*/ 128 h 131"/>
                <a:gd name="T20" fmla="*/ 200 w 200"/>
                <a:gd name="T21" fmla="*/ 0 h 131"/>
                <a:gd name="T22" fmla="*/ 0 w 200"/>
                <a:gd name="T23" fmla="*/ 0 h 131"/>
                <a:gd name="T24" fmla="*/ 0 w 200"/>
                <a:gd name="T25" fmla="*/ 131 h 131"/>
                <a:gd name="T26" fmla="*/ 200 w 200"/>
                <a:gd name="T27" fmla="*/ 131 h 131"/>
                <a:gd name="T28" fmla="*/ 200 w 200"/>
                <a:gd name="T29" fmla="*/ 128 h 131"/>
                <a:gd name="T30" fmla="*/ 197 w 200"/>
                <a:gd name="T31" fmla="*/ 128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0" h="131">
                  <a:moveTo>
                    <a:pt x="197" y="128"/>
                  </a:moveTo>
                  <a:lnTo>
                    <a:pt x="197" y="125"/>
                  </a:lnTo>
                  <a:lnTo>
                    <a:pt x="6" y="125"/>
                  </a:lnTo>
                  <a:lnTo>
                    <a:pt x="6" y="5"/>
                  </a:lnTo>
                  <a:lnTo>
                    <a:pt x="194" y="5"/>
                  </a:lnTo>
                  <a:lnTo>
                    <a:pt x="194" y="128"/>
                  </a:lnTo>
                  <a:lnTo>
                    <a:pt x="197" y="128"/>
                  </a:lnTo>
                  <a:lnTo>
                    <a:pt x="197" y="125"/>
                  </a:lnTo>
                  <a:lnTo>
                    <a:pt x="197" y="128"/>
                  </a:lnTo>
                  <a:lnTo>
                    <a:pt x="200" y="128"/>
                  </a:lnTo>
                  <a:lnTo>
                    <a:pt x="200" y="0"/>
                  </a:lnTo>
                  <a:lnTo>
                    <a:pt x="0" y="0"/>
                  </a:lnTo>
                  <a:lnTo>
                    <a:pt x="0" y="131"/>
                  </a:lnTo>
                  <a:lnTo>
                    <a:pt x="200" y="131"/>
                  </a:lnTo>
                  <a:lnTo>
                    <a:pt x="200" y="128"/>
                  </a:lnTo>
                  <a:lnTo>
                    <a:pt x="197" y="128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 bwMode="auto">
            <a:xfrm>
              <a:off x="3249614" y="5099051"/>
              <a:ext cx="5692775" cy="446087"/>
            </a:xfrm>
            <a:prstGeom prst="ellipse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6" name="矩形 145"/>
            <p:cNvSpPr/>
            <p:nvPr/>
          </p:nvSpPr>
          <p:spPr bwMode="auto">
            <a:xfrm>
              <a:off x="4425951" y="4133851"/>
              <a:ext cx="288925" cy="619125"/>
            </a:xfrm>
            <a:prstGeom prst="rect">
              <a:avLst/>
            </a:prstGeom>
            <a:solidFill>
              <a:srgbClr val="88D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7" name="矩形 146"/>
            <p:cNvSpPr/>
            <p:nvPr/>
          </p:nvSpPr>
          <p:spPr bwMode="auto">
            <a:xfrm>
              <a:off x="4425951" y="4133851"/>
              <a:ext cx="288925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8" name="矩形 147"/>
            <p:cNvSpPr/>
            <p:nvPr/>
          </p:nvSpPr>
          <p:spPr bwMode="auto">
            <a:xfrm>
              <a:off x="4648201" y="4133851"/>
              <a:ext cx="66675" cy="615950"/>
            </a:xfrm>
            <a:prstGeom prst="rect">
              <a:avLst/>
            </a:prstGeom>
            <a:solidFill>
              <a:srgbClr val="E5B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9" name="矩形 148"/>
            <p:cNvSpPr/>
            <p:nvPr/>
          </p:nvSpPr>
          <p:spPr bwMode="auto">
            <a:xfrm>
              <a:off x="4648201" y="4133851"/>
              <a:ext cx="66675" cy="615950"/>
            </a:xfrm>
            <a:prstGeom prst="rect">
              <a:avLst/>
            </a:prstGeom>
            <a:solidFill>
              <a:srgbClr val="348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0" name="矩形 149"/>
            <p:cNvSpPr/>
            <p:nvPr/>
          </p:nvSpPr>
          <p:spPr bwMode="auto">
            <a:xfrm>
              <a:off x="4805364" y="3897313"/>
              <a:ext cx="287338" cy="855662"/>
            </a:xfrm>
            <a:prstGeom prst="rect">
              <a:avLst/>
            </a:prstGeom>
            <a:solidFill>
              <a:srgbClr val="88D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1" name="矩形 150"/>
            <p:cNvSpPr/>
            <p:nvPr/>
          </p:nvSpPr>
          <p:spPr bwMode="auto">
            <a:xfrm>
              <a:off x="4805364" y="3897313"/>
              <a:ext cx="287338" cy="855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2" name="矩形 151"/>
            <p:cNvSpPr/>
            <p:nvPr/>
          </p:nvSpPr>
          <p:spPr bwMode="auto">
            <a:xfrm>
              <a:off x="5027614" y="3897313"/>
              <a:ext cx="65088" cy="852487"/>
            </a:xfrm>
            <a:prstGeom prst="rect">
              <a:avLst/>
            </a:prstGeom>
            <a:solidFill>
              <a:srgbClr val="9DB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3" name="矩形 152"/>
            <p:cNvSpPr/>
            <p:nvPr/>
          </p:nvSpPr>
          <p:spPr bwMode="auto">
            <a:xfrm>
              <a:off x="5027614" y="3897313"/>
              <a:ext cx="65088" cy="852487"/>
            </a:xfrm>
            <a:prstGeom prst="rect">
              <a:avLst/>
            </a:prstGeom>
            <a:solidFill>
              <a:srgbClr val="348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4" name="矩形 153"/>
            <p:cNvSpPr/>
            <p:nvPr/>
          </p:nvSpPr>
          <p:spPr bwMode="auto">
            <a:xfrm>
              <a:off x="4049714" y="4271963"/>
              <a:ext cx="285750" cy="481012"/>
            </a:xfrm>
            <a:prstGeom prst="rect">
              <a:avLst/>
            </a:prstGeom>
            <a:solidFill>
              <a:srgbClr val="88D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5" name="矩形 154"/>
            <p:cNvSpPr/>
            <p:nvPr/>
          </p:nvSpPr>
          <p:spPr bwMode="auto">
            <a:xfrm>
              <a:off x="4049714" y="4271963"/>
              <a:ext cx="285750" cy="48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6" name="矩形 155"/>
            <p:cNvSpPr/>
            <p:nvPr/>
          </p:nvSpPr>
          <p:spPr bwMode="auto">
            <a:xfrm>
              <a:off x="4270376" y="4271963"/>
              <a:ext cx="65088" cy="358775"/>
            </a:xfrm>
            <a:prstGeom prst="rect">
              <a:avLst/>
            </a:prstGeom>
            <a:solidFill>
              <a:srgbClr val="E5B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7" name="矩形 156"/>
            <p:cNvSpPr/>
            <p:nvPr/>
          </p:nvSpPr>
          <p:spPr bwMode="auto">
            <a:xfrm>
              <a:off x="4270376" y="4271963"/>
              <a:ext cx="65088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8" name="矩形 157"/>
            <p:cNvSpPr/>
            <p:nvPr/>
          </p:nvSpPr>
          <p:spPr bwMode="auto">
            <a:xfrm>
              <a:off x="5184776" y="3586163"/>
              <a:ext cx="285750" cy="1166812"/>
            </a:xfrm>
            <a:prstGeom prst="rect">
              <a:avLst/>
            </a:prstGeom>
            <a:solidFill>
              <a:srgbClr val="88D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9" name="矩形 158"/>
            <p:cNvSpPr/>
            <p:nvPr/>
          </p:nvSpPr>
          <p:spPr bwMode="auto">
            <a:xfrm>
              <a:off x="5184776" y="3586163"/>
              <a:ext cx="285750" cy="1166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0" name="矩形 159"/>
            <p:cNvSpPr/>
            <p:nvPr/>
          </p:nvSpPr>
          <p:spPr bwMode="auto">
            <a:xfrm>
              <a:off x="5403851" y="3586163"/>
              <a:ext cx="66675" cy="1163637"/>
            </a:xfrm>
            <a:prstGeom prst="rect">
              <a:avLst/>
            </a:prstGeom>
            <a:solidFill>
              <a:srgbClr val="E5B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1" name="矩形 160"/>
            <p:cNvSpPr/>
            <p:nvPr/>
          </p:nvSpPr>
          <p:spPr bwMode="auto">
            <a:xfrm>
              <a:off x="5403851" y="3586163"/>
              <a:ext cx="66675" cy="1163637"/>
            </a:xfrm>
            <a:prstGeom prst="rect">
              <a:avLst/>
            </a:prstGeom>
            <a:solidFill>
              <a:srgbClr val="348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2" name="任意多边形 59"/>
            <p:cNvSpPr/>
            <p:nvPr/>
          </p:nvSpPr>
          <p:spPr bwMode="auto">
            <a:xfrm>
              <a:off x="3948114" y="3487738"/>
              <a:ext cx="1511300" cy="1079500"/>
            </a:xfrm>
            <a:custGeom>
              <a:avLst/>
              <a:gdLst>
                <a:gd name="T0" fmla="*/ 0 w 666"/>
                <a:gd name="T1" fmla="*/ 476 h 476"/>
                <a:gd name="T2" fmla="*/ 0 w 666"/>
                <a:gd name="T3" fmla="*/ 423 h 476"/>
                <a:gd name="T4" fmla="*/ 647 w 666"/>
                <a:gd name="T5" fmla="*/ 0 h 476"/>
                <a:gd name="T6" fmla="*/ 666 w 666"/>
                <a:gd name="T7" fmla="*/ 3 h 476"/>
                <a:gd name="T8" fmla="*/ 0 w 666"/>
                <a:gd name="T9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6" h="476">
                  <a:moveTo>
                    <a:pt x="0" y="476"/>
                  </a:moveTo>
                  <a:cubicBezTo>
                    <a:pt x="0" y="423"/>
                    <a:pt x="0" y="423"/>
                    <a:pt x="0" y="423"/>
                  </a:cubicBezTo>
                  <a:cubicBezTo>
                    <a:pt x="0" y="423"/>
                    <a:pt x="461" y="393"/>
                    <a:pt x="647" y="0"/>
                  </a:cubicBezTo>
                  <a:cubicBezTo>
                    <a:pt x="666" y="3"/>
                    <a:pt x="666" y="3"/>
                    <a:pt x="666" y="3"/>
                  </a:cubicBezTo>
                  <a:cubicBezTo>
                    <a:pt x="666" y="3"/>
                    <a:pt x="542" y="407"/>
                    <a:pt x="0" y="476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3" name="任意多边形 60"/>
            <p:cNvSpPr/>
            <p:nvPr/>
          </p:nvSpPr>
          <p:spPr bwMode="auto">
            <a:xfrm>
              <a:off x="5365751" y="3406776"/>
              <a:ext cx="131763" cy="119062"/>
            </a:xfrm>
            <a:custGeom>
              <a:avLst/>
              <a:gdLst>
                <a:gd name="T0" fmla="*/ 83 w 83"/>
                <a:gd name="T1" fmla="*/ 75 h 75"/>
                <a:gd name="T2" fmla="*/ 0 w 83"/>
                <a:gd name="T3" fmla="*/ 53 h 75"/>
                <a:gd name="T4" fmla="*/ 69 w 83"/>
                <a:gd name="T5" fmla="*/ 0 h 75"/>
                <a:gd name="T6" fmla="*/ 83 w 83"/>
                <a:gd name="T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75">
                  <a:moveTo>
                    <a:pt x="83" y="75"/>
                  </a:moveTo>
                  <a:lnTo>
                    <a:pt x="0" y="53"/>
                  </a:lnTo>
                  <a:lnTo>
                    <a:pt x="69" y="0"/>
                  </a:lnTo>
                  <a:lnTo>
                    <a:pt x="83" y="75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4" name="任意多边形 61"/>
            <p:cNvSpPr/>
            <p:nvPr/>
          </p:nvSpPr>
          <p:spPr bwMode="auto">
            <a:xfrm>
              <a:off x="3171826" y="4746626"/>
              <a:ext cx="5848350" cy="9525"/>
            </a:xfrm>
            <a:custGeom>
              <a:avLst/>
              <a:gdLst>
                <a:gd name="T0" fmla="*/ 0 w 3684"/>
                <a:gd name="T1" fmla="*/ 3 h 6"/>
                <a:gd name="T2" fmla="*/ 460 w 3684"/>
                <a:gd name="T3" fmla="*/ 2 h 6"/>
                <a:gd name="T4" fmla="*/ 922 w 3684"/>
                <a:gd name="T5" fmla="*/ 2 h 6"/>
                <a:gd name="T6" fmla="*/ 1842 w 3684"/>
                <a:gd name="T7" fmla="*/ 0 h 6"/>
                <a:gd name="T8" fmla="*/ 2762 w 3684"/>
                <a:gd name="T9" fmla="*/ 2 h 6"/>
                <a:gd name="T10" fmla="*/ 3223 w 3684"/>
                <a:gd name="T11" fmla="*/ 2 h 6"/>
                <a:gd name="T12" fmla="*/ 3684 w 3684"/>
                <a:gd name="T13" fmla="*/ 3 h 6"/>
                <a:gd name="T14" fmla="*/ 3223 w 3684"/>
                <a:gd name="T15" fmla="*/ 4 h 6"/>
                <a:gd name="T16" fmla="*/ 2762 w 3684"/>
                <a:gd name="T17" fmla="*/ 6 h 6"/>
                <a:gd name="T18" fmla="*/ 1842 w 3684"/>
                <a:gd name="T19" fmla="*/ 6 h 6"/>
                <a:gd name="T20" fmla="*/ 922 w 3684"/>
                <a:gd name="T21" fmla="*/ 6 h 6"/>
                <a:gd name="T22" fmla="*/ 460 w 3684"/>
                <a:gd name="T23" fmla="*/ 4 h 6"/>
                <a:gd name="T24" fmla="*/ 0 w 3684"/>
                <a:gd name="T2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84" h="6">
                  <a:moveTo>
                    <a:pt x="0" y="3"/>
                  </a:moveTo>
                  <a:lnTo>
                    <a:pt x="460" y="2"/>
                  </a:lnTo>
                  <a:lnTo>
                    <a:pt x="922" y="2"/>
                  </a:lnTo>
                  <a:lnTo>
                    <a:pt x="1842" y="0"/>
                  </a:lnTo>
                  <a:lnTo>
                    <a:pt x="2762" y="2"/>
                  </a:lnTo>
                  <a:lnTo>
                    <a:pt x="3223" y="2"/>
                  </a:lnTo>
                  <a:lnTo>
                    <a:pt x="3684" y="3"/>
                  </a:lnTo>
                  <a:lnTo>
                    <a:pt x="3223" y="4"/>
                  </a:lnTo>
                  <a:lnTo>
                    <a:pt x="2762" y="6"/>
                  </a:lnTo>
                  <a:lnTo>
                    <a:pt x="1842" y="6"/>
                  </a:lnTo>
                  <a:lnTo>
                    <a:pt x="922" y="6"/>
                  </a:lnTo>
                  <a:lnTo>
                    <a:pt x="460" y="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5" name="任意多边形 62"/>
            <p:cNvSpPr/>
            <p:nvPr/>
          </p:nvSpPr>
          <p:spPr bwMode="auto">
            <a:xfrm>
              <a:off x="3171826" y="4746626"/>
              <a:ext cx="5848350" cy="9525"/>
            </a:xfrm>
            <a:custGeom>
              <a:avLst/>
              <a:gdLst>
                <a:gd name="T0" fmla="*/ 0 w 3684"/>
                <a:gd name="T1" fmla="*/ 3 h 6"/>
                <a:gd name="T2" fmla="*/ 460 w 3684"/>
                <a:gd name="T3" fmla="*/ 2 h 6"/>
                <a:gd name="T4" fmla="*/ 922 w 3684"/>
                <a:gd name="T5" fmla="*/ 2 h 6"/>
                <a:gd name="T6" fmla="*/ 1842 w 3684"/>
                <a:gd name="T7" fmla="*/ 0 h 6"/>
                <a:gd name="T8" fmla="*/ 2762 w 3684"/>
                <a:gd name="T9" fmla="*/ 2 h 6"/>
                <a:gd name="T10" fmla="*/ 3223 w 3684"/>
                <a:gd name="T11" fmla="*/ 2 h 6"/>
                <a:gd name="T12" fmla="*/ 3684 w 3684"/>
                <a:gd name="T13" fmla="*/ 3 h 6"/>
                <a:gd name="T14" fmla="*/ 3223 w 3684"/>
                <a:gd name="T15" fmla="*/ 4 h 6"/>
                <a:gd name="T16" fmla="*/ 2762 w 3684"/>
                <a:gd name="T17" fmla="*/ 6 h 6"/>
                <a:gd name="T18" fmla="*/ 1842 w 3684"/>
                <a:gd name="T19" fmla="*/ 6 h 6"/>
                <a:gd name="T20" fmla="*/ 922 w 3684"/>
                <a:gd name="T21" fmla="*/ 6 h 6"/>
                <a:gd name="T22" fmla="*/ 460 w 3684"/>
                <a:gd name="T23" fmla="*/ 4 h 6"/>
                <a:gd name="T24" fmla="*/ 0 w 3684"/>
                <a:gd name="T2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84" h="6">
                  <a:moveTo>
                    <a:pt x="0" y="3"/>
                  </a:moveTo>
                  <a:lnTo>
                    <a:pt x="460" y="2"/>
                  </a:lnTo>
                  <a:lnTo>
                    <a:pt x="922" y="2"/>
                  </a:lnTo>
                  <a:lnTo>
                    <a:pt x="1842" y="0"/>
                  </a:lnTo>
                  <a:lnTo>
                    <a:pt x="2762" y="2"/>
                  </a:lnTo>
                  <a:lnTo>
                    <a:pt x="3223" y="2"/>
                  </a:lnTo>
                  <a:lnTo>
                    <a:pt x="3684" y="3"/>
                  </a:lnTo>
                  <a:lnTo>
                    <a:pt x="3223" y="4"/>
                  </a:lnTo>
                  <a:lnTo>
                    <a:pt x="2762" y="6"/>
                  </a:lnTo>
                  <a:lnTo>
                    <a:pt x="1842" y="6"/>
                  </a:lnTo>
                  <a:lnTo>
                    <a:pt x="922" y="6"/>
                  </a:lnTo>
                  <a:lnTo>
                    <a:pt x="460" y="4"/>
                  </a:lnTo>
                  <a:lnTo>
                    <a:pt x="0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6" name="任意多边形 63"/>
            <p:cNvSpPr/>
            <p:nvPr/>
          </p:nvSpPr>
          <p:spPr bwMode="auto">
            <a:xfrm>
              <a:off x="8647114" y="3582988"/>
              <a:ext cx="347663" cy="625475"/>
            </a:xfrm>
            <a:custGeom>
              <a:avLst/>
              <a:gdLst>
                <a:gd name="T0" fmla="*/ 0 w 153"/>
                <a:gd name="T1" fmla="*/ 276 h 276"/>
                <a:gd name="T2" fmla="*/ 68 w 153"/>
                <a:gd name="T3" fmla="*/ 96 h 276"/>
                <a:gd name="T4" fmla="*/ 153 w 153"/>
                <a:gd name="T5" fmla="*/ 0 h 276"/>
                <a:gd name="T6" fmla="*/ 0 w 153"/>
                <a:gd name="T7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" h="276">
                  <a:moveTo>
                    <a:pt x="0" y="276"/>
                  </a:moveTo>
                  <a:cubicBezTo>
                    <a:pt x="0" y="276"/>
                    <a:pt x="38" y="141"/>
                    <a:pt x="68" y="96"/>
                  </a:cubicBezTo>
                  <a:cubicBezTo>
                    <a:pt x="97" y="50"/>
                    <a:pt x="153" y="0"/>
                    <a:pt x="153" y="0"/>
                  </a:cubicBezTo>
                  <a:cubicBezTo>
                    <a:pt x="153" y="0"/>
                    <a:pt x="152" y="207"/>
                    <a:pt x="0" y="276"/>
                  </a:cubicBezTo>
                  <a:close/>
                </a:path>
              </a:pathLst>
            </a:custGeom>
            <a:solidFill>
              <a:srgbClr val="BDD2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7" name="任意多边形 64"/>
            <p:cNvSpPr/>
            <p:nvPr/>
          </p:nvSpPr>
          <p:spPr bwMode="auto">
            <a:xfrm>
              <a:off x="8651876" y="3705226"/>
              <a:ext cx="276225" cy="506412"/>
            </a:xfrm>
            <a:custGeom>
              <a:avLst/>
              <a:gdLst>
                <a:gd name="T0" fmla="*/ 1 w 122"/>
                <a:gd name="T1" fmla="*/ 219 h 223"/>
                <a:gd name="T2" fmla="*/ 35 w 122"/>
                <a:gd name="T3" fmla="*/ 154 h 223"/>
                <a:gd name="T4" fmla="*/ 54 w 122"/>
                <a:gd name="T5" fmla="*/ 84 h 223"/>
                <a:gd name="T6" fmla="*/ 54 w 122"/>
                <a:gd name="T7" fmla="*/ 84 h 223"/>
                <a:gd name="T8" fmla="*/ 38 w 122"/>
                <a:gd name="T9" fmla="*/ 147 h 223"/>
                <a:gd name="T10" fmla="*/ 86 w 122"/>
                <a:gd name="T11" fmla="*/ 51 h 223"/>
                <a:gd name="T12" fmla="*/ 103 w 122"/>
                <a:gd name="T13" fmla="*/ 8 h 223"/>
                <a:gd name="T14" fmla="*/ 104 w 122"/>
                <a:gd name="T15" fmla="*/ 8 h 223"/>
                <a:gd name="T16" fmla="*/ 92 w 122"/>
                <a:gd name="T17" fmla="*/ 40 h 223"/>
                <a:gd name="T18" fmla="*/ 120 w 122"/>
                <a:gd name="T19" fmla="*/ 1 h 223"/>
                <a:gd name="T20" fmla="*/ 122 w 122"/>
                <a:gd name="T21" fmla="*/ 2 h 223"/>
                <a:gd name="T22" fmla="*/ 65 w 122"/>
                <a:gd name="T23" fmla="*/ 103 h 223"/>
                <a:gd name="T24" fmla="*/ 112 w 122"/>
                <a:gd name="T25" fmla="*/ 44 h 223"/>
                <a:gd name="T26" fmla="*/ 113 w 122"/>
                <a:gd name="T27" fmla="*/ 44 h 223"/>
                <a:gd name="T28" fmla="*/ 62 w 122"/>
                <a:gd name="T29" fmla="*/ 109 h 223"/>
                <a:gd name="T30" fmla="*/ 26 w 122"/>
                <a:gd name="T31" fmla="*/ 186 h 223"/>
                <a:gd name="T32" fmla="*/ 95 w 122"/>
                <a:gd name="T33" fmla="*/ 104 h 223"/>
                <a:gd name="T34" fmla="*/ 96 w 122"/>
                <a:gd name="T35" fmla="*/ 105 h 223"/>
                <a:gd name="T36" fmla="*/ 24 w 122"/>
                <a:gd name="T37" fmla="*/ 190 h 223"/>
                <a:gd name="T38" fmla="*/ 4 w 122"/>
                <a:gd name="T39" fmla="*/ 221 h 223"/>
                <a:gd name="T40" fmla="*/ 1 w 122"/>
                <a:gd name="T41" fmla="*/ 219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2" h="223">
                  <a:moveTo>
                    <a:pt x="1" y="219"/>
                  </a:moveTo>
                  <a:cubicBezTo>
                    <a:pt x="14" y="198"/>
                    <a:pt x="25" y="176"/>
                    <a:pt x="35" y="154"/>
                  </a:cubicBezTo>
                  <a:cubicBezTo>
                    <a:pt x="40" y="130"/>
                    <a:pt x="45" y="106"/>
                    <a:pt x="54" y="84"/>
                  </a:cubicBezTo>
                  <a:cubicBezTo>
                    <a:pt x="54" y="83"/>
                    <a:pt x="54" y="83"/>
                    <a:pt x="54" y="84"/>
                  </a:cubicBezTo>
                  <a:cubicBezTo>
                    <a:pt x="49" y="105"/>
                    <a:pt x="44" y="126"/>
                    <a:pt x="38" y="147"/>
                  </a:cubicBezTo>
                  <a:cubicBezTo>
                    <a:pt x="53" y="115"/>
                    <a:pt x="68" y="82"/>
                    <a:pt x="86" y="51"/>
                  </a:cubicBezTo>
                  <a:cubicBezTo>
                    <a:pt x="89" y="36"/>
                    <a:pt x="96" y="21"/>
                    <a:pt x="103" y="8"/>
                  </a:cubicBezTo>
                  <a:cubicBezTo>
                    <a:pt x="103" y="7"/>
                    <a:pt x="104" y="8"/>
                    <a:pt x="104" y="8"/>
                  </a:cubicBezTo>
                  <a:cubicBezTo>
                    <a:pt x="99" y="18"/>
                    <a:pt x="95" y="29"/>
                    <a:pt x="92" y="40"/>
                  </a:cubicBezTo>
                  <a:cubicBezTo>
                    <a:pt x="101" y="27"/>
                    <a:pt x="110" y="13"/>
                    <a:pt x="120" y="1"/>
                  </a:cubicBezTo>
                  <a:cubicBezTo>
                    <a:pt x="121" y="0"/>
                    <a:pt x="122" y="1"/>
                    <a:pt x="122" y="2"/>
                  </a:cubicBezTo>
                  <a:cubicBezTo>
                    <a:pt x="98" y="33"/>
                    <a:pt x="81" y="67"/>
                    <a:pt x="65" y="103"/>
                  </a:cubicBezTo>
                  <a:cubicBezTo>
                    <a:pt x="82" y="84"/>
                    <a:pt x="98" y="64"/>
                    <a:pt x="112" y="44"/>
                  </a:cubicBezTo>
                  <a:cubicBezTo>
                    <a:pt x="113" y="44"/>
                    <a:pt x="113" y="44"/>
                    <a:pt x="113" y="44"/>
                  </a:cubicBezTo>
                  <a:cubicBezTo>
                    <a:pt x="98" y="68"/>
                    <a:pt x="81" y="89"/>
                    <a:pt x="62" y="109"/>
                  </a:cubicBezTo>
                  <a:cubicBezTo>
                    <a:pt x="51" y="135"/>
                    <a:pt x="40" y="161"/>
                    <a:pt x="26" y="186"/>
                  </a:cubicBezTo>
                  <a:cubicBezTo>
                    <a:pt x="53" y="163"/>
                    <a:pt x="74" y="133"/>
                    <a:pt x="95" y="104"/>
                  </a:cubicBezTo>
                  <a:cubicBezTo>
                    <a:pt x="96" y="103"/>
                    <a:pt x="97" y="104"/>
                    <a:pt x="96" y="105"/>
                  </a:cubicBezTo>
                  <a:cubicBezTo>
                    <a:pt x="75" y="136"/>
                    <a:pt x="54" y="166"/>
                    <a:pt x="24" y="190"/>
                  </a:cubicBezTo>
                  <a:cubicBezTo>
                    <a:pt x="18" y="200"/>
                    <a:pt x="11" y="211"/>
                    <a:pt x="4" y="221"/>
                  </a:cubicBezTo>
                  <a:cubicBezTo>
                    <a:pt x="2" y="223"/>
                    <a:pt x="0" y="221"/>
                    <a:pt x="1" y="219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8" name="任意多边形 65"/>
            <p:cNvSpPr/>
            <p:nvPr/>
          </p:nvSpPr>
          <p:spPr bwMode="auto">
            <a:xfrm>
              <a:off x="8380414" y="3284538"/>
              <a:ext cx="373063" cy="923925"/>
            </a:xfrm>
            <a:custGeom>
              <a:avLst/>
              <a:gdLst>
                <a:gd name="T0" fmla="*/ 98 w 165"/>
                <a:gd name="T1" fmla="*/ 407 h 407"/>
                <a:gd name="T2" fmla="*/ 146 w 165"/>
                <a:gd name="T3" fmla="*/ 163 h 407"/>
                <a:gd name="T4" fmla="*/ 105 w 165"/>
                <a:gd name="T5" fmla="*/ 0 h 407"/>
                <a:gd name="T6" fmla="*/ 98 w 165"/>
                <a:gd name="T7" fmla="*/ 407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5" h="407">
                  <a:moveTo>
                    <a:pt x="98" y="407"/>
                  </a:moveTo>
                  <a:cubicBezTo>
                    <a:pt x="98" y="407"/>
                    <a:pt x="165" y="283"/>
                    <a:pt x="146" y="163"/>
                  </a:cubicBezTo>
                  <a:cubicBezTo>
                    <a:pt x="126" y="43"/>
                    <a:pt x="105" y="0"/>
                    <a:pt x="105" y="0"/>
                  </a:cubicBezTo>
                  <a:cubicBezTo>
                    <a:pt x="105" y="0"/>
                    <a:pt x="0" y="187"/>
                    <a:pt x="98" y="407"/>
                  </a:cubicBezTo>
                  <a:close/>
                </a:path>
              </a:pathLst>
            </a:custGeom>
            <a:solidFill>
              <a:srgbClr val="BDD2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9" name="任意多边形 66"/>
            <p:cNvSpPr/>
            <p:nvPr/>
          </p:nvSpPr>
          <p:spPr bwMode="auto">
            <a:xfrm>
              <a:off x="8539164" y="3419476"/>
              <a:ext cx="133350" cy="788987"/>
            </a:xfrm>
            <a:custGeom>
              <a:avLst/>
              <a:gdLst>
                <a:gd name="T0" fmla="*/ 1 w 59"/>
                <a:gd name="T1" fmla="*/ 153 h 348"/>
                <a:gd name="T2" fmla="*/ 27 w 59"/>
                <a:gd name="T3" fmla="*/ 253 h 348"/>
                <a:gd name="T4" fmla="*/ 29 w 59"/>
                <a:gd name="T5" fmla="*/ 121 h 348"/>
                <a:gd name="T6" fmla="*/ 16 w 59"/>
                <a:gd name="T7" fmla="*/ 39 h 348"/>
                <a:gd name="T8" fmla="*/ 17 w 59"/>
                <a:gd name="T9" fmla="*/ 39 h 348"/>
                <a:gd name="T10" fmla="*/ 29 w 59"/>
                <a:gd name="T11" fmla="*/ 110 h 348"/>
                <a:gd name="T12" fmla="*/ 33 w 59"/>
                <a:gd name="T13" fmla="*/ 1 h 348"/>
                <a:gd name="T14" fmla="*/ 34 w 59"/>
                <a:gd name="T15" fmla="*/ 1 h 348"/>
                <a:gd name="T16" fmla="*/ 33 w 59"/>
                <a:gd name="T17" fmla="*/ 171 h 348"/>
                <a:gd name="T18" fmla="*/ 53 w 59"/>
                <a:gd name="T19" fmla="*/ 104 h 348"/>
                <a:gd name="T20" fmla="*/ 53 w 59"/>
                <a:gd name="T21" fmla="*/ 104 h 348"/>
                <a:gd name="T22" fmla="*/ 33 w 59"/>
                <a:gd name="T23" fmla="*/ 180 h 348"/>
                <a:gd name="T24" fmla="*/ 32 w 59"/>
                <a:gd name="T25" fmla="*/ 289 h 348"/>
                <a:gd name="T26" fmla="*/ 58 w 59"/>
                <a:gd name="T27" fmla="*/ 172 h 348"/>
                <a:gd name="T28" fmla="*/ 59 w 59"/>
                <a:gd name="T29" fmla="*/ 172 h 348"/>
                <a:gd name="T30" fmla="*/ 32 w 59"/>
                <a:gd name="T31" fmla="*/ 305 h 348"/>
                <a:gd name="T32" fmla="*/ 31 w 59"/>
                <a:gd name="T33" fmla="*/ 306 h 348"/>
                <a:gd name="T34" fmla="*/ 30 w 59"/>
                <a:gd name="T35" fmla="*/ 346 h 348"/>
                <a:gd name="T36" fmla="*/ 27 w 59"/>
                <a:gd name="T37" fmla="*/ 346 h 348"/>
                <a:gd name="T38" fmla="*/ 27 w 59"/>
                <a:gd name="T39" fmla="*/ 265 h 348"/>
                <a:gd name="T40" fmla="*/ 0 w 59"/>
                <a:gd name="T41" fmla="*/ 153 h 348"/>
                <a:gd name="T42" fmla="*/ 1 w 59"/>
                <a:gd name="T43" fmla="*/ 15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" h="348">
                  <a:moveTo>
                    <a:pt x="1" y="153"/>
                  </a:moveTo>
                  <a:cubicBezTo>
                    <a:pt x="6" y="188"/>
                    <a:pt x="15" y="220"/>
                    <a:pt x="27" y="253"/>
                  </a:cubicBezTo>
                  <a:cubicBezTo>
                    <a:pt x="27" y="209"/>
                    <a:pt x="28" y="165"/>
                    <a:pt x="29" y="121"/>
                  </a:cubicBezTo>
                  <a:cubicBezTo>
                    <a:pt x="21" y="94"/>
                    <a:pt x="17" y="67"/>
                    <a:pt x="16" y="39"/>
                  </a:cubicBezTo>
                  <a:cubicBezTo>
                    <a:pt x="16" y="38"/>
                    <a:pt x="17" y="38"/>
                    <a:pt x="17" y="39"/>
                  </a:cubicBezTo>
                  <a:cubicBezTo>
                    <a:pt x="19" y="63"/>
                    <a:pt x="24" y="86"/>
                    <a:pt x="29" y="110"/>
                  </a:cubicBezTo>
                  <a:cubicBezTo>
                    <a:pt x="30" y="73"/>
                    <a:pt x="31" y="37"/>
                    <a:pt x="33" y="1"/>
                  </a:cubicBezTo>
                  <a:cubicBezTo>
                    <a:pt x="33" y="0"/>
                    <a:pt x="34" y="0"/>
                    <a:pt x="34" y="1"/>
                  </a:cubicBezTo>
                  <a:cubicBezTo>
                    <a:pt x="34" y="57"/>
                    <a:pt x="34" y="114"/>
                    <a:pt x="33" y="171"/>
                  </a:cubicBezTo>
                  <a:cubicBezTo>
                    <a:pt x="42" y="149"/>
                    <a:pt x="47" y="127"/>
                    <a:pt x="53" y="104"/>
                  </a:cubicBezTo>
                  <a:cubicBezTo>
                    <a:pt x="53" y="104"/>
                    <a:pt x="53" y="104"/>
                    <a:pt x="53" y="104"/>
                  </a:cubicBezTo>
                  <a:cubicBezTo>
                    <a:pt x="51" y="130"/>
                    <a:pt x="43" y="156"/>
                    <a:pt x="33" y="180"/>
                  </a:cubicBezTo>
                  <a:cubicBezTo>
                    <a:pt x="33" y="217"/>
                    <a:pt x="32" y="253"/>
                    <a:pt x="32" y="289"/>
                  </a:cubicBezTo>
                  <a:cubicBezTo>
                    <a:pt x="43" y="251"/>
                    <a:pt x="55" y="213"/>
                    <a:pt x="58" y="172"/>
                  </a:cubicBezTo>
                  <a:cubicBezTo>
                    <a:pt x="59" y="172"/>
                    <a:pt x="59" y="172"/>
                    <a:pt x="59" y="172"/>
                  </a:cubicBezTo>
                  <a:cubicBezTo>
                    <a:pt x="58" y="217"/>
                    <a:pt x="47" y="263"/>
                    <a:pt x="32" y="305"/>
                  </a:cubicBezTo>
                  <a:cubicBezTo>
                    <a:pt x="32" y="306"/>
                    <a:pt x="32" y="306"/>
                    <a:pt x="31" y="306"/>
                  </a:cubicBezTo>
                  <a:cubicBezTo>
                    <a:pt x="31" y="320"/>
                    <a:pt x="31" y="333"/>
                    <a:pt x="30" y="346"/>
                  </a:cubicBezTo>
                  <a:cubicBezTo>
                    <a:pt x="30" y="348"/>
                    <a:pt x="27" y="348"/>
                    <a:pt x="27" y="346"/>
                  </a:cubicBezTo>
                  <a:cubicBezTo>
                    <a:pt x="27" y="319"/>
                    <a:pt x="26" y="292"/>
                    <a:pt x="27" y="265"/>
                  </a:cubicBezTo>
                  <a:cubicBezTo>
                    <a:pt x="11" y="230"/>
                    <a:pt x="3" y="191"/>
                    <a:pt x="0" y="153"/>
                  </a:cubicBezTo>
                  <a:lnTo>
                    <a:pt x="1" y="153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0" name="任意多边形 67"/>
            <p:cNvSpPr/>
            <p:nvPr/>
          </p:nvSpPr>
          <p:spPr bwMode="auto">
            <a:xfrm>
              <a:off x="8547101" y="3721101"/>
              <a:ext cx="14288" cy="76200"/>
            </a:xfrm>
            <a:custGeom>
              <a:avLst/>
              <a:gdLst>
                <a:gd name="T0" fmla="*/ 1 w 6"/>
                <a:gd name="T1" fmla="*/ 1 h 34"/>
                <a:gd name="T2" fmla="*/ 6 w 6"/>
                <a:gd name="T3" fmla="*/ 34 h 34"/>
                <a:gd name="T4" fmla="*/ 5 w 6"/>
                <a:gd name="T5" fmla="*/ 34 h 34"/>
                <a:gd name="T6" fmla="*/ 0 w 6"/>
                <a:gd name="T7" fmla="*/ 1 h 34"/>
                <a:gd name="T8" fmla="*/ 1 w 6"/>
                <a:gd name="T9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1" y="1"/>
                  </a:moveTo>
                  <a:cubicBezTo>
                    <a:pt x="3" y="12"/>
                    <a:pt x="5" y="23"/>
                    <a:pt x="6" y="34"/>
                  </a:cubicBezTo>
                  <a:cubicBezTo>
                    <a:pt x="6" y="34"/>
                    <a:pt x="5" y="34"/>
                    <a:pt x="5" y="34"/>
                  </a:cubicBezTo>
                  <a:cubicBezTo>
                    <a:pt x="3" y="23"/>
                    <a:pt x="1" y="12"/>
                    <a:pt x="0" y="1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1" name="任意多边形 68"/>
            <p:cNvSpPr/>
            <p:nvPr/>
          </p:nvSpPr>
          <p:spPr bwMode="auto">
            <a:xfrm>
              <a:off x="8631239" y="3516313"/>
              <a:ext cx="9525" cy="53975"/>
            </a:xfrm>
            <a:custGeom>
              <a:avLst/>
              <a:gdLst>
                <a:gd name="T0" fmla="*/ 4 w 4"/>
                <a:gd name="T1" fmla="*/ 1 h 24"/>
                <a:gd name="T2" fmla="*/ 4 w 4"/>
                <a:gd name="T3" fmla="*/ 1 h 24"/>
                <a:gd name="T4" fmla="*/ 1 w 4"/>
                <a:gd name="T5" fmla="*/ 23 h 24"/>
                <a:gd name="T6" fmla="*/ 0 w 4"/>
                <a:gd name="T7" fmla="*/ 23 h 24"/>
                <a:gd name="T8" fmla="*/ 4 w 4"/>
                <a:gd name="T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4">
                  <a:moveTo>
                    <a:pt x="4" y="1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8"/>
                    <a:pt x="3" y="16"/>
                    <a:pt x="1" y="23"/>
                  </a:cubicBezTo>
                  <a:cubicBezTo>
                    <a:pt x="1" y="24"/>
                    <a:pt x="0" y="24"/>
                    <a:pt x="0" y="23"/>
                  </a:cubicBezTo>
                  <a:cubicBezTo>
                    <a:pt x="1" y="16"/>
                    <a:pt x="2" y="8"/>
                    <a:pt x="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2" name="任意多边形 69"/>
            <p:cNvSpPr/>
            <p:nvPr/>
          </p:nvSpPr>
          <p:spPr bwMode="auto">
            <a:xfrm>
              <a:off x="8177214" y="3609976"/>
              <a:ext cx="385763" cy="614362"/>
            </a:xfrm>
            <a:custGeom>
              <a:avLst/>
              <a:gdLst>
                <a:gd name="T0" fmla="*/ 170 w 170"/>
                <a:gd name="T1" fmla="*/ 271 h 271"/>
                <a:gd name="T2" fmla="*/ 111 w 170"/>
                <a:gd name="T3" fmla="*/ 83 h 271"/>
                <a:gd name="T4" fmla="*/ 0 w 170"/>
                <a:gd name="T5" fmla="*/ 0 h 271"/>
                <a:gd name="T6" fmla="*/ 170 w 170"/>
                <a:gd name="T7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0" h="271">
                  <a:moveTo>
                    <a:pt x="170" y="271"/>
                  </a:moveTo>
                  <a:cubicBezTo>
                    <a:pt x="170" y="271"/>
                    <a:pt x="156" y="142"/>
                    <a:pt x="111" y="83"/>
                  </a:cubicBezTo>
                  <a:cubicBezTo>
                    <a:pt x="66" y="25"/>
                    <a:pt x="0" y="0"/>
                    <a:pt x="0" y="0"/>
                  </a:cubicBezTo>
                  <a:cubicBezTo>
                    <a:pt x="0" y="0"/>
                    <a:pt x="55" y="223"/>
                    <a:pt x="170" y="271"/>
                  </a:cubicBezTo>
                  <a:close/>
                </a:path>
              </a:pathLst>
            </a:custGeom>
            <a:solidFill>
              <a:srgbClr val="BDD2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3" name="任意多边形 70"/>
            <p:cNvSpPr/>
            <p:nvPr/>
          </p:nvSpPr>
          <p:spPr bwMode="auto">
            <a:xfrm>
              <a:off x="8272464" y="3702051"/>
              <a:ext cx="266700" cy="485775"/>
            </a:xfrm>
            <a:custGeom>
              <a:avLst/>
              <a:gdLst>
                <a:gd name="T0" fmla="*/ 47 w 117"/>
                <a:gd name="T1" fmla="*/ 129 h 214"/>
                <a:gd name="T2" fmla="*/ 105 w 117"/>
                <a:gd name="T3" fmla="*/ 185 h 214"/>
                <a:gd name="T4" fmla="*/ 69 w 117"/>
                <a:gd name="T5" fmla="*/ 112 h 214"/>
                <a:gd name="T6" fmla="*/ 7 w 117"/>
                <a:gd name="T7" fmla="*/ 57 h 214"/>
                <a:gd name="T8" fmla="*/ 8 w 117"/>
                <a:gd name="T9" fmla="*/ 57 h 214"/>
                <a:gd name="T10" fmla="*/ 66 w 117"/>
                <a:gd name="T11" fmla="*/ 106 h 214"/>
                <a:gd name="T12" fmla="*/ 0 w 117"/>
                <a:gd name="T13" fmla="*/ 2 h 214"/>
                <a:gd name="T14" fmla="*/ 2 w 117"/>
                <a:gd name="T15" fmla="*/ 1 h 214"/>
                <a:gd name="T16" fmla="*/ 41 w 117"/>
                <a:gd name="T17" fmla="*/ 55 h 214"/>
                <a:gd name="T18" fmla="*/ 26 w 117"/>
                <a:gd name="T19" fmla="*/ 15 h 214"/>
                <a:gd name="T20" fmla="*/ 27 w 117"/>
                <a:gd name="T21" fmla="*/ 15 h 214"/>
                <a:gd name="T22" fmla="*/ 49 w 117"/>
                <a:gd name="T23" fmla="*/ 67 h 214"/>
                <a:gd name="T24" fmla="*/ 93 w 117"/>
                <a:gd name="T25" fmla="*/ 150 h 214"/>
                <a:gd name="T26" fmla="*/ 81 w 117"/>
                <a:gd name="T27" fmla="*/ 93 h 214"/>
                <a:gd name="T28" fmla="*/ 82 w 117"/>
                <a:gd name="T29" fmla="*/ 93 h 214"/>
                <a:gd name="T30" fmla="*/ 96 w 117"/>
                <a:gd name="T31" fmla="*/ 157 h 214"/>
                <a:gd name="T32" fmla="*/ 117 w 117"/>
                <a:gd name="T33" fmla="*/ 213 h 214"/>
                <a:gd name="T34" fmla="*/ 116 w 117"/>
                <a:gd name="T35" fmla="*/ 213 h 214"/>
                <a:gd name="T36" fmla="*/ 106 w 117"/>
                <a:gd name="T37" fmla="*/ 190 h 214"/>
                <a:gd name="T38" fmla="*/ 106 w 117"/>
                <a:gd name="T39" fmla="*/ 190 h 214"/>
                <a:gd name="T40" fmla="*/ 46 w 117"/>
                <a:gd name="T41" fmla="*/ 129 h 214"/>
                <a:gd name="T42" fmla="*/ 47 w 117"/>
                <a:gd name="T43" fmla="*/ 129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7" h="214">
                  <a:moveTo>
                    <a:pt x="47" y="129"/>
                  </a:moveTo>
                  <a:cubicBezTo>
                    <a:pt x="65" y="149"/>
                    <a:pt x="83" y="169"/>
                    <a:pt x="105" y="185"/>
                  </a:cubicBezTo>
                  <a:cubicBezTo>
                    <a:pt x="94" y="160"/>
                    <a:pt x="82" y="136"/>
                    <a:pt x="69" y="112"/>
                  </a:cubicBezTo>
                  <a:cubicBezTo>
                    <a:pt x="46" y="96"/>
                    <a:pt x="23" y="80"/>
                    <a:pt x="7" y="57"/>
                  </a:cubicBezTo>
                  <a:cubicBezTo>
                    <a:pt x="7" y="57"/>
                    <a:pt x="8" y="56"/>
                    <a:pt x="8" y="57"/>
                  </a:cubicBezTo>
                  <a:cubicBezTo>
                    <a:pt x="24" y="77"/>
                    <a:pt x="45" y="92"/>
                    <a:pt x="66" y="106"/>
                  </a:cubicBezTo>
                  <a:cubicBezTo>
                    <a:pt x="46" y="70"/>
                    <a:pt x="24" y="35"/>
                    <a:pt x="0" y="2"/>
                  </a:cubicBezTo>
                  <a:cubicBezTo>
                    <a:pt x="0" y="1"/>
                    <a:pt x="1" y="0"/>
                    <a:pt x="2" y="1"/>
                  </a:cubicBezTo>
                  <a:cubicBezTo>
                    <a:pt x="16" y="18"/>
                    <a:pt x="29" y="36"/>
                    <a:pt x="41" y="55"/>
                  </a:cubicBezTo>
                  <a:cubicBezTo>
                    <a:pt x="36" y="42"/>
                    <a:pt x="32" y="28"/>
                    <a:pt x="26" y="15"/>
                  </a:cubicBezTo>
                  <a:cubicBezTo>
                    <a:pt x="26" y="15"/>
                    <a:pt x="27" y="14"/>
                    <a:pt x="27" y="15"/>
                  </a:cubicBezTo>
                  <a:cubicBezTo>
                    <a:pt x="36" y="31"/>
                    <a:pt x="44" y="49"/>
                    <a:pt x="49" y="67"/>
                  </a:cubicBezTo>
                  <a:cubicBezTo>
                    <a:pt x="66" y="94"/>
                    <a:pt x="80" y="122"/>
                    <a:pt x="93" y="150"/>
                  </a:cubicBezTo>
                  <a:cubicBezTo>
                    <a:pt x="89" y="131"/>
                    <a:pt x="86" y="112"/>
                    <a:pt x="81" y="93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89" y="114"/>
                    <a:pt x="93" y="135"/>
                    <a:pt x="96" y="157"/>
                  </a:cubicBezTo>
                  <a:cubicBezTo>
                    <a:pt x="104" y="175"/>
                    <a:pt x="111" y="194"/>
                    <a:pt x="117" y="213"/>
                  </a:cubicBezTo>
                  <a:cubicBezTo>
                    <a:pt x="117" y="214"/>
                    <a:pt x="116" y="214"/>
                    <a:pt x="116" y="213"/>
                  </a:cubicBezTo>
                  <a:cubicBezTo>
                    <a:pt x="113" y="206"/>
                    <a:pt x="110" y="198"/>
                    <a:pt x="106" y="190"/>
                  </a:cubicBezTo>
                  <a:cubicBezTo>
                    <a:pt x="106" y="190"/>
                    <a:pt x="106" y="190"/>
                    <a:pt x="106" y="190"/>
                  </a:cubicBezTo>
                  <a:cubicBezTo>
                    <a:pt x="84" y="173"/>
                    <a:pt x="62" y="153"/>
                    <a:pt x="46" y="129"/>
                  </a:cubicBezTo>
                  <a:lnTo>
                    <a:pt x="47" y="129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4" name="任意多边形 71"/>
            <p:cNvSpPr/>
            <p:nvPr/>
          </p:nvSpPr>
          <p:spPr bwMode="auto">
            <a:xfrm>
              <a:off x="8250239" y="3770313"/>
              <a:ext cx="58738" cy="55562"/>
            </a:xfrm>
            <a:custGeom>
              <a:avLst/>
              <a:gdLst>
                <a:gd name="T0" fmla="*/ 0 w 26"/>
                <a:gd name="T1" fmla="*/ 0 h 24"/>
                <a:gd name="T2" fmla="*/ 14 w 26"/>
                <a:gd name="T3" fmla="*/ 13 h 24"/>
                <a:gd name="T4" fmla="*/ 26 w 26"/>
                <a:gd name="T5" fmla="*/ 23 h 24"/>
                <a:gd name="T6" fmla="*/ 26 w 26"/>
                <a:gd name="T7" fmla="*/ 24 h 24"/>
                <a:gd name="T8" fmla="*/ 12 w 26"/>
                <a:gd name="T9" fmla="*/ 13 h 24"/>
                <a:gd name="T10" fmla="*/ 0 w 26"/>
                <a:gd name="T11" fmla="*/ 1 h 24"/>
                <a:gd name="T12" fmla="*/ 0 w 26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4">
                  <a:moveTo>
                    <a:pt x="0" y="0"/>
                  </a:moveTo>
                  <a:cubicBezTo>
                    <a:pt x="5" y="4"/>
                    <a:pt x="9" y="8"/>
                    <a:pt x="14" y="13"/>
                  </a:cubicBezTo>
                  <a:cubicBezTo>
                    <a:pt x="18" y="16"/>
                    <a:pt x="23" y="19"/>
                    <a:pt x="26" y="23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1" y="21"/>
                    <a:pt x="16" y="17"/>
                    <a:pt x="12" y="13"/>
                  </a:cubicBezTo>
                  <a:cubicBezTo>
                    <a:pt x="8" y="9"/>
                    <a:pt x="4" y="6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5" name="任意多边形 72"/>
            <p:cNvSpPr/>
            <p:nvPr/>
          </p:nvSpPr>
          <p:spPr bwMode="auto">
            <a:xfrm>
              <a:off x="8434389" y="4192588"/>
              <a:ext cx="363538" cy="558800"/>
            </a:xfrm>
            <a:custGeom>
              <a:avLst/>
              <a:gdLst>
                <a:gd name="T0" fmla="*/ 160 w 160"/>
                <a:gd name="T1" fmla="*/ 0 h 246"/>
                <a:gd name="T2" fmla="*/ 155 w 160"/>
                <a:gd name="T3" fmla="*/ 62 h 246"/>
                <a:gd name="T4" fmla="*/ 141 w 160"/>
                <a:gd name="T5" fmla="*/ 246 h 246"/>
                <a:gd name="T6" fmla="*/ 18 w 160"/>
                <a:gd name="T7" fmla="*/ 246 h 246"/>
                <a:gd name="T8" fmla="*/ 4 w 160"/>
                <a:gd name="T9" fmla="*/ 62 h 246"/>
                <a:gd name="T10" fmla="*/ 0 w 160"/>
                <a:gd name="T11" fmla="*/ 0 h 246"/>
                <a:gd name="T12" fmla="*/ 80 w 160"/>
                <a:gd name="T13" fmla="*/ 0 h 246"/>
                <a:gd name="T14" fmla="*/ 160 w 160"/>
                <a:gd name="T15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246">
                  <a:moveTo>
                    <a:pt x="160" y="0"/>
                  </a:moveTo>
                  <a:cubicBezTo>
                    <a:pt x="155" y="62"/>
                    <a:pt x="155" y="62"/>
                    <a:pt x="155" y="62"/>
                  </a:cubicBezTo>
                  <a:cubicBezTo>
                    <a:pt x="141" y="246"/>
                    <a:pt x="141" y="246"/>
                    <a:pt x="141" y="246"/>
                  </a:cubicBezTo>
                  <a:cubicBezTo>
                    <a:pt x="18" y="246"/>
                    <a:pt x="18" y="246"/>
                    <a:pt x="18" y="246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80" y="0"/>
                    <a:pt x="80" y="0"/>
                  </a:cubicBezTo>
                  <a:cubicBezTo>
                    <a:pt x="80" y="0"/>
                    <a:pt x="155" y="0"/>
                    <a:pt x="16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6" name="任意多边形 73"/>
            <p:cNvSpPr/>
            <p:nvPr/>
          </p:nvSpPr>
          <p:spPr bwMode="auto">
            <a:xfrm>
              <a:off x="8434389" y="4192588"/>
              <a:ext cx="363538" cy="141287"/>
            </a:xfrm>
            <a:custGeom>
              <a:avLst/>
              <a:gdLst>
                <a:gd name="T0" fmla="*/ 160 w 160"/>
                <a:gd name="T1" fmla="*/ 0 h 62"/>
                <a:gd name="T2" fmla="*/ 155 w 160"/>
                <a:gd name="T3" fmla="*/ 62 h 62"/>
                <a:gd name="T4" fmla="*/ 4 w 160"/>
                <a:gd name="T5" fmla="*/ 62 h 62"/>
                <a:gd name="T6" fmla="*/ 0 w 160"/>
                <a:gd name="T7" fmla="*/ 0 h 62"/>
                <a:gd name="T8" fmla="*/ 80 w 160"/>
                <a:gd name="T9" fmla="*/ 0 h 62"/>
                <a:gd name="T10" fmla="*/ 160 w 160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62">
                  <a:moveTo>
                    <a:pt x="160" y="0"/>
                  </a:moveTo>
                  <a:cubicBezTo>
                    <a:pt x="155" y="62"/>
                    <a:pt x="155" y="62"/>
                    <a:pt x="155" y="62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80" y="0"/>
                    <a:pt x="80" y="0"/>
                  </a:cubicBezTo>
                  <a:cubicBezTo>
                    <a:pt x="80" y="0"/>
                    <a:pt x="155" y="0"/>
                    <a:pt x="160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7" name="矩形 176"/>
            <p:cNvSpPr/>
            <p:nvPr/>
          </p:nvSpPr>
          <p:spPr bwMode="auto">
            <a:xfrm>
              <a:off x="8408989" y="4124326"/>
              <a:ext cx="412750" cy="107950"/>
            </a:xfrm>
            <a:prstGeom prst="rect">
              <a:avLst/>
            </a:pr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8" name="任意多边形 75"/>
            <p:cNvSpPr/>
            <p:nvPr/>
          </p:nvSpPr>
          <p:spPr bwMode="auto">
            <a:xfrm>
              <a:off x="4233864" y="4630738"/>
              <a:ext cx="644525" cy="539750"/>
            </a:xfrm>
            <a:custGeom>
              <a:avLst/>
              <a:gdLst>
                <a:gd name="T0" fmla="*/ 276 w 284"/>
                <a:gd name="T1" fmla="*/ 236 h 238"/>
                <a:gd name="T2" fmla="*/ 24 w 284"/>
                <a:gd name="T3" fmla="*/ 231 h 238"/>
                <a:gd name="T4" fmla="*/ 18 w 284"/>
                <a:gd name="T5" fmla="*/ 153 h 238"/>
                <a:gd name="T6" fmla="*/ 0 w 284"/>
                <a:gd name="T7" fmla="*/ 0 h 238"/>
                <a:gd name="T8" fmla="*/ 157 w 284"/>
                <a:gd name="T9" fmla="*/ 1 h 238"/>
                <a:gd name="T10" fmla="*/ 170 w 284"/>
                <a:gd name="T11" fmla="*/ 154 h 238"/>
                <a:gd name="T12" fmla="*/ 268 w 284"/>
                <a:gd name="T13" fmla="*/ 202 h 238"/>
                <a:gd name="T14" fmla="*/ 276 w 284"/>
                <a:gd name="T15" fmla="*/ 236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4" h="238">
                  <a:moveTo>
                    <a:pt x="276" y="236"/>
                  </a:moveTo>
                  <a:cubicBezTo>
                    <a:pt x="268" y="238"/>
                    <a:pt x="33" y="236"/>
                    <a:pt x="24" y="231"/>
                  </a:cubicBezTo>
                  <a:cubicBezTo>
                    <a:pt x="21" y="228"/>
                    <a:pt x="19" y="194"/>
                    <a:pt x="18" y="153"/>
                  </a:cubicBezTo>
                  <a:cubicBezTo>
                    <a:pt x="18" y="144"/>
                    <a:pt x="0" y="0"/>
                    <a:pt x="0" y="0"/>
                  </a:cubicBezTo>
                  <a:cubicBezTo>
                    <a:pt x="157" y="1"/>
                    <a:pt x="157" y="1"/>
                    <a:pt x="157" y="1"/>
                  </a:cubicBezTo>
                  <a:cubicBezTo>
                    <a:pt x="170" y="154"/>
                    <a:pt x="170" y="154"/>
                    <a:pt x="170" y="154"/>
                  </a:cubicBezTo>
                  <a:cubicBezTo>
                    <a:pt x="170" y="154"/>
                    <a:pt x="259" y="195"/>
                    <a:pt x="268" y="202"/>
                  </a:cubicBezTo>
                  <a:cubicBezTo>
                    <a:pt x="277" y="209"/>
                    <a:pt x="284" y="233"/>
                    <a:pt x="276" y="236"/>
                  </a:cubicBezTo>
                </a:path>
              </a:pathLst>
            </a:custGeom>
            <a:solidFill>
              <a:srgbClr val="EB94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9" name="任意多边形 76"/>
            <p:cNvSpPr/>
            <p:nvPr/>
          </p:nvSpPr>
          <p:spPr bwMode="auto">
            <a:xfrm>
              <a:off x="4276726" y="5030788"/>
              <a:ext cx="601663" cy="139700"/>
            </a:xfrm>
            <a:custGeom>
              <a:avLst/>
              <a:gdLst>
                <a:gd name="T0" fmla="*/ 257 w 265"/>
                <a:gd name="T1" fmla="*/ 60 h 62"/>
                <a:gd name="T2" fmla="*/ 5 w 265"/>
                <a:gd name="T3" fmla="*/ 55 h 62"/>
                <a:gd name="T4" fmla="*/ 0 w 265"/>
                <a:gd name="T5" fmla="*/ 2 h 62"/>
                <a:gd name="T6" fmla="*/ 206 w 265"/>
                <a:gd name="T7" fmla="*/ 25 h 62"/>
                <a:gd name="T8" fmla="*/ 199 w 265"/>
                <a:gd name="T9" fmla="*/ 0 h 62"/>
                <a:gd name="T10" fmla="*/ 249 w 265"/>
                <a:gd name="T11" fmla="*/ 26 h 62"/>
                <a:gd name="T12" fmla="*/ 257 w 265"/>
                <a:gd name="T13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62">
                  <a:moveTo>
                    <a:pt x="257" y="60"/>
                  </a:moveTo>
                  <a:cubicBezTo>
                    <a:pt x="249" y="62"/>
                    <a:pt x="14" y="60"/>
                    <a:pt x="5" y="55"/>
                  </a:cubicBezTo>
                  <a:cubicBezTo>
                    <a:pt x="3" y="53"/>
                    <a:pt x="1" y="31"/>
                    <a:pt x="0" y="2"/>
                  </a:cubicBezTo>
                  <a:cubicBezTo>
                    <a:pt x="40" y="8"/>
                    <a:pt x="176" y="28"/>
                    <a:pt x="206" y="25"/>
                  </a:cubicBezTo>
                  <a:cubicBezTo>
                    <a:pt x="226" y="23"/>
                    <a:pt x="213" y="11"/>
                    <a:pt x="199" y="0"/>
                  </a:cubicBezTo>
                  <a:cubicBezTo>
                    <a:pt x="221" y="11"/>
                    <a:pt x="245" y="23"/>
                    <a:pt x="249" y="26"/>
                  </a:cubicBezTo>
                  <a:cubicBezTo>
                    <a:pt x="258" y="33"/>
                    <a:pt x="265" y="57"/>
                    <a:pt x="257" y="6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0" name="任意多边形 77"/>
            <p:cNvSpPr/>
            <p:nvPr/>
          </p:nvSpPr>
          <p:spPr bwMode="auto">
            <a:xfrm>
              <a:off x="3727451" y="3311526"/>
              <a:ext cx="923925" cy="1662112"/>
            </a:xfrm>
            <a:custGeom>
              <a:avLst/>
              <a:gdLst>
                <a:gd name="T0" fmla="*/ 0 w 407"/>
                <a:gd name="T1" fmla="*/ 0 h 732"/>
                <a:gd name="T2" fmla="*/ 183 w 407"/>
                <a:gd name="T3" fmla="*/ 334 h 732"/>
                <a:gd name="T4" fmla="*/ 231 w 407"/>
                <a:gd name="T5" fmla="*/ 732 h 732"/>
                <a:gd name="T6" fmla="*/ 407 w 407"/>
                <a:gd name="T7" fmla="*/ 731 h 732"/>
                <a:gd name="T8" fmla="*/ 342 w 407"/>
                <a:gd name="T9" fmla="*/ 309 h 732"/>
                <a:gd name="T10" fmla="*/ 201 w 407"/>
                <a:gd name="T11" fmla="*/ 44 h 732"/>
                <a:gd name="T12" fmla="*/ 198 w 407"/>
                <a:gd name="T13" fmla="*/ 8 h 732"/>
                <a:gd name="T14" fmla="*/ 0 w 407"/>
                <a:gd name="T15" fmla="*/ 0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7" h="732">
                  <a:moveTo>
                    <a:pt x="0" y="0"/>
                  </a:moveTo>
                  <a:cubicBezTo>
                    <a:pt x="0" y="0"/>
                    <a:pt x="178" y="312"/>
                    <a:pt x="183" y="334"/>
                  </a:cubicBezTo>
                  <a:cubicBezTo>
                    <a:pt x="190" y="367"/>
                    <a:pt x="231" y="732"/>
                    <a:pt x="231" y="732"/>
                  </a:cubicBezTo>
                  <a:cubicBezTo>
                    <a:pt x="407" y="731"/>
                    <a:pt x="407" y="731"/>
                    <a:pt x="407" y="731"/>
                  </a:cubicBezTo>
                  <a:cubicBezTo>
                    <a:pt x="407" y="731"/>
                    <a:pt x="372" y="405"/>
                    <a:pt x="342" y="309"/>
                  </a:cubicBezTo>
                  <a:cubicBezTo>
                    <a:pt x="326" y="256"/>
                    <a:pt x="241" y="114"/>
                    <a:pt x="201" y="44"/>
                  </a:cubicBezTo>
                  <a:cubicBezTo>
                    <a:pt x="197" y="37"/>
                    <a:pt x="198" y="8"/>
                    <a:pt x="198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1" name="任意多边形 78"/>
            <p:cNvSpPr/>
            <p:nvPr/>
          </p:nvSpPr>
          <p:spPr bwMode="auto">
            <a:xfrm>
              <a:off x="4281489" y="4899026"/>
              <a:ext cx="331788" cy="12700"/>
            </a:xfrm>
            <a:custGeom>
              <a:avLst/>
              <a:gdLst>
                <a:gd name="T0" fmla="*/ 146 w 146"/>
                <a:gd name="T1" fmla="*/ 3 h 6"/>
                <a:gd name="T2" fmla="*/ 0 w 146"/>
                <a:gd name="T3" fmla="*/ 3 h 6"/>
                <a:gd name="T4" fmla="*/ 0 w 146"/>
                <a:gd name="T5" fmla="*/ 4 h 6"/>
                <a:gd name="T6" fmla="*/ 146 w 146"/>
                <a:gd name="T7" fmla="*/ 4 h 6"/>
                <a:gd name="T8" fmla="*/ 146 w 14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6">
                  <a:moveTo>
                    <a:pt x="146" y="3"/>
                  </a:moveTo>
                  <a:cubicBezTo>
                    <a:pt x="119" y="3"/>
                    <a:pt x="36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3" y="6"/>
                    <a:pt x="119" y="4"/>
                    <a:pt x="146" y="4"/>
                  </a:cubicBezTo>
                  <a:cubicBezTo>
                    <a:pt x="146" y="4"/>
                    <a:pt x="146" y="3"/>
                    <a:pt x="146" y="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2" name="任意多边形 79"/>
            <p:cNvSpPr/>
            <p:nvPr/>
          </p:nvSpPr>
          <p:spPr bwMode="auto">
            <a:xfrm>
              <a:off x="3795714" y="3375026"/>
              <a:ext cx="496888" cy="1489075"/>
            </a:xfrm>
            <a:custGeom>
              <a:avLst/>
              <a:gdLst>
                <a:gd name="T0" fmla="*/ 1 w 219"/>
                <a:gd name="T1" fmla="*/ 0 h 656"/>
                <a:gd name="T2" fmla="*/ 37 w 219"/>
                <a:gd name="T3" fmla="*/ 57 h 656"/>
                <a:gd name="T4" fmla="*/ 72 w 219"/>
                <a:gd name="T5" fmla="*/ 113 h 656"/>
                <a:gd name="T6" fmla="*/ 141 w 219"/>
                <a:gd name="T7" fmla="*/ 227 h 656"/>
                <a:gd name="T8" fmla="*/ 169 w 219"/>
                <a:gd name="T9" fmla="*/ 282 h 656"/>
                <a:gd name="T10" fmla="*/ 184 w 219"/>
                <a:gd name="T11" fmla="*/ 342 h 656"/>
                <a:gd name="T12" fmla="*/ 192 w 219"/>
                <a:gd name="T13" fmla="*/ 404 h 656"/>
                <a:gd name="T14" fmla="*/ 199 w 219"/>
                <a:gd name="T15" fmla="*/ 469 h 656"/>
                <a:gd name="T16" fmla="*/ 218 w 219"/>
                <a:gd name="T17" fmla="*/ 638 h 656"/>
                <a:gd name="T18" fmla="*/ 219 w 219"/>
                <a:gd name="T19" fmla="*/ 655 h 656"/>
                <a:gd name="T20" fmla="*/ 218 w 219"/>
                <a:gd name="T21" fmla="*/ 655 h 656"/>
                <a:gd name="T22" fmla="*/ 198 w 219"/>
                <a:gd name="T23" fmla="*/ 487 h 656"/>
                <a:gd name="T24" fmla="*/ 192 w 219"/>
                <a:gd name="T25" fmla="*/ 420 h 656"/>
                <a:gd name="T26" fmla="*/ 185 w 219"/>
                <a:gd name="T27" fmla="*/ 358 h 656"/>
                <a:gd name="T28" fmla="*/ 172 w 219"/>
                <a:gd name="T29" fmla="*/ 298 h 656"/>
                <a:gd name="T30" fmla="*/ 146 w 219"/>
                <a:gd name="T31" fmla="*/ 240 h 656"/>
                <a:gd name="T32" fmla="*/ 79 w 219"/>
                <a:gd name="T33" fmla="*/ 127 h 656"/>
                <a:gd name="T34" fmla="*/ 9 w 219"/>
                <a:gd name="T35" fmla="*/ 14 h 656"/>
                <a:gd name="T36" fmla="*/ 0 w 219"/>
                <a:gd name="T37" fmla="*/ 1 h 656"/>
                <a:gd name="T38" fmla="*/ 1 w 219"/>
                <a:gd name="T39" fmla="*/ 0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9" h="656">
                  <a:moveTo>
                    <a:pt x="1" y="0"/>
                  </a:moveTo>
                  <a:cubicBezTo>
                    <a:pt x="12" y="19"/>
                    <a:pt x="25" y="38"/>
                    <a:pt x="37" y="57"/>
                  </a:cubicBezTo>
                  <a:cubicBezTo>
                    <a:pt x="49" y="75"/>
                    <a:pt x="61" y="94"/>
                    <a:pt x="72" y="113"/>
                  </a:cubicBezTo>
                  <a:cubicBezTo>
                    <a:pt x="96" y="151"/>
                    <a:pt x="119" y="189"/>
                    <a:pt x="141" y="227"/>
                  </a:cubicBezTo>
                  <a:cubicBezTo>
                    <a:pt x="152" y="245"/>
                    <a:pt x="162" y="263"/>
                    <a:pt x="169" y="282"/>
                  </a:cubicBezTo>
                  <a:cubicBezTo>
                    <a:pt x="176" y="302"/>
                    <a:pt x="181" y="322"/>
                    <a:pt x="184" y="342"/>
                  </a:cubicBezTo>
                  <a:cubicBezTo>
                    <a:pt x="188" y="362"/>
                    <a:pt x="190" y="383"/>
                    <a:pt x="192" y="404"/>
                  </a:cubicBezTo>
                  <a:cubicBezTo>
                    <a:pt x="194" y="426"/>
                    <a:pt x="196" y="447"/>
                    <a:pt x="199" y="469"/>
                  </a:cubicBezTo>
                  <a:cubicBezTo>
                    <a:pt x="203" y="514"/>
                    <a:pt x="213" y="594"/>
                    <a:pt x="218" y="638"/>
                  </a:cubicBezTo>
                  <a:cubicBezTo>
                    <a:pt x="218" y="644"/>
                    <a:pt x="219" y="649"/>
                    <a:pt x="219" y="655"/>
                  </a:cubicBezTo>
                  <a:cubicBezTo>
                    <a:pt x="219" y="656"/>
                    <a:pt x="218" y="656"/>
                    <a:pt x="218" y="655"/>
                  </a:cubicBezTo>
                  <a:cubicBezTo>
                    <a:pt x="213" y="611"/>
                    <a:pt x="203" y="531"/>
                    <a:pt x="198" y="487"/>
                  </a:cubicBezTo>
                  <a:cubicBezTo>
                    <a:pt x="196" y="464"/>
                    <a:pt x="194" y="442"/>
                    <a:pt x="192" y="420"/>
                  </a:cubicBezTo>
                  <a:cubicBezTo>
                    <a:pt x="190" y="399"/>
                    <a:pt x="188" y="379"/>
                    <a:pt x="185" y="358"/>
                  </a:cubicBezTo>
                  <a:cubicBezTo>
                    <a:pt x="182" y="338"/>
                    <a:pt x="178" y="318"/>
                    <a:pt x="172" y="298"/>
                  </a:cubicBezTo>
                  <a:cubicBezTo>
                    <a:pt x="166" y="278"/>
                    <a:pt x="157" y="259"/>
                    <a:pt x="146" y="240"/>
                  </a:cubicBezTo>
                  <a:cubicBezTo>
                    <a:pt x="125" y="202"/>
                    <a:pt x="102" y="164"/>
                    <a:pt x="79" y="127"/>
                  </a:cubicBezTo>
                  <a:cubicBezTo>
                    <a:pt x="56" y="89"/>
                    <a:pt x="33" y="52"/>
                    <a:pt x="9" y="14"/>
                  </a:cubicBezTo>
                  <a:cubicBezTo>
                    <a:pt x="6" y="10"/>
                    <a:pt x="3" y="5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3" name="任意多边形 80"/>
            <p:cNvSpPr/>
            <p:nvPr/>
          </p:nvSpPr>
          <p:spPr bwMode="auto">
            <a:xfrm>
              <a:off x="3349626" y="4503738"/>
              <a:ext cx="571500" cy="692150"/>
            </a:xfrm>
            <a:custGeom>
              <a:avLst/>
              <a:gdLst>
                <a:gd name="T0" fmla="*/ 238 w 252"/>
                <a:gd name="T1" fmla="*/ 304 h 305"/>
                <a:gd name="T2" fmla="*/ 1 w 252"/>
                <a:gd name="T3" fmla="*/ 202 h 305"/>
                <a:gd name="T4" fmla="*/ 0 w 252"/>
                <a:gd name="T5" fmla="*/ 200 h 305"/>
                <a:gd name="T6" fmla="*/ 30 w 252"/>
                <a:gd name="T7" fmla="*/ 131 h 305"/>
                <a:gd name="T8" fmla="*/ 107 w 252"/>
                <a:gd name="T9" fmla="*/ 0 h 305"/>
                <a:gd name="T10" fmla="*/ 252 w 252"/>
                <a:gd name="T11" fmla="*/ 60 h 305"/>
                <a:gd name="T12" fmla="*/ 170 w 252"/>
                <a:gd name="T13" fmla="*/ 189 h 305"/>
                <a:gd name="T14" fmla="*/ 243 w 252"/>
                <a:gd name="T15" fmla="*/ 270 h 305"/>
                <a:gd name="T16" fmla="*/ 238 w 252"/>
                <a:gd name="T17" fmla="*/ 304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2" h="305">
                  <a:moveTo>
                    <a:pt x="238" y="304"/>
                  </a:moveTo>
                  <a:cubicBezTo>
                    <a:pt x="229" y="304"/>
                    <a:pt x="7" y="211"/>
                    <a:pt x="1" y="202"/>
                  </a:cubicBezTo>
                  <a:cubicBezTo>
                    <a:pt x="1" y="202"/>
                    <a:pt x="0" y="201"/>
                    <a:pt x="0" y="200"/>
                  </a:cubicBezTo>
                  <a:cubicBezTo>
                    <a:pt x="1" y="193"/>
                    <a:pt x="16" y="166"/>
                    <a:pt x="30" y="131"/>
                  </a:cubicBezTo>
                  <a:cubicBezTo>
                    <a:pt x="31" y="129"/>
                    <a:pt x="107" y="0"/>
                    <a:pt x="107" y="0"/>
                  </a:cubicBezTo>
                  <a:cubicBezTo>
                    <a:pt x="252" y="60"/>
                    <a:pt x="252" y="60"/>
                    <a:pt x="252" y="60"/>
                  </a:cubicBezTo>
                  <a:cubicBezTo>
                    <a:pt x="170" y="189"/>
                    <a:pt x="170" y="189"/>
                    <a:pt x="170" y="189"/>
                  </a:cubicBezTo>
                  <a:cubicBezTo>
                    <a:pt x="170" y="189"/>
                    <a:pt x="237" y="260"/>
                    <a:pt x="243" y="270"/>
                  </a:cubicBezTo>
                  <a:cubicBezTo>
                    <a:pt x="248" y="281"/>
                    <a:pt x="246" y="305"/>
                    <a:pt x="238" y="304"/>
                  </a:cubicBezTo>
                </a:path>
              </a:pathLst>
            </a:custGeom>
            <a:solidFill>
              <a:srgbClr val="EB94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4" name="任意多边形 81"/>
            <p:cNvSpPr/>
            <p:nvPr/>
          </p:nvSpPr>
          <p:spPr bwMode="auto">
            <a:xfrm>
              <a:off x="3349626" y="4846638"/>
              <a:ext cx="561975" cy="349250"/>
            </a:xfrm>
            <a:custGeom>
              <a:avLst/>
              <a:gdLst>
                <a:gd name="T0" fmla="*/ 238 w 248"/>
                <a:gd name="T1" fmla="*/ 153 h 154"/>
                <a:gd name="T2" fmla="*/ 1 w 248"/>
                <a:gd name="T3" fmla="*/ 51 h 154"/>
                <a:gd name="T4" fmla="*/ 0 w 248"/>
                <a:gd name="T5" fmla="*/ 49 h 154"/>
                <a:gd name="T6" fmla="*/ 22 w 248"/>
                <a:gd name="T7" fmla="*/ 0 h 154"/>
                <a:gd name="T8" fmla="*/ 211 w 248"/>
                <a:gd name="T9" fmla="*/ 109 h 154"/>
                <a:gd name="T10" fmla="*/ 205 w 248"/>
                <a:gd name="T11" fmla="*/ 75 h 154"/>
                <a:gd name="T12" fmla="*/ 243 w 248"/>
                <a:gd name="T13" fmla="*/ 119 h 154"/>
                <a:gd name="T14" fmla="*/ 238 w 248"/>
                <a:gd name="T15" fmla="*/ 15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8" h="154">
                  <a:moveTo>
                    <a:pt x="238" y="153"/>
                  </a:moveTo>
                  <a:cubicBezTo>
                    <a:pt x="229" y="153"/>
                    <a:pt x="7" y="60"/>
                    <a:pt x="1" y="51"/>
                  </a:cubicBezTo>
                  <a:cubicBezTo>
                    <a:pt x="1" y="51"/>
                    <a:pt x="0" y="50"/>
                    <a:pt x="0" y="49"/>
                  </a:cubicBezTo>
                  <a:cubicBezTo>
                    <a:pt x="1" y="43"/>
                    <a:pt x="11" y="25"/>
                    <a:pt x="22" y="0"/>
                  </a:cubicBezTo>
                  <a:cubicBezTo>
                    <a:pt x="62" y="29"/>
                    <a:pt x="187" y="107"/>
                    <a:pt x="211" y="109"/>
                  </a:cubicBezTo>
                  <a:cubicBezTo>
                    <a:pt x="223" y="109"/>
                    <a:pt x="213" y="89"/>
                    <a:pt x="205" y="75"/>
                  </a:cubicBezTo>
                  <a:cubicBezTo>
                    <a:pt x="222" y="94"/>
                    <a:pt x="240" y="114"/>
                    <a:pt x="243" y="119"/>
                  </a:cubicBezTo>
                  <a:cubicBezTo>
                    <a:pt x="248" y="130"/>
                    <a:pt x="246" y="154"/>
                    <a:pt x="238" y="153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5" name="任意多边形 82"/>
            <p:cNvSpPr/>
            <p:nvPr/>
          </p:nvSpPr>
          <p:spPr bwMode="auto">
            <a:xfrm>
              <a:off x="3394076" y="3167063"/>
              <a:ext cx="877888" cy="1773237"/>
            </a:xfrm>
            <a:custGeom>
              <a:avLst/>
              <a:gdLst>
                <a:gd name="T0" fmla="*/ 163 w 387"/>
                <a:gd name="T1" fmla="*/ 781 h 781"/>
                <a:gd name="T2" fmla="*/ 0 w 387"/>
                <a:gd name="T3" fmla="*/ 713 h 781"/>
                <a:gd name="T4" fmla="*/ 218 w 387"/>
                <a:gd name="T5" fmla="*/ 362 h 781"/>
                <a:gd name="T6" fmla="*/ 129 w 387"/>
                <a:gd name="T7" fmla="*/ 120 h 781"/>
                <a:gd name="T8" fmla="*/ 181 w 387"/>
                <a:gd name="T9" fmla="*/ 0 h 781"/>
                <a:gd name="T10" fmla="*/ 345 w 387"/>
                <a:gd name="T11" fmla="*/ 72 h 781"/>
                <a:gd name="T12" fmla="*/ 303 w 387"/>
                <a:gd name="T13" fmla="*/ 117 h 781"/>
                <a:gd name="T14" fmla="*/ 381 w 387"/>
                <a:gd name="T15" fmla="*/ 376 h 781"/>
                <a:gd name="T16" fmla="*/ 163 w 387"/>
                <a:gd name="T17" fmla="*/ 781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7" h="781">
                  <a:moveTo>
                    <a:pt x="163" y="781"/>
                  </a:moveTo>
                  <a:cubicBezTo>
                    <a:pt x="0" y="713"/>
                    <a:pt x="0" y="713"/>
                    <a:pt x="0" y="713"/>
                  </a:cubicBezTo>
                  <a:cubicBezTo>
                    <a:pt x="0" y="713"/>
                    <a:pt x="216" y="384"/>
                    <a:pt x="218" y="362"/>
                  </a:cubicBezTo>
                  <a:cubicBezTo>
                    <a:pt x="219" y="342"/>
                    <a:pt x="132" y="170"/>
                    <a:pt x="129" y="120"/>
                  </a:cubicBezTo>
                  <a:cubicBezTo>
                    <a:pt x="126" y="67"/>
                    <a:pt x="153" y="25"/>
                    <a:pt x="181" y="0"/>
                  </a:cubicBezTo>
                  <a:cubicBezTo>
                    <a:pt x="345" y="72"/>
                    <a:pt x="345" y="72"/>
                    <a:pt x="345" y="72"/>
                  </a:cubicBezTo>
                  <a:cubicBezTo>
                    <a:pt x="345" y="72"/>
                    <a:pt x="331" y="102"/>
                    <a:pt x="303" y="117"/>
                  </a:cubicBezTo>
                  <a:cubicBezTo>
                    <a:pt x="303" y="117"/>
                    <a:pt x="387" y="316"/>
                    <a:pt x="381" y="376"/>
                  </a:cubicBezTo>
                  <a:cubicBezTo>
                    <a:pt x="375" y="437"/>
                    <a:pt x="163" y="781"/>
                    <a:pt x="163" y="78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6" name="任意多边形 83"/>
            <p:cNvSpPr/>
            <p:nvPr/>
          </p:nvSpPr>
          <p:spPr bwMode="auto">
            <a:xfrm>
              <a:off x="3465514" y="4737101"/>
              <a:ext cx="317500" cy="134937"/>
            </a:xfrm>
            <a:custGeom>
              <a:avLst/>
              <a:gdLst>
                <a:gd name="T0" fmla="*/ 139 w 140"/>
                <a:gd name="T1" fmla="*/ 58 h 59"/>
                <a:gd name="T2" fmla="*/ 99 w 140"/>
                <a:gd name="T3" fmla="*/ 40 h 59"/>
                <a:gd name="T4" fmla="*/ 0 w 140"/>
                <a:gd name="T5" fmla="*/ 0 h 59"/>
                <a:gd name="T6" fmla="*/ 0 w 140"/>
                <a:gd name="T7" fmla="*/ 0 h 59"/>
                <a:gd name="T8" fmla="*/ 98 w 140"/>
                <a:gd name="T9" fmla="*/ 42 h 59"/>
                <a:gd name="T10" fmla="*/ 139 w 140"/>
                <a:gd name="T11" fmla="*/ 59 h 59"/>
                <a:gd name="T12" fmla="*/ 139 w 140"/>
                <a:gd name="T13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59">
                  <a:moveTo>
                    <a:pt x="139" y="58"/>
                  </a:moveTo>
                  <a:cubicBezTo>
                    <a:pt x="116" y="47"/>
                    <a:pt x="123" y="50"/>
                    <a:pt x="99" y="40"/>
                  </a:cubicBezTo>
                  <a:cubicBezTo>
                    <a:pt x="88" y="35"/>
                    <a:pt x="12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6"/>
                    <a:pt x="86" y="38"/>
                    <a:pt x="98" y="42"/>
                  </a:cubicBezTo>
                  <a:cubicBezTo>
                    <a:pt x="122" y="52"/>
                    <a:pt x="115" y="49"/>
                    <a:pt x="139" y="59"/>
                  </a:cubicBezTo>
                  <a:cubicBezTo>
                    <a:pt x="139" y="59"/>
                    <a:pt x="140" y="58"/>
                    <a:pt x="139" y="5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7" name="任意多边形 84"/>
            <p:cNvSpPr/>
            <p:nvPr/>
          </p:nvSpPr>
          <p:spPr bwMode="auto">
            <a:xfrm>
              <a:off x="4025901" y="3425826"/>
              <a:ext cx="122238" cy="38100"/>
            </a:xfrm>
            <a:custGeom>
              <a:avLst/>
              <a:gdLst>
                <a:gd name="T0" fmla="*/ 52 w 54"/>
                <a:gd name="T1" fmla="*/ 0 h 17"/>
                <a:gd name="T2" fmla="*/ 1 w 54"/>
                <a:gd name="T3" fmla="*/ 16 h 17"/>
                <a:gd name="T4" fmla="*/ 1 w 54"/>
                <a:gd name="T5" fmla="*/ 17 h 17"/>
                <a:gd name="T6" fmla="*/ 53 w 54"/>
                <a:gd name="T7" fmla="*/ 2 h 17"/>
                <a:gd name="T8" fmla="*/ 52 w 5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7">
                  <a:moveTo>
                    <a:pt x="52" y="0"/>
                  </a:moveTo>
                  <a:cubicBezTo>
                    <a:pt x="35" y="3"/>
                    <a:pt x="17" y="9"/>
                    <a:pt x="1" y="16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18" y="12"/>
                    <a:pt x="36" y="8"/>
                    <a:pt x="53" y="2"/>
                  </a:cubicBezTo>
                  <a:cubicBezTo>
                    <a:pt x="54" y="1"/>
                    <a:pt x="54" y="0"/>
                    <a:pt x="5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8" name="任意多边形 85"/>
            <p:cNvSpPr/>
            <p:nvPr/>
          </p:nvSpPr>
          <p:spPr bwMode="auto">
            <a:xfrm>
              <a:off x="4084639" y="3405188"/>
              <a:ext cx="22225" cy="42862"/>
            </a:xfrm>
            <a:custGeom>
              <a:avLst/>
              <a:gdLst>
                <a:gd name="T0" fmla="*/ 6 w 10"/>
                <a:gd name="T1" fmla="*/ 2 h 19"/>
                <a:gd name="T2" fmla="*/ 2 w 10"/>
                <a:gd name="T3" fmla="*/ 11 h 19"/>
                <a:gd name="T4" fmla="*/ 0 w 10"/>
                <a:gd name="T5" fmla="*/ 18 h 19"/>
                <a:gd name="T6" fmla="*/ 1 w 10"/>
                <a:gd name="T7" fmla="*/ 19 h 19"/>
                <a:gd name="T8" fmla="*/ 5 w 10"/>
                <a:gd name="T9" fmla="*/ 12 h 19"/>
                <a:gd name="T10" fmla="*/ 9 w 10"/>
                <a:gd name="T11" fmla="*/ 3 h 19"/>
                <a:gd name="T12" fmla="*/ 6 w 10"/>
                <a:gd name="T13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9">
                  <a:moveTo>
                    <a:pt x="6" y="2"/>
                  </a:moveTo>
                  <a:cubicBezTo>
                    <a:pt x="5" y="5"/>
                    <a:pt x="3" y="8"/>
                    <a:pt x="2" y="11"/>
                  </a:cubicBezTo>
                  <a:cubicBezTo>
                    <a:pt x="1" y="13"/>
                    <a:pt x="0" y="16"/>
                    <a:pt x="0" y="18"/>
                  </a:cubicBezTo>
                  <a:cubicBezTo>
                    <a:pt x="0" y="19"/>
                    <a:pt x="0" y="19"/>
                    <a:pt x="1" y="19"/>
                  </a:cubicBezTo>
                  <a:cubicBezTo>
                    <a:pt x="3" y="17"/>
                    <a:pt x="4" y="14"/>
                    <a:pt x="5" y="12"/>
                  </a:cubicBezTo>
                  <a:cubicBezTo>
                    <a:pt x="6" y="9"/>
                    <a:pt x="8" y="6"/>
                    <a:pt x="9" y="3"/>
                  </a:cubicBezTo>
                  <a:cubicBezTo>
                    <a:pt x="10" y="1"/>
                    <a:pt x="8" y="0"/>
                    <a:pt x="6" y="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9" name="任意多边形 86"/>
            <p:cNvSpPr/>
            <p:nvPr/>
          </p:nvSpPr>
          <p:spPr bwMode="auto">
            <a:xfrm>
              <a:off x="4090989" y="3336926"/>
              <a:ext cx="58738" cy="74612"/>
            </a:xfrm>
            <a:custGeom>
              <a:avLst/>
              <a:gdLst>
                <a:gd name="T0" fmla="*/ 6 w 26"/>
                <a:gd name="T1" fmla="*/ 16 h 33"/>
                <a:gd name="T2" fmla="*/ 9 w 26"/>
                <a:gd name="T3" fmla="*/ 8 h 33"/>
                <a:gd name="T4" fmla="*/ 12 w 26"/>
                <a:gd name="T5" fmla="*/ 0 h 33"/>
                <a:gd name="T6" fmla="*/ 13 w 26"/>
                <a:gd name="T7" fmla="*/ 1 h 33"/>
                <a:gd name="T8" fmla="*/ 10 w 26"/>
                <a:gd name="T9" fmla="*/ 9 h 33"/>
                <a:gd name="T10" fmla="*/ 8 w 26"/>
                <a:gd name="T11" fmla="*/ 17 h 33"/>
                <a:gd name="T12" fmla="*/ 2 w 26"/>
                <a:gd name="T13" fmla="*/ 31 h 33"/>
                <a:gd name="T14" fmla="*/ 10 w 26"/>
                <a:gd name="T15" fmla="*/ 30 h 33"/>
                <a:gd name="T16" fmla="*/ 16 w 26"/>
                <a:gd name="T17" fmla="*/ 23 h 33"/>
                <a:gd name="T18" fmla="*/ 20 w 26"/>
                <a:gd name="T19" fmla="*/ 14 h 33"/>
                <a:gd name="T20" fmla="*/ 25 w 26"/>
                <a:gd name="T21" fmla="*/ 5 h 33"/>
                <a:gd name="T22" fmla="*/ 26 w 26"/>
                <a:gd name="T23" fmla="*/ 5 h 33"/>
                <a:gd name="T24" fmla="*/ 16 w 26"/>
                <a:gd name="T25" fmla="*/ 26 h 33"/>
                <a:gd name="T26" fmla="*/ 11 w 26"/>
                <a:gd name="T27" fmla="*/ 32 h 33"/>
                <a:gd name="T28" fmla="*/ 1 w 26"/>
                <a:gd name="T29" fmla="*/ 32 h 33"/>
                <a:gd name="T30" fmla="*/ 0 w 26"/>
                <a:gd name="T31" fmla="*/ 32 h 33"/>
                <a:gd name="T32" fmla="*/ 6 w 26"/>
                <a:gd name="T3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3">
                  <a:moveTo>
                    <a:pt x="6" y="16"/>
                  </a:moveTo>
                  <a:cubicBezTo>
                    <a:pt x="7" y="13"/>
                    <a:pt x="8" y="11"/>
                    <a:pt x="9" y="8"/>
                  </a:cubicBezTo>
                  <a:cubicBezTo>
                    <a:pt x="10" y="6"/>
                    <a:pt x="11" y="3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2" y="3"/>
                    <a:pt x="11" y="6"/>
                    <a:pt x="10" y="9"/>
                  </a:cubicBezTo>
                  <a:cubicBezTo>
                    <a:pt x="10" y="11"/>
                    <a:pt x="9" y="14"/>
                    <a:pt x="8" y="17"/>
                  </a:cubicBezTo>
                  <a:cubicBezTo>
                    <a:pt x="6" y="21"/>
                    <a:pt x="4" y="26"/>
                    <a:pt x="2" y="31"/>
                  </a:cubicBezTo>
                  <a:cubicBezTo>
                    <a:pt x="5" y="31"/>
                    <a:pt x="7" y="31"/>
                    <a:pt x="10" y="30"/>
                  </a:cubicBezTo>
                  <a:cubicBezTo>
                    <a:pt x="13" y="28"/>
                    <a:pt x="14" y="26"/>
                    <a:pt x="16" y="23"/>
                  </a:cubicBezTo>
                  <a:cubicBezTo>
                    <a:pt x="17" y="20"/>
                    <a:pt x="19" y="17"/>
                    <a:pt x="20" y="14"/>
                  </a:cubicBezTo>
                  <a:cubicBezTo>
                    <a:pt x="22" y="11"/>
                    <a:pt x="24" y="8"/>
                    <a:pt x="25" y="5"/>
                  </a:cubicBezTo>
                  <a:cubicBezTo>
                    <a:pt x="25" y="4"/>
                    <a:pt x="26" y="4"/>
                    <a:pt x="26" y="5"/>
                  </a:cubicBezTo>
                  <a:cubicBezTo>
                    <a:pt x="23" y="12"/>
                    <a:pt x="20" y="19"/>
                    <a:pt x="16" y="26"/>
                  </a:cubicBezTo>
                  <a:cubicBezTo>
                    <a:pt x="15" y="28"/>
                    <a:pt x="13" y="31"/>
                    <a:pt x="11" y="32"/>
                  </a:cubicBezTo>
                  <a:cubicBezTo>
                    <a:pt x="8" y="33"/>
                    <a:pt x="4" y="33"/>
                    <a:pt x="1" y="32"/>
                  </a:cubicBezTo>
                  <a:cubicBezTo>
                    <a:pt x="1" y="32"/>
                    <a:pt x="0" y="32"/>
                    <a:pt x="0" y="32"/>
                  </a:cubicBezTo>
                  <a:cubicBezTo>
                    <a:pt x="2" y="26"/>
                    <a:pt x="4" y="21"/>
                    <a:pt x="6" y="1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0" name="任意多边形 87"/>
            <p:cNvSpPr/>
            <p:nvPr/>
          </p:nvSpPr>
          <p:spPr bwMode="auto">
            <a:xfrm>
              <a:off x="4084639" y="3446463"/>
              <a:ext cx="174625" cy="796925"/>
            </a:xfrm>
            <a:custGeom>
              <a:avLst/>
              <a:gdLst>
                <a:gd name="T0" fmla="*/ 1 w 77"/>
                <a:gd name="T1" fmla="*/ 1 h 351"/>
                <a:gd name="T2" fmla="*/ 18 w 77"/>
                <a:gd name="T3" fmla="*/ 39 h 351"/>
                <a:gd name="T4" fmla="*/ 33 w 77"/>
                <a:gd name="T5" fmla="*/ 76 h 351"/>
                <a:gd name="T6" fmla="*/ 59 w 77"/>
                <a:gd name="T7" fmla="*/ 154 h 351"/>
                <a:gd name="T8" fmla="*/ 69 w 77"/>
                <a:gd name="T9" fmla="*/ 193 h 351"/>
                <a:gd name="T10" fmla="*/ 76 w 77"/>
                <a:gd name="T11" fmla="*/ 233 h 351"/>
                <a:gd name="T12" fmla="*/ 72 w 77"/>
                <a:gd name="T13" fmla="*/ 273 h 351"/>
                <a:gd name="T14" fmla="*/ 41 w 77"/>
                <a:gd name="T15" fmla="*/ 344 h 351"/>
                <a:gd name="T16" fmla="*/ 37 w 77"/>
                <a:gd name="T17" fmla="*/ 346 h 351"/>
                <a:gd name="T18" fmla="*/ 74 w 77"/>
                <a:gd name="T19" fmla="*/ 247 h 351"/>
                <a:gd name="T20" fmla="*/ 66 w 77"/>
                <a:gd name="T21" fmla="*/ 202 h 351"/>
                <a:gd name="T22" fmla="*/ 56 w 77"/>
                <a:gd name="T23" fmla="*/ 163 h 351"/>
                <a:gd name="T24" fmla="*/ 32 w 77"/>
                <a:gd name="T25" fmla="*/ 86 h 351"/>
                <a:gd name="T26" fmla="*/ 16 w 77"/>
                <a:gd name="T27" fmla="*/ 44 h 351"/>
                <a:gd name="T28" fmla="*/ 1 w 77"/>
                <a:gd name="T29" fmla="*/ 1 h 351"/>
                <a:gd name="T30" fmla="*/ 1 w 77"/>
                <a:gd name="T31" fmla="*/ 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7" h="351">
                  <a:moveTo>
                    <a:pt x="1" y="1"/>
                  </a:moveTo>
                  <a:cubicBezTo>
                    <a:pt x="7" y="13"/>
                    <a:pt x="12" y="26"/>
                    <a:pt x="18" y="39"/>
                  </a:cubicBezTo>
                  <a:cubicBezTo>
                    <a:pt x="23" y="51"/>
                    <a:pt x="28" y="64"/>
                    <a:pt x="33" y="76"/>
                  </a:cubicBezTo>
                  <a:cubicBezTo>
                    <a:pt x="42" y="102"/>
                    <a:pt x="51" y="128"/>
                    <a:pt x="59" y="154"/>
                  </a:cubicBezTo>
                  <a:cubicBezTo>
                    <a:pt x="62" y="167"/>
                    <a:pt x="66" y="180"/>
                    <a:pt x="69" y="193"/>
                  </a:cubicBezTo>
                  <a:cubicBezTo>
                    <a:pt x="72" y="206"/>
                    <a:pt x="75" y="220"/>
                    <a:pt x="76" y="233"/>
                  </a:cubicBezTo>
                  <a:cubicBezTo>
                    <a:pt x="77" y="247"/>
                    <a:pt x="76" y="260"/>
                    <a:pt x="72" y="273"/>
                  </a:cubicBezTo>
                  <a:cubicBezTo>
                    <a:pt x="68" y="287"/>
                    <a:pt x="47" y="331"/>
                    <a:pt x="41" y="344"/>
                  </a:cubicBezTo>
                  <a:cubicBezTo>
                    <a:pt x="37" y="351"/>
                    <a:pt x="36" y="350"/>
                    <a:pt x="37" y="346"/>
                  </a:cubicBezTo>
                  <a:cubicBezTo>
                    <a:pt x="43" y="336"/>
                    <a:pt x="72" y="273"/>
                    <a:pt x="74" y="247"/>
                  </a:cubicBezTo>
                  <a:cubicBezTo>
                    <a:pt x="75" y="234"/>
                    <a:pt x="69" y="215"/>
                    <a:pt x="66" y="202"/>
                  </a:cubicBezTo>
                  <a:cubicBezTo>
                    <a:pt x="63" y="189"/>
                    <a:pt x="60" y="176"/>
                    <a:pt x="56" y="163"/>
                  </a:cubicBezTo>
                  <a:cubicBezTo>
                    <a:pt x="49" y="137"/>
                    <a:pt x="41" y="111"/>
                    <a:pt x="32" y="86"/>
                  </a:cubicBezTo>
                  <a:cubicBezTo>
                    <a:pt x="27" y="72"/>
                    <a:pt x="21" y="58"/>
                    <a:pt x="16" y="44"/>
                  </a:cubicBezTo>
                  <a:cubicBezTo>
                    <a:pt x="11" y="29"/>
                    <a:pt x="6" y="16"/>
                    <a:pt x="1" y="1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1" name="任意多边形 88"/>
            <p:cNvSpPr/>
            <p:nvPr/>
          </p:nvSpPr>
          <p:spPr bwMode="auto">
            <a:xfrm>
              <a:off x="3805239" y="3271838"/>
              <a:ext cx="160338" cy="95250"/>
            </a:xfrm>
            <a:custGeom>
              <a:avLst/>
              <a:gdLst>
                <a:gd name="T0" fmla="*/ 1 w 71"/>
                <a:gd name="T1" fmla="*/ 34 h 42"/>
                <a:gd name="T2" fmla="*/ 11 w 71"/>
                <a:gd name="T3" fmla="*/ 36 h 42"/>
                <a:gd name="T4" fmla="*/ 22 w 71"/>
                <a:gd name="T5" fmla="*/ 37 h 42"/>
                <a:gd name="T6" fmla="*/ 34 w 71"/>
                <a:gd name="T7" fmla="*/ 37 h 42"/>
                <a:gd name="T8" fmla="*/ 45 w 71"/>
                <a:gd name="T9" fmla="*/ 34 h 42"/>
                <a:gd name="T10" fmla="*/ 59 w 71"/>
                <a:gd name="T11" fmla="*/ 19 h 42"/>
                <a:gd name="T12" fmla="*/ 70 w 71"/>
                <a:gd name="T13" fmla="*/ 0 h 42"/>
                <a:gd name="T14" fmla="*/ 71 w 71"/>
                <a:gd name="T15" fmla="*/ 0 h 42"/>
                <a:gd name="T16" fmla="*/ 67 w 71"/>
                <a:gd name="T17" fmla="*/ 12 h 42"/>
                <a:gd name="T18" fmla="*/ 61 w 71"/>
                <a:gd name="T19" fmla="*/ 22 h 42"/>
                <a:gd name="T20" fmla="*/ 47 w 71"/>
                <a:gd name="T21" fmla="*/ 39 h 42"/>
                <a:gd name="T22" fmla="*/ 23 w 71"/>
                <a:gd name="T23" fmla="*/ 42 h 42"/>
                <a:gd name="T24" fmla="*/ 10 w 71"/>
                <a:gd name="T25" fmla="*/ 40 h 42"/>
                <a:gd name="T26" fmla="*/ 0 w 71"/>
                <a:gd name="T27" fmla="*/ 36 h 42"/>
                <a:gd name="T28" fmla="*/ 1 w 71"/>
                <a:gd name="T29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42">
                  <a:moveTo>
                    <a:pt x="1" y="34"/>
                  </a:moveTo>
                  <a:cubicBezTo>
                    <a:pt x="4" y="33"/>
                    <a:pt x="8" y="35"/>
                    <a:pt x="11" y="36"/>
                  </a:cubicBezTo>
                  <a:cubicBezTo>
                    <a:pt x="14" y="36"/>
                    <a:pt x="18" y="37"/>
                    <a:pt x="22" y="37"/>
                  </a:cubicBezTo>
                  <a:cubicBezTo>
                    <a:pt x="26" y="37"/>
                    <a:pt x="30" y="37"/>
                    <a:pt x="34" y="37"/>
                  </a:cubicBezTo>
                  <a:cubicBezTo>
                    <a:pt x="37" y="36"/>
                    <a:pt x="41" y="36"/>
                    <a:pt x="45" y="34"/>
                  </a:cubicBezTo>
                  <a:cubicBezTo>
                    <a:pt x="50" y="30"/>
                    <a:pt x="55" y="24"/>
                    <a:pt x="59" y="19"/>
                  </a:cubicBezTo>
                  <a:cubicBezTo>
                    <a:pt x="63" y="13"/>
                    <a:pt x="68" y="7"/>
                    <a:pt x="70" y="0"/>
                  </a:cubicBezTo>
                  <a:cubicBezTo>
                    <a:pt x="70" y="0"/>
                    <a:pt x="71" y="0"/>
                    <a:pt x="71" y="0"/>
                  </a:cubicBezTo>
                  <a:cubicBezTo>
                    <a:pt x="69" y="4"/>
                    <a:pt x="68" y="8"/>
                    <a:pt x="67" y="12"/>
                  </a:cubicBezTo>
                  <a:cubicBezTo>
                    <a:pt x="65" y="16"/>
                    <a:pt x="63" y="19"/>
                    <a:pt x="61" y="22"/>
                  </a:cubicBezTo>
                  <a:cubicBezTo>
                    <a:pt x="57" y="28"/>
                    <a:pt x="53" y="35"/>
                    <a:pt x="47" y="39"/>
                  </a:cubicBezTo>
                  <a:cubicBezTo>
                    <a:pt x="40" y="42"/>
                    <a:pt x="31" y="42"/>
                    <a:pt x="23" y="42"/>
                  </a:cubicBezTo>
                  <a:cubicBezTo>
                    <a:pt x="19" y="41"/>
                    <a:pt x="15" y="41"/>
                    <a:pt x="10" y="40"/>
                  </a:cubicBezTo>
                  <a:cubicBezTo>
                    <a:pt x="7" y="39"/>
                    <a:pt x="2" y="38"/>
                    <a:pt x="0" y="36"/>
                  </a:cubicBezTo>
                  <a:cubicBezTo>
                    <a:pt x="0" y="35"/>
                    <a:pt x="0" y="34"/>
                    <a:pt x="1" y="3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2" name="任意多边形 89"/>
            <p:cNvSpPr/>
            <p:nvPr/>
          </p:nvSpPr>
          <p:spPr bwMode="auto">
            <a:xfrm>
              <a:off x="3502026" y="3198813"/>
              <a:ext cx="430213" cy="1520825"/>
            </a:xfrm>
            <a:custGeom>
              <a:avLst/>
              <a:gdLst>
                <a:gd name="T0" fmla="*/ 0 w 190"/>
                <a:gd name="T1" fmla="*/ 668 h 670"/>
                <a:gd name="T2" fmla="*/ 168 w 190"/>
                <a:gd name="T3" fmla="*/ 389 h 670"/>
                <a:gd name="T4" fmla="*/ 185 w 190"/>
                <a:gd name="T5" fmla="*/ 358 h 670"/>
                <a:gd name="T6" fmla="*/ 184 w 190"/>
                <a:gd name="T7" fmla="*/ 322 h 670"/>
                <a:gd name="T8" fmla="*/ 160 w 190"/>
                <a:gd name="T9" fmla="*/ 258 h 670"/>
                <a:gd name="T10" fmla="*/ 131 w 190"/>
                <a:gd name="T11" fmla="*/ 196 h 670"/>
                <a:gd name="T12" fmla="*/ 104 w 190"/>
                <a:gd name="T13" fmla="*/ 134 h 670"/>
                <a:gd name="T14" fmla="*/ 100 w 190"/>
                <a:gd name="T15" fmla="*/ 71 h 670"/>
                <a:gd name="T16" fmla="*/ 130 w 190"/>
                <a:gd name="T17" fmla="*/ 14 h 670"/>
                <a:gd name="T18" fmla="*/ 140 w 190"/>
                <a:gd name="T19" fmla="*/ 0 h 670"/>
                <a:gd name="T20" fmla="*/ 141 w 190"/>
                <a:gd name="T21" fmla="*/ 1 h 670"/>
                <a:gd name="T22" fmla="*/ 105 w 190"/>
                <a:gd name="T23" fmla="*/ 60 h 670"/>
                <a:gd name="T24" fmla="*/ 98 w 190"/>
                <a:gd name="T25" fmla="*/ 93 h 670"/>
                <a:gd name="T26" fmla="*/ 103 w 190"/>
                <a:gd name="T27" fmla="*/ 127 h 670"/>
                <a:gd name="T28" fmla="*/ 129 w 190"/>
                <a:gd name="T29" fmla="*/ 189 h 670"/>
                <a:gd name="T30" fmla="*/ 158 w 190"/>
                <a:gd name="T31" fmla="*/ 251 h 670"/>
                <a:gd name="T32" fmla="*/ 183 w 190"/>
                <a:gd name="T33" fmla="*/ 315 h 670"/>
                <a:gd name="T34" fmla="*/ 190 w 190"/>
                <a:gd name="T35" fmla="*/ 345 h 670"/>
                <a:gd name="T36" fmla="*/ 178 w 190"/>
                <a:gd name="T37" fmla="*/ 376 h 670"/>
                <a:gd name="T38" fmla="*/ 11 w 190"/>
                <a:gd name="T39" fmla="*/ 654 h 670"/>
                <a:gd name="T40" fmla="*/ 1 w 190"/>
                <a:gd name="T41" fmla="*/ 669 h 670"/>
                <a:gd name="T42" fmla="*/ 0 w 190"/>
                <a:gd name="T43" fmla="*/ 668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0" h="670">
                  <a:moveTo>
                    <a:pt x="0" y="668"/>
                  </a:moveTo>
                  <a:cubicBezTo>
                    <a:pt x="28" y="628"/>
                    <a:pt x="143" y="430"/>
                    <a:pt x="168" y="389"/>
                  </a:cubicBezTo>
                  <a:cubicBezTo>
                    <a:pt x="174" y="379"/>
                    <a:pt x="181" y="369"/>
                    <a:pt x="185" y="358"/>
                  </a:cubicBezTo>
                  <a:cubicBezTo>
                    <a:pt x="190" y="346"/>
                    <a:pt x="188" y="334"/>
                    <a:pt x="184" y="322"/>
                  </a:cubicBezTo>
                  <a:cubicBezTo>
                    <a:pt x="177" y="300"/>
                    <a:pt x="169" y="279"/>
                    <a:pt x="160" y="258"/>
                  </a:cubicBezTo>
                  <a:cubicBezTo>
                    <a:pt x="150" y="238"/>
                    <a:pt x="141" y="217"/>
                    <a:pt x="131" y="196"/>
                  </a:cubicBezTo>
                  <a:cubicBezTo>
                    <a:pt x="121" y="176"/>
                    <a:pt x="111" y="155"/>
                    <a:pt x="104" y="134"/>
                  </a:cubicBezTo>
                  <a:cubicBezTo>
                    <a:pt x="97" y="114"/>
                    <a:pt x="94" y="92"/>
                    <a:pt x="100" y="71"/>
                  </a:cubicBezTo>
                  <a:cubicBezTo>
                    <a:pt x="106" y="50"/>
                    <a:pt x="118" y="32"/>
                    <a:pt x="130" y="14"/>
                  </a:cubicBezTo>
                  <a:cubicBezTo>
                    <a:pt x="134" y="10"/>
                    <a:pt x="137" y="5"/>
                    <a:pt x="140" y="0"/>
                  </a:cubicBezTo>
                  <a:cubicBezTo>
                    <a:pt x="141" y="1"/>
                    <a:pt x="141" y="1"/>
                    <a:pt x="141" y="1"/>
                  </a:cubicBezTo>
                  <a:cubicBezTo>
                    <a:pt x="127" y="19"/>
                    <a:pt x="114" y="38"/>
                    <a:pt x="105" y="60"/>
                  </a:cubicBezTo>
                  <a:cubicBezTo>
                    <a:pt x="101" y="70"/>
                    <a:pt x="99" y="81"/>
                    <a:pt x="98" y="93"/>
                  </a:cubicBezTo>
                  <a:cubicBezTo>
                    <a:pt x="98" y="104"/>
                    <a:pt x="100" y="116"/>
                    <a:pt x="103" y="127"/>
                  </a:cubicBezTo>
                  <a:cubicBezTo>
                    <a:pt x="109" y="148"/>
                    <a:pt x="120" y="169"/>
                    <a:pt x="129" y="189"/>
                  </a:cubicBezTo>
                  <a:cubicBezTo>
                    <a:pt x="139" y="209"/>
                    <a:pt x="149" y="230"/>
                    <a:pt x="158" y="251"/>
                  </a:cubicBezTo>
                  <a:cubicBezTo>
                    <a:pt x="167" y="272"/>
                    <a:pt x="176" y="293"/>
                    <a:pt x="183" y="315"/>
                  </a:cubicBezTo>
                  <a:cubicBezTo>
                    <a:pt x="186" y="324"/>
                    <a:pt x="190" y="335"/>
                    <a:pt x="190" y="345"/>
                  </a:cubicBezTo>
                  <a:cubicBezTo>
                    <a:pt x="189" y="356"/>
                    <a:pt x="184" y="366"/>
                    <a:pt x="178" y="376"/>
                  </a:cubicBezTo>
                  <a:cubicBezTo>
                    <a:pt x="153" y="417"/>
                    <a:pt x="39" y="614"/>
                    <a:pt x="11" y="654"/>
                  </a:cubicBezTo>
                  <a:cubicBezTo>
                    <a:pt x="8" y="659"/>
                    <a:pt x="5" y="664"/>
                    <a:pt x="1" y="669"/>
                  </a:cubicBezTo>
                  <a:cubicBezTo>
                    <a:pt x="1" y="670"/>
                    <a:pt x="0" y="669"/>
                    <a:pt x="0" y="66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3" name="任意多边形 90"/>
            <p:cNvSpPr/>
            <p:nvPr/>
          </p:nvSpPr>
          <p:spPr bwMode="auto">
            <a:xfrm>
              <a:off x="3571876" y="2417763"/>
              <a:ext cx="614363" cy="801687"/>
            </a:xfrm>
            <a:custGeom>
              <a:avLst/>
              <a:gdLst>
                <a:gd name="T0" fmla="*/ 119 w 271"/>
                <a:gd name="T1" fmla="*/ 16 h 353"/>
                <a:gd name="T2" fmla="*/ 80 w 271"/>
                <a:gd name="T3" fmla="*/ 112 h 353"/>
                <a:gd name="T4" fmla="*/ 37 w 271"/>
                <a:gd name="T5" fmla="*/ 158 h 353"/>
                <a:gd name="T6" fmla="*/ 45 w 271"/>
                <a:gd name="T7" fmla="*/ 210 h 353"/>
                <a:gd name="T8" fmla="*/ 5 w 271"/>
                <a:gd name="T9" fmla="*/ 263 h 353"/>
                <a:gd name="T10" fmla="*/ 127 w 271"/>
                <a:gd name="T11" fmla="*/ 343 h 353"/>
                <a:gd name="T12" fmla="*/ 268 w 271"/>
                <a:gd name="T13" fmla="*/ 292 h 353"/>
                <a:gd name="T14" fmla="*/ 239 w 271"/>
                <a:gd name="T15" fmla="*/ 231 h 353"/>
                <a:gd name="T16" fmla="*/ 257 w 271"/>
                <a:gd name="T17" fmla="*/ 183 h 353"/>
                <a:gd name="T18" fmla="*/ 230 w 271"/>
                <a:gd name="T19" fmla="*/ 127 h 353"/>
                <a:gd name="T20" fmla="*/ 206 w 271"/>
                <a:gd name="T21" fmla="*/ 27 h 353"/>
                <a:gd name="T22" fmla="*/ 119 w 271"/>
                <a:gd name="T23" fmla="*/ 16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1" h="353">
                  <a:moveTo>
                    <a:pt x="119" y="16"/>
                  </a:moveTo>
                  <a:cubicBezTo>
                    <a:pt x="85" y="46"/>
                    <a:pt x="94" y="89"/>
                    <a:pt x="80" y="112"/>
                  </a:cubicBezTo>
                  <a:cubicBezTo>
                    <a:pt x="71" y="127"/>
                    <a:pt x="42" y="142"/>
                    <a:pt x="37" y="158"/>
                  </a:cubicBezTo>
                  <a:cubicBezTo>
                    <a:pt x="27" y="185"/>
                    <a:pt x="50" y="195"/>
                    <a:pt x="45" y="210"/>
                  </a:cubicBezTo>
                  <a:cubicBezTo>
                    <a:pt x="38" y="231"/>
                    <a:pt x="10" y="229"/>
                    <a:pt x="5" y="263"/>
                  </a:cubicBezTo>
                  <a:cubicBezTo>
                    <a:pt x="0" y="297"/>
                    <a:pt x="38" y="333"/>
                    <a:pt x="127" y="343"/>
                  </a:cubicBezTo>
                  <a:cubicBezTo>
                    <a:pt x="216" y="353"/>
                    <a:pt x="265" y="321"/>
                    <a:pt x="268" y="292"/>
                  </a:cubicBezTo>
                  <a:cubicBezTo>
                    <a:pt x="271" y="263"/>
                    <a:pt x="241" y="253"/>
                    <a:pt x="239" y="231"/>
                  </a:cubicBezTo>
                  <a:cubicBezTo>
                    <a:pt x="238" y="218"/>
                    <a:pt x="256" y="208"/>
                    <a:pt x="257" y="183"/>
                  </a:cubicBezTo>
                  <a:cubicBezTo>
                    <a:pt x="258" y="157"/>
                    <a:pt x="233" y="149"/>
                    <a:pt x="230" y="127"/>
                  </a:cubicBezTo>
                  <a:cubicBezTo>
                    <a:pt x="226" y="106"/>
                    <a:pt x="238" y="53"/>
                    <a:pt x="206" y="27"/>
                  </a:cubicBezTo>
                  <a:cubicBezTo>
                    <a:pt x="174" y="0"/>
                    <a:pt x="136" y="2"/>
                    <a:pt x="119" y="16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4" name="任意多边形 91"/>
            <p:cNvSpPr/>
            <p:nvPr/>
          </p:nvSpPr>
          <p:spPr bwMode="auto">
            <a:xfrm>
              <a:off x="3562351" y="2455863"/>
              <a:ext cx="290513" cy="701675"/>
            </a:xfrm>
            <a:custGeom>
              <a:avLst/>
              <a:gdLst>
                <a:gd name="T0" fmla="*/ 127 w 128"/>
                <a:gd name="T1" fmla="*/ 0 h 309"/>
                <a:gd name="T2" fmla="*/ 104 w 128"/>
                <a:gd name="T3" fmla="*/ 27 h 309"/>
                <a:gd name="T4" fmla="*/ 92 w 128"/>
                <a:gd name="T5" fmla="*/ 62 h 309"/>
                <a:gd name="T6" fmla="*/ 85 w 128"/>
                <a:gd name="T7" fmla="*/ 82 h 309"/>
                <a:gd name="T8" fmla="*/ 73 w 128"/>
                <a:gd name="T9" fmla="*/ 97 h 309"/>
                <a:gd name="T10" fmla="*/ 43 w 128"/>
                <a:gd name="T11" fmla="*/ 122 h 309"/>
                <a:gd name="T12" fmla="*/ 32 w 128"/>
                <a:gd name="T13" fmla="*/ 157 h 309"/>
                <a:gd name="T14" fmla="*/ 41 w 128"/>
                <a:gd name="T15" fmla="*/ 176 h 309"/>
                <a:gd name="T16" fmla="*/ 39 w 128"/>
                <a:gd name="T17" fmla="*/ 194 h 309"/>
                <a:gd name="T18" fmla="*/ 23 w 128"/>
                <a:gd name="T19" fmla="*/ 204 h 309"/>
                <a:gd name="T20" fmla="*/ 10 w 128"/>
                <a:gd name="T21" fmla="*/ 217 h 309"/>
                <a:gd name="T22" fmla="*/ 2 w 128"/>
                <a:gd name="T23" fmla="*/ 251 h 309"/>
                <a:gd name="T24" fmla="*/ 57 w 128"/>
                <a:gd name="T25" fmla="*/ 304 h 309"/>
                <a:gd name="T26" fmla="*/ 67 w 128"/>
                <a:gd name="T27" fmla="*/ 308 h 309"/>
                <a:gd name="T28" fmla="*/ 68 w 128"/>
                <a:gd name="T29" fmla="*/ 308 h 309"/>
                <a:gd name="T30" fmla="*/ 7 w 128"/>
                <a:gd name="T31" fmla="*/ 257 h 309"/>
                <a:gd name="T32" fmla="*/ 11 w 128"/>
                <a:gd name="T33" fmla="*/ 222 h 309"/>
                <a:gd name="T34" fmla="*/ 24 w 128"/>
                <a:gd name="T35" fmla="*/ 208 h 309"/>
                <a:gd name="T36" fmla="*/ 39 w 128"/>
                <a:gd name="T37" fmla="*/ 199 h 309"/>
                <a:gd name="T38" fmla="*/ 46 w 128"/>
                <a:gd name="T39" fmla="*/ 184 h 309"/>
                <a:gd name="T40" fmla="*/ 40 w 128"/>
                <a:gd name="T41" fmla="*/ 167 h 309"/>
                <a:gd name="T42" fmla="*/ 34 w 128"/>
                <a:gd name="T43" fmla="*/ 148 h 309"/>
                <a:gd name="T44" fmla="*/ 41 w 128"/>
                <a:gd name="T45" fmla="*/ 130 h 309"/>
                <a:gd name="T46" fmla="*/ 70 w 128"/>
                <a:gd name="T47" fmla="*/ 105 h 309"/>
                <a:gd name="T48" fmla="*/ 91 w 128"/>
                <a:gd name="T49" fmla="*/ 75 h 309"/>
                <a:gd name="T50" fmla="*/ 96 w 128"/>
                <a:gd name="T51" fmla="*/ 55 h 309"/>
                <a:gd name="T52" fmla="*/ 101 w 128"/>
                <a:gd name="T53" fmla="*/ 38 h 309"/>
                <a:gd name="T54" fmla="*/ 120 w 128"/>
                <a:gd name="T55" fmla="*/ 7 h 309"/>
                <a:gd name="T56" fmla="*/ 128 w 128"/>
                <a:gd name="T57" fmla="*/ 1 h 309"/>
                <a:gd name="T58" fmla="*/ 127 w 128"/>
                <a:gd name="T59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8" h="309">
                  <a:moveTo>
                    <a:pt x="127" y="0"/>
                  </a:moveTo>
                  <a:cubicBezTo>
                    <a:pt x="117" y="7"/>
                    <a:pt x="110" y="16"/>
                    <a:pt x="104" y="27"/>
                  </a:cubicBezTo>
                  <a:cubicBezTo>
                    <a:pt x="99" y="38"/>
                    <a:pt x="95" y="50"/>
                    <a:pt x="92" y="62"/>
                  </a:cubicBezTo>
                  <a:cubicBezTo>
                    <a:pt x="90" y="69"/>
                    <a:pt x="88" y="76"/>
                    <a:pt x="85" y="82"/>
                  </a:cubicBezTo>
                  <a:cubicBezTo>
                    <a:pt x="82" y="88"/>
                    <a:pt x="77" y="93"/>
                    <a:pt x="73" y="97"/>
                  </a:cubicBezTo>
                  <a:cubicBezTo>
                    <a:pt x="63" y="106"/>
                    <a:pt x="52" y="113"/>
                    <a:pt x="43" y="122"/>
                  </a:cubicBezTo>
                  <a:cubicBezTo>
                    <a:pt x="35" y="132"/>
                    <a:pt x="28" y="144"/>
                    <a:pt x="32" y="157"/>
                  </a:cubicBezTo>
                  <a:cubicBezTo>
                    <a:pt x="33" y="164"/>
                    <a:pt x="38" y="169"/>
                    <a:pt x="41" y="176"/>
                  </a:cubicBezTo>
                  <a:cubicBezTo>
                    <a:pt x="43" y="182"/>
                    <a:pt x="45" y="189"/>
                    <a:pt x="39" y="194"/>
                  </a:cubicBezTo>
                  <a:cubicBezTo>
                    <a:pt x="35" y="199"/>
                    <a:pt x="28" y="201"/>
                    <a:pt x="23" y="204"/>
                  </a:cubicBezTo>
                  <a:cubicBezTo>
                    <a:pt x="18" y="208"/>
                    <a:pt x="14" y="212"/>
                    <a:pt x="10" y="217"/>
                  </a:cubicBezTo>
                  <a:cubicBezTo>
                    <a:pt x="3" y="227"/>
                    <a:pt x="0" y="239"/>
                    <a:pt x="2" y="251"/>
                  </a:cubicBezTo>
                  <a:cubicBezTo>
                    <a:pt x="7" y="279"/>
                    <a:pt x="33" y="294"/>
                    <a:pt x="57" y="304"/>
                  </a:cubicBezTo>
                  <a:cubicBezTo>
                    <a:pt x="61" y="306"/>
                    <a:pt x="64" y="307"/>
                    <a:pt x="67" y="308"/>
                  </a:cubicBezTo>
                  <a:cubicBezTo>
                    <a:pt x="68" y="309"/>
                    <a:pt x="68" y="308"/>
                    <a:pt x="68" y="308"/>
                  </a:cubicBezTo>
                  <a:cubicBezTo>
                    <a:pt x="44" y="297"/>
                    <a:pt x="16" y="284"/>
                    <a:pt x="7" y="257"/>
                  </a:cubicBezTo>
                  <a:cubicBezTo>
                    <a:pt x="2" y="245"/>
                    <a:pt x="4" y="232"/>
                    <a:pt x="11" y="222"/>
                  </a:cubicBezTo>
                  <a:cubicBezTo>
                    <a:pt x="14" y="216"/>
                    <a:pt x="19" y="212"/>
                    <a:pt x="24" y="208"/>
                  </a:cubicBezTo>
                  <a:cubicBezTo>
                    <a:pt x="28" y="205"/>
                    <a:pt x="34" y="202"/>
                    <a:pt x="39" y="199"/>
                  </a:cubicBezTo>
                  <a:cubicBezTo>
                    <a:pt x="44" y="196"/>
                    <a:pt x="47" y="190"/>
                    <a:pt x="46" y="184"/>
                  </a:cubicBezTo>
                  <a:cubicBezTo>
                    <a:pt x="46" y="178"/>
                    <a:pt x="43" y="172"/>
                    <a:pt x="40" y="167"/>
                  </a:cubicBezTo>
                  <a:cubicBezTo>
                    <a:pt x="36" y="161"/>
                    <a:pt x="34" y="155"/>
                    <a:pt x="34" y="148"/>
                  </a:cubicBezTo>
                  <a:cubicBezTo>
                    <a:pt x="35" y="141"/>
                    <a:pt x="38" y="135"/>
                    <a:pt x="41" y="130"/>
                  </a:cubicBezTo>
                  <a:cubicBezTo>
                    <a:pt x="49" y="120"/>
                    <a:pt x="60" y="113"/>
                    <a:pt x="70" y="105"/>
                  </a:cubicBezTo>
                  <a:cubicBezTo>
                    <a:pt x="80" y="96"/>
                    <a:pt x="88" y="87"/>
                    <a:pt x="91" y="75"/>
                  </a:cubicBezTo>
                  <a:cubicBezTo>
                    <a:pt x="93" y="68"/>
                    <a:pt x="94" y="62"/>
                    <a:pt x="96" y="55"/>
                  </a:cubicBezTo>
                  <a:cubicBezTo>
                    <a:pt x="98" y="49"/>
                    <a:pt x="99" y="43"/>
                    <a:pt x="101" y="38"/>
                  </a:cubicBezTo>
                  <a:cubicBezTo>
                    <a:pt x="106" y="26"/>
                    <a:pt x="112" y="15"/>
                    <a:pt x="120" y="7"/>
                  </a:cubicBezTo>
                  <a:cubicBezTo>
                    <a:pt x="122" y="4"/>
                    <a:pt x="125" y="2"/>
                    <a:pt x="128" y="1"/>
                  </a:cubicBezTo>
                  <a:lnTo>
                    <a:pt x="12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5" name="任意多边形 92"/>
            <p:cNvSpPr/>
            <p:nvPr/>
          </p:nvSpPr>
          <p:spPr bwMode="auto">
            <a:xfrm>
              <a:off x="4057651" y="2508251"/>
              <a:ext cx="134938" cy="652462"/>
            </a:xfrm>
            <a:custGeom>
              <a:avLst/>
              <a:gdLst>
                <a:gd name="T0" fmla="*/ 58 w 60"/>
                <a:gd name="T1" fmla="*/ 230 h 287"/>
                <a:gd name="T2" fmla="*/ 52 w 60"/>
                <a:gd name="T3" fmla="*/ 217 h 287"/>
                <a:gd name="T4" fmla="*/ 41 w 60"/>
                <a:gd name="T5" fmla="*/ 207 h 287"/>
                <a:gd name="T6" fmla="*/ 34 w 60"/>
                <a:gd name="T7" fmla="*/ 195 h 287"/>
                <a:gd name="T8" fmla="*/ 38 w 60"/>
                <a:gd name="T9" fmla="*/ 178 h 287"/>
                <a:gd name="T10" fmla="*/ 46 w 60"/>
                <a:gd name="T11" fmla="*/ 163 h 287"/>
                <a:gd name="T12" fmla="*/ 49 w 60"/>
                <a:gd name="T13" fmla="*/ 146 h 287"/>
                <a:gd name="T14" fmla="*/ 40 w 60"/>
                <a:gd name="T15" fmla="*/ 113 h 287"/>
                <a:gd name="T16" fmla="*/ 31 w 60"/>
                <a:gd name="T17" fmla="*/ 99 h 287"/>
                <a:gd name="T18" fmla="*/ 23 w 60"/>
                <a:gd name="T19" fmla="*/ 81 h 287"/>
                <a:gd name="T20" fmla="*/ 15 w 60"/>
                <a:gd name="T21" fmla="*/ 40 h 287"/>
                <a:gd name="T22" fmla="*/ 0 w 60"/>
                <a:gd name="T23" fmla="*/ 0 h 287"/>
                <a:gd name="T24" fmla="*/ 0 w 60"/>
                <a:gd name="T25" fmla="*/ 0 h 287"/>
                <a:gd name="T26" fmla="*/ 12 w 60"/>
                <a:gd name="T27" fmla="*/ 37 h 287"/>
                <a:gd name="T28" fmla="*/ 18 w 60"/>
                <a:gd name="T29" fmla="*/ 73 h 287"/>
                <a:gd name="T30" fmla="*/ 23 w 60"/>
                <a:gd name="T31" fmla="*/ 90 h 287"/>
                <a:gd name="T32" fmla="*/ 31 w 60"/>
                <a:gd name="T33" fmla="*/ 105 h 287"/>
                <a:gd name="T34" fmla="*/ 45 w 60"/>
                <a:gd name="T35" fmla="*/ 136 h 287"/>
                <a:gd name="T36" fmla="*/ 39 w 60"/>
                <a:gd name="T37" fmla="*/ 169 h 287"/>
                <a:gd name="T38" fmla="*/ 32 w 60"/>
                <a:gd name="T39" fmla="*/ 198 h 287"/>
                <a:gd name="T40" fmla="*/ 49 w 60"/>
                <a:gd name="T41" fmla="*/ 220 h 287"/>
                <a:gd name="T42" fmla="*/ 55 w 60"/>
                <a:gd name="T43" fmla="*/ 248 h 287"/>
                <a:gd name="T44" fmla="*/ 2 w 60"/>
                <a:gd name="T45" fmla="*/ 286 h 287"/>
                <a:gd name="T46" fmla="*/ 2 w 60"/>
                <a:gd name="T47" fmla="*/ 287 h 287"/>
                <a:gd name="T48" fmla="*/ 54 w 60"/>
                <a:gd name="T49" fmla="*/ 259 h 287"/>
                <a:gd name="T50" fmla="*/ 58 w 60"/>
                <a:gd name="T51" fmla="*/ 23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" h="287">
                  <a:moveTo>
                    <a:pt x="58" y="230"/>
                  </a:moveTo>
                  <a:cubicBezTo>
                    <a:pt x="57" y="226"/>
                    <a:pt x="55" y="221"/>
                    <a:pt x="52" y="217"/>
                  </a:cubicBezTo>
                  <a:cubicBezTo>
                    <a:pt x="48" y="213"/>
                    <a:pt x="45" y="210"/>
                    <a:pt x="41" y="207"/>
                  </a:cubicBezTo>
                  <a:cubicBezTo>
                    <a:pt x="38" y="203"/>
                    <a:pt x="35" y="199"/>
                    <a:pt x="34" y="195"/>
                  </a:cubicBezTo>
                  <a:cubicBezTo>
                    <a:pt x="33" y="189"/>
                    <a:pt x="35" y="183"/>
                    <a:pt x="38" y="178"/>
                  </a:cubicBezTo>
                  <a:cubicBezTo>
                    <a:pt x="41" y="173"/>
                    <a:pt x="44" y="168"/>
                    <a:pt x="46" y="163"/>
                  </a:cubicBezTo>
                  <a:cubicBezTo>
                    <a:pt x="48" y="158"/>
                    <a:pt x="49" y="152"/>
                    <a:pt x="49" y="146"/>
                  </a:cubicBezTo>
                  <a:cubicBezTo>
                    <a:pt x="50" y="135"/>
                    <a:pt x="46" y="123"/>
                    <a:pt x="40" y="113"/>
                  </a:cubicBezTo>
                  <a:cubicBezTo>
                    <a:pt x="37" y="108"/>
                    <a:pt x="34" y="104"/>
                    <a:pt x="31" y="99"/>
                  </a:cubicBezTo>
                  <a:cubicBezTo>
                    <a:pt x="27" y="93"/>
                    <a:pt x="25" y="87"/>
                    <a:pt x="23" y="81"/>
                  </a:cubicBezTo>
                  <a:cubicBezTo>
                    <a:pt x="19" y="68"/>
                    <a:pt x="18" y="54"/>
                    <a:pt x="15" y="40"/>
                  </a:cubicBezTo>
                  <a:cubicBezTo>
                    <a:pt x="11" y="26"/>
                    <a:pt x="6" y="1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12"/>
                    <a:pt x="9" y="24"/>
                    <a:pt x="12" y="37"/>
                  </a:cubicBezTo>
                  <a:cubicBezTo>
                    <a:pt x="15" y="48"/>
                    <a:pt x="16" y="61"/>
                    <a:pt x="18" y="73"/>
                  </a:cubicBezTo>
                  <a:cubicBezTo>
                    <a:pt x="19" y="79"/>
                    <a:pt x="21" y="84"/>
                    <a:pt x="23" y="90"/>
                  </a:cubicBezTo>
                  <a:cubicBezTo>
                    <a:pt x="25" y="95"/>
                    <a:pt x="28" y="100"/>
                    <a:pt x="31" y="105"/>
                  </a:cubicBezTo>
                  <a:cubicBezTo>
                    <a:pt x="37" y="115"/>
                    <a:pt x="43" y="124"/>
                    <a:pt x="45" y="136"/>
                  </a:cubicBezTo>
                  <a:cubicBezTo>
                    <a:pt x="46" y="148"/>
                    <a:pt x="44" y="159"/>
                    <a:pt x="39" y="169"/>
                  </a:cubicBezTo>
                  <a:cubicBezTo>
                    <a:pt x="34" y="178"/>
                    <a:pt x="28" y="188"/>
                    <a:pt x="32" y="198"/>
                  </a:cubicBezTo>
                  <a:cubicBezTo>
                    <a:pt x="35" y="207"/>
                    <a:pt x="44" y="212"/>
                    <a:pt x="49" y="220"/>
                  </a:cubicBezTo>
                  <a:cubicBezTo>
                    <a:pt x="55" y="228"/>
                    <a:pt x="57" y="238"/>
                    <a:pt x="55" y="248"/>
                  </a:cubicBezTo>
                  <a:cubicBezTo>
                    <a:pt x="50" y="273"/>
                    <a:pt x="25" y="285"/>
                    <a:pt x="2" y="286"/>
                  </a:cubicBezTo>
                  <a:cubicBezTo>
                    <a:pt x="1" y="286"/>
                    <a:pt x="1" y="287"/>
                    <a:pt x="2" y="287"/>
                  </a:cubicBezTo>
                  <a:cubicBezTo>
                    <a:pt x="22" y="287"/>
                    <a:pt x="44" y="278"/>
                    <a:pt x="54" y="259"/>
                  </a:cubicBezTo>
                  <a:cubicBezTo>
                    <a:pt x="58" y="250"/>
                    <a:pt x="60" y="240"/>
                    <a:pt x="58" y="23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6" name="任意多边形 93"/>
            <p:cNvSpPr/>
            <p:nvPr/>
          </p:nvSpPr>
          <p:spPr bwMode="auto">
            <a:xfrm>
              <a:off x="3948114" y="2665413"/>
              <a:ext cx="827088" cy="450850"/>
            </a:xfrm>
            <a:custGeom>
              <a:avLst/>
              <a:gdLst>
                <a:gd name="T0" fmla="*/ 52 w 365"/>
                <a:gd name="T1" fmla="*/ 95 h 199"/>
                <a:gd name="T2" fmla="*/ 220 w 365"/>
                <a:gd name="T3" fmla="*/ 188 h 199"/>
                <a:gd name="T4" fmla="*/ 355 w 365"/>
                <a:gd name="T5" fmla="*/ 87 h 199"/>
                <a:gd name="T6" fmla="*/ 277 w 365"/>
                <a:gd name="T7" fmla="*/ 12 h 199"/>
                <a:gd name="T8" fmla="*/ 202 w 365"/>
                <a:gd name="T9" fmla="*/ 96 h 199"/>
                <a:gd name="T10" fmla="*/ 63 w 365"/>
                <a:gd name="T11" fmla="*/ 49 h 199"/>
                <a:gd name="T12" fmla="*/ 52 w 365"/>
                <a:gd name="T13" fmla="*/ 9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5" h="199">
                  <a:moveTo>
                    <a:pt x="52" y="95"/>
                  </a:moveTo>
                  <a:cubicBezTo>
                    <a:pt x="108" y="145"/>
                    <a:pt x="181" y="199"/>
                    <a:pt x="220" y="188"/>
                  </a:cubicBezTo>
                  <a:cubicBezTo>
                    <a:pt x="254" y="179"/>
                    <a:pt x="302" y="135"/>
                    <a:pt x="355" y="87"/>
                  </a:cubicBezTo>
                  <a:cubicBezTo>
                    <a:pt x="365" y="77"/>
                    <a:pt x="287" y="0"/>
                    <a:pt x="277" y="12"/>
                  </a:cubicBezTo>
                  <a:cubicBezTo>
                    <a:pt x="257" y="34"/>
                    <a:pt x="217" y="89"/>
                    <a:pt x="202" y="96"/>
                  </a:cubicBezTo>
                  <a:cubicBezTo>
                    <a:pt x="195" y="99"/>
                    <a:pt x="115" y="65"/>
                    <a:pt x="63" y="49"/>
                  </a:cubicBezTo>
                  <a:cubicBezTo>
                    <a:pt x="0" y="29"/>
                    <a:pt x="30" y="74"/>
                    <a:pt x="52" y="95"/>
                  </a:cubicBezTo>
                </a:path>
              </a:pathLst>
            </a:custGeom>
            <a:solidFill>
              <a:srgbClr val="EB94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7" name="任意多边形 94"/>
            <p:cNvSpPr/>
            <p:nvPr/>
          </p:nvSpPr>
          <p:spPr bwMode="auto">
            <a:xfrm>
              <a:off x="4557714" y="2565401"/>
              <a:ext cx="333375" cy="336550"/>
            </a:xfrm>
            <a:custGeom>
              <a:avLst/>
              <a:gdLst>
                <a:gd name="T0" fmla="*/ 128 w 147"/>
                <a:gd name="T1" fmla="*/ 113 h 148"/>
                <a:gd name="T2" fmla="*/ 66 w 147"/>
                <a:gd name="T3" fmla="*/ 146 h 148"/>
                <a:gd name="T4" fmla="*/ 8 w 147"/>
                <a:gd name="T5" fmla="*/ 56 h 148"/>
                <a:gd name="T6" fmla="*/ 106 w 147"/>
                <a:gd name="T7" fmla="*/ 1 h 148"/>
                <a:gd name="T8" fmla="*/ 128 w 147"/>
                <a:gd name="T9" fmla="*/ 11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28" y="113"/>
                  </a:moveTo>
                  <a:cubicBezTo>
                    <a:pt x="109" y="126"/>
                    <a:pt x="80" y="144"/>
                    <a:pt x="66" y="146"/>
                  </a:cubicBezTo>
                  <a:cubicBezTo>
                    <a:pt x="54" y="148"/>
                    <a:pt x="0" y="67"/>
                    <a:pt x="8" y="56"/>
                  </a:cubicBezTo>
                  <a:cubicBezTo>
                    <a:pt x="33" y="24"/>
                    <a:pt x="83" y="0"/>
                    <a:pt x="106" y="1"/>
                  </a:cubicBezTo>
                  <a:cubicBezTo>
                    <a:pt x="129" y="2"/>
                    <a:pt x="147" y="99"/>
                    <a:pt x="128" y="113"/>
                  </a:cubicBez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8" name="任意多边形 95"/>
            <p:cNvSpPr/>
            <p:nvPr/>
          </p:nvSpPr>
          <p:spPr bwMode="auto">
            <a:xfrm>
              <a:off x="3346451" y="1854201"/>
              <a:ext cx="4076700" cy="2605087"/>
            </a:xfrm>
            <a:custGeom>
              <a:avLst/>
              <a:gdLst>
                <a:gd name="T0" fmla="*/ 0 w 1797"/>
                <a:gd name="T1" fmla="*/ 1130 h 1147"/>
                <a:gd name="T2" fmla="*/ 68 w 1797"/>
                <a:gd name="T3" fmla="*/ 1147 h 1147"/>
                <a:gd name="T4" fmla="*/ 119 w 1797"/>
                <a:gd name="T5" fmla="*/ 1135 h 1147"/>
                <a:gd name="T6" fmla="*/ 159 w 1797"/>
                <a:gd name="T7" fmla="*/ 1092 h 1147"/>
                <a:gd name="T8" fmla="*/ 196 w 1797"/>
                <a:gd name="T9" fmla="*/ 991 h 1147"/>
                <a:gd name="T10" fmla="*/ 262 w 1797"/>
                <a:gd name="T11" fmla="*/ 763 h 1147"/>
                <a:gd name="T12" fmla="*/ 288 w 1797"/>
                <a:gd name="T13" fmla="*/ 672 h 1147"/>
                <a:gd name="T14" fmla="*/ 296 w 1797"/>
                <a:gd name="T15" fmla="*/ 644 h 1147"/>
                <a:gd name="T16" fmla="*/ 298 w 1797"/>
                <a:gd name="T17" fmla="*/ 636 h 1147"/>
                <a:gd name="T18" fmla="*/ 299 w 1797"/>
                <a:gd name="T19" fmla="*/ 633 h 1147"/>
                <a:gd name="T20" fmla="*/ 299 w 1797"/>
                <a:gd name="T21" fmla="*/ 633 h 1147"/>
                <a:gd name="T22" fmla="*/ 299 w 1797"/>
                <a:gd name="T23" fmla="*/ 633 h 1147"/>
                <a:gd name="T24" fmla="*/ 299 w 1797"/>
                <a:gd name="T25" fmla="*/ 633 h 1147"/>
                <a:gd name="T26" fmla="*/ 299 w 1797"/>
                <a:gd name="T27" fmla="*/ 633 h 1147"/>
                <a:gd name="T28" fmla="*/ 301 w 1797"/>
                <a:gd name="T29" fmla="*/ 631 h 1147"/>
                <a:gd name="T30" fmla="*/ 371 w 1797"/>
                <a:gd name="T31" fmla="*/ 568 h 1147"/>
                <a:gd name="T32" fmla="*/ 562 w 1797"/>
                <a:gd name="T33" fmla="*/ 399 h 1147"/>
                <a:gd name="T34" fmla="*/ 641 w 1797"/>
                <a:gd name="T35" fmla="*/ 330 h 1147"/>
                <a:gd name="T36" fmla="*/ 666 w 1797"/>
                <a:gd name="T37" fmla="*/ 309 h 1147"/>
                <a:gd name="T38" fmla="*/ 673 w 1797"/>
                <a:gd name="T39" fmla="*/ 303 h 1147"/>
                <a:gd name="T40" fmla="*/ 675 w 1797"/>
                <a:gd name="T41" fmla="*/ 302 h 1147"/>
                <a:gd name="T42" fmla="*/ 675 w 1797"/>
                <a:gd name="T43" fmla="*/ 301 h 1147"/>
                <a:gd name="T44" fmla="*/ 675 w 1797"/>
                <a:gd name="T45" fmla="*/ 301 h 1147"/>
                <a:gd name="T46" fmla="*/ 675 w 1797"/>
                <a:gd name="T47" fmla="*/ 301 h 1147"/>
                <a:gd name="T48" fmla="*/ 675 w 1797"/>
                <a:gd name="T49" fmla="*/ 301 h 1147"/>
                <a:gd name="T50" fmla="*/ 675 w 1797"/>
                <a:gd name="T51" fmla="*/ 301 h 1147"/>
                <a:gd name="T52" fmla="*/ 675 w 1797"/>
                <a:gd name="T53" fmla="*/ 301 h 1147"/>
                <a:gd name="T54" fmla="*/ 675 w 1797"/>
                <a:gd name="T55" fmla="*/ 301 h 1147"/>
                <a:gd name="T56" fmla="*/ 675 w 1797"/>
                <a:gd name="T57" fmla="*/ 301 h 1147"/>
                <a:gd name="T58" fmla="*/ 675 w 1797"/>
                <a:gd name="T59" fmla="*/ 301 h 1147"/>
                <a:gd name="T60" fmla="*/ 675 w 1797"/>
                <a:gd name="T61" fmla="*/ 301 h 1147"/>
                <a:gd name="T62" fmla="*/ 675 w 1797"/>
                <a:gd name="T63" fmla="*/ 301 h 1147"/>
                <a:gd name="T64" fmla="*/ 675 w 1797"/>
                <a:gd name="T65" fmla="*/ 301 h 1147"/>
                <a:gd name="T66" fmla="*/ 679 w 1797"/>
                <a:gd name="T67" fmla="*/ 300 h 1147"/>
                <a:gd name="T68" fmla="*/ 1267 w 1797"/>
                <a:gd name="T69" fmla="*/ 144 h 1147"/>
                <a:gd name="T70" fmla="*/ 1797 w 1797"/>
                <a:gd name="T71" fmla="*/ 4 h 1147"/>
                <a:gd name="T72" fmla="*/ 1796 w 1797"/>
                <a:gd name="T73" fmla="*/ 0 h 1147"/>
                <a:gd name="T74" fmla="*/ 1238 w 1797"/>
                <a:gd name="T75" fmla="*/ 148 h 1147"/>
                <a:gd name="T76" fmla="*/ 853 w 1797"/>
                <a:gd name="T77" fmla="*/ 250 h 1147"/>
                <a:gd name="T78" fmla="*/ 724 w 1797"/>
                <a:gd name="T79" fmla="*/ 284 h 1147"/>
                <a:gd name="T80" fmla="*/ 688 w 1797"/>
                <a:gd name="T81" fmla="*/ 294 h 1147"/>
                <a:gd name="T82" fmla="*/ 678 w 1797"/>
                <a:gd name="T83" fmla="*/ 297 h 1147"/>
                <a:gd name="T84" fmla="*/ 675 w 1797"/>
                <a:gd name="T85" fmla="*/ 297 h 1147"/>
                <a:gd name="T86" fmla="*/ 674 w 1797"/>
                <a:gd name="T87" fmla="*/ 298 h 1147"/>
                <a:gd name="T88" fmla="*/ 673 w 1797"/>
                <a:gd name="T89" fmla="*/ 298 h 1147"/>
                <a:gd name="T90" fmla="*/ 665 w 1797"/>
                <a:gd name="T91" fmla="*/ 304 h 1147"/>
                <a:gd name="T92" fmla="*/ 463 w 1797"/>
                <a:gd name="T93" fmla="*/ 481 h 1147"/>
                <a:gd name="T94" fmla="*/ 349 w 1797"/>
                <a:gd name="T95" fmla="*/ 582 h 1147"/>
                <a:gd name="T96" fmla="*/ 312 w 1797"/>
                <a:gd name="T97" fmla="*/ 615 h 1147"/>
                <a:gd name="T98" fmla="*/ 301 w 1797"/>
                <a:gd name="T99" fmla="*/ 625 h 1147"/>
                <a:gd name="T100" fmla="*/ 298 w 1797"/>
                <a:gd name="T101" fmla="*/ 629 h 1147"/>
                <a:gd name="T102" fmla="*/ 296 w 1797"/>
                <a:gd name="T103" fmla="*/ 630 h 1147"/>
                <a:gd name="T104" fmla="*/ 296 w 1797"/>
                <a:gd name="T105" fmla="*/ 631 h 1147"/>
                <a:gd name="T106" fmla="*/ 293 w 1797"/>
                <a:gd name="T107" fmla="*/ 639 h 1147"/>
                <a:gd name="T108" fmla="*/ 230 w 1797"/>
                <a:gd name="T109" fmla="*/ 862 h 1147"/>
                <a:gd name="T110" fmla="*/ 189 w 1797"/>
                <a:gd name="T111" fmla="*/ 1000 h 1147"/>
                <a:gd name="T112" fmla="*/ 156 w 1797"/>
                <a:gd name="T113" fmla="*/ 1090 h 1147"/>
                <a:gd name="T114" fmla="*/ 117 w 1797"/>
                <a:gd name="T115" fmla="*/ 1131 h 1147"/>
                <a:gd name="T116" fmla="*/ 68 w 1797"/>
                <a:gd name="T117" fmla="*/ 1143 h 1147"/>
                <a:gd name="T118" fmla="*/ 2 w 1797"/>
                <a:gd name="T119" fmla="*/ 1126 h 1147"/>
                <a:gd name="T120" fmla="*/ 0 w 1797"/>
                <a:gd name="T121" fmla="*/ 1130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97" h="1147">
                  <a:moveTo>
                    <a:pt x="0" y="1130"/>
                  </a:moveTo>
                  <a:cubicBezTo>
                    <a:pt x="18" y="1139"/>
                    <a:pt x="43" y="1147"/>
                    <a:pt x="68" y="1147"/>
                  </a:cubicBezTo>
                  <a:cubicBezTo>
                    <a:pt x="85" y="1147"/>
                    <a:pt x="103" y="1143"/>
                    <a:pt x="119" y="1135"/>
                  </a:cubicBezTo>
                  <a:cubicBezTo>
                    <a:pt x="135" y="1126"/>
                    <a:pt x="149" y="1112"/>
                    <a:pt x="159" y="1092"/>
                  </a:cubicBezTo>
                  <a:cubicBezTo>
                    <a:pt x="168" y="1074"/>
                    <a:pt x="181" y="1037"/>
                    <a:pt x="196" y="991"/>
                  </a:cubicBezTo>
                  <a:cubicBezTo>
                    <a:pt x="217" y="923"/>
                    <a:pt x="242" y="835"/>
                    <a:pt x="262" y="763"/>
                  </a:cubicBezTo>
                  <a:cubicBezTo>
                    <a:pt x="272" y="727"/>
                    <a:pt x="281" y="695"/>
                    <a:pt x="288" y="672"/>
                  </a:cubicBezTo>
                  <a:cubicBezTo>
                    <a:pt x="291" y="660"/>
                    <a:pt x="294" y="650"/>
                    <a:pt x="296" y="644"/>
                  </a:cubicBezTo>
                  <a:cubicBezTo>
                    <a:pt x="297" y="640"/>
                    <a:pt x="298" y="638"/>
                    <a:pt x="298" y="636"/>
                  </a:cubicBezTo>
                  <a:cubicBezTo>
                    <a:pt x="299" y="635"/>
                    <a:pt x="299" y="634"/>
                    <a:pt x="299" y="633"/>
                  </a:cubicBezTo>
                  <a:cubicBezTo>
                    <a:pt x="299" y="633"/>
                    <a:pt x="299" y="633"/>
                    <a:pt x="299" y="633"/>
                  </a:cubicBezTo>
                  <a:cubicBezTo>
                    <a:pt x="299" y="633"/>
                    <a:pt x="299" y="633"/>
                    <a:pt x="299" y="633"/>
                  </a:cubicBezTo>
                  <a:cubicBezTo>
                    <a:pt x="299" y="633"/>
                    <a:pt x="299" y="633"/>
                    <a:pt x="299" y="633"/>
                  </a:cubicBezTo>
                  <a:cubicBezTo>
                    <a:pt x="299" y="633"/>
                    <a:pt x="299" y="633"/>
                    <a:pt x="299" y="633"/>
                  </a:cubicBezTo>
                  <a:cubicBezTo>
                    <a:pt x="300" y="632"/>
                    <a:pt x="300" y="632"/>
                    <a:pt x="301" y="631"/>
                  </a:cubicBezTo>
                  <a:cubicBezTo>
                    <a:pt x="308" y="624"/>
                    <a:pt x="335" y="600"/>
                    <a:pt x="371" y="568"/>
                  </a:cubicBezTo>
                  <a:cubicBezTo>
                    <a:pt x="425" y="520"/>
                    <a:pt x="500" y="453"/>
                    <a:pt x="562" y="399"/>
                  </a:cubicBezTo>
                  <a:cubicBezTo>
                    <a:pt x="593" y="372"/>
                    <a:pt x="621" y="348"/>
                    <a:pt x="641" y="330"/>
                  </a:cubicBezTo>
                  <a:cubicBezTo>
                    <a:pt x="651" y="321"/>
                    <a:pt x="660" y="314"/>
                    <a:pt x="666" y="309"/>
                  </a:cubicBezTo>
                  <a:cubicBezTo>
                    <a:pt x="669" y="307"/>
                    <a:pt x="671" y="305"/>
                    <a:pt x="673" y="303"/>
                  </a:cubicBezTo>
                  <a:cubicBezTo>
                    <a:pt x="673" y="303"/>
                    <a:pt x="674" y="302"/>
                    <a:pt x="675" y="302"/>
                  </a:cubicBezTo>
                  <a:cubicBezTo>
                    <a:pt x="675" y="301"/>
                    <a:pt x="675" y="301"/>
                    <a:pt x="675" y="301"/>
                  </a:cubicBezTo>
                  <a:cubicBezTo>
                    <a:pt x="675" y="301"/>
                    <a:pt x="675" y="301"/>
                    <a:pt x="675" y="301"/>
                  </a:cubicBezTo>
                  <a:cubicBezTo>
                    <a:pt x="675" y="301"/>
                    <a:pt x="675" y="301"/>
                    <a:pt x="675" y="301"/>
                  </a:cubicBezTo>
                  <a:cubicBezTo>
                    <a:pt x="675" y="301"/>
                    <a:pt x="675" y="301"/>
                    <a:pt x="675" y="301"/>
                  </a:cubicBezTo>
                  <a:cubicBezTo>
                    <a:pt x="675" y="301"/>
                    <a:pt x="675" y="301"/>
                    <a:pt x="675" y="301"/>
                  </a:cubicBezTo>
                  <a:cubicBezTo>
                    <a:pt x="675" y="301"/>
                    <a:pt x="675" y="301"/>
                    <a:pt x="675" y="301"/>
                  </a:cubicBezTo>
                  <a:cubicBezTo>
                    <a:pt x="675" y="301"/>
                    <a:pt x="675" y="301"/>
                    <a:pt x="675" y="301"/>
                  </a:cubicBezTo>
                  <a:cubicBezTo>
                    <a:pt x="675" y="301"/>
                    <a:pt x="675" y="301"/>
                    <a:pt x="675" y="301"/>
                  </a:cubicBezTo>
                  <a:cubicBezTo>
                    <a:pt x="675" y="301"/>
                    <a:pt x="675" y="301"/>
                    <a:pt x="675" y="301"/>
                  </a:cubicBezTo>
                  <a:cubicBezTo>
                    <a:pt x="675" y="301"/>
                    <a:pt x="675" y="301"/>
                    <a:pt x="675" y="301"/>
                  </a:cubicBezTo>
                  <a:cubicBezTo>
                    <a:pt x="675" y="301"/>
                    <a:pt x="675" y="301"/>
                    <a:pt x="675" y="301"/>
                  </a:cubicBezTo>
                  <a:cubicBezTo>
                    <a:pt x="675" y="301"/>
                    <a:pt x="675" y="301"/>
                    <a:pt x="675" y="301"/>
                  </a:cubicBezTo>
                  <a:cubicBezTo>
                    <a:pt x="675" y="301"/>
                    <a:pt x="677" y="301"/>
                    <a:pt x="679" y="300"/>
                  </a:cubicBezTo>
                  <a:cubicBezTo>
                    <a:pt x="717" y="290"/>
                    <a:pt x="997" y="216"/>
                    <a:pt x="1267" y="144"/>
                  </a:cubicBezTo>
                  <a:cubicBezTo>
                    <a:pt x="1536" y="73"/>
                    <a:pt x="1797" y="4"/>
                    <a:pt x="1797" y="4"/>
                  </a:cubicBezTo>
                  <a:cubicBezTo>
                    <a:pt x="1796" y="0"/>
                    <a:pt x="1796" y="0"/>
                    <a:pt x="1796" y="0"/>
                  </a:cubicBezTo>
                  <a:cubicBezTo>
                    <a:pt x="1796" y="0"/>
                    <a:pt x="1517" y="73"/>
                    <a:pt x="1238" y="148"/>
                  </a:cubicBezTo>
                  <a:cubicBezTo>
                    <a:pt x="1098" y="185"/>
                    <a:pt x="958" y="222"/>
                    <a:pt x="853" y="250"/>
                  </a:cubicBezTo>
                  <a:cubicBezTo>
                    <a:pt x="800" y="264"/>
                    <a:pt x="756" y="276"/>
                    <a:pt x="724" y="284"/>
                  </a:cubicBezTo>
                  <a:cubicBezTo>
                    <a:pt x="709" y="288"/>
                    <a:pt x="696" y="291"/>
                    <a:pt x="688" y="294"/>
                  </a:cubicBezTo>
                  <a:cubicBezTo>
                    <a:pt x="684" y="295"/>
                    <a:pt x="680" y="296"/>
                    <a:pt x="678" y="297"/>
                  </a:cubicBezTo>
                  <a:cubicBezTo>
                    <a:pt x="677" y="297"/>
                    <a:pt x="676" y="297"/>
                    <a:pt x="675" y="297"/>
                  </a:cubicBezTo>
                  <a:cubicBezTo>
                    <a:pt x="674" y="298"/>
                    <a:pt x="674" y="298"/>
                    <a:pt x="674" y="298"/>
                  </a:cubicBezTo>
                  <a:cubicBezTo>
                    <a:pt x="673" y="298"/>
                    <a:pt x="673" y="298"/>
                    <a:pt x="673" y="298"/>
                  </a:cubicBezTo>
                  <a:cubicBezTo>
                    <a:pt x="672" y="299"/>
                    <a:pt x="669" y="301"/>
                    <a:pt x="665" y="304"/>
                  </a:cubicBezTo>
                  <a:cubicBezTo>
                    <a:pt x="638" y="326"/>
                    <a:pt x="548" y="406"/>
                    <a:pt x="463" y="481"/>
                  </a:cubicBezTo>
                  <a:cubicBezTo>
                    <a:pt x="420" y="518"/>
                    <a:pt x="379" y="554"/>
                    <a:pt x="349" y="582"/>
                  </a:cubicBezTo>
                  <a:cubicBezTo>
                    <a:pt x="334" y="596"/>
                    <a:pt x="321" y="607"/>
                    <a:pt x="312" y="615"/>
                  </a:cubicBezTo>
                  <a:cubicBezTo>
                    <a:pt x="307" y="620"/>
                    <a:pt x="303" y="623"/>
                    <a:pt x="301" y="625"/>
                  </a:cubicBezTo>
                  <a:cubicBezTo>
                    <a:pt x="300" y="627"/>
                    <a:pt x="298" y="628"/>
                    <a:pt x="298" y="629"/>
                  </a:cubicBezTo>
                  <a:cubicBezTo>
                    <a:pt x="297" y="629"/>
                    <a:pt x="296" y="630"/>
                    <a:pt x="296" y="630"/>
                  </a:cubicBezTo>
                  <a:cubicBezTo>
                    <a:pt x="296" y="631"/>
                    <a:pt x="296" y="631"/>
                    <a:pt x="296" y="631"/>
                  </a:cubicBezTo>
                  <a:cubicBezTo>
                    <a:pt x="295" y="633"/>
                    <a:pt x="294" y="635"/>
                    <a:pt x="293" y="639"/>
                  </a:cubicBezTo>
                  <a:cubicBezTo>
                    <a:pt x="284" y="668"/>
                    <a:pt x="258" y="764"/>
                    <a:pt x="230" y="862"/>
                  </a:cubicBezTo>
                  <a:cubicBezTo>
                    <a:pt x="216" y="911"/>
                    <a:pt x="202" y="960"/>
                    <a:pt x="189" y="1000"/>
                  </a:cubicBezTo>
                  <a:cubicBezTo>
                    <a:pt x="176" y="1041"/>
                    <a:pt x="164" y="1074"/>
                    <a:pt x="156" y="1090"/>
                  </a:cubicBezTo>
                  <a:cubicBezTo>
                    <a:pt x="146" y="1110"/>
                    <a:pt x="132" y="1123"/>
                    <a:pt x="117" y="1131"/>
                  </a:cubicBezTo>
                  <a:cubicBezTo>
                    <a:pt x="102" y="1139"/>
                    <a:pt x="85" y="1143"/>
                    <a:pt x="68" y="1143"/>
                  </a:cubicBezTo>
                  <a:cubicBezTo>
                    <a:pt x="44" y="1143"/>
                    <a:pt x="20" y="1136"/>
                    <a:pt x="2" y="1126"/>
                  </a:cubicBezTo>
                  <a:cubicBezTo>
                    <a:pt x="0" y="1130"/>
                    <a:pt x="0" y="1130"/>
                    <a:pt x="0" y="113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9" name="任意多边形 96"/>
            <p:cNvSpPr/>
            <p:nvPr/>
          </p:nvSpPr>
          <p:spPr bwMode="auto">
            <a:xfrm>
              <a:off x="4687889" y="2527301"/>
              <a:ext cx="230188" cy="296862"/>
            </a:xfrm>
            <a:custGeom>
              <a:avLst/>
              <a:gdLst>
                <a:gd name="T0" fmla="*/ 13 w 102"/>
                <a:gd name="T1" fmla="*/ 24 h 131"/>
                <a:gd name="T2" fmla="*/ 24 w 102"/>
                <a:gd name="T3" fmla="*/ 34 h 131"/>
                <a:gd name="T4" fmla="*/ 2 w 102"/>
                <a:gd name="T5" fmla="*/ 54 h 131"/>
                <a:gd name="T6" fmla="*/ 22 w 102"/>
                <a:gd name="T7" fmla="*/ 65 h 131"/>
                <a:gd name="T8" fmla="*/ 1 w 102"/>
                <a:gd name="T9" fmla="*/ 85 h 131"/>
                <a:gd name="T10" fmla="*/ 22 w 102"/>
                <a:gd name="T11" fmla="*/ 94 h 131"/>
                <a:gd name="T12" fmla="*/ 11 w 102"/>
                <a:gd name="T13" fmla="*/ 114 h 131"/>
                <a:gd name="T14" fmla="*/ 65 w 102"/>
                <a:gd name="T15" fmla="*/ 111 h 131"/>
                <a:gd name="T16" fmla="*/ 69 w 102"/>
                <a:gd name="T17" fmla="*/ 131 h 131"/>
                <a:gd name="T18" fmla="*/ 98 w 102"/>
                <a:gd name="T19" fmla="*/ 96 h 131"/>
                <a:gd name="T20" fmla="*/ 91 w 102"/>
                <a:gd name="T21" fmla="*/ 82 h 131"/>
                <a:gd name="T22" fmla="*/ 102 w 102"/>
                <a:gd name="T23" fmla="*/ 66 h 131"/>
                <a:gd name="T24" fmla="*/ 93 w 102"/>
                <a:gd name="T25" fmla="*/ 56 h 131"/>
                <a:gd name="T26" fmla="*/ 101 w 102"/>
                <a:gd name="T27" fmla="*/ 42 h 131"/>
                <a:gd name="T28" fmla="*/ 91 w 102"/>
                <a:gd name="T29" fmla="*/ 31 h 131"/>
                <a:gd name="T30" fmla="*/ 94 w 102"/>
                <a:gd name="T31" fmla="*/ 15 h 131"/>
                <a:gd name="T32" fmla="*/ 13 w 102"/>
                <a:gd name="T33" fmla="*/ 2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131">
                  <a:moveTo>
                    <a:pt x="13" y="24"/>
                  </a:moveTo>
                  <a:cubicBezTo>
                    <a:pt x="9" y="35"/>
                    <a:pt x="24" y="34"/>
                    <a:pt x="24" y="34"/>
                  </a:cubicBezTo>
                  <a:cubicBezTo>
                    <a:pt x="24" y="34"/>
                    <a:pt x="2" y="41"/>
                    <a:pt x="2" y="54"/>
                  </a:cubicBezTo>
                  <a:cubicBezTo>
                    <a:pt x="2" y="67"/>
                    <a:pt x="20" y="65"/>
                    <a:pt x="22" y="65"/>
                  </a:cubicBezTo>
                  <a:cubicBezTo>
                    <a:pt x="21" y="65"/>
                    <a:pt x="0" y="72"/>
                    <a:pt x="1" y="85"/>
                  </a:cubicBezTo>
                  <a:cubicBezTo>
                    <a:pt x="2" y="99"/>
                    <a:pt x="21" y="94"/>
                    <a:pt x="22" y="94"/>
                  </a:cubicBezTo>
                  <a:cubicBezTo>
                    <a:pt x="21" y="95"/>
                    <a:pt x="8" y="104"/>
                    <a:pt x="11" y="114"/>
                  </a:cubicBezTo>
                  <a:cubicBezTo>
                    <a:pt x="17" y="131"/>
                    <a:pt x="51" y="108"/>
                    <a:pt x="65" y="111"/>
                  </a:cubicBezTo>
                  <a:cubicBezTo>
                    <a:pt x="65" y="111"/>
                    <a:pt x="69" y="130"/>
                    <a:pt x="69" y="131"/>
                  </a:cubicBezTo>
                  <a:cubicBezTo>
                    <a:pt x="69" y="131"/>
                    <a:pt x="95" y="115"/>
                    <a:pt x="98" y="96"/>
                  </a:cubicBezTo>
                  <a:cubicBezTo>
                    <a:pt x="100" y="86"/>
                    <a:pt x="91" y="82"/>
                    <a:pt x="91" y="82"/>
                  </a:cubicBezTo>
                  <a:cubicBezTo>
                    <a:pt x="91" y="82"/>
                    <a:pt x="102" y="76"/>
                    <a:pt x="102" y="66"/>
                  </a:cubicBezTo>
                  <a:cubicBezTo>
                    <a:pt x="102" y="60"/>
                    <a:pt x="93" y="56"/>
                    <a:pt x="93" y="56"/>
                  </a:cubicBezTo>
                  <a:cubicBezTo>
                    <a:pt x="93" y="56"/>
                    <a:pt x="102" y="51"/>
                    <a:pt x="101" y="42"/>
                  </a:cubicBezTo>
                  <a:cubicBezTo>
                    <a:pt x="100" y="34"/>
                    <a:pt x="91" y="31"/>
                    <a:pt x="91" y="31"/>
                  </a:cubicBezTo>
                  <a:cubicBezTo>
                    <a:pt x="91" y="31"/>
                    <a:pt x="97" y="22"/>
                    <a:pt x="94" y="15"/>
                  </a:cubicBezTo>
                  <a:cubicBezTo>
                    <a:pt x="87" y="0"/>
                    <a:pt x="23" y="0"/>
                    <a:pt x="13" y="24"/>
                  </a:cubicBez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0" name="任意多边形 97"/>
            <p:cNvSpPr/>
            <p:nvPr/>
          </p:nvSpPr>
          <p:spPr bwMode="auto">
            <a:xfrm>
              <a:off x="4740276" y="2582863"/>
              <a:ext cx="150813" cy="23812"/>
            </a:xfrm>
            <a:custGeom>
              <a:avLst/>
              <a:gdLst>
                <a:gd name="T0" fmla="*/ 67 w 67"/>
                <a:gd name="T1" fmla="*/ 5 h 10"/>
                <a:gd name="T2" fmla="*/ 67 w 67"/>
                <a:gd name="T3" fmla="*/ 5 h 10"/>
                <a:gd name="T4" fmla="*/ 1 w 67"/>
                <a:gd name="T5" fmla="*/ 9 h 10"/>
                <a:gd name="T6" fmla="*/ 1 w 67"/>
                <a:gd name="T7" fmla="*/ 10 h 10"/>
                <a:gd name="T8" fmla="*/ 67 w 67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0">
                  <a:moveTo>
                    <a:pt x="67" y="5"/>
                  </a:moveTo>
                  <a:cubicBezTo>
                    <a:pt x="67" y="5"/>
                    <a:pt x="67" y="5"/>
                    <a:pt x="67" y="5"/>
                  </a:cubicBezTo>
                  <a:cubicBezTo>
                    <a:pt x="46" y="0"/>
                    <a:pt x="21" y="1"/>
                    <a:pt x="1" y="9"/>
                  </a:cubicBezTo>
                  <a:cubicBezTo>
                    <a:pt x="0" y="9"/>
                    <a:pt x="0" y="10"/>
                    <a:pt x="1" y="10"/>
                  </a:cubicBezTo>
                  <a:cubicBezTo>
                    <a:pt x="23" y="6"/>
                    <a:pt x="44" y="3"/>
                    <a:pt x="67" y="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1" name="任意多边形 98"/>
            <p:cNvSpPr/>
            <p:nvPr/>
          </p:nvSpPr>
          <p:spPr bwMode="auto">
            <a:xfrm>
              <a:off x="4732339" y="2640013"/>
              <a:ext cx="166688" cy="36512"/>
            </a:xfrm>
            <a:custGeom>
              <a:avLst/>
              <a:gdLst>
                <a:gd name="T0" fmla="*/ 73 w 73"/>
                <a:gd name="T1" fmla="*/ 6 h 16"/>
                <a:gd name="T2" fmla="*/ 73 w 73"/>
                <a:gd name="T3" fmla="*/ 5 h 16"/>
                <a:gd name="T4" fmla="*/ 1 w 73"/>
                <a:gd name="T5" fmla="*/ 14 h 16"/>
                <a:gd name="T6" fmla="*/ 1 w 73"/>
                <a:gd name="T7" fmla="*/ 15 h 16"/>
                <a:gd name="T8" fmla="*/ 73 w 73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6">
                  <a:moveTo>
                    <a:pt x="73" y="6"/>
                  </a:moveTo>
                  <a:cubicBezTo>
                    <a:pt x="73" y="5"/>
                    <a:pt x="73" y="5"/>
                    <a:pt x="73" y="5"/>
                  </a:cubicBezTo>
                  <a:cubicBezTo>
                    <a:pt x="51" y="0"/>
                    <a:pt x="23" y="2"/>
                    <a:pt x="1" y="14"/>
                  </a:cubicBezTo>
                  <a:cubicBezTo>
                    <a:pt x="0" y="15"/>
                    <a:pt x="0" y="16"/>
                    <a:pt x="1" y="15"/>
                  </a:cubicBezTo>
                  <a:cubicBezTo>
                    <a:pt x="16" y="8"/>
                    <a:pt x="52" y="4"/>
                    <a:pt x="73" y="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2" name="任意多边形 99"/>
            <p:cNvSpPr/>
            <p:nvPr/>
          </p:nvSpPr>
          <p:spPr bwMode="auto">
            <a:xfrm>
              <a:off x="4732339" y="2703513"/>
              <a:ext cx="158750" cy="41275"/>
            </a:xfrm>
            <a:custGeom>
              <a:avLst/>
              <a:gdLst>
                <a:gd name="T0" fmla="*/ 1 w 70"/>
                <a:gd name="T1" fmla="*/ 17 h 18"/>
                <a:gd name="T2" fmla="*/ 70 w 70"/>
                <a:gd name="T3" fmla="*/ 4 h 18"/>
                <a:gd name="T4" fmla="*/ 70 w 70"/>
                <a:gd name="T5" fmla="*/ 3 h 18"/>
                <a:gd name="T6" fmla="*/ 31 w 70"/>
                <a:gd name="T7" fmla="*/ 3 h 18"/>
                <a:gd name="T8" fmla="*/ 1 w 70"/>
                <a:gd name="T9" fmla="*/ 17 h 18"/>
                <a:gd name="T10" fmla="*/ 1 w 70"/>
                <a:gd name="T11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18">
                  <a:moveTo>
                    <a:pt x="1" y="17"/>
                  </a:moveTo>
                  <a:cubicBezTo>
                    <a:pt x="23" y="6"/>
                    <a:pt x="46" y="3"/>
                    <a:pt x="70" y="4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58" y="0"/>
                    <a:pt x="43" y="1"/>
                    <a:pt x="31" y="3"/>
                  </a:cubicBezTo>
                  <a:cubicBezTo>
                    <a:pt x="20" y="5"/>
                    <a:pt x="10" y="9"/>
                    <a:pt x="1" y="17"/>
                  </a:cubicBezTo>
                  <a:cubicBezTo>
                    <a:pt x="0" y="17"/>
                    <a:pt x="1" y="18"/>
                    <a:pt x="1" y="1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3" name="任意多边形 100"/>
            <p:cNvSpPr/>
            <p:nvPr/>
          </p:nvSpPr>
          <p:spPr bwMode="auto">
            <a:xfrm>
              <a:off x="4684714" y="2603501"/>
              <a:ext cx="150813" cy="200025"/>
            </a:xfrm>
            <a:custGeom>
              <a:avLst/>
              <a:gdLst>
                <a:gd name="T0" fmla="*/ 25 w 66"/>
                <a:gd name="T1" fmla="*/ 0 h 88"/>
                <a:gd name="T2" fmla="*/ 13 w 66"/>
                <a:gd name="T3" fmla="*/ 6 h 88"/>
                <a:gd name="T4" fmla="*/ 5 w 66"/>
                <a:gd name="T5" fmla="*/ 15 h 88"/>
                <a:gd name="T6" fmla="*/ 4 w 66"/>
                <a:gd name="T7" fmla="*/ 21 h 88"/>
                <a:gd name="T8" fmla="*/ 7 w 66"/>
                <a:gd name="T9" fmla="*/ 26 h 88"/>
                <a:gd name="T10" fmla="*/ 18 w 66"/>
                <a:gd name="T11" fmla="*/ 29 h 88"/>
                <a:gd name="T12" fmla="*/ 28 w 66"/>
                <a:gd name="T13" fmla="*/ 28 h 88"/>
                <a:gd name="T14" fmla="*/ 19 w 66"/>
                <a:gd name="T15" fmla="*/ 33 h 88"/>
                <a:gd name="T16" fmla="*/ 9 w 66"/>
                <a:gd name="T17" fmla="*/ 40 h 88"/>
                <a:gd name="T18" fmla="*/ 4 w 66"/>
                <a:gd name="T19" fmla="*/ 51 h 88"/>
                <a:gd name="T20" fmla="*/ 10 w 66"/>
                <a:gd name="T21" fmla="*/ 59 h 88"/>
                <a:gd name="T22" fmla="*/ 23 w 66"/>
                <a:gd name="T23" fmla="*/ 58 h 88"/>
                <a:gd name="T24" fmla="*/ 34 w 66"/>
                <a:gd name="T25" fmla="*/ 55 h 88"/>
                <a:gd name="T26" fmla="*/ 24 w 66"/>
                <a:gd name="T27" fmla="*/ 61 h 88"/>
                <a:gd name="T28" fmla="*/ 17 w 66"/>
                <a:gd name="T29" fmla="*/ 68 h 88"/>
                <a:gd name="T30" fmla="*/ 14 w 66"/>
                <a:gd name="T31" fmla="*/ 76 h 88"/>
                <a:gd name="T32" fmla="*/ 17 w 66"/>
                <a:gd name="T33" fmla="*/ 83 h 88"/>
                <a:gd name="T34" fmla="*/ 26 w 66"/>
                <a:gd name="T35" fmla="*/ 84 h 88"/>
                <a:gd name="T36" fmla="*/ 46 w 66"/>
                <a:gd name="T37" fmla="*/ 80 h 88"/>
                <a:gd name="T38" fmla="*/ 56 w 66"/>
                <a:gd name="T39" fmla="*/ 78 h 88"/>
                <a:gd name="T40" fmla="*/ 66 w 66"/>
                <a:gd name="T41" fmla="*/ 77 h 88"/>
                <a:gd name="T42" fmla="*/ 56 w 66"/>
                <a:gd name="T43" fmla="*/ 79 h 88"/>
                <a:gd name="T44" fmla="*/ 46 w 66"/>
                <a:gd name="T45" fmla="*/ 82 h 88"/>
                <a:gd name="T46" fmla="*/ 26 w 66"/>
                <a:gd name="T47" fmla="*/ 87 h 88"/>
                <a:gd name="T48" fmla="*/ 15 w 66"/>
                <a:gd name="T49" fmla="*/ 86 h 88"/>
                <a:gd name="T50" fmla="*/ 10 w 66"/>
                <a:gd name="T51" fmla="*/ 76 h 88"/>
                <a:gd name="T52" fmla="*/ 14 w 66"/>
                <a:gd name="T53" fmla="*/ 66 h 88"/>
                <a:gd name="T54" fmla="*/ 22 w 66"/>
                <a:gd name="T55" fmla="*/ 58 h 88"/>
                <a:gd name="T56" fmla="*/ 24 w 66"/>
                <a:gd name="T57" fmla="*/ 62 h 88"/>
                <a:gd name="T58" fmla="*/ 9 w 66"/>
                <a:gd name="T59" fmla="*/ 63 h 88"/>
                <a:gd name="T60" fmla="*/ 2 w 66"/>
                <a:gd name="T61" fmla="*/ 59 h 88"/>
                <a:gd name="T62" fmla="*/ 0 w 66"/>
                <a:gd name="T63" fmla="*/ 51 h 88"/>
                <a:gd name="T64" fmla="*/ 6 w 66"/>
                <a:gd name="T65" fmla="*/ 38 h 88"/>
                <a:gd name="T66" fmla="*/ 18 w 66"/>
                <a:gd name="T67" fmla="*/ 29 h 88"/>
                <a:gd name="T68" fmla="*/ 19 w 66"/>
                <a:gd name="T69" fmla="*/ 33 h 88"/>
                <a:gd name="T70" fmla="*/ 5 w 66"/>
                <a:gd name="T71" fmla="*/ 28 h 88"/>
                <a:gd name="T72" fmla="*/ 2 w 66"/>
                <a:gd name="T73" fmla="*/ 22 h 88"/>
                <a:gd name="T74" fmla="*/ 3 w 66"/>
                <a:gd name="T75" fmla="*/ 14 h 88"/>
                <a:gd name="T76" fmla="*/ 13 w 66"/>
                <a:gd name="T77" fmla="*/ 5 h 88"/>
                <a:gd name="T78" fmla="*/ 25 w 66"/>
                <a:gd name="T7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6" h="88">
                  <a:moveTo>
                    <a:pt x="25" y="0"/>
                  </a:moveTo>
                  <a:cubicBezTo>
                    <a:pt x="21" y="2"/>
                    <a:pt x="17" y="4"/>
                    <a:pt x="13" y="6"/>
                  </a:cubicBezTo>
                  <a:cubicBezTo>
                    <a:pt x="10" y="9"/>
                    <a:pt x="6" y="12"/>
                    <a:pt x="5" y="15"/>
                  </a:cubicBezTo>
                  <a:cubicBezTo>
                    <a:pt x="4" y="17"/>
                    <a:pt x="3" y="19"/>
                    <a:pt x="4" y="21"/>
                  </a:cubicBezTo>
                  <a:cubicBezTo>
                    <a:pt x="5" y="23"/>
                    <a:pt x="6" y="25"/>
                    <a:pt x="7" y="26"/>
                  </a:cubicBezTo>
                  <a:cubicBezTo>
                    <a:pt x="10" y="29"/>
                    <a:pt x="14" y="30"/>
                    <a:pt x="18" y="29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5" y="35"/>
                    <a:pt x="12" y="37"/>
                    <a:pt x="9" y="40"/>
                  </a:cubicBezTo>
                  <a:cubicBezTo>
                    <a:pt x="6" y="43"/>
                    <a:pt x="3" y="47"/>
                    <a:pt x="4" y="51"/>
                  </a:cubicBezTo>
                  <a:cubicBezTo>
                    <a:pt x="4" y="55"/>
                    <a:pt x="6" y="58"/>
                    <a:pt x="10" y="59"/>
                  </a:cubicBezTo>
                  <a:cubicBezTo>
                    <a:pt x="14" y="60"/>
                    <a:pt x="19" y="59"/>
                    <a:pt x="23" y="58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2" y="63"/>
                    <a:pt x="19" y="66"/>
                    <a:pt x="17" y="68"/>
                  </a:cubicBezTo>
                  <a:cubicBezTo>
                    <a:pt x="15" y="70"/>
                    <a:pt x="14" y="73"/>
                    <a:pt x="14" y="76"/>
                  </a:cubicBezTo>
                  <a:cubicBezTo>
                    <a:pt x="13" y="79"/>
                    <a:pt x="15" y="82"/>
                    <a:pt x="17" y="83"/>
                  </a:cubicBezTo>
                  <a:cubicBezTo>
                    <a:pt x="19" y="85"/>
                    <a:pt x="23" y="85"/>
                    <a:pt x="26" y="84"/>
                  </a:cubicBezTo>
                  <a:cubicBezTo>
                    <a:pt x="33" y="84"/>
                    <a:pt x="39" y="82"/>
                    <a:pt x="46" y="80"/>
                  </a:cubicBezTo>
                  <a:cubicBezTo>
                    <a:pt x="49" y="79"/>
                    <a:pt x="52" y="78"/>
                    <a:pt x="56" y="78"/>
                  </a:cubicBezTo>
                  <a:cubicBezTo>
                    <a:pt x="59" y="77"/>
                    <a:pt x="63" y="76"/>
                    <a:pt x="66" y="77"/>
                  </a:cubicBezTo>
                  <a:cubicBezTo>
                    <a:pt x="63" y="77"/>
                    <a:pt x="59" y="78"/>
                    <a:pt x="56" y="79"/>
                  </a:cubicBezTo>
                  <a:cubicBezTo>
                    <a:pt x="53" y="80"/>
                    <a:pt x="49" y="81"/>
                    <a:pt x="46" y="82"/>
                  </a:cubicBezTo>
                  <a:cubicBezTo>
                    <a:pt x="40" y="84"/>
                    <a:pt x="33" y="86"/>
                    <a:pt x="26" y="87"/>
                  </a:cubicBezTo>
                  <a:cubicBezTo>
                    <a:pt x="23" y="88"/>
                    <a:pt x="19" y="88"/>
                    <a:pt x="15" y="86"/>
                  </a:cubicBezTo>
                  <a:cubicBezTo>
                    <a:pt x="12" y="84"/>
                    <a:pt x="10" y="80"/>
                    <a:pt x="10" y="76"/>
                  </a:cubicBezTo>
                  <a:cubicBezTo>
                    <a:pt x="10" y="72"/>
                    <a:pt x="12" y="69"/>
                    <a:pt x="14" y="66"/>
                  </a:cubicBezTo>
                  <a:cubicBezTo>
                    <a:pt x="17" y="63"/>
                    <a:pt x="19" y="60"/>
                    <a:pt x="22" y="58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19" y="63"/>
                    <a:pt x="14" y="64"/>
                    <a:pt x="9" y="63"/>
                  </a:cubicBezTo>
                  <a:cubicBezTo>
                    <a:pt x="7" y="62"/>
                    <a:pt x="4" y="61"/>
                    <a:pt x="2" y="59"/>
                  </a:cubicBezTo>
                  <a:cubicBezTo>
                    <a:pt x="1" y="56"/>
                    <a:pt x="0" y="54"/>
                    <a:pt x="0" y="51"/>
                  </a:cubicBezTo>
                  <a:cubicBezTo>
                    <a:pt x="0" y="46"/>
                    <a:pt x="3" y="41"/>
                    <a:pt x="6" y="38"/>
                  </a:cubicBezTo>
                  <a:cubicBezTo>
                    <a:pt x="9" y="34"/>
                    <a:pt x="13" y="32"/>
                    <a:pt x="18" y="29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4" y="33"/>
                    <a:pt x="9" y="32"/>
                    <a:pt x="5" y="28"/>
                  </a:cubicBezTo>
                  <a:cubicBezTo>
                    <a:pt x="3" y="26"/>
                    <a:pt x="2" y="24"/>
                    <a:pt x="2" y="22"/>
                  </a:cubicBezTo>
                  <a:cubicBezTo>
                    <a:pt x="1" y="19"/>
                    <a:pt x="1" y="17"/>
                    <a:pt x="3" y="14"/>
                  </a:cubicBezTo>
                  <a:cubicBezTo>
                    <a:pt x="5" y="10"/>
                    <a:pt x="9" y="7"/>
                    <a:pt x="13" y="5"/>
                  </a:cubicBezTo>
                  <a:cubicBezTo>
                    <a:pt x="17" y="3"/>
                    <a:pt x="21" y="1"/>
                    <a:pt x="2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4" name="任意多边形 101"/>
            <p:cNvSpPr/>
            <p:nvPr/>
          </p:nvSpPr>
          <p:spPr bwMode="auto">
            <a:xfrm>
              <a:off x="4589464" y="2474913"/>
              <a:ext cx="230188" cy="233362"/>
            </a:xfrm>
            <a:custGeom>
              <a:avLst/>
              <a:gdLst>
                <a:gd name="T0" fmla="*/ 0 w 101"/>
                <a:gd name="T1" fmla="*/ 88 h 103"/>
                <a:gd name="T2" fmla="*/ 78 w 101"/>
                <a:gd name="T3" fmla="*/ 35 h 103"/>
                <a:gd name="T4" fmla="*/ 90 w 101"/>
                <a:gd name="T5" fmla="*/ 99 h 103"/>
                <a:gd name="T6" fmla="*/ 62 w 101"/>
                <a:gd name="T7" fmla="*/ 70 h 103"/>
                <a:gd name="T8" fmla="*/ 26 w 101"/>
                <a:gd name="T9" fmla="*/ 98 h 103"/>
                <a:gd name="T10" fmla="*/ 0 w 101"/>
                <a:gd name="T11" fmla="*/ 8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103">
                  <a:moveTo>
                    <a:pt x="0" y="88"/>
                  </a:moveTo>
                  <a:cubicBezTo>
                    <a:pt x="0" y="88"/>
                    <a:pt x="55" y="0"/>
                    <a:pt x="78" y="35"/>
                  </a:cubicBezTo>
                  <a:cubicBezTo>
                    <a:pt x="85" y="45"/>
                    <a:pt x="101" y="96"/>
                    <a:pt x="90" y="99"/>
                  </a:cubicBezTo>
                  <a:cubicBezTo>
                    <a:pt x="77" y="103"/>
                    <a:pt x="67" y="84"/>
                    <a:pt x="62" y="70"/>
                  </a:cubicBezTo>
                  <a:cubicBezTo>
                    <a:pt x="62" y="70"/>
                    <a:pt x="50" y="100"/>
                    <a:pt x="26" y="98"/>
                  </a:cubicBezTo>
                  <a:cubicBezTo>
                    <a:pt x="11" y="96"/>
                    <a:pt x="0" y="88"/>
                    <a:pt x="0" y="88"/>
                  </a:cubicBez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5" name="任意多边形 102"/>
            <p:cNvSpPr/>
            <p:nvPr/>
          </p:nvSpPr>
          <p:spPr bwMode="auto">
            <a:xfrm>
              <a:off x="4660901" y="2547938"/>
              <a:ext cx="146050" cy="160337"/>
            </a:xfrm>
            <a:custGeom>
              <a:avLst/>
              <a:gdLst>
                <a:gd name="T0" fmla="*/ 45 w 65"/>
                <a:gd name="T1" fmla="*/ 0 h 71"/>
                <a:gd name="T2" fmla="*/ 53 w 65"/>
                <a:gd name="T3" fmla="*/ 12 h 71"/>
                <a:gd name="T4" fmla="*/ 58 w 65"/>
                <a:gd name="T5" fmla="*/ 26 h 71"/>
                <a:gd name="T6" fmla="*/ 65 w 65"/>
                <a:gd name="T7" fmla="*/ 55 h 71"/>
                <a:gd name="T8" fmla="*/ 65 w 65"/>
                <a:gd name="T9" fmla="*/ 63 h 71"/>
                <a:gd name="T10" fmla="*/ 63 w 65"/>
                <a:gd name="T11" fmla="*/ 67 h 71"/>
                <a:gd name="T12" fmla="*/ 61 w 65"/>
                <a:gd name="T13" fmla="*/ 69 h 71"/>
                <a:gd name="T14" fmla="*/ 59 w 65"/>
                <a:gd name="T15" fmla="*/ 70 h 71"/>
                <a:gd name="T16" fmla="*/ 51 w 65"/>
                <a:gd name="T17" fmla="*/ 69 h 71"/>
                <a:gd name="T18" fmla="*/ 44 w 65"/>
                <a:gd name="T19" fmla="*/ 65 h 71"/>
                <a:gd name="T20" fmla="*/ 35 w 65"/>
                <a:gd name="T21" fmla="*/ 52 h 71"/>
                <a:gd name="T22" fmla="*/ 30 w 65"/>
                <a:gd name="T23" fmla="*/ 39 h 71"/>
                <a:gd name="T24" fmla="*/ 33 w 65"/>
                <a:gd name="T25" fmla="*/ 39 h 71"/>
                <a:gd name="T26" fmla="*/ 27 w 65"/>
                <a:gd name="T27" fmla="*/ 48 h 71"/>
                <a:gd name="T28" fmla="*/ 20 w 65"/>
                <a:gd name="T29" fmla="*/ 57 h 71"/>
                <a:gd name="T30" fmla="*/ 11 w 65"/>
                <a:gd name="T31" fmla="*/ 63 h 71"/>
                <a:gd name="T32" fmla="*/ 0 w 65"/>
                <a:gd name="T33" fmla="*/ 66 h 71"/>
                <a:gd name="T34" fmla="*/ 10 w 65"/>
                <a:gd name="T35" fmla="*/ 62 h 71"/>
                <a:gd name="T36" fmla="*/ 18 w 65"/>
                <a:gd name="T37" fmla="*/ 55 h 71"/>
                <a:gd name="T38" fmla="*/ 25 w 65"/>
                <a:gd name="T39" fmla="*/ 47 h 71"/>
                <a:gd name="T40" fmla="*/ 30 w 65"/>
                <a:gd name="T41" fmla="*/ 37 h 71"/>
                <a:gd name="T42" fmla="*/ 31 w 65"/>
                <a:gd name="T43" fmla="*/ 33 h 71"/>
                <a:gd name="T44" fmla="*/ 33 w 65"/>
                <a:gd name="T45" fmla="*/ 37 h 71"/>
                <a:gd name="T46" fmla="*/ 39 w 65"/>
                <a:gd name="T47" fmla="*/ 50 h 71"/>
                <a:gd name="T48" fmla="*/ 47 w 65"/>
                <a:gd name="T49" fmla="*/ 62 h 71"/>
                <a:gd name="T50" fmla="*/ 58 w 65"/>
                <a:gd name="T51" fmla="*/ 66 h 71"/>
                <a:gd name="T52" fmla="*/ 61 w 65"/>
                <a:gd name="T53" fmla="*/ 55 h 71"/>
                <a:gd name="T54" fmla="*/ 59 w 65"/>
                <a:gd name="T55" fmla="*/ 41 h 71"/>
                <a:gd name="T56" fmla="*/ 55 w 65"/>
                <a:gd name="T57" fmla="*/ 27 h 71"/>
                <a:gd name="T58" fmla="*/ 45 w 65"/>
                <a:gd name="T5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5" h="71">
                  <a:moveTo>
                    <a:pt x="45" y="0"/>
                  </a:moveTo>
                  <a:cubicBezTo>
                    <a:pt x="48" y="4"/>
                    <a:pt x="51" y="8"/>
                    <a:pt x="53" y="12"/>
                  </a:cubicBezTo>
                  <a:cubicBezTo>
                    <a:pt x="55" y="17"/>
                    <a:pt x="56" y="21"/>
                    <a:pt x="58" y="26"/>
                  </a:cubicBezTo>
                  <a:cubicBezTo>
                    <a:pt x="61" y="35"/>
                    <a:pt x="63" y="45"/>
                    <a:pt x="65" y="55"/>
                  </a:cubicBezTo>
                  <a:cubicBezTo>
                    <a:pt x="65" y="57"/>
                    <a:pt x="65" y="60"/>
                    <a:pt x="65" y="63"/>
                  </a:cubicBezTo>
                  <a:cubicBezTo>
                    <a:pt x="64" y="64"/>
                    <a:pt x="64" y="65"/>
                    <a:pt x="63" y="67"/>
                  </a:cubicBezTo>
                  <a:cubicBezTo>
                    <a:pt x="63" y="67"/>
                    <a:pt x="62" y="68"/>
                    <a:pt x="61" y="69"/>
                  </a:cubicBezTo>
                  <a:cubicBezTo>
                    <a:pt x="61" y="69"/>
                    <a:pt x="60" y="69"/>
                    <a:pt x="59" y="70"/>
                  </a:cubicBezTo>
                  <a:cubicBezTo>
                    <a:pt x="56" y="71"/>
                    <a:pt x="53" y="70"/>
                    <a:pt x="51" y="69"/>
                  </a:cubicBezTo>
                  <a:cubicBezTo>
                    <a:pt x="48" y="68"/>
                    <a:pt x="46" y="66"/>
                    <a:pt x="44" y="65"/>
                  </a:cubicBezTo>
                  <a:cubicBezTo>
                    <a:pt x="40" y="61"/>
                    <a:pt x="37" y="57"/>
                    <a:pt x="35" y="52"/>
                  </a:cubicBezTo>
                  <a:cubicBezTo>
                    <a:pt x="33" y="48"/>
                    <a:pt x="31" y="43"/>
                    <a:pt x="30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1" y="42"/>
                    <a:pt x="29" y="45"/>
                    <a:pt x="27" y="48"/>
                  </a:cubicBezTo>
                  <a:cubicBezTo>
                    <a:pt x="25" y="51"/>
                    <a:pt x="23" y="54"/>
                    <a:pt x="20" y="57"/>
                  </a:cubicBezTo>
                  <a:cubicBezTo>
                    <a:pt x="17" y="59"/>
                    <a:pt x="14" y="61"/>
                    <a:pt x="11" y="63"/>
                  </a:cubicBezTo>
                  <a:cubicBezTo>
                    <a:pt x="7" y="65"/>
                    <a:pt x="4" y="66"/>
                    <a:pt x="0" y="66"/>
                  </a:cubicBezTo>
                  <a:cubicBezTo>
                    <a:pt x="4" y="65"/>
                    <a:pt x="7" y="64"/>
                    <a:pt x="10" y="62"/>
                  </a:cubicBezTo>
                  <a:cubicBezTo>
                    <a:pt x="13" y="60"/>
                    <a:pt x="16" y="58"/>
                    <a:pt x="18" y="55"/>
                  </a:cubicBezTo>
                  <a:cubicBezTo>
                    <a:pt x="21" y="53"/>
                    <a:pt x="23" y="50"/>
                    <a:pt x="25" y="47"/>
                  </a:cubicBezTo>
                  <a:cubicBezTo>
                    <a:pt x="27" y="44"/>
                    <a:pt x="28" y="41"/>
                    <a:pt x="30" y="37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5" y="42"/>
                    <a:pt x="36" y="46"/>
                    <a:pt x="39" y="50"/>
                  </a:cubicBezTo>
                  <a:cubicBezTo>
                    <a:pt x="41" y="55"/>
                    <a:pt x="43" y="59"/>
                    <a:pt x="47" y="62"/>
                  </a:cubicBezTo>
                  <a:cubicBezTo>
                    <a:pt x="50" y="65"/>
                    <a:pt x="54" y="67"/>
                    <a:pt x="58" y="66"/>
                  </a:cubicBezTo>
                  <a:cubicBezTo>
                    <a:pt x="61" y="65"/>
                    <a:pt x="61" y="60"/>
                    <a:pt x="61" y="55"/>
                  </a:cubicBezTo>
                  <a:cubicBezTo>
                    <a:pt x="60" y="50"/>
                    <a:pt x="59" y="46"/>
                    <a:pt x="59" y="41"/>
                  </a:cubicBezTo>
                  <a:cubicBezTo>
                    <a:pt x="58" y="36"/>
                    <a:pt x="57" y="31"/>
                    <a:pt x="55" y="27"/>
                  </a:cubicBezTo>
                  <a:cubicBezTo>
                    <a:pt x="53" y="18"/>
                    <a:pt x="50" y="8"/>
                    <a:pt x="4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6" name="任意多边形 103"/>
            <p:cNvSpPr/>
            <p:nvPr/>
          </p:nvSpPr>
          <p:spPr bwMode="auto">
            <a:xfrm>
              <a:off x="3963989" y="2743201"/>
              <a:ext cx="381000" cy="314325"/>
            </a:xfrm>
            <a:custGeom>
              <a:avLst/>
              <a:gdLst>
                <a:gd name="T0" fmla="*/ 138 w 168"/>
                <a:gd name="T1" fmla="*/ 139 h 139"/>
                <a:gd name="T2" fmla="*/ 168 w 168"/>
                <a:gd name="T3" fmla="*/ 52 h 139"/>
                <a:gd name="T4" fmla="*/ 52 w 168"/>
                <a:gd name="T5" fmla="*/ 9 h 139"/>
                <a:gd name="T6" fmla="*/ 38 w 168"/>
                <a:gd name="T7" fmla="*/ 57 h 139"/>
                <a:gd name="T8" fmla="*/ 138 w 168"/>
                <a:gd name="T9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39">
                  <a:moveTo>
                    <a:pt x="138" y="139"/>
                  </a:moveTo>
                  <a:cubicBezTo>
                    <a:pt x="168" y="52"/>
                    <a:pt x="168" y="52"/>
                    <a:pt x="168" y="52"/>
                  </a:cubicBezTo>
                  <a:cubicBezTo>
                    <a:pt x="168" y="52"/>
                    <a:pt x="95" y="18"/>
                    <a:pt x="52" y="9"/>
                  </a:cubicBezTo>
                  <a:cubicBezTo>
                    <a:pt x="10" y="0"/>
                    <a:pt x="0" y="18"/>
                    <a:pt x="38" y="57"/>
                  </a:cubicBezTo>
                  <a:cubicBezTo>
                    <a:pt x="75" y="96"/>
                    <a:pt x="138" y="139"/>
                    <a:pt x="138" y="139"/>
                  </a:cubicBezTo>
                </a:path>
              </a:pathLst>
            </a:custGeom>
            <a:solidFill>
              <a:srgbClr val="88D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7" name="任意多边形 104"/>
            <p:cNvSpPr/>
            <p:nvPr/>
          </p:nvSpPr>
          <p:spPr bwMode="auto">
            <a:xfrm>
              <a:off x="4251326" y="2855913"/>
              <a:ext cx="60325" cy="158750"/>
            </a:xfrm>
            <a:custGeom>
              <a:avLst/>
              <a:gdLst>
                <a:gd name="T0" fmla="*/ 26 w 26"/>
                <a:gd name="T1" fmla="*/ 0 h 70"/>
                <a:gd name="T2" fmla="*/ 12 w 26"/>
                <a:gd name="T3" fmla="*/ 35 h 70"/>
                <a:gd name="T4" fmla="*/ 0 w 26"/>
                <a:gd name="T5" fmla="*/ 70 h 70"/>
                <a:gd name="T6" fmla="*/ 0 w 26"/>
                <a:gd name="T7" fmla="*/ 70 h 70"/>
                <a:gd name="T8" fmla="*/ 14 w 26"/>
                <a:gd name="T9" fmla="*/ 35 h 70"/>
                <a:gd name="T10" fmla="*/ 26 w 26"/>
                <a:gd name="T11" fmla="*/ 0 h 70"/>
                <a:gd name="T12" fmla="*/ 26 w 26"/>
                <a:gd name="T1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70">
                  <a:moveTo>
                    <a:pt x="26" y="0"/>
                  </a:moveTo>
                  <a:cubicBezTo>
                    <a:pt x="20" y="11"/>
                    <a:pt x="16" y="23"/>
                    <a:pt x="12" y="35"/>
                  </a:cubicBezTo>
                  <a:cubicBezTo>
                    <a:pt x="7" y="46"/>
                    <a:pt x="3" y="58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5" y="59"/>
                    <a:pt x="10" y="47"/>
                    <a:pt x="14" y="35"/>
                  </a:cubicBezTo>
                  <a:cubicBezTo>
                    <a:pt x="18" y="24"/>
                    <a:pt x="23" y="12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8" name="任意多边形 105"/>
            <p:cNvSpPr/>
            <p:nvPr/>
          </p:nvSpPr>
          <p:spPr bwMode="auto">
            <a:xfrm>
              <a:off x="4025901" y="28463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22D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9" name="任意多边形 106"/>
            <p:cNvSpPr/>
            <p:nvPr/>
          </p:nvSpPr>
          <p:spPr bwMode="auto">
            <a:xfrm>
              <a:off x="4116389" y="2933701"/>
              <a:ext cx="100013" cy="80962"/>
            </a:xfrm>
            <a:custGeom>
              <a:avLst/>
              <a:gdLst>
                <a:gd name="T0" fmla="*/ 8 w 44"/>
                <a:gd name="T1" fmla="*/ 7 h 36"/>
                <a:gd name="T2" fmla="*/ 8 w 44"/>
                <a:gd name="T3" fmla="*/ 7 h 36"/>
                <a:gd name="T4" fmla="*/ 44 w 44"/>
                <a:gd name="T5" fmla="*/ 36 h 36"/>
                <a:gd name="T6" fmla="*/ 8 w 44"/>
                <a:gd name="T7" fmla="*/ 7 h 36"/>
                <a:gd name="T8" fmla="*/ 0 w 44"/>
                <a:gd name="T9" fmla="*/ 0 h 36"/>
                <a:gd name="T10" fmla="*/ 0 w 44"/>
                <a:gd name="T11" fmla="*/ 0 h 36"/>
                <a:gd name="T12" fmla="*/ 4 w 44"/>
                <a:gd name="T13" fmla="*/ 4 h 36"/>
                <a:gd name="T14" fmla="*/ 4 w 44"/>
                <a:gd name="T15" fmla="*/ 4 h 36"/>
                <a:gd name="T16" fmla="*/ 0 w 44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36">
                  <a:moveTo>
                    <a:pt x="8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21" y="18"/>
                    <a:pt x="34" y="28"/>
                    <a:pt x="44" y="36"/>
                  </a:cubicBezTo>
                  <a:cubicBezTo>
                    <a:pt x="34" y="28"/>
                    <a:pt x="21" y="18"/>
                    <a:pt x="8" y="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3"/>
                    <a:pt x="1" y="1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0" name="任意多边形 107"/>
            <p:cNvSpPr/>
            <p:nvPr/>
          </p:nvSpPr>
          <p:spPr bwMode="auto">
            <a:xfrm>
              <a:off x="4027489" y="2846388"/>
              <a:ext cx="88900" cy="87312"/>
            </a:xfrm>
            <a:custGeom>
              <a:avLst/>
              <a:gdLst>
                <a:gd name="T0" fmla="*/ 0 w 39"/>
                <a:gd name="T1" fmla="*/ 0 h 38"/>
                <a:gd name="T2" fmla="*/ 10 w 39"/>
                <a:gd name="T3" fmla="*/ 11 h 38"/>
                <a:gd name="T4" fmla="*/ 39 w 39"/>
                <a:gd name="T5" fmla="*/ 38 h 38"/>
                <a:gd name="T6" fmla="*/ 39 w 39"/>
                <a:gd name="T7" fmla="*/ 38 h 38"/>
                <a:gd name="T8" fmla="*/ 10 w 39"/>
                <a:gd name="T9" fmla="*/ 11 h 38"/>
                <a:gd name="T10" fmla="*/ 0 w 39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8">
                  <a:moveTo>
                    <a:pt x="0" y="0"/>
                  </a:moveTo>
                  <a:cubicBezTo>
                    <a:pt x="2" y="3"/>
                    <a:pt x="6" y="7"/>
                    <a:pt x="10" y="11"/>
                  </a:cubicBezTo>
                  <a:cubicBezTo>
                    <a:pt x="18" y="20"/>
                    <a:pt x="28" y="29"/>
                    <a:pt x="39" y="38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28" y="29"/>
                    <a:pt x="18" y="20"/>
                    <a:pt x="10" y="11"/>
                  </a:cubicBezTo>
                  <a:cubicBezTo>
                    <a:pt x="6" y="7"/>
                    <a:pt x="2" y="3"/>
                    <a:pt x="0" y="0"/>
                  </a:cubicBezTo>
                </a:path>
              </a:pathLst>
            </a:custGeom>
            <a:solidFill>
              <a:srgbClr val="222D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1" name="任意多边形 108"/>
            <p:cNvSpPr/>
            <p:nvPr/>
          </p:nvSpPr>
          <p:spPr bwMode="auto">
            <a:xfrm>
              <a:off x="4124326" y="2941638"/>
              <a:ext cx="9525" cy="7937"/>
            </a:xfrm>
            <a:custGeom>
              <a:avLst/>
              <a:gdLst>
                <a:gd name="T0" fmla="*/ 0 w 4"/>
                <a:gd name="T1" fmla="*/ 0 h 3"/>
                <a:gd name="T2" fmla="*/ 0 w 4"/>
                <a:gd name="T3" fmla="*/ 0 h 3"/>
                <a:gd name="T4" fmla="*/ 4 w 4"/>
                <a:gd name="T5" fmla="*/ 3 h 3"/>
                <a:gd name="T6" fmla="*/ 4 w 4"/>
                <a:gd name="T7" fmla="*/ 3 h 3"/>
                <a:gd name="T8" fmla="*/ 0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3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2"/>
                    <a:pt x="2" y="1"/>
                    <a:pt x="0" y="0"/>
                  </a:cubicBezTo>
                </a:path>
              </a:pathLst>
            </a:custGeom>
            <a:solidFill>
              <a:srgbClr val="222D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2" name="任意多边形 109"/>
            <p:cNvSpPr/>
            <p:nvPr/>
          </p:nvSpPr>
          <p:spPr bwMode="auto">
            <a:xfrm>
              <a:off x="4295776" y="2955926"/>
              <a:ext cx="15875" cy="47625"/>
            </a:xfrm>
            <a:custGeom>
              <a:avLst/>
              <a:gdLst>
                <a:gd name="T0" fmla="*/ 10 w 10"/>
                <a:gd name="T1" fmla="*/ 0 h 30"/>
                <a:gd name="T2" fmla="*/ 0 w 10"/>
                <a:gd name="T3" fmla="*/ 30 h 30"/>
                <a:gd name="T4" fmla="*/ 10 w 1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30">
                  <a:moveTo>
                    <a:pt x="10" y="0"/>
                  </a:moveTo>
                  <a:lnTo>
                    <a:pt x="0" y="3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385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3" name="任意多边形 110"/>
            <p:cNvSpPr/>
            <p:nvPr/>
          </p:nvSpPr>
          <p:spPr bwMode="auto">
            <a:xfrm>
              <a:off x="4295776" y="2955926"/>
              <a:ext cx="15875" cy="47625"/>
            </a:xfrm>
            <a:custGeom>
              <a:avLst/>
              <a:gdLst>
                <a:gd name="T0" fmla="*/ 10 w 10"/>
                <a:gd name="T1" fmla="*/ 0 h 30"/>
                <a:gd name="T2" fmla="*/ 0 w 10"/>
                <a:gd name="T3" fmla="*/ 30 h 30"/>
                <a:gd name="T4" fmla="*/ 10 w 1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30">
                  <a:moveTo>
                    <a:pt x="10" y="0"/>
                  </a:moveTo>
                  <a:lnTo>
                    <a:pt x="0" y="30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4" name="任意多边形 111"/>
            <p:cNvSpPr/>
            <p:nvPr/>
          </p:nvSpPr>
          <p:spPr bwMode="auto">
            <a:xfrm>
              <a:off x="3997326" y="2798763"/>
              <a:ext cx="314325" cy="258762"/>
            </a:xfrm>
            <a:custGeom>
              <a:avLst/>
              <a:gdLst>
                <a:gd name="T0" fmla="*/ 0 w 138"/>
                <a:gd name="T1" fmla="*/ 0 h 114"/>
                <a:gd name="T2" fmla="*/ 12 w 138"/>
                <a:gd name="T3" fmla="*/ 21 h 114"/>
                <a:gd name="T4" fmla="*/ 12 w 138"/>
                <a:gd name="T5" fmla="*/ 21 h 114"/>
                <a:gd name="T6" fmla="*/ 13 w 138"/>
                <a:gd name="T7" fmla="*/ 21 h 114"/>
                <a:gd name="T8" fmla="*/ 23 w 138"/>
                <a:gd name="T9" fmla="*/ 32 h 114"/>
                <a:gd name="T10" fmla="*/ 52 w 138"/>
                <a:gd name="T11" fmla="*/ 59 h 114"/>
                <a:gd name="T12" fmla="*/ 56 w 138"/>
                <a:gd name="T13" fmla="*/ 63 h 114"/>
                <a:gd name="T14" fmla="*/ 60 w 138"/>
                <a:gd name="T15" fmla="*/ 66 h 114"/>
                <a:gd name="T16" fmla="*/ 96 w 138"/>
                <a:gd name="T17" fmla="*/ 95 h 114"/>
                <a:gd name="T18" fmla="*/ 123 w 138"/>
                <a:gd name="T19" fmla="*/ 114 h 114"/>
                <a:gd name="T20" fmla="*/ 131 w 138"/>
                <a:gd name="T21" fmla="*/ 90 h 114"/>
                <a:gd name="T22" fmla="*/ 138 w 138"/>
                <a:gd name="T23" fmla="*/ 69 h 114"/>
                <a:gd name="T24" fmla="*/ 125 w 138"/>
                <a:gd name="T25" fmla="*/ 63 h 114"/>
                <a:gd name="T26" fmla="*/ 112 w 138"/>
                <a:gd name="T27" fmla="*/ 95 h 114"/>
                <a:gd name="T28" fmla="*/ 112 w 138"/>
                <a:gd name="T29" fmla="*/ 95 h 114"/>
                <a:gd name="T30" fmla="*/ 123 w 138"/>
                <a:gd name="T31" fmla="*/ 62 h 114"/>
                <a:gd name="T32" fmla="*/ 0 w 138"/>
                <a:gd name="T3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8" h="114">
                  <a:moveTo>
                    <a:pt x="0" y="0"/>
                  </a:moveTo>
                  <a:cubicBezTo>
                    <a:pt x="2" y="5"/>
                    <a:pt x="6" y="12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5" y="24"/>
                    <a:pt x="19" y="28"/>
                    <a:pt x="23" y="32"/>
                  </a:cubicBezTo>
                  <a:cubicBezTo>
                    <a:pt x="31" y="41"/>
                    <a:pt x="41" y="50"/>
                    <a:pt x="52" y="59"/>
                  </a:cubicBezTo>
                  <a:cubicBezTo>
                    <a:pt x="53" y="60"/>
                    <a:pt x="55" y="62"/>
                    <a:pt x="56" y="63"/>
                  </a:cubicBezTo>
                  <a:cubicBezTo>
                    <a:pt x="58" y="64"/>
                    <a:pt x="59" y="65"/>
                    <a:pt x="60" y="66"/>
                  </a:cubicBezTo>
                  <a:cubicBezTo>
                    <a:pt x="73" y="77"/>
                    <a:pt x="86" y="87"/>
                    <a:pt x="96" y="95"/>
                  </a:cubicBezTo>
                  <a:cubicBezTo>
                    <a:pt x="112" y="106"/>
                    <a:pt x="123" y="114"/>
                    <a:pt x="123" y="114"/>
                  </a:cubicBezTo>
                  <a:cubicBezTo>
                    <a:pt x="131" y="90"/>
                    <a:pt x="131" y="90"/>
                    <a:pt x="131" y="90"/>
                  </a:cubicBezTo>
                  <a:cubicBezTo>
                    <a:pt x="138" y="69"/>
                    <a:pt x="138" y="69"/>
                    <a:pt x="138" y="69"/>
                  </a:cubicBezTo>
                  <a:cubicBezTo>
                    <a:pt x="125" y="63"/>
                    <a:pt x="125" y="63"/>
                    <a:pt x="125" y="63"/>
                  </a:cubicBezTo>
                  <a:cubicBezTo>
                    <a:pt x="121" y="74"/>
                    <a:pt x="117" y="84"/>
                    <a:pt x="112" y="95"/>
                  </a:cubicBezTo>
                  <a:cubicBezTo>
                    <a:pt x="112" y="95"/>
                    <a:pt x="112" y="95"/>
                    <a:pt x="112" y="95"/>
                  </a:cubicBezTo>
                  <a:cubicBezTo>
                    <a:pt x="115" y="84"/>
                    <a:pt x="119" y="73"/>
                    <a:pt x="123" y="6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8D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5" name="任意多边形 112"/>
            <p:cNvSpPr/>
            <p:nvPr/>
          </p:nvSpPr>
          <p:spPr bwMode="auto">
            <a:xfrm>
              <a:off x="4251326" y="2940051"/>
              <a:ext cx="30163" cy="74612"/>
            </a:xfrm>
            <a:custGeom>
              <a:avLst/>
              <a:gdLst>
                <a:gd name="T0" fmla="*/ 11 w 13"/>
                <a:gd name="T1" fmla="*/ 0 h 33"/>
                <a:gd name="T2" fmla="*/ 0 w 13"/>
                <a:gd name="T3" fmla="*/ 33 h 33"/>
                <a:gd name="T4" fmla="*/ 0 w 13"/>
                <a:gd name="T5" fmla="*/ 33 h 33"/>
                <a:gd name="T6" fmla="*/ 13 w 13"/>
                <a:gd name="T7" fmla="*/ 1 h 33"/>
                <a:gd name="T8" fmla="*/ 11 w 1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3">
                  <a:moveTo>
                    <a:pt x="11" y="0"/>
                  </a:moveTo>
                  <a:cubicBezTo>
                    <a:pt x="7" y="11"/>
                    <a:pt x="3" y="22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5" y="22"/>
                    <a:pt x="9" y="12"/>
                    <a:pt x="13" y="1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222D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6" name="任意多边形 113"/>
            <p:cNvSpPr/>
            <p:nvPr/>
          </p:nvSpPr>
          <p:spPr bwMode="auto">
            <a:xfrm>
              <a:off x="3705226" y="2730501"/>
              <a:ext cx="490538" cy="606425"/>
            </a:xfrm>
            <a:custGeom>
              <a:avLst/>
              <a:gdLst>
                <a:gd name="T0" fmla="*/ 211 w 216"/>
                <a:gd name="T1" fmla="*/ 267 h 267"/>
                <a:gd name="T2" fmla="*/ 0 w 216"/>
                <a:gd name="T3" fmla="*/ 230 h 267"/>
                <a:gd name="T4" fmla="*/ 95 w 216"/>
                <a:gd name="T5" fmla="*/ 27 h 267"/>
                <a:gd name="T6" fmla="*/ 163 w 216"/>
                <a:gd name="T7" fmla="*/ 23 h 267"/>
                <a:gd name="T8" fmla="*/ 212 w 216"/>
                <a:gd name="T9" fmla="*/ 107 h 267"/>
                <a:gd name="T10" fmla="*/ 202 w 216"/>
                <a:gd name="T11" fmla="*/ 150 h 267"/>
                <a:gd name="T12" fmla="*/ 211 w 216"/>
                <a:gd name="T13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267">
                  <a:moveTo>
                    <a:pt x="211" y="267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30"/>
                    <a:pt x="51" y="80"/>
                    <a:pt x="95" y="27"/>
                  </a:cubicBezTo>
                  <a:cubicBezTo>
                    <a:pt x="117" y="0"/>
                    <a:pt x="150" y="11"/>
                    <a:pt x="163" y="23"/>
                  </a:cubicBezTo>
                  <a:cubicBezTo>
                    <a:pt x="167" y="26"/>
                    <a:pt x="208" y="83"/>
                    <a:pt x="212" y="107"/>
                  </a:cubicBezTo>
                  <a:cubicBezTo>
                    <a:pt x="216" y="128"/>
                    <a:pt x="202" y="150"/>
                    <a:pt x="202" y="150"/>
                  </a:cubicBezTo>
                  <a:lnTo>
                    <a:pt x="211" y="267"/>
                  </a:lnTo>
                  <a:close/>
                </a:path>
              </a:pathLst>
            </a:custGeom>
            <a:solidFill>
              <a:srgbClr val="88D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7" name="任意多边形 114"/>
            <p:cNvSpPr/>
            <p:nvPr/>
          </p:nvSpPr>
          <p:spPr bwMode="auto">
            <a:xfrm>
              <a:off x="3957639" y="3052763"/>
              <a:ext cx="128588" cy="30162"/>
            </a:xfrm>
            <a:custGeom>
              <a:avLst/>
              <a:gdLst>
                <a:gd name="T0" fmla="*/ 57 w 57"/>
                <a:gd name="T1" fmla="*/ 0 h 13"/>
                <a:gd name="T2" fmla="*/ 28 w 57"/>
                <a:gd name="T3" fmla="*/ 5 h 13"/>
                <a:gd name="T4" fmla="*/ 15 w 57"/>
                <a:gd name="T5" fmla="*/ 9 h 13"/>
                <a:gd name="T6" fmla="*/ 8 w 57"/>
                <a:gd name="T7" fmla="*/ 11 h 13"/>
                <a:gd name="T8" fmla="*/ 0 w 57"/>
                <a:gd name="T9" fmla="*/ 12 h 13"/>
                <a:gd name="T10" fmla="*/ 0 w 57"/>
                <a:gd name="T11" fmla="*/ 13 h 13"/>
                <a:gd name="T12" fmla="*/ 8 w 57"/>
                <a:gd name="T13" fmla="*/ 12 h 13"/>
                <a:gd name="T14" fmla="*/ 14 w 57"/>
                <a:gd name="T15" fmla="*/ 11 h 13"/>
                <a:gd name="T16" fmla="*/ 28 w 57"/>
                <a:gd name="T17" fmla="*/ 7 h 13"/>
                <a:gd name="T18" fmla="*/ 57 w 57"/>
                <a:gd name="T19" fmla="*/ 1 h 13"/>
                <a:gd name="T20" fmla="*/ 57 w 57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13">
                  <a:moveTo>
                    <a:pt x="57" y="0"/>
                  </a:moveTo>
                  <a:cubicBezTo>
                    <a:pt x="47" y="1"/>
                    <a:pt x="38" y="2"/>
                    <a:pt x="28" y="5"/>
                  </a:cubicBezTo>
                  <a:cubicBezTo>
                    <a:pt x="24" y="6"/>
                    <a:pt x="19" y="7"/>
                    <a:pt x="15" y="9"/>
                  </a:cubicBezTo>
                  <a:cubicBezTo>
                    <a:pt x="12" y="9"/>
                    <a:pt x="10" y="10"/>
                    <a:pt x="8" y="11"/>
                  </a:cubicBezTo>
                  <a:cubicBezTo>
                    <a:pt x="5" y="11"/>
                    <a:pt x="3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5" y="13"/>
                    <a:pt x="8" y="12"/>
                  </a:cubicBezTo>
                  <a:cubicBezTo>
                    <a:pt x="10" y="12"/>
                    <a:pt x="12" y="12"/>
                    <a:pt x="14" y="11"/>
                  </a:cubicBezTo>
                  <a:cubicBezTo>
                    <a:pt x="19" y="10"/>
                    <a:pt x="24" y="9"/>
                    <a:pt x="28" y="7"/>
                  </a:cubicBezTo>
                  <a:cubicBezTo>
                    <a:pt x="38" y="5"/>
                    <a:pt x="47" y="2"/>
                    <a:pt x="57" y="1"/>
                  </a:cubicBezTo>
                  <a:cubicBezTo>
                    <a:pt x="57" y="1"/>
                    <a:pt x="57" y="0"/>
                    <a:pt x="5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8" name="任意多边形 115"/>
            <p:cNvSpPr/>
            <p:nvPr/>
          </p:nvSpPr>
          <p:spPr bwMode="auto">
            <a:xfrm>
              <a:off x="4032251" y="3068638"/>
              <a:ext cx="107950" cy="7937"/>
            </a:xfrm>
            <a:custGeom>
              <a:avLst/>
              <a:gdLst>
                <a:gd name="T0" fmla="*/ 48 w 48"/>
                <a:gd name="T1" fmla="*/ 1 h 3"/>
                <a:gd name="T2" fmla="*/ 24 w 48"/>
                <a:gd name="T3" fmla="*/ 0 h 3"/>
                <a:gd name="T4" fmla="*/ 12 w 48"/>
                <a:gd name="T5" fmla="*/ 1 h 3"/>
                <a:gd name="T6" fmla="*/ 6 w 48"/>
                <a:gd name="T7" fmla="*/ 2 h 3"/>
                <a:gd name="T8" fmla="*/ 0 w 48"/>
                <a:gd name="T9" fmla="*/ 3 h 3"/>
                <a:gd name="T10" fmla="*/ 0 w 48"/>
                <a:gd name="T11" fmla="*/ 3 h 3"/>
                <a:gd name="T12" fmla="*/ 6 w 48"/>
                <a:gd name="T13" fmla="*/ 3 h 3"/>
                <a:gd name="T14" fmla="*/ 12 w 48"/>
                <a:gd name="T15" fmla="*/ 3 h 3"/>
                <a:gd name="T16" fmla="*/ 24 w 48"/>
                <a:gd name="T17" fmla="*/ 2 h 3"/>
                <a:gd name="T18" fmla="*/ 48 w 48"/>
                <a:gd name="T19" fmla="*/ 2 h 3"/>
                <a:gd name="T20" fmla="*/ 48 w 48"/>
                <a:gd name="T2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3">
                  <a:moveTo>
                    <a:pt x="48" y="1"/>
                  </a:moveTo>
                  <a:cubicBezTo>
                    <a:pt x="40" y="0"/>
                    <a:pt x="32" y="0"/>
                    <a:pt x="24" y="0"/>
                  </a:cubicBezTo>
                  <a:cubicBezTo>
                    <a:pt x="20" y="0"/>
                    <a:pt x="16" y="1"/>
                    <a:pt x="12" y="1"/>
                  </a:cubicBezTo>
                  <a:cubicBezTo>
                    <a:pt x="10" y="1"/>
                    <a:pt x="8" y="1"/>
                    <a:pt x="6" y="2"/>
                  </a:cubicBezTo>
                  <a:cubicBezTo>
                    <a:pt x="4" y="2"/>
                    <a:pt x="2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4" y="3"/>
                    <a:pt x="6" y="3"/>
                  </a:cubicBezTo>
                  <a:cubicBezTo>
                    <a:pt x="8" y="3"/>
                    <a:pt x="10" y="3"/>
                    <a:pt x="12" y="3"/>
                  </a:cubicBezTo>
                  <a:cubicBezTo>
                    <a:pt x="16" y="3"/>
                    <a:pt x="20" y="3"/>
                    <a:pt x="24" y="2"/>
                  </a:cubicBezTo>
                  <a:cubicBezTo>
                    <a:pt x="32" y="2"/>
                    <a:pt x="40" y="2"/>
                    <a:pt x="48" y="2"/>
                  </a:cubicBezTo>
                  <a:cubicBezTo>
                    <a:pt x="48" y="2"/>
                    <a:pt x="48" y="1"/>
                    <a:pt x="4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9" name="任意多边形 116"/>
            <p:cNvSpPr/>
            <p:nvPr/>
          </p:nvSpPr>
          <p:spPr bwMode="auto">
            <a:xfrm>
              <a:off x="3509964" y="2719388"/>
              <a:ext cx="501650" cy="684212"/>
            </a:xfrm>
            <a:custGeom>
              <a:avLst/>
              <a:gdLst>
                <a:gd name="T0" fmla="*/ 158 w 221"/>
                <a:gd name="T1" fmla="*/ 45 h 301"/>
                <a:gd name="T2" fmla="*/ 33 w 221"/>
                <a:gd name="T3" fmla="*/ 283 h 301"/>
                <a:gd name="T4" fmla="*/ 208 w 221"/>
                <a:gd name="T5" fmla="*/ 294 h 301"/>
                <a:gd name="T6" fmla="*/ 193 w 221"/>
                <a:gd name="T7" fmla="*/ 197 h 301"/>
                <a:gd name="T8" fmla="*/ 134 w 221"/>
                <a:gd name="T9" fmla="*/ 200 h 301"/>
                <a:gd name="T10" fmla="*/ 198 w 221"/>
                <a:gd name="T11" fmla="*/ 54 h 301"/>
                <a:gd name="T12" fmla="*/ 158 w 221"/>
                <a:gd name="T13" fmla="*/ 45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301">
                  <a:moveTo>
                    <a:pt x="158" y="45"/>
                  </a:moveTo>
                  <a:cubicBezTo>
                    <a:pt x="77" y="113"/>
                    <a:pt x="0" y="265"/>
                    <a:pt x="33" y="283"/>
                  </a:cubicBezTo>
                  <a:cubicBezTo>
                    <a:pt x="63" y="301"/>
                    <a:pt x="165" y="299"/>
                    <a:pt x="208" y="294"/>
                  </a:cubicBezTo>
                  <a:cubicBezTo>
                    <a:pt x="220" y="293"/>
                    <a:pt x="206" y="196"/>
                    <a:pt x="193" y="197"/>
                  </a:cubicBezTo>
                  <a:cubicBezTo>
                    <a:pt x="177" y="199"/>
                    <a:pt x="136" y="201"/>
                    <a:pt x="134" y="200"/>
                  </a:cubicBezTo>
                  <a:cubicBezTo>
                    <a:pt x="131" y="200"/>
                    <a:pt x="182" y="93"/>
                    <a:pt x="198" y="54"/>
                  </a:cubicBezTo>
                  <a:cubicBezTo>
                    <a:pt x="221" y="0"/>
                    <a:pt x="188" y="20"/>
                    <a:pt x="158" y="45"/>
                  </a:cubicBez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0" name="任意多边形 117"/>
            <p:cNvSpPr/>
            <p:nvPr/>
          </p:nvSpPr>
          <p:spPr bwMode="auto">
            <a:xfrm>
              <a:off x="3938589" y="3109913"/>
              <a:ext cx="317500" cy="300037"/>
            </a:xfrm>
            <a:custGeom>
              <a:avLst/>
              <a:gdLst>
                <a:gd name="T0" fmla="*/ 131 w 140"/>
                <a:gd name="T1" fmla="*/ 18 h 132"/>
                <a:gd name="T2" fmla="*/ 128 w 140"/>
                <a:gd name="T3" fmla="*/ 35 h 132"/>
                <a:gd name="T4" fmla="*/ 138 w 140"/>
                <a:gd name="T5" fmla="*/ 46 h 132"/>
                <a:gd name="T6" fmla="*/ 127 w 140"/>
                <a:gd name="T7" fmla="*/ 63 h 132"/>
                <a:gd name="T8" fmla="*/ 135 w 140"/>
                <a:gd name="T9" fmla="*/ 77 h 132"/>
                <a:gd name="T10" fmla="*/ 125 w 140"/>
                <a:gd name="T11" fmla="*/ 95 h 132"/>
                <a:gd name="T12" fmla="*/ 124 w 140"/>
                <a:gd name="T13" fmla="*/ 112 h 132"/>
                <a:gd name="T14" fmla="*/ 79 w 140"/>
                <a:gd name="T15" fmla="*/ 130 h 132"/>
                <a:gd name="T16" fmla="*/ 12 w 140"/>
                <a:gd name="T17" fmla="*/ 123 h 132"/>
                <a:gd name="T18" fmla="*/ 0 w 140"/>
                <a:gd name="T19" fmla="*/ 27 h 132"/>
                <a:gd name="T20" fmla="*/ 82 w 140"/>
                <a:gd name="T21" fmla="*/ 1 h 132"/>
                <a:gd name="T22" fmla="*/ 131 w 140"/>
                <a:gd name="T23" fmla="*/ 1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0" h="132">
                  <a:moveTo>
                    <a:pt x="131" y="18"/>
                  </a:moveTo>
                  <a:cubicBezTo>
                    <a:pt x="136" y="27"/>
                    <a:pt x="128" y="35"/>
                    <a:pt x="128" y="35"/>
                  </a:cubicBezTo>
                  <a:cubicBezTo>
                    <a:pt x="128" y="35"/>
                    <a:pt x="135" y="39"/>
                    <a:pt x="138" y="46"/>
                  </a:cubicBezTo>
                  <a:cubicBezTo>
                    <a:pt x="140" y="55"/>
                    <a:pt x="127" y="63"/>
                    <a:pt x="127" y="63"/>
                  </a:cubicBezTo>
                  <a:cubicBezTo>
                    <a:pt x="127" y="63"/>
                    <a:pt x="134" y="69"/>
                    <a:pt x="135" y="77"/>
                  </a:cubicBezTo>
                  <a:cubicBezTo>
                    <a:pt x="137" y="86"/>
                    <a:pt x="125" y="95"/>
                    <a:pt x="125" y="95"/>
                  </a:cubicBezTo>
                  <a:cubicBezTo>
                    <a:pt x="125" y="95"/>
                    <a:pt x="128" y="104"/>
                    <a:pt x="124" y="112"/>
                  </a:cubicBezTo>
                  <a:cubicBezTo>
                    <a:pt x="118" y="126"/>
                    <a:pt x="94" y="129"/>
                    <a:pt x="79" y="130"/>
                  </a:cubicBezTo>
                  <a:cubicBezTo>
                    <a:pt x="64" y="132"/>
                    <a:pt x="21" y="124"/>
                    <a:pt x="12" y="123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64" y="0"/>
                    <a:pt x="82" y="1"/>
                  </a:cubicBezTo>
                  <a:cubicBezTo>
                    <a:pt x="97" y="1"/>
                    <a:pt x="126" y="7"/>
                    <a:pt x="131" y="18"/>
                  </a:cubicBez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1" name="任意多边形 118"/>
            <p:cNvSpPr/>
            <p:nvPr/>
          </p:nvSpPr>
          <p:spPr bwMode="auto">
            <a:xfrm>
              <a:off x="4117976" y="3176588"/>
              <a:ext cx="111125" cy="11112"/>
            </a:xfrm>
            <a:custGeom>
              <a:avLst/>
              <a:gdLst>
                <a:gd name="T0" fmla="*/ 48 w 49"/>
                <a:gd name="T1" fmla="*/ 4 h 5"/>
                <a:gd name="T2" fmla="*/ 0 w 49"/>
                <a:gd name="T3" fmla="*/ 1 h 5"/>
                <a:gd name="T4" fmla="*/ 0 w 49"/>
                <a:gd name="T5" fmla="*/ 1 h 5"/>
                <a:gd name="T6" fmla="*/ 48 w 49"/>
                <a:gd name="T7" fmla="*/ 5 h 5"/>
                <a:gd name="T8" fmla="*/ 48 w 49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">
                  <a:moveTo>
                    <a:pt x="48" y="4"/>
                  </a:moveTo>
                  <a:cubicBezTo>
                    <a:pt x="33" y="0"/>
                    <a:pt x="16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6" y="1"/>
                    <a:pt x="32" y="4"/>
                    <a:pt x="48" y="5"/>
                  </a:cubicBezTo>
                  <a:cubicBezTo>
                    <a:pt x="49" y="5"/>
                    <a:pt x="49" y="4"/>
                    <a:pt x="48" y="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2" name="任意多边形 119"/>
            <p:cNvSpPr/>
            <p:nvPr/>
          </p:nvSpPr>
          <p:spPr bwMode="auto">
            <a:xfrm>
              <a:off x="4121151" y="3248026"/>
              <a:ext cx="106363" cy="9525"/>
            </a:xfrm>
            <a:custGeom>
              <a:avLst/>
              <a:gdLst>
                <a:gd name="T0" fmla="*/ 47 w 47"/>
                <a:gd name="T1" fmla="*/ 1 h 4"/>
                <a:gd name="T2" fmla="*/ 36 w 47"/>
                <a:gd name="T3" fmla="*/ 0 h 4"/>
                <a:gd name="T4" fmla="*/ 24 w 47"/>
                <a:gd name="T5" fmla="*/ 1 h 4"/>
                <a:gd name="T6" fmla="*/ 0 w 47"/>
                <a:gd name="T7" fmla="*/ 4 h 4"/>
                <a:gd name="T8" fmla="*/ 0 w 47"/>
                <a:gd name="T9" fmla="*/ 4 h 4"/>
                <a:gd name="T10" fmla="*/ 24 w 47"/>
                <a:gd name="T11" fmla="*/ 3 h 4"/>
                <a:gd name="T12" fmla="*/ 36 w 47"/>
                <a:gd name="T13" fmla="*/ 3 h 4"/>
                <a:gd name="T14" fmla="*/ 47 w 47"/>
                <a:gd name="T15" fmla="*/ 2 h 4"/>
                <a:gd name="T16" fmla="*/ 47 w 47"/>
                <a:gd name="T1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">
                  <a:moveTo>
                    <a:pt x="47" y="1"/>
                  </a:moveTo>
                  <a:cubicBezTo>
                    <a:pt x="43" y="0"/>
                    <a:pt x="39" y="0"/>
                    <a:pt x="36" y="0"/>
                  </a:cubicBezTo>
                  <a:cubicBezTo>
                    <a:pt x="32" y="1"/>
                    <a:pt x="28" y="1"/>
                    <a:pt x="24" y="1"/>
                  </a:cubicBezTo>
                  <a:cubicBezTo>
                    <a:pt x="16" y="2"/>
                    <a:pt x="8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4"/>
                    <a:pt x="16" y="3"/>
                    <a:pt x="24" y="3"/>
                  </a:cubicBezTo>
                  <a:cubicBezTo>
                    <a:pt x="28" y="3"/>
                    <a:pt x="32" y="3"/>
                    <a:pt x="36" y="3"/>
                  </a:cubicBezTo>
                  <a:cubicBezTo>
                    <a:pt x="39" y="2"/>
                    <a:pt x="43" y="3"/>
                    <a:pt x="47" y="2"/>
                  </a:cubicBezTo>
                  <a:cubicBezTo>
                    <a:pt x="47" y="2"/>
                    <a:pt x="47" y="1"/>
                    <a:pt x="4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3" name="任意多边形 120"/>
            <p:cNvSpPr/>
            <p:nvPr/>
          </p:nvSpPr>
          <p:spPr bwMode="auto">
            <a:xfrm>
              <a:off x="4124326" y="3325813"/>
              <a:ext cx="98425" cy="9525"/>
            </a:xfrm>
            <a:custGeom>
              <a:avLst/>
              <a:gdLst>
                <a:gd name="T0" fmla="*/ 43 w 43"/>
                <a:gd name="T1" fmla="*/ 0 h 4"/>
                <a:gd name="T2" fmla="*/ 33 w 43"/>
                <a:gd name="T3" fmla="*/ 1 h 4"/>
                <a:gd name="T4" fmla="*/ 22 w 43"/>
                <a:gd name="T5" fmla="*/ 2 h 4"/>
                <a:gd name="T6" fmla="*/ 0 w 43"/>
                <a:gd name="T7" fmla="*/ 3 h 4"/>
                <a:gd name="T8" fmla="*/ 0 w 43"/>
                <a:gd name="T9" fmla="*/ 4 h 4"/>
                <a:gd name="T10" fmla="*/ 22 w 43"/>
                <a:gd name="T11" fmla="*/ 3 h 4"/>
                <a:gd name="T12" fmla="*/ 33 w 43"/>
                <a:gd name="T13" fmla="*/ 2 h 4"/>
                <a:gd name="T14" fmla="*/ 43 w 43"/>
                <a:gd name="T15" fmla="*/ 1 h 4"/>
                <a:gd name="T16" fmla="*/ 43 w 43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">
                  <a:moveTo>
                    <a:pt x="43" y="0"/>
                  </a:moveTo>
                  <a:cubicBezTo>
                    <a:pt x="40" y="0"/>
                    <a:pt x="36" y="0"/>
                    <a:pt x="33" y="1"/>
                  </a:cubicBezTo>
                  <a:cubicBezTo>
                    <a:pt x="29" y="1"/>
                    <a:pt x="25" y="1"/>
                    <a:pt x="22" y="2"/>
                  </a:cubicBezTo>
                  <a:cubicBezTo>
                    <a:pt x="15" y="2"/>
                    <a:pt x="8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8" y="3"/>
                    <a:pt x="15" y="3"/>
                    <a:pt x="22" y="3"/>
                  </a:cubicBezTo>
                  <a:cubicBezTo>
                    <a:pt x="26" y="3"/>
                    <a:pt x="29" y="2"/>
                    <a:pt x="33" y="2"/>
                  </a:cubicBezTo>
                  <a:cubicBezTo>
                    <a:pt x="36" y="2"/>
                    <a:pt x="40" y="2"/>
                    <a:pt x="43" y="1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4" name="任意多边形 121"/>
            <p:cNvSpPr/>
            <p:nvPr/>
          </p:nvSpPr>
          <p:spPr bwMode="auto">
            <a:xfrm>
              <a:off x="3671889" y="2724151"/>
              <a:ext cx="333375" cy="376237"/>
            </a:xfrm>
            <a:custGeom>
              <a:avLst/>
              <a:gdLst>
                <a:gd name="T0" fmla="*/ 0 w 147"/>
                <a:gd name="T1" fmla="*/ 129 h 166"/>
                <a:gd name="T2" fmla="*/ 84 w 147"/>
                <a:gd name="T3" fmla="*/ 166 h 166"/>
                <a:gd name="T4" fmla="*/ 135 w 147"/>
                <a:gd name="T5" fmla="*/ 53 h 166"/>
                <a:gd name="T6" fmla="*/ 89 w 147"/>
                <a:gd name="T7" fmla="*/ 35 h 166"/>
                <a:gd name="T8" fmla="*/ 0 w 147"/>
                <a:gd name="T9" fmla="*/ 12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66">
                  <a:moveTo>
                    <a:pt x="0" y="129"/>
                  </a:moveTo>
                  <a:cubicBezTo>
                    <a:pt x="84" y="166"/>
                    <a:pt x="84" y="166"/>
                    <a:pt x="84" y="166"/>
                  </a:cubicBezTo>
                  <a:cubicBezTo>
                    <a:pt x="84" y="166"/>
                    <a:pt x="123" y="95"/>
                    <a:pt x="135" y="53"/>
                  </a:cubicBezTo>
                  <a:cubicBezTo>
                    <a:pt x="147" y="12"/>
                    <a:pt x="130" y="0"/>
                    <a:pt x="89" y="35"/>
                  </a:cubicBezTo>
                  <a:cubicBezTo>
                    <a:pt x="48" y="70"/>
                    <a:pt x="0" y="129"/>
                    <a:pt x="0" y="129"/>
                  </a:cubicBezTo>
                  <a:close/>
                </a:path>
              </a:pathLst>
            </a:custGeom>
            <a:solidFill>
              <a:srgbClr val="88D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5" name="任意多边形 122"/>
            <p:cNvSpPr/>
            <p:nvPr/>
          </p:nvSpPr>
          <p:spPr bwMode="auto">
            <a:xfrm>
              <a:off x="3714751" y="2989263"/>
              <a:ext cx="153988" cy="71437"/>
            </a:xfrm>
            <a:custGeom>
              <a:avLst/>
              <a:gdLst>
                <a:gd name="T0" fmla="*/ 68 w 68"/>
                <a:gd name="T1" fmla="*/ 30 h 31"/>
                <a:gd name="T2" fmla="*/ 35 w 68"/>
                <a:gd name="T3" fmla="*/ 14 h 31"/>
                <a:gd name="T4" fmla="*/ 1 w 68"/>
                <a:gd name="T5" fmla="*/ 0 h 31"/>
                <a:gd name="T6" fmla="*/ 0 w 68"/>
                <a:gd name="T7" fmla="*/ 0 h 31"/>
                <a:gd name="T8" fmla="*/ 34 w 68"/>
                <a:gd name="T9" fmla="*/ 16 h 31"/>
                <a:gd name="T10" fmla="*/ 68 w 68"/>
                <a:gd name="T11" fmla="*/ 31 h 31"/>
                <a:gd name="T12" fmla="*/ 68 w 68"/>
                <a:gd name="T13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31">
                  <a:moveTo>
                    <a:pt x="68" y="30"/>
                  </a:moveTo>
                  <a:cubicBezTo>
                    <a:pt x="58" y="24"/>
                    <a:pt x="46" y="19"/>
                    <a:pt x="35" y="14"/>
                  </a:cubicBezTo>
                  <a:cubicBezTo>
                    <a:pt x="24" y="9"/>
                    <a:pt x="12" y="4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6"/>
                    <a:pt x="23" y="11"/>
                    <a:pt x="34" y="16"/>
                  </a:cubicBezTo>
                  <a:cubicBezTo>
                    <a:pt x="46" y="21"/>
                    <a:pt x="57" y="26"/>
                    <a:pt x="68" y="31"/>
                  </a:cubicBezTo>
                  <a:lnTo>
                    <a:pt x="68" y="3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6" name="任意多边形 123"/>
            <p:cNvSpPr/>
            <p:nvPr/>
          </p:nvSpPr>
          <p:spPr bwMode="auto">
            <a:xfrm>
              <a:off x="3848101" y="2914651"/>
              <a:ext cx="104775" cy="185737"/>
            </a:xfrm>
            <a:custGeom>
              <a:avLst/>
              <a:gdLst>
                <a:gd name="T0" fmla="*/ 46 w 46"/>
                <a:gd name="T1" fmla="*/ 0 h 82"/>
                <a:gd name="T2" fmla="*/ 28 w 46"/>
                <a:gd name="T3" fmla="*/ 42 h 82"/>
                <a:gd name="T4" fmla="*/ 18 w 46"/>
                <a:gd name="T5" fmla="*/ 62 h 82"/>
                <a:gd name="T6" fmla="*/ 7 w 46"/>
                <a:gd name="T7" fmla="*/ 82 h 82"/>
                <a:gd name="T8" fmla="*/ 7 w 46"/>
                <a:gd name="T9" fmla="*/ 82 h 82"/>
                <a:gd name="T10" fmla="*/ 6 w 46"/>
                <a:gd name="T11" fmla="*/ 82 h 82"/>
                <a:gd name="T12" fmla="*/ 0 w 46"/>
                <a:gd name="T13" fmla="*/ 79 h 82"/>
                <a:gd name="T14" fmla="*/ 7 w 46"/>
                <a:gd name="T15" fmla="*/ 81 h 82"/>
                <a:gd name="T16" fmla="*/ 6 w 46"/>
                <a:gd name="T17" fmla="*/ 81 h 82"/>
                <a:gd name="T18" fmla="*/ 16 w 46"/>
                <a:gd name="T19" fmla="*/ 61 h 82"/>
                <a:gd name="T20" fmla="*/ 25 w 46"/>
                <a:gd name="T21" fmla="*/ 40 h 82"/>
                <a:gd name="T22" fmla="*/ 36 w 46"/>
                <a:gd name="T23" fmla="*/ 20 h 82"/>
                <a:gd name="T24" fmla="*/ 46 w 46"/>
                <a:gd name="T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82">
                  <a:moveTo>
                    <a:pt x="46" y="0"/>
                  </a:moveTo>
                  <a:cubicBezTo>
                    <a:pt x="41" y="14"/>
                    <a:pt x="35" y="28"/>
                    <a:pt x="28" y="42"/>
                  </a:cubicBezTo>
                  <a:cubicBezTo>
                    <a:pt x="25" y="49"/>
                    <a:pt x="21" y="55"/>
                    <a:pt x="18" y="62"/>
                  </a:cubicBezTo>
                  <a:cubicBezTo>
                    <a:pt x="14" y="69"/>
                    <a:pt x="11" y="75"/>
                    <a:pt x="7" y="82"/>
                  </a:cubicBezTo>
                  <a:cubicBezTo>
                    <a:pt x="7" y="82"/>
                    <a:pt x="7" y="82"/>
                    <a:pt x="7" y="82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4" y="81"/>
                    <a:pt x="2" y="80"/>
                    <a:pt x="0" y="79"/>
                  </a:cubicBezTo>
                  <a:cubicBezTo>
                    <a:pt x="2" y="80"/>
                    <a:pt x="5" y="80"/>
                    <a:pt x="7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9" y="34"/>
                    <a:pt x="32" y="27"/>
                    <a:pt x="36" y="20"/>
                  </a:cubicBezTo>
                  <a:cubicBezTo>
                    <a:pt x="39" y="14"/>
                    <a:pt x="42" y="7"/>
                    <a:pt x="4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7" name="任意多边形 124"/>
            <p:cNvSpPr/>
            <p:nvPr/>
          </p:nvSpPr>
          <p:spPr bwMode="auto">
            <a:xfrm>
              <a:off x="3916364" y="2946401"/>
              <a:ext cx="31750" cy="46037"/>
            </a:xfrm>
            <a:custGeom>
              <a:avLst/>
              <a:gdLst>
                <a:gd name="T0" fmla="*/ 0 w 14"/>
                <a:gd name="T1" fmla="*/ 20 h 20"/>
                <a:gd name="T2" fmla="*/ 6 w 14"/>
                <a:gd name="T3" fmla="*/ 10 h 20"/>
                <a:gd name="T4" fmla="*/ 14 w 14"/>
                <a:gd name="T5" fmla="*/ 0 h 20"/>
                <a:gd name="T6" fmla="*/ 8 w 14"/>
                <a:gd name="T7" fmla="*/ 11 h 20"/>
                <a:gd name="T8" fmla="*/ 0 w 14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0">
                  <a:moveTo>
                    <a:pt x="0" y="20"/>
                  </a:moveTo>
                  <a:cubicBezTo>
                    <a:pt x="2" y="17"/>
                    <a:pt x="4" y="13"/>
                    <a:pt x="6" y="10"/>
                  </a:cubicBezTo>
                  <a:cubicBezTo>
                    <a:pt x="8" y="7"/>
                    <a:pt x="11" y="3"/>
                    <a:pt x="14" y="0"/>
                  </a:cubicBezTo>
                  <a:cubicBezTo>
                    <a:pt x="12" y="4"/>
                    <a:pt x="10" y="8"/>
                    <a:pt x="8" y="11"/>
                  </a:cubicBezTo>
                  <a:cubicBezTo>
                    <a:pt x="6" y="14"/>
                    <a:pt x="3" y="17"/>
                    <a:pt x="0" y="2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8" name="任意多边形 125"/>
            <p:cNvSpPr/>
            <p:nvPr/>
          </p:nvSpPr>
          <p:spPr bwMode="auto">
            <a:xfrm>
              <a:off x="3925889" y="2644776"/>
              <a:ext cx="139700" cy="185737"/>
            </a:xfrm>
            <a:custGeom>
              <a:avLst/>
              <a:gdLst>
                <a:gd name="T0" fmla="*/ 14 w 62"/>
                <a:gd name="T1" fmla="*/ 62 h 82"/>
                <a:gd name="T2" fmla="*/ 56 w 62"/>
                <a:gd name="T3" fmla="*/ 76 h 82"/>
                <a:gd name="T4" fmla="*/ 52 w 62"/>
                <a:gd name="T5" fmla="*/ 46 h 82"/>
                <a:gd name="T6" fmla="*/ 52 w 62"/>
                <a:gd name="T7" fmla="*/ 43 h 82"/>
                <a:gd name="T8" fmla="*/ 48 w 62"/>
                <a:gd name="T9" fmla="*/ 11 h 82"/>
                <a:gd name="T10" fmla="*/ 6 w 62"/>
                <a:gd name="T11" fmla="*/ 1 h 82"/>
                <a:gd name="T12" fmla="*/ 0 w 62"/>
                <a:gd name="T13" fmla="*/ 0 h 82"/>
                <a:gd name="T14" fmla="*/ 4 w 62"/>
                <a:gd name="T15" fmla="*/ 19 h 82"/>
                <a:gd name="T16" fmla="*/ 4 w 62"/>
                <a:gd name="T17" fmla="*/ 20 h 82"/>
                <a:gd name="T18" fmla="*/ 4 w 62"/>
                <a:gd name="T19" fmla="*/ 22 h 82"/>
                <a:gd name="T20" fmla="*/ 5 w 62"/>
                <a:gd name="T21" fmla="*/ 27 h 82"/>
                <a:gd name="T22" fmla="*/ 6 w 62"/>
                <a:gd name="T23" fmla="*/ 31 h 82"/>
                <a:gd name="T24" fmla="*/ 7 w 62"/>
                <a:gd name="T25" fmla="*/ 35 h 82"/>
                <a:gd name="T26" fmla="*/ 14 w 62"/>
                <a:gd name="T27" fmla="*/ 6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" h="82">
                  <a:moveTo>
                    <a:pt x="14" y="62"/>
                  </a:moveTo>
                  <a:cubicBezTo>
                    <a:pt x="16" y="65"/>
                    <a:pt x="41" y="82"/>
                    <a:pt x="56" y="76"/>
                  </a:cubicBezTo>
                  <a:cubicBezTo>
                    <a:pt x="62" y="74"/>
                    <a:pt x="52" y="46"/>
                    <a:pt x="52" y="46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8"/>
                    <a:pt x="4" y="19"/>
                  </a:cubicBezTo>
                  <a:cubicBezTo>
                    <a:pt x="4" y="19"/>
                    <a:pt x="4" y="20"/>
                    <a:pt x="4" y="20"/>
                  </a:cubicBezTo>
                  <a:cubicBezTo>
                    <a:pt x="4" y="21"/>
                    <a:pt x="4" y="22"/>
                    <a:pt x="4" y="22"/>
                  </a:cubicBezTo>
                  <a:cubicBezTo>
                    <a:pt x="4" y="24"/>
                    <a:pt x="5" y="25"/>
                    <a:pt x="5" y="27"/>
                  </a:cubicBezTo>
                  <a:cubicBezTo>
                    <a:pt x="5" y="28"/>
                    <a:pt x="5" y="29"/>
                    <a:pt x="6" y="31"/>
                  </a:cubicBezTo>
                  <a:cubicBezTo>
                    <a:pt x="6" y="32"/>
                    <a:pt x="6" y="33"/>
                    <a:pt x="7" y="35"/>
                  </a:cubicBezTo>
                  <a:cubicBezTo>
                    <a:pt x="9" y="47"/>
                    <a:pt x="13" y="60"/>
                    <a:pt x="14" y="62"/>
                  </a:cubicBez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9" name="任意多边形 126"/>
            <p:cNvSpPr/>
            <p:nvPr/>
          </p:nvSpPr>
          <p:spPr bwMode="auto">
            <a:xfrm>
              <a:off x="3925889" y="2644776"/>
              <a:ext cx="117475" cy="98425"/>
            </a:xfrm>
            <a:custGeom>
              <a:avLst/>
              <a:gdLst>
                <a:gd name="T0" fmla="*/ 4 w 52"/>
                <a:gd name="T1" fmla="*/ 19 h 43"/>
                <a:gd name="T2" fmla="*/ 52 w 52"/>
                <a:gd name="T3" fmla="*/ 43 h 43"/>
                <a:gd name="T4" fmla="*/ 48 w 52"/>
                <a:gd name="T5" fmla="*/ 11 h 43"/>
                <a:gd name="T6" fmla="*/ 6 w 52"/>
                <a:gd name="T7" fmla="*/ 1 h 43"/>
                <a:gd name="T8" fmla="*/ 0 w 52"/>
                <a:gd name="T9" fmla="*/ 0 h 43"/>
                <a:gd name="T10" fmla="*/ 4 w 52"/>
                <a:gd name="T11" fmla="*/ 1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3">
                  <a:moveTo>
                    <a:pt x="4" y="19"/>
                  </a:moveTo>
                  <a:cubicBezTo>
                    <a:pt x="20" y="40"/>
                    <a:pt x="42" y="43"/>
                    <a:pt x="52" y="43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8"/>
                    <a:pt x="4" y="19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0" name="任意多边形 127"/>
            <p:cNvSpPr/>
            <p:nvPr/>
          </p:nvSpPr>
          <p:spPr bwMode="auto">
            <a:xfrm>
              <a:off x="3835401" y="2411413"/>
              <a:ext cx="319088" cy="333375"/>
            </a:xfrm>
            <a:custGeom>
              <a:avLst/>
              <a:gdLst>
                <a:gd name="T0" fmla="*/ 117 w 141"/>
                <a:gd name="T1" fmla="*/ 52 h 147"/>
                <a:gd name="T2" fmla="*/ 102 w 141"/>
                <a:gd name="T3" fmla="*/ 128 h 147"/>
                <a:gd name="T4" fmla="*/ 29 w 141"/>
                <a:gd name="T5" fmla="*/ 99 h 147"/>
                <a:gd name="T6" fmla="*/ 39 w 141"/>
                <a:gd name="T7" fmla="*/ 12 h 147"/>
                <a:gd name="T8" fmla="*/ 117 w 141"/>
                <a:gd name="T9" fmla="*/ 5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47">
                  <a:moveTo>
                    <a:pt x="117" y="52"/>
                  </a:moveTo>
                  <a:cubicBezTo>
                    <a:pt x="141" y="102"/>
                    <a:pt x="113" y="122"/>
                    <a:pt x="102" y="128"/>
                  </a:cubicBezTo>
                  <a:cubicBezTo>
                    <a:pt x="92" y="132"/>
                    <a:pt x="58" y="147"/>
                    <a:pt x="29" y="99"/>
                  </a:cubicBezTo>
                  <a:cubicBezTo>
                    <a:pt x="0" y="50"/>
                    <a:pt x="16" y="23"/>
                    <a:pt x="39" y="12"/>
                  </a:cubicBezTo>
                  <a:cubicBezTo>
                    <a:pt x="61" y="0"/>
                    <a:pt x="94" y="1"/>
                    <a:pt x="117" y="52"/>
                  </a:cubicBez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1" name="任意多边形 128"/>
            <p:cNvSpPr/>
            <p:nvPr/>
          </p:nvSpPr>
          <p:spPr bwMode="auto">
            <a:xfrm>
              <a:off x="4032251" y="2492376"/>
              <a:ext cx="25400" cy="14287"/>
            </a:xfrm>
            <a:custGeom>
              <a:avLst/>
              <a:gdLst>
                <a:gd name="T0" fmla="*/ 9 w 11"/>
                <a:gd name="T1" fmla="*/ 5 h 6"/>
                <a:gd name="T2" fmla="*/ 6 w 11"/>
                <a:gd name="T3" fmla="*/ 5 h 6"/>
                <a:gd name="T4" fmla="*/ 2 w 11"/>
                <a:gd name="T5" fmla="*/ 6 h 6"/>
                <a:gd name="T6" fmla="*/ 1 w 11"/>
                <a:gd name="T7" fmla="*/ 3 h 6"/>
                <a:gd name="T8" fmla="*/ 5 w 11"/>
                <a:gd name="T9" fmla="*/ 0 h 6"/>
                <a:gd name="T10" fmla="*/ 10 w 11"/>
                <a:gd name="T11" fmla="*/ 1 h 6"/>
                <a:gd name="T12" fmla="*/ 9 w 11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6">
                  <a:moveTo>
                    <a:pt x="9" y="5"/>
                  </a:moveTo>
                  <a:cubicBezTo>
                    <a:pt x="8" y="5"/>
                    <a:pt x="7" y="5"/>
                    <a:pt x="6" y="5"/>
                  </a:cubicBezTo>
                  <a:cubicBezTo>
                    <a:pt x="4" y="6"/>
                    <a:pt x="3" y="6"/>
                    <a:pt x="2" y="6"/>
                  </a:cubicBezTo>
                  <a:cubicBezTo>
                    <a:pt x="1" y="5"/>
                    <a:pt x="0" y="4"/>
                    <a:pt x="1" y="3"/>
                  </a:cubicBezTo>
                  <a:cubicBezTo>
                    <a:pt x="1" y="2"/>
                    <a:pt x="3" y="1"/>
                    <a:pt x="5" y="0"/>
                  </a:cubicBezTo>
                  <a:cubicBezTo>
                    <a:pt x="6" y="0"/>
                    <a:pt x="8" y="0"/>
                    <a:pt x="10" y="1"/>
                  </a:cubicBezTo>
                  <a:cubicBezTo>
                    <a:pt x="11" y="1"/>
                    <a:pt x="11" y="4"/>
                    <a:pt x="9" y="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2" name="任意多边形 129"/>
            <p:cNvSpPr/>
            <p:nvPr/>
          </p:nvSpPr>
          <p:spPr bwMode="auto">
            <a:xfrm>
              <a:off x="3984626" y="2544763"/>
              <a:ext cx="25400" cy="19050"/>
            </a:xfrm>
            <a:custGeom>
              <a:avLst/>
              <a:gdLst>
                <a:gd name="T0" fmla="*/ 3 w 11"/>
                <a:gd name="T1" fmla="*/ 7 h 8"/>
                <a:gd name="T2" fmla="*/ 7 w 11"/>
                <a:gd name="T3" fmla="*/ 6 h 8"/>
                <a:gd name="T4" fmla="*/ 10 w 11"/>
                <a:gd name="T5" fmla="*/ 4 h 8"/>
                <a:gd name="T6" fmla="*/ 10 w 11"/>
                <a:gd name="T7" fmla="*/ 1 h 8"/>
                <a:gd name="T8" fmla="*/ 5 w 11"/>
                <a:gd name="T9" fmla="*/ 1 h 8"/>
                <a:gd name="T10" fmla="*/ 1 w 11"/>
                <a:gd name="T11" fmla="*/ 4 h 8"/>
                <a:gd name="T12" fmla="*/ 3 w 11"/>
                <a:gd name="T1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8">
                  <a:moveTo>
                    <a:pt x="3" y="7"/>
                  </a:moveTo>
                  <a:cubicBezTo>
                    <a:pt x="5" y="7"/>
                    <a:pt x="6" y="6"/>
                    <a:pt x="7" y="6"/>
                  </a:cubicBezTo>
                  <a:cubicBezTo>
                    <a:pt x="8" y="5"/>
                    <a:pt x="10" y="5"/>
                    <a:pt x="10" y="4"/>
                  </a:cubicBezTo>
                  <a:cubicBezTo>
                    <a:pt x="11" y="3"/>
                    <a:pt x="11" y="2"/>
                    <a:pt x="10" y="1"/>
                  </a:cubicBezTo>
                  <a:cubicBezTo>
                    <a:pt x="9" y="0"/>
                    <a:pt x="7" y="0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6"/>
                    <a:pt x="2" y="8"/>
                    <a:pt x="3" y="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3" name="任意多边形 130"/>
            <p:cNvSpPr/>
            <p:nvPr/>
          </p:nvSpPr>
          <p:spPr bwMode="auto">
            <a:xfrm>
              <a:off x="4016376" y="2566988"/>
              <a:ext cx="9525" cy="25400"/>
            </a:xfrm>
            <a:custGeom>
              <a:avLst/>
              <a:gdLst>
                <a:gd name="T0" fmla="*/ 0 w 4"/>
                <a:gd name="T1" fmla="*/ 0 h 11"/>
                <a:gd name="T2" fmla="*/ 0 w 4"/>
                <a:gd name="T3" fmla="*/ 1 h 11"/>
                <a:gd name="T4" fmla="*/ 1 w 4"/>
                <a:gd name="T5" fmla="*/ 11 h 11"/>
                <a:gd name="T6" fmla="*/ 1 w 4"/>
                <a:gd name="T7" fmla="*/ 11 h 11"/>
                <a:gd name="T8" fmla="*/ 0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4"/>
                    <a:pt x="3" y="8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4" y="9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4" name="任意多边形 131"/>
            <p:cNvSpPr/>
            <p:nvPr/>
          </p:nvSpPr>
          <p:spPr bwMode="auto">
            <a:xfrm>
              <a:off x="3994151" y="2559051"/>
              <a:ext cx="33338" cy="36512"/>
            </a:xfrm>
            <a:custGeom>
              <a:avLst/>
              <a:gdLst>
                <a:gd name="T0" fmla="*/ 5 w 15"/>
                <a:gd name="T1" fmla="*/ 2 h 16"/>
                <a:gd name="T2" fmla="*/ 10 w 15"/>
                <a:gd name="T3" fmla="*/ 13 h 16"/>
                <a:gd name="T4" fmla="*/ 5 w 15"/>
                <a:gd name="T5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0" y="4"/>
                    <a:pt x="5" y="16"/>
                    <a:pt x="10" y="13"/>
                  </a:cubicBezTo>
                  <a:cubicBezTo>
                    <a:pt x="15" y="11"/>
                    <a:pt x="10" y="0"/>
                    <a:pt x="5" y="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5" name="任意多边形 132"/>
            <p:cNvSpPr/>
            <p:nvPr/>
          </p:nvSpPr>
          <p:spPr bwMode="auto">
            <a:xfrm>
              <a:off x="3986214" y="2565401"/>
              <a:ext cx="19050" cy="15875"/>
            </a:xfrm>
            <a:custGeom>
              <a:avLst/>
              <a:gdLst>
                <a:gd name="T0" fmla="*/ 6 w 8"/>
                <a:gd name="T1" fmla="*/ 1 h 7"/>
                <a:gd name="T2" fmla="*/ 4 w 8"/>
                <a:gd name="T3" fmla="*/ 4 h 7"/>
                <a:gd name="T4" fmla="*/ 0 w 8"/>
                <a:gd name="T5" fmla="*/ 3 h 7"/>
                <a:gd name="T6" fmla="*/ 0 w 8"/>
                <a:gd name="T7" fmla="*/ 3 h 7"/>
                <a:gd name="T8" fmla="*/ 5 w 8"/>
                <a:gd name="T9" fmla="*/ 7 h 7"/>
                <a:gd name="T10" fmla="*/ 7 w 8"/>
                <a:gd name="T11" fmla="*/ 1 h 7"/>
                <a:gd name="T12" fmla="*/ 6 w 8"/>
                <a:gd name="T1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7">
                  <a:moveTo>
                    <a:pt x="6" y="1"/>
                  </a:moveTo>
                  <a:cubicBezTo>
                    <a:pt x="6" y="2"/>
                    <a:pt x="5" y="3"/>
                    <a:pt x="4" y="4"/>
                  </a:cubicBezTo>
                  <a:cubicBezTo>
                    <a:pt x="3" y="5"/>
                    <a:pt x="1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2" y="7"/>
                    <a:pt x="5" y="7"/>
                  </a:cubicBezTo>
                  <a:cubicBezTo>
                    <a:pt x="7" y="6"/>
                    <a:pt x="8" y="4"/>
                    <a:pt x="7" y="1"/>
                  </a:cubicBezTo>
                  <a:cubicBezTo>
                    <a:pt x="7" y="1"/>
                    <a:pt x="7" y="0"/>
                    <a:pt x="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6" name="任意多边形 133"/>
            <p:cNvSpPr/>
            <p:nvPr/>
          </p:nvSpPr>
          <p:spPr bwMode="auto">
            <a:xfrm>
              <a:off x="4059239" y="2544763"/>
              <a:ext cx="17463" cy="20637"/>
            </a:xfrm>
            <a:custGeom>
              <a:avLst/>
              <a:gdLst>
                <a:gd name="T0" fmla="*/ 0 w 8"/>
                <a:gd name="T1" fmla="*/ 0 h 9"/>
                <a:gd name="T2" fmla="*/ 0 w 8"/>
                <a:gd name="T3" fmla="*/ 0 h 9"/>
                <a:gd name="T4" fmla="*/ 8 w 8"/>
                <a:gd name="T5" fmla="*/ 7 h 9"/>
                <a:gd name="T6" fmla="*/ 8 w 8"/>
                <a:gd name="T7" fmla="*/ 7 h 9"/>
                <a:gd name="T8" fmla="*/ 0 w 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4" y="8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3" y="9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7" name="任意多边形 134"/>
            <p:cNvSpPr/>
            <p:nvPr/>
          </p:nvSpPr>
          <p:spPr bwMode="auto">
            <a:xfrm>
              <a:off x="4052889" y="2527301"/>
              <a:ext cx="33338" cy="36512"/>
            </a:xfrm>
            <a:custGeom>
              <a:avLst/>
              <a:gdLst>
                <a:gd name="T0" fmla="*/ 4 w 15"/>
                <a:gd name="T1" fmla="*/ 3 h 16"/>
                <a:gd name="T2" fmla="*/ 10 w 15"/>
                <a:gd name="T3" fmla="*/ 14 h 16"/>
                <a:gd name="T4" fmla="*/ 4 w 15"/>
                <a:gd name="T5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6">
                  <a:moveTo>
                    <a:pt x="4" y="3"/>
                  </a:moveTo>
                  <a:cubicBezTo>
                    <a:pt x="10" y="0"/>
                    <a:pt x="15" y="11"/>
                    <a:pt x="10" y="14"/>
                  </a:cubicBezTo>
                  <a:cubicBezTo>
                    <a:pt x="5" y="16"/>
                    <a:pt x="0" y="5"/>
                    <a:pt x="4" y="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8" name="任意多边形 135"/>
            <p:cNvSpPr/>
            <p:nvPr/>
          </p:nvSpPr>
          <p:spPr bwMode="auto">
            <a:xfrm>
              <a:off x="4065589" y="2524126"/>
              <a:ext cx="19050" cy="19050"/>
            </a:xfrm>
            <a:custGeom>
              <a:avLst/>
              <a:gdLst>
                <a:gd name="T0" fmla="*/ 1 w 8"/>
                <a:gd name="T1" fmla="*/ 4 h 8"/>
                <a:gd name="T2" fmla="*/ 5 w 8"/>
                <a:gd name="T3" fmla="*/ 4 h 8"/>
                <a:gd name="T4" fmla="*/ 6 w 8"/>
                <a:gd name="T5" fmla="*/ 0 h 8"/>
                <a:gd name="T6" fmla="*/ 7 w 8"/>
                <a:gd name="T7" fmla="*/ 0 h 8"/>
                <a:gd name="T8" fmla="*/ 6 w 8"/>
                <a:gd name="T9" fmla="*/ 6 h 8"/>
                <a:gd name="T10" fmla="*/ 1 w 8"/>
                <a:gd name="T11" fmla="*/ 5 h 8"/>
                <a:gd name="T12" fmla="*/ 1 w 8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">
                  <a:moveTo>
                    <a:pt x="1" y="4"/>
                  </a:moveTo>
                  <a:cubicBezTo>
                    <a:pt x="2" y="4"/>
                    <a:pt x="4" y="4"/>
                    <a:pt x="5" y="4"/>
                  </a:cubicBezTo>
                  <a:cubicBezTo>
                    <a:pt x="6" y="3"/>
                    <a:pt x="6" y="2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2"/>
                    <a:pt x="8" y="5"/>
                    <a:pt x="6" y="6"/>
                  </a:cubicBezTo>
                  <a:cubicBezTo>
                    <a:pt x="5" y="8"/>
                    <a:pt x="2" y="6"/>
                    <a:pt x="1" y="5"/>
                  </a:cubicBezTo>
                  <a:cubicBezTo>
                    <a:pt x="0" y="4"/>
                    <a:pt x="1" y="3"/>
                    <a:pt x="1" y="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9" name="任意多边形 136"/>
            <p:cNvSpPr/>
            <p:nvPr/>
          </p:nvSpPr>
          <p:spPr bwMode="auto">
            <a:xfrm>
              <a:off x="4043364" y="2628901"/>
              <a:ext cx="17463" cy="9525"/>
            </a:xfrm>
            <a:custGeom>
              <a:avLst/>
              <a:gdLst>
                <a:gd name="T0" fmla="*/ 0 w 8"/>
                <a:gd name="T1" fmla="*/ 2 h 4"/>
                <a:gd name="T2" fmla="*/ 4 w 8"/>
                <a:gd name="T3" fmla="*/ 2 h 4"/>
                <a:gd name="T4" fmla="*/ 7 w 8"/>
                <a:gd name="T5" fmla="*/ 0 h 4"/>
                <a:gd name="T6" fmla="*/ 8 w 8"/>
                <a:gd name="T7" fmla="*/ 0 h 4"/>
                <a:gd name="T8" fmla="*/ 4 w 8"/>
                <a:gd name="T9" fmla="*/ 4 h 4"/>
                <a:gd name="T10" fmla="*/ 0 w 8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0" y="2"/>
                  </a:moveTo>
                  <a:cubicBezTo>
                    <a:pt x="1" y="2"/>
                    <a:pt x="3" y="3"/>
                    <a:pt x="4" y="2"/>
                  </a:cubicBezTo>
                  <a:cubicBezTo>
                    <a:pt x="5" y="2"/>
                    <a:pt x="7" y="1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2"/>
                    <a:pt x="6" y="4"/>
                    <a:pt x="4" y="4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0" name="任意多边形 137"/>
            <p:cNvSpPr/>
            <p:nvPr/>
          </p:nvSpPr>
          <p:spPr bwMode="auto">
            <a:xfrm>
              <a:off x="4022726" y="2513013"/>
              <a:ext cx="57150" cy="101600"/>
            </a:xfrm>
            <a:custGeom>
              <a:avLst/>
              <a:gdLst>
                <a:gd name="T0" fmla="*/ 18 w 25"/>
                <a:gd name="T1" fmla="*/ 33 h 45"/>
                <a:gd name="T2" fmla="*/ 22 w 25"/>
                <a:gd name="T3" fmla="*/ 41 h 45"/>
                <a:gd name="T4" fmla="*/ 21 w 25"/>
                <a:gd name="T5" fmla="*/ 42 h 45"/>
                <a:gd name="T6" fmla="*/ 21 w 25"/>
                <a:gd name="T7" fmla="*/ 42 h 45"/>
                <a:gd name="T8" fmla="*/ 8 w 25"/>
                <a:gd name="T9" fmla="*/ 43 h 45"/>
                <a:gd name="T10" fmla="*/ 8 w 25"/>
                <a:gd name="T11" fmla="*/ 42 h 45"/>
                <a:gd name="T12" fmla="*/ 20 w 25"/>
                <a:gd name="T13" fmla="*/ 40 h 45"/>
                <a:gd name="T14" fmla="*/ 15 w 25"/>
                <a:gd name="T15" fmla="*/ 32 h 45"/>
                <a:gd name="T16" fmla="*/ 21 w 25"/>
                <a:gd name="T17" fmla="*/ 31 h 45"/>
                <a:gd name="T18" fmla="*/ 1 w 25"/>
                <a:gd name="T19" fmla="*/ 1 h 45"/>
                <a:gd name="T20" fmla="*/ 1 w 25"/>
                <a:gd name="T21" fmla="*/ 0 h 45"/>
                <a:gd name="T22" fmla="*/ 24 w 25"/>
                <a:gd name="T23" fmla="*/ 32 h 45"/>
                <a:gd name="T24" fmla="*/ 18 w 25"/>
                <a:gd name="T25" fmla="*/ 3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45">
                  <a:moveTo>
                    <a:pt x="18" y="33"/>
                  </a:moveTo>
                  <a:cubicBezTo>
                    <a:pt x="18" y="33"/>
                    <a:pt x="21" y="38"/>
                    <a:pt x="22" y="41"/>
                  </a:cubicBezTo>
                  <a:cubicBezTo>
                    <a:pt x="22" y="41"/>
                    <a:pt x="22" y="41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17" y="44"/>
                    <a:pt x="12" y="45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12" y="43"/>
                    <a:pt x="16" y="42"/>
                    <a:pt x="20" y="40"/>
                  </a:cubicBezTo>
                  <a:cubicBezTo>
                    <a:pt x="20" y="39"/>
                    <a:pt x="14" y="32"/>
                    <a:pt x="15" y="32"/>
                  </a:cubicBezTo>
                  <a:cubicBezTo>
                    <a:pt x="16" y="31"/>
                    <a:pt x="19" y="31"/>
                    <a:pt x="21" y="31"/>
                  </a:cubicBezTo>
                  <a:cubicBezTo>
                    <a:pt x="14" y="20"/>
                    <a:pt x="7" y="11"/>
                    <a:pt x="1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0" y="9"/>
                    <a:pt x="17" y="21"/>
                    <a:pt x="24" y="32"/>
                  </a:cubicBezTo>
                  <a:cubicBezTo>
                    <a:pt x="25" y="33"/>
                    <a:pt x="19" y="33"/>
                    <a:pt x="18" y="3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1" name="任意多边形 138"/>
            <p:cNvSpPr/>
            <p:nvPr/>
          </p:nvSpPr>
          <p:spPr bwMode="auto">
            <a:xfrm>
              <a:off x="4038601" y="2608263"/>
              <a:ext cx="26988" cy="19050"/>
            </a:xfrm>
            <a:custGeom>
              <a:avLst/>
              <a:gdLst>
                <a:gd name="T0" fmla="*/ 12 w 12"/>
                <a:gd name="T1" fmla="*/ 0 h 8"/>
                <a:gd name="T2" fmla="*/ 9 w 12"/>
                <a:gd name="T3" fmla="*/ 6 h 8"/>
                <a:gd name="T4" fmla="*/ 5 w 12"/>
                <a:gd name="T5" fmla="*/ 8 h 8"/>
                <a:gd name="T6" fmla="*/ 1 w 12"/>
                <a:gd name="T7" fmla="*/ 4 h 8"/>
                <a:gd name="T8" fmla="*/ 0 w 12"/>
                <a:gd name="T9" fmla="*/ 0 h 8"/>
                <a:gd name="T10" fmla="*/ 12 w 12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8">
                  <a:moveTo>
                    <a:pt x="12" y="0"/>
                  </a:moveTo>
                  <a:cubicBezTo>
                    <a:pt x="12" y="0"/>
                    <a:pt x="11" y="4"/>
                    <a:pt x="9" y="6"/>
                  </a:cubicBezTo>
                  <a:cubicBezTo>
                    <a:pt x="8" y="7"/>
                    <a:pt x="7" y="8"/>
                    <a:pt x="5" y="8"/>
                  </a:cubicBezTo>
                  <a:cubicBezTo>
                    <a:pt x="2" y="8"/>
                    <a:pt x="1" y="6"/>
                    <a:pt x="1" y="4"/>
                  </a:cubicBezTo>
                  <a:cubicBezTo>
                    <a:pt x="0" y="2"/>
                    <a:pt x="0" y="0"/>
                    <a:pt x="0" y="0"/>
                  </a:cubicBezTo>
                  <a:cubicBezTo>
                    <a:pt x="0" y="0"/>
                    <a:pt x="6" y="2"/>
                    <a:pt x="1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2" name="任意多边形 139"/>
            <p:cNvSpPr/>
            <p:nvPr/>
          </p:nvSpPr>
          <p:spPr bwMode="auto">
            <a:xfrm>
              <a:off x="4041776" y="2614613"/>
              <a:ext cx="17463" cy="12700"/>
            </a:xfrm>
            <a:custGeom>
              <a:avLst/>
              <a:gdLst>
                <a:gd name="T0" fmla="*/ 8 w 8"/>
                <a:gd name="T1" fmla="*/ 3 h 5"/>
                <a:gd name="T2" fmla="*/ 4 w 8"/>
                <a:gd name="T3" fmla="*/ 5 h 5"/>
                <a:gd name="T4" fmla="*/ 0 w 8"/>
                <a:gd name="T5" fmla="*/ 1 h 5"/>
                <a:gd name="T6" fmla="*/ 8 w 8"/>
                <a:gd name="T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">
                  <a:moveTo>
                    <a:pt x="8" y="3"/>
                  </a:moveTo>
                  <a:cubicBezTo>
                    <a:pt x="7" y="4"/>
                    <a:pt x="6" y="5"/>
                    <a:pt x="4" y="5"/>
                  </a:cubicBezTo>
                  <a:cubicBezTo>
                    <a:pt x="1" y="5"/>
                    <a:pt x="0" y="3"/>
                    <a:pt x="0" y="1"/>
                  </a:cubicBezTo>
                  <a:cubicBezTo>
                    <a:pt x="3" y="0"/>
                    <a:pt x="6" y="1"/>
                    <a:pt x="8" y="3"/>
                  </a:cubicBezTo>
                  <a:close/>
                </a:path>
              </a:pathLst>
            </a:custGeom>
            <a:solidFill>
              <a:srgbClr val="FF9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3" name="任意多边形 140"/>
            <p:cNvSpPr/>
            <p:nvPr/>
          </p:nvSpPr>
          <p:spPr bwMode="auto">
            <a:xfrm>
              <a:off x="3816351" y="2392363"/>
              <a:ext cx="254000" cy="257175"/>
            </a:xfrm>
            <a:custGeom>
              <a:avLst/>
              <a:gdLst>
                <a:gd name="T0" fmla="*/ 43 w 112"/>
                <a:gd name="T1" fmla="*/ 109 h 113"/>
                <a:gd name="T2" fmla="*/ 37 w 112"/>
                <a:gd name="T3" fmla="*/ 57 h 113"/>
                <a:gd name="T4" fmla="*/ 47 w 112"/>
                <a:gd name="T5" fmla="*/ 76 h 113"/>
                <a:gd name="T6" fmla="*/ 51 w 112"/>
                <a:gd name="T7" fmla="*/ 74 h 113"/>
                <a:gd name="T8" fmla="*/ 51 w 112"/>
                <a:gd name="T9" fmla="*/ 74 h 113"/>
                <a:gd name="T10" fmla="*/ 48 w 112"/>
                <a:gd name="T11" fmla="*/ 68 h 113"/>
                <a:gd name="T12" fmla="*/ 52 w 112"/>
                <a:gd name="T13" fmla="*/ 73 h 113"/>
                <a:gd name="T14" fmla="*/ 54 w 112"/>
                <a:gd name="T15" fmla="*/ 71 h 113"/>
                <a:gd name="T16" fmla="*/ 49 w 112"/>
                <a:gd name="T17" fmla="*/ 58 h 113"/>
                <a:gd name="T18" fmla="*/ 57 w 112"/>
                <a:gd name="T19" fmla="*/ 68 h 113"/>
                <a:gd name="T20" fmla="*/ 86 w 112"/>
                <a:gd name="T21" fmla="*/ 45 h 113"/>
                <a:gd name="T22" fmla="*/ 94 w 112"/>
                <a:gd name="T23" fmla="*/ 41 h 113"/>
                <a:gd name="T24" fmla="*/ 90 w 112"/>
                <a:gd name="T25" fmla="*/ 33 h 113"/>
                <a:gd name="T26" fmla="*/ 96 w 112"/>
                <a:gd name="T27" fmla="*/ 40 h 113"/>
                <a:gd name="T28" fmla="*/ 100 w 112"/>
                <a:gd name="T29" fmla="*/ 39 h 113"/>
                <a:gd name="T30" fmla="*/ 90 w 112"/>
                <a:gd name="T31" fmla="*/ 24 h 113"/>
                <a:gd name="T32" fmla="*/ 105 w 112"/>
                <a:gd name="T33" fmla="*/ 37 h 113"/>
                <a:gd name="T34" fmla="*/ 111 w 112"/>
                <a:gd name="T35" fmla="*/ 35 h 113"/>
                <a:gd name="T36" fmla="*/ 78 w 112"/>
                <a:gd name="T37" fmla="*/ 7 h 113"/>
                <a:gd name="T38" fmla="*/ 15 w 112"/>
                <a:gd name="T39" fmla="*/ 47 h 113"/>
                <a:gd name="T40" fmla="*/ 6 w 112"/>
                <a:gd name="T41" fmla="*/ 86 h 113"/>
                <a:gd name="T42" fmla="*/ 43 w 112"/>
                <a:gd name="T43" fmla="*/ 10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2" h="113">
                  <a:moveTo>
                    <a:pt x="43" y="109"/>
                  </a:moveTo>
                  <a:cubicBezTo>
                    <a:pt x="55" y="102"/>
                    <a:pt x="39" y="62"/>
                    <a:pt x="37" y="57"/>
                  </a:cubicBezTo>
                  <a:cubicBezTo>
                    <a:pt x="38" y="60"/>
                    <a:pt x="46" y="76"/>
                    <a:pt x="47" y="76"/>
                  </a:cubicBezTo>
                  <a:cubicBezTo>
                    <a:pt x="48" y="76"/>
                    <a:pt x="49" y="75"/>
                    <a:pt x="51" y="74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50" y="72"/>
                    <a:pt x="49" y="70"/>
                    <a:pt x="48" y="68"/>
                  </a:cubicBezTo>
                  <a:cubicBezTo>
                    <a:pt x="48" y="67"/>
                    <a:pt x="50" y="69"/>
                    <a:pt x="52" y="73"/>
                  </a:cubicBezTo>
                  <a:cubicBezTo>
                    <a:pt x="53" y="72"/>
                    <a:pt x="53" y="71"/>
                    <a:pt x="54" y="71"/>
                  </a:cubicBezTo>
                  <a:cubicBezTo>
                    <a:pt x="52" y="67"/>
                    <a:pt x="50" y="63"/>
                    <a:pt x="49" y="58"/>
                  </a:cubicBezTo>
                  <a:cubicBezTo>
                    <a:pt x="48" y="57"/>
                    <a:pt x="52" y="63"/>
                    <a:pt x="57" y="68"/>
                  </a:cubicBezTo>
                  <a:cubicBezTo>
                    <a:pt x="64" y="61"/>
                    <a:pt x="75" y="52"/>
                    <a:pt x="86" y="45"/>
                  </a:cubicBezTo>
                  <a:cubicBezTo>
                    <a:pt x="89" y="44"/>
                    <a:pt x="92" y="42"/>
                    <a:pt x="94" y="41"/>
                  </a:cubicBezTo>
                  <a:cubicBezTo>
                    <a:pt x="92" y="37"/>
                    <a:pt x="89" y="32"/>
                    <a:pt x="90" y="33"/>
                  </a:cubicBezTo>
                  <a:cubicBezTo>
                    <a:pt x="92" y="35"/>
                    <a:pt x="95" y="38"/>
                    <a:pt x="96" y="40"/>
                  </a:cubicBezTo>
                  <a:cubicBezTo>
                    <a:pt x="98" y="40"/>
                    <a:pt x="99" y="39"/>
                    <a:pt x="100" y="39"/>
                  </a:cubicBezTo>
                  <a:cubicBezTo>
                    <a:pt x="97" y="32"/>
                    <a:pt x="88" y="23"/>
                    <a:pt x="90" y="24"/>
                  </a:cubicBezTo>
                  <a:cubicBezTo>
                    <a:pt x="97" y="28"/>
                    <a:pt x="102" y="34"/>
                    <a:pt x="105" y="37"/>
                  </a:cubicBezTo>
                  <a:cubicBezTo>
                    <a:pt x="110" y="36"/>
                    <a:pt x="112" y="36"/>
                    <a:pt x="111" y="35"/>
                  </a:cubicBezTo>
                  <a:cubicBezTo>
                    <a:pt x="110" y="33"/>
                    <a:pt x="100" y="13"/>
                    <a:pt x="78" y="7"/>
                  </a:cubicBezTo>
                  <a:cubicBezTo>
                    <a:pt x="55" y="0"/>
                    <a:pt x="21" y="15"/>
                    <a:pt x="15" y="47"/>
                  </a:cubicBezTo>
                  <a:cubicBezTo>
                    <a:pt x="15" y="47"/>
                    <a:pt x="0" y="69"/>
                    <a:pt x="6" y="86"/>
                  </a:cubicBezTo>
                  <a:cubicBezTo>
                    <a:pt x="12" y="102"/>
                    <a:pt x="36" y="113"/>
                    <a:pt x="43" y="109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4" name="任意多边形 141"/>
            <p:cNvSpPr/>
            <p:nvPr/>
          </p:nvSpPr>
          <p:spPr bwMode="auto">
            <a:xfrm>
              <a:off x="3857626" y="2606676"/>
              <a:ext cx="84138" cy="79375"/>
            </a:xfrm>
            <a:custGeom>
              <a:avLst/>
              <a:gdLst>
                <a:gd name="T0" fmla="*/ 29 w 37"/>
                <a:gd name="T1" fmla="*/ 13 h 35"/>
                <a:gd name="T2" fmla="*/ 6 w 37"/>
                <a:gd name="T3" fmla="*/ 7 h 35"/>
                <a:gd name="T4" fmla="*/ 27 w 37"/>
                <a:gd name="T5" fmla="*/ 35 h 35"/>
                <a:gd name="T6" fmla="*/ 37 w 37"/>
                <a:gd name="T7" fmla="*/ 26 h 35"/>
                <a:gd name="T8" fmla="*/ 29 w 37"/>
                <a:gd name="T9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5">
                  <a:moveTo>
                    <a:pt x="29" y="13"/>
                  </a:moveTo>
                  <a:cubicBezTo>
                    <a:pt x="29" y="13"/>
                    <a:pt x="12" y="0"/>
                    <a:pt x="6" y="7"/>
                  </a:cubicBezTo>
                  <a:cubicBezTo>
                    <a:pt x="0" y="14"/>
                    <a:pt x="17" y="35"/>
                    <a:pt x="27" y="35"/>
                  </a:cubicBezTo>
                  <a:cubicBezTo>
                    <a:pt x="37" y="35"/>
                    <a:pt x="37" y="26"/>
                    <a:pt x="37" y="26"/>
                  </a:cubicBezTo>
                  <a:lnTo>
                    <a:pt x="29" y="13"/>
                  </a:ln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5" name="任意多边形 142"/>
            <p:cNvSpPr/>
            <p:nvPr/>
          </p:nvSpPr>
          <p:spPr bwMode="auto">
            <a:xfrm>
              <a:off x="3883026" y="2630488"/>
              <a:ext cx="49213" cy="41275"/>
            </a:xfrm>
            <a:custGeom>
              <a:avLst/>
              <a:gdLst>
                <a:gd name="T0" fmla="*/ 0 w 22"/>
                <a:gd name="T1" fmla="*/ 2 h 18"/>
                <a:gd name="T2" fmla="*/ 0 w 22"/>
                <a:gd name="T3" fmla="*/ 2 h 18"/>
                <a:gd name="T4" fmla="*/ 17 w 22"/>
                <a:gd name="T5" fmla="*/ 12 h 18"/>
                <a:gd name="T6" fmla="*/ 9 w 22"/>
                <a:gd name="T7" fmla="*/ 14 h 18"/>
                <a:gd name="T8" fmla="*/ 9 w 22"/>
                <a:gd name="T9" fmla="*/ 14 h 18"/>
                <a:gd name="T10" fmla="*/ 16 w 22"/>
                <a:gd name="T11" fmla="*/ 13 h 18"/>
                <a:gd name="T12" fmla="*/ 20 w 22"/>
                <a:gd name="T13" fmla="*/ 17 h 18"/>
                <a:gd name="T14" fmla="*/ 21 w 22"/>
                <a:gd name="T15" fmla="*/ 17 h 18"/>
                <a:gd name="T16" fmla="*/ 21 w 22"/>
                <a:gd name="T17" fmla="*/ 16 h 18"/>
                <a:gd name="T18" fmla="*/ 0 w 22"/>
                <a:gd name="T1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8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7" y="3"/>
                    <a:pt x="12" y="7"/>
                    <a:pt x="17" y="12"/>
                  </a:cubicBezTo>
                  <a:cubicBezTo>
                    <a:pt x="14" y="11"/>
                    <a:pt x="11" y="10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1" y="12"/>
                    <a:pt x="13" y="12"/>
                    <a:pt x="16" y="13"/>
                  </a:cubicBezTo>
                  <a:cubicBezTo>
                    <a:pt x="17" y="14"/>
                    <a:pt x="19" y="16"/>
                    <a:pt x="20" y="17"/>
                  </a:cubicBezTo>
                  <a:cubicBezTo>
                    <a:pt x="21" y="18"/>
                    <a:pt x="22" y="17"/>
                    <a:pt x="21" y="17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18" y="9"/>
                    <a:pt x="8" y="0"/>
                    <a:pt x="0" y="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6" name="任意多边形 143"/>
            <p:cNvSpPr/>
            <p:nvPr/>
          </p:nvSpPr>
          <p:spPr bwMode="auto">
            <a:xfrm>
              <a:off x="3932239" y="2749551"/>
              <a:ext cx="149225" cy="131762"/>
            </a:xfrm>
            <a:custGeom>
              <a:avLst/>
              <a:gdLst>
                <a:gd name="T0" fmla="*/ 49 w 66"/>
                <a:gd name="T1" fmla="*/ 0 h 58"/>
                <a:gd name="T2" fmla="*/ 45 w 66"/>
                <a:gd name="T3" fmla="*/ 27 h 58"/>
                <a:gd name="T4" fmla="*/ 7 w 66"/>
                <a:gd name="T5" fmla="*/ 3 h 58"/>
                <a:gd name="T6" fmla="*/ 0 w 66"/>
                <a:gd name="T7" fmla="*/ 16 h 58"/>
                <a:gd name="T8" fmla="*/ 43 w 66"/>
                <a:gd name="T9" fmla="*/ 56 h 58"/>
                <a:gd name="T10" fmla="*/ 48 w 66"/>
                <a:gd name="T11" fmla="*/ 32 h 58"/>
                <a:gd name="T12" fmla="*/ 66 w 66"/>
                <a:gd name="T13" fmla="*/ 43 h 58"/>
                <a:gd name="T14" fmla="*/ 56 w 66"/>
                <a:gd name="T15" fmla="*/ 6 h 58"/>
                <a:gd name="T16" fmla="*/ 49 w 66"/>
                <a:gd name="T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58">
                  <a:moveTo>
                    <a:pt x="49" y="0"/>
                  </a:moveTo>
                  <a:cubicBezTo>
                    <a:pt x="45" y="27"/>
                    <a:pt x="45" y="27"/>
                    <a:pt x="45" y="27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43" y="58"/>
                    <a:pt x="43" y="56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56" y="6"/>
                    <a:pt x="56" y="6"/>
                    <a:pt x="56" y="6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7" name="任意多边形 144"/>
            <p:cNvSpPr/>
            <p:nvPr/>
          </p:nvSpPr>
          <p:spPr bwMode="auto">
            <a:xfrm>
              <a:off x="3932239" y="2762251"/>
              <a:ext cx="153988" cy="119062"/>
            </a:xfrm>
            <a:custGeom>
              <a:avLst/>
              <a:gdLst>
                <a:gd name="T0" fmla="*/ 62 w 68"/>
                <a:gd name="T1" fmla="*/ 18 h 52"/>
                <a:gd name="T2" fmla="*/ 56 w 68"/>
                <a:gd name="T3" fmla="*/ 0 h 52"/>
                <a:gd name="T4" fmla="*/ 56 w 68"/>
                <a:gd name="T5" fmla="*/ 0 h 52"/>
                <a:gd name="T6" fmla="*/ 65 w 68"/>
                <a:gd name="T7" fmla="*/ 35 h 52"/>
                <a:gd name="T8" fmla="*/ 65 w 68"/>
                <a:gd name="T9" fmla="*/ 35 h 52"/>
                <a:gd name="T10" fmla="*/ 48 w 68"/>
                <a:gd name="T11" fmla="*/ 26 h 52"/>
                <a:gd name="T12" fmla="*/ 43 w 68"/>
                <a:gd name="T13" fmla="*/ 49 h 52"/>
                <a:gd name="T14" fmla="*/ 0 w 68"/>
                <a:gd name="T15" fmla="*/ 10 h 52"/>
                <a:gd name="T16" fmla="*/ 0 w 68"/>
                <a:gd name="T17" fmla="*/ 10 h 52"/>
                <a:gd name="T18" fmla="*/ 43 w 68"/>
                <a:gd name="T19" fmla="*/ 52 h 52"/>
                <a:gd name="T20" fmla="*/ 48 w 68"/>
                <a:gd name="T21" fmla="*/ 26 h 52"/>
                <a:gd name="T22" fmla="*/ 68 w 68"/>
                <a:gd name="T23" fmla="*/ 38 h 52"/>
                <a:gd name="T24" fmla="*/ 62 w 68"/>
                <a:gd name="T25" fmla="*/ 1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52">
                  <a:moveTo>
                    <a:pt x="62" y="18"/>
                  </a:moveTo>
                  <a:cubicBezTo>
                    <a:pt x="60" y="12"/>
                    <a:pt x="58" y="6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6"/>
                    <a:pt x="63" y="29"/>
                    <a:pt x="65" y="35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4" y="34"/>
                    <a:pt x="48" y="25"/>
                    <a:pt x="48" y="26"/>
                  </a:cubicBezTo>
                  <a:cubicBezTo>
                    <a:pt x="46" y="30"/>
                    <a:pt x="43" y="47"/>
                    <a:pt x="43" y="49"/>
                  </a:cubicBezTo>
                  <a:cubicBezTo>
                    <a:pt x="36" y="42"/>
                    <a:pt x="8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17"/>
                    <a:pt x="43" y="52"/>
                    <a:pt x="43" y="52"/>
                  </a:cubicBezTo>
                  <a:cubicBezTo>
                    <a:pt x="43" y="52"/>
                    <a:pt x="48" y="30"/>
                    <a:pt x="48" y="26"/>
                  </a:cubicBezTo>
                  <a:cubicBezTo>
                    <a:pt x="51" y="28"/>
                    <a:pt x="68" y="39"/>
                    <a:pt x="68" y="38"/>
                  </a:cubicBezTo>
                  <a:cubicBezTo>
                    <a:pt x="66" y="32"/>
                    <a:pt x="64" y="24"/>
                    <a:pt x="62" y="1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8" name="任意多边形 145"/>
            <p:cNvSpPr/>
            <p:nvPr/>
          </p:nvSpPr>
          <p:spPr bwMode="auto">
            <a:xfrm>
              <a:off x="4164014" y="2206626"/>
              <a:ext cx="420688" cy="306387"/>
            </a:xfrm>
            <a:custGeom>
              <a:avLst/>
              <a:gdLst>
                <a:gd name="T0" fmla="*/ 12 w 186"/>
                <a:gd name="T1" fmla="*/ 97 h 135"/>
                <a:gd name="T2" fmla="*/ 3 w 186"/>
                <a:gd name="T3" fmla="*/ 68 h 135"/>
                <a:gd name="T4" fmla="*/ 95 w 186"/>
                <a:gd name="T5" fmla="*/ 0 h 135"/>
                <a:gd name="T6" fmla="*/ 186 w 186"/>
                <a:gd name="T7" fmla="*/ 68 h 135"/>
                <a:gd name="T8" fmla="*/ 95 w 186"/>
                <a:gd name="T9" fmla="*/ 135 h 135"/>
                <a:gd name="T10" fmla="*/ 31 w 186"/>
                <a:gd name="T11" fmla="*/ 117 h 135"/>
                <a:gd name="T12" fmla="*/ 0 w 186"/>
                <a:gd name="T13" fmla="*/ 125 h 135"/>
                <a:gd name="T14" fmla="*/ 12 w 186"/>
                <a:gd name="T15" fmla="*/ 9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6" h="135">
                  <a:moveTo>
                    <a:pt x="12" y="97"/>
                  </a:moveTo>
                  <a:cubicBezTo>
                    <a:pt x="6" y="88"/>
                    <a:pt x="3" y="78"/>
                    <a:pt x="3" y="68"/>
                  </a:cubicBezTo>
                  <a:cubicBezTo>
                    <a:pt x="3" y="30"/>
                    <a:pt x="44" y="0"/>
                    <a:pt x="95" y="0"/>
                  </a:cubicBezTo>
                  <a:cubicBezTo>
                    <a:pt x="145" y="0"/>
                    <a:pt x="186" y="30"/>
                    <a:pt x="186" y="68"/>
                  </a:cubicBezTo>
                  <a:cubicBezTo>
                    <a:pt x="186" y="105"/>
                    <a:pt x="145" y="135"/>
                    <a:pt x="95" y="135"/>
                  </a:cubicBezTo>
                  <a:cubicBezTo>
                    <a:pt x="70" y="135"/>
                    <a:pt x="48" y="128"/>
                    <a:pt x="31" y="117"/>
                  </a:cubicBezTo>
                  <a:cubicBezTo>
                    <a:pt x="0" y="125"/>
                    <a:pt x="0" y="125"/>
                    <a:pt x="0" y="125"/>
                  </a:cubicBezTo>
                  <a:lnTo>
                    <a:pt x="12" y="97"/>
                  </a:lnTo>
                  <a:close/>
                </a:path>
              </a:pathLst>
            </a:custGeom>
            <a:solidFill>
              <a:srgbClr val="BDD2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9" name="椭圆 248"/>
            <p:cNvSpPr/>
            <p:nvPr/>
          </p:nvSpPr>
          <p:spPr bwMode="auto">
            <a:xfrm>
              <a:off x="4451351" y="2338388"/>
              <a:ext cx="42863" cy="42862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0" name="椭圆 249"/>
            <p:cNvSpPr/>
            <p:nvPr/>
          </p:nvSpPr>
          <p:spPr bwMode="auto">
            <a:xfrm>
              <a:off x="4356101" y="2338388"/>
              <a:ext cx="42863" cy="42862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1" name="椭圆 250"/>
            <p:cNvSpPr/>
            <p:nvPr/>
          </p:nvSpPr>
          <p:spPr bwMode="auto">
            <a:xfrm>
              <a:off x="4260851" y="2338388"/>
              <a:ext cx="42863" cy="42862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2" name="任意多边形 149"/>
            <p:cNvSpPr/>
            <p:nvPr/>
          </p:nvSpPr>
          <p:spPr bwMode="auto">
            <a:xfrm>
              <a:off x="3306764" y="4908551"/>
              <a:ext cx="2276475" cy="217487"/>
            </a:xfrm>
            <a:custGeom>
              <a:avLst/>
              <a:gdLst>
                <a:gd name="T0" fmla="*/ 1004 w 1004"/>
                <a:gd name="T1" fmla="*/ 0 h 96"/>
                <a:gd name="T2" fmla="*/ 681 w 1004"/>
                <a:gd name="T3" fmla="*/ 59 h 96"/>
                <a:gd name="T4" fmla="*/ 0 w 1004"/>
                <a:gd name="T5" fmla="*/ 65 h 96"/>
                <a:gd name="T6" fmla="*/ 325 w 1004"/>
                <a:gd name="T7" fmla="*/ 11 h 96"/>
                <a:gd name="T8" fmla="*/ 1004 w 1004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4" h="96">
                  <a:moveTo>
                    <a:pt x="1004" y="0"/>
                  </a:moveTo>
                  <a:cubicBezTo>
                    <a:pt x="681" y="59"/>
                    <a:pt x="681" y="59"/>
                    <a:pt x="681" y="59"/>
                  </a:cubicBezTo>
                  <a:cubicBezTo>
                    <a:pt x="508" y="88"/>
                    <a:pt x="301" y="96"/>
                    <a:pt x="0" y="65"/>
                  </a:cubicBezTo>
                  <a:cubicBezTo>
                    <a:pt x="325" y="11"/>
                    <a:pt x="325" y="11"/>
                    <a:pt x="325" y="11"/>
                  </a:cubicBezTo>
                  <a:cubicBezTo>
                    <a:pt x="587" y="32"/>
                    <a:pt x="831" y="29"/>
                    <a:pt x="1004" y="0"/>
                  </a:cubicBezTo>
                </a:path>
              </a:pathLst>
            </a:custGeom>
            <a:solidFill>
              <a:srgbClr val="88D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3" name="任意多边形 150"/>
            <p:cNvSpPr/>
            <p:nvPr/>
          </p:nvSpPr>
          <p:spPr bwMode="auto">
            <a:xfrm>
              <a:off x="4843464" y="2678113"/>
              <a:ext cx="3184525" cy="2600325"/>
            </a:xfrm>
            <a:custGeom>
              <a:avLst/>
              <a:gdLst>
                <a:gd name="T0" fmla="*/ 346 w 1404"/>
                <a:gd name="T1" fmla="*/ 1088 h 1145"/>
                <a:gd name="T2" fmla="*/ 0 w 1404"/>
                <a:gd name="T3" fmla="*/ 1145 h 1145"/>
                <a:gd name="T4" fmla="*/ 327 w 1404"/>
                <a:gd name="T5" fmla="*/ 1048 h 1145"/>
                <a:gd name="T6" fmla="*/ 1016 w 1404"/>
                <a:gd name="T7" fmla="*/ 0 h 1145"/>
                <a:gd name="T8" fmla="*/ 1404 w 1404"/>
                <a:gd name="T9" fmla="*/ 0 h 1145"/>
                <a:gd name="T10" fmla="*/ 1162 w 1404"/>
                <a:gd name="T11" fmla="*/ 509 h 1145"/>
                <a:gd name="T12" fmla="*/ 652 w 1404"/>
                <a:gd name="T13" fmla="*/ 994 h 1145"/>
                <a:gd name="T14" fmla="*/ 346 w 1404"/>
                <a:gd name="T15" fmla="*/ 1088 h 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4" h="1145">
                  <a:moveTo>
                    <a:pt x="346" y="1088"/>
                  </a:moveTo>
                  <a:cubicBezTo>
                    <a:pt x="0" y="1145"/>
                    <a:pt x="0" y="1145"/>
                    <a:pt x="0" y="1145"/>
                  </a:cubicBezTo>
                  <a:cubicBezTo>
                    <a:pt x="118" y="1125"/>
                    <a:pt x="240" y="1091"/>
                    <a:pt x="327" y="1048"/>
                  </a:cubicBezTo>
                  <a:cubicBezTo>
                    <a:pt x="810" y="815"/>
                    <a:pt x="1013" y="7"/>
                    <a:pt x="1016" y="0"/>
                  </a:cubicBezTo>
                  <a:cubicBezTo>
                    <a:pt x="1404" y="0"/>
                    <a:pt x="1404" y="0"/>
                    <a:pt x="1404" y="0"/>
                  </a:cubicBezTo>
                  <a:cubicBezTo>
                    <a:pt x="1401" y="7"/>
                    <a:pt x="1355" y="139"/>
                    <a:pt x="1162" y="509"/>
                  </a:cubicBezTo>
                  <a:cubicBezTo>
                    <a:pt x="1042" y="728"/>
                    <a:pt x="865" y="889"/>
                    <a:pt x="652" y="994"/>
                  </a:cubicBezTo>
                  <a:cubicBezTo>
                    <a:pt x="565" y="1037"/>
                    <a:pt x="464" y="1068"/>
                    <a:pt x="346" y="1088"/>
                  </a:cubicBezTo>
                </a:path>
              </a:pathLst>
            </a:custGeom>
            <a:solidFill>
              <a:srgbClr val="FFC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4" name="任意多边形 151"/>
            <p:cNvSpPr/>
            <p:nvPr/>
          </p:nvSpPr>
          <p:spPr bwMode="auto">
            <a:xfrm>
              <a:off x="5192714" y="2776538"/>
              <a:ext cx="2797175" cy="2443162"/>
            </a:xfrm>
            <a:custGeom>
              <a:avLst/>
              <a:gdLst>
                <a:gd name="T0" fmla="*/ 850 w 1233"/>
                <a:gd name="T1" fmla="*/ 0 h 1076"/>
                <a:gd name="T2" fmla="*/ 460 w 1233"/>
                <a:gd name="T3" fmla="*/ 773 h 1076"/>
                <a:gd name="T4" fmla="*/ 173 w 1233"/>
                <a:gd name="T5" fmla="*/ 1005 h 1076"/>
                <a:gd name="T6" fmla="*/ 173 w 1233"/>
                <a:gd name="T7" fmla="*/ 1005 h 1076"/>
                <a:gd name="T8" fmla="*/ 0 w 1233"/>
                <a:gd name="T9" fmla="*/ 1076 h 1076"/>
                <a:gd name="T10" fmla="*/ 192 w 1233"/>
                <a:gd name="T11" fmla="*/ 1045 h 1076"/>
                <a:gd name="T12" fmla="*/ 498 w 1233"/>
                <a:gd name="T13" fmla="*/ 951 h 1076"/>
                <a:gd name="T14" fmla="*/ 1008 w 1233"/>
                <a:gd name="T15" fmla="*/ 466 h 1076"/>
                <a:gd name="T16" fmla="*/ 1233 w 1233"/>
                <a:gd name="T17" fmla="*/ 1 h 1076"/>
                <a:gd name="T18" fmla="*/ 850 w 1233"/>
                <a:gd name="T19" fmla="*/ 0 h 1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3" h="1076">
                  <a:moveTo>
                    <a:pt x="850" y="0"/>
                  </a:moveTo>
                  <a:cubicBezTo>
                    <a:pt x="814" y="126"/>
                    <a:pt x="694" y="501"/>
                    <a:pt x="460" y="773"/>
                  </a:cubicBezTo>
                  <a:cubicBezTo>
                    <a:pt x="378" y="870"/>
                    <a:pt x="283" y="952"/>
                    <a:pt x="173" y="1005"/>
                  </a:cubicBezTo>
                  <a:cubicBezTo>
                    <a:pt x="173" y="1005"/>
                    <a:pt x="173" y="1005"/>
                    <a:pt x="173" y="1005"/>
                  </a:cubicBezTo>
                  <a:cubicBezTo>
                    <a:pt x="115" y="1035"/>
                    <a:pt x="57" y="1058"/>
                    <a:pt x="0" y="1076"/>
                  </a:cubicBezTo>
                  <a:cubicBezTo>
                    <a:pt x="192" y="1045"/>
                    <a:pt x="192" y="1045"/>
                    <a:pt x="192" y="1045"/>
                  </a:cubicBezTo>
                  <a:cubicBezTo>
                    <a:pt x="310" y="1025"/>
                    <a:pt x="411" y="994"/>
                    <a:pt x="498" y="951"/>
                  </a:cubicBezTo>
                  <a:cubicBezTo>
                    <a:pt x="711" y="846"/>
                    <a:pt x="888" y="685"/>
                    <a:pt x="1008" y="466"/>
                  </a:cubicBezTo>
                  <a:cubicBezTo>
                    <a:pt x="1143" y="208"/>
                    <a:pt x="1206" y="66"/>
                    <a:pt x="1233" y="1"/>
                  </a:cubicBezTo>
                  <a:cubicBezTo>
                    <a:pt x="850" y="0"/>
                    <a:pt x="850" y="0"/>
                    <a:pt x="850" y="0"/>
                  </a:cubicBezTo>
                </a:path>
              </a:pathLst>
            </a:custGeom>
            <a:solidFill>
              <a:srgbClr val="88D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5" name="任意多边形 152"/>
            <p:cNvSpPr/>
            <p:nvPr/>
          </p:nvSpPr>
          <p:spPr bwMode="auto">
            <a:xfrm>
              <a:off x="3306764" y="2586038"/>
              <a:ext cx="3841750" cy="2814637"/>
            </a:xfrm>
            <a:custGeom>
              <a:avLst/>
              <a:gdLst>
                <a:gd name="T0" fmla="*/ 1603 w 1694"/>
                <a:gd name="T1" fmla="*/ 0 h 1240"/>
                <a:gd name="T2" fmla="*/ 1694 w 1694"/>
                <a:gd name="T3" fmla="*/ 41 h 1240"/>
                <a:gd name="T4" fmla="*/ 1005 w 1694"/>
                <a:gd name="T5" fmla="*/ 1089 h 1240"/>
                <a:gd name="T6" fmla="*/ 4 w 1694"/>
                <a:gd name="T7" fmla="*/ 1194 h 1240"/>
                <a:gd name="T8" fmla="*/ 0 w 1694"/>
                <a:gd name="T9" fmla="*/ 1088 h 1240"/>
                <a:gd name="T10" fmla="*/ 967 w 1694"/>
                <a:gd name="T11" fmla="*/ 990 h 1240"/>
                <a:gd name="T12" fmla="*/ 1603 w 1694"/>
                <a:gd name="T13" fmla="*/ 0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4" h="1240">
                  <a:moveTo>
                    <a:pt x="1603" y="0"/>
                  </a:moveTo>
                  <a:cubicBezTo>
                    <a:pt x="1694" y="41"/>
                    <a:pt x="1694" y="41"/>
                    <a:pt x="1694" y="41"/>
                  </a:cubicBezTo>
                  <a:cubicBezTo>
                    <a:pt x="1691" y="48"/>
                    <a:pt x="1500" y="842"/>
                    <a:pt x="1005" y="1089"/>
                  </a:cubicBezTo>
                  <a:cubicBezTo>
                    <a:pt x="704" y="1240"/>
                    <a:pt x="447" y="1231"/>
                    <a:pt x="4" y="1194"/>
                  </a:cubicBezTo>
                  <a:cubicBezTo>
                    <a:pt x="0" y="1088"/>
                    <a:pt x="0" y="1088"/>
                    <a:pt x="0" y="1088"/>
                  </a:cubicBezTo>
                  <a:cubicBezTo>
                    <a:pt x="431" y="1124"/>
                    <a:pt x="761" y="1097"/>
                    <a:pt x="967" y="990"/>
                  </a:cubicBezTo>
                  <a:cubicBezTo>
                    <a:pt x="1432" y="746"/>
                    <a:pt x="1603" y="2"/>
                    <a:pt x="1603" y="0"/>
                  </a:cubicBezTo>
                </a:path>
              </a:pathLst>
            </a:custGeom>
            <a:solidFill>
              <a:srgbClr val="FFC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6" name="任意多边形 153"/>
            <p:cNvSpPr/>
            <p:nvPr/>
          </p:nvSpPr>
          <p:spPr bwMode="auto">
            <a:xfrm>
              <a:off x="3306764" y="2776538"/>
              <a:ext cx="3814763" cy="2571750"/>
            </a:xfrm>
            <a:custGeom>
              <a:avLst/>
              <a:gdLst>
                <a:gd name="T0" fmla="*/ 1581 w 1682"/>
                <a:gd name="T1" fmla="*/ 0 h 1133"/>
                <a:gd name="T2" fmla="*/ 967 w 1682"/>
                <a:gd name="T3" fmla="*/ 906 h 1133"/>
                <a:gd name="T4" fmla="*/ 838 w 1682"/>
                <a:gd name="T5" fmla="*/ 958 h 1133"/>
                <a:gd name="T6" fmla="*/ 334 w 1682"/>
                <a:gd name="T7" fmla="*/ 1019 h 1133"/>
                <a:gd name="T8" fmla="*/ 0 w 1682"/>
                <a:gd name="T9" fmla="*/ 1004 h 1133"/>
                <a:gd name="T10" fmla="*/ 4 w 1682"/>
                <a:gd name="T11" fmla="*/ 1110 h 1133"/>
                <a:gd name="T12" fmla="*/ 418 w 1682"/>
                <a:gd name="T13" fmla="*/ 1133 h 1133"/>
                <a:gd name="T14" fmla="*/ 1005 w 1682"/>
                <a:gd name="T15" fmla="*/ 1005 h 1133"/>
                <a:gd name="T16" fmla="*/ 1682 w 1682"/>
                <a:gd name="T17" fmla="*/ 0 h 1133"/>
                <a:gd name="T18" fmla="*/ 1581 w 1682"/>
                <a:gd name="T19" fmla="*/ 0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2" h="1133">
                  <a:moveTo>
                    <a:pt x="1581" y="0"/>
                  </a:moveTo>
                  <a:cubicBezTo>
                    <a:pt x="1521" y="201"/>
                    <a:pt x="1337" y="712"/>
                    <a:pt x="967" y="906"/>
                  </a:cubicBezTo>
                  <a:cubicBezTo>
                    <a:pt x="928" y="926"/>
                    <a:pt x="885" y="943"/>
                    <a:pt x="838" y="958"/>
                  </a:cubicBezTo>
                  <a:cubicBezTo>
                    <a:pt x="703" y="1000"/>
                    <a:pt x="534" y="1019"/>
                    <a:pt x="334" y="1019"/>
                  </a:cubicBezTo>
                  <a:cubicBezTo>
                    <a:pt x="231" y="1019"/>
                    <a:pt x="119" y="1014"/>
                    <a:pt x="0" y="1004"/>
                  </a:cubicBezTo>
                  <a:cubicBezTo>
                    <a:pt x="4" y="1110"/>
                    <a:pt x="4" y="1110"/>
                    <a:pt x="4" y="1110"/>
                  </a:cubicBezTo>
                  <a:cubicBezTo>
                    <a:pt x="162" y="1123"/>
                    <a:pt x="297" y="1133"/>
                    <a:pt x="418" y="1133"/>
                  </a:cubicBezTo>
                  <a:cubicBezTo>
                    <a:pt x="636" y="1133"/>
                    <a:pt x="812" y="1102"/>
                    <a:pt x="1005" y="1005"/>
                  </a:cubicBezTo>
                  <a:cubicBezTo>
                    <a:pt x="1433" y="792"/>
                    <a:pt x="1633" y="170"/>
                    <a:pt x="1682" y="0"/>
                  </a:cubicBezTo>
                  <a:cubicBezTo>
                    <a:pt x="1581" y="0"/>
                    <a:pt x="1581" y="0"/>
                    <a:pt x="1581" y="0"/>
                  </a:cubicBezTo>
                </a:path>
              </a:pathLst>
            </a:custGeom>
            <a:solidFill>
              <a:srgbClr val="348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7" name="任意多边形 154"/>
            <p:cNvSpPr/>
            <p:nvPr/>
          </p:nvSpPr>
          <p:spPr bwMode="auto">
            <a:xfrm>
              <a:off x="6942139" y="2586038"/>
              <a:ext cx="1085850" cy="92075"/>
            </a:xfrm>
            <a:custGeom>
              <a:avLst/>
              <a:gdLst>
                <a:gd name="T0" fmla="*/ 0 w 684"/>
                <a:gd name="T1" fmla="*/ 0 h 58"/>
                <a:gd name="T2" fmla="*/ 598 w 684"/>
                <a:gd name="T3" fmla="*/ 0 h 58"/>
                <a:gd name="T4" fmla="*/ 684 w 684"/>
                <a:gd name="T5" fmla="*/ 58 h 58"/>
                <a:gd name="T6" fmla="*/ 130 w 684"/>
                <a:gd name="T7" fmla="*/ 58 h 58"/>
                <a:gd name="T8" fmla="*/ 0 w 684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4" h="58">
                  <a:moveTo>
                    <a:pt x="0" y="0"/>
                  </a:moveTo>
                  <a:lnTo>
                    <a:pt x="598" y="0"/>
                  </a:lnTo>
                  <a:lnTo>
                    <a:pt x="684" y="58"/>
                  </a:lnTo>
                  <a:lnTo>
                    <a:pt x="13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8" name="任意多边形 155"/>
            <p:cNvSpPr/>
            <p:nvPr/>
          </p:nvSpPr>
          <p:spPr bwMode="auto">
            <a:xfrm>
              <a:off x="6942139" y="2586038"/>
              <a:ext cx="1085850" cy="92075"/>
            </a:xfrm>
            <a:custGeom>
              <a:avLst/>
              <a:gdLst>
                <a:gd name="T0" fmla="*/ 0 w 684"/>
                <a:gd name="T1" fmla="*/ 0 h 58"/>
                <a:gd name="T2" fmla="*/ 598 w 684"/>
                <a:gd name="T3" fmla="*/ 0 h 58"/>
                <a:gd name="T4" fmla="*/ 684 w 684"/>
                <a:gd name="T5" fmla="*/ 58 h 58"/>
                <a:gd name="T6" fmla="*/ 130 w 684"/>
                <a:gd name="T7" fmla="*/ 58 h 58"/>
                <a:gd name="T8" fmla="*/ 0 w 684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4" h="58">
                  <a:moveTo>
                    <a:pt x="0" y="0"/>
                  </a:moveTo>
                  <a:lnTo>
                    <a:pt x="598" y="0"/>
                  </a:lnTo>
                  <a:lnTo>
                    <a:pt x="684" y="58"/>
                  </a:lnTo>
                  <a:lnTo>
                    <a:pt x="130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9" name="任意多边形 156"/>
            <p:cNvSpPr/>
            <p:nvPr/>
          </p:nvSpPr>
          <p:spPr bwMode="auto">
            <a:xfrm>
              <a:off x="6827839" y="1995488"/>
              <a:ext cx="1454150" cy="782637"/>
            </a:xfrm>
            <a:custGeom>
              <a:avLst/>
              <a:gdLst>
                <a:gd name="T0" fmla="*/ 528 w 916"/>
                <a:gd name="T1" fmla="*/ 0 h 493"/>
                <a:gd name="T2" fmla="*/ 916 w 916"/>
                <a:gd name="T3" fmla="*/ 493 h 493"/>
                <a:gd name="T4" fmla="*/ 0 w 916"/>
                <a:gd name="T5" fmla="*/ 491 h 493"/>
                <a:gd name="T6" fmla="*/ 528 w 916"/>
                <a:gd name="T7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6" h="493">
                  <a:moveTo>
                    <a:pt x="528" y="0"/>
                  </a:moveTo>
                  <a:lnTo>
                    <a:pt x="916" y="493"/>
                  </a:lnTo>
                  <a:lnTo>
                    <a:pt x="0" y="491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0" name="任意多边形 157"/>
            <p:cNvSpPr/>
            <p:nvPr/>
          </p:nvSpPr>
          <p:spPr bwMode="auto">
            <a:xfrm>
              <a:off x="6827839" y="1995488"/>
              <a:ext cx="1454150" cy="782637"/>
            </a:xfrm>
            <a:custGeom>
              <a:avLst/>
              <a:gdLst>
                <a:gd name="T0" fmla="*/ 528 w 916"/>
                <a:gd name="T1" fmla="*/ 0 h 493"/>
                <a:gd name="T2" fmla="*/ 916 w 916"/>
                <a:gd name="T3" fmla="*/ 493 h 493"/>
                <a:gd name="T4" fmla="*/ 0 w 916"/>
                <a:gd name="T5" fmla="*/ 491 h 493"/>
                <a:gd name="T6" fmla="*/ 528 w 916"/>
                <a:gd name="T7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6" h="493">
                  <a:moveTo>
                    <a:pt x="528" y="0"/>
                  </a:moveTo>
                  <a:lnTo>
                    <a:pt x="916" y="493"/>
                  </a:lnTo>
                  <a:lnTo>
                    <a:pt x="0" y="491"/>
                  </a:lnTo>
                  <a:lnTo>
                    <a:pt x="5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1" name="任意多边形 158"/>
            <p:cNvSpPr/>
            <p:nvPr/>
          </p:nvSpPr>
          <p:spPr bwMode="auto">
            <a:xfrm>
              <a:off x="6827839" y="1995488"/>
              <a:ext cx="1454150" cy="782637"/>
            </a:xfrm>
            <a:custGeom>
              <a:avLst/>
              <a:gdLst>
                <a:gd name="T0" fmla="*/ 528 w 916"/>
                <a:gd name="T1" fmla="*/ 0 h 493"/>
                <a:gd name="T2" fmla="*/ 420 w 916"/>
                <a:gd name="T3" fmla="*/ 100 h 493"/>
                <a:gd name="T4" fmla="*/ 406 w 916"/>
                <a:gd name="T5" fmla="*/ 113 h 493"/>
                <a:gd name="T6" fmla="*/ 199 w 916"/>
                <a:gd name="T7" fmla="*/ 306 h 493"/>
                <a:gd name="T8" fmla="*/ 170 w 916"/>
                <a:gd name="T9" fmla="*/ 332 h 493"/>
                <a:gd name="T10" fmla="*/ 110 w 916"/>
                <a:gd name="T11" fmla="*/ 389 h 493"/>
                <a:gd name="T12" fmla="*/ 55 w 916"/>
                <a:gd name="T13" fmla="*/ 440 h 493"/>
                <a:gd name="T14" fmla="*/ 9 w 916"/>
                <a:gd name="T15" fmla="*/ 482 h 493"/>
                <a:gd name="T16" fmla="*/ 0 w 916"/>
                <a:gd name="T17" fmla="*/ 491 h 493"/>
                <a:gd name="T18" fmla="*/ 916 w 916"/>
                <a:gd name="T19" fmla="*/ 493 h 493"/>
                <a:gd name="T20" fmla="*/ 528 w 916"/>
                <a:gd name="T21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6" h="493">
                  <a:moveTo>
                    <a:pt x="528" y="0"/>
                  </a:moveTo>
                  <a:lnTo>
                    <a:pt x="420" y="100"/>
                  </a:lnTo>
                  <a:lnTo>
                    <a:pt x="406" y="113"/>
                  </a:lnTo>
                  <a:lnTo>
                    <a:pt x="199" y="306"/>
                  </a:lnTo>
                  <a:lnTo>
                    <a:pt x="170" y="332"/>
                  </a:lnTo>
                  <a:lnTo>
                    <a:pt x="110" y="389"/>
                  </a:lnTo>
                  <a:lnTo>
                    <a:pt x="55" y="440"/>
                  </a:lnTo>
                  <a:lnTo>
                    <a:pt x="9" y="482"/>
                  </a:lnTo>
                  <a:lnTo>
                    <a:pt x="0" y="491"/>
                  </a:lnTo>
                  <a:lnTo>
                    <a:pt x="916" y="49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rgbClr val="88D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2" name="任意多边形 159"/>
            <p:cNvSpPr/>
            <p:nvPr/>
          </p:nvSpPr>
          <p:spPr bwMode="auto">
            <a:xfrm>
              <a:off x="6827839" y="1995488"/>
              <a:ext cx="1454150" cy="782637"/>
            </a:xfrm>
            <a:custGeom>
              <a:avLst/>
              <a:gdLst>
                <a:gd name="T0" fmla="*/ 528 w 916"/>
                <a:gd name="T1" fmla="*/ 0 h 493"/>
                <a:gd name="T2" fmla="*/ 420 w 916"/>
                <a:gd name="T3" fmla="*/ 100 h 493"/>
                <a:gd name="T4" fmla="*/ 406 w 916"/>
                <a:gd name="T5" fmla="*/ 113 h 493"/>
                <a:gd name="T6" fmla="*/ 199 w 916"/>
                <a:gd name="T7" fmla="*/ 306 h 493"/>
                <a:gd name="T8" fmla="*/ 170 w 916"/>
                <a:gd name="T9" fmla="*/ 332 h 493"/>
                <a:gd name="T10" fmla="*/ 110 w 916"/>
                <a:gd name="T11" fmla="*/ 389 h 493"/>
                <a:gd name="T12" fmla="*/ 55 w 916"/>
                <a:gd name="T13" fmla="*/ 440 h 493"/>
                <a:gd name="T14" fmla="*/ 9 w 916"/>
                <a:gd name="T15" fmla="*/ 482 h 493"/>
                <a:gd name="T16" fmla="*/ 0 w 916"/>
                <a:gd name="T17" fmla="*/ 491 h 493"/>
                <a:gd name="T18" fmla="*/ 916 w 916"/>
                <a:gd name="T19" fmla="*/ 493 h 493"/>
                <a:gd name="T20" fmla="*/ 528 w 916"/>
                <a:gd name="T21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6" h="493">
                  <a:moveTo>
                    <a:pt x="528" y="0"/>
                  </a:moveTo>
                  <a:lnTo>
                    <a:pt x="420" y="100"/>
                  </a:lnTo>
                  <a:lnTo>
                    <a:pt x="406" y="113"/>
                  </a:lnTo>
                  <a:lnTo>
                    <a:pt x="199" y="306"/>
                  </a:lnTo>
                  <a:lnTo>
                    <a:pt x="170" y="332"/>
                  </a:lnTo>
                  <a:lnTo>
                    <a:pt x="110" y="389"/>
                  </a:lnTo>
                  <a:lnTo>
                    <a:pt x="55" y="440"/>
                  </a:lnTo>
                  <a:lnTo>
                    <a:pt x="9" y="482"/>
                  </a:lnTo>
                  <a:lnTo>
                    <a:pt x="0" y="491"/>
                  </a:lnTo>
                  <a:lnTo>
                    <a:pt x="916" y="493"/>
                  </a:lnTo>
                  <a:lnTo>
                    <a:pt x="5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3" name="任意多边形 160"/>
            <p:cNvSpPr/>
            <p:nvPr/>
          </p:nvSpPr>
          <p:spPr bwMode="auto">
            <a:xfrm>
              <a:off x="6578601" y="1803401"/>
              <a:ext cx="1087438" cy="971550"/>
            </a:xfrm>
            <a:custGeom>
              <a:avLst/>
              <a:gdLst>
                <a:gd name="T0" fmla="*/ 157 w 685"/>
                <a:gd name="T1" fmla="*/ 612 h 612"/>
                <a:gd name="T2" fmla="*/ 0 w 685"/>
                <a:gd name="T3" fmla="*/ 491 h 612"/>
                <a:gd name="T4" fmla="*/ 527 w 685"/>
                <a:gd name="T5" fmla="*/ 0 h 612"/>
                <a:gd name="T6" fmla="*/ 685 w 685"/>
                <a:gd name="T7" fmla="*/ 121 h 612"/>
                <a:gd name="T8" fmla="*/ 157 w 685"/>
                <a:gd name="T9" fmla="*/ 612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5" h="612">
                  <a:moveTo>
                    <a:pt x="157" y="612"/>
                  </a:moveTo>
                  <a:lnTo>
                    <a:pt x="0" y="491"/>
                  </a:lnTo>
                  <a:lnTo>
                    <a:pt x="527" y="0"/>
                  </a:lnTo>
                  <a:lnTo>
                    <a:pt x="685" y="121"/>
                  </a:lnTo>
                  <a:lnTo>
                    <a:pt x="157" y="612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4" name="任意多边形 161"/>
            <p:cNvSpPr/>
            <p:nvPr/>
          </p:nvSpPr>
          <p:spPr bwMode="auto">
            <a:xfrm>
              <a:off x="6578601" y="1803401"/>
              <a:ext cx="1087438" cy="971550"/>
            </a:xfrm>
            <a:custGeom>
              <a:avLst/>
              <a:gdLst>
                <a:gd name="T0" fmla="*/ 157 w 685"/>
                <a:gd name="T1" fmla="*/ 612 h 612"/>
                <a:gd name="T2" fmla="*/ 0 w 685"/>
                <a:gd name="T3" fmla="*/ 491 h 612"/>
                <a:gd name="T4" fmla="*/ 527 w 685"/>
                <a:gd name="T5" fmla="*/ 0 h 612"/>
                <a:gd name="T6" fmla="*/ 685 w 685"/>
                <a:gd name="T7" fmla="*/ 121 h 612"/>
                <a:gd name="T8" fmla="*/ 157 w 685"/>
                <a:gd name="T9" fmla="*/ 612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5" h="612">
                  <a:moveTo>
                    <a:pt x="157" y="612"/>
                  </a:moveTo>
                  <a:lnTo>
                    <a:pt x="0" y="491"/>
                  </a:lnTo>
                  <a:lnTo>
                    <a:pt x="527" y="0"/>
                  </a:lnTo>
                  <a:lnTo>
                    <a:pt x="685" y="121"/>
                  </a:lnTo>
                  <a:lnTo>
                    <a:pt x="157" y="6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5" name="任意多边形 162"/>
            <p:cNvSpPr/>
            <p:nvPr/>
          </p:nvSpPr>
          <p:spPr bwMode="auto">
            <a:xfrm>
              <a:off x="6578601" y="1803401"/>
              <a:ext cx="1087438" cy="971550"/>
            </a:xfrm>
            <a:custGeom>
              <a:avLst/>
              <a:gdLst>
                <a:gd name="T0" fmla="*/ 527 w 685"/>
                <a:gd name="T1" fmla="*/ 0 h 612"/>
                <a:gd name="T2" fmla="*/ 166 w 685"/>
                <a:gd name="T3" fmla="*/ 336 h 612"/>
                <a:gd name="T4" fmla="*/ 153 w 685"/>
                <a:gd name="T5" fmla="*/ 348 h 612"/>
                <a:gd name="T6" fmla="*/ 0 w 685"/>
                <a:gd name="T7" fmla="*/ 491 h 612"/>
                <a:gd name="T8" fmla="*/ 157 w 685"/>
                <a:gd name="T9" fmla="*/ 612 h 612"/>
                <a:gd name="T10" fmla="*/ 685 w 685"/>
                <a:gd name="T11" fmla="*/ 121 h 612"/>
                <a:gd name="T12" fmla="*/ 527 w 685"/>
                <a:gd name="T13" fmla="*/ 0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5" h="612">
                  <a:moveTo>
                    <a:pt x="527" y="0"/>
                  </a:moveTo>
                  <a:lnTo>
                    <a:pt x="166" y="336"/>
                  </a:lnTo>
                  <a:lnTo>
                    <a:pt x="153" y="348"/>
                  </a:lnTo>
                  <a:lnTo>
                    <a:pt x="0" y="491"/>
                  </a:lnTo>
                  <a:lnTo>
                    <a:pt x="157" y="612"/>
                  </a:lnTo>
                  <a:lnTo>
                    <a:pt x="685" y="1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348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6" name="任意多边形 163"/>
            <p:cNvSpPr/>
            <p:nvPr/>
          </p:nvSpPr>
          <p:spPr bwMode="auto">
            <a:xfrm>
              <a:off x="6578601" y="1803401"/>
              <a:ext cx="1087438" cy="971550"/>
            </a:xfrm>
            <a:custGeom>
              <a:avLst/>
              <a:gdLst>
                <a:gd name="T0" fmla="*/ 527 w 685"/>
                <a:gd name="T1" fmla="*/ 0 h 612"/>
                <a:gd name="T2" fmla="*/ 166 w 685"/>
                <a:gd name="T3" fmla="*/ 336 h 612"/>
                <a:gd name="T4" fmla="*/ 153 w 685"/>
                <a:gd name="T5" fmla="*/ 348 h 612"/>
                <a:gd name="T6" fmla="*/ 0 w 685"/>
                <a:gd name="T7" fmla="*/ 491 h 612"/>
                <a:gd name="T8" fmla="*/ 157 w 685"/>
                <a:gd name="T9" fmla="*/ 612 h 612"/>
                <a:gd name="T10" fmla="*/ 685 w 685"/>
                <a:gd name="T11" fmla="*/ 121 h 612"/>
                <a:gd name="T12" fmla="*/ 527 w 685"/>
                <a:gd name="T13" fmla="*/ 0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5" h="612">
                  <a:moveTo>
                    <a:pt x="527" y="0"/>
                  </a:moveTo>
                  <a:lnTo>
                    <a:pt x="166" y="336"/>
                  </a:lnTo>
                  <a:lnTo>
                    <a:pt x="153" y="348"/>
                  </a:lnTo>
                  <a:lnTo>
                    <a:pt x="0" y="491"/>
                  </a:lnTo>
                  <a:lnTo>
                    <a:pt x="157" y="612"/>
                  </a:lnTo>
                  <a:lnTo>
                    <a:pt x="685" y="121"/>
                  </a:lnTo>
                  <a:lnTo>
                    <a:pt x="5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7" name="任意多边形 164"/>
            <p:cNvSpPr/>
            <p:nvPr/>
          </p:nvSpPr>
          <p:spPr bwMode="auto">
            <a:xfrm>
              <a:off x="7207251" y="4797426"/>
              <a:ext cx="587375" cy="528637"/>
            </a:xfrm>
            <a:custGeom>
              <a:avLst/>
              <a:gdLst>
                <a:gd name="T0" fmla="*/ 8 w 259"/>
                <a:gd name="T1" fmla="*/ 230 h 233"/>
                <a:gd name="T2" fmla="*/ 253 w 259"/>
                <a:gd name="T3" fmla="*/ 224 h 233"/>
                <a:gd name="T4" fmla="*/ 258 w 259"/>
                <a:gd name="T5" fmla="*/ 149 h 233"/>
                <a:gd name="T6" fmla="*/ 258 w 259"/>
                <a:gd name="T7" fmla="*/ 148 h 233"/>
                <a:gd name="T8" fmla="*/ 237 w 259"/>
                <a:gd name="T9" fmla="*/ 0 h 233"/>
                <a:gd name="T10" fmla="*/ 85 w 259"/>
                <a:gd name="T11" fmla="*/ 2 h 233"/>
                <a:gd name="T12" fmla="*/ 111 w 259"/>
                <a:gd name="T13" fmla="*/ 148 h 233"/>
                <a:gd name="T14" fmla="*/ 112 w 259"/>
                <a:gd name="T15" fmla="*/ 150 h 233"/>
                <a:gd name="T16" fmla="*/ 16 w 259"/>
                <a:gd name="T17" fmla="*/ 198 h 233"/>
                <a:gd name="T18" fmla="*/ 8 w 259"/>
                <a:gd name="T19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233">
                  <a:moveTo>
                    <a:pt x="8" y="230"/>
                  </a:moveTo>
                  <a:cubicBezTo>
                    <a:pt x="16" y="233"/>
                    <a:pt x="244" y="230"/>
                    <a:pt x="253" y="224"/>
                  </a:cubicBezTo>
                  <a:cubicBezTo>
                    <a:pt x="256" y="222"/>
                    <a:pt x="258" y="189"/>
                    <a:pt x="258" y="149"/>
                  </a:cubicBezTo>
                  <a:cubicBezTo>
                    <a:pt x="258" y="149"/>
                    <a:pt x="258" y="148"/>
                    <a:pt x="258" y="148"/>
                  </a:cubicBezTo>
                  <a:cubicBezTo>
                    <a:pt x="259" y="139"/>
                    <a:pt x="237" y="0"/>
                    <a:pt x="237" y="0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111" y="148"/>
                    <a:pt x="111" y="148"/>
                    <a:pt x="111" y="148"/>
                  </a:cubicBezTo>
                  <a:cubicBezTo>
                    <a:pt x="112" y="150"/>
                    <a:pt x="112" y="150"/>
                    <a:pt x="112" y="150"/>
                  </a:cubicBezTo>
                  <a:cubicBezTo>
                    <a:pt x="112" y="150"/>
                    <a:pt x="25" y="191"/>
                    <a:pt x="16" y="198"/>
                  </a:cubicBezTo>
                  <a:cubicBezTo>
                    <a:pt x="7" y="205"/>
                    <a:pt x="0" y="228"/>
                    <a:pt x="8" y="23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8" name="任意多边形 165"/>
            <p:cNvSpPr/>
            <p:nvPr/>
          </p:nvSpPr>
          <p:spPr bwMode="auto">
            <a:xfrm>
              <a:off x="7207251" y="5132388"/>
              <a:ext cx="585788" cy="190500"/>
            </a:xfrm>
            <a:custGeom>
              <a:avLst/>
              <a:gdLst>
                <a:gd name="T0" fmla="*/ 8 w 258"/>
                <a:gd name="T1" fmla="*/ 82 h 84"/>
                <a:gd name="T2" fmla="*/ 135 w 258"/>
                <a:gd name="T3" fmla="*/ 82 h 84"/>
                <a:gd name="T4" fmla="*/ 171 w 258"/>
                <a:gd name="T5" fmla="*/ 82 h 84"/>
                <a:gd name="T6" fmla="*/ 253 w 258"/>
                <a:gd name="T7" fmla="*/ 76 h 84"/>
                <a:gd name="T8" fmla="*/ 258 w 258"/>
                <a:gd name="T9" fmla="*/ 3 h 84"/>
                <a:gd name="T10" fmla="*/ 258 w 258"/>
                <a:gd name="T11" fmla="*/ 1 h 84"/>
                <a:gd name="T12" fmla="*/ 258 w 258"/>
                <a:gd name="T13" fmla="*/ 0 h 84"/>
                <a:gd name="T14" fmla="*/ 258 w 258"/>
                <a:gd name="T15" fmla="*/ 0 h 84"/>
                <a:gd name="T16" fmla="*/ 111 w 258"/>
                <a:gd name="T17" fmla="*/ 0 h 84"/>
                <a:gd name="T18" fmla="*/ 111 w 258"/>
                <a:gd name="T19" fmla="*/ 2 h 84"/>
                <a:gd name="T20" fmla="*/ 16 w 258"/>
                <a:gd name="T21" fmla="*/ 50 h 84"/>
                <a:gd name="T22" fmla="*/ 8 w 258"/>
                <a:gd name="T23" fmla="*/ 8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8" h="84">
                  <a:moveTo>
                    <a:pt x="8" y="82"/>
                  </a:moveTo>
                  <a:cubicBezTo>
                    <a:pt x="13" y="84"/>
                    <a:pt x="74" y="84"/>
                    <a:pt x="135" y="82"/>
                  </a:cubicBezTo>
                  <a:cubicBezTo>
                    <a:pt x="147" y="82"/>
                    <a:pt x="159" y="82"/>
                    <a:pt x="171" y="82"/>
                  </a:cubicBezTo>
                  <a:cubicBezTo>
                    <a:pt x="214" y="80"/>
                    <a:pt x="250" y="79"/>
                    <a:pt x="253" y="76"/>
                  </a:cubicBezTo>
                  <a:cubicBezTo>
                    <a:pt x="256" y="74"/>
                    <a:pt x="258" y="42"/>
                    <a:pt x="258" y="3"/>
                  </a:cubicBezTo>
                  <a:cubicBezTo>
                    <a:pt x="258" y="2"/>
                    <a:pt x="258" y="2"/>
                    <a:pt x="258" y="1"/>
                  </a:cubicBezTo>
                  <a:cubicBezTo>
                    <a:pt x="258" y="1"/>
                    <a:pt x="258" y="0"/>
                    <a:pt x="258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111" y="2"/>
                    <a:pt x="25" y="43"/>
                    <a:pt x="16" y="50"/>
                  </a:cubicBezTo>
                  <a:cubicBezTo>
                    <a:pt x="7" y="57"/>
                    <a:pt x="0" y="80"/>
                    <a:pt x="8" y="82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9" name="任意多边形 166"/>
            <p:cNvSpPr/>
            <p:nvPr/>
          </p:nvSpPr>
          <p:spPr bwMode="auto">
            <a:xfrm>
              <a:off x="7229476" y="5291138"/>
              <a:ext cx="527050" cy="11112"/>
            </a:xfrm>
            <a:custGeom>
              <a:avLst/>
              <a:gdLst>
                <a:gd name="T0" fmla="*/ 1 w 232"/>
                <a:gd name="T1" fmla="*/ 4 h 5"/>
                <a:gd name="T2" fmla="*/ 232 w 232"/>
                <a:gd name="T3" fmla="*/ 1 h 5"/>
                <a:gd name="T4" fmla="*/ 232 w 232"/>
                <a:gd name="T5" fmla="*/ 2 h 5"/>
                <a:gd name="T6" fmla="*/ 1 w 232"/>
                <a:gd name="T7" fmla="*/ 4 h 5"/>
                <a:gd name="T8" fmla="*/ 1 w 23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5">
                  <a:moveTo>
                    <a:pt x="1" y="4"/>
                  </a:moveTo>
                  <a:cubicBezTo>
                    <a:pt x="39" y="2"/>
                    <a:pt x="194" y="0"/>
                    <a:pt x="232" y="1"/>
                  </a:cubicBezTo>
                  <a:cubicBezTo>
                    <a:pt x="232" y="2"/>
                    <a:pt x="232" y="2"/>
                    <a:pt x="232" y="2"/>
                  </a:cubicBezTo>
                  <a:cubicBezTo>
                    <a:pt x="194" y="4"/>
                    <a:pt x="39" y="5"/>
                    <a:pt x="1" y="4"/>
                  </a:cubicBezTo>
                  <a:cubicBezTo>
                    <a:pt x="0" y="4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0" name="任意多边形 167"/>
            <p:cNvSpPr/>
            <p:nvPr/>
          </p:nvSpPr>
          <p:spPr bwMode="auto">
            <a:xfrm>
              <a:off x="7419976" y="5127626"/>
              <a:ext cx="106363" cy="30162"/>
            </a:xfrm>
            <a:custGeom>
              <a:avLst/>
              <a:gdLst>
                <a:gd name="T0" fmla="*/ 1 w 47"/>
                <a:gd name="T1" fmla="*/ 3 h 13"/>
                <a:gd name="T2" fmla="*/ 46 w 47"/>
                <a:gd name="T3" fmla="*/ 12 h 13"/>
                <a:gd name="T4" fmla="*/ 46 w 47"/>
                <a:gd name="T5" fmla="*/ 13 h 13"/>
                <a:gd name="T6" fmla="*/ 1 w 47"/>
                <a:gd name="T7" fmla="*/ 5 h 13"/>
                <a:gd name="T8" fmla="*/ 1 w 47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3">
                  <a:moveTo>
                    <a:pt x="1" y="3"/>
                  </a:moveTo>
                  <a:cubicBezTo>
                    <a:pt x="16" y="0"/>
                    <a:pt x="35" y="2"/>
                    <a:pt x="46" y="12"/>
                  </a:cubicBezTo>
                  <a:cubicBezTo>
                    <a:pt x="47" y="13"/>
                    <a:pt x="46" y="13"/>
                    <a:pt x="46" y="13"/>
                  </a:cubicBezTo>
                  <a:cubicBezTo>
                    <a:pt x="31" y="9"/>
                    <a:pt x="17" y="6"/>
                    <a:pt x="1" y="5"/>
                  </a:cubicBezTo>
                  <a:cubicBezTo>
                    <a:pt x="0" y="4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1" name="任意多边形 168"/>
            <p:cNvSpPr/>
            <p:nvPr/>
          </p:nvSpPr>
          <p:spPr bwMode="auto">
            <a:xfrm>
              <a:off x="7396164" y="5141913"/>
              <a:ext cx="106363" cy="31750"/>
            </a:xfrm>
            <a:custGeom>
              <a:avLst/>
              <a:gdLst>
                <a:gd name="T0" fmla="*/ 1 w 47"/>
                <a:gd name="T1" fmla="*/ 3 h 14"/>
                <a:gd name="T2" fmla="*/ 47 w 47"/>
                <a:gd name="T3" fmla="*/ 13 h 14"/>
                <a:gd name="T4" fmla="*/ 46 w 47"/>
                <a:gd name="T5" fmla="*/ 14 h 14"/>
                <a:gd name="T6" fmla="*/ 1 w 47"/>
                <a:gd name="T7" fmla="*/ 5 h 14"/>
                <a:gd name="T8" fmla="*/ 1 w 47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4">
                  <a:moveTo>
                    <a:pt x="1" y="3"/>
                  </a:moveTo>
                  <a:cubicBezTo>
                    <a:pt x="16" y="0"/>
                    <a:pt x="35" y="2"/>
                    <a:pt x="47" y="13"/>
                  </a:cubicBezTo>
                  <a:cubicBezTo>
                    <a:pt x="47" y="13"/>
                    <a:pt x="46" y="14"/>
                    <a:pt x="46" y="14"/>
                  </a:cubicBezTo>
                  <a:cubicBezTo>
                    <a:pt x="31" y="9"/>
                    <a:pt x="17" y="7"/>
                    <a:pt x="1" y="5"/>
                  </a:cubicBezTo>
                  <a:cubicBezTo>
                    <a:pt x="0" y="5"/>
                    <a:pt x="0" y="4"/>
                    <a:pt x="1" y="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2" name="任意多边形 169"/>
            <p:cNvSpPr/>
            <p:nvPr/>
          </p:nvSpPr>
          <p:spPr bwMode="auto">
            <a:xfrm>
              <a:off x="7370764" y="5157788"/>
              <a:ext cx="106363" cy="31750"/>
            </a:xfrm>
            <a:custGeom>
              <a:avLst/>
              <a:gdLst>
                <a:gd name="T0" fmla="*/ 1 w 47"/>
                <a:gd name="T1" fmla="*/ 3 h 14"/>
                <a:gd name="T2" fmla="*/ 47 w 47"/>
                <a:gd name="T3" fmla="*/ 13 h 14"/>
                <a:gd name="T4" fmla="*/ 46 w 47"/>
                <a:gd name="T5" fmla="*/ 14 h 14"/>
                <a:gd name="T6" fmla="*/ 1 w 47"/>
                <a:gd name="T7" fmla="*/ 5 h 14"/>
                <a:gd name="T8" fmla="*/ 1 w 47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4">
                  <a:moveTo>
                    <a:pt x="1" y="3"/>
                  </a:moveTo>
                  <a:cubicBezTo>
                    <a:pt x="16" y="0"/>
                    <a:pt x="35" y="2"/>
                    <a:pt x="47" y="13"/>
                  </a:cubicBezTo>
                  <a:cubicBezTo>
                    <a:pt x="47" y="13"/>
                    <a:pt x="47" y="14"/>
                    <a:pt x="46" y="14"/>
                  </a:cubicBezTo>
                  <a:cubicBezTo>
                    <a:pt x="31" y="9"/>
                    <a:pt x="17" y="6"/>
                    <a:pt x="1" y="5"/>
                  </a:cubicBezTo>
                  <a:cubicBezTo>
                    <a:pt x="0" y="5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3" name="任意多边形 170"/>
            <p:cNvSpPr/>
            <p:nvPr/>
          </p:nvSpPr>
          <p:spPr bwMode="auto">
            <a:xfrm>
              <a:off x="7291389" y="3568701"/>
              <a:ext cx="852488" cy="1563687"/>
            </a:xfrm>
            <a:custGeom>
              <a:avLst/>
              <a:gdLst>
                <a:gd name="T0" fmla="*/ 71 w 376"/>
                <a:gd name="T1" fmla="*/ 689 h 689"/>
                <a:gd name="T2" fmla="*/ 226 w 376"/>
                <a:gd name="T3" fmla="*/ 689 h 689"/>
                <a:gd name="T4" fmla="*/ 176 w 376"/>
                <a:gd name="T5" fmla="*/ 356 h 689"/>
                <a:gd name="T6" fmla="*/ 376 w 376"/>
                <a:gd name="T7" fmla="*/ 0 h 689"/>
                <a:gd name="T8" fmla="*/ 201 w 376"/>
                <a:gd name="T9" fmla="*/ 0 h 689"/>
                <a:gd name="T10" fmla="*/ 17 w 376"/>
                <a:gd name="T11" fmla="*/ 316 h 689"/>
                <a:gd name="T12" fmla="*/ 71 w 376"/>
                <a:gd name="T13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689">
                  <a:moveTo>
                    <a:pt x="71" y="689"/>
                  </a:moveTo>
                  <a:cubicBezTo>
                    <a:pt x="226" y="689"/>
                    <a:pt x="226" y="689"/>
                    <a:pt x="226" y="689"/>
                  </a:cubicBezTo>
                  <a:cubicBezTo>
                    <a:pt x="226" y="689"/>
                    <a:pt x="174" y="363"/>
                    <a:pt x="176" y="356"/>
                  </a:cubicBezTo>
                  <a:cubicBezTo>
                    <a:pt x="176" y="353"/>
                    <a:pt x="376" y="0"/>
                    <a:pt x="376" y="0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201" y="0"/>
                    <a:pt x="39" y="252"/>
                    <a:pt x="17" y="316"/>
                  </a:cubicBezTo>
                  <a:cubicBezTo>
                    <a:pt x="0" y="362"/>
                    <a:pt x="71" y="689"/>
                    <a:pt x="71" y="689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4" name="任意多边形 171"/>
            <p:cNvSpPr/>
            <p:nvPr/>
          </p:nvSpPr>
          <p:spPr bwMode="auto">
            <a:xfrm>
              <a:off x="7443789" y="5057776"/>
              <a:ext cx="328613" cy="14287"/>
            </a:xfrm>
            <a:custGeom>
              <a:avLst/>
              <a:gdLst>
                <a:gd name="T0" fmla="*/ 1 w 145"/>
                <a:gd name="T1" fmla="*/ 3 h 6"/>
                <a:gd name="T2" fmla="*/ 29 w 145"/>
                <a:gd name="T3" fmla="*/ 1 h 6"/>
                <a:gd name="T4" fmla="*/ 57 w 145"/>
                <a:gd name="T5" fmla="*/ 1 h 6"/>
                <a:gd name="T6" fmla="*/ 113 w 145"/>
                <a:gd name="T7" fmla="*/ 0 h 6"/>
                <a:gd name="T8" fmla="*/ 128 w 145"/>
                <a:gd name="T9" fmla="*/ 0 h 6"/>
                <a:gd name="T10" fmla="*/ 144 w 145"/>
                <a:gd name="T11" fmla="*/ 0 h 6"/>
                <a:gd name="T12" fmla="*/ 144 w 145"/>
                <a:gd name="T13" fmla="*/ 1 h 6"/>
                <a:gd name="T14" fmla="*/ 130 w 145"/>
                <a:gd name="T15" fmla="*/ 2 h 6"/>
                <a:gd name="T16" fmla="*/ 116 w 145"/>
                <a:gd name="T17" fmla="*/ 3 h 6"/>
                <a:gd name="T18" fmla="*/ 88 w 145"/>
                <a:gd name="T19" fmla="*/ 5 h 6"/>
                <a:gd name="T20" fmla="*/ 33 w 145"/>
                <a:gd name="T21" fmla="*/ 6 h 6"/>
                <a:gd name="T22" fmla="*/ 1 w 145"/>
                <a:gd name="T23" fmla="*/ 4 h 6"/>
                <a:gd name="T24" fmla="*/ 1 w 145"/>
                <a:gd name="T2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6">
                  <a:moveTo>
                    <a:pt x="1" y="3"/>
                  </a:moveTo>
                  <a:cubicBezTo>
                    <a:pt x="10" y="3"/>
                    <a:pt x="19" y="2"/>
                    <a:pt x="29" y="1"/>
                  </a:cubicBezTo>
                  <a:cubicBezTo>
                    <a:pt x="38" y="1"/>
                    <a:pt x="47" y="1"/>
                    <a:pt x="57" y="1"/>
                  </a:cubicBezTo>
                  <a:cubicBezTo>
                    <a:pt x="75" y="0"/>
                    <a:pt x="94" y="0"/>
                    <a:pt x="113" y="0"/>
                  </a:cubicBezTo>
                  <a:cubicBezTo>
                    <a:pt x="118" y="0"/>
                    <a:pt x="123" y="0"/>
                    <a:pt x="128" y="0"/>
                  </a:cubicBezTo>
                  <a:cubicBezTo>
                    <a:pt x="134" y="0"/>
                    <a:pt x="139" y="0"/>
                    <a:pt x="144" y="0"/>
                  </a:cubicBezTo>
                  <a:cubicBezTo>
                    <a:pt x="145" y="0"/>
                    <a:pt x="145" y="1"/>
                    <a:pt x="144" y="1"/>
                  </a:cubicBezTo>
                  <a:cubicBezTo>
                    <a:pt x="140" y="1"/>
                    <a:pt x="135" y="2"/>
                    <a:pt x="130" y="2"/>
                  </a:cubicBezTo>
                  <a:cubicBezTo>
                    <a:pt x="126" y="2"/>
                    <a:pt x="121" y="3"/>
                    <a:pt x="116" y="3"/>
                  </a:cubicBezTo>
                  <a:cubicBezTo>
                    <a:pt x="107" y="4"/>
                    <a:pt x="98" y="4"/>
                    <a:pt x="88" y="5"/>
                  </a:cubicBezTo>
                  <a:cubicBezTo>
                    <a:pt x="70" y="5"/>
                    <a:pt x="51" y="6"/>
                    <a:pt x="33" y="6"/>
                  </a:cubicBezTo>
                  <a:cubicBezTo>
                    <a:pt x="22" y="6"/>
                    <a:pt x="11" y="5"/>
                    <a:pt x="1" y="4"/>
                  </a:cubicBezTo>
                  <a:cubicBezTo>
                    <a:pt x="0" y="4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5" name="任意多边形 172"/>
            <p:cNvSpPr/>
            <p:nvPr/>
          </p:nvSpPr>
          <p:spPr bwMode="auto">
            <a:xfrm>
              <a:off x="7635876" y="3595688"/>
              <a:ext cx="449263" cy="1431925"/>
            </a:xfrm>
            <a:custGeom>
              <a:avLst/>
              <a:gdLst>
                <a:gd name="T0" fmla="*/ 3 w 198"/>
                <a:gd name="T1" fmla="*/ 331 h 631"/>
                <a:gd name="T2" fmla="*/ 16 w 198"/>
                <a:gd name="T3" fmla="*/ 304 h 631"/>
                <a:gd name="T4" fmla="*/ 51 w 198"/>
                <a:gd name="T5" fmla="*/ 246 h 631"/>
                <a:gd name="T6" fmla="*/ 122 w 198"/>
                <a:gd name="T7" fmla="*/ 128 h 631"/>
                <a:gd name="T8" fmla="*/ 158 w 198"/>
                <a:gd name="T9" fmla="*/ 70 h 631"/>
                <a:gd name="T10" fmla="*/ 197 w 198"/>
                <a:gd name="T11" fmla="*/ 0 h 631"/>
                <a:gd name="T12" fmla="*/ 198 w 198"/>
                <a:gd name="T13" fmla="*/ 0 h 631"/>
                <a:gd name="T14" fmla="*/ 169 w 198"/>
                <a:gd name="T15" fmla="*/ 56 h 631"/>
                <a:gd name="T16" fmla="*/ 136 w 198"/>
                <a:gd name="T17" fmla="*/ 113 h 631"/>
                <a:gd name="T18" fmla="*/ 66 w 198"/>
                <a:gd name="T19" fmla="*/ 229 h 631"/>
                <a:gd name="T20" fmla="*/ 30 w 198"/>
                <a:gd name="T21" fmla="*/ 288 h 631"/>
                <a:gd name="T22" fmla="*/ 13 w 198"/>
                <a:gd name="T23" fmla="*/ 316 h 631"/>
                <a:gd name="T24" fmla="*/ 5 w 198"/>
                <a:gd name="T25" fmla="*/ 346 h 631"/>
                <a:gd name="T26" fmla="*/ 8 w 198"/>
                <a:gd name="T27" fmla="*/ 379 h 631"/>
                <a:gd name="T28" fmla="*/ 13 w 198"/>
                <a:gd name="T29" fmla="*/ 413 h 631"/>
                <a:gd name="T30" fmla="*/ 22 w 198"/>
                <a:gd name="T31" fmla="*/ 480 h 631"/>
                <a:gd name="T32" fmla="*/ 42 w 198"/>
                <a:gd name="T33" fmla="*/ 614 h 631"/>
                <a:gd name="T34" fmla="*/ 45 w 198"/>
                <a:gd name="T35" fmla="*/ 630 h 631"/>
                <a:gd name="T36" fmla="*/ 44 w 198"/>
                <a:gd name="T37" fmla="*/ 630 h 631"/>
                <a:gd name="T38" fmla="*/ 22 w 198"/>
                <a:gd name="T39" fmla="*/ 496 h 631"/>
                <a:gd name="T40" fmla="*/ 3 w 198"/>
                <a:gd name="T41" fmla="*/ 362 h 631"/>
                <a:gd name="T42" fmla="*/ 3 w 198"/>
                <a:gd name="T43" fmla="*/ 3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8" h="631">
                  <a:moveTo>
                    <a:pt x="3" y="331"/>
                  </a:moveTo>
                  <a:cubicBezTo>
                    <a:pt x="5" y="321"/>
                    <a:pt x="11" y="313"/>
                    <a:pt x="16" y="304"/>
                  </a:cubicBezTo>
                  <a:cubicBezTo>
                    <a:pt x="28" y="285"/>
                    <a:pt x="39" y="265"/>
                    <a:pt x="51" y="246"/>
                  </a:cubicBezTo>
                  <a:cubicBezTo>
                    <a:pt x="75" y="207"/>
                    <a:pt x="99" y="168"/>
                    <a:pt x="122" y="128"/>
                  </a:cubicBezTo>
                  <a:cubicBezTo>
                    <a:pt x="134" y="109"/>
                    <a:pt x="146" y="90"/>
                    <a:pt x="158" y="70"/>
                  </a:cubicBezTo>
                  <a:cubicBezTo>
                    <a:pt x="169" y="53"/>
                    <a:pt x="194" y="5"/>
                    <a:pt x="197" y="0"/>
                  </a:cubicBezTo>
                  <a:cubicBezTo>
                    <a:pt x="197" y="0"/>
                    <a:pt x="198" y="0"/>
                    <a:pt x="198" y="0"/>
                  </a:cubicBezTo>
                  <a:cubicBezTo>
                    <a:pt x="190" y="17"/>
                    <a:pt x="179" y="38"/>
                    <a:pt x="169" y="56"/>
                  </a:cubicBezTo>
                  <a:cubicBezTo>
                    <a:pt x="158" y="75"/>
                    <a:pt x="147" y="94"/>
                    <a:pt x="136" y="113"/>
                  </a:cubicBezTo>
                  <a:cubicBezTo>
                    <a:pt x="112" y="152"/>
                    <a:pt x="89" y="190"/>
                    <a:pt x="66" y="229"/>
                  </a:cubicBezTo>
                  <a:cubicBezTo>
                    <a:pt x="54" y="249"/>
                    <a:pt x="42" y="268"/>
                    <a:pt x="30" y="288"/>
                  </a:cubicBezTo>
                  <a:cubicBezTo>
                    <a:pt x="24" y="297"/>
                    <a:pt x="19" y="306"/>
                    <a:pt x="13" y="316"/>
                  </a:cubicBezTo>
                  <a:cubicBezTo>
                    <a:pt x="8" y="325"/>
                    <a:pt x="4" y="335"/>
                    <a:pt x="5" y="346"/>
                  </a:cubicBezTo>
                  <a:cubicBezTo>
                    <a:pt x="5" y="357"/>
                    <a:pt x="7" y="368"/>
                    <a:pt x="8" y="379"/>
                  </a:cubicBezTo>
                  <a:cubicBezTo>
                    <a:pt x="10" y="391"/>
                    <a:pt x="11" y="402"/>
                    <a:pt x="13" y="413"/>
                  </a:cubicBezTo>
                  <a:cubicBezTo>
                    <a:pt x="16" y="435"/>
                    <a:pt x="19" y="457"/>
                    <a:pt x="22" y="480"/>
                  </a:cubicBezTo>
                  <a:cubicBezTo>
                    <a:pt x="28" y="524"/>
                    <a:pt x="35" y="569"/>
                    <a:pt x="42" y="614"/>
                  </a:cubicBezTo>
                  <a:cubicBezTo>
                    <a:pt x="43" y="619"/>
                    <a:pt x="44" y="625"/>
                    <a:pt x="45" y="630"/>
                  </a:cubicBezTo>
                  <a:cubicBezTo>
                    <a:pt x="45" y="631"/>
                    <a:pt x="44" y="631"/>
                    <a:pt x="44" y="630"/>
                  </a:cubicBezTo>
                  <a:cubicBezTo>
                    <a:pt x="36" y="586"/>
                    <a:pt x="28" y="541"/>
                    <a:pt x="22" y="496"/>
                  </a:cubicBezTo>
                  <a:cubicBezTo>
                    <a:pt x="15" y="452"/>
                    <a:pt x="9" y="407"/>
                    <a:pt x="3" y="362"/>
                  </a:cubicBezTo>
                  <a:cubicBezTo>
                    <a:pt x="1" y="352"/>
                    <a:pt x="0" y="341"/>
                    <a:pt x="3" y="33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6" name="任意多边形 173"/>
            <p:cNvSpPr/>
            <p:nvPr/>
          </p:nvSpPr>
          <p:spPr bwMode="auto">
            <a:xfrm>
              <a:off x="8212139" y="4819651"/>
              <a:ext cx="719138" cy="533400"/>
            </a:xfrm>
            <a:custGeom>
              <a:avLst/>
              <a:gdLst>
                <a:gd name="T0" fmla="*/ 309 w 317"/>
                <a:gd name="T1" fmla="*/ 233 h 235"/>
                <a:gd name="T2" fmla="*/ 65 w 317"/>
                <a:gd name="T3" fmla="*/ 224 h 235"/>
                <a:gd name="T4" fmla="*/ 60 w 317"/>
                <a:gd name="T5" fmla="*/ 149 h 235"/>
                <a:gd name="T6" fmla="*/ 60 w 317"/>
                <a:gd name="T7" fmla="*/ 148 h 235"/>
                <a:gd name="T8" fmla="*/ 0 w 317"/>
                <a:gd name="T9" fmla="*/ 0 h 235"/>
                <a:gd name="T10" fmla="*/ 149 w 317"/>
                <a:gd name="T11" fmla="*/ 3 h 235"/>
                <a:gd name="T12" fmla="*/ 207 w 317"/>
                <a:gd name="T13" fmla="*/ 149 h 235"/>
                <a:gd name="T14" fmla="*/ 207 w 317"/>
                <a:gd name="T15" fmla="*/ 152 h 235"/>
                <a:gd name="T16" fmla="*/ 302 w 317"/>
                <a:gd name="T17" fmla="*/ 200 h 235"/>
                <a:gd name="T18" fmla="*/ 309 w 317"/>
                <a:gd name="T19" fmla="*/ 23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235">
                  <a:moveTo>
                    <a:pt x="309" y="233"/>
                  </a:moveTo>
                  <a:cubicBezTo>
                    <a:pt x="301" y="235"/>
                    <a:pt x="74" y="230"/>
                    <a:pt x="65" y="224"/>
                  </a:cubicBezTo>
                  <a:cubicBezTo>
                    <a:pt x="62" y="222"/>
                    <a:pt x="61" y="189"/>
                    <a:pt x="60" y="149"/>
                  </a:cubicBezTo>
                  <a:cubicBezTo>
                    <a:pt x="60" y="148"/>
                    <a:pt x="60" y="148"/>
                    <a:pt x="60" y="148"/>
                  </a:cubicBezTo>
                  <a:cubicBezTo>
                    <a:pt x="60" y="139"/>
                    <a:pt x="0" y="0"/>
                    <a:pt x="0" y="0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207" y="149"/>
                    <a:pt x="207" y="149"/>
                    <a:pt x="207" y="149"/>
                  </a:cubicBezTo>
                  <a:cubicBezTo>
                    <a:pt x="207" y="152"/>
                    <a:pt x="207" y="152"/>
                    <a:pt x="207" y="152"/>
                  </a:cubicBezTo>
                  <a:cubicBezTo>
                    <a:pt x="207" y="152"/>
                    <a:pt x="294" y="193"/>
                    <a:pt x="302" y="200"/>
                  </a:cubicBezTo>
                  <a:cubicBezTo>
                    <a:pt x="311" y="207"/>
                    <a:pt x="317" y="230"/>
                    <a:pt x="309" y="233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7" name="任意多边形 174"/>
            <p:cNvSpPr/>
            <p:nvPr/>
          </p:nvSpPr>
          <p:spPr bwMode="auto">
            <a:xfrm>
              <a:off x="8324851" y="5087938"/>
              <a:ext cx="606425" cy="265112"/>
            </a:xfrm>
            <a:custGeom>
              <a:avLst/>
              <a:gdLst>
                <a:gd name="T0" fmla="*/ 259 w 267"/>
                <a:gd name="T1" fmla="*/ 115 h 117"/>
                <a:gd name="T2" fmla="*/ 15 w 267"/>
                <a:gd name="T3" fmla="*/ 106 h 117"/>
                <a:gd name="T4" fmla="*/ 10 w 267"/>
                <a:gd name="T5" fmla="*/ 31 h 117"/>
                <a:gd name="T6" fmla="*/ 10 w 267"/>
                <a:gd name="T7" fmla="*/ 30 h 117"/>
                <a:gd name="T8" fmla="*/ 0 w 267"/>
                <a:gd name="T9" fmla="*/ 0 h 117"/>
                <a:gd name="T10" fmla="*/ 147 w 267"/>
                <a:gd name="T11" fmla="*/ 3 h 117"/>
                <a:gd name="T12" fmla="*/ 157 w 267"/>
                <a:gd name="T13" fmla="*/ 31 h 117"/>
                <a:gd name="T14" fmla="*/ 157 w 267"/>
                <a:gd name="T15" fmla="*/ 34 h 117"/>
                <a:gd name="T16" fmla="*/ 252 w 267"/>
                <a:gd name="T17" fmla="*/ 82 h 117"/>
                <a:gd name="T18" fmla="*/ 259 w 267"/>
                <a:gd name="T19" fmla="*/ 11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7" h="117">
                  <a:moveTo>
                    <a:pt x="259" y="115"/>
                  </a:moveTo>
                  <a:cubicBezTo>
                    <a:pt x="251" y="117"/>
                    <a:pt x="24" y="112"/>
                    <a:pt x="15" y="106"/>
                  </a:cubicBezTo>
                  <a:cubicBezTo>
                    <a:pt x="12" y="104"/>
                    <a:pt x="11" y="71"/>
                    <a:pt x="10" y="3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0"/>
                    <a:pt x="0" y="2"/>
                    <a:pt x="0" y="0"/>
                  </a:cubicBezTo>
                  <a:cubicBezTo>
                    <a:pt x="147" y="3"/>
                    <a:pt x="147" y="3"/>
                    <a:pt x="147" y="3"/>
                  </a:cubicBezTo>
                  <a:cubicBezTo>
                    <a:pt x="157" y="31"/>
                    <a:pt x="157" y="31"/>
                    <a:pt x="157" y="31"/>
                  </a:cubicBezTo>
                  <a:cubicBezTo>
                    <a:pt x="157" y="34"/>
                    <a:pt x="157" y="34"/>
                    <a:pt x="157" y="34"/>
                  </a:cubicBezTo>
                  <a:cubicBezTo>
                    <a:pt x="157" y="34"/>
                    <a:pt x="244" y="75"/>
                    <a:pt x="252" y="82"/>
                  </a:cubicBezTo>
                  <a:cubicBezTo>
                    <a:pt x="261" y="89"/>
                    <a:pt x="267" y="112"/>
                    <a:pt x="259" y="115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8" name="任意多边形 175"/>
            <p:cNvSpPr/>
            <p:nvPr/>
          </p:nvSpPr>
          <p:spPr bwMode="auto">
            <a:xfrm>
              <a:off x="8348664" y="5154613"/>
              <a:ext cx="582613" cy="198437"/>
            </a:xfrm>
            <a:custGeom>
              <a:avLst/>
              <a:gdLst>
                <a:gd name="T0" fmla="*/ 249 w 257"/>
                <a:gd name="T1" fmla="*/ 85 h 87"/>
                <a:gd name="T2" fmla="*/ 5 w 257"/>
                <a:gd name="T3" fmla="*/ 76 h 87"/>
                <a:gd name="T4" fmla="*/ 0 w 257"/>
                <a:gd name="T5" fmla="*/ 1 h 87"/>
                <a:gd name="T6" fmla="*/ 0 w 257"/>
                <a:gd name="T7" fmla="*/ 0 h 87"/>
                <a:gd name="T8" fmla="*/ 147 w 257"/>
                <a:gd name="T9" fmla="*/ 1 h 87"/>
                <a:gd name="T10" fmla="*/ 147 w 257"/>
                <a:gd name="T11" fmla="*/ 4 h 87"/>
                <a:gd name="T12" fmla="*/ 242 w 257"/>
                <a:gd name="T13" fmla="*/ 52 h 87"/>
                <a:gd name="T14" fmla="*/ 249 w 257"/>
                <a:gd name="T15" fmla="*/ 8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7" h="87">
                  <a:moveTo>
                    <a:pt x="249" y="85"/>
                  </a:moveTo>
                  <a:cubicBezTo>
                    <a:pt x="241" y="87"/>
                    <a:pt x="14" y="82"/>
                    <a:pt x="5" y="76"/>
                  </a:cubicBezTo>
                  <a:cubicBezTo>
                    <a:pt x="2" y="74"/>
                    <a:pt x="1" y="4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7" y="1"/>
                    <a:pt x="147" y="1"/>
                    <a:pt x="147" y="1"/>
                  </a:cubicBezTo>
                  <a:cubicBezTo>
                    <a:pt x="147" y="4"/>
                    <a:pt x="147" y="4"/>
                    <a:pt x="147" y="4"/>
                  </a:cubicBezTo>
                  <a:cubicBezTo>
                    <a:pt x="147" y="4"/>
                    <a:pt x="234" y="45"/>
                    <a:pt x="242" y="52"/>
                  </a:cubicBezTo>
                  <a:cubicBezTo>
                    <a:pt x="251" y="59"/>
                    <a:pt x="257" y="82"/>
                    <a:pt x="249" y="85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9" name="任意多边形 176"/>
            <p:cNvSpPr/>
            <p:nvPr/>
          </p:nvSpPr>
          <p:spPr bwMode="auto">
            <a:xfrm>
              <a:off x="8385176" y="5314951"/>
              <a:ext cx="525463" cy="15875"/>
            </a:xfrm>
            <a:custGeom>
              <a:avLst/>
              <a:gdLst>
                <a:gd name="T0" fmla="*/ 231 w 232"/>
                <a:gd name="T1" fmla="*/ 6 h 7"/>
                <a:gd name="T2" fmla="*/ 0 w 232"/>
                <a:gd name="T3" fmla="*/ 1 h 7"/>
                <a:gd name="T4" fmla="*/ 0 w 232"/>
                <a:gd name="T5" fmla="*/ 2 h 7"/>
                <a:gd name="T6" fmla="*/ 231 w 232"/>
                <a:gd name="T7" fmla="*/ 7 h 7"/>
                <a:gd name="T8" fmla="*/ 231 w 232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7">
                  <a:moveTo>
                    <a:pt x="231" y="6"/>
                  </a:moveTo>
                  <a:cubicBezTo>
                    <a:pt x="193" y="4"/>
                    <a:pt x="38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8" y="4"/>
                    <a:pt x="193" y="7"/>
                    <a:pt x="231" y="7"/>
                  </a:cubicBezTo>
                  <a:cubicBezTo>
                    <a:pt x="232" y="7"/>
                    <a:pt x="232" y="6"/>
                    <a:pt x="231" y="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0" name="任意多边形 177"/>
            <p:cNvSpPr/>
            <p:nvPr/>
          </p:nvSpPr>
          <p:spPr bwMode="auto">
            <a:xfrm>
              <a:off x="8615364" y="5153026"/>
              <a:ext cx="106363" cy="30162"/>
            </a:xfrm>
            <a:custGeom>
              <a:avLst/>
              <a:gdLst>
                <a:gd name="T0" fmla="*/ 46 w 47"/>
                <a:gd name="T1" fmla="*/ 3 h 13"/>
                <a:gd name="T2" fmla="*/ 0 w 47"/>
                <a:gd name="T3" fmla="*/ 12 h 13"/>
                <a:gd name="T4" fmla="*/ 1 w 47"/>
                <a:gd name="T5" fmla="*/ 13 h 13"/>
                <a:gd name="T6" fmla="*/ 46 w 47"/>
                <a:gd name="T7" fmla="*/ 5 h 13"/>
                <a:gd name="T8" fmla="*/ 46 w 47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3">
                  <a:moveTo>
                    <a:pt x="46" y="3"/>
                  </a:moveTo>
                  <a:cubicBezTo>
                    <a:pt x="31" y="0"/>
                    <a:pt x="12" y="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ubicBezTo>
                    <a:pt x="16" y="9"/>
                    <a:pt x="30" y="6"/>
                    <a:pt x="46" y="5"/>
                  </a:cubicBezTo>
                  <a:cubicBezTo>
                    <a:pt x="47" y="5"/>
                    <a:pt x="47" y="3"/>
                    <a:pt x="46" y="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1" name="任意多边形 178"/>
            <p:cNvSpPr/>
            <p:nvPr/>
          </p:nvSpPr>
          <p:spPr bwMode="auto">
            <a:xfrm>
              <a:off x="8640764" y="5168901"/>
              <a:ext cx="106363" cy="30162"/>
            </a:xfrm>
            <a:custGeom>
              <a:avLst/>
              <a:gdLst>
                <a:gd name="T0" fmla="*/ 45 w 47"/>
                <a:gd name="T1" fmla="*/ 3 h 13"/>
                <a:gd name="T2" fmla="*/ 0 w 47"/>
                <a:gd name="T3" fmla="*/ 12 h 13"/>
                <a:gd name="T4" fmla="*/ 1 w 47"/>
                <a:gd name="T5" fmla="*/ 13 h 13"/>
                <a:gd name="T6" fmla="*/ 45 w 47"/>
                <a:gd name="T7" fmla="*/ 5 h 13"/>
                <a:gd name="T8" fmla="*/ 45 w 47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3">
                  <a:moveTo>
                    <a:pt x="45" y="3"/>
                  </a:moveTo>
                  <a:cubicBezTo>
                    <a:pt x="30" y="0"/>
                    <a:pt x="12" y="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ubicBezTo>
                    <a:pt x="16" y="9"/>
                    <a:pt x="30" y="6"/>
                    <a:pt x="45" y="5"/>
                  </a:cubicBezTo>
                  <a:cubicBezTo>
                    <a:pt x="46" y="5"/>
                    <a:pt x="47" y="3"/>
                    <a:pt x="45" y="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2" name="任意多边形 179"/>
            <p:cNvSpPr/>
            <p:nvPr/>
          </p:nvSpPr>
          <p:spPr bwMode="auto">
            <a:xfrm>
              <a:off x="8662989" y="5184776"/>
              <a:ext cx="106363" cy="30162"/>
            </a:xfrm>
            <a:custGeom>
              <a:avLst/>
              <a:gdLst>
                <a:gd name="T0" fmla="*/ 46 w 47"/>
                <a:gd name="T1" fmla="*/ 3 h 13"/>
                <a:gd name="T2" fmla="*/ 1 w 47"/>
                <a:gd name="T3" fmla="*/ 12 h 13"/>
                <a:gd name="T4" fmla="*/ 1 w 47"/>
                <a:gd name="T5" fmla="*/ 13 h 13"/>
                <a:gd name="T6" fmla="*/ 46 w 47"/>
                <a:gd name="T7" fmla="*/ 5 h 13"/>
                <a:gd name="T8" fmla="*/ 46 w 47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3">
                  <a:moveTo>
                    <a:pt x="46" y="3"/>
                  </a:moveTo>
                  <a:cubicBezTo>
                    <a:pt x="31" y="0"/>
                    <a:pt x="13" y="1"/>
                    <a:pt x="1" y="12"/>
                  </a:cubicBezTo>
                  <a:cubicBezTo>
                    <a:pt x="0" y="12"/>
                    <a:pt x="1" y="13"/>
                    <a:pt x="1" y="13"/>
                  </a:cubicBezTo>
                  <a:cubicBezTo>
                    <a:pt x="16" y="9"/>
                    <a:pt x="30" y="6"/>
                    <a:pt x="46" y="5"/>
                  </a:cubicBezTo>
                  <a:cubicBezTo>
                    <a:pt x="47" y="5"/>
                    <a:pt x="47" y="3"/>
                    <a:pt x="46" y="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3" name="任意多边形 180"/>
            <p:cNvSpPr/>
            <p:nvPr/>
          </p:nvSpPr>
          <p:spPr bwMode="auto">
            <a:xfrm>
              <a:off x="7788276" y="3568701"/>
              <a:ext cx="914400" cy="1595437"/>
            </a:xfrm>
            <a:custGeom>
              <a:avLst/>
              <a:gdLst>
                <a:gd name="T0" fmla="*/ 0 w 403"/>
                <a:gd name="T1" fmla="*/ 0 h 703"/>
                <a:gd name="T2" fmla="*/ 23 w 403"/>
                <a:gd name="T3" fmla="*/ 132 h 703"/>
                <a:gd name="T4" fmla="*/ 45 w 403"/>
                <a:gd name="T5" fmla="*/ 142 h 703"/>
                <a:gd name="T6" fmla="*/ 215 w 403"/>
                <a:gd name="T7" fmla="*/ 702 h 703"/>
                <a:gd name="T8" fmla="*/ 403 w 403"/>
                <a:gd name="T9" fmla="*/ 703 h 703"/>
                <a:gd name="T10" fmla="*/ 179 w 403"/>
                <a:gd name="T11" fmla="*/ 0 h 703"/>
                <a:gd name="T12" fmla="*/ 0 w 403"/>
                <a:gd name="T13" fmla="*/ 0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3" h="703">
                  <a:moveTo>
                    <a:pt x="0" y="0"/>
                  </a:moveTo>
                  <a:cubicBezTo>
                    <a:pt x="0" y="0"/>
                    <a:pt x="21" y="128"/>
                    <a:pt x="23" y="132"/>
                  </a:cubicBezTo>
                  <a:cubicBezTo>
                    <a:pt x="23" y="132"/>
                    <a:pt x="30" y="136"/>
                    <a:pt x="45" y="142"/>
                  </a:cubicBezTo>
                  <a:cubicBezTo>
                    <a:pt x="215" y="702"/>
                    <a:pt x="215" y="702"/>
                    <a:pt x="215" y="702"/>
                  </a:cubicBezTo>
                  <a:cubicBezTo>
                    <a:pt x="403" y="703"/>
                    <a:pt x="403" y="703"/>
                    <a:pt x="403" y="703"/>
                  </a:cubicBezTo>
                  <a:cubicBezTo>
                    <a:pt x="179" y="0"/>
                    <a:pt x="179" y="0"/>
                    <a:pt x="17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4" name="任意多边形 181"/>
            <p:cNvSpPr/>
            <p:nvPr/>
          </p:nvSpPr>
          <p:spPr bwMode="auto">
            <a:xfrm>
              <a:off x="7820026" y="3857626"/>
              <a:ext cx="111125" cy="60325"/>
            </a:xfrm>
            <a:custGeom>
              <a:avLst/>
              <a:gdLst>
                <a:gd name="T0" fmla="*/ 2 w 49"/>
                <a:gd name="T1" fmla="*/ 1 h 27"/>
                <a:gd name="T2" fmla="*/ 49 w 49"/>
                <a:gd name="T3" fmla="*/ 25 h 27"/>
                <a:gd name="T4" fmla="*/ 48 w 49"/>
                <a:gd name="T5" fmla="*/ 26 h 27"/>
                <a:gd name="T6" fmla="*/ 1 w 49"/>
                <a:gd name="T7" fmla="*/ 3 h 27"/>
                <a:gd name="T8" fmla="*/ 2 w 49"/>
                <a:gd name="T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7">
                  <a:moveTo>
                    <a:pt x="2" y="1"/>
                  </a:moveTo>
                  <a:cubicBezTo>
                    <a:pt x="18" y="7"/>
                    <a:pt x="34" y="16"/>
                    <a:pt x="49" y="25"/>
                  </a:cubicBezTo>
                  <a:cubicBezTo>
                    <a:pt x="49" y="26"/>
                    <a:pt x="49" y="27"/>
                    <a:pt x="48" y="26"/>
                  </a:cubicBezTo>
                  <a:cubicBezTo>
                    <a:pt x="32" y="19"/>
                    <a:pt x="16" y="11"/>
                    <a:pt x="1" y="3"/>
                  </a:cubicBezTo>
                  <a:cubicBezTo>
                    <a:pt x="0" y="2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5" name="任意多边形 182"/>
            <p:cNvSpPr/>
            <p:nvPr/>
          </p:nvSpPr>
          <p:spPr bwMode="auto">
            <a:xfrm>
              <a:off x="7835901" y="3690938"/>
              <a:ext cx="58738" cy="179387"/>
            </a:xfrm>
            <a:custGeom>
              <a:avLst/>
              <a:gdLst>
                <a:gd name="T0" fmla="*/ 1 w 26"/>
                <a:gd name="T1" fmla="*/ 1 h 79"/>
                <a:gd name="T2" fmla="*/ 7 w 26"/>
                <a:gd name="T3" fmla="*/ 47 h 79"/>
                <a:gd name="T4" fmla="*/ 8 w 26"/>
                <a:gd name="T5" fmla="*/ 58 h 79"/>
                <a:gd name="T6" fmla="*/ 11 w 26"/>
                <a:gd name="T7" fmla="*/ 68 h 79"/>
                <a:gd name="T8" fmla="*/ 25 w 26"/>
                <a:gd name="T9" fmla="*/ 78 h 79"/>
                <a:gd name="T10" fmla="*/ 25 w 26"/>
                <a:gd name="T11" fmla="*/ 79 h 79"/>
                <a:gd name="T12" fmla="*/ 9 w 26"/>
                <a:gd name="T13" fmla="*/ 70 h 79"/>
                <a:gd name="T14" fmla="*/ 4 w 26"/>
                <a:gd name="T15" fmla="*/ 51 h 79"/>
                <a:gd name="T16" fmla="*/ 0 w 26"/>
                <a:gd name="T17" fmla="*/ 1 h 79"/>
                <a:gd name="T18" fmla="*/ 1 w 26"/>
                <a:gd name="T19" fmla="*/ 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79">
                  <a:moveTo>
                    <a:pt x="1" y="1"/>
                  </a:moveTo>
                  <a:cubicBezTo>
                    <a:pt x="3" y="16"/>
                    <a:pt x="5" y="31"/>
                    <a:pt x="7" y="47"/>
                  </a:cubicBezTo>
                  <a:cubicBezTo>
                    <a:pt x="7" y="51"/>
                    <a:pt x="8" y="54"/>
                    <a:pt x="8" y="58"/>
                  </a:cubicBezTo>
                  <a:cubicBezTo>
                    <a:pt x="8" y="61"/>
                    <a:pt x="9" y="65"/>
                    <a:pt x="11" y="68"/>
                  </a:cubicBezTo>
                  <a:cubicBezTo>
                    <a:pt x="14" y="73"/>
                    <a:pt x="20" y="75"/>
                    <a:pt x="25" y="78"/>
                  </a:cubicBezTo>
                  <a:cubicBezTo>
                    <a:pt x="26" y="78"/>
                    <a:pt x="26" y="79"/>
                    <a:pt x="25" y="79"/>
                  </a:cubicBezTo>
                  <a:cubicBezTo>
                    <a:pt x="19" y="77"/>
                    <a:pt x="13" y="75"/>
                    <a:pt x="9" y="70"/>
                  </a:cubicBezTo>
                  <a:cubicBezTo>
                    <a:pt x="4" y="65"/>
                    <a:pt x="5" y="57"/>
                    <a:pt x="4" y="51"/>
                  </a:cubicBezTo>
                  <a:cubicBezTo>
                    <a:pt x="2" y="34"/>
                    <a:pt x="0" y="17"/>
                    <a:pt x="0" y="1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6" name="任意多边形 183"/>
            <p:cNvSpPr/>
            <p:nvPr/>
          </p:nvSpPr>
          <p:spPr bwMode="auto">
            <a:xfrm>
              <a:off x="7878764" y="3702051"/>
              <a:ext cx="11113" cy="152400"/>
            </a:xfrm>
            <a:custGeom>
              <a:avLst/>
              <a:gdLst>
                <a:gd name="T0" fmla="*/ 1 w 5"/>
                <a:gd name="T1" fmla="*/ 0 h 67"/>
                <a:gd name="T2" fmla="*/ 3 w 5"/>
                <a:gd name="T3" fmla="*/ 33 h 67"/>
                <a:gd name="T4" fmla="*/ 4 w 5"/>
                <a:gd name="T5" fmla="*/ 50 h 67"/>
                <a:gd name="T6" fmla="*/ 5 w 5"/>
                <a:gd name="T7" fmla="*/ 66 h 67"/>
                <a:gd name="T8" fmla="*/ 5 w 5"/>
                <a:gd name="T9" fmla="*/ 66 h 67"/>
                <a:gd name="T10" fmla="*/ 3 w 5"/>
                <a:gd name="T11" fmla="*/ 50 h 67"/>
                <a:gd name="T12" fmla="*/ 2 w 5"/>
                <a:gd name="T13" fmla="*/ 34 h 67"/>
                <a:gd name="T14" fmla="*/ 0 w 5"/>
                <a:gd name="T15" fmla="*/ 0 h 67"/>
                <a:gd name="T16" fmla="*/ 1 w 5"/>
                <a:gd name="T1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67">
                  <a:moveTo>
                    <a:pt x="1" y="0"/>
                  </a:moveTo>
                  <a:cubicBezTo>
                    <a:pt x="1" y="11"/>
                    <a:pt x="2" y="22"/>
                    <a:pt x="3" y="33"/>
                  </a:cubicBezTo>
                  <a:cubicBezTo>
                    <a:pt x="4" y="39"/>
                    <a:pt x="4" y="44"/>
                    <a:pt x="4" y="50"/>
                  </a:cubicBezTo>
                  <a:cubicBezTo>
                    <a:pt x="5" y="55"/>
                    <a:pt x="5" y="61"/>
                    <a:pt x="5" y="66"/>
                  </a:cubicBezTo>
                  <a:cubicBezTo>
                    <a:pt x="5" y="67"/>
                    <a:pt x="5" y="67"/>
                    <a:pt x="5" y="66"/>
                  </a:cubicBezTo>
                  <a:cubicBezTo>
                    <a:pt x="4" y="61"/>
                    <a:pt x="3" y="56"/>
                    <a:pt x="3" y="50"/>
                  </a:cubicBezTo>
                  <a:cubicBezTo>
                    <a:pt x="3" y="45"/>
                    <a:pt x="2" y="39"/>
                    <a:pt x="2" y="34"/>
                  </a:cubicBezTo>
                  <a:cubicBezTo>
                    <a:pt x="1" y="23"/>
                    <a:pt x="1" y="11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7" name="任意多边形 184"/>
            <p:cNvSpPr/>
            <p:nvPr/>
          </p:nvSpPr>
          <p:spPr bwMode="auto">
            <a:xfrm>
              <a:off x="7932739" y="3944938"/>
              <a:ext cx="349250" cy="1114425"/>
            </a:xfrm>
            <a:custGeom>
              <a:avLst/>
              <a:gdLst>
                <a:gd name="T0" fmla="*/ 1 w 154"/>
                <a:gd name="T1" fmla="*/ 0 h 491"/>
                <a:gd name="T2" fmla="*/ 154 w 154"/>
                <a:gd name="T3" fmla="*/ 491 h 491"/>
                <a:gd name="T4" fmla="*/ 154 w 154"/>
                <a:gd name="T5" fmla="*/ 491 h 491"/>
                <a:gd name="T6" fmla="*/ 4 w 154"/>
                <a:gd name="T7" fmla="*/ 12 h 491"/>
                <a:gd name="T8" fmla="*/ 0 w 154"/>
                <a:gd name="T9" fmla="*/ 0 h 491"/>
                <a:gd name="T10" fmla="*/ 1 w 154"/>
                <a:gd name="T11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491">
                  <a:moveTo>
                    <a:pt x="1" y="0"/>
                  </a:moveTo>
                  <a:cubicBezTo>
                    <a:pt x="14" y="31"/>
                    <a:pt x="153" y="487"/>
                    <a:pt x="154" y="491"/>
                  </a:cubicBezTo>
                  <a:cubicBezTo>
                    <a:pt x="154" y="491"/>
                    <a:pt x="154" y="491"/>
                    <a:pt x="154" y="491"/>
                  </a:cubicBezTo>
                  <a:cubicBezTo>
                    <a:pt x="135" y="454"/>
                    <a:pt x="16" y="44"/>
                    <a:pt x="4" y="12"/>
                  </a:cubicBezTo>
                  <a:cubicBezTo>
                    <a:pt x="3" y="8"/>
                    <a:pt x="2" y="4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8" name="任意多边形 185"/>
            <p:cNvSpPr/>
            <p:nvPr/>
          </p:nvSpPr>
          <p:spPr bwMode="auto">
            <a:xfrm>
              <a:off x="8270876" y="5084763"/>
              <a:ext cx="385763" cy="11112"/>
            </a:xfrm>
            <a:custGeom>
              <a:avLst/>
              <a:gdLst>
                <a:gd name="T0" fmla="*/ 0 w 170"/>
                <a:gd name="T1" fmla="*/ 3 h 5"/>
                <a:gd name="T2" fmla="*/ 17 w 170"/>
                <a:gd name="T3" fmla="*/ 2 h 5"/>
                <a:gd name="T4" fmla="*/ 33 w 170"/>
                <a:gd name="T5" fmla="*/ 1 h 5"/>
                <a:gd name="T6" fmla="*/ 66 w 170"/>
                <a:gd name="T7" fmla="*/ 0 h 5"/>
                <a:gd name="T8" fmla="*/ 132 w 170"/>
                <a:gd name="T9" fmla="*/ 0 h 5"/>
                <a:gd name="T10" fmla="*/ 170 w 170"/>
                <a:gd name="T11" fmla="*/ 1 h 5"/>
                <a:gd name="T12" fmla="*/ 170 w 170"/>
                <a:gd name="T13" fmla="*/ 2 h 5"/>
                <a:gd name="T14" fmla="*/ 137 w 170"/>
                <a:gd name="T15" fmla="*/ 3 h 5"/>
                <a:gd name="T16" fmla="*/ 103 w 170"/>
                <a:gd name="T17" fmla="*/ 4 h 5"/>
                <a:gd name="T18" fmla="*/ 37 w 170"/>
                <a:gd name="T19" fmla="*/ 4 h 5"/>
                <a:gd name="T20" fmla="*/ 18 w 170"/>
                <a:gd name="T21" fmla="*/ 4 h 5"/>
                <a:gd name="T22" fmla="*/ 0 w 170"/>
                <a:gd name="T23" fmla="*/ 3 h 5"/>
                <a:gd name="T24" fmla="*/ 0 w 170"/>
                <a:gd name="T2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0" h="5">
                  <a:moveTo>
                    <a:pt x="0" y="3"/>
                  </a:moveTo>
                  <a:cubicBezTo>
                    <a:pt x="6" y="2"/>
                    <a:pt x="11" y="2"/>
                    <a:pt x="17" y="2"/>
                  </a:cubicBezTo>
                  <a:cubicBezTo>
                    <a:pt x="22" y="1"/>
                    <a:pt x="28" y="1"/>
                    <a:pt x="33" y="1"/>
                  </a:cubicBezTo>
                  <a:cubicBezTo>
                    <a:pt x="44" y="1"/>
                    <a:pt x="55" y="1"/>
                    <a:pt x="66" y="0"/>
                  </a:cubicBezTo>
                  <a:cubicBezTo>
                    <a:pt x="88" y="0"/>
                    <a:pt x="110" y="0"/>
                    <a:pt x="132" y="0"/>
                  </a:cubicBezTo>
                  <a:cubicBezTo>
                    <a:pt x="145" y="0"/>
                    <a:pt x="157" y="1"/>
                    <a:pt x="170" y="1"/>
                  </a:cubicBezTo>
                  <a:cubicBezTo>
                    <a:pt x="170" y="1"/>
                    <a:pt x="170" y="2"/>
                    <a:pt x="170" y="2"/>
                  </a:cubicBezTo>
                  <a:cubicBezTo>
                    <a:pt x="159" y="2"/>
                    <a:pt x="148" y="3"/>
                    <a:pt x="137" y="3"/>
                  </a:cubicBezTo>
                  <a:cubicBezTo>
                    <a:pt x="126" y="4"/>
                    <a:pt x="114" y="4"/>
                    <a:pt x="103" y="4"/>
                  </a:cubicBezTo>
                  <a:cubicBezTo>
                    <a:pt x="81" y="4"/>
                    <a:pt x="59" y="5"/>
                    <a:pt x="37" y="4"/>
                  </a:cubicBezTo>
                  <a:cubicBezTo>
                    <a:pt x="31" y="4"/>
                    <a:pt x="24" y="4"/>
                    <a:pt x="18" y="4"/>
                  </a:cubicBezTo>
                  <a:cubicBezTo>
                    <a:pt x="12" y="4"/>
                    <a:pt x="6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9" name="任意多边形 186"/>
            <p:cNvSpPr/>
            <p:nvPr/>
          </p:nvSpPr>
          <p:spPr bwMode="auto">
            <a:xfrm>
              <a:off x="7513639" y="2487613"/>
              <a:ext cx="444500" cy="681037"/>
            </a:xfrm>
            <a:custGeom>
              <a:avLst/>
              <a:gdLst>
                <a:gd name="T0" fmla="*/ 145 w 196"/>
                <a:gd name="T1" fmla="*/ 283 h 300"/>
                <a:gd name="T2" fmla="*/ 40 w 196"/>
                <a:gd name="T3" fmla="*/ 166 h 300"/>
                <a:gd name="T4" fmla="*/ 12 w 196"/>
                <a:gd name="T5" fmla="*/ 7 h 300"/>
                <a:gd name="T6" fmla="*/ 104 w 196"/>
                <a:gd name="T7" fmla="*/ 20 h 300"/>
                <a:gd name="T8" fmla="*/ 112 w 196"/>
                <a:gd name="T9" fmla="*/ 136 h 300"/>
                <a:gd name="T10" fmla="*/ 172 w 196"/>
                <a:gd name="T11" fmla="*/ 249 h 300"/>
                <a:gd name="T12" fmla="*/ 145 w 196"/>
                <a:gd name="T13" fmla="*/ 283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6" h="300">
                  <a:moveTo>
                    <a:pt x="145" y="283"/>
                  </a:moveTo>
                  <a:cubicBezTo>
                    <a:pt x="107" y="256"/>
                    <a:pt x="51" y="192"/>
                    <a:pt x="40" y="166"/>
                  </a:cubicBezTo>
                  <a:cubicBezTo>
                    <a:pt x="25" y="134"/>
                    <a:pt x="0" y="20"/>
                    <a:pt x="12" y="7"/>
                  </a:cubicBezTo>
                  <a:cubicBezTo>
                    <a:pt x="18" y="0"/>
                    <a:pt x="99" y="11"/>
                    <a:pt x="104" y="20"/>
                  </a:cubicBezTo>
                  <a:cubicBezTo>
                    <a:pt x="109" y="29"/>
                    <a:pt x="111" y="129"/>
                    <a:pt x="112" y="136"/>
                  </a:cubicBezTo>
                  <a:cubicBezTo>
                    <a:pt x="114" y="144"/>
                    <a:pt x="151" y="215"/>
                    <a:pt x="172" y="249"/>
                  </a:cubicBezTo>
                  <a:cubicBezTo>
                    <a:pt x="196" y="289"/>
                    <a:pt x="169" y="300"/>
                    <a:pt x="145" y="283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0" name="任意多边形 187"/>
            <p:cNvSpPr/>
            <p:nvPr/>
          </p:nvSpPr>
          <p:spPr bwMode="auto">
            <a:xfrm>
              <a:off x="7519989" y="2224088"/>
              <a:ext cx="333375" cy="374650"/>
            </a:xfrm>
            <a:custGeom>
              <a:avLst/>
              <a:gdLst>
                <a:gd name="T0" fmla="*/ 10 w 147"/>
                <a:gd name="T1" fmla="*/ 150 h 165"/>
                <a:gd name="T2" fmla="*/ 6 w 147"/>
                <a:gd name="T3" fmla="*/ 128 h 165"/>
                <a:gd name="T4" fmla="*/ 14 w 147"/>
                <a:gd name="T5" fmla="*/ 97 h 165"/>
                <a:gd name="T6" fmla="*/ 4 w 147"/>
                <a:gd name="T7" fmla="*/ 62 h 165"/>
                <a:gd name="T8" fmla="*/ 37 w 147"/>
                <a:gd name="T9" fmla="*/ 81 h 165"/>
                <a:gd name="T10" fmla="*/ 49 w 147"/>
                <a:gd name="T11" fmla="*/ 101 h 165"/>
                <a:gd name="T12" fmla="*/ 60 w 147"/>
                <a:gd name="T13" fmla="*/ 78 h 165"/>
                <a:gd name="T14" fmla="*/ 75 w 147"/>
                <a:gd name="T15" fmla="*/ 18 h 165"/>
                <a:gd name="T16" fmla="*/ 84 w 147"/>
                <a:gd name="T17" fmla="*/ 35 h 165"/>
                <a:gd name="T18" fmla="*/ 93 w 147"/>
                <a:gd name="T19" fmla="*/ 4 h 165"/>
                <a:gd name="T20" fmla="*/ 101 w 147"/>
                <a:gd name="T21" fmla="*/ 8 h 165"/>
                <a:gd name="T22" fmla="*/ 108 w 147"/>
                <a:gd name="T23" fmla="*/ 1 h 165"/>
                <a:gd name="T24" fmla="*/ 120 w 147"/>
                <a:gd name="T25" fmla="*/ 12 h 165"/>
                <a:gd name="T26" fmla="*/ 125 w 147"/>
                <a:gd name="T27" fmla="*/ 10 h 165"/>
                <a:gd name="T28" fmla="*/ 141 w 147"/>
                <a:gd name="T29" fmla="*/ 81 h 165"/>
                <a:gd name="T30" fmla="*/ 96 w 147"/>
                <a:gd name="T31" fmla="*/ 159 h 165"/>
                <a:gd name="T32" fmla="*/ 10 w 147"/>
                <a:gd name="T33" fmla="*/ 15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7" h="165">
                  <a:moveTo>
                    <a:pt x="10" y="150"/>
                  </a:moveTo>
                  <a:cubicBezTo>
                    <a:pt x="10" y="149"/>
                    <a:pt x="4" y="140"/>
                    <a:pt x="6" y="128"/>
                  </a:cubicBezTo>
                  <a:cubicBezTo>
                    <a:pt x="8" y="116"/>
                    <a:pt x="17" y="104"/>
                    <a:pt x="14" y="97"/>
                  </a:cubicBezTo>
                  <a:cubicBezTo>
                    <a:pt x="11" y="85"/>
                    <a:pt x="0" y="67"/>
                    <a:pt x="4" y="62"/>
                  </a:cubicBezTo>
                  <a:cubicBezTo>
                    <a:pt x="13" y="54"/>
                    <a:pt x="24" y="60"/>
                    <a:pt x="37" y="81"/>
                  </a:cubicBezTo>
                  <a:cubicBezTo>
                    <a:pt x="40" y="86"/>
                    <a:pt x="45" y="100"/>
                    <a:pt x="49" y="101"/>
                  </a:cubicBezTo>
                  <a:cubicBezTo>
                    <a:pt x="57" y="102"/>
                    <a:pt x="60" y="90"/>
                    <a:pt x="60" y="78"/>
                  </a:cubicBezTo>
                  <a:cubicBezTo>
                    <a:pt x="62" y="55"/>
                    <a:pt x="60" y="23"/>
                    <a:pt x="75" y="18"/>
                  </a:cubicBezTo>
                  <a:cubicBezTo>
                    <a:pt x="80" y="17"/>
                    <a:pt x="83" y="25"/>
                    <a:pt x="84" y="35"/>
                  </a:cubicBezTo>
                  <a:cubicBezTo>
                    <a:pt x="85" y="20"/>
                    <a:pt x="87" y="6"/>
                    <a:pt x="93" y="4"/>
                  </a:cubicBezTo>
                  <a:cubicBezTo>
                    <a:pt x="97" y="3"/>
                    <a:pt x="99" y="4"/>
                    <a:pt x="101" y="8"/>
                  </a:cubicBezTo>
                  <a:cubicBezTo>
                    <a:pt x="102" y="4"/>
                    <a:pt x="105" y="1"/>
                    <a:pt x="108" y="1"/>
                  </a:cubicBezTo>
                  <a:cubicBezTo>
                    <a:pt x="114" y="0"/>
                    <a:pt x="118" y="5"/>
                    <a:pt x="120" y="12"/>
                  </a:cubicBezTo>
                  <a:cubicBezTo>
                    <a:pt x="121" y="11"/>
                    <a:pt x="123" y="10"/>
                    <a:pt x="125" y="10"/>
                  </a:cubicBezTo>
                  <a:cubicBezTo>
                    <a:pt x="140" y="11"/>
                    <a:pt x="147" y="67"/>
                    <a:pt x="141" y="81"/>
                  </a:cubicBezTo>
                  <a:cubicBezTo>
                    <a:pt x="125" y="123"/>
                    <a:pt x="96" y="159"/>
                    <a:pt x="96" y="159"/>
                  </a:cubicBezTo>
                  <a:cubicBezTo>
                    <a:pt x="75" y="165"/>
                    <a:pt x="10" y="150"/>
                    <a:pt x="10" y="15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1" name="任意多边形 188"/>
            <p:cNvSpPr/>
            <p:nvPr/>
          </p:nvSpPr>
          <p:spPr bwMode="auto">
            <a:xfrm>
              <a:off x="7705726" y="2300288"/>
              <a:ext cx="15875" cy="150812"/>
            </a:xfrm>
            <a:custGeom>
              <a:avLst/>
              <a:gdLst>
                <a:gd name="T0" fmla="*/ 0 w 7"/>
                <a:gd name="T1" fmla="*/ 67 h 67"/>
                <a:gd name="T2" fmla="*/ 7 w 7"/>
                <a:gd name="T3" fmla="*/ 37 h 67"/>
                <a:gd name="T4" fmla="*/ 2 w 7"/>
                <a:gd name="T5" fmla="*/ 0 h 67"/>
                <a:gd name="T6" fmla="*/ 2 w 7"/>
                <a:gd name="T7" fmla="*/ 1 h 67"/>
                <a:gd name="T8" fmla="*/ 4 w 7"/>
                <a:gd name="T9" fmla="*/ 19 h 67"/>
                <a:gd name="T10" fmla="*/ 5 w 7"/>
                <a:gd name="T11" fmla="*/ 36 h 67"/>
                <a:gd name="T12" fmla="*/ 0 w 7"/>
                <a:gd name="T1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7">
                  <a:moveTo>
                    <a:pt x="0" y="67"/>
                  </a:moveTo>
                  <a:cubicBezTo>
                    <a:pt x="4" y="58"/>
                    <a:pt x="7" y="47"/>
                    <a:pt x="7" y="37"/>
                  </a:cubicBezTo>
                  <a:cubicBezTo>
                    <a:pt x="7" y="25"/>
                    <a:pt x="4" y="13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6"/>
                    <a:pt x="3" y="13"/>
                    <a:pt x="4" y="19"/>
                  </a:cubicBezTo>
                  <a:cubicBezTo>
                    <a:pt x="4" y="24"/>
                    <a:pt x="5" y="30"/>
                    <a:pt x="5" y="36"/>
                  </a:cubicBezTo>
                  <a:cubicBezTo>
                    <a:pt x="6" y="47"/>
                    <a:pt x="4" y="57"/>
                    <a:pt x="0" y="6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2" name="任意多边形 189"/>
            <p:cNvSpPr/>
            <p:nvPr/>
          </p:nvSpPr>
          <p:spPr bwMode="auto">
            <a:xfrm>
              <a:off x="7748589" y="2243138"/>
              <a:ext cx="28575" cy="217487"/>
            </a:xfrm>
            <a:custGeom>
              <a:avLst/>
              <a:gdLst>
                <a:gd name="T0" fmla="*/ 1 w 12"/>
                <a:gd name="T1" fmla="*/ 96 h 96"/>
                <a:gd name="T2" fmla="*/ 10 w 12"/>
                <a:gd name="T3" fmla="*/ 61 h 96"/>
                <a:gd name="T4" fmla="*/ 6 w 12"/>
                <a:gd name="T5" fmla="*/ 23 h 96"/>
                <a:gd name="T6" fmla="*/ 1 w 12"/>
                <a:gd name="T7" fmla="*/ 0 h 96"/>
                <a:gd name="T8" fmla="*/ 0 w 12"/>
                <a:gd name="T9" fmla="*/ 1 h 96"/>
                <a:gd name="T10" fmla="*/ 8 w 12"/>
                <a:gd name="T11" fmla="*/ 39 h 96"/>
                <a:gd name="T12" fmla="*/ 6 w 12"/>
                <a:gd name="T13" fmla="*/ 76 h 96"/>
                <a:gd name="T14" fmla="*/ 0 w 12"/>
                <a:gd name="T15" fmla="*/ 96 h 96"/>
                <a:gd name="T16" fmla="*/ 1 w 12"/>
                <a:gd name="T1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96">
                  <a:moveTo>
                    <a:pt x="1" y="96"/>
                  </a:moveTo>
                  <a:cubicBezTo>
                    <a:pt x="4" y="85"/>
                    <a:pt x="8" y="73"/>
                    <a:pt x="10" y="61"/>
                  </a:cubicBezTo>
                  <a:cubicBezTo>
                    <a:pt x="12" y="49"/>
                    <a:pt x="9" y="36"/>
                    <a:pt x="6" y="23"/>
                  </a:cubicBezTo>
                  <a:cubicBezTo>
                    <a:pt x="5" y="15"/>
                    <a:pt x="3" y="8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13"/>
                    <a:pt x="6" y="26"/>
                    <a:pt x="8" y="39"/>
                  </a:cubicBezTo>
                  <a:cubicBezTo>
                    <a:pt x="10" y="52"/>
                    <a:pt x="9" y="64"/>
                    <a:pt x="6" y="76"/>
                  </a:cubicBezTo>
                  <a:cubicBezTo>
                    <a:pt x="5" y="83"/>
                    <a:pt x="3" y="89"/>
                    <a:pt x="0" y="96"/>
                  </a:cubicBezTo>
                  <a:lnTo>
                    <a:pt x="1" y="96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3" name="任意多边形 190"/>
            <p:cNvSpPr/>
            <p:nvPr/>
          </p:nvSpPr>
          <p:spPr bwMode="auto">
            <a:xfrm>
              <a:off x="7793039" y="2252663"/>
              <a:ext cx="23813" cy="206375"/>
            </a:xfrm>
            <a:custGeom>
              <a:avLst/>
              <a:gdLst>
                <a:gd name="T0" fmla="*/ 2 w 11"/>
                <a:gd name="T1" fmla="*/ 91 h 91"/>
                <a:gd name="T2" fmla="*/ 11 w 11"/>
                <a:gd name="T3" fmla="*/ 60 h 91"/>
                <a:gd name="T4" fmla="*/ 6 w 11"/>
                <a:gd name="T5" fmla="*/ 21 h 91"/>
                <a:gd name="T6" fmla="*/ 1 w 11"/>
                <a:gd name="T7" fmla="*/ 0 h 91"/>
                <a:gd name="T8" fmla="*/ 0 w 11"/>
                <a:gd name="T9" fmla="*/ 0 h 91"/>
                <a:gd name="T10" fmla="*/ 9 w 11"/>
                <a:gd name="T11" fmla="*/ 47 h 91"/>
                <a:gd name="T12" fmla="*/ 9 w 11"/>
                <a:gd name="T13" fmla="*/ 69 h 91"/>
                <a:gd name="T14" fmla="*/ 2 w 11"/>
                <a:gd name="T1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91">
                  <a:moveTo>
                    <a:pt x="2" y="91"/>
                  </a:moveTo>
                  <a:cubicBezTo>
                    <a:pt x="6" y="80"/>
                    <a:pt x="10" y="71"/>
                    <a:pt x="11" y="60"/>
                  </a:cubicBezTo>
                  <a:cubicBezTo>
                    <a:pt x="11" y="45"/>
                    <a:pt x="8" y="27"/>
                    <a:pt x="6" y="21"/>
                  </a:cubicBezTo>
                  <a:cubicBezTo>
                    <a:pt x="5" y="14"/>
                    <a:pt x="3" y="7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5"/>
                    <a:pt x="7" y="31"/>
                    <a:pt x="9" y="47"/>
                  </a:cubicBezTo>
                  <a:cubicBezTo>
                    <a:pt x="10" y="54"/>
                    <a:pt x="10" y="62"/>
                    <a:pt x="9" y="69"/>
                  </a:cubicBezTo>
                  <a:cubicBezTo>
                    <a:pt x="7" y="77"/>
                    <a:pt x="4" y="84"/>
                    <a:pt x="2" y="9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4" name="任意多边形 191"/>
            <p:cNvSpPr/>
            <p:nvPr/>
          </p:nvSpPr>
          <p:spPr bwMode="auto">
            <a:xfrm>
              <a:off x="7531101" y="2608263"/>
              <a:ext cx="422275" cy="571500"/>
            </a:xfrm>
            <a:custGeom>
              <a:avLst/>
              <a:gdLst>
                <a:gd name="T0" fmla="*/ 104 w 186"/>
                <a:gd name="T1" fmla="*/ 0 h 252"/>
                <a:gd name="T2" fmla="*/ 0 w 186"/>
                <a:gd name="T3" fmla="*/ 22 h 252"/>
                <a:gd name="T4" fmla="*/ 31 w 186"/>
                <a:gd name="T5" fmla="*/ 122 h 252"/>
                <a:gd name="T6" fmla="*/ 139 w 186"/>
                <a:gd name="T7" fmla="*/ 237 h 252"/>
                <a:gd name="T8" fmla="*/ 168 w 186"/>
                <a:gd name="T9" fmla="*/ 199 h 252"/>
                <a:gd name="T10" fmla="*/ 110 w 186"/>
                <a:gd name="T11" fmla="*/ 82 h 252"/>
                <a:gd name="T12" fmla="*/ 104 w 186"/>
                <a:gd name="T1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252">
                  <a:moveTo>
                    <a:pt x="104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22" y="103"/>
                    <a:pt x="31" y="122"/>
                  </a:cubicBezTo>
                  <a:cubicBezTo>
                    <a:pt x="40" y="140"/>
                    <a:pt x="112" y="222"/>
                    <a:pt x="139" y="237"/>
                  </a:cubicBezTo>
                  <a:cubicBezTo>
                    <a:pt x="167" y="252"/>
                    <a:pt x="186" y="236"/>
                    <a:pt x="168" y="199"/>
                  </a:cubicBezTo>
                  <a:cubicBezTo>
                    <a:pt x="151" y="162"/>
                    <a:pt x="113" y="90"/>
                    <a:pt x="110" y="82"/>
                  </a:cubicBezTo>
                  <a:cubicBezTo>
                    <a:pt x="108" y="74"/>
                    <a:pt x="104" y="0"/>
                    <a:pt x="10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5" name="任意多边形 192"/>
            <p:cNvSpPr/>
            <p:nvPr/>
          </p:nvSpPr>
          <p:spPr bwMode="auto">
            <a:xfrm>
              <a:off x="7562851" y="2624138"/>
              <a:ext cx="354013" cy="517525"/>
            </a:xfrm>
            <a:custGeom>
              <a:avLst/>
              <a:gdLst>
                <a:gd name="T0" fmla="*/ 148 w 156"/>
                <a:gd name="T1" fmla="*/ 222 h 228"/>
                <a:gd name="T2" fmla="*/ 142 w 156"/>
                <a:gd name="T3" fmla="*/ 228 h 228"/>
                <a:gd name="T4" fmla="*/ 149 w 156"/>
                <a:gd name="T5" fmla="*/ 223 h 228"/>
                <a:gd name="T6" fmla="*/ 156 w 156"/>
                <a:gd name="T7" fmla="*/ 217 h 228"/>
                <a:gd name="T8" fmla="*/ 148 w 156"/>
                <a:gd name="T9" fmla="*/ 222 h 228"/>
                <a:gd name="T10" fmla="*/ 124 w 156"/>
                <a:gd name="T11" fmla="*/ 180 h 228"/>
                <a:gd name="T12" fmla="*/ 122 w 156"/>
                <a:gd name="T13" fmla="*/ 189 h 228"/>
                <a:gd name="T14" fmla="*/ 122 w 156"/>
                <a:gd name="T15" fmla="*/ 198 h 228"/>
                <a:gd name="T16" fmla="*/ 124 w 156"/>
                <a:gd name="T17" fmla="*/ 189 h 228"/>
                <a:gd name="T18" fmla="*/ 124 w 156"/>
                <a:gd name="T19" fmla="*/ 180 h 228"/>
                <a:gd name="T20" fmla="*/ 22 w 156"/>
                <a:gd name="T21" fmla="*/ 76 h 228"/>
                <a:gd name="T22" fmla="*/ 15 w 156"/>
                <a:gd name="T23" fmla="*/ 70 h 228"/>
                <a:gd name="T24" fmla="*/ 20 w 156"/>
                <a:gd name="T25" fmla="*/ 77 h 228"/>
                <a:gd name="T26" fmla="*/ 26 w 156"/>
                <a:gd name="T27" fmla="*/ 84 h 228"/>
                <a:gd name="T28" fmla="*/ 22 w 156"/>
                <a:gd name="T29" fmla="*/ 76 h 228"/>
                <a:gd name="T30" fmla="*/ 2 w 156"/>
                <a:gd name="T31" fmla="*/ 11 h 228"/>
                <a:gd name="T32" fmla="*/ 0 w 156"/>
                <a:gd name="T33" fmla="*/ 12 h 228"/>
                <a:gd name="T34" fmla="*/ 6 w 156"/>
                <a:gd name="T35" fmla="*/ 18 h 228"/>
                <a:gd name="T36" fmla="*/ 2 w 156"/>
                <a:gd name="T37" fmla="*/ 11 h 228"/>
                <a:gd name="T38" fmla="*/ 96 w 156"/>
                <a:gd name="T39" fmla="*/ 157 h 228"/>
                <a:gd name="T40" fmla="*/ 90 w 156"/>
                <a:gd name="T41" fmla="*/ 150 h 228"/>
                <a:gd name="T42" fmla="*/ 94 w 156"/>
                <a:gd name="T43" fmla="*/ 158 h 228"/>
                <a:gd name="T44" fmla="*/ 100 w 156"/>
                <a:gd name="T45" fmla="*/ 164 h 228"/>
                <a:gd name="T46" fmla="*/ 96 w 156"/>
                <a:gd name="T47" fmla="*/ 157 h 228"/>
                <a:gd name="T48" fmla="*/ 74 w 156"/>
                <a:gd name="T49" fmla="*/ 85 h 228"/>
                <a:gd name="T50" fmla="*/ 68 w 156"/>
                <a:gd name="T51" fmla="*/ 91 h 228"/>
                <a:gd name="T52" fmla="*/ 75 w 156"/>
                <a:gd name="T53" fmla="*/ 87 h 228"/>
                <a:gd name="T54" fmla="*/ 82 w 156"/>
                <a:gd name="T55" fmla="*/ 81 h 228"/>
                <a:gd name="T56" fmla="*/ 74 w 156"/>
                <a:gd name="T57" fmla="*/ 85 h 228"/>
                <a:gd name="T58" fmla="*/ 56 w 156"/>
                <a:gd name="T59" fmla="*/ 0 h 228"/>
                <a:gd name="T60" fmla="*/ 55 w 156"/>
                <a:gd name="T61" fmla="*/ 1 h 228"/>
                <a:gd name="T62" fmla="*/ 57 w 156"/>
                <a:gd name="T63" fmla="*/ 0 h 228"/>
                <a:gd name="T64" fmla="*/ 56 w 156"/>
                <a:gd name="T65" fmla="*/ 0 h 228"/>
                <a:gd name="T66" fmla="*/ 107 w 156"/>
                <a:gd name="T67" fmla="*/ 113 h 228"/>
                <a:gd name="T68" fmla="*/ 98 w 156"/>
                <a:gd name="T69" fmla="*/ 113 h 228"/>
                <a:gd name="T70" fmla="*/ 106 w 156"/>
                <a:gd name="T71" fmla="*/ 115 h 228"/>
                <a:gd name="T72" fmla="*/ 115 w 156"/>
                <a:gd name="T73" fmla="*/ 115 h 228"/>
                <a:gd name="T74" fmla="*/ 107 w 156"/>
                <a:gd name="T75" fmla="*/ 113 h 228"/>
                <a:gd name="T76" fmla="*/ 35 w 156"/>
                <a:gd name="T77" fmla="*/ 35 h 228"/>
                <a:gd name="T78" fmla="*/ 26 w 156"/>
                <a:gd name="T79" fmla="*/ 35 h 228"/>
                <a:gd name="T80" fmla="*/ 35 w 156"/>
                <a:gd name="T81" fmla="*/ 37 h 228"/>
                <a:gd name="T82" fmla="*/ 44 w 156"/>
                <a:gd name="T83" fmla="*/ 37 h 228"/>
                <a:gd name="T84" fmla="*/ 35 w 156"/>
                <a:gd name="T85" fmla="*/ 35 h 228"/>
                <a:gd name="T86" fmla="*/ 47 w 156"/>
                <a:gd name="T87" fmla="*/ 114 h 228"/>
                <a:gd name="T88" fmla="*/ 45 w 156"/>
                <a:gd name="T89" fmla="*/ 123 h 228"/>
                <a:gd name="T90" fmla="*/ 45 w 156"/>
                <a:gd name="T91" fmla="*/ 131 h 228"/>
                <a:gd name="T92" fmla="*/ 47 w 156"/>
                <a:gd name="T93" fmla="*/ 123 h 228"/>
                <a:gd name="T94" fmla="*/ 47 w 156"/>
                <a:gd name="T95" fmla="*/ 114 h 228"/>
                <a:gd name="T96" fmla="*/ 88 w 156"/>
                <a:gd name="T97" fmla="*/ 22 h 228"/>
                <a:gd name="T98" fmla="*/ 85 w 156"/>
                <a:gd name="T99" fmla="*/ 31 h 228"/>
                <a:gd name="T100" fmla="*/ 85 w 156"/>
                <a:gd name="T101" fmla="*/ 40 h 228"/>
                <a:gd name="T102" fmla="*/ 87 w 156"/>
                <a:gd name="T103" fmla="*/ 31 h 228"/>
                <a:gd name="T104" fmla="*/ 88 w 156"/>
                <a:gd name="T105" fmla="*/ 2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6" h="228">
                  <a:moveTo>
                    <a:pt x="148" y="222"/>
                  </a:moveTo>
                  <a:cubicBezTo>
                    <a:pt x="146" y="223"/>
                    <a:pt x="144" y="225"/>
                    <a:pt x="142" y="228"/>
                  </a:cubicBezTo>
                  <a:cubicBezTo>
                    <a:pt x="144" y="226"/>
                    <a:pt x="147" y="225"/>
                    <a:pt x="149" y="223"/>
                  </a:cubicBezTo>
                  <a:cubicBezTo>
                    <a:pt x="152" y="221"/>
                    <a:pt x="154" y="219"/>
                    <a:pt x="156" y="217"/>
                  </a:cubicBezTo>
                  <a:cubicBezTo>
                    <a:pt x="153" y="218"/>
                    <a:pt x="150" y="220"/>
                    <a:pt x="148" y="222"/>
                  </a:cubicBezTo>
                  <a:close/>
                  <a:moveTo>
                    <a:pt x="124" y="180"/>
                  </a:moveTo>
                  <a:cubicBezTo>
                    <a:pt x="123" y="183"/>
                    <a:pt x="122" y="186"/>
                    <a:pt x="122" y="189"/>
                  </a:cubicBezTo>
                  <a:cubicBezTo>
                    <a:pt x="122" y="192"/>
                    <a:pt x="121" y="195"/>
                    <a:pt x="122" y="198"/>
                  </a:cubicBezTo>
                  <a:cubicBezTo>
                    <a:pt x="123" y="195"/>
                    <a:pt x="123" y="192"/>
                    <a:pt x="124" y="189"/>
                  </a:cubicBezTo>
                  <a:cubicBezTo>
                    <a:pt x="124" y="186"/>
                    <a:pt x="124" y="183"/>
                    <a:pt x="124" y="180"/>
                  </a:cubicBezTo>
                  <a:close/>
                  <a:moveTo>
                    <a:pt x="22" y="76"/>
                  </a:moveTo>
                  <a:cubicBezTo>
                    <a:pt x="20" y="74"/>
                    <a:pt x="18" y="72"/>
                    <a:pt x="15" y="70"/>
                  </a:cubicBezTo>
                  <a:cubicBezTo>
                    <a:pt x="17" y="72"/>
                    <a:pt x="18" y="75"/>
                    <a:pt x="20" y="77"/>
                  </a:cubicBezTo>
                  <a:cubicBezTo>
                    <a:pt x="22" y="80"/>
                    <a:pt x="24" y="82"/>
                    <a:pt x="26" y="84"/>
                  </a:cubicBezTo>
                  <a:cubicBezTo>
                    <a:pt x="25" y="81"/>
                    <a:pt x="23" y="78"/>
                    <a:pt x="22" y="76"/>
                  </a:cubicBezTo>
                  <a:close/>
                  <a:moveTo>
                    <a:pt x="2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" y="14"/>
                    <a:pt x="4" y="16"/>
                    <a:pt x="6" y="18"/>
                  </a:cubicBezTo>
                  <a:cubicBezTo>
                    <a:pt x="5" y="16"/>
                    <a:pt x="4" y="13"/>
                    <a:pt x="2" y="11"/>
                  </a:cubicBezTo>
                  <a:close/>
                  <a:moveTo>
                    <a:pt x="96" y="157"/>
                  </a:moveTo>
                  <a:cubicBezTo>
                    <a:pt x="94" y="154"/>
                    <a:pt x="92" y="152"/>
                    <a:pt x="90" y="150"/>
                  </a:cubicBezTo>
                  <a:cubicBezTo>
                    <a:pt x="91" y="153"/>
                    <a:pt x="92" y="155"/>
                    <a:pt x="94" y="158"/>
                  </a:cubicBezTo>
                  <a:cubicBezTo>
                    <a:pt x="96" y="160"/>
                    <a:pt x="98" y="162"/>
                    <a:pt x="100" y="164"/>
                  </a:cubicBezTo>
                  <a:cubicBezTo>
                    <a:pt x="99" y="161"/>
                    <a:pt x="97" y="159"/>
                    <a:pt x="96" y="157"/>
                  </a:cubicBezTo>
                  <a:close/>
                  <a:moveTo>
                    <a:pt x="74" y="85"/>
                  </a:moveTo>
                  <a:cubicBezTo>
                    <a:pt x="72" y="87"/>
                    <a:pt x="70" y="89"/>
                    <a:pt x="68" y="91"/>
                  </a:cubicBezTo>
                  <a:cubicBezTo>
                    <a:pt x="70" y="90"/>
                    <a:pt x="73" y="88"/>
                    <a:pt x="75" y="87"/>
                  </a:cubicBezTo>
                  <a:cubicBezTo>
                    <a:pt x="78" y="85"/>
                    <a:pt x="80" y="83"/>
                    <a:pt x="82" y="81"/>
                  </a:cubicBezTo>
                  <a:cubicBezTo>
                    <a:pt x="79" y="82"/>
                    <a:pt x="77" y="83"/>
                    <a:pt x="74" y="85"/>
                  </a:cubicBezTo>
                  <a:close/>
                  <a:moveTo>
                    <a:pt x="56" y="0"/>
                  </a:moveTo>
                  <a:cubicBezTo>
                    <a:pt x="55" y="1"/>
                    <a:pt x="55" y="1"/>
                    <a:pt x="55" y="1"/>
                  </a:cubicBezTo>
                  <a:cubicBezTo>
                    <a:pt x="56" y="0"/>
                    <a:pt x="57" y="0"/>
                    <a:pt x="57" y="0"/>
                  </a:cubicBezTo>
                  <a:lnTo>
                    <a:pt x="56" y="0"/>
                  </a:lnTo>
                  <a:close/>
                  <a:moveTo>
                    <a:pt x="107" y="113"/>
                  </a:moveTo>
                  <a:cubicBezTo>
                    <a:pt x="104" y="113"/>
                    <a:pt x="101" y="112"/>
                    <a:pt x="98" y="113"/>
                  </a:cubicBezTo>
                  <a:cubicBezTo>
                    <a:pt x="101" y="114"/>
                    <a:pt x="104" y="114"/>
                    <a:pt x="106" y="115"/>
                  </a:cubicBezTo>
                  <a:cubicBezTo>
                    <a:pt x="109" y="115"/>
                    <a:pt x="112" y="115"/>
                    <a:pt x="115" y="115"/>
                  </a:cubicBezTo>
                  <a:cubicBezTo>
                    <a:pt x="112" y="114"/>
                    <a:pt x="110" y="113"/>
                    <a:pt x="107" y="113"/>
                  </a:cubicBezTo>
                  <a:close/>
                  <a:moveTo>
                    <a:pt x="35" y="35"/>
                  </a:moveTo>
                  <a:cubicBezTo>
                    <a:pt x="32" y="35"/>
                    <a:pt x="29" y="35"/>
                    <a:pt x="26" y="35"/>
                  </a:cubicBezTo>
                  <a:cubicBezTo>
                    <a:pt x="29" y="36"/>
                    <a:pt x="32" y="37"/>
                    <a:pt x="35" y="37"/>
                  </a:cubicBezTo>
                  <a:cubicBezTo>
                    <a:pt x="38" y="37"/>
                    <a:pt x="41" y="38"/>
                    <a:pt x="44" y="37"/>
                  </a:cubicBezTo>
                  <a:cubicBezTo>
                    <a:pt x="41" y="36"/>
                    <a:pt x="38" y="36"/>
                    <a:pt x="35" y="35"/>
                  </a:cubicBezTo>
                  <a:close/>
                  <a:moveTo>
                    <a:pt x="47" y="114"/>
                  </a:moveTo>
                  <a:cubicBezTo>
                    <a:pt x="46" y="117"/>
                    <a:pt x="45" y="120"/>
                    <a:pt x="45" y="123"/>
                  </a:cubicBezTo>
                  <a:cubicBezTo>
                    <a:pt x="45" y="125"/>
                    <a:pt x="44" y="128"/>
                    <a:pt x="45" y="131"/>
                  </a:cubicBezTo>
                  <a:cubicBezTo>
                    <a:pt x="46" y="129"/>
                    <a:pt x="46" y="126"/>
                    <a:pt x="47" y="123"/>
                  </a:cubicBezTo>
                  <a:cubicBezTo>
                    <a:pt x="47" y="120"/>
                    <a:pt x="47" y="117"/>
                    <a:pt x="47" y="114"/>
                  </a:cubicBezTo>
                  <a:close/>
                  <a:moveTo>
                    <a:pt x="88" y="22"/>
                  </a:moveTo>
                  <a:cubicBezTo>
                    <a:pt x="86" y="25"/>
                    <a:pt x="86" y="28"/>
                    <a:pt x="85" y="31"/>
                  </a:cubicBezTo>
                  <a:cubicBezTo>
                    <a:pt x="85" y="34"/>
                    <a:pt x="85" y="37"/>
                    <a:pt x="85" y="40"/>
                  </a:cubicBezTo>
                  <a:cubicBezTo>
                    <a:pt x="86" y="37"/>
                    <a:pt x="87" y="34"/>
                    <a:pt x="87" y="31"/>
                  </a:cubicBezTo>
                  <a:cubicBezTo>
                    <a:pt x="88" y="28"/>
                    <a:pt x="88" y="25"/>
                    <a:pt x="88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6" name="任意多边形 193"/>
            <p:cNvSpPr/>
            <p:nvPr/>
          </p:nvSpPr>
          <p:spPr bwMode="auto">
            <a:xfrm>
              <a:off x="7554914" y="2671763"/>
              <a:ext cx="203200" cy="46037"/>
            </a:xfrm>
            <a:custGeom>
              <a:avLst/>
              <a:gdLst>
                <a:gd name="T0" fmla="*/ 89 w 90"/>
                <a:gd name="T1" fmla="*/ 1 h 20"/>
                <a:gd name="T2" fmla="*/ 1 w 90"/>
                <a:gd name="T3" fmla="*/ 20 h 20"/>
                <a:gd name="T4" fmla="*/ 1 w 90"/>
                <a:gd name="T5" fmla="*/ 20 h 20"/>
                <a:gd name="T6" fmla="*/ 89 w 90"/>
                <a:gd name="T7" fmla="*/ 0 h 20"/>
                <a:gd name="T8" fmla="*/ 89 w 90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0">
                  <a:moveTo>
                    <a:pt x="89" y="1"/>
                  </a:moveTo>
                  <a:cubicBezTo>
                    <a:pt x="75" y="5"/>
                    <a:pt x="14" y="18"/>
                    <a:pt x="1" y="20"/>
                  </a:cubicBezTo>
                  <a:cubicBezTo>
                    <a:pt x="0" y="20"/>
                    <a:pt x="0" y="20"/>
                    <a:pt x="1" y="20"/>
                  </a:cubicBezTo>
                  <a:cubicBezTo>
                    <a:pt x="44" y="7"/>
                    <a:pt x="75" y="3"/>
                    <a:pt x="89" y="0"/>
                  </a:cubicBezTo>
                  <a:cubicBezTo>
                    <a:pt x="89" y="0"/>
                    <a:pt x="90" y="1"/>
                    <a:pt x="8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7" name="任意多边形 194"/>
            <p:cNvSpPr/>
            <p:nvPr/>
          </p:nvSpPr>
          <p:spPr bwMode="auto">
            <a:xfrm>
              <a:off x="7646989" y="2949576"/>
              <a:ext cx="306388" cy="230187"/>
            </a:xfrm>
            <a:custGeom>
              <a:avLst/>
              <a:gdLst>
                <a:gd name="T0" fmla="*/ 88 w 135"/>
                <a:gd name="T1" fmla="*/ 87 h 102"/>
                <a:gd name="T2" fmla="*/ 0 w 135"/>
                <a:gd name="T3" fmla="*/ 0 h 102"/>
                <a:gd name="T4" fmla="*/ 101 w 135"/>
                <a:gd name="T5" fmla="*/ 16 h 102"/>
                <a:gd name="T6" fmla="*/ 117 w 135"/>
                <a:gd name="T7" fmla="*/ 49 h 102"/>
                <a:gd name="T8" fmla="*/ 88 w 135"/>
                <a:gd name="T9" fmla="*/ 8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02">
                  <a:moveTo>
                    <a:pt x="88" y="87"/>
                  </a:moveTo>
                  <a:cubicBezTo>
                    <a:pt x="68" y="76"/>
                    <a:pt x="26" y="31"/>
                    <a:pt x="0" y="0"/>
                  </a:cubicBezTo>
                  <a:cubicBezTo>
                    <a:pt x="101" y="16"/>
                    <a:pt x="101" y="16"/>
                    <a:pt x="101" y="16"/>
                  </a:cubicBezTo>
                  <a:cubicBezTo>
                    <a:pt x="107" y="28"/>
                    <a:pt x="113" y="40"/>
                    <a:pt x="117" y="49"/>
                  </a:cubicBezTo>
                  <a:cubicBezTo>
                    <a:pt x="135" y="86"/>
                    <a:pt x="116" y="102"/>
                    <a:pt x="88" y="8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8" name="任意多边形 195"/>
            <p:cNvSpPr/>
            <p:nvPr/>
          </p:nvSpPr>
          <p:spPr bwMode="auto">
            <a:xfrm>
              <a:off x="7662864" y="2957513"/>
              <a:ext cx="558800" cy="727075"/>
            </a:xfrm>
            <a:custGeom>
              <a:avLst/>
              <a:gdLst>
                <a:gd name="T0" fmla="*/ 246 w 246"/>
                <a:gd name="T1" fmla="*/ 286 h 320"/>
                <a:gd name="T2" fmla="*/ 4 w 246"/>
                <a:gd name="T3" fmla="*/ 319 h 320"/>
                <a:gd name="T4" fmla="*/ 22 w 246"/>
                <a:gd name="T5" fmla="*/ 36 h 320"/>
                <a:gd name="T6" fmla="*/ 82 w 246"/>
                <a:gd name="T7" fmla="*/ 10 h 320"/>
                <a:gd name="T8" fmla="*/ 199 w 246"/>
                <a:gd name="T9" fmla="*/ 170 h 320"/>
                <a:gd name="T10" fmla="*/ 246 w 246"/>
                <a:gd name="T11" fmla="*/ 28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6" h="320">
                  <a:moveTo>
                    <a:pt x="246" y="286"/>
                  </a:moveTo>
                  <a:cubicBezTo>
                    <a:pt x="246" y="286"/>
                    <a:pt x="4" y="320"/>
                    <a:pt x="4" y="319"/>
                  </a:cubicBezTo>
                  <a:cubicBezTo>
                    <a:pt x="0" y="317"/>
                    <a:pt x="13" y="58"/>
                    <a:pt x="22" y="36"/>
                  </a:cubicBezTo>
                  <a:cubicBezTo>
                    <a:pt x="32" y="12"/>
                    <a:pt x="64" y="0"/>
                    <a:pt x="82" y="10"/>
                  </a:cubicBezTo>
                  <a:cubicBezTo>
                    <a:pt x="128" y="35"/>
                    <a:pt x="185" y="138"/>
                    <a:pt x="199" y="170"/>
                  </a:cubicBezTo>
                  <a:cubicBezTo>
                    <a:pt x="221" y="223"/>
                    <a:pt x="244" y="272"/>
                    <a:pt x="246" y="286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9" name="任意多边形 196"/>
            <p:cNvSpPr/>
            <p:nvPr/>
          </p:nvSpPr>
          <p:spPr bwMode="auto">
            <a:xfrm>
              <a:off x="7673976" y="2981326"/>
              <a:ext cx="508000" cy="681037"/>
            </a:xfrm>
            <a:custGeom>
              <a:avLst/>
              <a:gdLst>
                <a:gd name="T0" fmla="*/ 45 w 224"/>
                <a:gd name="T1" fmla="*/ 0 h 300"/>
                <a:gd name="T2" fmla="*/ 47 w 224"/>
                <a:gd name="T3" fmla="*/ 0 h 300"/>
                <a:gd name="T4" fmla="*/ 38 w 224"/>
                <a:gd name="T5" fmla="*/ 271 h 300"/>
                <a:gd name="T6" fmla="*/ 125 w 224"/>
                <a:gd name="T7" fmla="*/ 92 h 300"/>
                <a:gd name="T8" fmla="*/ 124 w 224"/>
                <a:gd name="T9" fmla="*/ 101 h 300"/>
                <a:gd name="T10" fmla="*/ 73 w 224"/>
                <a:gd name="T11" fmla="*/ 32 h 300"/>
                <a:gd name="T12" fmla="*/ 75 w 224"/>
                <a:gd name="T13" fmla="*/ 23 h 300"/>
                <a:gd name="T14" fmla="*/ 139 w 224"/>
                <a:gd name="T15" fmla="*/ 291 h 300"/>
                <a:gd name="T16" fmla="*/ 82 w 224"/>
                <a:gd name="T17" fmla="*/ 193 h 300"/>
                <a:gd name="T18" fmla="*/ 84 w 224"/>
                <a:gd name="T19" fmla="*/ 184 h 300"/>
                <a:gd name="T20" fmla="*/ 18 w 224"/>
                <a:gd name="T21" fmla="*/ 129 h 300"/>
                <a:gd name="T22" fmla="*/ 184 w 224"/>
                <a:gd name="T23" fmla="*/ 199 h 300"/>
                <a:gd name="T24" fmla="*/ 183 w 224"/>
                <a:gd name="T25" fmla="*/ 208 h 300"/>
                <a:gd name="T26" fmla="*/ 138 w 224"/>
                <a:gd name="T27" fmla="*/ 69 h 300"/>
                <a:gd name="T28" fmla="*/ 72 w 224"/>
                <a:gd name="T29" fmla="*/ 105 h 300"/>
                <a:gd name="T30" fmla="*/ 81 w 224"/>
                <a:gd name="T31" fmla="*/ 107 h 300"/>
                <a:gd name="T32" fmla="*/ 135 w 224"/>
                <a:gd name="T33" fmla="*/ 181 h 300"/>
                <a:gd name="T34" fmla="*/ 144 w 224"/>
                <a:gd name="T35" fmla="*/ 181 h 300"/>
                <a:gd name="T36" fmla="*/ 3 w 224"/>
                <a:gd name="T37" fmla="*/ 168 h 300"/>
                <a:gd name="T38" fmla="*/ 9 w 224"/>
                <a:gd name="T39" fmla="*/ 167 h 300"/>
                <a:gd name="T40" fmla="*/ 156 w 224"/>
                <a:gd name="T41" fmla="*/ 267 h 300"/>
                <a:gd name="T42" fmla="*/ 81 w 224"/>
                <a:gd name="T43" fmla="*/ 242 h 300"/>
                <a:gd name="T44" fmla="*/ 90 w 224"/>
                <a:gd name="T45" fmla="*/ 244 h 300"/>
                <a:gd name="T46" fmla="*/ 0 w 224"/>
                <a:gd name="T47" fmla="*/ 234 h 300"/>
                <a:gd name="T48" fmla="*/ 15 w 224"/>
                <a:gd name="T49" fmla="*/ 237 h 300"/>
                <a:gd name="T50" fmla="*/ 93 w 224"/>
                <a:gd name="T51" fmla="*/ 71 h 300"/>
                <a:gd name="T52" fmla="*/ 99 w 224"/>
                <a:gd name="T53" fmla="*/ 65 h 300"/>
                <a:gd name="T54" fmla="*/ 184 w 224"/>
                <a:gd name="T55" fmla="*/ 162 h 300"/>
                <a:gd name="T56" fmla="*/ 109 w 224"/>
                <a:gd name="T57" fmla="*/ 148 h 300"/>
                <a:gd name="T58" fmla="*/ 117 w 224"/>
                <a:gd name="T59" fmla="*/ 144 h 300"/>
                <a:gd name="T60" fmla="*/ 201 w 224"/>
                <a:gd name="T61" fmla="*/ 265 h 300"/>
                <a:gd name="T62" fmla="*/ 207 w 224"/>
                <a:gd name="T63" fmla="*/ 259 h 300"/>
                <a:gd name="T64" fmla="*/ 100 w 224"/>
                <a:gd name="T65" fmla="*/ 278 h 300"/>
                <a:gd name="T66" fmla="*/ 37 w 224"/>
                <a:gd name="T67" fmla="*/ 202 h 300"/>
                <a:gd name="T68" fmla="*/ 45 w 224"/>
                <a:gd name="T69" fmla="*/ 197 h 300"/>
                <a:gd name="T70" fmla="*/ 112 w 224"/>
                <a:gd name="T71" fmla="*/ 30 h 300"/>
                <a:gd name="T72" fmla="*/ 108 w 224"/>
                <a:gd name="T73" fmla="*/ 27 h 300"/>
                <a:gd name="T74" fmla="*/ 117 w 224"/>
                <a:gd name="T75" fmla="*/ 39 h 300"/>
                <a:gd name="T76" fmla="*/ 152 w 224"/>
                <a:gd name="T77" fmla="*/ 118 h 300"/>
                <a:gd name="T78" fmla="*/ 158 w 224"/>
                <a:gd name="T79" fmla="*/ 124 h 300"/>
                <a:gd name="T80" fmla="*/ 217 w 224"/>
                <a:gd name="T81" fmla="*/ 220 h 300"/>
                <a:gd name="T82" fmla="*/ 221 w 224"/>
                <a:gd name="T83" fmla="*/ 225 h 300"/>
                <a:gd name="T84" fmla="*/ 69 w 224"/>
                <a:gd name="T85" fmla="*/ 300 h 300"/>
                <a:gd name="T86" fmla="*/ 1 w 224"/>
                <a:gd name="T87" fmla="*/ 283 h 300"/>
                <a:gd name="T88" fmla="*/ 7 w 224"/>
                <a:gd name="T89" fmla="*/ 289 h 300"/>
                <a:gd name="T90" fmla="*/ 131 w 224"/>
                <a:gd name="T91" fmla="*/ 228 h 300"/>
                <a:gd name="T92" fmla="*/ 44 w 224"/>
                <a:gd name="T93" fmla="*/ 67 h 300"/>
                <a:gd name="T94" fmla="*/ 49 w 224"/>
                <a:gd name="T95" fmla="*/ 74 h 300"/>
                <a:gd name="T96" fmla="*/ 53 w 224"/>
                <a:gd name="T97" fmla="*/ 140 h 300"/>
                <a:gd name="T98" fmla="*/ 59 w 224"/>
                <a:gd name="T99" fmla="*/ 146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4" h="300"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7" y="3"/>
                    <a:pt x="49" y="5"/>
                    <a:pt x="51" y="7"/>
                  </a:cubicBezTo>
                  <a:cubicBezTo>
                    <a:pt x="50" y="4"/>
                    <a:pt x="48" y="2"/>
                    <a:pt x="47" y="0"/>
                  </a:cubicBezTo>
                  <a:close/>
                  <a:moveTo>
                    <a:pt x="41" y="254"/>
                  </a:moveTo>
                  <a:cubicBezTo>
                    <a:pt x="40" y="256"/>
                    <a:pt x="39" y="259"/>
                    <a:pt x="39" y="262"/>
                  </a:cubicBezTo>
                  <a:cubicBezTo>
                    <a:pt x="38" y="265"/>
                    <a:pt x="38" y="268"/>
                    <a:pt x="38" y="271"/>
                  </a:cubicBezTo>
                  <a:cubicBezTo>
                    <a:pt x="40" y="268"/>
                    <a:pt x="40" y="265"/>
                    <a:pt x="41" y="263"/>
                  </a:cubicBezTo>
                  <a:cubicBezTo>
                    <a:pt x="41" y="260"/>
                    <a:pt x="41" y="257"/>
                    <a:pt x="41" y="254"/>
                  </a:cubicBezTo>
                  <a:close/>
                  <a:moveTo>
                    <a:pt x="125" y="92"/>
                  </a:moveTo>
                  <a:cubicBezTo>
                    <a:pt x="124" y="95"/>
                    <a:pt x="123" y="98"/>
                    <a:pt x="123" y="101"/>
                  </a:cubicBezTo>
                  <a:cubicBezTo>
                    <a:pt x="122" y="104"/>
                    <a:pt x="122" y="107"/>
                    <a:pt x="122" y="110"/>
                  </a:cubicBezTo>
                  <a:cubicBezTo>
                    <a:pt x="123" y="107"/>
                    <a:pt x="124" y="104"/>
                    <a:pt x="124" y="101"/>
                  </a:cubicBezTo>
                  <a:cubicBezTo>
                    <a:pt x="125" y="98"/>
                    <a:pt x="125" y="95"/>
                    <a:pt x="125" y="92"/>
                  </a:cubicBezTo>
                  <a:close/>
                  <a:moveTo>
                    <a:pt x="75" y="23"/>
                  </a:moveTo>
                  <a:cubicBezTo>
                    <a:pt x="74" y="26"/>
                    <a:pt x="73" y="29"/>
                    <a:pt x="73" y="32"/>
                  </a:cubicBezTo>
                  <a:cubicBezTo>
                    <a:pt x="73" y="35"/>
                    <a:pt x="72" y="38"/>
                    <a:pt x="73" y="41"/>
                  </a:cubicBezTo>
                  <a:cubicBezTo>
                    <a:pt x="74" y="38"/>
                    <a:pt x="74" y="35"/>
                    <a:pt x="75" y="32"/>
                  </a:cubicBezTo>
                  <a:cubicBezTo>
                    <a:pt x="75" y="29"/>
                    <a:pt x="75" y="26"/>
                    <a:pt x="75" y="23"/>
                  </a:cubicBezTo>
                  <a:close/>
                  <a:moveTo>
                    <a:pt x="139" y="290"/>
                  </a:moveTo>
                  <a:cubicBezTo>
                    <a:pt x="138" y="291"/>
                    <a:pt x="138" y="291"/>
                    <a:pt x="138" y="291"/>
                  </a:cubicBezTo>
                  <a:cubicBezTo>
                    <a:pt x="139" y="291"/>
                    <a:pt x="139" y="291"/>
                    <a:pt x="139" y="291"/>
                  </a:cubicBezTo>
                  <a:lnTo>
                    <a:pt x="139" y="290"/>
                  </a:lnTo>
                  <a:close/>
                  <a:moveTo>
                    <a:pt x="84" y="184"/>
                  </a:moveTo>
                  <a:cubicBezTo>
                    <a:pt x="83" y="187"/>
                    <a:pt x="83" y="190"/>
                    <a:pt x="82" y="193"/>
                  </a:cubicBezTo>
                  <a:cubicBezTo>
                    <a:pt x="82" y="195"/>
                    <a:pt x="82" y="198"/>
                    <a:pt x="82" y="201"/>
                  </a:cubicBezTo>
                  <a:cubicBezTo>
                    <a:pt x="83" y="199"/>
                    <a:pt x="84" y="196"/>
                    <a:pt x="84" y="193"/>
                  </a:cubicBezTo>
                  <a:cubicBezTo>
                    <a:pt x="84" y="190"/>
                    <a:pt x="85" y="187"/>
                    <a:pt x="84" y="184"/>
                  </a:cubicBezTo>
                  <a:close/>
                  <a:moveTo>
                    <a:pt x="20" y="112"/>
                  </a:moveTo>
                  <a:cubicBezTo>
                    <a:pt x="19" y="115"/>
                    <a:pt x="19" y="118"/>
                    <a:pt x="18" y="121"/>
                  </a:cubicBezTo>
                  <a:cubicBezTo>
                    <a:pt x="18" y="123"/>
                    <a:pt x="18" y="126"/>
                    <a:pt x="18" y="129"/>
                  </a:cubicBezTo>
                  <a:cubicBezTo>
                    <a:pt x="19" y="127"/>
                    <a:pt x="20" y="124"/>
                    <a:pt x="20" y="121"/>
                  </a:cubicBezTo>
                  <a:cubicBezTo>
                    <a:pt x="21" y="118"/>
                    <a:pt x="21" y="115"/>
                    <a:pt x="20" y="112"/>
                  </a:cubicBezTo>
                  <a:close/>
                  <a:moveTo>
                    <a:pt x="184" y="199"/>
                  </a:moveTo>
                  <a:cubicBezTo>
                    <a:pt x="183" y="202"/>
                    <a:pt x="182" y="205"/>
                    <a:pt x="182" y="207"/>
                  </a:cubicBezTo>
                  <a:cubicBezTo>
                    <a:pt x="181" y="210"/>
                    <a:pt x="181" y="213"/>
                    <a:pt x="181" y="216"/>
                  </a:cubicBezTo>
                  <a:cubicBezTo>
                    <a:pt x="182" y="213"/>
                    <a:pt x="183" y="211"/>
                    <a:pt x="183" y="208"/>
                  </a:cubicBezTo>
                  <a:cubicBezTo>
                    <a:pt x="184" y="205"/>
                    <a:pt x="184" y="202"/>
                    <a:pt x="184" y="199"/>
                  </a:cubicBezTo>
                  <a:close/>
                  <a:moveTo>
                    <a:pt x="142" y="69"/>
                  </a:moveTo>
                  <a:cubicBezTo>
                    <a:pt x="141" y="69"/>
                    <a:pt x="140" y="69"/>
                    <a:pt x="138" y="69"/>
                  </a:cubicBezTo>
                  <a:cubicBezTo>
                    <a:pt x="140" y="70"/>
                    <a:pt x="141" y="70"/>
                    <a:pt x="143" y="71"/>
                  </a:cubicBezTo>
                  <a:cubicBezTo>
                    <a:pt x="142" y="70"/>
                    <a:pt x="142" y="70"/>
                    <a:pt x="142" y="69"/>
                  </a:cubicBezTo>
                  <a:close/>
                  <a:moveTo>
                    <a:pt x="72" y="105"/>
                  </a:moveTo>
                  <a:cubicBezTo>
                    <a:pt x="70" y="105"/>
                    <a:pt x="67" y="105"/>
                    <a:pt x="64" y="105"/>
                  </a:cubicBezTo>
                  <a:cubicBezTo>
                    <a:pt x="66" y="106"/>
                    <a:pt x="69" y="107"/>
                    <a:pt x="72" y="107"/>
                  </a:cubicBezTo>
                  <a:cubicBezTo>
                    <a:pt x="75" y="107"/>
                    <a:pt x="78" y="108"/>
                    <a:pt x="81" y="107"/>
                  </a:cubicBezTo>
                  <a:cubicBezTo>
                    <a:pt x="78" y="106"/>
                    <a:pt x="75" y="106"/>
                    <a:pt x="72" y="105"/>
                  </a:cubicBezTo>
                  <a:close/>
                  <a:moveTo>
                    <a:pt x="144" y="181"/>
                  </a:moveTo>
                  <a:cubicBezTo>
                    <a:pt x="141" y="181"/>
                    <a:pt x="138" y="181"/>
                    <a:pt x="135" y="181"/>
                  </a:cubicBezTo>
                  <a:cubicBezTo>
                    <a:pt x="138" y="182"/>
                    <a:pt x="141" y="183"/>
                    <a:pt x="144" y="183"/>
                  </a:cubicBezTo>
                  <a:cubicBezTo>
                    <a:pt x="147" y="183"/>
                    <a:pt x="150" y="184"/>
                    <a:pt x="153" y="183"/>
                  </a:cubicBezTo>
                  <a:cubicBezTo>
                    <a:pt x="150" y="182"/>
                    <a:pt x="147" y="182"/>
                    <a:pt x="144" y="181"/>
                  </a:cubicBezTo>
                  <a:close/>
                  <a:moveTo>
                    <a:pt x="9" y="167"/>
                  </a:moveTo>
                  <a:cubicBezTo>
                    <a:pt x="7" y="167"/>
                    <a:pt x="5" y="167"/>
                    <a:pt x="3" y="167"/>
                  </a:cubicBezTo>
                  <a:cubicBezTo>
                    <a:pt x="3" y="167"/>
                    <a:pt x="3" y="168"/>
                    <a:pt x="3" y="168"/>
                  </a:cubicBezTo>
                  <a:cubicBezTo>
                    <a:pt x="5" y="169"/>
                    <a:pt x="7" y="169"/>
                    <a:pt x="9" y="169"/>
                  </a:cubicBezTo>
                  <a:cubicBezTo>
                    <a:pt x="12" y="170"/>
                    <a:pt x="15" y="170"/>
                    <a:pt x="18" y="169"/>
                  </a:cubicBezTo>
                  <a:cubicBezTo>
                    <a:pt x="15" y="168"/>
                    <a:pt x="12" y="168"/>
                    <a:pt x="9" y="167"/>
                  </a:cubicBezTo>
                  <a:close/>
                  <a:moveTo>
                    <a:pt x="156" y="266"/>
                  </a:moveTo>
                  <a:cubicBezTo>
                    <a:pt x="153" y="265"/>
                    <a:pt x="150" y="265"/>
                    <a:pt x="147" y="265"/>
                  </a:cubicBezTo>
                  <a:cubicBezTo>
                    <a:pt x="150" y="266"/>
                    <a:pt x="153" y="267"/>
                    <a:pt x="156" y="267"/>
                  </a:cubicBezTo>
                  <a:cubicBezTo>
                    <a:pt x="159" y="268"/>
                    <a:pt x="162" y="268"/>
                    <a:pt x="165" y="268"/>
                  </a:cubicBezTo>
                  <a:cubicBezTo>
                    <a:pt x="162" y="267"/>
                    <a:pt x="159" y="266"/>
                    <a:pt x="156" y="266"/>
                  </a:cubicBezTo>
                  <a:close/>
                  <a:moveTo>
                    <a:pt x="81" y="242"/>
                  </a:moveTo>
                  <a:cubicBezTo>
                    <a:pt x="78" y="241"/>
                    <a:pt x="75" y="241"/>
                    <a:pt x="72" y="242"/>
                  </a:cubicBezTo>
                  <a:cubicBezTo>
                    <a:pt x="75" y="243"/>
                    <a:pt x="78" y="243"/>
                    <a:pt x="81" y="244"/>
                  </a:cubicBezTo>
                  <a:cubicBezTo>
                    <a:pt x="84" y="244"/>
                    <a:pt x="87" y="244"/>
                    <a:pt x="90" y="244"/>
                  </a:cubicBezTo>
                  <a:cubicBezTo>
                    <a:pt x="87" y="243"/>
                    <a:pt x="84" y="242"/>
                    <a:pt x="81" y="242"/>
                  </a:cubicBezTo>
                  <a:close/>
                  <a:moveTo>
                    <a:pt x="6" y="235"/>
                  </a:moveTo>
                  <a:cubicBezTo>
                    <a:pt x="4" y="234"/>
                    <a:pt x="2" y="234"/>
                    <a:pt x="0" y="234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2" y="236"/>
                    <a:pt x="4" y="236"/>
                    <a:pt x="6" y="236"/>
                  </a:cubicBezTo>
                  <a:cubicBezTo>
                    <a:pt x="9" y="237"/>
                    <a:pt x="12" y="237"/>
                    <a:pt x="15" y="237"/>
                  </a:cubicBezTo>
                  <a:cubicBezTo>
                    <a:pt x="12" y="236"/>
                    <a:pt x="9" y="235"/>
                    <a:pt x="6" y="235"/>
                  </a:cubicBezTo>
                  <a:close/>
                  <a:moveTo>
                    <a:pt x="99" y="65"/>
                  </a:moveTo>
                  <a:cubicBezTo>
                    <a:pt x="97" y="66"/>
                    <a:pt x="95" y="68"/>
                    <a:pt x="93" y="71"/>
                  </a:cubicBezTo>
                  <a:cubicBezTo>
                    <a:pt x="95" y="69"/>
                    <a:pt x="98" y="68"/>
                    <a:pt x="100" y="66"/>
                  </a:cubicBezTo>
                  <a:cubicBezTo>
                    <a:pt x="103" y="64"/>
                    <a:pt x="105" y="62"/>
                    <a:pt x="107" y="60"/>
                  </a:cubicBezTo>
                  <a:cubicBezTo>
                    <a:pt x="104" y="61"/>
                    <a:pt x="101" y="63"/>
                    <a:pt x="99" y="65"/>
                  </a:cubicBezTo>
                  <a:close/>
                  <a:moveTo>
                    <a:pt x="183" y="161"/>
                  </a:moveTo>
                  <a:cubicBezTo>
                    <a:pt x="181" y="163"/>
                    <a:pt x="179" y="165"/>
                    <a:pt x="177" y="167"/>
                  </a:cubicBezTo>
                  <a:cubicBezTo>
                    <a:pt x="180" y="166"/>
                    <a:pt x="182" y="164"/>
                    <a:pt x="184" y="162"/>
                  </a:cubicBezTo>
                  <a:cubicBezTo>
                    <a:pt x="187" y="161"/>
                    <a:pt x="189" y="159"/>
                    <a:pt x="191" y="156"/>
                  </a:cubicBezTo>
                  <a:cubicBezTo>
                    <a:pt x="188" y="158"/>
                    <a:pt x="186" y="159"/>
                    <a:pt x="183" y="161"/>
                  </a:cubicBezTo>
                  <a:close/>
                  <a:moveTo>
                    <a:pt x="109" y="148"/>
                  </a:moveTo>
                  <a:cubicBezTo>
                    <a:pt x="107" y="150"/>
                    <a:pt x="105" y="152"/>
                    <a:pt x="103" y="155"/>
                  </a:cubicBezTo>
                  <a:cubicBezTo>
                    <a:pt x="106" y="153"/>
                    <a:pt x="108" y="152"/>
                    <a:pt x="110" y="150"/>
                  </a:cubicBezTo>
                  <a:cubicBezTo>
                    <a:pt x="113" y="148"/>
                    <a:pt x="115" y="146"/>
                    <a:pt x="117" y="144"/>
                  </a:cubicBezTo>
                  <a:cubicBezTo>
                    <a:pt x="114" y="145"/>
                    <a:pt x="112" y="147"/>
                    <a:pt x="109" y="148"/>
                  </a:cubicBezTo>
                  <a:close/>
                  <a:moveTo>
                    <a:pt x="207" y="259"/>
                  </a:moveTo>
                  <a:cubicBezTo>
                    <a:pt x="205" y="261"/>
                    <a:pt x="202" y="262"/>
                    <a:pt x="201" y="265"/>
                  </a:cubicBezTo>
                  <a:cubicBezTo>
                    <a:pt x="203" y="264"/>
                    <a:pt x="206" y="262"/>
                    <a:pt x="208" y="260"/>
                  </a:cubicBezTo>
                  <a:cubicBezTo>
                    <a:pt x="210" y="258"/>
                    <a:pt x="213" y="257"/>
                    <a:pt x="215" y="254"/>
                  </a:cubicBezTo>
                  <a:cubicBezTo>
                    <a:pt x="212" y="255"/>
                    <a:pt x="209" y="257"/>
                    <a:pt x="207" y="259"/>
                  </a:cubicBezTo>
                  <a:close/>
                  <a:moveTo>
                    <a:pt x="99" y="277"/>
                  </a:moveTo>
                  <a:cubicBezTo>
                    <a:pt x="97" y="278"/>
                    <a:pt x="94" y="280"/>
                    <a:pt x="93" y="283"/>
                  </a:cubicBezTo>
                  <a:cubicBezTo>
                    <a:pt x="95" y="281"/>
                    <a:pt x="98" y="280"/>
                    <a:pt x="100" y="278"/>
                  </a:cubicBezTo>
                  <a:cubicBezTo>
                    <a:pt x="102" y="276"/>
                    <a:pt x="105" y="274"/>
                    <a:pt x="107" y="272"/>
                  </a:cubicBezTo>
                  <a:cubicBezTo>
                    <a:pt x="104" y="273"/>
                    <a:pt x="101" y="275"/>
                    <a:pt x="99" y="277"/>
                  </a:cubicBezTo>
                  <a:close/>
                  <a:moveTo>
                    <a:pt x="37" y="202"/>
                  </a:moveTo>
                  <a:cubicBezTo>
                    <a:pt x="35" y="203"/>
                    <a:pt x="32" y="205"/>
                    <a:pt x="30" y="208"/>
                  </a:cubicBezTo>
                  <a:cubicBezTo>
                    <a:pt x="33" y="206"/>
                    <a:pt x="36" y="205"/>
                    <a:pt x="38" y="203"/>
                  </a:cubicBezTo>
                  <a:cubicBezTo>
                    <a:pt x="40" y="201"/>
                    <a:pt x="43" y="199"/>
                    <a:pt x="45" y="197"/>
                  </a:cubicBezTo>
                  <a:cubicBezTo>
                    <a:pt x="42" y="198"/>
                    <a:pt x="39" y="200"/>
                    <a:pt x="37" y="202"/>
                  </a:cubicBezTo>
                  <a:close/>
                  <a:moveTo>
                    <a:pt x="113" y="32"/>
                  </a:moveTo>
                  <a:cubicBezTo>
                    <a:pt x="113" y="31"/>
                    <a:pt x="112" y="31"/>
                    <a:pt x="112" y="30"/>
                  </a:cubicBezTo>
                  <a:cubicBezTo>
                    <a:pt x="112" y="30"/>
                    <a:pt x="112" y="30"/>
                    <a:pt x="112" y="30"/>
                  </a:cubicBezTo>
                  <a:cubicBezTo>
                    <a:pt x="111" y="29"/>
                    <a:pt x="110" y="28"/>
                    <a:pt x="109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26"/>
                    <a:pt x="107" y="26"/>
                    <a:pt x="107" y="25"/>
                  </a:cubicBezTo>
                  <a:cubicBezTo>
                    <a:pt x="108" y="28"/>
                    <a:pt x="110" y="30"/>
                    <a:pt x="111" y="33"/>
                  </a:cubicBezTo>
                  <a:cubicBezTo>
                    <a:pt x="113" y="35"/>
                    <a:pt x="115" y="37"/>
                    <a:pt x="117" y="39"/>
                  </a:cubicBezTo>
                  <a:cubicBezTo>
                    <a:pt x="116" y="36"/>
                    <a:pt x="115" y="34"/>
                    <a:pt x="113" y="32"/>
                  </a:cubicBezTo>
                  <a:close/>
                  <a:moveTo>
                    <a:pt x="158" y="124"/>
                  </a:moveTo>
                  <a:cubicBezTo>
                    <a:pt x="156" y="122"/>
                    <a:pt x="154" y="120"/>
                    <a:pt x="152" y="118"/>
                  </a:cubicBezTo>
                  <a:cubicBezTo>
                    <a:pt x="153" y="121"/>
                    <a:pt x="155" y="123"/>
                    <a:pt x="157" y="125"/>
                  </a:cubicBezTo>
                  <a:cubicBezTo>
                    <a:pt x="158" y="128"/>
                    <a:pt x="160" y="130"/>
                    <a:pt x="163" y="132"/>
                  </a:cubicBezTo>
                  <a:cubicBezTo>
                    <a:pt x="161" y="129"/>
                    <a:pt x="160" y="127"/>
                    <a:pt x="158" y="124"/>
                  </a:cubicBezTo>
                  <a:close/>
                  <a:moveTo>
                    <a:pt x="221" y="225"/>
                  </a:moveTo>
                  <a:cubicBezTo>
                    <a:pt x="221" y="224"/>
                    <a:pt x="221" y="224"/>
                    <a:pt x="221" y="224"/>
                  </a:cubicBezTo>
                  <a:cubicBezTo>
                    <a:pt x="220" y="223"/>
                    <a:pt x="219" y="221"/>
                    <a:pt x="217" y="220"/>
                  </a:cubicBezTo>
                  <a:cubicBezTo>
                    <a:pt x="218" y="223"/>
                    <a:pt x="220" y="225"/>
                    <a:pt x="222" y="228"/>
                  </a:cubicBezTo>
                  <a:cubicBezTo>
                    <a:pt x="222" y="229"/>
                    <a:pt x="223" y="230"/>
                    <a:pt x="224" y="231"/>
                  </a:cubicBezTo>
                  <a:cubicBezTo>
                    <a:pt x="223" y="229"/>
                    <a:pt x="222" y="227"/>
                    <a:pt x="221" y="225"/>
                  </a:cubicBezTo>
                  <a:close/>
                  <a:moveTo>
                    <a:pt x="65" y="296"/>
                  </a:moveTo>
                  <a:cubicBezTo>
                    <a:pt x="66" y="298"/>
                    <a:pt x="67" y="299"/>
                    <a:pt x="68" y="300"/>
                  </a:cubicBezTo>
                  <a:cubicBezTo>
                    <a:pt x="68" y="300"/>
                    <a:pt x="69" y="300"/>
                    <a:pt x="69" y="300"/>
                  </a:cubicBezTo>
                  <a:cubicBezTo>
                    <a:pt x="68" y="299"/>
                    <a:pt x="67" y="297"/>
                    <a:pt x="65" y="296"/>
                  </a:cubicBezTo>
                  <a:close/>
                  <a:moveTo>
                    <a:pt x="7" y="289"/>
                  </a:moveTo>
                  <a:cubicBezTo>
                    <a:pt x="5" y="287"/>
                    <a:pt x="3" y="285"/>
                    <a:pt x="1" y="283"/>
                  </a:cubicBezTo>
                  <a:cubicBezTo>
                    <a:pt x="2" y="286"/>
                    <a:pt x="4" y="288"/>
                    <a:pt x="6" y="290"/>
                  </a:cubicBezTo>
                  <a:cubicBezTo>
                    <a:pt x="7" y="293"/>
                    <a:pt x="9" y="295"/>
                    <a:pt x="12" y="297"/>
                  </a:cubicBezTo>
                  <a:cubicBezTo>
                    <a:pt x="11" y="294"/>
                    <a:pt x="9" y="292"/>
                    <a:pt x="7" y="289"/>
                  </a:cubicBezTo>
                  <a:close/>
                  <a:moveTo>
                    <a:pt x="133" y="227"/>
                  </a:moveTo>
                  <a:cubicBezTo>
                    <a:pt x="131" y="224"/>
                    <a:pt x="129" y="222"/>
                    <a:pt x="127" y="220"/>
                  </a:cubicBezTo>
                  <a:cubicBezTo>
                    <a:pt x="128" y="223"/>
                    <a:pt x="130" y="225"/>
                    <a:pt x="131" y="228"/>
                  </a:cubicBezTo>
                  <a:cubicBezTo>
                    <a:pt x="133" y="230"/>
                    <a:pt x="135" y="232"/>
                    <a:pt x="137" y="234"/>
                  </a:cubicBezTo>
                  <a:cubicBezTo>
                    <a:pt x="136" y="231"/>
                    <a:pt x="135" y="229"/>
                    <a:pt x="133" y="227"/>
                  </a:cubicBezTo>
                  <a:close/>
                  <a:moveTo>
                    <a:pt x="44" y="67"/>
                  </a:moveTo>
                  <a:cubicBezTo>
                    <a:pt x="43" y="64"/>
                    <a:pt x="41" y="62"/>
                    <a:pt x="38" y="60"/>
                  </a:cubicBezTo>
                  <a:cubicBezTo>
                    <a:pt x="40" y="63"/>
                    <a:pt x="41" y="65"/>
                    <a:pt x="43" y="68"/>
                  </a:cubicBezTo>
                  <a:cubicBezTo>
                    <a:pt x="45" y="70"/>
                    <a:pt x="47" y="72"/>
                    <a:pt x="49" y="74"/>
                  </a:cubicBezTo>
                  <a:cubicBezTo>
                    <a:pt x="48" y="71"/>
                    <a:pt x="46" y="69"/>
                    <a:pt x="44" y="67"/>
                  </a:cubicBezTo>
                  <a:close/>
                  <a:moveTo>
                    <a:pt x="59" y="146"/>
                  </a:moveTo>
                  <a:cubicBezTo>
                    <a:pt x="57" y="144"/>
                    <a:pt x="55" y="141"/>
                    <a:pt x="53" y="140"/>
                  </a:cubicBezTo>
                  <a:cubicBezTo>
                    <a:pt x="54" y="142"/>
                    <a:pt x="56" y="145"/>
                    <a:pt x="57" y="147"/>
                  </a:cubicBezTo>
                  <a:cubicBezTo>
                    <a:pt x="59" y="149"/>
                    <a:pt x="61" y="152"/>
                    <a:pt x="63" y="154"/>
                  </a:cubicBezTo>
                  <a:cubicBezTo>
                    <a:pt x="62" y="151"/>
                    <a:pt x="60" y="148"/>
                    <a:pt x="59" y="1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0" name="任意多边形 197"/>
            <p:cNvSpPr/>
            <p:nvPr/>
          </p:nvSpPr>
          <p:spPr bwMode="auto">
            <a:xfrm>
              <a:off x="7685089" y="2857501"/>
              <a:ext cx="157163" cy="214312"/>
            </a:xfrm>
            <a:custGeom>
              <a:avLst/>
              <a:gdLst>
                <a:gd name="T0" fmla="*/ 23 w 69"/>
                <a:gd name="T1" fmla="*/ 92 h 94"/>
                <a:gd name="T2" fmla="*/ 69 w 69"/>
                <a:gd name="T3" fmla="*/ 53 h 94"/>
                <a:gd name="T4" fmla="*/ 60 w 69"/>
                <a:gd name="T5" fmla="*/ 27 h 94"/>
                <a:gd name="T6" fmla="*/ 53 w 69"/>
                <a:gd name="T7" fmla="*/ 0 h 94"/>
                <a:gd name="T8" fmla="*/ 0 w 69"/>
                <a:gd name="T9" fmla="*/ 26 h 94"/>
                <a:gd name="T10" fmla="*/ 13 w 69"/>
                <a:gd name="T11" fmla="*/ 59 h 94"/>
                <a:gd name="T12" fmla="*/ 14 w 69"/>
                <a:gd name="T13" fmla="*/ 63 h 94"/>
                <a:gd name="T14" fmla="*/ 14 w 69"/>
                <a:gd name="T15" fmla="*/ 63 h 94"/>
                <a:gd name="T16" fmla="*/ 23 w 69"/>
                <a:gd name="T17" fmla="*/ 9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94">
                  <a:moveTo>
                    <a:pt x="23" y="92"/>
                  </a:moveTo>
                  <a:cubicBezTo>
                    <a:pt x="35" y="94"/>
                    <a:pt x="64" y="72"/>
                    <a:pt x="69" y="53"/>
                  </a:cubicBezTo>
                  <a:cubicBezTo>
                    <a:pt x="69" y="52"/>
                    <a:pt x="65" y="41"/>
                    <a:pt x="60" y="27"/>
                  </a:cubicBezTo>
                  <a:cubicBezTo>
                    <a:pt x="58" y="19"/>
                    <a:pt x="55" y="9"/>
                    <a:pt x="53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10" y="44"/>
                    <a:pt x="13" y="59"/>
                  </a:cubicBezTo>
                  <a:cubicBezTo>
                    <a:pt x="14" y="60"/>
                    <a:pt x="14" y="62"/>
                    <a:pt x="14" y="63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4" y="71"/>
                    <a:pt x="10" y="90"/>
                    <a:pt x="23" y="92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1" name="任意多边形 198"/>
            <p:cNvSpPr/>
            <p:nvPr/>
          </p:nvSpPr>
          <p:spPr bwMode="auto">
            <a:xfrm>
              <a:off x="7685089" y="2862263"/>
              <a:ext cx="115888" cy="139700"/>
            </a:xfrm>
            <a:custGeom>
              <a:avLst/>
              <a:gdLst>
                <a:gd name="T0" fmla="*/ 50 w 51"/>
                <a:gd name="T1" fmla="*/ 0 h 61"/>
                <a:gd name="T2" fmla="*/ 20 w 51"/>
                <a:gd name="T3" fmla="*/ 60 h 61"/>
                <a:gd name="T4" fmla="*/ 14 w 51"/>
                <a:gd name="T5" fmla="*/ 61 h 61"/>
                <a:gd name="T6" fmla="*/ 14 w 51"/>
                <a:gd name="T7" fmla="*/ 61 h 61"/>
                <a:gd name="T8" fmla="*/ 13 w 51"/>
                <a:gd name="T9" fmla="*/ 57 h 61"/>
                <a:gd name="T10" fmla="*/ 0 w 51"/>
                <a:gd name="T11" fmla="*/ 24 h 61"/>
                <a:gd name="T12" fmla="*/ 50 w 51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1">
                  <a:moveTo>
                    <a:pt x="50" y="0"/>
                  </a:moveTo>
                  <a:cubicBezTo>
                    <a:pt x="51" y="12"/>
                    <a:pt x="51" y="53"/>
                    <a:pt x="20" y="60"/>
                  </a:cubicBezTo>
                  <a:cubicBezTo>
                    <a:pt x="18" y="61"/>
                    <a:pt x="16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0"/>
                    <a:pt x="14" y="58"/>
                    <a:pt x="13" y="57"/>
                  </a:cubicBezTo>
                  <a:cubicBezTo>
                    <a:pt x="10" y="42"/>
                    <a:pt x="0" y="24"/>
                    <a:pt x="0" y="24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2" name="任意多边形 199"/>
            <p:cNvSpPr/>
            <p:nvPr/>
          </p:nvSpPr>
          <p:spPr bwMode="auto">
            <a:xfrm>
              <a:off x="7605714" y="2655888"/>
              <a:ext cx="82550" cy="141287"/>
            </a:xfrm>
            <a:custGeom>
              <a:avLst/>
              <a:gdLst>
                <a:gd name="T0" fmla="*/ 36 w 36"/>
                <a:gd name="T1" fmla="*/ 0 h 62"/>
                <a:gd name="T2" fmla="*/ 8 w 36"/>
                <a:gd name="T3" fmla="*/ 21 h 62"/>
                <a:gd name="T4" fmla="*/ 1 w 36"/>
                <a:gd name="T5" fmla="*/ 61 h 62"/>
                <a:gd name="T6" fmla="*/ 36 w 36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62">
                  <a:moveTo>
                    <a:pt x="36" y="0"/>
                  </a:moveTo>
                  <a:cubicBezTo>
                    <a:pt x="36" y="0"/>
                    <a:pt x="15" y="3"/>
                    <a:pt x="8" y="21"/>
                  </a:cubicBezTo>
                  <a:cubicBezTo>
                    <a:pt x="0" y="39"/>
                    <a:pt x="0" y="60"/>
                    <a:pt x="1" y="61"/>
                  </a:cubicBezTo>
                  <a:cubicBezTo>
                    <a:pt x="3" y="62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3" name="任意多边形 200"/>
            <p:cNvSpPr/>
            <p:nvPr/>
          </p:nvSpPr>
          <p:spPr bwMode="auto">
            <a:xfrm>
              <a:off x="7577139" y="2627313"/>
              <a:ext cx="266700" cy="341312"/>
            </a:xfrm>
            <a:custGeom>
              <a:avLst/>
              <a:gdLst>
                <a:gd name="T0" fmla="*/ 117 w 118"/>
                <a:gd name="T1" fmla="*/ 52 h 151"/>
                <a:gd name="T2" fmla="*/ 78 w 118"/>
                <a:gd name="T3" fmla="*/ 137 h 151"/>
                <a:gd name="T4" fmla="*/ 10 w 118"/>
                <a:gd name="T5" fmla="*/ 117 h 151"/>
                <a:gd name="T6" fmla="*/ 50 w 118"/>
                <a:gd name="T7" fmla="*/ 12 h 151"/>
                <a:gd name="T8" fmla="*/ 117 w 118"/>
                <a:gd name="T9" fmla="*/ 5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51">
                  <a:moveTo>
                    <a:pt x="117" y="52"/>
                  </a:moveTo>
                  <a:cubicBezTo>
                    <a:pt x="118" y="73"/>
                    <a:pt x="95" y="128"/>
                    <a:pt x="78" y="137"/>
                  </a:cubicBezTo>
                  <a:cubicBezTo>
                    <a:pt x="53" y="151"/>
                    <a:pt x="20" y="145"/>
                    <a:pt x="10" y="117"/>
                  </a:cubicBezTo>
                  <a:cubicBezTo>
                    <a:pt x="0" y="90"/>
                    <a:pt x="32" y="20"/>
                    <a:pt x="50" y="12"/>
                  </a:cubicBezTo>
                  <a:cubicBezTo>
                    <a:pt x="77" y="0"/>
                    <a:pt x="114" y="21"/>
                    <a:pt x="117" y="52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4" name="任意多边形 201"/>
            <p:cNvSpPr/>
            <p:nvPr/>
          </p:nvSpPr>
          <p:spPr bwMode="auto">
            <a:xfrm>
              <a:off x="7681914" y="2798763"/>
              <a:ext cx="11113" cy="26987"/>
            </a:xfrm>
            <a:custGeom>
              <a:avLst/>
              <a:gdLst>
                <a:gd name="T0" fmla="*/ 5 w 5"/>
                <a:gd name="T1" fmla="*/ 0 h 12"/>
                <a:gd name="T2" fmla="*/ 5 w 5"/>
                <a:gd name="T3" fmla="*/ 1 h 12"/>
                <a:gd name="T4" fmla="*/ 4 w 5"/>
                <a:gd name="T5" fmla="*/ 11 h 12"/>
                <a:gd name="T6" fmla="*/ 4 w 5"/>
                <a:gd name="T7" fmla="*/ 12 h 12"/>
                <a:gd name="T8" fmla="*/ 5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5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3" y="4"/>
                    <a:pt x="2" y="9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9"/>
                    <a:pt x="2" y="3"/>
                    <a:pt x="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5" name="任意多边形 202"/>
            <p:cNvSpPr/>
            <p:nvPr/>
          </p:nvSpPr>
          <p:spPr bwMode="auto">
            <a:xfrm>
              <a:off x="7681914" y="2790826"/>
              <a:ext cx="34925" cy="34925"/>
            </a:xfrm>
            <a:custGeom>
              <a:avLst/>
              <a:gdLst>
                <a:gd name="T0" fmla="*/ 10 w 16"/>
                <a:gd name="T1" fmla="*/ 2 h 16"/>
                <a:gd name="T2" fmla="*/ 5 w 16"/>
                <a:gd name="T3" fmla="*/ 14 h 16"/>
                <a:gd name="T4" fmla="*/ 10 w 16"/>
                <a:gd name="T5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6">
                  <a:moveTo>
                    <a:pt x="10" y="2"/>
                  </a:moveTo>
                  <a:cubicBezTo>
                    <a:pt x="16" y="4"/>
                    <a:pt x="11" y="16"/>
                    <a:pt x="5" y="14"/>
                  </a:cubicBezTo>
                  <a:cubicBezTo>
                    <a:pt x="0" y="12"/>
                    <a:pt x="4" y="0"/>
                    <a:pt x="10" y="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6" name="任意多边形 203"/>
            <p:cNvSpPr/>
            <p:nvPr/>
          </p:nvSpPr>
          <p:spPr bwMode="auto">
            <a:xfrm>
              <a:off x="7626351" y="2778126"/>
              <a:ext cx="19050" cy="23812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1 h 10"/>
                <a:gd name="T4" fmla="*/ 0 w 8"/>
                <a:gd name="T5" fmla="*/ 8 h 10"/>
                <a:gd name="T6" fmla="*/ 0 w 8"/>
                <a:gd name="T7" fmla="*/ 8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6" y="4"/>
                    <a:pt x="4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10"/>
                    <a:pt x="7" y="4"/>
                    <a:pt x="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7" name="任意多边形 204"/>
            <p:cNvSpPr/>
            <p:nvPr/>
          </p:nvSpPr>
          <p:spPr bwMode="auto">
            <a:xfrm>
              <a:off x="7615238" y="2760663"/>
              <a:ext cx="36513" cy="38100"/>
            </a:xfrm>
            <a:custGeom>
              <a:avLst/>
              <a:gdLst>
                <a:gd name="T0" fmla="*/ 11 w 16"/>
                <a:gd name="T1" fmla="*/ 3 h 17"/>
                <a:gd name="T2" fmla="*/ 6 w 16"/>
                <a:gd name="T3" fmla="*/ 15 h 17"/>
                <a:gd name="T4" fmla="*/ 11 w 16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7">
                  <a:moveTo>
                    <a:pt x="11" y="3"/>
                  </a:moveTo>
                  <a:cubicBezTo>
                    <a:pt x="6" y="0"/>
                    <a:pt x="0" y="12"/>
                    <a:pt x="6" y="15"/>
                  </a:cubicBezTo>
                  <a:cubicBezTo>
                    <a:pt x="11" y="17"/>
                    <a:pt x="16" y="6"/>
                    <a:pt x="11" y="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8" name="任意多边形 205"/>
            <p:cNvSpPr/>
            <p:nvPr/>
          </p:nvSpPr>
          <p:spPr bwMode="auto">
            <a:xfrm>
              <a:off x="7700963" y="2751138"/>
              <a:ext cx="34925" cy="23812"/>
            </a:xfrm>
            <a:custGeom>
              <a:avLst/>
              <a:gdLst>
                <a:gd name="T0" fmla="*/ 10 w 15"/>
                <a:gd name="T1" fmla="*/ 10 h 10"/>
                <a:gd name="T2" fmla="*/ 5 w 15"/>
                <a:gd name="T3" fmla="*/ 8 h 10"/>
                <a:gd name="T4" fmla="*/ 0 w 15"/>
                <a:gd name="T5" fmla="*/ 6 h 10"/>
                <a:gd name="T6" fmla="*/ 1 w 15"/>
                <a:gd name="T7" fmla="*/ 2 h 10"/>
                <a:gd name="T8" fmla="*/ 7 w 15"/>
                <a:gd name="T9" fmla="*/ 1 h 10"/>
                <a:gd name="T10" fmla="*/ 13 w 15"/>
                <a:gd name="T11" fmla="*/ 5 h 10"/>
                <a:gd name="T12" fmla="*/ 10 w 15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0">
                  <a:moveTo>
                    <a:pt x="10" y="10"/>
                  </a:moveTo>
                  <a:cubicBezTo>
                    <a:pt x="8" y="9"/>
                    <a:pt x="7" y="9"/>
                    <a:pt x="5" y="8"/>
                  </a:cubicBezTo>
                  <a:cubicBezTo>
                    <a:pt x="3" y="7"/>
                    <a:pt x="2" y="7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5" y="1"/>
                    <a:pt x="7" y="1"/>
                  </a:cubicBezTo>
                  <a:cubicBezTo>
                    <a:pt x="10" y="2"/>
                    <a:pt x="12" y="3"/>
                    <a:pt x="13" y="5"/>
                  </a:cubicBezTo>
                  <a:cubicBezTo>
                    <a:pt x="15" y="7"/>
                    <a:pt x="13" y="10"/>
                    <a:pt x="10" y="1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9" name="任意多边形 206"/>
            <p:cNvSpPr/>
            <p:nvPr/>
          </p:nvSpPr>
          <p:spPr bwMode="auto">
            <a:xfrm>
              <a:off x="7626351" y="2743200"/>
              <a:ext cx="31750" cy="23812"/>
            </a:xfrm>
            <a:custGeom>
              <a:avLst/>
              <a:gdLst>
                <a:gd name="T0" fmla="*/ 2 w 14"/>
                <a:gd name="T1" fmla="*/ 5 h 11"/>
                <a:gd name="T2" fmla="*/ 6 w 14"/>
                <a:gd name="T3" fmla="*/ 8 h 11"/>
                <a:gd name="T4" fmla="*/ 11 w 14"/>
                <a:gd name="T5" fmla="*/ 10 h 11"/>
                <a:gd name="T6" fmla="*/ 14 w 14"/>
                <a:gd name="T7" fmla="*/ 8 h 11"/>
                <a:gd name="T8" fmla="*/ 11 w 14"/>
                <a:gd name="T9" fmla="*/ 2 h 11"/>
                <a:gd name="T10" fmla="*/ 4 w 14"/>
                <a:gd name="T11" fmla="*/ 0 h 11"/>
                <a:gd name="T12" fmla="*/ 2 w 14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1">
                  <a:moveTo>
                    <a:pt x="2" y="5"/>
                  </a:moveTo>
                  <a:cubicBezTo>
                    <a:pt x="3" y="6"/>
                    <a:pt x="5" y="7"/>
                    <a:pt x="6" y="8"/>
                  </a:cubicBezTo>
                  <a:cubicBezTo>
                    <a:pt x="8" y="9"/>
                    <a:pt x="9" y="10"/>
                    <a:pt x="11" y="10"/>
                  </a:cubicBezTo>
                  <a:cubicBezTo>
                    <a:pt x="12" y="11"/>
                    <a:pt x="14" y="9"/>
                    <a:pt x="14" y="8"/>
                  </a:cubicBezTo>
                  <a:cubicBezTo>
                    <a:pt x="14" y="6"/>
                    <a:pt x="13" y="4"/>
                    <a:pt x="11" y="2"/>
                  </a:cubicBezTo>
                  <a:cubicBezTo>
                    <a:pt x="9" y="1"/>
                    <a:pt x="7" y="0"/>
                    <a:pt x="4" y="0"/>
                  </a:cubicBezTo>
                  <a:cubicBezTo>
                    <a:pt x="1" y="0"/>
                    <a:pt x="0" y="3"/>
                    <a:pt x="2" y="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0" name="任意多边形 207"/>
            <p:cNvSpPr/>
            <p:nvPr/>
          </p:nvSpPr>
          <p:spPr bwMode="auto">
            <a:xfrm>
              <a:off x="7658101" y="2870200"/>
              <a:ext cx="19050" cy="11112"/>
            </a:xfrm>
            <a:custGeom>
              <a:avLst/>
              <a:gdLst>
                <a:gd name="T0" fmla="*/ 7 w 8"/>
                <a:gd name="T1" fmla="*/ 2 h 5"/>
                <a:gd name="T2" fmla="*/ 3 w 8"/>
                <a:gd name="T3" fmla="*/ 3 h 5"/>
                <a:gd name="T4" fmla="*/ 0 w 8"/>
                <a:gd name="T5" fmla="*/ 0 h 5"/>
                <a:gd name="T6" fmla="*/ 0 w 8"/>
                <a:gd name="T7" fmla="*/ 1 h 5"/>
                <a:gd name="T8" fmla="*/ 4 w 8"/>
                <a:gd name="T9" fmla="*/ 4 h 5"/>
                <a:gd name="T10" fmla="*/ 8 w 8"/>
                <a:gd name="T11" fmla="*/ 2 h 5"/>
                <a:gd name="T12" fmla="*/ 7 w 8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7" y="2"/>
                  </a:moveTo>
                  <a:cubicBezTo>
                    <a:pt x="6" y="3"/>
                    <a:pt x="5" y="3"/>
                    <a:pt x="3" y="3"/>
                  </a:cubicBezTo>
                  <a:cubicBezTo>
                    <a:pt x="2" y="3"/>
                    <a:pt x="1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2" y="4"/>
                    <a:pt x="4" y="4"/>
                  </a:cubicBezTo>
                  <a:cubicBezTo>
                    <a:pt x="5" y="5"/>
                    <a:pt x="7" y="4"/>
                    <a:pt x="8" y="2"/>
                  </a:cubicBezTo>
                  <a:lnTo>
                    <a:pt x="7" y="2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1" name="任意多边形 208"/>
            <p:cNvSpPr/>
            <p:nvPr/>
          </p:nvSpPr>
          <p:spPr bwMode="auto">
            <a:xfrm>
              <a:off x="7629526" y="2740025"/>
              <a:ext cx="47625" cy="111125"/>
            </a:xfrm>
            <a:custGeom>
              <a:avLst/>
              <a:gdLst>
                <a:gd name="T0" fmla="*/ 21 w 21"/>
                <a:gd name="T1" fmla="*/ 46 h 49"/>
                <a:gd name="T2" fmla="*/ 10 w 21"/>
                <a:gd name="T3" fmla="*/ 49 h 49"/>
                <a:gd name="T4" fmla="*/ 6 w 21"/>
                <a:gd name="T5" fmla="*/ 47 h 49"/>
                <a:gd name="T6" fmla="*/ 5 w 21"/>
                <a:gd name="T7" fmla="*/ 47 h 49"/>
                <a:gd name="T8" fmla="*/ 4 w 21"/>
                <a:gd name="T9" fmla="*/ 46 h 49"/>
                <a:gd name="T10" fmla="*/ 4 w 21"/>
                <a:gd name="T11" fmla="*/ 45 h 49"/>
                <a:gd name="T12" fmla="*/ 4 w 21"/>
                <a:gd name="T13" fmla="*/ 45 h 49"/>
                <a:gd name="T14" fmla="*/ 4 w 21"/>
                <a:gd name="T15" fmla="*/ 45 h 49"/>
                <a:gd name="T16" fmla="*/ 4 w 21"/>
                <a:gd name="T17" fmla="*/ 45 h 49"/>
                <a:gd name="T18" fmla="*/ 4 w 21"/>
                <a:gd name="T19" fmla="*/ 44 h 49"/>
                <a:gd name="T20" fmla="*/ 7 w 21"/>
                <a:gd name="T21" fmla="*/ 37 h 49"/>
                <a:gd name="T22" fmla="*/ 0 w 21"/>
                <a:gd name="T23" fmla="*/ 36 h 49"/>
                <a:gd name="T24" fmla="*/ 20 w 21"/>
                <a:gd name="T25" fmla="*/ 0 h 49"/>
                <a:gd name="T26" fmla="*/ 21 w 21"/>
                <a:gd name="T27" fmla="*/ 0 h 49"/>
                <a:gd name="T28" fmla="*/ 4 w 21"/>
                <a:gd name="T29" fmla="*/ 35 h 49"/>
                <a:gd name="T30" fmla="*/ 11 w 21"/>
                <a:gd name="T31" fmla="*/ 35 h 49"/>
                <a:gd name="T32" fmla="*/ 6 w 21"/>
                <a:gd name="T33" fmla="*/ 45 h 49"/>
                <a:gd name="T34" fmla="*/ 6 w 21"/>
                <a:gd name="T35" fmla="*/ 45 h 49"/>
                <a:gd name="T36" fmla="*/ 21 w 21"/>
                <a:gd name="T37" fmla="*/ 4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49">
                  <a:moveTo>
                    <a:pt x="21" y="46"/>
                  </a:moveTo>
                  <a:cubicBezTo>
                    <a:pt x="18" y="49"/>
                    <a:pt x="14" y="49"/>
                    <a:pt x="10" y="49"/>
                  </a:cubicBezTo>
                  <a:cubicBezTo>
                    <a:pt x="9" y="48"/>
                    <a:pt x="7" y="48"/>
                    <a:pt x="6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5" y="41"/>
                    <a:pt x="7" y="37"/>
                    <a:pt x="7" y="37"/>
                  </a:cubicBezTo>
                  <a:cubicBezTo>
                    <a:pt x="6" y="37"/>
                    <a:pt x="0" y="38"/>
                    <a:pt x="0" y="36"/>
                  </a:cubicBezTo>
                  <a:cubicBezTo>
                    <a:pt x="6" y="24"/>
                    <a:pt x="12" y="11"/>
                    <a:pt x="2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6" y="12"/>
                    <a:pt x="9" y="23"/>
                    <a:pt x="4" y="35"/>
                  </a:cubicBezTo>
                  <a:cubicBezTo>
                    <a:pt x="6" y="35"/>
                    <a:pt x="9" y="35"/>
                    <a:pt x="11" y="35"/>
                  </a:cubicBezTo>
                  <a:cubicBezTo>
                    <a:pt x="11" y="35"/>
                    <a:pt x="7" y="43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11" y="47"/>
                    <a:pt x="15" y="47"/>
                    <a:pt x="21" y="4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2" name="任意多边形 209"/>
            <p:cNvSpPr/>
            <p:nvPr/>
          </p:nvSpPr>
          <p:spPr bwMode="auto">
            <a:xfrm>
              <a:off x="7646988" y="2844800"/>
              <a:ext cx="30163" cy="22225"/>
            </a:xfrm>
            <a:custGeom>
              <a:avLst/>
              <a:gdLst>
                <a:gd name="T0" fmla="*/ 0 w 13"/>
                <a:gd name="T1" fmla="*/ 0 h 10"/>
                <a:gd name="T2" fmla="*/ 4 w 13"/>
                <a:gd name="T3" fmla="*/ 7 h 10"/>
                <a:gd name="T4" fmla="*/ 8 w 13"/>
                <a:gd name="T5" fmla="*/ 9 h 10"/>
                <a:gd name="T6" fmla="*/ 13 w 13"/>
                <a:gd name="T7" fmla="*/ 4 h 10"/>
                <a:gd name="T8" fmla="*/ 13 w 13"/>
                <a:gd name="T9" fmla="*/ 0 h 10"/>
                <a:gd name="T10" fmla="*/ 0 w 13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0">
                  <a:moveTo>
                    <a:pt x="0" y="0"/>
                  </a:moveTo>
                  <a:cubicBezTo>
                    <a:pt x="0" y="0"/>
                    <a:pt x="1" y="5"/>
                    <a:pt x="4" y="7"/>
                  </a:cubicBezTo>
                  <a:cubicBezTo>
                    <a:pt x="5" y="8"/>
                    <a:pt x="7" y="9"/>
                    <a:pt x="8" y="9"/>
                  </a:cubicBezTo>
                  <a:cubicBezTo>
                    <a:pt x="11" y="10"/>
                    <a:pt x="13" y="7"/>
                    <a:pt x="13" y="4"/>
                  </a:cubicBezTo>
                  <a:cubicBezTo>
                    <a:pt x="13" y="2"/>
                    <a:pt x="13" y="0"/>
                    <a:pt x="13" y="0"/>
                  </a:cubicBezTo>
                  <a:cubicBezTo>
                    <a:pt x="13" y="0"/>
                    <a:pt x="7" y="3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3" name="任意多边形 210"/>
            <p:cNvSpPr/>
            <p:nvPr/>
          </p:nvSpPr>
          <p:spPr bwMode="auto">
            <a:xfrm>
              <a:off x="7656513" y="2851150"/>
              <a:ext cx="20638" cy="15875"/>
            </a:xfrm>
            <a:custGeom>
              <a:avLst/>
              <a:gdLst>
                <a:gd name="T0" fmla="*/ 0 w 9"/>
                <a:gd name="T1" fmla="*/ 4 h 7"/>
                <a:gd name="T2" fmla="*/ 4 w 9"/>
                <a:gd name="T3" fmla="*/ 6 h 7"/>
                <a:gd name="T4" fmla="*/ 9 w 9"/>
                <a:gd name="T5" fmla="*/ 1 h 7"/>
                <a:gd name="T6" fmla="*/ 0 w 9"/>
                <a:gd name="T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0" y="4"/>
                  </a:moveTo>
                  <a:cubicBezTo>
                    <a:pt x="1" y="5"/>
                    <a:pt x="3" y="6"/>
                    <a:pt x="4" y="6"/>
                  </a:cubicBezTo>
                  <a:cubicBezTo>
                    <a:pt x="7" y="7"/>
                    <a:pt x="9" y="4"/>
                    <a:pt x="9" y="1"/>
                  </a:cubicBezTo>
                  <a:cubicBezTo>
                    <a:pt x="6" y="0"/>
                    <a:pt x="2" y="1"/>
                    <a:pt x="0" y="4"/>
                  </a:cubicBezTo>
                  <a:close/>
                </a:path>
              </a:pathLst>
            </a:custGeom>
            <a:solidFill>
              <a:srgbClr val="FF9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4" name="任意多边形 211"/>
            <p:cNvSpPr/>
            <p:nvPr/>
          </p:nvSpPr>
          <p:spPr bwMode="auto">
            <a:xfrm>
              <a:off x="7656513" y="2608263"/>
              <a:ext cx="206375" cy="247650"/>
            </a:xfrm>
            <a:custGeom>
              <a:avLst/>
              <a:gdLst>
                <a:gd name="T0" fmla="*/ 63 w 91"/>
                <a:gd name="T1" fmla="*/ 109 h 109"/>
                <a:gd name="T2" fmla="*/ 57 w 91"/>
                <a:gd name="T3" fmla="*/ 80 h 109"/>
                <a:gd name="T4" fmla="*/ 64 w 91"/>
                <a:gd name="T5" fmla="*/ 52 h 109"/>
                <a:gd name="T6" fmla="*/ 18 w 91"/>
                <a:gd name="T7" fmla="*/ 49 h 109"/>
                <a:gd name="T8" fmla="*/ 2 w 91"/>
                <a:gd name="T9" fmla="*/ 15 h 109"/>
                <a:gd name="T10" fmla="*/ 45 w 91"/>
                <a:gd name="T11" fmla="*/ 5 h 109"/>
                <a:gd name="T12" fmla="*/ 76 w 91"/>
                <a:gd name="T13" fmla="*/ 40 h 109"/>
                <a:gd name="T14" fmla="*/ 72 w 91"/>
                <a:gd name="T15" fmla="*/ 27 h 109"/>
                <a:gd name="T16" fmla="*/ 81 w 91"/>
                <a:gd name="T17" fmla="*/ 43 h 109"/>
                <a:gd name="T18" fmla="*/ 83 w 91"/>
                <a:gd name="T19" fmla="*/ 33 h 109"/>
                <a:gd name="T20" fmla="*/ 85 w 91"/>
                <a:gd name="T21" fmla="*/ 50 h 109"/>
                <a:gd name="T22" fmla="*/ 88 w 91"/>
                <a:gd name="T23" fmla="*/ 71 h 109"/>
                <a:gd name="T24" fmla="*/ 63 w 91"/>
                <a:gd name="T2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09">
                  <a:moveTo>
                    <a:pt x="63" y="109"/>
                  </a:moveTo>
                  <a:cubicBezTo>
                    <a:pt x="56" y="108"/>
                    <a:pt x="57" y="88"/>
                    <a:pt x="57" y="80"/>
                  </a:cubicBezTo>
                  <a:cubicBezTo>
                    <a:pt x="58" y="73"/>
                    <a:pt x="63" y="53"/>
                    <a:pt x="64" y="52"/>
                  </a:cubicBezTo>
                  <a:cubicBezTo>
                    <a:pt x="64" y="51"/>
                    <a:pt x="31" y="59"/>
                    <a:pt x="18" y="49"/>
                  </a:cubicBezTo>
                  <a:cubicBezTo>
                    <a:pt x="4" y="39"/>
                    <a:pt x="0" y="21"/>
                    <a:pt x="2" y="15"/>
                  </a:cubicBezTo>
                  <a:cubicBezTo>
                    <a:pt x="4" y="8"/>
                    <a:pt x="29" y="0"/>
                    <a:pt x="45" y="5"/>
                  </a:cubicBezTo>
                  <a:cubicBezTo>
                    <a:pt x="62" y="11"/>
                    <a:pt x="76" y="40"/>
                    <a:pt x="76" y="40"/>
                  </a:cubicBezTo>
                  <a:cubicBezTo>
                    <a:pt x="76" y="40"/>
                    <a:pt x="72" y="28"/>
                    <a:pt x="72" y="27"/>
                  </a:cubicBezTo>
                  <a:cubicBezTo>
                    <a:pt x="73" y="27"/>
                    <a:pt x="82" y="35"/>
                    <a:pt x="81" y="43"/>
                  </a:cubicBezTo>
                  <a:cubicBezTo>
                    <a:pt x="81" y="43"/>
                    <a:pt x="82" y="33"/>
                    <a:pt x="83" y="33"/>
                  </a:cubicBezTo>
                  <a:cubicBezTo>
                    <a:pt x="84" y="33"/>
                    <a:pt x="89" y="44"/>
                    <a:pt x="85" y="50"/>
                  </a:cubicBezTo>
                  <a:cubicBezTo>
                    <a:pt x="85" y="50"/>
                    <a:pt x="91" y="61"/>
                    <a:pt x="88" y="71"/>
                  </a:cubicBezTo>
                  <a:cubicBezTo>
                    <a:pt x="86" y="80"/>
                    <a:pt x="71" y="109"/>
                    <a:pt x="63" y="109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5" name="任意多边形 212"/>
            <p:cNvSpPr/>
            <p:nvPr/>
          </p:nvSpPr>
          <p:spPr bwMode="auto">
            <a:xfrm>
              <a:off x="7673976" y="2701925"/>
              <a:ext cx="146050" cy="42862"/>
            </a:xfrm>
            <a:custGeom>
              <a:avLst/>
              <a:gdLst>
                <a:gd name="T0" fmla="*/ 0 w 64"/>
                <a:gd name="T1" fmla="*/ 0 h 19"/>
                <a:gd name="T2" fmla="*/ 13 w 64"/>
                <a:gd name="T3" fmla="*/ 11 h 19"/>
                <a:gd name="T4" fmla="*/ 30 w 64"/>
                <a:gd name="T5" fmla="*/ 15 h 19"/>
                <a:gd name="T6" fmla="*/ 47 w 64"/>
                <a:gd name="T7" fmla="*/ 12 h 19"/>
                <a:gd name="T8" fmla="*/ 62 w 64"/>
                <a:gd name="T9" fmla="*/ 7 h 19"/>
                <a:gd name="T10" fmla="*/ 63 w 64"/>
                <a:gd name="T11" fmla="*/ 9 h 19"/>
                <a:gd name="T12" fmla="*/ 28 w 64"/>
                <a:gd name="T13" fmla="*/ 18 h 19"/>
                <a:gd name="T14" fmla="*/ 0 w 64"/>
                <a:gd name="T15" fmla="*/ 1 h 19"/>
                <a:gd name="T16" fmla="*/ 0 w 64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9">
                  <a:moveTo>
                    <a:pt x="0" y="0"/>
                  </a:moveTo>
                  <a:cubicBezTo>
                    <a:pt x="4" y="4"/>
                    <a:pt x="8" y="8"/>
                    <a:pt x="13" y="11"/>
                  </a:cubicBezTo>
                  <a:cubicBezTo>
                    <a:pt x="18" y="14"/>
                    <a:pt x="24" y="15"/>
                    <a:pt x="30" y="15"/>
                  </a:cubicBezTo>
                  <a:cubicBezTo>
                    <a:pt x="36" y="15"/>
                    <a:pt x="42" y="14"/>
                    <a:pt x="47" y="12"/>
                  </a:cubicBezTo>
                  <a:cubicBezTo>
                    <a:pt x="52" y="10"/>
                    <a:pt x="57" y="8"/>
                    <a:pt x="62" y="7"/>
                  </a:cubicBezTo>
                  <a:cubicBezTo>
                    <a:pt x="63" y="6"/>
                    <a:pt x="64" y="8"/>
                    <a:pt x="63" y="9"/>
                  </a:cubicBezTo>
                  <a:cubicBezTo>
                    <a:pt x="53" y="16"/>
                    <a:pt x="40" y="19"/>
                    <a:pt x="28" y="18"/>
                  </a:cubicBezTo>
                  <a:cubicBezTo>
                    <a:pt x="16" y="18"/>
                    <a:pt x="6" y="1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6" name="任意多边形 213"/>
            <p:cNvSpPr/>
            <p:nvPr/>
          </p:nvSpPr>
          <p:spPr bwMode="auto">
            <a:xfrm>
              <a:off x="7773988" y="2809875"/>
              <a:ext cx="85725" cy="92075"/>
            </a:xfrm>
            <a:custGeom>
              <a:avLst/>
              <a:gdLst>
                <a:gd name="T0" fmla="*/ 7 w 38"/>
                <a:gd name="T1" fmla="*/ 15 h 40"/>
                <a:gd name="T2" fmla="*/ 31 w 38"/>
                <a:gd name="T3" fmla="*/ 7 h 40"/>
                <a:gd name="T4" fmla="*/ 12 w 38"/>
                <a:gd name="T5" fmla="*/ 39 h 40"/>
                <a:gd name="T6" fmla="*/ 0 w 38"/>
                <a:gd name="T7" fmla="*/ 30 h 40"/>
                <a:gd name="T8" fmla="*/ 7 w 38"/>
                <a:gd name="T9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0">
                  <a:moveTo>
                    <a:pt x="7" y="15"/>
                  </a:moveTo>
                  <a:cubicBezTo>
                    <a:pt x="7" y="15"/>
                    <a:pt x="24" y="0"/>
                    <a:pt x="31" y="7"/>
                  </a:cubicBezTo>
                  <a:cubicBezTo>
                    <a:pt x="38" y="14"/>
                    <a:pt x="22" y="38"/>
                    <a:pt x="12" y="39"/>
                  </a:cubicBezTo>
                  <a:cubicBezTo>
                    <a:pt x="1" y="40"/>
                    <a:pt x="0" y="30"/>
                    <a:pt x="0" y="30"/>
                  </a:cubicBezTo>
                  <a:lnTo>
                    <a:pt x="7" y="15"/>
                  </a:ln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7" name="任意多边形 214"/>
            <p:cNvSpPr/>
            <p:nvPr/>
          </p:nvSpPr>
          <p:spPr bwMode="auto">
            <a:xfrm>
              <a:off x="7785101" y="2838450"/>
              <a:ext cx="50800" cy="47625"/>
            </a:xfrm>
            <a:custGeom>
              <a:avLst/>
              <a:gdLst>
                <a:gd name="T0" fmla="*/ 22 w 22"/>
                <a:gd name="T1" fmla="*/ 2 h 21"/>
                <a:gd name="T2" fmla="*/ 21 w 22"/>
                <a:gd name="T3" fmla="*/ 2 h 21"/>
                <a:gd name="T4" fmla="*/ 5 w 22"/>
                <a:gd name="T5" fmla="*/ 14 h 21"/>
                <a:gd name="T6" fmla="*/ 13 w 22"/>
                <a:gd name="T7" fmla="*/ 15 h 21"/>
                <a:gd name="T8" fmla="*/ 13 w 22"/>
                <a:gd name="T9" fmla="*/ 15 h 21"/>
                <a:gd name="T10" fmla="*/ 6 w 22"/>
                <a:gd name="T11" fmla="*/ 16 h 21"/>
                <a:gd name="T12" fmla="*/ 1 w 22"/>
                <a:gd name="T13" fmla="*/ 20 h 21"/>
                <a:gd name="T14" fmla="*/ 0 w 22"/>
                <a:gd name="T15" fmla="*/ 20 h 21"/>
                <a:gd name="T16" fmla="*/ 0 w 22"/>
                <a:gd name="T17" fmla="*/ 19 h 21"/>
                <a:gd name="T18" fmla="*/ 22 w 22"/>
                <a:gd name="T1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1">
                  <a:moveTo>
                    <a:pt x="22" y="2"/>
                  </a:moveTo>
                  <a:cubicBezTo>
                    <a:pt x="21" y="2"/>
                    <a:pt x="21" y="2"/>
                    <a:pt x="21" y="2"/>
                  </a:cubicBezTo>
                  <a:cubicBezTo>
                    <a:pt x="14" y="3"/>
                    <a:pt x="9" y="8"/>
                    <a:pt x="5" y="14"/>
                  </a:cubicBezTo>
                  <a:cubicBezTo>
                    <a:pt x="7" y="12"/>
                    <a:pt x="10" y="12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14"/>
                    <a:pt x="8" y="14"/>
                    <a:pt x="6" y="16"/>
                  </a:cubicBezTo>
                  <a:cubicBezTo>
                    <a:pt x="4" y="17"/>
                    <a:pt x="3" y="19"/>
                    <a:pt x="1" y="20"/>
                  </a:cubicBezTo>
                  <a:cubicBezTo>
                    <a:pt x="1" y="21"/>
                    <a:pt x="0" y="20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" y="11"/>
                    <a:pt x="12" y="0"/>
                    <a:pt x="22" y="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8" name="任意多边形 215"/>
            <p:cNvSpPr/>
            <p:nvPr/>
          </p:nvSpPr>
          <p:spPr bwMode="auto">
            <a:xfrm>
              <a:off x="7173913" y="2654300"/>
              <a:ext cx="700088" cy="525462"/>
            </a:xfrm>
            <a:custGeom>
              <a:avLst/>
              <a:gdLst>
                <a:gd name="T0" fmla="*/ 250 w 309"/>
                <a:gd name="T1" fmla="*/ 226 h 232"/>
                <a:gd name="T2" fmla="*/ 93 w 309"/>
                <a:gd name="T3" fmla="*/ 164 h 232"/>
                <a:gd name="T4" fmla="*/ 5 w 309"/>
                <a:gd name="T5" fmla="*/ 13 h 232"/>
                <a:gd name="T6" fmla="*/ 101 w 309"/>
                <a:gd name="T7" fmla="*/ 7 h 232"/>
                <a:gd name="T8" fmla="*/ 151 w 309"/>
                <a:gd name="T9" fmla="*/ 104 h 232"/>
                <a:gd name="T10" fmla="*/ 272 w 309"/>
                <a:gd name="T11" fmla="*/ 193 h 232"/>
                <a:gd name="T12" fmla="*/ 250 w 309"/>
                <a:gd name="T13" fmla="*/ 22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9" h="232">
                  <a:moveTo>
                    <a:pt x="250" y="226"/>
                  </a:moveTo>
                  <a:cubicBezTo>
                    <a:pt x="202" y="217"/>
                    <a:pt x="108" y="175"/>
                    <a:pt x="93" y="164"/>
                  </a:cubicBezTo>
                  <a:cubicBezTo>
                    <a:pt x="62" y="142"/>
                    <a:pt x="0" y="31"/>
                    <a:pt x="5" y="13"/>
                  </a:cubicBezTo>
                  <a:cubicBezTo>
                    <a:pt x="8" y="3"/>
                    <a:pt x="92" y="0"/>
                    <a:pt x="101" y="7"/>
                  </a:cubicBezTo>
                  <a:cubicBezTo>
                    <a:pt x="110" y="14"/>
                    <a:pt x="147" y="97"/>
                    <a:pt x="151" y="104"/>
                  </a:cubicBezTo>
                  <a:cubicBezTo>
                    <a:pt x="156" y="110"/>
                    <a:pt x="251" y="174"/>
                    <a:pt x="272" y="193"/>
                  </a:cubicBezTo>
                  <a:cubicBezTo>
                    <a:pt x="309" y="226"/>
                    <a:pt x="282" y="232"/>
                    <a:pt x="250" y="226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9" name="任意多边形 216"/>
            <p:cNvSpPr/>
            <p:nvPr/>
          </p:nvSpPr>
          <p:spPr bwMode="auto">
            <a:xfrm>
              <a:off x="7177088" y="2328863"/>
              <a:ext cx="311150" cy="409575"/>
            </a:xfrm>
            <a:custGeom>
              <a:avLst/>
              <a:gdLst>
                <a:gd name="T0" fmla="*/ 93 w 137"/>
                <a:gd name="T1" fmla="*/ 180 h 180"/>
                <a:gd name="T2" fmla="*/ 121 w 137"/>
                <a:gd name="T3" fmla="*/ 127 h 180"/>
                <a:gd name="T4" fmla="*/ 136 w 137"/>
                <a:gd name="T5" fmla="*/ 83 h 180"/>
                <a:gd name="T6" fmla="*/ 112 w 137"/>
                <a:gd name="T7" fmla="*/ 1 h 180"/>
                <a:gd name="T8" fmla="*/ 112 w 137"/>
                <a:gd name="T9" fmla="*/ 60 h 180"/>
                <a:gd name="T10" fmla="*/ 85 w 137"/>
                <a:gd name="T11" fmla="*/ 6 h 180"/>
                <a:gd name="T12" fmla="*/ 92 w 137"/>
                <a:gd name="T13" fmla="*/ 73 h 180"/>
                <a:gd name="T14" fmla="*/ 64 w 137"/>
                <a:gd name="T15" fmla="*/ 21 h 180"/>
                <a:gd name="T16" fmla="*/ 70 w 137"/>
                <a:gd name="T17" fmla="*/ 85 h 180"/>
                <a:gd name="T18" fmla="*/ 46 w 137"/>
                <a:gd name="T19" fmla="*/ 39 h 180"/>
                <a:gd name="T20" fmla="*/ 46 w 137"/>
                <a:gd name="T21" fmla="*/ 100 h 180"/>
                <a:gd name="T22" fmla="*/ 3 w 137"/>
                <a:gd name="T23" fmla="*/ 160 h 180"/>
                <a:gd name="T24" fmla="*/ 93 w 137"/>
                <a:gd name="T2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" h="180">
                  <a:moveTo>
                    <a:pt x="93" y="180"/>
                  </a:moveTo>
                  <a:cubicBezTo>
                    <a:pt x="93" y="180"/>
                    <a:pt x="111" y="149"/>
                    <a:pt x="121" y="127"/>
                  </a:cubicBezTo>
                  <a:cubicBezTo>
                    <a:pt x="127" y="115"/>
                    <a:pt x="136" y="94"/>
                    <a:pt x="136" y="83"/>
                  </a:cubicBezTo>
                  <a:cubicBezTo>
                    <a:pt x="137" y="67"/>
                    <a:pt x="129" y="0"/>
                    <a:pt x="112" y="1"/>
                  </a:cubicBezTo>
                  <a:cubicBezTo>
                    <a:pt x="97" y="3"/>
                    <a:pt x="112" y="60"/>
                    <a:pt x="112" y="60"/>
                  </a:cubicBezTo>
                  <a:cubicBezTo>
                    <a:pt x="112" y="60"/>
                    <a:pt x="102" y="1"/>
                    <a:pt x="85" y="6"/>
                  </a:cubicBezTo>
                  <a:cubicBezTo>
                    <a:pt x="67" y="11"/>
                    <a:pt x="92" y="73"/>
                    <a:pt x="92" y="73"/>
                  </a:cubicBezTo>
                  <a:cubicBezTo>
                    <a:pt x="92" y="73"/>
                    <a:pt x="81" y="13"/>
                    <a:pt x="64" y="21"/>
                  </a:cubicBezTo>
                  <a:cubicBezTo>
                    <a:pt x="51" y="27"/>
                    <a:pt x="70" y="85"/>
                    <a:pt x="70" y="85"/>
                  </a:cubicBezTo>
                  <a:cubicBezTo>
                    <a:pt x="70" y="85"/>
                    <a:pt x="60" y="33"/>
                    <a:pt x="46" y="39"/>
                  </a:cubicBezTo>
                  <a:cubicBezTo>
                    <a:pt x="31" y="45"/>
                    <a:pt x="46" y="100"/>
                    <a:pt x="46" y="100"/>
                  </a:cubicBezTo>
                  <a:cubicBezTo>
                    <a:pt x="13" y="120"/>
                    <a:pt x="0" y="134"/>
                    <a:pt x="3" y="160"/>
                  </a:cubicBezTo>
                  <a:cubicBezTo>
                    <a:pt x="3" y="164"/>
                    <a:pt x="93" y="180"/>
                    <a:pt x="93" y="18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0" name="任意多边形 217"/>
            <p:cNvSpPr/>
            <p:nvPr/>
          </p:nvSpPr>
          <p:spPr bwMode="auto">
            <a:xfrm>
              <a:off x="7402513" y="2370138"/>
              <a:ext cx="42863" cy="152400"/>
            </a:xfrm>
            <a:custGeom>
              <a:avLst/>
              <a:gdLst>
                <a:gd name="T0" fmla="*/ 19 w 19"/>
                <a:gd name="T1" fmla="*/ 67 h 67"/>
                <a:gd name="T2" fmla="*/ 16 w 19"/>
                <a:gd name="T3" fmla="*/ 46 h 67"/>
                <a:gd name="T4" fmla="*/ 10 w 19"/>
                <a:gd name="T5" fmla="*/ 26 h 67"/>
                <a:gd name="T6" fmla="*/ 0 w 19"/>
                <a:gd name="T7" fmla="*/ 1 h 67"/>
                <a:gd name="T8" fmla="*/ 14 w 19"/>
                <a:gd name="T9" fmla="*/ 47 h 67"/>
                <a:gd name="T10" fmla="*/ 19 w 19"/>
                <a:gd name="T1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67">
                  <a:moveTo>
                    <a:pt x="19" y="67"/>
                  </a:moveTo>
                  <a:cubicBezTo>
                    <a:pt x="18" y="60"/>
                    <a:pt x="17" y="53"/>
                    <a:pt x="16" y="46"/>
                  </a:cubicBezTo>
                  <a:cubicBezTo>
                    <a:pt x="14" y="39"/>
                    <a:pt x="13" y="33"/>
                    <a:pt x="10" y="26"/>
                  </a:cubicBezTo>
                  <a:cubicBezTo>
                    <a:pt x="5" y="9"/>
                    <a:pt x="0" y="0"/>
                    <a:pt x="0" y="1"/>
                  </a:cubicBezTo>
                  <a:cubicBezTo>
                    <a:pt x="7" y="15"/>
                    <a:pt x="12" y="40"/>
                    <a:pt x="14" y="47"/>
                  </a:cubicBezTo>
                  <a:cubicBezTo>
                    <a:pt x="15" y="54"/>
                    <a:pt x="17" y="60"/>
                    <a:pt x="19" y="6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1" name="任意多边形 218"/>
            <p:cNvSpPr/>
            <p:nvPr/>
          </p:nvSpPr>
          <p:spPr bwMode="auto">
            <a:xfrm>
              <a:off x="7359651" y="2406650"/>
              <a:ext cx="28575" cy="128587"/>
            </a:xfrm>
            <a:custGeom>
              <a:avLst/>
              <a:gdLst>
                <a:gd name="T0" fmla="*/ 13 w 13"/>
                <a:gd name="T1" fmla="*/ 57 h 57"/>
                <a:gd name="T2" fmla="*/ 9 w 13"/>
                <a:gd name="T3" fmla="*/ 30 h 57"/>
                <a:gd name="T4" fmla="*/ 1 w 13"/>
                <a:gd name="T5" fmla="*/ 1 h 57"/>
                <a:gd name="T6" fmla="*/ 0 w 13"/>
                <a:gd name="T7" fmla="*/ 1 h 57"/>
                <a:gd name="T8" fmla="*/ 7 w 13"/>
                <a:gd name="T9" fmla="*/ 31 h 57"/>
                <a:gd name="T10" fmla="*/ 13 w 13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57">
                  <a:moveTo>
                    <a:pt x="13" y="57"/>
                  </a:moveTo>
                  <a:cubicBezTo>
                    <a:pt x="12" y="48"/>
                    <a:pt x="11" y="39"/>
                    <a:pt x="9" y="30"/>
                  </a:cubicBezTo>
                  <a:cubicBezTo>
                    <a:pt x="7" y="22"/>
                    <a:pt x="4" y="9"/>
                    <a:pt x="1" y="1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2" y="10"/>
                    <a:pt x="5" y="22"/>
                    <a:pt x="7" y="31"/>
                  </a:cubicBezTo>
                  <a:cubicBezTo>
                    <a:pt x="9" y="39"/>
                    <a:pt x="11" y="48"/>
                    <a:pt x="13" y="5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2" name="任意多边形 219"/>
            <p:cNvSpPr/>
            <p:nvPr/>
          </p:nvSpPr>
          <p:spPr bwMode="auto">
            <a:xfrm>
              <a:off x="7318376" y="2463800"/>
              <a:ext cx="25400" cy="92075"/>
            </a:xfrm>
            <a:custGeom>
              <a:avLst/>
              <a:gdLst>
                <a:gd name="T0" fmla="*/ 11 w 11"/>
                <a:gd name="T1" fmla="*/ 40 h 41"/>
                <a:gd name="T2" fmla="*/ 1 w 11"/>
                <a:gd name="T3" fmla="*/ 1 h 41"/>
                <a:gd name="T4" fmla="*/ 1 w 11"/>
                <a:gd name="T5" fmla="*/ 1 h 41"/>
                <a:gd name="T6" fmla="*/ 10 w 11"/>
                <a:gd name="T7" fmla="*/ 41 h 41"/>
                <a:gd name="T8" fmla="*/ 11 w 11"/>
                <a:gd name="T9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1">
                  <a:moveTo>
                    <a:pt x="11" y="40"/>
                  </a:moveTo>
                  <a:cubicBezTo>
                    <a:pt x="9" y="27"/>
                    <a:pt x="5" y="14"/>
                    <a:pt x="1" y="1"/>
                  </a:cubicBezTo>
                  <a:cubicBezTo>
                    <a:pt x="1" y="0"/>
                    <a:pt x="0" y="0"/>
                    <a:pt x="1" y="1"/>
                  </a:cubicBezTo>
                  <a:cubicBezTo>
                    <a:pt x="4" y="14"/>
                    <a:pt x="7" y="25"/>
                    <a:pt x="10" y="41"/>
                  </a:cubicBezTo>
                  <a:lnTo>
                    <a:pt x="11" y="4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3" name="任意多边形 220"/>
            <p:cNvSpPr/>
            <p:nvPr/>
          </p:nvSpPr>
          <p:spPr bwMode="auto">
            <a:xfrm>
              <a:off x="7207251" y="2746375"/>
              <a:ext cx="649288" cy="452437"/>
            </a:xfrm>
            <a:custGeom>
              <a:avLst/>
              <a:gdLst>
                <a:gd name="T0" fmla="*/ 0 w 286"/>
                <a:gd name="T1" fmla="*/ 12 h 199"/>
                <a:gd name="T2" fmla="*/ 110 w 286"/>
                <a:gd name="T3" fmla="*/ 0 h 199"/>
                <a:gd name="T4" fmla="*/ 137 w 286"/>
                <a:gd name="T5" fmla="*/ 60 h 199"/>
                <a:gd name="T6" fmla="*/ 265 w 286"/>
                <a:gd name="T7" fmla="*/ 151 h 199"/>
                <a:gd name="T8" fmla="*/ 238 w 286"/>
                <a:gd name="T9" fmla="*/ 191 h 199"/>
                <a:gd name="T10" fmla="*/ 77 w 286"/>
                <a:gd name="T11" fmla="*/ 128 h 199"/>
                <a:gd name="T12" fmla="*/ 0 w 286"/>
                <a:gd name="T13" fmla="*/ 1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6" h="199">
                  <a:moveTo>
                    <a:pt x="0" y="12"/>
                  </a:moveTo>
                  <a:cubicBezTo>
                    <a:pt x="110" y="0"/>
                    <a:pt x="110" y="0"/>
                    <a:pt x="110" y="0"/>
                  </a:cubicBezTo>
                  <a:cubicBezTo>
                    <a:pt x="110" y="0"/>
                    <a:pt x="133" y="53"/>
                    <a:pt x="137" y="60"/>
                  </a:cubicBezTo>
                  <a:cubicBezTo>
                    <a:pt x="142" y="66"/>
                    <a:pt x="245" y="134"/>
                    <a:pt x="265" y="151"/>
                  </a:cubicBezTo>
                  <a:cubicBezTo>
                    <a:pt x="286" y="168"/>
                    <a:pt x="282" y="199"/>
                    <a:pt x="238" y="191"/>
                  </a:cubicBezTo>
                  <a:cubicBezTo>
                    <a:pt x="200" y="183"/>
                    <a:pt x="97" y="141"/>
                    <a:pt x="77" y="128"/>
                  </a:cubicBezTo>
                  <a:cubicBezTo>
                    <a:pt x="58" y="114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4" name="任意多边形 221"/>
            <p:cNvSpPr/>
            <p:nvPr/>
          </p:nvSpPr>
          <p:spPr bwMode="auto">
            <a:xfrm>
              <a:off x="7272338" y="2762250"/>
              <a:ext cx="512763" cy="385762"/>
            </a:xfrm>
            <a:custGeom>
              <a:avLst/>
              <a:gdLst>
                <a:gd name="T0" fmla="*/ 215 w 226"/>
                <a:gd name="T1" fmla="*/ 156 h 170"/>
                <a:gd name="T2" fmla="*/ 226 w 226"/>
                <a:gd name="T3" fmla="*/ 170 h 170"/>
                <a:gd name="T4" fmla="*/ 178 w 226"/>
                <a:gd name="T5" fmla="*/ 161 h 170"/>
                <a:gd name="T6" fmla="*/ 179 w 226"/>
                <a:gd name="T7" fmla="*/ 162 h 170"/>
                <a:gd name="T8" fmla="*/ 178 w 226"/>
                <a:gd name="T9" fmla="*/ 161 h 170"/>
                <a:gd name="T10" fmla="*/ 173 w 226"/>
                <a:gd name="T11" fmla="*/ 117 h 170"/>
                <a:gd name="T12" fmla="*/ 191 w 226"/>
                <a:gd name="T13" fmla="*/ 119 h 170"/>
                <a:gd name="T14" fmla="*/ 143 w 226"/>
                <a:gd name="T15" fmla="*/ 137 h 170"/>
                <a:gd name="T16" fmla="*/ 141 w 226"/>
                <a:gd name="T17" fmla="*/ 154 h 170"/>
                <a:gd name="T18" fmla="*/ 143 w 226"/>
                <a:gd name="T19" fmla="*/ 137 h 170"/>
                <a:gd name="T20" fmla="*/ 0 w 226"/>
                <a:gd name="T21" fmla="*/ 12 h 170"/>
                <a:gd name="T22" fmla="*/ 10 w 226"/>
                <a:gd name="T23" fmla="*/ 26 h 170"/>
                <a:gd name="T24" fmla="*/ 119 w 226"/>
                <a:gd name="T25" fmla="*/ 74 h 170"/>
                <a:gd name="T26" fmla="*/ 118 w 226"/>
                <a:gd name="T27" fmla="*/ 75 h 170"/>
                <a:gd name="T28" fmla="*/ 119 w 226"/>
                <a:gd name="T29" fmla="*/ 74 h 170"/>
                <a:gd name="T30" fmla="*/ 64 w 226"/>
                <a:gd name="T31" fmla="*/ 94 h 170"/>
                <a:gd name="T32" fmla="*/ 78 w 226"/>
                <a:gd name="T33" fmla="*/ 83 h 170"/>
                <a:gd name="T34" fmla="*/ 144 w 226"/>
                <a:gd name="T35" fmla="*/ 100 h 170"/>
                <a:gd name="T36" fmla="*/ 146 w 226"/>
                <a:gd name="T37" fmla="*/ 102 h 170"/>
                <a:gd name="T38" fmla="*/ 144 w 226"/>
                <a:gd name="T39" fmla="*/ 100 h 170"/>
                <a:gd name="T40" fmla="*/ 54 w 226"/>
                <a:gd name="T41" fmla="*/ 10 h 170"/>
                <a:gd name="T42" fmla="*/ 68 w 226"/>
                <a:gd name="T43" fmla="*/ 0 h 170"/>
                <a:gd name="T44" fmla="*/ 100 w 226"/>
                <a:gd name="T45" fmla="*/ 122 h 170"/>
                <a:gd name="T46" fmla="*/ 99 w 226"/>
                <a:gd name="T47" fmla="*/ 124 h 170"/>
                <a:gd name="T48" fmla="*/ 100 w 226"/>
                <a:gd name="T49" fmla="*/ 122 h 170"/>
                <a:gd name="T50" fmla="*/ 28 w 226"/>
                <a:gd name="T51" fmla="*/ 53 h 170"/>
                <a:gd name="T52" fmla="*/ 45 w 226"/>
                <a:gd name="T53" fmla="*/ 55 h 170"/>
                <a:gd name="T54" fmla="*/ 58 w 226"/>
                <a:gd name="T55" fmla="*/ 119 h 170"/>
                <a:gd name="T56" fmla="*/ 58 w 226"/>
                <a:gd name="T57" fmla="*/ 126 h 170"/>
                <a:gd name="T58" fmla="*/ 86 w 226"/>
                <a:gd name="T59" fmla="*/ 32 h 170"/>
                <a:gd name="T60" fmla="*/ 83 w 226"/>
                <a:gd name="T61" fmla="*/ 49 h 170"/>
                <a:gd name="T62" fmla="*/ 86 w 226"/>
                <a:gd name="T63" fmla="*/ 3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6" h="170">
                  <a:moveTo>
                    <a:pt x="221" y="163"/>
                  </a:moveTo>
                  <a:cubicBezTo>
                    <a:pt x="220" y="160"/>
                    <a:pt x="218" y="158"/>
                    <a:pt x="215" y="156"/>
                  </a:cubicBezTo>
                  <a:cubicBezTo>
                    <a:pt x="217" y="159"/>
                    <a:pt x="218" y="161"/>
                    <a:pt x="220" y="164"/>
                  </a:cubicBezTo>
                  <a:cubicBezTo>
                    <a:pt x="222" y="166"/>
                    <a:pt x="224" y="168"/>
                    <a:pt x="226" y="170"/>
                  </a:cubicBezTo>
                  <a:cubicBezTo>
                    <a:pt x="225" y="167"/>
                    <a:pt x="223" y="165"/>
                    <a:pt x="221" y="163"/>
                  </a:cubicBezTo>
                  <a:close/>
                  <a:moveTo>
                    <a:pt x="178" y="161"/>
                  </a:moveTo>
                  <a:cubicBezTo>
                    <a:pt x="175" y="162"/>
                    <a:pt x="173" y="164"/>
                    <a:pt x="171" y="167"/>
                  </a:cubicBezTo>
                  <a:cubicBezTo>
                    <a:pt x="174" y="165"/>
                    <a:pt x="176" y="164"/>
                    <a:pt x="179" y="162"/>
                  </a:cubicBezTo>
                  <a:cubicBezTo>
                    <a:pt x="181" y="160"/>
                    <a:pt x="183" y="158"/>
                    <a:pt x="185" y="156"/>
                  </a:cubicBezTo>
                  <a:cubicBezTo>
                    <a:pt x="182" y="157"/>
                    <a:pt x="180" y="159"/>
                    <a:pt x="178" y="161"/>
                  </a:cubicBezTo>
                  <a:close/>
                  <a:moveTo>
                    <a:pt x="182" y="117"/>
                  </a:moveTo>
                  <a:cubicBezTo>
                    <a:pt x="179" y="117"/>
                    <a:pt x="176" y="117"/>
                    <a:pt x="173" y="117"/>
                  </a:cubicBezTo>
                  <a:cubicBezTo>
                    <a:pt x="176" y="118"/>
                    <a:pt x="179" y="119"/>
                    <a:pt x="182" y="119"/>
                  </a:cubicBezTo>
                  <a:cubicBezTo>
                    <a:pt x="185" y="119"/>
                    <a:pt x="188" y="120"/>
                    <a:pt x="191" y="119"/>
                  </a:cubicBezTo>
                  <a:cubicBezTo>
                    <a:pt x="188" y="118"/>
                    <a:pt x="185" y="118"/>
                    <a:pt x="182" y="117"/>
                  </a:cubicBezTo>
                  <a:close/>
                  <a:moveTo>
                    <a:pt x="143" y="137"/>
                  </a:moveTo>
                  <a:cubicBezTo>
                    <a:pt x="142" y="140"/>
                    <a:pt x="141" y="143"/>
                    <a:pt x="141" y="146"/>
                  </a:cubicBezTo>
                  <a:cubicBezTo>
                    <a:pt x="141" y="148"/>
                    <a:pt x="140" y="151"/>
                    <a:pt x="141" y="154"/>
                  </a:cubicBezTo>
                  <a:cubicBezTo>
                    <a:pt x="142" y="152"/>
                    <a:pt x="142" y="149"/>
                    <a:pt x="143" y="146"/>
                  </a:cubicBezTo>
                  <a:cubicBezTo>
                    <a:pt x="143" y="143"/>
                    <a:pt x="143" y="140"/>
                    <a:pt x="143" y="137"/>
                  </a:cubicBezTo>
                  <a:close/>
                  <a:moveTo>
                    <a:pt x="6" y="19"/>
                  </a:moveTo>
                  <a:cubicBezTo>
                    <a:pt x="4" y="16"/>
                    <a:pt x="2" y="14"/>
                    <a:pt x="0" y="12"/>
                  </a:cubicBezTo>
                  <a:cubicBezTo>
                    <a:pt x="1" y="15"/>
                    <a:pt x="2" y="18"/>
                    <a:pt x="4" y="20"/>
                  </a:cubicBezTo>
                  <a:cubicBezTo>
                    <a:pt x="6" y="22"/>
                    <a:pt x="8" y="24"/>
                    <a:pt x="10" y="26"/>
                  </a:cubicBezTo>
                  <a:cubicBezTo>
                    <a:pt x="9" y="24"/>
                    <a:pt x="7" y="21"/>
                    <a:pt x="6" y="19"/>
                  </a:cubicBezTo>
                  <a:close/>
                  <a:moveTo>
                    <a:pt x="119" y="74"/>
                  </a:moveTo>
                  <a:cubicBezTo>
                    <a:pt x="117" y="72"/>
                    <a:pt x="116" y="69"/>
                    <a:pt x="113" y="68"/>
                  </a:cubicBezTo>
                  <a:cubicBezTo>
                    <a:pt x="114" y="70"/>
                    <a:pt x="116" y="73"/>
                    <a:pt x="118" y="75"/>
                  </a:cubicBezTo>
                  <a:cubicBezTo>
                    <a:pt x="120" y="77"/>
                    <a:pt x="121" y="80"/>
                    <a:pt x="124" y="82"/>
                  </a:cubicBezTo>
                  <a:cubicBezTo>
                    <a:pt x="123" y="79"/>
                    <a:pt x="121" y="76"/>
                    <a:pt x="119" y="74"/>
                  </a:cubicBezTo>
                  <a:close/>
                  <a:moveTo>
                    <a:pt x="70" y="88"/>
                  </a:moveTo>
                  <a:cubicBezTo>
                    <a:pt x="68" y="90"/>
                    <a:pt x="66" y="92"/>
                    <a:pt x="64" y="94"/>
                  </a:cubicBezTo>
                  <a:cubicBezTo>
                    <a:pt x="67" y="93"/>
                    <a:pt x="69" y="91"/>
                    <a:pt x="71" y="90"/>
                  </a:cubicBezTo>
                  <a:cubicBezTo>
                    <a:pt x="74" y="88"/>
                    <a:pt x="76" y="86"/>
                    <a:pt x="78" y="83"/>
                  </a:cubicBezTo>
                  <a:cubicBezTo>
                    <a:pt x="75" y="85"/>
                    <a:pt x="73" y="86"/>
                    <a:pt x="70" y="88"/>
                  </a:cubicBezTo>
                  <a:close/>
                  <a:moveTo>
                    <a:pt x="144" y="100"/>
                  </a:moveTo>
                  <a:cubicBezTo>
                    <a:pt x="142" y="102"/>
                    <a:pt x="140" y="104"/>
                    <a:pt x="138" y="106"/>
                  </a:cubicBezTo>
                  <a:cubicBezTo>
                    <a:pt x="141" y="105"/>
                    <a:pt x="143" y="104"/>
                    <a:pt x="146" y="102"/>
                  </a:cubicBezTo>
                  <a:cubicBezTo>
                    <a:pt x="148" y="100"/>
                    <a:pt x="150" y="98"/>
                    <a:pt x="152" y="96"/>
                  </a:cubicBezTo>
                  <a:cubicBezTo>
                    <a:pt x="149" y="97"/>
                    <a:pt x="147" y="99"/>
                    <a:pt x="144" y="100"/>
                  </a:cubicBezTo>
                  <a:close/>
                  <a:moveTo>
                    <a:pt x="60" y="4"/>
                  </a:moveTo>
                  <a:cubicBezTo>
                    <a:pt x="58" y="6"/>
                    <a:pt x="56" y="8"/>
                    <a:pt x="54" y="10"/>
                  </a:cubicBezTo>
                  <a:cubicBezTo>
                    <a:pt x="56" y="9"/>
                    <a:pt x="59" y="7"/>
                    <a:pt x="61" y="6"/>
                  </a:cubicBezTo>
                  <a:cubicBezTo>
                    <a:pt x="64" y="4"/>
                    <a:pt x="66" y="2"/>
                    <a:pt x="68" y="0"/>
                  </a:cubicBezTo>
                  <a:cubicBezTo>
                    <a:pt x="65" y="1"/>
                    <a:pt x="63" y="2"/>
                    <a:pt x="60" y="4"/>
                  </a:cubicBezTo>
                  <a:close/>
                  <a:moveTo>
                    <a:pt x="100" y="122"/>
                  </a:moveTo>
                  <a:cubicBezTo>
                    <a:pt x="97" y="122"/>
                    <a:pt x="94" y="121"/>
                    <a:pt x="91" y="122"/>
                  </a:cubicBezTo>
                  <a:cubicBezTo>
                    <a:pt x="94" y="123"/>
                    <a:pt x="97" y="123"/>
                    <a:pt x="99" y="124"/>
                  </a:cubicBezTo>
                  <a:cubicBezTo>
                    <a:pt x="102" y="124"/>
                    <a:pt x="105" y="124"/>
                    <a:pt x="108" y="124"/>
                  </a:cubicBezTo>
                  <a:cubicBezTo>
                    <a:pt x="105" y="123"/>
                    <a:pt x="103" y="122"/>
                    <a:pt x="100" y="122"/>
                  </a:cubicBezTo>
                  <a:close/>
                  <a:moveTo>
                    <a:pt x="37" y="53"/>
                  </a:moveTo>
                  <a:cubicBezTo>
                    <a:pt x="34" y="53"/>
                    <a:pt x="31" y="52"/>
                    <a:pt x="28" y="53"/>
                  </a:cubicBezTo>
                  <a:cubicBezTo>
                    <a:pt x="30" y="54"/>
                    <a:pt x="33" y="54"/>
                    <a:pt x="36" y="55"/>
                  </a:cubicBezTo>
                  <a:cubicBezTo>
                    <a:pt x="39" y="55"/>
                    <a:pt x="42" y="55"/>
                    <a:pt x="45" y="55"/>
                  </a:cubicBezTo>
                  <a:cubicBezTo>
                    <a:pt x="42" y="54"/>
                    <a:pt x="39" y="53"/>
                    <a:pt x="37" y="53"/>
                  </a:cubicBezTo>
                  <a:close/>
                  <a:moveTo>
                    <a:pt x="58" y="119"/>
                  </a:moveTo>
                  <a:cubicBezTo>
                    <a:pt x="57" y="121"/>
                    <a:pt x="57" y="123"/>
                    <a:pt x="56" y="125"/>
                  </a:cubicBezTo>
                  <a:cubicBezTo>
                    <a:pt x="57" y="125"/>
                    <a:pt x="57" y="126"/>
                    <a:pt x="58" y="126"/>
                  </a:cubicBezTo>
                  <a:cubicBezTo>
                    <a:pt x="58" y="124"/>
                    <a:pt x="58" y="122"/>
                    <a:pt x="58" y="119"/>
                  </a:cubicBezTo>
                  <a:close/>
                  <a:moveTo>
                    <a:pt x="86" y="32"/>
                  </a:moveTo>
                  <a:cubicBezTo>
                    <a:pt x="85" y="35"/>
                    <a:pt x="84" y="38"/>
                    <a:pt x="84" y="40"/>
                  </a:cubicBezTo>
                  <a:cubicBezTo>
                    <a:pt x="83" y="43"/>
                    <a:pt x="83" y="46"/>
                    <a:pt x="83" y="49"/>
                  </a:cubicBezTo>
                  <a:cubicBezTo>
                    <a:pt x="85" y="46"/>
                    <a:pt x="85" y="44"/>
                    <a:pt x="86" y="41"/>
                  </a:cubicBezTo>
                  <a:cubicBezTo>
                    <a:pt x="86" y="38"/>
                    <a:pt x="86" y="35"/>
                    <a:pt x="86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5" name="任意多边形 222"/>
            <p:cNvSpPr/>
            <p:nvPr/>
          </p:nvSpPr>
          <p:spPr bwMode="auto">
            <a:xfrm>
              <a:off x="7256463" y="2806700"/>
              <a:ext cx="209550" cy="26987"/>
            </a:xfrm>
            <a:custGeom>
              <a:avLst/>
              <a:gdLst>
                <a:gd name="T0" fmla="*/ 1 w 92"/>
                <a:gd name="T1" fmla="*/ 12 h 12"/>
                <a:gd name="T2" fmla="*/ 91 w 92"/>
                <a:gd name="T3" fmla="*/ 1 h 12"/>
                <a:gd name="T4" fmla="*/ 91 w 92"/>
                <a:gd name="T5" fmla="*/ 0 h 12"/>
                <a:gd name="T6" fmla="*/ 1 w 92"/>
                <a:gd name="T7" fmla="*/ 11 h 12"/>
                <a:gd name="T8" fmla="*/ 1 w 9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2">
                  <a:moveTo>
                    <a:pt x="1" y="12"/>
                  </a:moveTo>
                  <a:cubicBezTo>
                    <a:pt x="16" y="10"/>
                    <a:pt x="77" y="3"/>
                    <a:pt x="91" y="1"/>
                  </a:cubicBezTo>
                  <a:cubicBezTo>
                    <a:pt x="91" y="1"/>
                    <a:pt x="92" y="0"/>
                    <a:pt x="91" y="0"/>
                  </a:cubicBezTo>
                  <a:cubicBezTo>
                    <a:pt x="45" y="3"/>
                    <a:pt x="16" y="9"/>
                    <a:pt x="1" y="11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6" name="任意多边形 223"/>
            <p:cNvSpPr/>
            <p:nvPr/>
          </p:nvSpPr>
          <p:spPr bwMode="auto">
            <a:xfrm>
              <a:off x="7677151" y="3144838"/>
              <a:ext cx="117475" cy="58737"/>
            </a:xfrm>
            <a:custGeom>
              <a:avLst/>
              <a:gdLst>
                <a:gd name="T0" fmla="*/ 52 w 52"/>
                <a:gd name="T1" fmla="*/ 26 h 26"/>
                <a:gd name="T2" fmla="*/ 25 w 52"/>
                <a:gd name="T3" fmla="*/ 15 h 26"/>
                <a:gd name="T4" fmla="*/ 0 w 52"/>
                <a:gd name="T5" fmla="*/ 0 h 26"/>
                <a:gd name="T6" fmla="*/ 27 w 52"/>
                <a:gd name="T7" fmla="*/ 12 h 26"/>
                <a:gd name="T8" fmla="*/ 39 w 52"/>
                <a:gd name="T9" fmla="*/ 19 h 26"/>
                <a:gd name="T10" fmla="*/ 52 w 52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26">
                  <a:moveTo>
                    <a:pt x="52" y="26"/>
                  </a:moveTo>
                  <a:cubicBezTo>
                    <a:pt x="42" y="23"/>
                    <a:pt x="34" y="19"/>
                    <a:pt x="25" y="15"/>
                  </a:cubicBezTo>
                  <a:cubicBezTo>
                    <a:pt x="17" y="10"/>
                    <a:pt x="8" y="6"/>
                    <a:pt x="0" y="0"/>
                  </a:cubicBezTo>
                  <a:cubicBezTo>
                    <a:pt x="9" y="4"/>
                    <a:pt x="18" y="8"/>
                    <a:pt x="27" y="12"/>
                  </a:cubicBezTo>
                  <a:cubicBezTo>
                    <a:pt x="31" y="14"/>
                    <a:pt x="35" y="16"/>
                    <a:pt x="39" y="19"/>
                  </a:cubicBezTo>
                  <a:cubicBezTo>
                    <a:pt x="43" y="21"/>
                    <a:pt x="48" y="24"/>
                    <a:pt x="52" y="2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7" name="任意多边形 224"/>
            <p:cNvSpPr/>
            <p:nvPr/>
          </p:nvSpPr>
          <p:spPr bwMode="auto">
            <a:xfrm>
              <a:off x="7694613" y="3160713"/>
              <a:ext cx="38100" cy="12700"/>
            </a:xfrm>
            <a:custGeom>
              <a:avLst/>
              <a:gdLst>
                <a:gd name="T0" fmla="*/ 17 w 17"/>
                <a:gd name="T1" fmla="*/ 6 h 6"/>
                <a:gd name="T2" fmla="*/ 8 w 17"/>
                <a:gd name="T3" fmla="*/ 4 h 6"/>
                <a:gd name="T4" fmla="*/ 0 w 17"/>
                <a:gd name="T5" fmla="*/ 0 h 6"/>
                <a:gd name="T6" fmla="*/ 9 w 17"/>
                <a:gd name="T7" fmla="*/ 2 h 6"/>
                <a:gd name="T8" fmla="*/ 17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cubicBezTo>
                    <a:pt x="14" y="6"/>
                    <a:pt x="11" y="5"/>
                    <a:pt x="8" y="4"/>
                  </a:cubicBezTo>
                  <a:cubicBezTo>
                    <a:pt x="5" y="3"/>
                    <a:pt x="2" y="2"/>
                    <a:pt x="0" y="0"/>
                  </a:cubicBezTo>
                  <a:cubicBezTo>
                    <a:pt x="3" y="1"/>
                    <a:pt x="6" y="1"/>
                    <a:pt x="9" y="2"/>
                  </a:cubicBezTo>
                  <a:cubicBezTo>
                    <a:pt x="11" y="3"/>
                    <a:pt x="14" y="4"/>
                    <a:pt x="17" y="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8" name="任意多边形 225"/>
            <p:cNvSpPr/>
            <p:nvPr/>
          </p:nvSpPr>
          <p:spPr bwMode="auto">
            <a:xfrm>
              <a:off x="7758113" y="3044825"/>
              <a:ext cx="50800" cy="44450"/>
            </a:xfrm>
            <a:custGeom>
              <a:avLst/>
              <a:gdLst>
                <a:gd name="T0" fmla="*/ 22 w 22"/>
                <a:gd name="T1" fmla="*/ 20 h 20"/>
                <a:gd name="T2" fmla="*/ 10 w 22"/>
                <a:gd name="T3" fmla="*/ 11 h 20"/>
                <a:gd name="T4" fmla="*/ 0 w 22"/>
                <a:gd name="T5" fmla="*/ 0 h 20"/>
                <a:gd name="T6" fmla="*/ 12 w 22"/>
                <a:gd name="T7" fmla="*/ 9 h 20"/>
                <a:gd name="T8" fmla="*/ 22 w 22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0">
                  <a:moveTo>
                    <a:pt x="22" y="20"/>
                  </a:moveTo>
                  <a:cubicBezTo>
                    <a:pt x="18" y="17"/>
                    <a:pt x="14" y="14"/>
                    <a:pt x="10" y="11"/>
                  </a:cubicBezTo>
                  <a:cubicBezTo>
                    <a:pt x="7" y="8"/>
                    <a:pt x="3" y="4"/>
                    <a:pt x="0" y="0"/>
                  </a:cubicBezTo>
                  <a:cubicBezTo>
                    <a:pt x="5" y="3"/>
                    <a:pt x="9" y="6"/>
                    <a:pt x="12" y="9"/>
                  </a:cubicBezTo>
                  <a:cubicBezTo>
                    <a:pt x="16" y="12"/>
                    <a:pt x="19" y="16"/>
                    <a:pt x="22" y="2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29" name="组合 328"/>
          <p:cNvGrpSpPr/>
          <p:nvPr/>
        </p:nvGrpSpPr>
        <p:grpSpPr>
          <a:xfrm>
            <a:off x="439884" y="567166"/>
            <a:ext cx="2198842" cy="461665"/>
            <a:chOff x="2600834" y="3490686"/>
            <a:chExt cx="2198842" cy="461665"/>
          </a:xfrm>
        </p:grpSpPr>
        <p:sp>
          <p:nvSpPr>
            <p:cNvPr id="330" name="文本框 329"/>
            <p:cNvSpPr txBox="1"/>
            <p:nvPr/>
          </p:nvSpPr>
          <p:spPr>
            <a:xfrm>
              <a:off x="2730712" y="3490686"/>
              <a:ext cx="20689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1" name="矩形: 圆角 330"/>
            <p:cNvSpPr/>
            <p:nvPr/>
          </p:nvSpPr>
          <p:spPr>
            <a:xfrm rot="5400000">
              <a:off x="2492227" y="3668227"/>
              <a:ext cx="295223" cy="78010"/>
            </a:xfrm>
            <a:prstGeom prst="roundRect">
              <a:avLst>
                <a:gd name="adj" fmla="val 50000"/>
              </a:avLst>
            </a:prstGeom>
            <a:solidFill>
              <a:srgbClr val="F794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7429079b-8d87-4e87-bef4-f4568eeb0a6c" descr="kQcAAB+LCAAAAAAABADVVMFugkAQ/ZdteyMNaGKVG1ptPFhNMO2h8bCFEbaFxSxLozH+e2cREApWvTQ1XGD2zcx782bZklu5WQExiR1SIR8Z9QQNxxJCopGxS0yeBIFG+oy7jHtPIkpWMTHftkVa+eSVSX8QBZF4oUECqgBnktFg/2nWkirYmWDIYJPGjmERVqs1XS6ZA3MfQsgxc8alxV3bpy4i9HsdBQjm+ZJDHGeB6fsHOLKUZj4oVBL7WPNmNGqPrE6vpYqlbfTdTiM2OBF3/4pk5zTJQXvYHRpVkseGnc95wjgLkzCDpX0ndF0KGfo+yFw3gDJszCWIr8JOQ8XSd1sKbDCKREglNtzqu7vDELqIU7zG3IU1VsrJkor7GUm1eI37pQ6K9UqX7ZA0o7iygNwaVNfzDmiNWNwLENxL5eUzLOqiNSt4RrBilClVIbKoasjpYGXgsq5upx2lNYe1vEyIyihLaJr9rxLSlgcFGYMK95O08x2+1IAycbwSMUjLcbBvttz7i5nGa/f1HHf61Pn8aU6jL/9JW/t8bcbViSuMa12yk9ehrXvSOOVZ4x/jiLYFPt+GQt/GkQcAAA=="/>
          <p:cNvGrpSpPr>
            <a:grpSpLocks noChangeAspect="1"/>
          </p:cNvGrpSpPr>
          <p:nvPr/>
        </p:nvGrpSpPr>
        <p:grpSpPr>
          <a:xfrm>
            <a:off x="1703512" y="1556792"/>
            <a:ext cx="3783316" cy="4422079"/>
            <a:chOff x="2017177" y="1088832"/>
            <a:chExt cx="3783316" cy="4422079"/>
          </a:xfrm>
        </p:grpSpPr>
        <p:sp>
          <p:nvSpPr>
            <p:cNvPr id="4" name="BackShape"/>
            <p:cNvSpPr/>
            <p:nvPr/>
          </p:nvSpPr>
          <p:spPr>
            <a:xfrm>
              <a:off x="2017177" y="1088832"/>
              <a:ext cx="3783316" cy="3783316"/>
            </a:xfrm>
            <a:prstGeom prst="ellipse">
              <a:avLst/>
            </a:prstGeom>
            <a:solidFill>
              <a:srgbClr val="88D493">
                <a:alpha val="59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" name="ExtraShape"/>
            <p:cNvSpPr/>
            <p:nvPr/>
          </p:nvSpPr>
          <p:spPr bwMode="auto">
            <a:xfrm>
              <a:off x="4204344" y="1668208"/>
              <a:ext cx="1456355" cy="656141"/>
            </a:xfrm>
            <a:custGeom>
              <a:avLst/>
              <a:gdLst>
                <a:gd name="T0" fmla="*/ 0 w 1672"/>
                <a:gd name="T1" fmla="*/ 0 h 752"/>
                <a:gd name="T2" fmla="*/ 1296 w 1672"/>
                <a:gd name="T3" fmla="*/ 0 h 752"/>
                <a:gd name="T4" fmla="*/ 1672 w 1672"/>
                <a:gd name="T5" fmla="*/ 376 h 752"/>
                <a:gd name="T6" fmla="*/ 1672 w 1672"/>
                <a:gd name="T7" fmla="*/ 376 h 752"/>
                <a:gd name="T8" fmla="*/ 1296 w 1672"/>
                <a:gd name="T9" fmla="*/ 752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2" h="752">
                  <a:moveTo>
                    <a:pt x="0" y="0"/>
                  </a:moveTo>
                  <a:cubicBezTo>
                    <a:pt x="1296" y="0"/>
                    <a:pt x="1296" y="0"/>
                    <a:pt x="1296" y="0"/>
                  </a:cubicBezTo>
                  <a:cubicBezTo>
                    <a:pt x="1503" y="0"/>
                    <a:pt x="1672" y="169"/>
                    <a:pt x="1672" y="376"/>
                  </a:cubicBezTo>
                  <a:cubicBezTo>
                    <a:pt x="1672" y="376"/>
                    <a:pt x="1672" y="376"/>
                    <a:pt x="1672" y="376"/>
                  </a:cubicBezTo>
                  <a:cubicBezTo>
                    <a:pt x="1672" y="583"/>
                    <a:pt x="1503" y="752"/>
                    <a:pt x="1296" y="752"/>
                  </a:cubicBezTo>
                </a:path>
              </a:pathLst>
            </a:custGeom>
            <a:noFill/>
            <a:ln w="508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cxnSp>
          <p:nvCxnSpPr>
            <p:cNvPr id="6" name="ExtraShape"/>
            <p:cNvCxnSpPr/>
            <p:nvPr/>
          </p:nvCxnSpPr>
          <p:spPr>
            <a:xfrm flipH="1">
              <a:off x="4899669" y="2324349"/>
              <a:ext cx="444675" cy="0"/>
            </a:xfrm>
            <a:prstGeom prst="straightConnector1">
              <a:avLst/>
            </a:prstGeom>
            <a:ln w="50800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ValueBack"/>
            <p:cNvSpPr/>
            <p:nvPr/>
          </p:nvSpPr>
          <p:spPr>
            <a:xfrm>
              <a:off x="2378090" y="1510309"/>
              <a:ext cx="591015" cy="328431"/>
            </a:xfrm>
            <a:prstGeom prst="rect">
              <a:avLst/>
            </a:prstGeom>
            <a:solidFill>
              <a:srgbClr val="348F6E"/>
            </a:solidFill>
            <a:ln w="50800"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cxnSp>
          <p:nvCxnSpPr>
            <p:cNvPr id="8" name="ExtraShape"/>
            <p:cNvCxnSpPr/>
            <p:nvPr/>
          </p:nvCxnSpPr>
          <p:spPr>
            <a:xfrm>
              <a:off x="2969105" y="1668208"/>
              <a:ext cx="444675" cy="0"/>
            </a:xfrm>
            <a:prstGeom prst="straightConnector1">
              <a:avLst/>
            </a:prstGeom>
            <a:ln w="50800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ValueShape"/>
            <p:cNvSpPr/>
            <p:nvPr/>
          </p:nvSpPr>
          <p:spPr>
            <a:xfrm>
              <a:off x="3613327" y="1494324"/>
              <a:ext cx="591016" cy="2978619"/>
            </a:xfrm>
            <a:custGeom>
              <a:avLst/>
              <a:gdLst>
                <a:gd name="connsiteX0" fmla="*/ 0 w 591016"/>
                <a:gd name="connsiteY0" fmla="*/ 2650188 h 2978619"/>
                <a:gd name="connsiteX1" fmla="*/ 591015 w 591016"/>
                <a:gd name="connsiteY1" fmla="*/ 2650188 h 2978619"/>
                <a:gd name="connsiteX2" fmla="*/ 591015 w 591016"/>
                <a:gd name="connsiteY2" fmla="*/ 2978619 h 2978619"/>
                <a:gd name="connsiteX3" fmla="*/ 0 w 591016"/>
                <a:gd name="connsiteY3" fmla="*/ 2978619 h 2978619"/>
                <a:gd name="connsiteX4" fmla="*/ 0 w 591016"/>
                <a:gd name="connsiteY4" fmla="*/ 1987641 h 2978619"/>
                <a:gd name="connsiteX5" fmla="*/ 591015 w 591016"/>
                <a:gd name="connsiteY5" fmla="*/ 1987641 h 2978619"/>
                <a:gd name="connsiteX6" fmla="*/ 591015 w 591016"/>
                <a:gd name="connsiteY6" fmla="*/ 2316072 h 2978619"/>
                <a:gd name="connsiteX7" fmla="*/ 0 w 591016"/>
                <a:gd name="connsiteY7" fmla="*/ 2316072 h 2978619"/>
                <a:gd name="connsiteX8" fmla="*/ 1 w 591016"/>
                <a:gd name="connsiteY8" fmla="*/ 1325094 h 2978619"/>
                <a:gd name="connsiteX9" fmla="*/ 591016 w 591016"/>
                <a:gd name="connsiteY9" fmla="*/ 1325094 h 2978619"/>
                <a:gd name="connsiteX10" fmla="*/ 591016 w 591016"/>
                <a:gd name="connsiteY10" fmla="*/ 1653525 h 2978619"/>
                <a:gd name="connsiteX11" fmla="*/ 1 w 591016"/>
                <a:gd name="connsiteY11" fmla="*/ 1653525 h 2978619"/>
                <a:gd name="connsiteX12" fmla="*/ 1 w 591016"/>
                <a:gd name="connsiteY12" fmla="*/ 662547 h 2978619"/>
                <a:gd name="connsiteX13" fmla="*/ 591016 w 591016"/>
                <a:gd name="connsiteY13" fmla="*/ 662547 h 2978619"/>
                <a:gd name="connsiteX14" fmla="*/ 591016 w 591016"/>
                <a:gd name="connsiteY14" fmla="*/ 990978 h 2978619"/>
                <a:gd name="connsiteX15" fmla="*/ 1 w 591016"/>
                <a:gd name="connsiteY15" fmla="*/ 990978 h 2978619"/>
                <a:gd name="connsiteX16" fmla="*/ 1 w 591016"/>
                <a:gd name="connsiteY16" fmla="*/ 0 h 2978619"/>
                <a:gd name="connsiteX17" fmla="*/ 591016 w 591016"/>
                <a:gd name="connsiteY17" fmla="*/ 0 h 2978619"/>
                <a:gd name="connsiteX18" fmla="*/ 591016 w 591016"/>
                <a:gd name="connsiteY18" fmla="*/ 328431 h 2978619"/>
                <a:gd name="connsiteX19" fmla="*/ 1 w 591016"/>
                <a:gd name="connsiteY19" fmla="*/ 328431 h 2978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91016" h="2978619">
                  <a:moveTo>
                    <a:pt x="0" y="2650188"/>
                  </a:moveTo>
                  <a:lnTo>
                    <a:pt x="591015" y="2650188"/>
                  </a:lnTo>
                  <a:lnTo>
                    <a:pt x="591015" y="2978619"/>
                  </a:lnTo>
                  <a:lnTo>
                    <a:pt x="0" y="2978619"/>
                  </a:lnTo>
                  <a:close/>
                  <a:moveTo>
                    <a:pt x="0" y="1987641"/>
                  </a:moveTo>
                  <a:lnTo>
                    <a:pt x="591015" y="1987641"/>
                  </a:lnTo>
                  <a:lnTo>
                    <a:pt x="591015" y="2316072"/>
                  </a:lnTo>
                  <a:lnTo>
                    <a:pt x="0" y="2316072"/>
                  </a:lnTo>
                  <a:close/>
                  <a:moveTo>
                    <a:pt x="1" y="1325094"/>
                  </a:moveTo>
                  <a:lnTo>
                    <a:pt x="591016" y="1325094"/>
                  </a:lnTo>
                  <a:lnTo>
                    <a:pt x="591016" y="1653525"/>
                  </a:lnTo>
                  <a:lnTo>
                    <a:pt x="1" y="1653525"/>
                  </a:lnTo>
                  <a:close/>
                  <a:moveTo>
                    <a:pt x="1" y="662547"/>
                  </a:moveTo>
                  <a:lnTo>
                    <a:pt x="591016" y="662547"/>
                  </a:lnTo>
                  <a:lnTo>
                    <a:pt x="591016" y="990978"/>
                  </a:lnTo>
                  <a:lnTo>
                    <a:pt x="1" y="990978"/>
                  </a:lnTo>
                  <a:close/>
                  <a:moveTo>
                    <a:pt x="1" y="0"/>
                  </a:moveTo>
                  <a:lnTo>
                    <a:pt x="591016" y="0"/>
                  </a:lnTo>
                  <a:lnTo>
                    <a:pt x="591016" y="328431"/>
                  </a:lnTo>
                  <a:lnTo>
                    <a:pt x="1" y="328431"/>
                  </a:lnTo>
                  <a:close/>
                </a:path>
              </a:pathLst>
            </a:custGeom>
            <a:solidFill>
              <a:srgbClr val="348F6E"/>
            </a:solidFill>
            <a:ln w="50800"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ExtraShape"/>
            <p:cNvSpPr/>
            <p:nvPr/>
          </p:nvSpPr>
          <p:spPr bwMode="auto">
            <a:xfrm flipH="1">
              <a:off x="2156973" y="2327492"/>
              <a:ext cx="1456355" cy="656141"/>
            </a:xfrm>
            <a:custGeom>
              <a:avLst/>
              <a:gdLst>
                <a:gd name="T0" fmla="*/ 0 w 1672"/>
                <a:gd name="T1" fmla="*/ 0 h 752"/>
                <a:gd name="T2" fmla="*/ 1296 w 1672"/>
                <a:gd name="T3" fmla="*/ 0 h 752"/>
                <a:gd name="T4" fmla="*/ 1672 w 1672"/>
                <a:gd name="T5" fmla="*/ 376 h 752"/>
                <a:gd name="T6" fmla="*/ 1672 w 1672"/>
                <a:gd name="T7" fmla="*/ 376 h 752"/>
                <a:gd name="T8" fmla="*/ 1296 w 1672"/>
                <a:gd name="T9" fmla="*/ 752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2" h="752">
                  <a:moveTo>
                    <a:pt x="0" y="0"/>
                  </a:moveTo>
                  <a:cubicBezTo>
                    <a:pt x="1296" y="0"/>
                    <a:pt x="1296" y="0"/>
                    <a:pt x="1296" y="0"/>
                  </a:cubicBezTo>
                  <a:cubicBezTo>
                    <a:pt x="1503" y="0"/>
                    <a:pt x="1672" y="169"/>
                    <a:pt x="1672" y="376"/>
                  </a:cubicBezTo>
                  <a:cubicBezTo>
                    <a:pt x="1672" y="376"/>
                    <a:pt x="1672" y="376"/>
                    <a:pt x="1672" y="376"/>
                  </a:cubicBezTo>
                  <a:cubicBezTo>
                    <a:pt x="1672" y="583"/>
                    <a:pt x="1503" y="752"/>
                    <a:pt x="1296" y="752"/>
                  </a:cubicBezTo>
                </a:path>
              </a:pathLst>
            </a:custGeom>
            <a:noFill/>
            <a:ln w="508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cxnSp>
          <p:nvCxnSpPr>
            <p:cNvPr id="11" name="ExtraShape"/>
            <p:cNvCxnSpPr/>
            <p:nvPr/>
          </p:nvCxnSpPr>
          <p:spPr>
            <a:xfrm>
              <a:off x="2473328" y="2983633"/>
              <a:ext cx="444675" cy="0"/>
            </a:xfrm>
            <a:prstGeom prst="straightConnector1">
              <a:avLst/>
            </a:prstGeom>
            <a:ln w="50800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ExtraShape"/>
            <p:cNvSpPr/>
            <p:nvPr/>
          </p:nvSpPr>
          <p:spPr bwMode="auto">
            <a:xfrm flipH="1">
              <a:off x="2156972" y="3639774"/>
              <a:ext cx="1456355" cy="656141"/>
            </a:xfrm>
            <a:custGeom>
              <a:avLst/>
              <a:gdLst>
                <a:gd name="T0" fmla="*/ 0 w 1672"/>
                <a:gd name="T1" fmla="*/ 0 h 752"/>
                <a:gd name="T2" fmla="*/ 1296 w 1672"/>
                <a:gd name="T3" fmla="*/ 0 h 752"/>
                <a:gd name="T4" fmla="*/ 1672 w 1672"/>
                <a:gd name="T5" fmla="*/ 376 h 752"/>
                <a:gd name="T6" fmla="*/ 1672 w 1672"/>
                <a:gd name="T7" fmla="*/ 376 h 752"/>
                <a:gd name="T8" fmla="*/ 1296 w 1672"/>
                <a:gd name="T9" fmla="*/ 752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2" h="752">
                  <a:moveTo>
                    <a:pt x="0" y="0"/>
                  </a:moveTo>
                  <a:cubicBezTo>
                    <a:pt x="1296" y="0"/>
                    <a:pt x="1296" y="0"/>
                    <a:pt x="1296" y="0"/>
                  </a:cubicBezTo>
                  <a:cubicBezTo>
                    <a:pt x="1503" y="0"/>
                    <a:pt x="1672" y="169"/>
                    <a:pt x="1672" y="376"/>
                  </a:cubicBezTo>
                  <a:cubicBezTo>
                    <a:pt x="1672" y="376"/>
                    <a:pt x="1672" y="376"/>
                    <a:pt x="1672" y="376"/>
                  </a:cubicBezTo>
                  <a:cubicBezTo>
                    <a:pt x="1672" y="583"/>
                    <a:pt x="1503" y="752"/>
                    <a:pt x="1296" y="752"/>
                  </a:cubicBezTo>
                </a:path>
              </a:pathLst>
            </a:custGeom>
            <a:noFill/>
            <a:ln w="508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cxnSp>
          <p:nvCxnSpPr>
            <p:cNvPr id="13" name="ExtraShape"/>
            <p:cNvCxnSpPr/>
            <p:nvPr/>
          </p:nvCxnSpPr>
          <p:spPr>
            <a:xfrm>
              <a:off x="2473327" y="4295915"/>
              <a:ext cx="444675" cy="0"/>
            </a:xfrm>
            <a:prstGeom prst="straightConnector1">
              <a:avLst/>
            </a:prstGeom>
            <a:ln w="50800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xtraShape"/>
            <p:cNvCxnSpPr/>
            <p:nvPr/>
          </p:nvCxnSpPr>
          <p:spPr>
            <a:xfrm>
              <a:off x="4204343" y="4308727"/>
              <a:ext cx="444675" cy="0"/>
            </a:xfrm>
            <a:prstGeom prst="straightConnector1">
              <a:avLst/>
            </a:prstGeom>
            <a:ln w="50800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ExtraShape"/>
            <p:cNvSpPr/>
            <p:nvPr/>
          </p:nvSpPr>
          <p:spPr bwMode="auto">
            <a:xfrm>
              <a:off x="4226675" y="2980490"/>
              <a:ext cx="1456355" cy="656141"/>
            </a:xfrm>
            <a:custGeom>
              <a:avLst/>
              <a:gdLst>
                <a:gd name="T0" fmla="*/ 0 w 1672"/>
                <a:gd name="T1" fmla="*/ 0 h 752"/>
                <a:gd name="T2" fmla="*/ 1296 w 1672"/>
                <a:gd name="T3" fmla="*/ 0 h 752"/>
                <a:gd name="T4" fmla="*/ 1672 w 1672"/>
                <a:gd name="T5" fmla="*/ 376 h 752"/>
                <a:gd name="T6" fmla="*/ 1672 w 1672"/>
                <a:gd name="T7" fmla="*/ 376 h 752"/>
                <a:gd name="T8" fmla="*/ 1296 w 1672"/>
                <a:gd name="T9" fmla="*/ 752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2" h="752">
                  <a:moveTo>
                    <a:pt x="0" y="0"/>
                  </a:moveTo>
                  <a:cubicBezTo>
                    <a:pt x="1296" y="0"/>
                    <a:pt x="1296" y="0"/>
                    <a:pt x="1296" y="0"/>
                  </a:cubicBezTo>
                  <a:cubicBezTo>
                    <a:pt x="1503" y="0"/>
                    <a:pt x="1672" y="169"/>
                    <a:pt x="1672" y="376"/>
                  </a:cubicBezTo>
                  <a:cubicBezTo>
                    <a:pt x="1672" y="376"/>
                    <a:pt x="1672" y="376"/>
                    <a:pt x="1672" y="376"/>
                  </a:cubicBezTo>
                  <a:cubicBezTo>
                    <a:pt x="1672" y="583"/>
                    <a:pt x="1503" y="752"/>
                    <a:pt x="1296" y="752"/>
                  </a:cubicBezTo>
                </a:path>
              </a:pathLst>
            </a:custGeom>
            <a:noFill/>
            <a:ln w="508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cxnSp>
          <p:nvCxnSpPr>
            <p:cNvPr id="16" name="ExtraShape"/>
            <p:cNvCxnSpPr/>
            <p:nvPr/>
          </p:nvCxnSpPr>
          <p:spPr>
            <a:xfrm flipH="1">
              <a:off x="4922000" y="3636631"/>
              <a:ext cx="444675" cy="0"/>
            </a:xfrm>
            <a:prstGeom prst="straightConnector1">
              <a:avLst/>
            </a:prstGeom>
            <a:ln w="50800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ValueBack1"/>
            <p:cNvSpPr/>
            <p:nvPr/>
          </p:nvSpPr>
          <p:spPr>
            <a:xfrm>
              <a:off x="4954852" y="4128555"/>
              <a:ext cx="591015" cy="328431"/>
            </a:xfrm>
            <a:prstGeom prst="rect">
              <a:avLst/>
            </a:prstGeom>
            <a:solidFill>
              <a:srgbClr val="348F6E"/>
            </a:solidFill>
            <a:ln w="50800"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ExtraShape"/>
            <p:cNvSpPr/>
            <p:nvPr/>
          </p:nvSpPr>
          <p:spPr>
            <a:xfrm>
              <a:off x="4449694" y="2581598"/>
              <a:ext cx="157598" cy="15759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ExtraShape"/>
            <p:cNvSpPr/>
            <p:nvPr/>
          </p:nvSpPr>
          <p:spPr>
            <a:xfrm>
              <a:off x="4742071" y="2581598"/>
              <a:ext cx="157598" cy="15759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ExtraShape"/>
            <p:cNvSpPr/>
            <p:nvPr/>
          </p:nvSpPr>
          <p:spPr>
            <a:xfrm>
              <a:off x="5043158" y="2581598"/>
              <a:ext cx="157598" cy="15759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" name="ExtraShape"/>
            <p:cNvSpPr/>
            <p:nvPr/>
          </p:nvSpPr>
          <p:spPr>
            <a:xfrm>
              <a:off x="2546826" y="3305148"/>
              <a:ext cx="157598" cy="15759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ExtraShape"/>
            <p:cNvSpPr/>
            <p:nvPr/>
          </p:nvSpPr>
          <p:spPr>
            <a:xfrm>
              <a:off x="2839203" y="3305148"/>
              <a:ext cx="157598" cy="15759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ExtraShape"/>
            <p:cNvSpPr/>
            <p:nvPr/>
          </p:nvSpPr>
          <p:spPr>
            <a:xfrm>
              <a:off x="3140290" y="3305148"/>
              <a:ext cx="157598" cy="15759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ValueText"/>
            <p:cNvSpPr txBox="1"/>
            <p:nvPr/>
          </p:nvSpPr>
          <p:spPr>
            <a:xfrm>
              <a:off x="4528137" y="3088530"/>
              <a:ext cx="584004" cy="438003"/>
            </a:xfrm>
            <a:prstGeom prst="rect">
              <a:avLst/>
            </a:prstGeom>
            <a:noFill/>
          </p:spPr>
          <p:txBody>
            <a:bodyPr wrap="square" lIns="0" tIns="0" rIns="0" bIns="0" numCol="1" anchor="ctr" anchorCtr="1">
              <a:prstTxWarp prst="textPlain">
                <a:avLst/>
              </a:prstTxWarp>
              <a:normAutofit fontScale="5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3600" b="1" dirty="0">
                  <a:solidFill>
                    <a:srgbClr val="348F6E"/>
                  </a:solidFill>
                  <a:cs typeface="+mn-ea"/>
                  <a:sym typeface="+mn-lt"/>
                </a:rPr>
                <a:t>81%</a:t>
              </a:r>
            </a:p>
          </p:txBody>
        </p:sp>
        <p:sp>
          <p:nvSpPr>
            <p:cNvPr id="25" name="CustomText"/>
            <p:cNvSpPr/>
            <p:nvPr/>
          </p:nvSpPr>
          <p:spPr>
            <a:xfrm>
              <a:off x="2991437" y="5114527"/>
              <a:ext cx="1930563" cy="396384"/>
            </a:xfrm>
            <a:prstGeom prst="rect">
              <a:avLst/>
            </a:prstGeom>
            <a:noFill/>
          </p:spPr>
          <p:txBody>
            <a:bodyPr wrap="square" lIns="90000" tIns="46800" rIns="90000" bIns="46800" anchor="ctr">
              <a:normAutofit fontScale="77500" lnSpcReduction="20000"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i="0" strike="noStrike" kern="1200" cap="none" spc="0" normalizeH="0" baseline="0" noProof="0" dirty="0"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010265" y="1213735"/>
            <a:ext cx="5518147" cy="4765136"/>
            <a:chOff x="541341" y="1543589"/>
            <a:chExt cx="5518147" cy="4765136"/>
          </a:xfrm>
        </p:grpSpPr>
        <p:grpSp>
          <p:nvGrpSpPr>
            <p:cNvPr id="47" name="组合 46"/>
            <p:cNvGrpSpPr/>
            <p:nvPr/>
          </p:nvGrpSpPr>
          <p:grpSpPr>
            <a:xfrm>
              <a:off x="541341" y="1543589"/>
              <a:ext cx="5518147" cy="1490512"/>
              <a:chOff x="330203" y="1270484"/>
              <a:chExt cx="5518147" cy="1490512"/>
            </a:xfrm>
          </p:grpSpPr>
          <p:sp>
            <p:nvSpPr>
              <p:cNvPr id="63" name="矩形: 圆角 62"/>
              <p:cNvSpPr/>
              <p:nvPr/>
            </p:nvSpPr>
            <p:spPr>
              <a:xfrm>
                <a:off x="647700" y="1314530"/>
                <a:ext cx="5200650" cy="1387339"/>
              </a:xfrm>
              <a:prstGeom prst="roundRect">
                <a:avLst>
                  <a:gd name="adj" fmla="val 50000"/>
                </a:avLst>
              </a:prstGeom>
              <a:solidFill>
                <a:srgbClr val="E2D7DD"/>
              </a:solidFill>
              <a:ln w="127000"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3200">
                  <a:solidFill>
                    <a:srgbClr val="8B637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椭圆 63"/>
              <p:cNvSpPr/>
              <p:nvPr/>
            </p:nvSpPr>
            <p:spPr>
              <a:xfrm>
                <a:off x="334963" y="1270484"/>
                <a:ext cx="1469486" cy="1469486"/>
              </a:xfrm>
              <a:prstGeom prst="ellipse">
                <a:avLst/>
              </a:prstGeom>
              <a:solidFill>
                <a:srgbClr val="E2D7DD"/>
              </a:solidFill>
              <a:ln w="127000"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3200">
                  <a:solidFill>
                    <a:srgbClr val="8B637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矩形: 圆角 64"/>
              <p:cNvSpPr/>
              <p:nvPr/>
            </p:nvSpPr>
            <p:spPr>
              <a:xfrm>
                <a:off x="642940" y="1335556"/>
                <a:ext cx="5200650" cy="1387339"/>
              </a:xfrm>
              <a:prstGeom prst="roundRect">
                <a:avLst>
                  <a:gd name="adj" fmla="val 50000"/>
                </a:avLst>
              </a:prstGeom>
              <a:solidFill>
                <a:srgbClr val="88D493"/>
              </a:solidFill>
              <a:ln w="127000"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3200">
                  <a:solidFill>
                    <a:srgbClr val="8B637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" name="椭圆 65"/>
              <p:cNvSpPr/>
              <p:nvPr/>
            </p:nvSpPr>
            <p:spPr>
              <a:xfrm>
                <a:off x="330203" y="1291510"/>
                <a:ext cx="1469486" cy="1469486"/>
              </a:xfrm>
              <a:prstGeom prst="ellipse">
                <a:avLst/>
              </a:prstGeom>
              <a:solidFill>
                <a:srgbClr val="88D493"/>
              </a:solidFill>
              <a:ln w="127000"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3200">
                  <a:solidFill>
                    <a:srgbClr val="8B6376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546101" y="3191414"/>
              <a:ext cx="5513387" cy="1469486"/>
              <a:chOff x="334963" y="1270484"/>
              <a:chExt cx="5513387" cy="1469486"/>
            </a:xfrm>
          </p:grpSpPr>
          <p:sp>
            <p:nvSpPr>
              <p:cNvPr id="61" name="矩形: 圆角 60"/>
              <p:cNvSpPr/>
              <p:nvPr/>
            </p:nvSpPr>
            <p:spPr>
              <a:xfrm>
                <a:off x="647700" y="1314530"/>
                <a:ext cx="5200650" cy="1387339"/>
              </a:xfrm>
              <a:prstGeom prst="roundRect">
                <a:avLst>
                  <a:gd name="adj" fmla="val 50000"/>
                </a:avLst>
              </a:prstGeom>
              <a:solidFill>
                <a:srgbClr val="88D493"/>
              </a:solidFill>
              <a:ln w="127000"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3200">
                  <a:solidFill>
                    <a:srgbClr val="8B637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椭圆 61"/>
              <p:cNvSpPr/>
              <p:nvPr/>
            </p:nvSpPr>
            <p:spPr>
              <a:xfrm>
                <a:off x="334963" y="1270484"/>
                <a:ext cx="1469486" cy="1469486"/>
              </a:xfrm>
              <a:prstGeom prst="ellipse">
                <a:avLst/>
              </a:prstGeom>
              <a:solidFill>
                <a:srgbClr val="88D493"/>
              </a:solidFill>
              <a:ln w="127000"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3200">
                  <a:solidFill>
                    <a:srgbClr val="8B6376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546101" y="4839239"/>
              <a:ext cx="5513387" cy="1469486"/>
              <a:chOff x="334963" y="1270484"/>
              <a:chExt cx="5513387" cy="1469486"/>
            </a:xfrm>
          </p:grpSpPr>
          <p:sp>
            <p:nvSpPr>
              <p:cNvPr id="59" name="矩形: 圆角 58"/>
              <p:cNvSpPr/>
              <p:nvPr/>
            </p:nvSpPr>
            <p:spPr>
              <a:xfrm>
                <a:off x="647700" y="1314530"/>
                <a:ext cx="5200650" cy="1387339"/>
              </a:xfrm>
              <a:prstGeom prst="roundRect">
                <a:avLst>
                  <a:gd name="adj" fmla="val 50000"/>
                </a:avLst>
              </a:prstGeom>
              <a:solidFill>
                <a:srgbClr val="88D493"/>
              </a:solidFill>
              <a:ln w="127000"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3200" dirty="0">
                  <a:solidFill>
                    <a:srgbClr val="8B637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334963" y="1270484"/>
                <a:ext cx="1469486" cy="1469486"/>
              </a:xfrm>
              <a:prstGeom prst="ellipse">
                <a:avLst/>
              </a:prstGeom>
              <a:solidFill>
                <a:srgbClr val="88D493"/>
              </a:solidFill>
              <a:ln w="127000"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3200">
                  <a:solidFill>
                    <a:srgbClr val="8B6376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9" name="文本框 24"/>
          <p:cNvSpPr txBox="1"/>
          <p:nvPr/>
        </p:nvSpPr>
        <p:spPr>
          <a:xfrm>
            <a:off x="5778489" y="1697851"/>
            <a:ext cx="1942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优设标题黑" panose="00000500000000000000" charset="-122"/>
                <a:ea typeface="优设标题黑" panose="00000500000000000000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keyword</a:t>
            </a:r>
          </a:p>
        </p:txBody>
      </p:sp>
      <p:sp>
        <p:nvSpPr>
          <p:cNvPr id="30" name="文本框 25"/>
          <p:cNvSpPr txBox="1"/>
          <p:nvPr/>
        </p:nvSpPr>
        <p:spPr>
          <a:xfrm>
            <a:off x="5778489" y="3337665"/>
            <a:ext cx="1942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keyword</a:t>
            </a:r>
          </a:p>
        </p:txBody>
      </p:sp>
      <p:sp>
        <p:nvSpPr>
          <p:cNvPr id="31" name="文本框 26"/>
          <p:cNvSpPr txBox="1"/>
          <p:nvPr/>
        </p:nvSpPr>
        <p:spPr>
          <a:xfrm>
            <a:off x="5778489" y="5007580"/>
            <a:ext cx="1942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优设标题黑" panose="00000500000000000000" charset="-122"/>
                <a:ea typeface="优设标题黑" panose="00000500000000000000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keyword</a:t>
            </a:r>
          </a:p>
        </p:txBody>
      </p:sp>
      <p:sp>
        <p:nvSpPr>
          <p:cNvPr id="35" name="文本框 31"/>
          <p:cNvSpPr txBox="1"/>
          <p:nvPr/>
        </p:nvSpPr>
        <p:spPr>
          <a:xfrm>
            <a:off x="7612235" y="1409395"/>
            <a:ext cx="1767996" cy="459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000" dirty="0">
                <a:cs typeface="+mn-ea"/>
                <a:sym typeface="+mn-lt"/>
              </a:rPr>
              <a:t>Add Subtitle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36" name="文本框 33"/>
          <p:cNvSpPr txBox="1"/>
          <p:nvPr/>
        </p:nvSpPr>
        <p:spPr>
          <a:xfrm>
            <a:off x="7612235" y="3052242"/>
            <a:ext cx="1767996" cy="459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000" dirty="0">
                <a:cs typeface="+mn-ea"/>
                <a:sym typeface="+mn-lt"/>
              </a:rPr>
              <a:t>Add Subtitle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37" name="文本框 35"/>
          <p:cNvSpPr txBox="1"/>
          <p:nvPr/>
        </p:nvSpPr>
        <p:spPr>
          <a:xfrm>
            <a:off x="7612235" y="4725004"/>
            <a:ext cx="1767996" cy="459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000" dirty="0">
                <a:cs typeface="+mn-ea"/>
                <a:sym typeface="+mn-lt"/>
              </a:rPr>
              <a:t>Add Subtitle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41" name="文本框 44"/>
          <p:cNvSpPr txBox="1"/>
          <p:nvPr/>
        </p:nvSpPr>
        <p:spPr>
          <a:xfrm>
            <a:off x="7537458" y="1876108"/>
            <a:ext cx="3872939" cy="706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600" dirty="0"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42" name="文本框 44"/>
          <p:cNvSpPr txBox="1"/>
          <p:nvPr/>
        </p:nvSpPr>
        <p:spPr>
          <a:xfrm>
            <a:off x="7537458" y="3480621"/>
            <a:ext cx="3872939" cy="706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600" dirty="0"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43" name="文本框 45"/>
          <p:cNvSpPr txBox="1"/>
          <p:nvPr/>
        </p:nvSpPr>
        <p:spPr>
          <a:xfrm>
            <a:off x="7537458" y="5154146"/>
            <a:ext cx="3872939" cy="706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600" dirty="0"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cs typeface="+mn-ea"/>
              <a:sym typeface="+mn-lt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439884" y="567166"/>
            <a:ext cx="2198842" cy="461665"/>
            <a:chOff x="2600834" y="3490686"/>
            <a:chExt cx="2198842" cy="461665"/>
          </a:xfrm>
        </p:grpSpPr>
        <p:sp>
          <p:nvSpPr>
            <p:cNvPr id="68" name="文本框 67"/>
            <p:cNvSpPr txBox="1"/>
            <p:nvPr/>
          </p:nvSpPr>
          <p:spPr>
            <a:xfrm>
              <a:off x="2730712" y="3490686"/>
              <a:ext cx="20689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9" name="矩形: 圆角 68"/>
            <p:cNvSpPr/>
            <p:nvPr/>
          </p:nvSpPr>
          <p:spPr>
            <a:xfrm rot="5400000">
              <a:off x="2492227" y="3668227"/>
              <a:ext cx="295223" cy="78010"/>
            </a:xfrm>
            <a:prstGeom prst="roundRect">
              <a:avLst>
                <a:gd name="adj" fmla="val 50000"/>
              </a:avLst>
            </a:prstGeom>
            <a:solidFill>
              <a:srgbClr val="F794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32"/>
          <p:cNvGrpSpPr/>
          <p:nvPr/>
        </p:nvGrpSpPr>
        <p:grpSpPr>
          <a:xfrm>
            <a:off x="238" y="1772816"/>
            <a:ext cx="12191523" cy="3885667"/>
            <a:chOff x="359" y="1659836"/>
            <a:chExt cx="9143641" cy="2914250"/>
          </a:xfrm>
        </p:grpSpPr>
        <p:sp>
          <p:nvSpPr>
            <p:cNvPr id="60" name="Freeform: Shape 33"/>
            <p:cNvSpPr/>
            <p:nvPr/>
          </p:nvSpPr>
          <p:spPr bwMode="auto">
            <a:xfrm flipH="1" flipV="1">
              <a:off x="5649774" y="3497190"/>
              <a:ext cx="2155364" cy="1076895"/>
            </a:xfrm>
            <a:custGeom>
              <a:avLst/>
              <a:gdLst>
                <a:gd name="T0" fmla="*/ 2734 w 2734"/>
                <a:gd name="T1" fmla="*/ 1366 h 1366"/>
                <a:gd name="T2" fmla="*/ 2726 w 2734"/>
                <a:gd name="T3" fmla="*/ 1226 h 1366"/>
                <a:gd name="T4" fmla="*/ 2706 w 2734"/>
                <a:gd name="T5" fmla="*/ 1091 h 1366"/>
                <a:gd name="T6" fmla="*/ 2672 w 2734"/>
                <a:gd name="T7" fmla="*/ 959 h 1366"/>
                <a:gd name="T8" fmla="*/ 2626 w 2734"/>
                <a:gd name="T9" fmla="*/ 835 h 1366"/>
                <a:gd name="T10" fmla="*/ 2568 w 2734"/>
                <a:gd name="T11" fmla="*/ 715 h 1366"/>
                <a:gd name="T12" fmla="*/ 2501 w 2734"/>
                <a:gd name="T13" fmla="*/ 601 h 1366"/>
                <a:gd name="T14" fmla="*/ 2423 w 2734"/>
                <a:gd name="T15" fmla="*/ 497 h 1366"/>
                <a:gd name="T16" fmla="*/ 2335 w 2734"/>
                <a:gd name="T17" fmla="*/ 400 h 1366"/>
                <a:gd name="T18" fmla="*/ 2237 w 2734"/>
                <a:gd name="T19" fmla="*/ 312 h 1366"/>
                <a:gd name="T20" fmla="*/ 2131 w 2734"/>
                <a:gd name="T21" fmla="*/ 232 h 1366"/>
                <a:gd name="T22" fmla="*/ 2019 w 2734"/>
                <a:gd name="T23" fmla="*/ 164 h 1366"/>
                <a:gd name="T24" fmla="*/ 1899 w 2734"/>
                <a:gd name="T25" fmla="*/ 106 h 1366"/>
                <a:gd name="T26" fmla="*/ 1774 w 2734"/>
                <a:gd name="T27" fmla="*/ 60 h 1366"/>
                <a:gd name="T28" fmla="*/ 1642 w 2734"/>
                <a:gd name="T29" fmla="*/ 26 h 1366"/>
                <a:gd name="T30" fmla="*/ 1508 w 2734"/>
                <a:gd name="T31" fmla="*/ 6 h 1366"/>
                <a:gd name="T32" fmla="*/ 1368 w 2734"/>
                <a:gd name="T33" fmla="*/ 0 h 1366"/>
                <a:gd name="T34" fmla="*/ 1296 w 2734"/>
                <a:gd name="T35" fmla="*/ 0 h 1366"/>
                <a:gd name="T36" fmla="*/ 1159 w 2734"/>
                <a:gd name="T37" fmla="*/ 14 h 1366"/>
                <a:gd name="T38" fmla="*/ 1025 w 2734"/>
                <a:gd name="T39" fmla="*/ 42 h 1366"/>
                <a:gd name="T40" fmla="*/ 897 w 2734"/>
                <a:gd name="T41" fmla="*/ 82 h 1366"/>
                <a:gd name="T42" fmla="*/ 775 w 2734"/>
                <a:gd name="T43" fmla="*/ 134 h 1366"/>
                <a:gd name="T44" fmla="*/ 659 w 2734"/>
                <a:gd name="T45" fmla="*/ 198 h 1366"/>
                <a:gd name="T46" fmla="*/ 550 w 2734"/>
                <a:gd name="T47" fmla="*/ 272 h 1366"/>
                <a:gd name="T48" fmla="*/ 448 w 2734"/>
                <a:gd name="T49" fmla="*/ 354 h 1366"/>
                <a:gd name="T50" fmla="*/ 356 w 2734"/>
                <a:gd name="T51" fmla="*/ 447 h 1366"/>
                <a:gd name="T52" fmla="*/ 272 w 2734"/>
                <a:gd name="T53" fmla="*/ 547 h 1366"/>
                <a:gd name="T54" fmla="*/ 198 w 2734"/>
                <a:gd name="T55" fmla="*/ 657 h 1366"/>
                <a:gd name="T56" fmla="*/ 136 w 2734"/>
                <a:gd name="T57" fmla="*/ 773 h 1366"/>
                <a:gd name="T58" fmla="*/ 84 w 2734"/>
                <a:gd name="T59" fmla="*/ 897 h 1366"/>
                <a:gd name="T60" fmla="*/ 44 w 2734"/>
                <a:gd name="T61" fmla="*/ 1025 h 1366"/>
                <a:gd name="T62" fmla="*/ 16 w 2734"/>
                <a:gd name="T63" fmla="*/ 1159 h 1366"/>
                <a:gd name="T64" fmla="*/ 2 w 2734"/>
                <a:gd name="T65" fmla="*/ 1296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34" h="1366">
                  <a:moveTo>
                    <a:pt x="2734" y="1366"/>
                  </a:moveTo>
                  <a:lnTo>
                    <a:pt x="2734" y="1366"/>
                  </a:lnTo>
                  <a:lnTo>
                    <a:pt x="2732" y="1296"/>
                  </a:lnTo>
                  <a:lnTo>
                    <a:pt x="2726" y="1226"/>
                  </a:lnTo>
                  <a:lnTo>
                    <a:pt x="2718" y="1159"/>
                  </a:lnTo>
                  <a:lnTo>
                    <a:pt x="2706" y="1091"/>
                  </a:lnTo>
                  <a:lnTo>
                    <a:pt x="2690" y="1025"/>
                  </a:lnTo>
                  <a:lnTo>
                    <a:pt x="2672" y="959"/>
                  </a:lnTo>
                  <a:lnTo>
                    <a:pt x="2650" y="897"/>
                  </a:lnTo>
                  <a:lnTo>
                    <a:pt x="2626" y="835"/>
                  </a:lnTo>
                  <a:lnTo>
                    <a:pt x="2600" y="773"/>
                  </a:lnTo>
                  <a:lnTo>
                    <a:pt x="2568" y="715"/>
                  </a:lnTo>
                  <a:lnTo>
                    <a:pt x="2536" y="657"/>
                  </a:lnTo>
                  <a:lnTo>
                    <a:pt x="2501" y="601"/>
                  </a:lnTo>
                  <a:lnTo>
                    <a:pt x="2463" y="547"/>
                  </a:lnTo>
                  <a:lnTo>
                    <a:pt x="2423" y="497"/>
                  </a:lnTo>
                  <a:lnTo>
                    <a:pt x="2379" y="447"/>
                  </a:lnTo>
                  <a:lnTo>
                    <a:pt x="2335" y="400"/>
                  </a:lnTo>
                  <a:lnTo>
                    <a:pt x="2287" y="354"/>
                  </a:lnTo>
                  <a:lnTo>
                    <a:pt x="2237" y="312"/>
                  </a:lnTo>
                  <a:lnTo>
                    <a:pt x="2185" y="272"/>
                  </a:lnTo>
                  <a:lnTo>
                    <a:pt x="2131" y="232"/>
                  </a:lnTo>
                  <a:lnTo>
                    <a:pt x="2075" y="198"/>
                  </a:lnTo>
                  <a:lnTo>
                    <a:pt x="2019" y="164"/>
                  </a:lnTo>
                  <a:lnTo>
                    <a:pt x="1959" y="134"/>
                  </a:lnTo>
                  <a:lnTo>
                    <a:pt x="1899" y="106"/>
                  </a:lnTo>
                  <a:lnTo>
                    <a:pt x="1838" y="82"/>
                  </a:lnTo>
                  <a:lnTo>
                    <a:pt x="1774" y="60"/>
                  </a:lnTo>
                  <a:lnTo>
                    <a:pt x="1710" y="42"/>
                  </a:lnTo>
                  <a:lnTo>
                    <a:pt x="1642" y="26"/>
                  </a:lnTo>
                  <a:lnTo>
                    <a:pt x="1576" y="14"/>
                  </a:lnTo>
                  <a:lnTo>
                    <a:pt x="1508" y="6"/>
                  </a:lnTo>
                  <a:lnTo>
                    <a:pt x="1438" y="0"/>
                  </a:lnTo>
                  <a:lnTo>
                    <a:pt x="1368" y="0"/>
                  </a:lnTo>
                  <a:lnTo>
                    <a:pt x="1368" y="0"/>
                  </a:lnTo>
                  <a:lnTo>
                    <a:pt x="1296" y="0"/>
                  </a:lnTo>
                  <a:lnTo>
                    <a:pt x="1228" y="6"/>
                  </a:lnTo>
                  <a:lnTo>
                    <a:pt x="1159" y="14"/>
                  </a:lnTo>
                  <a:lnTo>
                    <a:pt x="1093" y="26"/>
                  </a:lnTo>
                  <a:lnTo>
                    <a:pt x="1025" y="42"/>
                  </a:lnTo>
                  <a:lnTo>
                    <a:pt x="961" y="60"/>
                  </a:lnTo>
                  <a:lnTo>
                    <a:pt x="897" y="82"/>
                  </a:lnTo>
                  <a:lnTo>
                    <a:pt x="835" y="106"/>
                  </a:lnTo>
                  <a:lnTo>
                    <a:pt x="775" y="134"/>
                  </a:lnTo>
                  <a:lnTo>
                    <a:pt x="715" y="164"/>
                  </a:lnTo>
                  <a:lnTo>
                    <a:pt x="659" y="198"/>
                  </a:lnTo>
                  <a:lnTo>
                    <a:pt x="603" y="232"/>
                  </a:lnTo>
                  <a:lnTo>
                    <a:pt x="550" y="272"/>
                  </a:lnTo>
                  <a:lnTo>
                    <a:pt x="498" y="312"/>
                  </a:lnTo>
                  <a:lnTo>
                    <a:pt x="448" y="354"/>
                  </a:lnTo>
                  <a:lnTo>
                    <a:pt x="402" y="400"/>
                  </a:lnTo>
                  <a:lnTo>
                    <a:pt x="356" y="447"/>
                  </a:lnTo>
                  <a:lnTo>
                    <a:pt x="312" y="497"/>
                  </a:lnTo>
                  <a:lnTo>
                    <a:pt x="272" y="547"/>
                  </a:lnTo>
                  <a:lnTo>
                    <a:pt x="234" y="601"/>
                  </a:lnTo>
                  <a:lnTo>
                    <a:pt x="198" y="657"/>
                  </a:lnTo>
                  <a:lnTo>
                    <a:pt x="166" y="715"/>
                  </a:lnTo>
                  <a:lnTo>
                    <a:pt x="136" y="773"/>
                  </a:lnTo>
                  <a:lnTo>
                    <a:pt x="108" y="835"/>
                  </a:lnTo>
                  <a:lnTo>
                    <a:pt x="84" y="897"/>
                  </a:lnTo>
                  <a:lnTo>
                    <a:pt x="62" y="959"/>
                  </a:lnTo>
                  <a:lnTo>
                    <a:pt x="44" y="1025"/>
                  </a:lnTo>
                  <a:lnTo>
                    <a:pt x="28" y="1091"/>
                  </a:lnTo>
                  <a:lnTo>
                    <a:pt x="16" y="1159"/>
                  </a:lnTo>
                  <a:lnTo>
                    <a:pt x="8" y="1226"/>
                  </a:lnTo>
                  <a:lnTo>
                    <a:pt x="2" y="1296"/>
                  </a:lnTo>
                  <a:lnTo>
                    <a:pt x="0" y="1366"/>
                  </a:lnTo>
                </a:path>
              </a:pathLst>
            </a:custGeom>
            <a:noFill/>
            <a:ln w="19050" cap="rnd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Straight Connector 34"/>
            <p:cNvSpPr/>
            <p:nvPr/>
          </p:nvSpPr>
          <p:spPr bwMode="auto">
            <a:xfrm flipH="1" flipV="1">
              <a:off x="5649774" y="2736730"/>
              <a:ext cx="0" cy="784815"/>
            </a:xfrm>
            <a:prstGeom prst="line">
              <a:avLst/>
            </a:prstGeom>
            <a:noFill/>
            <a:ln w="19050" cap="rnd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Straight Connector 35"/>
            <p:cNvSpPr/>
            <p:nvPr/>
          </p:nvSpPr>
          <p:spPr bwMode="auto">
            <a:xfrm>
              <a:off x="7805138" y="2716769"/>
              <a:ext cx="0" cy="791062"/>
            </a:xfrm>
            <a:prstGeom prst="line">
              <a:avLst/>
            </a:prstGeom>
            <a:noFill/>
            <a:ln w="19050" cap="rnd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Freeform: Shape 36"/>
            <p:cNvSpPr/>
            <p:nvPr/>
          </p:nvSpPr>
          <p:spPr bwMode="auto">
            <a:xfrm>
              <a:off x="3494410" y="1659836"/>
              <a:ext cx="2155364" cy="1076895"/>
            </a:xfrm>
            <a:custGeom>
              <a:avLst/>
              <a:gdLst>
                <a:gd name="T0" fmla="*/ 2734 w 2734"/>
                <a:gd name="T1" fmla="*/ 1366 h 1366"/>
                <a:gd name="T2" fmla="*/ 2726 w 2734"/>
                <a:gd name="T3" fmla="*/ 1226 h 1366"/>
                <a:gd name="T4" fmla="*/ 2706 w 2734"/>
                <a:gd name="T5" fmla="*/ 1091 h 1366"/>
                <a:gd name="T6" fmla="*/ 2672 w 2734"/>
                <a:gd name="T7" fmla="*/ 959 h 1366"/>
                <a:gd name="T8" fmla="*/ 2626 w 2734"/>
                <a:gd name="T9" fmla="*/ 835 h 1366"/>
                <a:gd name="T10" fmla="*/ 2568 w 2734"/>
                <a:gd name="T11" fmla="*/ 715 h 1366"/>
                <a:gd name="T12" fmla="*/ 2501 w 2734"/>
                <a:gd name="T13" fmla="*/ 601 h 1366"/>
                <a:gd name="T14" fmla="*/ 2423 w 2734"/>
                <a:gd name="T15" fmla="*/ 497 h 1366"/>
                <a:gd name="T16" fmla="*/ 2335 w 2734"/>
                <a:gd name="T17" fmla="*/ 400 h 1366"/>
                <a:gd name="T18" fmla="*/ 2237 w 2734"/>
                <a:gd name="T19" fmla="*/ 312 h 1366"/>
                <a:gd name="T20" fmla="*/ 2131 w 2734"/>
                <a:gd name="T21" fmla="*/ 232 h 1366"/>
                <a:gd name="T22" fmla="*/ 2019 w 2734"/>
                <a:gd name="T23" fmla="*/ 164 h 1366"/>
                <a:gd name="T24" fmla="*/ 1899 w 2734"/>
                <a:gd name="T25" fmla="*/ 106 h 1366"/>
                <a:gd name="T26" fmla="*/ 1774 w 2734"/>
                <a:gd name="T27" fmla="*/ 60 h 1366"/>
                <a:gd name="T28" fmla="*/ 1642 w 2734"/>
                <a:gd name="T29" fmla="*/ 26 h 1366"/>
                <a:gd name="T30" fmla="*/ 1508 w 2734"/>
                <a:gd name="T31" fmla="*/ 6 h 1366"/>
                <a:gd name="T32" fmla="*/ 1368 w 2734"/>
                <a:gd name="T33" fmla="*/ 0 h 1366"/>
                <a:gd name="T34" fmla="*/ 1296 w 2734"/>
                <a:gd name="T35" fmla="*/ 0 h 1366"/>
                <a:gd name="T36" fmla="*/ 1159 w 2734"/>
                <a:gd name="T37" fmla="*/ 14 h 1366"/>
                <a:gd name="T38" fmla="*/ 1025 w 2734"/>
                <a:gd name="T39" fmla="*/ 42 h 1366"/>
                <a:gd name="T40" fmla="*/ 897 w 2734"/>
                <a:gd name="T41" fmla="*/ 82 h 1366"/>
                <a:gd name="T42" fmla="*/ 775 w 2734"/>
                <a:gd name="T43" fmla="*/ 134 h 1366"/>
                <a:gd name="T44" fmla="*/ 659 w 2734"/>
                <a:gd name="T45" fmla="*/ 198 h 1366"/>
                <a:gd name="T46" fmla="*/ 550 w 2734"/>
                <a:gd name="T47" fmla="*/ 272 h 1366"/>
                <a:gd name="T48" fmla="*/ 448 w 2734"/>
                <a:gd name="T49" fmla="*/ 354 h 1366"/>
                <a:gd name="T50" fmla="*/ 356 w 2734"/>
                <a:gd name="T51" fmla="*/ 447 h 1366"/>
                <a:gd name="T52" fmla="*/ 272 w 2734"/>
                <a:gd name="T53" fmla="*/ 547 h 1366"/>
                <a:gd name="T54" fmla="*/ 198 w 2734"/>
                <a:gd name="T55" fmla="*/ 657 h 1366"/>
                <a:gd name="T56" fmla="*/ 136 w 2734"/>
                <a:gd name="T57" fmla="*/ 773 h 1366"/>
                <a:gd name="T58" fmla="*/ 84 w 2734"/>
                <a:gd name="T59" fmla="*/ 897 h 1366"/>
                <a:gd name="T60" fmla="*/ 44 w 2734"/>
                <a:gd name="T61" fmla="*/ 1025 h 1366"/>
                <a:gd name="T62" fmla="*/ 16 w 2734"/>
                <a:gd name="T63" fmla="*/ 1159 h 1366"/>
                <a:gd name="T64" fmla="*/ 2 w 2734"/>
                <a:gd name="T65" fmla="*/ 1296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34" h="1366">
                  <a:moveTo>
                    <a:pt x="2734" y="1366"/>
                  </a:moveTo>
                  <a:lnTo>
                    <a:pt x="2734" y="1366"/>
                  </a:lnTo>
                  <a:lnTo>
                    <a:pt x="2732" y="1296"/>
                  </a:lnTo>
                  <a:lnTo>
                    <a:pt x="2726" y="1226"/>
                  </a:lnTo>
                  <a:lnTo>
                    <a:pt x="2718" y="1159"/>
                  </a:lnTo>
                  <a:lnTo>
                    <a:pt x="2706" y="1091"/>
                  </a:lnTo>
                  <a:lnTo>
                    <a:pt x="2690" y="1025"/>
                  </a:lnTo>
                  <a:lnTo>
                    <a:pt x="2672" y="959"/>
                  </a:lnTo>
                  <a:lnTo>
                    <a:pt x="2650" y="897"/>
                  </a:lnTo>
                  <a:lnTo>
                    <a:pt x="2626" y="835"/>
                  </a:lnTo>
                  <a:lnTo>
                    <a:pt x="2600" y="773"/>
                  </a:lnTo>
                  <a:lnTo>
                    <a:pt x="2568" y="715"/>
                  </a:lnTo>
                  <a:lnTo>
                    <a:pt x="2536" y="657"/>
                  </a:lnTo>
                  <a:lnTo>
                    <a:pt x="2501" y="601"/>
                  </a:lnTo>
                  <a:lnTo>
                    <a:pt x="2463" y="547"/>
                  </a:lnTo>
                  <a:lnTo>
                    <a:pt x="2423" y="497"/>
                  </a:lnTo>
                  <a:lnTo>
                    <a:pt x="2379" y="447"/>
                  </a:lnTo>
                  <a:lnTo>
                    <a:pt x="2335" y="400"/>
                  </a:lnTo>
                  <a:lnTo>
                    <a:pt x="2287" y="354"/>
                  </a:lnTo>
                  <a:lnTo>
                    <a:pt x="2237" y="312"/>
                  </a:lnTo>
                  <a:lnTo>
                    <a:pt x="2185" y="272"/>
                  </a:lnTo>
                  <a:lnTo>
                    <a:pt x="2131" y="232"/>
                  </a:lnTo>
                  <a:lnTo>
                    <a:pt x="2075" y="198"/>
                  </a:lnTo>
                  <a:lnTo>
                    <a:pt x="2019" y="164"/>
                  </a:lnTo>
                  <a:lnTo>
                    <a:pt x="1959" y="134"/>
                  </a:lnTo>
                  <a:lnTo>
                    <a:pt x="1899" y="106"/>
                  </a:lnTo>
                  <a:lnTo>
                    <a:pt x="1838" y="82"/>
                  </a:lnTo>
                  <a:lnTo>
                    <a:pt x="1774" y="60"/>
                  </a:lnTo>
                  <a:lnTo>
                    <a:pt x="1710" y="42"/>
                  </a:lnTo>
                  <a:lnTo>
                    <a:pt x="1642" y="26"/>
                  </a:lnTo>
                  <a:lnTo>
                    <a:pt x="1576" y="14"/>
                  </a:lnTo>
                  <a:lnTo>
                    <a:pt x="1508" y="6"/>
                  </a:lnTo>
                  <a:lnTo>
                    <a:pt x="1438" y="0"/>
                  </a:lnTo>
                  <a:lnTo>
                    <a:pt x="1368" y="0"/>
                  </a:lnTo>
                  <a:lnTo>
                    <a:pt x="1368" y="0"/>
                  </a:lnTo>
                  <a:lnTo>
                    <a:pt x="1296" y="0"/>
                  </a:lnTo>
                  <a:lnTo>
                    <a:pt x="1228" y="6"/>
                  </a:lnTo>
                  <a:lnTo>
                    <a:pt x="1159" y="14"/>
                  </a:lnTo>
                  <a:lnTo>
                    <a:pt x="1093" y="26"/>
                  </a:lnTo>
                  <a:lnTo>
                    <a:pt x="1025" y="42"/>
                  </a:lnTo>
                  <a:lnTo>
                    <a:pt x="961" y="60"/>
                  </a:lnTo>
                  <a:lnTo>
                    <a:pt x="897" y="82"/>
                  </a:lnTo>
                  <a:lnTo>
                    <a:pt x="835" y="106"/>
                  </a:lnTo>
                  <a:lnTo>
                    <a:pt x="775" y="134"/>
                  </a:lnTo>
                  <a:lnTo>
                    <a:pt x="715" y="164"/>
                  </a:lnTo>
                  <a:lnTo>
                    <a:pt x="659" y="198"/>
                  </a:lnTo>
                  <a:lnTo>
                    <a:pt x="603" y="232"/>
                  </a:lnTo>
                  <a:lnTo>
                    <a:pt x="550" y="272"/>
                  </a:lnTo>
                  <a:lnTo>
                    <a:pt x="498" y="312"/>
                  </a:lnTo>
                  <a:lnTo>
                    <a:pt x="448" y="354"/>
                  </a:lnTo>
                  <a:lnTo>
                    <a:pt x="402" y="400"/>
                  </a:lnTo>
                  <a:lnTo>
                    <a:pt x="356" y="447"/>
                  </a:lnTo>
                  <a:lnTo>
                    <a:pt x="312" y="497"/>
                  </a:lnTo>
                  <a:lnTo>
                    <a:pt x="272" y="547"/>
                  </a:lnTo>
                  <a:lnTo>
                    <a:pt x="234" y="601"/>
                  </a:lnTo>
                  <a:lnTo>
                    <a:pt x="198" y="657"/>
                  </a:lnTo>
                  <a:lnTo>
                    <a:pt x="166" y="715"/>
                  </a:lnTo>
                  <a:lnTo>
                    <a:pt x="136" y="773"/>
                  </a:lnTo>
                  <a:lnTo>
                    <a:pt x="108" y="835"/>
                  </a:lnTo>
                  <a:lnTo>
                    <a:pt x="84" y="897"/>
                  </a:lnTo>
                  <a:lnTo>
                    <a:pt x="62" y="959"/>
                  </a:lnTo>
                  <a:lnTo>
                    <a:pt x="44" y="1025"/>
                  </a:lnTo>
                  <a:lnTo>
                    <a:pt x="28" y="1091"/>
                  </a:lnTo>
                  <a:lnTo>
                    <a:pt x="16" y="1159"/>
                  </a:lnTo>
                  <a:lnTo>
                    <a:pt x="8" y="1226"/>
                  </a:lnTo>
                  <a:lnTo>
                    <a:pt x="2" y="1296"/>
                  </a:lnTo>
                  <a:lnTo>
                    <a:pt x="0" y="1366"/>
                  </a:lnTo>
                </a:path>
              </a:pathLst>
            </a:custGeom>
            <a:noFill/>
            <a:ln w="19050" cap="rnd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4" name="Freeform: Shape 37"/>
            <p:cNvSpPr/>
            <p:nvPr/>
          </p:nvSpPr>
          <p:spPr bwMode="auto">
            <a:xfrm flipH="1" flipV="1">
              <a:off x="1339046" y="3497191"/>
              <a:ext cx="2155364" cy="1076895"/>
            </a:xfrm>
            <a:custGeom>
              <a:avLst/>
              <a:gdLst>
                <a:gd name="T0" fmla="*/ 2734 w 2734"/>
                <a:gd name="T1" fmla="*/ 1366 h 1366"/>
                <a:gd name="T2" fmla="*/ 2726 w 2734"/>
                <a:gd name="T3" fmla="*/ 1226 h 1366"/>
                <a:gd name="T4" fmla="*/ 2706 w 2734"/>
                <a:gd name="T5" fmla="*/ 1091 h 1366"/>
                <a:gd name="T6" fmla="*/ 2672 w 2734"/>
                <a:gd name="T7" fmla="*/ 959 h 1366"/>
                <a:gd name="T8" fmla="*/ 2626 w 2734"/>
                <a:gd name="T9" fmla="*/ 835 h 1366"/>
                <a:gd name="T10" fmla="*/ 2568 w 2734"/>
                <a:gd name="T11" fmla="*/ 715 h 1366"/>
                <a:gd name="T12" fmla="*/ 2501 w 2734"/>
                <a:gd name="T13" fmla="*/ 601 h 1366"/>
                <a:gd name="T14" fmla="*/ 2423 w 2734"/>
                <a:gd name="T15" fmla="*/ 497 h 1366"/>
                <a:gd name="T16" fmla="*/ 2335 w 2734"/>
                <a:gd name="T17" fmla="*/ 400 h 1366"/>
                <a:gd name="T18" fmla="*/ 2237 w 2734"/>
                <a:gd name="T19" fmla="*/ 312 h 1366"/>
                <a:gd name="T20" fmla="*/ 2131 w 2734"/>
                <a:gd name="T21" fmla="*/ 232 h 1366"/>
                <a:gd name="T22" fmla="*/ 2019 w 2734"/>
                <a:gd name="T23" fmla="*/ 164 h 1366"/>
                <a:gd name="T24" fmla="*/ 1899 w 2734"/>
                <a:gd name="T25" fmla="*/ 106 h 1366"/>
                <a:gd name="T26" fmla="*/ 1774 w 2734"/>
                <a:gd name="T27" fmla="*/ 60 h 1366"/>
                <a:gd name="T28" fmla="*/ 1642 w 2734"/>
                <a:gd name="T29" fmla="*/ 26 h 1366"/>
                <a:gd name="T30" fmla="*/ 1508 w 2734"/>
                <a:gd name="T31" fmla="*/ 6 h 1366"/>
                <a:gd name="T32" fmla="*/ 1368 w 2734"/>
                <a:gd name="T33" fmla="*/ 0 h 1366"/>
                <a:gd name="T34" fmla="*/ 1296 w 2734"/>
                <a:gd name="T35" fmla="*/ 0 h 1366"/>
                <a:gd name="T36" fmla="*/ 1159 w 2734"/>
                <a:gd name="T37" fmla="*/ 14 h 1366"/>
                <a:gd name="T38" fmla="*/ 1025 w 2734"/>
                <a:gd name="T39" fmla="*/ 42 h 1366"/>
                <a:gd name="T40" fmla="*/ 897 w 2734"/>
                <a:gd name="T41" fmla="*/ 82 h 1366"/>
                <a:gd name="T42" fmla="*/ 775 w 2734"/>
                <a:gd name="T43" fmla="*/ 134 h 1366"/>
                <a:gd name="T44" fmla="*/ 659 w 2734"/>
                <a:gd name="T45" fmla="*/ 198 h 1366"/>
                <a:gd name="T46" fmla="*/ 550 w 2734"/>
                <a:gd name="T47" fmla="*/ 272 h 1366"/>
                <a:gd name="T48" fmla="*/ 448 w 2734"/>
                <a:gd name="T49" fmla="*/ 354 h 1366"/>
                <a:gd name="T50" fmla="*/ 356 w 2734"/>
                <a:gd name="T51" fmla="*/ 447 h 1366"/>
                <a:gd name="T52" fmla="*/ 272 w 2734"/>
                <a:gd name="T53" fmla="*/ 547 h 1366"/>
                <a:gd name="T54" fmla="*/ 198 w 2734"/>
                <a:gd name="T55" fmla="*/ 657 h 1366"/>
                <a:gd name="T56" fmla="*/ 136 w 2734"/>
                <a:gd name="T57" fmla="*/ 773 h 1366"/>
                <a:gd name="T58" fmla="*/ 84 w 2734"/>
                <a:gd name="T59" fmla="*/ 897 h 1366"/>
                <a:gd name="T60" fmla="*/ 44 w 2734"/>
                <a:gd name="T61" fmla="*/ 1025 h 1366"/>
                <a:gd name="T62" fmla="*/ 16 w 2734"/>
                <a:gd name="T63" fmla="*/ 1159 h 1366"/>
                <a:gd name="T64" fmla="*/ 2 w 2734"/>
                <a:gd name="T65" fmla="*/ 1296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34" h="1366">
                  <a:moveTo>
                    <a:pt x="2734" y="1366"/>
                  </a:moveTo>
                  <a:lnTo>
                    <a:pt x="2734" y="1366"/>
                  </a:lnTo>
                  <a:lnTo>
                    <a:pt x="2732" y="1296"/>
                  </a:lnTo>
                  <a:lnTo>
                    <a:pt x="2726" y="1226"/>
                  </a:lnTo>
                  <a:lnTo>
                    <a:pt x="2718" y="1159"/>
                  </a:lnTo>
                  <a:lnTo>
                    <a:pt x="2706" y="1091"/>
                  </a:lnTo>
                  <a:lnTo>
                    <a:pt x="2690" y="1025"/>
                  </a:lnTo>
                  <a:lnTo>
                    <a:pt x="2672" y="959"/>
                  </a:lnTo>
                  <a:lnTo>
                    <a:pt x="2650" y="897"/>
                  </a:lnTo>
                  <a:lnTo>
                    <a:pt x="2626" y="835"/>
                  </a:lnTo>
                  <a:lnTo>
                    <a:pt x="2600" y="773"/>
                  </a:lnTo>
                  <a:lnTo>
                    <a:pt x="2568" y="715"/>
                  </a:lnTo>
                  <a:lnTo>
                    <a:pt x="2536" y="657"/>
                  </a:lnTo>
                  <a:lnTo>
                    <a:pt x="2501" y="601"/>
                  </a:lnTo>
                  <a:lnTo>
                    <a:pt x="2463" y="547"/>
                  </a:lnTo>
                  <a:lnTo>
                    <a:pt x="2423" y="497"/>
                  </a:lnTo>
                  <a:lnTo>
                    <a:pt x="2379" y="447"/>
                  </a:lnTo>
                  <a:lnTo>
                    <a:pt x="2335" y="400"/>
                  </a:lnTo>
                  <a:lnTo>
                    <a:pt x="2287" y="354"/>
                  </a:lnTo>
                  <a:lnTo>
                    <a:pt x="2237" y="312"/>
                  </a:lnTo>
                  <a:lnTo>
                    <a:pt x="2185" y="272"/>
                  </a:lnTo>
                  <a:lnTo>
                    <a:pt x="2131" y="232"/>
                  </a:lnTo>
                  <a:lnTo>
                    <a:pt x="2075" y="198"/>
                  </a:lnTo>
                  <a:lnTo>
                    <a:pt x="2019" y="164"/>
                  </a:lnTo>
                  <a:lnTo>
                    <a:pt x="1959" y="134"/>
                  </a:lnTo>
                  <a:lnTo>
                    <a:pt x="1899" y="106"/>
                  </a:lnTo>
                  <a:lnTo>
                    <a:pt x="1838" y="82"/>
                  </a:lnTo>
                  <a:lnTo>
                    <a:pt x="1774" y="60"/>
                  </a:lnTo>
                  <a:lnTo>
                    <a:pt x="1710" y="42"/>
                  </a:lnTo>
                  <a:lnTo>
                    <a:pt x="1642" y="26"/>
                  </a:lnTo>
                  <a:lnTo>
                    <a:pt x="1576" y="14"/>
                  </a:lnTo>
                  <a:lnTo>
                    <a:pt x="1508" y="6"/>
                  </a:lnTo>
                  <a:lnTo>
                    <a:pt x="1438" y="0"/>
                  </a:lnTo>
                  <a:lnTo>
                    <a:pt x="1368" y="0"/>
                  </a:lnTo>
                  <a:lnTo>
                    <a:pt x="1368" y="0"/>
                  </a:lnTo>
                  <a:lnTo>
                    <a:pt x="1296" y="0"/>
                  </a:lnTo>
                  <a:lnTo>
                    <a:pt x="1228" y="6"/>
                  </a:lnTo>
                  <a:lnTo>
                    <a:pt x="1159" y="14"/>
                  </a:lnTo>
                  <a:lnTo>
                    <a:pt x="1093" y="26"/>
                  </a:lnTo>
                  <a:lnTo>
                    <a:pt x="1025" y="42"/>
                  </a:lnTo>
                  <a:lnTo>
                    <a:pt x="961" y="60"/>
                  </a:lnTo>
                  <a:lnTo>
                    <a:pt x="897" y="82"/>
                  </a:lnTo>
                  <a:lnTo>
                    <a:pt x="835" y="106"/>
                  </a:lnTo>
                  <a:lnTo>
                    <a:pt x="775" y="134"/>
                  </a:lnTo>
                  <a:lnTo>
                    <a:pt x="715" y="164"/>
                  </a:lnTo>
                  <a:lnTo>
                    <a:pt x="659" y="198"/>
                  </a:lnTo>
                  <a:lnTo>
                    <a:pt x="603" y="232"/>
                  </a:lnTo>
                  <a:lnTo>
                    <a:pt x="550" y="272"/>
                  </a:lnTo>
                  <a:lnTo>
                    <a:pt x="498" y="312"/>
                  </a:lnTo>
                  <a:lnTo>
                    <a:pt x="448" y="354"/>
                  </a:lnTo>
                  <a:lnTo>
                    <a:pt x="402" y="400"/>
                  </a:lnTo>
                  <a:lnTo>
                    <a:pt x="356" y="447"/>
                  </a:lnTo>
                  <a:lnTo>
                    <a:pt x="312" y="497"/>
                  </a:lnTo>
                  <a:lnTo>
                    <a:pt x="272" y="547"/>
                  </a:lnTo>
                  <a:lnTo>
                    <a:pt x="234" y="601"/>
                  </a:lnTo>
                  <a:lnTo>
                    <a:pt x="198" y="657"/>
                  </a:lnTo>
                  <a:lnTo>
                    <a:pt x="166" y="715"/>
                  </a:lnTo>
                  <a:lnTo>
                    <a:pt x="136" y="773"/>
                  </a:lnTo>
                  <a:lnTo>
                    <a:pt x="108" y="835"/>
                  </a:lnTo>
                  <a:lnTo>
                    <a:pt x="84" y="897"/>
                  </a:lnTo>
                  <a:lnTo>
                    <a:pt x="62" y="959"/>
                  </a:lnTo>
                  <a:lnTo>
                    <a:pt x="44" y="1025"/>
                  </a:lnTo>
                  <a:lnTo>
                    <a:pt x="28" y="1091"/>
                  </a:lnTo>
                  <a:lnTo>
                    <a:pt x="16" y="1159"/>
                  </a:lnTo>
                  <a:lnTo>
                    <a:pt x="8" y="1226"/>
                  </a:lnTo>
                  <a:lnTo>
                    <a:pt x="2" y="1296"/>
                  </a:lnTo>
                  <a:lnTo>
                    <a:pt x="0" y="1366"/>
                  </a:lnTo>
                </a:path>
              </a:pathLst>
            </a:custGeom>
            <a:noFill/>
            <a:ln w="19050" cap="rnd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5" name="Straight Connector 38"/>
            <p:cNvSpPr/>
            <p:nvPr/>
          </p:nvSpPr>
          <p:spPr bwMode="auto">
            <a:xfrm>
              <a:off x="3494410" y="2716772"/>
              <a:ext cx="0" cy="791062"/>
            </a:xfrm>
            <a:prstGeom prst="line">
              <a:avLst/>
            </a:prstGeom>
            <a:noFill/>
            <a:ln w="19050" cap="rnd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6" name="Freeform: Shape 39"/>
            <p:cNvSpPr/>
            <p:nvPr/>
          </p:nvSpPr>
          <p:spPr>
            <a:xfrm>
              <a:off x="7805313" y="1661133"/>
              <a:ext cx="1338687" cy="1074214"/>
            </a:xfrm>
            <a:custGeom>
              <a:avLst/>
              <a:gdLst>
                <a:gd name="connsiteX0" fmla="*/ 0 w 1338687"/>
                <a:gd name="connsiteY0" fmla="*/ 1074214 h 1165654"/>
                <a:gd name="connsiteX1" fmla="*/ 1077507 w 1338687"/>
                <a:gd name="connsiteY1" fmla="*/ 0 h 1165654"/>
                <a:gd name="connsiteX2" fmla="*/ 1338687 w 1338687"/>
                <a:gd name="connsiteY2" fmla="*/ 33206 h 1165654"/>
                <a:gd name="connsiteX3" fmla="*/ 1338687 w 1338687"/>
                <a:gd name="connsiteY3" fmla="*/ 1074214 h 1165654"/>
                <a:gd name="connsiteX4" fmla="*/ 91440 w 1338687"/>
                <a:gd name="connsiteY4" fmla="*/ 1165654 h 1165654"/>
                <a:gd name="connsiteX0-1" fmla="*/ 0 w 1338687"/>
                <a:gd name="connsiteY0-2" fmla="*/ 1074214 h 1074214"/>
                <a:gd name="connsiteX1-3" fmla="*/ 1077507 w 1338687"/>
                <a:gd name="connsiteY1-4" fmla="*/ 0 h 1074214"/>
                <a:gd name="connsiteX2-5" fmla="*/ 1338687 w 1338687"/>
                <a:gd name="connsiteY2-6" fmla="*/ 33206 h 1074214"/>
                <a:gd name="connsiteX3-7" fmla="*/ 1338687 w 1338687"/>
                <a:gd name="connsiteY3-8" fmla="*/ 1074214 h 1074214"/>
                <a:gd name="connsiteX0-9" fmla="*/ 0 w 1338687"/>
                <a:gd name="connsiteY0-10" fmla="*/ 1074214 h 1074214"/>
                <a:gd name="connsiteX1-11" fmla="*/ 1077507 w 1338687"/>
                <a:gd name="connsiteY1-12" fmla="*/ 0 h 1074214"/>
                <a:gd name="connsiteX2-13" fmla="*/ 1338687 w 1338687"/>
                <a:gd name="connsiteY2-14" fmla="*/ 33206 h 107421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338687" h="1074214">
                  <a:moveTo>
                    <a:pt x="0" y="1074214"/>
                  </a:moveTo>
                  <a:cubicBezTo>
                    <a:pt x="1701" y="480622"/>
                    <a:pt x="483477" y="0"/>
                    <a:pt x="1077507" y="0"/>
                  </a:cubicBezTo>
                  <a:cubicBezTo>
                    <a:pt x="1167688" y="0"/>
                    <a:pt x="1255281" y="11077"/>
                    <a:pt x="1338687" y="33206"/>
                  </a:cubicBezTo>
                </a:path>
              </a:pathLst>
            </a:custGeom>
            <a:noFill/>
            <a:ln w="19050" cap="rnd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7" name="Freeform: Shape 40"/>
            <p:cNvSpPr/>
            <p:nvPr/>
          </p:nvSpPr>
          <p:spPr>
            <a:xfrm flipH="1">
              <a:off x="359" y="1661133"/>
              <a:ext cx="1338687" cy="1074214"/>
            </a:xfrm>
            <a:custGeom>
              <a:avLst/>
              <a:gdLst>
                <a:gd name="connsiteX0" fmla="*/ 0 w 1338687"/>
                <a:gd name="connsiteY0" fmla="*/ 1074214 h 1165654"/>
                <a:gd name="connsiteX1" fmla="*/ 1077507 w 1338687"/>
                <a:gd name="connsiteY1" fmla="*/ 0 h 1165654"/>
                <a:gd name="connsiteX2" fmla="*/ 1338687 w 1338687"/>
                <a:gd name="connsiteY2" fmla="*/ 33206 h 1165654"/>
                <a:gd name="connsiteX3" fmla="*/ 1338687 w 1338687"/>
                <a:gd name="connsiteY3" fmla="*/ 1074214 h 1165654"/>
                <a:gd name="connsiteX4" fmla="*/ 91440 w 1338687"/>
                <a:gd name="connsiteY4" fmla="*/ 1165654 h 1165654"/>
                <a:gd name="connsiteX0-1" fmla="*/ 0 w 1338687"/>
                <a:gd name="connsiteY0-2" fmla="*/ 1074214 h 1074214"/>
                <a:gd name="connsiteX1-3" fmla="*/ 1077507 w 1338687"/>
                <a:gd name="connsiteY1-4" fmla="*/ 0 h 1074214"/>
                <a:gd name="connsiteX2-5" fmla="*/ 1338687 w 1338687"/>
                <a:gd name="connsiteY2-6" fmla="*/ 33206 h 1074214"/>
                <a:gd name="connsiteX3-7" fmla="*/ 1338687 w 1338687"/>
                <a:gd name="connsiteY3-8" fmla="*/ 1074214 h 1074214"/>
                <a:gd name="connsiteX0-9" fmla="*/ 0 w 1338687"/>
                <a:gd name="connsiteY0-10" fmla="*/ 1074214 h 1074214"/>
                <a:gd name="connsiteX1-11" fmla="*/ 1077507 w 1338687"/>
                <a:gd name="connsiteY1-12" fmla="*/ 0 h 1074214"/>
                <a:gd name="connsiteX2-13" fmla="*/ 1338687 w 1338687"/>
                <a:gd name="connsiteY2-14" fmla="*/ 33206 h 107421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338687" h="1074214">
                  <a:moveTo>
                    <a:pt x="0" y="1074214"/>
                  </a:moveTo>
                  <a:cubicBezTo>
                    <a:pt x="1701" y="480622"/>
                    <a:pt x="483477" y="0"/>
                    <a:pt x="1077507" y="0"/>
                  </a:cubicBezTo>
                  <a:cubicBezTo>
                    <a:pt x="1167688" y="0"/>
                    <a:pt x="1255281" y="11077"/>
                    <a:pt x="1338687" y="33206"/>
                  </a:cubicBezTo>
                </a:path>
              </a:pathLst>
            </a:custGeom>
            <a:noFill/>
            <a:ln w="19050" cap="rnd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7" name="Straight Connector 41"/>
          <p:cNvSpPr/>
          <p:nvPr/>
        </p:nvSpPr>
        <p:spPr bwMode="auto">
          <a:xfrm flipH="1" flipV="1">
            <a:off x="1785153" y="3208677"/>
            <a:ext cx="0" cy="1046420"/>
          </a:xfrm>
          <a:prstGeom prst="line">
            <a:avLst/>
          </a:prstGeom>
          <a:noFill/>
          <a:ln w="19050" cap="rnd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Oval 59"/>
          <p:cNvSpPr/>
          <p:nvPr/>
        </p:nvSpPr>
        <p:spPr>
          <a:xfrm>
            <a:off x="2141943" y="3167874"/>
            <a:ext cx="2160240" cy="2160239"/>
          </a:xfrm>
          <a:prstGeom prst="ellipse">
            <a:avLst/>
          </a:prstGeom>
          <a:solidFill>
            <a:srgbClr val="88D4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Oval 60"/>
          <p:cNvSpPr/>
          <p:nvPr/>
        </p:nvSpPr>
        <p:spPr>
          <a:xfrm>
            <a:off x="7895940" y="3167874"/>
            <a:ext cx="2160240" cy="2160239"/>
          </a:xfrm>
          <a:prstGeom prst="ellipse">
            <a:avLst/>
          </a:prstGeom>
          <a:solidFill>
            <a:srgbClr val="88D4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Oval 61"/>
          <p:cNvSpPr/>
          <p:nvPr/>
        </p:nvSpPr>
        <p:spPr>
          <a:xfrm>
            <a:off x="5049670" y="2071234"/>
            <a:ext cx="2160240" cy="2160239"/>
          </a:xfrm>
          <a:prstGeom prst="ellipse">
            <a:avLst/>
          </a:prstGeom>
          <a:solidFill>
            <a:srgbClr val="348F6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51" name="图形 8" descr="20287277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5438" y="3893611"/>
            <a:ext cx="708660" cy="708660"/>
          </a:xfrm>
          <a:prstGeom prst="rect">
            <a:avLst/>
          </a:prstGeom>
        </p:spPr>
      </p:pic>
      <p:pic>
        <p:nvPicPr>
          <p:cNvPr id="52" name="图形 9" descr="20287239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75718" y="2796966"/>
            <a:ext cx="708660" cy="708660"/>
          </a:xfrm>
          <a:prstGeom prst="rect">
            <a:avLst/>
          </a:prstGeom>
        </p:spPr>
      </p:pic>
      <p:pic>
        <p:nvPicPr>
          <p:cNvPr id="53" name="图形 10" descr="20287252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02343" y="3924091"/>
            <a:ext cx="647700" cy="647700"/>
          </a:xfrm>
          <a:prstGeom prst="rect">
            <a:avLst/>
          </a:prstGeom>
        </p:spPr>
      </p:pic>
      <p:sp>
        <p:nvSpPr>
          <p:cNvPr id="58" name="Text Box 81"/>
          <p:cNvSpPr txBox="1">
            <a:spLocks noChangeArrowheads="1"/>
          </p:cNvSpPr>
          <p:nvPr/>
        </p:nvSpPr>
        <p:spPr bwMode="auto">
          <a:xfrm>
            <a:off x="7506411" y="1987976"/>
            <a:ext cx="2874010" cy="75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ED0A2"/>
                    </a:gs>
                    <a:gs pos="100000">
                      <a:srgbClr val="FFEFD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Text Box 81"/>
          <p:cNvSpPr txBox="1">
            <a:spLocks noChangeArrowheads="1"/>
          </p:cNvSpPr>
          <p:nvPr/>
        </p:nvSpPr>
        <p:spPr bwMode="auto">
          <a:xfrm>
            <a:off x="7742653" y="1705045"/>
            <a:ext cx="1982856" cy="455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ED0A2"/>
                    </a:gs>
                    <a:gs pos="100000">
                      <a:srgbClr val="FFEFD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rgbClr val="348F6E"/>
                </a:solidFill>
                <a:cs typeface="+mn-ea"/>
                <a:sym typeface="+mn-lt"/>
              </a:rPr>
              <a:t>Add Subtitle</a:t>
            </a:r>
            <a:endParaRPr lang="zh-CN" altLang="en-US" sz="2000" dirty="0">
              <a:solidFill>
                <a:srgbClr val="348F6E"/>
              </a:solidFill>
              <a:cs typeface="+mn-ea"/>
              <a:sym typeface="+mn-lt"/>
            </a:endParaRPr>
          </a:p>
        </p:txBody>
      </p:sp>
      <p:sp>
        <p:nvSpPr>
          <p:cNvPr id="68" name="Text Box 81"/>
          <p:cNvSpPr txBox="1">
            <a:spLocks noChangeArrowheads="1"/>
          </p:cNvSpPr>
          <p:nvPr/>
        </p:nvSpPr>
        <p:spPr bwMode="auto">
          <a:xfrm>
            <a:off x="1784963" y="1987976"/>
            <a:ext cx="2874010" cy="75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ED0A2"/>
                    </a:gs>
                    <a:gs pos="100000">
                      <a:srgbClr val="FFEFD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9" name="Text Box 81"/>
          <p:cNvSpPr txBox="1">
            <a:spLocks noChangeArrowheads="1"/>
          </p:cNvSpPr>
          <p:nvPr/>
        </p:nvSpPr>
        <p:spPr bwMode="auto">
          <a:xfrm>
            <a:off x="2021205" y="1705045"/>
            <a:ext cx="1982856" cy="455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ED0A2"/>
                    </a:gs>
                    <a:gs pos="100000">
                      <a:srgbClr val="FFEFD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rgbClr val="348F6E"/>
                </a:solidFill>
                <a:cs typeface="+mn-ea"/>
                <a:sym typeface="+mn-lt"/>
              </a:rPr>
              <a:t>Add Subtitle</a:t>
            </a:r>
            <a:endParaRPr lang="zh-CN" altLang="en-US" sz="2000" dirty="0">
              <a:solidFill>
                <a:srgbClr val="348F6E"/>
              </a:solidFill>
              <a:cs typeface="+mn-ea"/>
              <a:sym typeface="+mn-lt"/>
            </a:endParaRPr>
          </a:p>
        </p:txBody>
      </p:sp>
      <p:sp>
        <p:nvSpPr>
          <p:cNvPr id="70" name="Text Box 81"/>
          <p:cNvSpPr txBox="1">
            <a:spLocks noChangeArrowheads="1"/>
          </p:cNvSpPr>
          <p:nvPr/>
        </p:nvSpPr>
        <p:spPr bwMode="auto">
          <a:xfrm>
            <a:off x="4779521" y="4624347"/>
            <a:ext cx="2874010" cy="75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ED0A2"/>
                    </a:gs>
                    <a:gs pos="100000">
                      <a:srgbClr val="FFEFD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1" name="Text Box 81"/>
          <p:cNvSpPr txBox="1">
            <a:spLocks noChangeArrowheads="1"/>
          </p:cNvSpPr>
          <p:nvPr/>
        </p:nvSpPr>
        <p:spPr bwMode="auto">
          <a:xfrm>
            <a:off x="5015763" y="4341416"/>
            <a:ext cx="1982856" cy="455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ED0A2"/>
                    </a:gs>
                    <a:gs pos="100000">
                      <a:srgbClr val="FFEFD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rgbClr val="348F6E"/>
                </a:solidFill>
                <a:cs typeface="+mn-ea"/>
                <a:sym typeface="+mn-lt"/>
              </a:rPr>
              <a:t>Add Subtitle</a:t>
            </a:r>
            <a:endParaRPr lang="zh-CN" altLang="en-US" sz="2000" dirty="0">
              <a:solidFill>
                <a:srgbClr val="348F6E"/>
              </a:solidFill>
              <a:cs typeface="+mn-ea"/>
              <a:sym typeface="+mn-lt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439884" y="567166"/>
            <a:ext cx="2198842" cy="461665"/>
            <a:chOff x="2600834" y="3490686"/>
            <a:chExt cx="2198842" cy="461665"/>
          </a:xfrm>
        </p:grpSpPr>
        <p:sp>
          <p:nvSpPr>
            <p:cNvPr id="73" name="文本框 72"/>
            <p:cNvSpPr txBox="1"/>
            <p:nvPr/>
          </p:nvSpPr>
          <p:spPr>
            <a:xfrm>
              <a:off x="2730712" y="3490686"/>
              <a:ext cx="20689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4" name="矩形: 圆角 73"/>
            <p:cNvSpPr/>
            <p:nvPr/>
          </p:nvSpPr>
          <p:spPr>
            <a:xfrm rot="5400000">
              <a:off x="2492227" y="3668227"/>
              <a:ext cx="295223" cy="78010"/>
            </a:xfrm>
            <a:prstGeom prst="roundRect">
              <a:avLst>
                <a:gd name="adj" fmla="val 50000"/>
              </a:avLst>
            </a:prstGeom>
            <a:solidFill>
              <a:srgbClr val="F794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任意多边形: 形状 142"/>
          <p:cNvSpPr/>
          <p:nvPr/>
        </p:nvSpPr>
        <p:spPr>
          <a:xfrm flipH="1">
            <a:off x="6359931" y="3827095"/>
            <a:ext cx="5578675" cy="2770257"/>
          </a:xfrm>
          <a:custGeom>
            <a:avLst/>
            <a:gdLst>
              <a:gd name="connsiteX0" fmla="*/ 3270218 w 3276600"/>
              <a:gd name="connsiteY0" fmla="*/ 2235326 h 2238375"/>
              <a:gd name="connsiteX1" fmla="*/ 7144 w 3276600"/>
              <a:gd name="connsiteY1" fmla="*/ 2219896 h 2238375"/>
              <a:gd name="connsiteX2" fmla="*/ 7144 w 3276600"/>
              <a:gd name="connsiteY2" fmla="*/ 121729 h 2238375"/>
              <a:gd name="connsiteX3" fmla="*/ 1534192 w 3276600"/>
              <a:gd name="connsiteY3" fmla="*/ 224599 h 2238375"/>
              <a:gd name="connsiteX4" fmla="*/ 2761964 w 3276600"/>
              <a:gd name="connsiteY4" fmla="*/ 1597913 h 2238375"/>
              <a:gd name="connsiteX5" fmla="*/ 3270218 w 3276600"/>
              <a:gd name="connsiteY5" fmla="*/ 2235326 h 2238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6600" h="2238375">
                <a:moveTo>
                  <a:pt x="3270218" y="2235326"/>
                </a:moveTo>
                <a:lnTo>
                  <a:pt x="7144" y="2219896"/>
                </a:lnTo>
                <a:lnTo>
                  <a:pt x="7144" y="121729"/>
                </a:lnTo>
                <a:cubicBezTo>
                  <a:pt x="353568" y="29336"/>
                  <a:pt x="1110044" y="-124302"/>
                  <a:pt x="1534192" y="224599"/>
                </a:cubicBezTo>
                <a:cubicBezTo>
                  <a:pt x="2171605" y="749140"/>
                  <a:pt x="2172748" y="1517236"/>
                  <a:pt x="2761964" y="1597913"/>
                </a:cubicBezTo>
                <a:cubicBezTo>
                  <a:pt x="3350990" y="1678590"/>
                  <a:pt x="3270218" y="2235326"/>
                  <a:pt x="3270218" y="2235326"/>
                </a:cubicBezTo>
                <a:close/>
              </a:path>
            </a:pathLst>
          </a:custGeom>
          <a:solidFill>
            <a:srgbClr val="88D49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456040" y="2077596"/>
            <a:ext cx="5459608" cy="4519756"/>
            <a:chOff x="6639972" y="3622613"/>
            <a:chExt cx="2272518" cy="1881312"/>
          </a:xfrm>
        </p:grpSpPr>
        <p:grpSp>
          <p:nvGrpSpPr>
            <p:cNvPr id="5" name="组合 4"/>
            <p:cNvGrpSpPr/>
            <p:nvPr/>
          </p:nvGrpSpPr>
          <p:grpSpPr>
            <a:xfrm>
              <a:off x="7105243" y="3874960"/>
              <a:ext cx="883887" cy="682942"/>
              <a:chOff x="7105243" y="3874960"/>
              <a:chExt cx="883887" cy="682942"/>
            </a:xfrm>
          </p:grpSpPr>
          <p:sp>
            <p:nvSpPr>
              <p:cNvPr id="125" name="任意多边形 124"/>
              <p:cNvSpPr/>
              <p:nvPr/>
            </p:nvSpPr>
            <p:spPr>
              <a:xfrm>
                <a:off x="7384827" y="4405788"/>
                <a:ext cx="260413" cy="152114"/>
              </a:xfrm>
              <a:custGeom>
                <a:avLst/>
                <a:gdLst>
                  <a:gd name="connsiteX0" fmla="*/ 260413 w 260413"/>
                  <a:gd name="connsiteY0" fmla="*/ 0 h 152114"/>
                  <a:gd name="connsiteX1" fmla="*/ 87916 w 260413"/>
                  <a:gd name="connsiteY1" fmla="*/ 0 h 152114"/>
                  <a:gd name="connsiteX2" fmla="*/ 0 w 260413"/>
                  <a:gd name="connsiteY2" fmla="*/ 152114 h 152114"/>
                  <a:gd name="connsiteX3" fmla="*/ 172498 w 260413"/>
                  <a:gd name="connsiteY3" fmla="*/ 152114 h 152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0413" h="152114">
                    <a:moveTo>
                      <a:pt x="260413" y="0"/>
                    </a:moveTo>
                    <a:lnTo>
                      <a:pt x="87916" y="0"/>
                    </a:lnTo>
                    <a:lnTo>
                      <a:pt x="0" y="152114"/>
                    </a:lnTo>
                    <a:lnTo>
                      <a:pt x="172498" y="152114"/>
                    </a:lnTo>
                    <a:close/>
                  </a:path>
                </a:pathLst>
              </a:custGeom>
              <a:solidFill>
                <a:srgbClr val="6D6E7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26" name="任意多边形 125"/>
              <p:cNvSpPr/>
              <p:nvPr/>
            </p:nvSpPr>
            <p:spPr>
              <a:xfrm>
                <a:off x="7413307" y="4405788"/>
                <a:ext cx="260318" cy="152114"/>
              </a:xfrm>
              <a:custGeom>
                <a:avLst/>
                <a:gdLst>
                  <a:gd name="connsiteX0" fmla="*/ 260318 w 260318"/>
                  <a:gd name="connsiteY0" fmla="*/ 0 h 152114"/>
                  <a:gd name="connsiteX1" fmla="*/ 87916 w 260318"/>
                  <a:gd name="connsiteY1" fmla="*/ 0 h 152114"/>
                  <a:gd name="connsiteX2" fmla="*/ 0 w 260318"/>
                  <a:gd name="connsiteY2" fmla="*/ 152114 h 152114"/>
                  <a:gd name="connsiteX3" fmla="*/ 172403 w 260318"/>
                  <a:gd name="connsiteY3" fmla="*/ 152114 h 152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0318" h="152114">
                    <a:moveTo>
                      <a:pt x="260318" y="0"/>
                    </a:moveTo>
                    <a:lnTo>
                      <a:pt x="87916" y="0"/>
                    </a:lnTo>
                    <a:lnTo>
                      <a:pt x="0" y="152114"/>
                    </a:lnTo>
                    <a:lnTo>
                      <a:pt x="172403" y="152114"/>
                    </a:lnTo>
                    <a:close/>
                  </a:path>
                </a:pathLst>
              </a:custGeom>
              <a:solidFill>
                <a:srgbClr val="9395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127" name="组合 126"/>
              <p:cNvGrpSpPr/>
              <p:nvPr/>
            </p:nvGrpSpPr>
            <p:grpSpPr>
              <a:xfrm>
                <a:off x="7105243" y="3874960"/>
                <a:ext cx="883887" cy="563499"/>
                <a:chOff x="7105243" y="3874960"/>
                <a:chExt cx="883887" cy="563499"/>
              </a:xfrm>
            </p:grpSpPr>
            <p:sp>
              <p:nvSpPr>
                <p:cNvPr id="128" name="任意多边形 127"/>
                <p:cNvSpPr/>
                <p:nvPr/>
              </p:nvSpPr>
              <p:spPr>
                <a:xfrm>
                  <a:off x="7105243" y="3874960"/>
                  <a:ext cx="861812" cy="563499"/>
                </a:xfrm>
                <a:custGeom>
                  <a:avLst/>
                  <a:gdLst>
                    <a:gd name="connsiteX0" fmla="*/ 835178 w 861812"/>
                    <a:gd name="connsiteY0" fmla="*/ 563499 h 563499"/>
                    <a:gd name="connsiteX1" fmla="*/ 95181 w 861812"/>
                    <a:gd name="connsiteY1" fmla="*/ 563499 h 563499"/>
                    <a:gd name="connsiteX2" fmla="*/ 75273 w 861812"/>
                    <a:gd name="connsiteY2" fmla="*/ 546830 h 563499"/>
                    <a:gd name="connsiteX3" fmla="*/ 62700 w 861812"/>
                    <a:gd name="connsiteY3" fmla="*/ 462248 h 563499"/>
                    <a:gd name="connsiteX4" fmla="*/ 216 w 861812"/>
                    <a:gd name="connsiteY4" fmla="*/ 30194 h 563499"/>
                    <a:gd name="connsiteX5" fmla="*/ 26982 w 861812"/>
                    <a:gd name="connsiteY5" fmla="*/ 0 h 563499"/>
                    <a:gd name="connsiteX6" fmla="*/ 755549 w 861812"/>
                    <a:gd name="connsiteY6" fmla="*/ 0 h 563499"/>
                    <a:gd name="connsiteX7" fmla="*/ 775361 w 861812"/>
                    <a:gd name="connsiteY7" fmla="*/ 16669 h 563499"/>
                    <a:gd name="connsiteX8" fmla="*/ 849370 w 861812"/>
                    <a:gd name="connsiteY8" fmla="*/ 462153 h 563499"/>
                    <a:gd name="connsiteX9" fmla="*/ 861467 w 861812"/>
                    <a:gd name="connsiteY9" fmla="*/ 533305 h 563499"/>
                    <a:gd name="connsiteX10" fmla="*/ 835178 w 861812"/>
                    <a:gd name="connsiteY10" fmla="*/ 563499 h 5634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61812" h="563499">
                      <a:moveTo>
                        <a:pt x="835178" y="563499"/>
                      </a:moveTo>
                      <a:lnTo>
                        <a:pt x="95181" y="563499"/>
                      </a:lnTo>
                      <a:cubicBezTo>
                        <a:pt x="84894" y="563499"/>
                        <a:pt x="76797" y="556736"/>
                        <a:pt x="75273" y="546830"/>
                      </a:cubicBezTo>
                      <a:lnTo>
                        <a:pt x="62700" y="462248"/>
                      </a:lnTo>
                      <a:lnTo>
                        <a:pt x="216" y="30194"/>
                      </a:lnTo>
                      <a:cubicBezTo>
                        <a:pt x="-1879" y="15145"/>
                        <a:pt x="11551" y="0"/>
                        <a:pt x="26982" y="0"/>
                      </a:cubicBezTo>
                      <a:lnTo>
                        <a:pt x="755549" y="0"/>
                      </a:lnTo>
                      <a:cubicBezTo>
                        <a:pt x="765741" y="0"/>
                        <a:pt x="773837" y="6763"/>
                        <a:pt x="775361" y="16669"/>
                      </a:cubicBezTo>
                      <a:lnTo>
                        <a:pt x="849370" y="462153"/>
                      </a:lnTo>
                      <a:lnTo>
                        <a:pt x="861467" y="533305"/>
                      </a:lnTo>
                      <a:cubicBezTo>
                        <a:pt x="864134" y="548354"/>
                        <a:pt x="850989" y="563499"/>
                        <a:pt x="835178" y="563499"/>
                      </a:cubicBezTo>
                      <a:close/>
                    </a:path>
                  </a:pathLst>
                </a:custGeom>
                <a:solidFill>
                  <a:srgbClr val="BCBEC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29" name="任意多边形 128"/>
                <p:cNvSpPr/>
                <p:nvPr/>
              </p:nvSpPr>
              <p:spPr>
                <a:xfrm>
                  <a:off x="7126960" y="3874960"/>
                  <a:ext cx="862170" cy="563499"/>
                </a:xfrm>
                <a:custGeom>
                  <a:avLst/>
                  <a:gdLst>
                    <a:gd name="connsiteX0" fmla="*/ 835559 w 862170"/>
                    <a:gd name="connsiteY0" fmla="*/ 563499 h 563499"/>
                    <a:gd name="connsiteX1" fmla="*/ 95562 w 862170"/>
                    <a:gd name="connsiteY1" fmla="*/ 563499 h 563499"/>
                    <a:gd name="connsiteX2" fmla="*/ 75654 w 862170"/>
                    <a:gd name="connsiteY2" fmla="*/ 546830 h 563499"/>
                    <a:gd name="connsiteX3" fmla="*/ 62986 w 862170"/>
                    <a:gd name="connsiteY3" fmla="*/ 462248 h 563499"/>
                    <a:gd name="connsiteX4" fmla="*/ 216 w 862170"/>
                    <a:gd name="connsiteY4" fmla="*/ 30194 h 563499"/>
                    <a:gd name="connsiteX5" fmla="*/ 26982 w 862170"/>
                    <a:gd name="connsiteY5" fmla="*/ 0 h 563499"/>
                    <a:gd name="connsiteX6" fmla="*/ 755549 w 862170"/>
                    <a:gd name="connsiteY6" fmla="*/ 0 h 563499"/>
                    <a:gd name="connsiteX7" fmla="*/ 775456 w 862170"/>
                    <a:gd name="connsiteY7" fmla="*/ 16669 h 563499"/>
                    <a:gd name="connsiteX8" fmla="*/ 849751 w 862170"/>
                    <a:gd name="connsiteY8" fmla="*/ 462153 h 563499"/>
                    <a:gd name="connsiteX9" fmla="*/ 861848 w 862170"/>
                    <a:gd name="connsiteY9" fmla="*/ 533305 h 563499"/>
                    <a:gd name="connsiteX10" fmla="*/ 835559 w 862170"/>
                    <a:gd name="connsiteY10" fmla="*/ 563499 h 5634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62170" h="563499">
                      <a:moveTo>
                        <a:pt x="835559" y="563499"/>
                      </a:moveTo>
                      <a:lnTo>
                        <a:pt x="95562" y="563499"/>
                      </a:lnTo>
                      <a:cubicBezTo>
                        <a:pt x="85275" y="563499"/>
                        <a:pt x="77083" y="556736"/>
                        <a:pt x="75654" y="546830"/>
                      </a:cubicBezTo>
                      <a:lnTo>
                        <a:pt x="62986" y="462248"/>
                      </a:lnTo>
                      <a:lnTo>
                        <a:pt x="216" y="30194"/>
                      </a:lnTo>
                      <a:cubicBezTo>
                        <a:pt x="-1879" y="15145"/>
                        <a:pt x="11551" y="0"/>
                        <a:pt x="26982" y="0"/>
                      </a:cubicBezTo>
                      <a:lnTo>
                        <a:pt x="755549" y="0"/>
                      </a:lnTo>
                      <a:cubicBezTo>
                        <a:pt x="765741" y="0"/>
                        <a:pt x="773837" y="6763"/>
                        <a:pt x="775456" y="16669"/>
                      </a:cubicBezTo>
                      <a:lnTo>
                        <a:pt x="849751" y="462153"/>
                      </a:lnTo>
                      <a:lnTo>
                        <a:pt x="861848" y="533305"/>
                      </a:lnTo>
                      <a:cubicBezTo>
                        <a:pt x="864420" y="548354"/>
                        <a:pt x="851275" y="563499"/>
                        <a:pt x="835559" y="563499"/>
                      </a:cubicBezTo>
                      <a:close/>
                    </a:path>
                  </a:pathLst>
                </a:custGeom>
                <a:solidFill>
                  <a:srgbClr val="E6E7E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30" name="任意多边形 129"/>
                <p:cNvSpPr/>
                <p:nvPr/>
              </p:nvSpPr>
              <p:spPr>
                <a:xfrm>
                  <a:off x="7582755" y="4338158"/>
                  <a:ext cx="56104" cy="59058"/>
                </a:xfrm>
                <a:custGeom>
                  <a:avLst/>
                  <a:gdLst>
                    <a:gd name="connsiteX0" fmla="*/ 56105 w 56104"/>
                    <a:gd name="connsiteY0" fmla="*/ 29815 h 59058"/>
                    <a:gd name="connsiteX1" fmla="*/ 27720 w 56104"/>
                    <a:gd name="connsiteY1" fmla="*/ 59057 h 59058"/>
                    <a:gd name="connsiteX2" fmla="*/ 2 w 56104"/>
                    <a:gd name="connsiteY2" fmla="*/ 29244 h 59058"/>
                    <a:gd name="connsiteX3" fmla="*/ 28387 w 56104"/>
                    <a:gd name="connsiteY3" fmla="*/ 2 h 59058"/>
                    <a:gd name="connsiteX4" fmla="*/ 28101 w 56104"/>
                    <a:gd name="connsiteY4" fmla="*/ 29529 h 59058"/>
                    <a:gd name="connsiteX5" fmla="*/ 56105 w 56104"/>
                    <a:gd name="connsiteY5" fmla="*/ 29815 h 590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6104" h="59058">
                      <a:moveTo>
                        <a:pt x="56105" y="29815"/>
                      </a:moveTo>
                      <a:cubicBezTo>
                        <a:pt x="55914" y="46103"/>
                        <a:pt x="43246" y="59248"/>
                        <a:pt x="27720" y="59057"/>
                      </a:cubicBezTo>
                      <a:cubicBezTo>
                        <a:pt x="12194" y="58866"/>
                        <a:pt x="-188" y="45532"/>
                        <a:pt x="2" y="29244"/>
                      </a:cubicBezTo>
                      <a:cubicBezTo>
                        <a:pt x="193" y="12956"/>
                        <a:pt x="12861" y="-189"/>
                        <a:pt x="28387" y="2"/>
                      </a:cubicBezTo>
                      <a:lnTo>
                        <a:pt x="28101" y="29529"/>
                      </a:lnTo>
                      <a:lnTo>
                        <a:pt x="56105" y="29815"/>
                      </a:lnTo>
                      <a:close/>
                    </a:path>
                  </a:pathLst>
                </a:custGeom>
                <a:solidFill>
                  <a:srgbClr val="93959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31" name="任意多边形 130"/>
                <p:cNvSpPr/>
                <p:nvPr/>
              </p:nvSpPr>
              <p:spPr>
                <a:xfrm>
                  <a:off x="7168515" y="3904963"/>
                  <a:ext cx="762952" cy="409765"/>
                </a:xfrm>
                <a:custGeom>
                  <a:avLst/>
                  <a:gdLst>
                    <a:gd name="connsiteX0" fmla="*/ 762953 w 762952"/>
                    <a:gd name="connsiteY0" fmla="*/ 409765 h 409765"/>
                    <a:gd name="connsiteX1" fmla="*/ 60484 w 762952"/>
                    <a:gd name="connsiteY1" fmla="*/ 409765 h 409765"/>
                    <a:gd name="connsiteX2" fmla="*/ 0 w 762952"/>
                    <a:gd name="connsiteY2" fmla="*/ 0 h 409765"/>
                    <a:gd name="connsiteX3" fmla="*/ 694563 w 762952"/>
                    <a:gd name="connsiteY3" fmla="*/ 0 h 409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2952" h="409765">
                      <a:moveTo>
                        <a:pt x="762953" y="409765"/>
                      </a:moveTo>
                      <a:lnTo>
                        <a:pt x="60484" y="409765"/>
                      </a:lnTo>
                      <a:lnTo>
                        <a:pt x="0" y="0"/>
                      </a:lnTo>
                      <a:lnTo>
                        <a:pt x="694563" y="0"/>
                      </a:lnTo>
                      <a:close/>
                    </a:path>
                  </a:pathLst>
                </a:custGeom>
                <a:solidFill>
                  <a:srgbClr val="6D6E7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32" name="任意多边形 131"/>
                <p:cNvSpPr/>
                <p:nvPr/>
              </p:nvSpPr>
              <p:spPr>
                <a:xfrm>
                  <a:off x="7201757" y="3960494"/>
                  <a:ext cx="93249" cy="334803"/>
                </a:xfrm>
                <a:custGeom>
                  <a:avLst/>
                  <a:gdLst>
                    <a:gd name="connsiteX0" fmla="*/ 93250 w 93249"/>
                    <a:gd name="connsiteY0" fmla="*/ 334804 h 334803"/>
                    <a:gd name="connsiteX1" fmla="*/ 49435 w 93249"/>
                    <a:gd name="connsiteY1" fmla="*/ 334804 h 334803"/>
                    <a:gd name="connsiteX2" fmla="*/ 0 w 93249"/>
                    <a:gd name="connsiteY2" fmla="*/ 0 h 334803"/>
                    <a:gd name="connsiteX3" fmla="*/ 43720 w 93249"/>
                    <a:gd name="connsiteY3" fmla="*/ 0 h 334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249" h="334803">
                      <a:moveTo>
                        <a:pt x="93250" y="334804"/>
                      </a:moveTo>
                      <a:lnTo>
                        <a:pt x="49435" y="334804"/>
                      </a:lnTo>
                      <a:lnTo>
                        <a:pt x="0" y="0"/>
                      </a:lnTo>
                      <a:lnTo>
                        <a:pt x="43720" y="0"/>
                      </a:lnTo>
                      <a:close/>
                    </a:path>
                  </a:pathLst>
                </a:custGeom>
                <a:solidFill>
                  <a:srgbClr val="41404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33" name="任意多边形 132"/>
                <p:cNvSpPr/>
                <p:nvPr/>
              </p:nvSpPr>
              <p:spPr>
                <a:xfrm>
                  <a:off x="7260335" y="3960494"/>
                  <a:ext cx="524065" cy="334803"/>
                </a:xfrm>
                <a:custGeom>
                  <a:avLst/>
                  <a:gdLst>
                    <a:gd name="connsiteX0" fmla="*/ 524066 w 524065"/>
                    <a:gd name="connsiteY0" fmla="*/ 334804 h 334803"/>
                    <a:gd name="connsiteX1" fmla="*/ 49530 w 524065"/>
                    <a:gd name="connsiteY1" fmla="*/ 334804 h 334803"/>
                    <a:gd name="connsiteX2" fmla="*/ 0 w 524065"/>
                    <a:gd name="connsiteY2" fmla="*/ 0 h 334803"/>
                    <a:gd name="connsiteX3" fmla="*/ 474536 w 524065"/>
                    <a:gd name="connsiteY3" fmla="*/ 0 h 334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4065" h="334803">
                      <a:moveTo>
                        <a:pt x="524066" y="334804"/>
                      </a:moveTo>
                      <a:lnTo>
                        <a:pt x="49530" y="334804"/>
                      </a:lnTo>
                      <a:lnTo>
                        <a:pt x="0" y="0"/>
                      </a:lnTo>
                      <a:lnTo>
                        <a:pt x="47453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34" name="文本框 133"/>
                <p:cNvSpPr txBox="1"/>
                <p:nvPr/>
              </p:nvSpPr>
              <p:spPr>
                <a:xfrm>
                  <a:off x="7300499" y="3915345"/>
                  <a:ext cx="165609" cy="181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zh-CN" altLang="en-US" sz="2240" spc="0" baseline="0" dirty="0">
                      <a:solidFill>
                        <a:srgbClr val="FC5353"/>
                      </a:solidFill>
                      <a:cs typeface="+mn-ea"/>
                      <a:sym typeface="+mn-lt"/>
                      <a:rtl val="0"/>
                    </a:rPr>
                    <a:t>C</a:t>
                  </a:r>
                </a:p>
              </p:txBody>
            </p:sp>
            <p:sp>
              <p:nvSpPr>
                <p:cNvPr id="135" name="任意多边形 134"/>
                <p:cNvSpPr/>
                <p:nvPr/>
              </p:nvSpPr>
              <p:spPr>
                <a:xfrm>
                  <a:off x="7192803" y="3912678"/>
                  <a:ext cx="654367" cy="39338"/>
                </a:xfrm>
                <a:custGeom>
                  <a:avLst/>
                  <a:gdLst>
                    <a:gd name="connsiteX0" fmla="*/ 654368 w 654367"/>
                    <a:gd name="connsiteY0" fmla="*/ 39338 h 39338"/>
                    <a:gd name="connsiteX1" fmla="*/ 5810 w 654367"/>
                    <a:gd name="connsiteY1" fmla="*/ 39338 h 39338"/>
                    <a:gd name="connsiteX2" fmla="*/ 0 w 654367"/>
                    <a:gd name="connsiteY2" fmla="*/ 0 h 39338"/>
                    <a:gd name="connsiteX3" fmla="*/ 648557 w 654367"/>
                    <a:gd name="connsiteY3" fmla="*/ 0 h 39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4367" h="39338">
                      <a:moveTo>
                        <a:pt x="654368" y="39338"/>
                      </a:moveTo>
                      <a:lnTo>
                        <a:pt x="5810" y="39338"/>
                      </a:lnTo>
                      <a:lnTo>
                        <a:pt x="0" y="0"/>
                      </a:lnTo>
                      <a:lnTo>
                        <a:pt x="648557" y="0"/>
                      </a:lnTo>
                      <a:close/>
                    </a:path>
                  </a:pathLst>
                </a:custGeom>
                <a:solidFill>
                  <a:srgbClr val="41404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36" name="任意多边形 135"/>
                <p:cNvSpPr/>
                <p:nvPr/>
              </p:nvSpPr>
              <p:spPr>
                <a:xfrm>
                  <a:off x="7751730" y="3960494"/>
                  <a:ext cx="147923" cy="334803"/>
                </a:xfrm>
                <a:custGeom>
                  <a:avLst/>
                  <a:gdLst>
                    <a:gd name="connsiteX0" fmla="*/ 147923 w 147923"/>
                    <a:gd name="connsiteY0" fmla="*/ 334804 h 334803"/>
                    <a:gd name="connsiteX1" fmla="*/ 49530 w 147923"/>
                    <a:gd name="connsiteY1" fmla="*/ 334804 h 334803"/>
                    <a:gd name="connsiteX2" fmla="*/ 0 w 147923"/>
                    <a:gd name="connsiteY2" fmla="*/ 0 h 334803"/>
                    <a:gd name="connsiteX3" fmla="*/ 98393 w 147923"/>
                    <a:gd name="connsiteY3" fmla="*/ 0 h 334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7923" h="334803">
                      <a:moveTo>
                        <a:pt x="147923" y="334804"/>
                      </a:moveTo>
                      <a:lnTo>
                        <a:pt x="49530" y="334804"/>
                      </a:lnTo>
                      <a:lnTo>
                        <a:pt x="0" y="0"/>
                      </a:lnTo>
                      <a:lnTo>
                        <a:pt x="98393" y="0"/>
                      </a:lnTo>
                      <a:close/>
                    </a:path>
                  </a:pathLst>
                </a:custGeom>
                <a:solidFill>
                  <a:srgbClr val="41404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grpSp>
              <p:nvGrpSpPr>
                <p:cNvPr id="137" name="组合 136"/>
                <p:cNvGrpSpPr/>
                <p:nvPr/>
              </p:nvGrpSpPr>
              <p:grpSpPr>
                <a:xfrm>
                  <a:off x="7394162" y="4005357"/>
                  <a:ext cx="256412" cy="224980"/>
                  <a:chOff x="7394162" y="4005357"/>
                  <a:chExt cx="256412" cy="224980"/>
                </a:xfrm>
              </p:grpSpPr>
              <p:sp>
                <p:nvSpPr>
                  <p:cNvPr id="138" name="任意多边形 137"/>
                  <p:cNvSpPr/>
                  <p:nvPr/>
                </p:nvSpPr>
                <p:spPr>
                  <a:xfrm>
                    <a:off x="7398924" y="4010214"/>
                    <a:ext cx="247268" cy="215169"/>
                  </a:xfrm>
                  <a:custGeom>
                    <a:avLst/>
                    <a:gdLst>
                      <a:gd name="connsiteX0" fmla="*/ 247269 w 247268"/>
                      <a:gd name="connsiteY0" fmla="*/ 215170 h 215169"/>
                      <a:gd name="connsiteX1" fmla="*/ 31813 w 247268"/>
                      <a:gd name="connsiteY1" fmla="*/ 215170 h 215169"/>
                      <a:gd name="connsiteX2" fmla="*/ 31718 w 247268"/>
                      <a:gd name="connsiteY2" fmla="*/ 214313 h 215169"/>
                      <a:gd name="connsiteX3" fmla="*/ 0 w 247268"/>
                      <a:gd name="connsiteY3" fmla="*/ 0 h 215169"/>
                      <a:gd name="connsiteX4" fmla="*/ 215455 w 247268"/>
                      <a:gd name="connsiteY4" fmla="*/ 0 h 215169"/>
                      <a:gd name="connsiteX5" fmla="*/ 215551 w 247268"/>
                      <a:gd name="connsiteY5" fmla="*/ 857 h 215169"/>
                      <a:gd name="connsiteX6" fmla="*/ 247269 w 247268"/>
                      <a:gd name="connsiteY6" fmla="*/ 215170 h 215169"/>
                      <a:gd name="connsiteX7" fmla="*/ 33433 w 247268"/>
                      <a:gd name="connsiteY7" fmla="*/ 213265 h 215169"/>
                      <a:gd name="connsiteX8" fmla="*/ 244983 w 247268"/>
                      <a:gd name="connsiteY8" fmla="*/ 213265 h 215169"/>
                      <a:gd name="connsiteX9" fmla="*/ 213741 w 247268"/>
                      <a:gd name="connsiteY9" fmla="*/ 2000 h 215169"/>
                      <a:gd name="connsiteX10" fmla="*/ 2191 w 247268"/>
                      <a:gd name="connsiteY10" fmla="*/ 2000 h 215169"/>
                      <a:gd name="connsiteX11" fmla="*/ 33433 w 247268"/>
                      <a:gd name="connsiteY11" fmla="*/ 213265 h 215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47268" h="215169">
                        <a:moveTo>
                          <a:pt x="247269" y="215170"/>
                        </a:moveTo>
                        <a:lnTo>
                          <a:pt x="31813" y="215170"/>
                        </a:lnTo>
                        <a:lnTo>
                          <a:pt x="31718" y="214313"/>
                        </a:lnTo>
                        <a:lnTo>
                          <a:pt x="0" y="0"/>
                        </a:lnTo>
                        <a:lnTo>
                          <a:pt x="215455" y="0"/>
                        </a:lnTo>
                        <a:lnTo>
                          <a:pt x="215551" y="857"/>
                        </a:lnTo>
                        <a:lnTo>
                          <a:pt x="247269" y="215170"/>
                        </a:lnTo>
                        <a:close/>
                        <a:moveTo>
                          <a:pt x="33433" y="213265"/>
                        </a:moveTo>
                        <a:lnTo>
                          <a:pt x="244983" y="213265"/>
                        </a:lnTo>
                        <a:lnTo>
                          <a:pt x="213741" y="2000"/>
                        </a:lnTo>
                        <a:lnTo>
                          <a:pt x="2191" y="2000"/>
                        </a:lnTo>
                        <a:lnTo>
                          <a:pt x="33433" y="213265"/>
                        </a:lnTo>
                        <a:close/>
                      </a:path>
                    </a:pathLst>
                  </a:custGeom>
                  <a:solidFill>
                    <a:srgbClr val="231F2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9" name="任意多边形 138"/>
                  <p:cNvSpPr/>
                  <p:nvPr/>
                </p:nvSpPr>
                <p:spPr>
                  <a:xfrm>
                    <a:off x="7394162" y="4005357"/>
                    <a:ext cx="11810" cy="11810"/>
                  </a:xfrm>
                  <a:custGeom>
                    <a:avLst/>
                    <a:gdLst>
                      <a:gd name="connsiteX0" fmla="*/ 11811 w 11810"/>
                      <a:gd name="connsiteY0" fmla="*/ 5905 h 11810"/>
                      <a:gd name="connsiteX1" fmla="*/ 5905 w 11810"/>
                      <a:gd name="connsiteY1" fmla="*/ 11811 h 11810"/>
                      <a:gd name="connsiteX2" fmla="*/ 0 w 11810"/>
                      <a:gd name="connsiteY2" fmla="*/ 5905 h 11810"/>
                      <a:gd name="connsiteX3" fmla="*/ 5905 w 11810"/>
                      <a:gd name="connsiteY3" fmla="*/ 0 h 11810"/>
                      <a:gd name="connsiteX4" fmla="*/ 11811 w 11810"/>
                      <a:gd name="connsiteY4" fmla="*/ 5905 h 11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810" h="11810">
                        <a:moveTo>
                          <a:pt x="11811" y="5905"/>
                        </a:moveTo>
                        <a:cubicBezTo>
                          <a:pt x="11811" y="9144"/>
                          <a:pt x="9144" y="11811"/>
                          <a:pt x="5905" y="11811"/>
                        </a:cubicBezTo>
                        <a:cubicBezTo>
                          <a:pt x="2667" y="11811"/>
                          <a:pt x="0" y="9144"/>
                          <a:pt x="0" y="5905"/>
                        </a:cubicBezTo>
                        <a:cubicBezTo>
                          <a:pt x="0" y="2667"/>
                          <a:pt x="2667" y="0"/>
                          <a:pt x="5905" y="0"/>
                        </a:cubicBezTo>
                        <a:cubicBezTo>
                          <a:pt x="9144" y="0"/>
                          <a:pt x="11811" y="2667"/>
                          <a:pt x="11811" y="59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0" name="任意多边形 139"/>
                  <p:cNvSpPr/>
                  <p:nvPr/>
                </p:nvSpPr>
                <p:spPr>
                  <a:xfrm>
                    <a:off x="7606665" y="4005357"/>
                    <a:ext cx="11810" cy="11810"/>
                  </a:xfrm>
                  <a:custGeom>
                    <a:avLst/>
                    <a:gdLst>
                      <a:gd name="connsiteX0" fmla="*/ 11811 w 11810"/>
                      <a:gd name="connsiteY0" fmla="*/ 5905 h 11810"/>
                      <a:gd name="connsiteX1" fmla="*/ 5905 w 11810"/>
                      <a:gd name="connsiteY1" fmla="*/ 11811 h 11810"/>
                      <a:gd name="connsiteX2" fmla="*/ 0 w 11810"/>
                      <a:gd name="connsiteY2" fmla="*/ 5905 h 11810"/>
                      <a:gd name="connsiteX3" fmla="*/ 5905 w 11810"/>
                      <a:gd name="connsiteY3" fmla="*/ 0 h 11810"/>
                      <a:gd name="connsiteX4" fmla="*/ 11811 w 11810"/>
                      <a:gd name="connsiteY4" fmla="*/ 5905 h 11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810" h="11810">
                        <a:moveTo>
                          <a:pt x="11811" y="5905"/>
                        </a:moveTo>
                        <a:cubicBezTo>
                          <a:pt x="11811" y="9144"/>
                          <a:pt x="9144" y="11811"/>
                          <a:pt x="5905" y="11811"/>
                        </a:cubicBezTo>
                        <a:cubicBezTo>
                          <a:pt x="2667" y="11811"/>
                          <a:pt x="0" y="9144"/>
                          <a:pt x="0" y="5905"/>
                        </a:cubicBezTo>
                        <a:cubicBezTo>
                          <a:pt x="0" y="2667"/>
                          <a:pt x="2667" y="0"/>
                          <a:pt x="5905" y="0"/>
                        </a:cubicBezTo>
                        <a:cubicBezTo>
                          <a:pt x="9144" y="0"/>
                          <a:pt x="11811" y="2667"/>
                          <a:pt x="11811" y="59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1" name="任意多边形 140"/>
                  <p:cNvSpPr/>
                  <p:nvPr/>
                </p:nvSpPr>
                <p:spPr>
                  <a:xfrm>
                    <a:off x="7426261" y="4218526"/>
                    <a:ext cx="11810" cy="11810"/>
                  </a:xfrm>
                  <a:custGeom>
                    <a:avLst/>
                    <a:gdLst>
                      <a:gd name="connsiteX0" fmla="*/ 11811 w 11810"/>
                      <a:gd name="connsiteY0" fmla="*/ 5905 h 11810"/>
                      <a:gd name="connsiteX1" fmla="*/ 5905 w 11810"/>
                      <a:gd name="connsiteY1" fmla="*/ 11811 h 11810"/>
                      <a:gd name="connsiteX2" fmla="*/ 0 w 11810"/>
                      <a:gd name="connsiteY2" fmla="*/ 5905 h 11810"/>
                      <a:gd name="connsiteX3" fmla="*/ 5905 w 11810"/>
                      <a:gd name="connsiteY3" fmla="*/ 0 h 11810"/>
                      <a:gd name="connsiteX4" fmla="*/ 11811 w 11810"/>
                      <a:gd name="connsiteY4" fmla="*/ 5905 h 11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810" h="11810">
                        <a:moveTo>
                          <a:pt x="11811" y="5905"/>
                        </a:moveTo>
                        <a:cubicBezTo>
                          <a:pt x="11811" y="9144"/>
                          <a:pt x="9144" y="11811"/>
                          <a:pt x="5905" y="11811"/>
                        </a:cubicBezTo>
                        <a:cubicBezTo>
                          <a:pt x="2667" y="11811"/>
                          <a:pt x="0" y="9144"/>
                          <a:pt x="0" y="5905"/>
                        </a:cubicBezTo>
                        <a:cubicBezTo>
                          <a:pt x="0" y="2667"/>
                          <a:pt x="2667" y="0"/>
                          <a:pt x="5905" y="0"/>
                        </a:cubicBezTo>
                        <a:cubicBezTo>
                          <a:pt x="9144" y="95"/>
                          <a:pt x="11811" y="2667"/>
                          <a:pt x="11811" y="59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2" name="任意多边形 141"/>
                  <p:cNvSpPr/>
                  <p:nvPr/>
                </p:nvSpPr>
                <p:spPr>
                  <a:xfrm>
                    <a:off x="7638764" y="4218526"/>
                    <a:ext cx="11810" cy="11810"/>
                  </a:xfrm>
                  <a:custGeom>
                    <a:avLst/>
                    <a:gdLst>
                      <a:gd name="connsiteX0" fmla="*/ 11811 w 11810"/>
                      <a:gd name="connsiteY0" fmla="*/ 5905 h 11810"/>
                      <a:gd name="connsiteX1" fmla="*/ 5905 w 11810"/>
                      <a:gd name="connsiteY1" fmla="*/ 11811 h 11810"/>
                      <a:gd name="connsiteX2" fmla="*/ 0 w 11810"/>
                      <a:gd name="connsiteY2" fmla="*/ 5905 h 11810"/>
                      <a:gd name="connsiteX3" fmla="*/ 5905 w 11810"/>
                      <a:gd name="connsiteY3" fmla="*/ 0 h 11810"/>
                      <a:gd name="connsiteX4" fmla="*/ 11811 w 11810"/>
                      <a:gd name="connsiteY4" fmla="*/ 5905 h 11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810" h="11810">
                        <a:moveTo>
                          <a:pt x="11811" y="5905"/>
                        </a:moveTo>
                        <a:cubicBezTo>
                          <a:pt x="11811" y="9144"/>
                          <a:pt x="9144" y="11811"/>
                          <a:pt x="5905" y="11811"/>
                        </a:cubicBezTo>
                        <a:cubicBezTo>
                          <a:pt x="2667" y="11811"/>
                          <a:pt x="0" y="9144"/>
                          <a:pt x="0" y="5905"/>
                        </a:cubicBezTo>
                        <a:cubicBezTo>
                          <a:pt x="0" y="2667"/>
                          <a:pt x="2667" y="0"/>
                          <a:pt x="5905" y="0"/>
                        </a:cubicBezTo>
                        <a:cubicBezTo>
                          <a:pt x="9144" y="95"/>
                          <a:pt x="11811" y="2667"/>
                          <a:pt x="11811" y="59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</p:grpSp>
          </p:grpSp>
        </p:grpSp>
        <p:grpSp>
          <p:nvGrpSpPr>
            <p:cNvPr id="6" name="组合 5"/>
            <p:cNvGrpSpPr/>
            <p:nvPr/>
          </p:nvGrpSpPr>
          <p:grpSpPr>
            <a:xfrm>
              <a:off x="8284178" y="4960143"/>
              <a:ext cx="528161" cy="543782"/>
              <a:chOff x="8284178" y="4960143"/>
              <a:chExt cx="528161" cy="543782"/>
            </a:xfrm>
          </p:grpSpPr>
          <p:sp>
            <p:nvSpPr>
              <p:cNvPr id="117" name="任意多边形 116"/>
              <p:cNvSpPr/>
              <p:nvPr/>
            </p:nvSpPr>
            <p:spPr>
              <a:xfrm>
                <a:off x="8512492" y="4960143"/>
                <a:ext cx="71627" cy="390239"/>
              </a:xfrm>
              <a:custGeom>
                <a:avLst/>
                <a:gdLst>
                  <a:gd name="connsiteX0" fmla="*/ 58578 w 71627"/>
                  <a:gd name="connsiteY0" fmla="*/ 390239 h 390239"/>
                  <a:gd name="connsiteX1" fmla="*/ 12954 w 71627"/>
                  <a:gd name="connsiteY1" fmla="*/ 390239 h 390239"/>
                  <a:gd name="connsiteX2" fmla="*/ 0 w 71627"/>
                  <a:gd name="connsiteY2" fmla="*/ 0 h 390239"/>
                  <a:gd name="connsiteX3" fmla="*/ 71628 w 71627"/>
                  <a:gd name="connsiteY3" fmla="*/ 0 h 390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627" h="390239">
                    <a:moveTo>
                      <a:pt x="58578" y="390239"/>
                    </a:moveTo>
                    <a:lnTo>
                      <a:pt x="12954" y="390239"/>
                    </a:lnTo>
                    <a:lnTo>
                      <a:pt x="0" y="0"/>
                    </a:lnTo>
                    <a:lnTo>
                      <a:pt x="71628" y="0"/>
                    </a:lnTo>
                    <a:close/>
                  </a:path>
                </a:pathLst>
              </a:custGeom>
              <a:solidFill>
                <a:srgbClr val="9395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18" name="任意多边形 117"/>
              <p:cNvSpPr/>
              <p:nvPr/>
            </p:nvSpPr>
            <p:spPr>
              <a:xfrm>
                <a:off x="8411908" y="4966334"/>
                <a:ext cx="272796" cy="76485"/>
              </a:xfrm>
              <a:custGeom>
                <a:avLst/>
                <a:gdLst>
                  <a:gd name="connsiteX0" fmla="*/ 184118 w 272796"/>
                  <a:gd name="connsiteY0" fmla="*/ 76486 h 76485"/>
                  <a:gd name="connsiteX1" fmla="*/ 88582 w 272796"/>
                  <a:gd name="connsiteY1" fmla="*/ 76486 h 76485"/>
                  <a:gd name="connsiteX2" fmla="*/ 0 w 272796"/>
                  <a:gd name="connsiteY2" fmla="*/ 0 h 76485"/>
                  <a:gd name="connsiteX3" fmla="*/ 272796 w 272796"/>
                  <a:gd name="connsiteY3" fmla="*/ 0 h 76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2796" h="76485">
                    <a:moveTo>
                      <a:pt x="184118" y="76486"/>
                    </a:moveTo>
                    <a:lnTo>
                      <a:pt x="88582" y="76486"/>
                    </a:lnTo>
                    <a:lnTo>
                      <a:pt x="0" y="0"/>
                    </a:lnTo>
                    <a:lnTo>
                      <a:pt x="272796" y="0"/>
                    </a:lnTo>
                    <a:close/>
                  </a:path>
                </a:pathLst>
              </a:custGeom>
              <a:solidFill>
                <a:srgbClr val="6D6E7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119" name="组合 118"/>
              <p:cNvGrpSpPr/>
              <p:nvPr/>
            </p:nvGrpSpPr>
            <p:grpSpPr>
              <a:xfrm>
                <a:off x="8284178" y="5293232"/>
                <a:ext cx="264128" cy="210692"/>
                <a:chOff x="8284178" y="5293232"/>
                <a:chExt cx="264128" cy="210692"/>
              </a:xfrm>
            </p:grpSpPr>
            <p:sp>
              <p:nvSpPr>
                <p:cNvPr id="123" name="任意多边形 122"/>
                <p:cNvSpPr/>
                <p:nvPr/>
              </p:nvSpPr>
              <p:spPr>
                <a:xfrm>
                  <a:off x="8309419" y="5293232"/>
                  <a:ext cx="238887" cy="167068"/>
                </a:xfrm>
                <a:custGeom>
                  <a:avLst/>
                  <a:gdLst>
                    <a:gd name="connsiteX0" fmla="*/ 0 w 238887"/>
                    <a:gd name="connsiteY0" fmla="*/ 167069 h 167068"/>
                    <a:gd name="connsiteX1" fmla="*/ 238887 w 238887"/>
                    <a:gd name="connsiteY1" fmla="*/ 57626 h 167068"/>
                    <a:gd name="connsiteX2" fmla="*/ 238887 w 238887"/>
                    <a:gd name="connsiteY2" fmla="*/ 0 h 167068"/>
                    <a:gd name="connsiteX3" fmla="*/ 0 w 238887"/>
                    <a:gd name="connsiteY3" fmla="*/ 141351 h 167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8887" h="167068">
                      <a:moveTo>
                        <a:pt x="0" y="167069"/>
                      </a:moveTo>
                      <a:lnTo>
                        <a:pt x="238887" y="57626"/>
                      </a:lnTo>
                      <a:lnTo>
                        <a:pt x="238887" y="0"/>
                      </a:lnTo>
                      <a:lnTo>
                        <a:pt x="0" y="141351"/>
                      </a:lnTo>
                      <a:close/>
                    </a:path>
                  </a:pathLst>
                </a:custGeom>
                <a:solidFill>
                  <a:srgbClr val="93959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24" name="任意多边形 123"/>
                <p:cNvSpPr/>
                <p:nvPr/>
              </p:nvSpPr>
              <p:spPr>
                <a:xfrm>
                  <a:off x="8284178" y="5421058"/>
                  <a:ext cx="82867" cy="82867"/>
                </a:xfrm>
                <a:custGeom>
                  <a:avLst/>
                  <a:gdLst>
                    <a:gd name="connsiteX0" fmla="*/ 82867 w 82867"/>
                    <a:gd name="connsiteY0" fmla="*/ 41434 h 82867"/>
                    <a:gd name="connsiteX1" fmla="*/ 41434 w 82867"/>
                    <a:gd name="connsiteY1" fmla="*/ 82867 h 82867"/>
                    <a:gd name="connsiteX2" fmla="*/ 0 w 82867"/>
                    <a:gd name="connsiteY2" fmla="*/ 41434 h 82867"/>
                    <a:gd name="connsiteX3" fmla="*/ 41434 w 82867"/>
                    <a:gd name="connsiteY3" fmla="*/ 0 h 82867"/>
                    <a:gd name="connsiteX4" fmla="*/ 82867 w 82867"/>
                    <a:gd name="connsiteY4" fmla="*/ 41434 h 8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867" h="82867">
                      <a:moveTo>
                        <a:pt x="82867" y="41434"/>
                      </a:moveTo>
                      <a:cubicBezTo>
                        <a:pt x="82867" y="64317"/>
                        <a:pt x="64317" y="82867"/>
                        <a:pt x="41434" y="82867"/>
                      </a:cubicBezTo>
                      <a:cubicBezTo>
                        <a:pt x="18550" y="82867"/>
                        <a:pt x="0" y="64317"/>
                        <a:pt x="0" y="41434"/>
                      </a:cubicBezTo>
                      <a:cubicBezTo>
                        <a:pt x="0" y="18550"/>
                        <a:pt x="18551" y="0"/>
                        <a:pt x="41434" y="0"/>
                      </a:cubicBezTo>
                      <a:cubicBezTo>
                        <a:pt x="64317" y="0"/>
                        <a:pt x="82867" y="18550"/>
                        <a:pt x="82867" y="41434"/>
                      </a:cubicBezTo>
                      <a:close/>
                    </a:path>
                  </a:pathLst>
                </a:custGeom>
                <a:solidFill>
                  <a:srgbClr val="6D6E7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20" name="组合 119"/>
              <p:cNvGrpSpPr/>
              <p:nvPr/>
            </p:nvGrpSpPr>
            <p:grpSpPr>
              <a:xfrm>
                <a:off x="8548306" y="5293232"/>
                <a:ext cx="264032" cy="210692"/>
                <a:chOff x="8548306" y="5293232"/>
                <a:chExt cx="264032" cy="210692"/>
              </a:xfrm>
            </p:grpSpPr>
            <p:sp>
              <p:nvSpPr>
                <p:cNvPr id="121" name="任意多边形 120"/>
                <p:cNvSpPr/>
                <p:nvPr/>
              </p:nvSpPr>
              <p:spPr>
                <a:xfrm>
                  <a:off x="8548306" y="5293232"/>
                  <a:ext cx="238791" cy="167068"/>
                </a:xfrm>
                <a:custGeom>
                  <a:avLst/>
                  <a:gdLst>
                    <a:gd name="connsiteX0" fmla="*/ 238792 w 238791"/>
                    <a:gd name="connsiteY0" fmla="*/ 167069 h 167068"/>
                    <a:gd name="connsiteX1" fmla="*/ 0 w 238791"/>
                    <a:gd name="connsiteY1" fmla="*/ 57626 h 167068"/>
                    <a:gd name="connsiteX2" fmla="*/ 0 w 238791"/>
                    <a:gd name="connsiteY2" fmla="*/ 0 h 167068"/>
                    <a:gd name="connsiteX3" fmla="*/ 238792 w 238791"/>
                    <a:gd name="connsiteY3" fmla="*/ 133540 h 167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8791" h="167068">
                      <a:moveTo>
                        <a:pt x="238792" y="167069"/>
                      </a:moveTo>
                      <a:lnTo>
                        <a:pt x="0" y="57626"/>
                      </a:lnTo>
                      <a:lnTo>
                        <a:pt x="0" y="0"/>
                      </a:lnTo>
                      <a:lnTo>
                        <a:pt x="238792" y="133540"/>
                      </a:lnTo>
                      <a:close/>
                    </a:path>
                  </a:pathLst>
                </a:custGeom>
                <a:solidFill>
                  <a:srgbClr val="93959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22" name="任意多边形 121"/>
                <p:cNvSpPr/>
                <p:nvPr/>
              </p:nvSpPr>
              <p:spPr>
                <a:xfrm>
                  <a:off x="8729472" y="5421058"/>
                  <a:ext cx="82867" cy="82867"/>
                </a:xfrm>
                <a:custGeom>
                  <a:avLst/>
                  <a:gdLst>
                    <a:gd name="connsiteX0" fmla="*/ 82867 w 82867"/>
                    <a:gd name="connsiteY0" fmla="*/ 41434 h 82867"/>
                    <a:gd name="connsiteX1" fmla="*/ 41434 w 82867"/>
                    <a:gd name="connsiteY1" fmla="*/ 82867 h 82867"/>
                    <a:gd name="connsiteX2" fmla="*/ 0 w 82867"/>
                    <a:gd name="connsiteY2" fmla="*/ 41434 h 82867"/>
                    <a:gd name="connsiteX3" fmla="*/ 41434 w 82867"/>
                    <a:gd name="connsiteY3" fmla="*/ 0 h 82867"/>
                    <a:gd name="connsiteX4" fmla="*/ 82867 w 82867"/>
                    <a:gd name="connsiteY4" fmla="*/ 41434 h 8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867" h="82867">
                      <a:moveTo>
                        <a:pt x="82867" y="41434"/>
                      </a:moveTo>
                      <a:cubicBezTo>
                        <a:pt x="82867" y="64317"/>
                        <a:pt x="64317" y="82867"/>
                        <a:pt x="41434" y="82867"/>
                      </a:cubicBezTo>
                      <a:cubicBezTo>
                        <a:pt x="18550" y="82867"/>
                        <a:pt x="0" y="64317"/>
                        <a:pt x="0" y="41434"/>
                      </a:cubicBezTo>
                      <a:cubicBezTo>
                        <a:pt x="0" y="18550"/>
                        <a:pt x="18551" y="0"/>
                        <a:pt x="41434" y="0"/>
                      </a:cubicBezTo>
                      <a:cubicBezTo>
                        <a:pt x="64317" y="0"/>
                        <a:pt x="82867" y="18550"/>
                        <a:pt x="82867" y="41434"/>
                      </a:cubicBezTo>
                      <a:close/>
                    </a:path>
                  </a:pathLst>
                </a:custGeom>
                <a:solidFill>
                  <a:srgbClr val="6D6E7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7" name="组合 6"/>
            <p:cNvGrpSpPr/>
            <p:nvPr/>
          </p:nvGrpSpPr>
          <p:grpSpPr>
            <a:xfrm>
              <a:off x="7659909" y="3622613"/>
              <a:ext cx="1252581" cy="1880740"/>
              <a:chOff x="7659909" y="3622613"/>
              <a:chExt cx="1252581" cy="1880740"/>
            </a:xfrm>
          </p:grpSpPr>
          <p:sp>
            <p:nvSpPr>
              <p:cNvPr id="42" name="任意多边形 41"/>
              <p:cNvSpPr/>
              <p:nvPr/>
            </p:nvSpPr>
            <p:spPr>
              <a:xfrm>
                <a:off x="8401907" y="4209387"/>
                <a:ext cx="455014" cy="712999"/>
              </a:xfrm>
              <a:custGeom>
                <a:avLst/>
                <a:gdLst>
                  <a:gd name="connsiteX0" fmla="*/ 454342 w 455014"/>
                  <a:gd name="connsiteY0" fmla="*/ 206593 h 712999"/>
                  <a:gd name="connsiteX1" fmla="*/ 444246 w 455014"/>
                  <a:gd name="connsiteY1" fmla="*/ 4282 h 712999"/>
                  <a:gd name="connsiteX2" fmla="*/ 270319 w 455014"/>
                  <a:gd name="connsiteY2" fmla="*/ 91340 h 712999"/>
                  <a:gd name="connsiteX3" fmla="*/ 0 w 455014"/>
                  <a:gd name="connsiteY3" fmla="*/ 687701 h 712999"/>
                  <a:gd name="connsiteX4" fmla="*/ 237648 w 455014"/>
                  <a:gd name="connsiteY4" fmla="*/ 707608 h 712999"/>
                  <a:gd name="connsiteX5" fmla="*/ 454342 w 455014"/>
                  <a:gd name="connsiteY5" fmla="*/ 206593 h 712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5014" h="712999">
                    <a:moveTo>
                      <a:pt x="454342" y="206593"/>
                    </a:moveTo>
                    <a:lnTo>
                      <a:pt x="444246" y="4282"/>
                    </a:lnTo>
                    <a:cubicBezTo>
                      <a:pt x="444246" y="4282"/>
                      <a:pt x="310991" y="-29246"/>
                      <a:pt x="270319" y="91340"/>
                    </a:cubicBezTo>
                    <a:cubicBezTo>
                      <a:pt x="229648" y="211927"/>
                      <a:pt x="219075" y="673127"/>
                      <a:pt x="0" y="687701"/>
                    </a:cubicBezTo>
                    <a:cubicBezTo>
                      <a:pt x="0" y="687701"/>
                      <a:pt x="117919" y="727039"/>
                      <a:pt x="237648" y="707608"/>
                    </a:cubicBezTo>
                    <a:cubicBezTo>
                      <a:pt x="357282" y="687986"/>
                      <a:pt x="464534" y="408904"/>
                      <a:pt x="454342" y="206593"/>
                    </a:cubicBezTo>
                    <a:close/>
                  </a:path>
                </a:pathLst>
              </a:custGeom>
              <a:solidFill>
                <a:srgbClr val="F7941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43" name="组合 42"/>
              <p:cNvGrpSpPr/>
              <p:nvPr/>
            </p:nvGrpSpPr>
            <p:grpSpPr>
              <a:xfrm>
                <a:off x="7797540" y="4390395"/>
                <a:ext cx="397388" cy="143122"/>
                <a:chOff x="7797540" y="4390395"/>
                <a:chExt cx="397388" cy="143122"/>
              </a:xfrm>
            </p:grpSpPr>
            <p:grpSp>
              <p:nvGrpSpPr>
                <p:cNvPr id="108" name="组合 107"/>
                <p:cNvGrpSpPr/>
                <p:nvPr/>
              </p:nvGrpSpPr>
              <p:grpSpPr>
                <a:xfrm>
                  <a:off x="7797540" y="4390395"/>
                  <a:ext cx="205887" cy="143122"/>
                  <a:chOff x="7797540" y="4390395"/>
                  <a:chExt cx="205887" cy="143122"/>
                </a:xfrm>
              </p:grpSpPr>
              <p:sp>
                <p:nvSpPr>
                  <p:cNvPr id="110" name="任意多边形 109"/>
                  <p:cNvSpPr/>
                  <p:nvPr/>
                </p:nvSpPr>
                <p:spPr>
                  <a:xfrm>
                    <a:off x="7797540" y="4390395"/>
                    <a:ext cx="201745" cy="143122"/>
                  </a:xfrm>
                  <a:custGeom>
                    <a:avLst/>
                    <a:gdLst>
                      <a:gd name="connsiteX0" fmla="*/ 201745 w 201745"/>
                      <a:gd name="connsiteY0" fmla="*/ 132073 h 143122"/>
                      <a:gd name="connsiteX1" fmla="*/ 135832 w 201745"/>
                      <a:gd name="connsiteY1" fmla="*/ 142742 h 143122"/>
                      <a:gd name="connsiteX2" fmla="*/ 100685 w 201745"/>
                      <a:gd name="connsiteY2" fmla="*/ 132073 h 143122"/>
                      <a:gd name="connsiteX3" fmla="*/ 100685 w 201745"/>
                      <a:gd name="connsiteY3" fmla="*/ 131978 h 143122"/>
                      <a:gd name="connsiteX4" fmla="*/ 80397 w 201745"/>
                      <a:gd name="connsiteY4" fmla="*/ 123977 h 143122"/>
                      <a:gd name="connsiteX5" fmla="*/ 48488 w 201745"/>
                      <a:gd name="connsiteY5" fmla="*/ 143122 h 143122"/>
                      <a:gd name="connsiteX6" fmla="*/ 43630 w 201745"/>
                      <a:gd name="connsiteY6" fmla="*/ 138551 h 143122"/>
                      <a:gd name="connsiteX7" fmla="*/ 39058 w 201745"/>
                      <a:gd name="connsiteY7" fmla="*/ 131216 h 143122"/>
                      <a:gd name="connsiteX8" fmla="*/ 38296 w 201745"/>
                      <a:gd name="connsiteY8" fmla="*/ 129406 h 143122"/>
                      <a:gd name="connsiteX9" fmla="*/ 29819 w 201745"/>
                      <a:gd name="connsiteY9" fmla="*/ 109880 h 143122"/>
                      <a:gd name="connsiteX10" fmla="*/ 28200 w 201745"/>
                      <a:gd name="connsiteY10" fmla="*/ 105785 h 143122"/>
                      <a:gd name="connsiteX11" fmla="*/ 21246 w 201745"/>
                      <a:gd name="connsiteY11" fmla="*/ 85115 h 143122"/>
                      <a:gd name="connsiteX12" fmla="*/ 35058 w 201745"/>
                      <a:gd name="connsiteY12" fmla="*/ 71876 h 143122"/>
                      <a:gd name="connsiteX13" fmla="*/ 56203 w 201745"/>
                      <a:gd name="connsiteY13" fmla="*/ 51587 h 143122"/>
                      <a:gd name="connsiteX14" fmla="*/ 87826 w 201745"/>
                      <a:gd name="connsiteY14" fmla="*/ 43777 h 143122"/>
                      <a:gd name="connsiteX15" fmla="*/ 77158 w 201745"/>
                      <a:gd name="connsiteY15" fmla="*/ 23774 h 143122"/>
                      <a:gd name="connsiteX16" fmla="*/ 6 w 201745"/>
                      <a:gd name="connsiteY16" fmla="*/ 23298 h 143122"/>
                      <a:gd name="connsiteX17" fmla="*/ 67824 w 201745"/>
                      <a:gd name="connsiteY17" fmla="*/ 247 h 143122"/>
                      <a:gd name="connsiteX18" fmla="*/ 74110 w 201745"/>
                      <a:gd name="connsiteY18" fmla="*/ 57 h 143122"/>
                      <a:gd name="connsiteX19" fmla="*/ 81159 w 201745"/>
                      <a:gd name="connsiteY19" fmla="*/ 1105 h 143122"/>
                      <a:gd name="connsiteX20" fmla="*/ 81445 w 201745"/>
                      <a:gd name="connsiteY20" fmla="*/ 1295 h 143122"/>
                      <a:gd name="connsiteX21" fmla="*/ 119545 w 201745"/>
                      <a:gd name="connsiteY21" fmla="*/ 17678 h 143122"/>
                      <a:gd name="connsiteX22" fmla="*/ 129641 w 201745"/>
                      <a:gd name="connsiteY22" fmla="*/ 23584 h 143122"/>
                      <a:gd name="connsiteX23" fmla="*/ 129641 w 201745"/>
                      <a:gd name="connsiteY23" fmla="*/ 23679 h 143122"/>
                      <a:gd name="connsiteX24" fmla="*/ 146119 w 201745"/>
                      <a:gd name="connsiteY24" fmla="*/ 34252 h 143122"/>
                      <a:gd name="connsiteX25" fmla="*/ 169170 w 201745"/>
                      <a:gd name="connsiteY25" fmla="*/ 53873 h 143122"/>
                      <a:gd name="connsiteX26" fmla="*/ 169265 w 201745"/>
                      <a:gd name="connsiteY26" fmla="*/ 53873 h 143122"/>
                      <a:gd name="connsiteX27" fmla="*/ 173646 w 201745"/>
                      <a:gd name="connsiteY27" fmla="*/ 57588 h 143122"/>
                      <a:gd name="connsiteX28" fmla="*/ 176599 w 201745"/>
                      <a:gd name="connsiteY28" fmla="*/ 59969 h 143122"/>
                      <a:gd name="connsiteX29" fmla="*/ 185743 w 201745"/>
                      <a:gd name="connsiteY29" fmla="*/ 67780 h 143122"/>
                      <a:gd name="connsiteX30" fmla="*/ 189268 w 201745"/>
                      <a:gd name="connsiteY30" fmla="*/ 70732 h 143122"/>
                      <a:gd name="connsiteX31" fmla="*/ 201745 w 201745"/>
                      <a:gd name="connsiteY31" fmla="*/ 132073 h 1431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201745" h="143122">
                        <a:moveTo>
                          <a:pt x="201745" y="132073"/>
                        </a:moveTo>
                        <a:cubicBezTo>
                          <a:pt x="199936" y="133883"/>
                          <a:pt x="137070" y="142551"/>
                          <a:pt x="135832" y="142742"/>
                        </a:cubicBezTo>
                        <a:cubicBezTo>
                          <a:pt x="131546" y="143408"/>
                          <a:pt x="114592" y="137503"/>
                          <a:pt x="100685" y="132073"/>
                        </a:cubicBezTo>
                        <a:lnTo>
                          <a:pt x="100685" y="131978"/>
                        </a:lnTo>
                        <a:cubicBezTo>
                          <a:pt x="89636" y="127882"/>
                          <a:pt x="80397" y="123977"/>
                          <a:pt x="80397" y="123977"/>
                        </a:cubicBezTo>
                        <a:lnTo>
                          <a:pt x="48488" y="143122"/>
                        </a:lnTo>
                        <a:cubicBezTo>
                          <a:pt x="46964" y="142456"/>
                          <a:pt x="45250" y="140837"/>
                          <a:pt x="43630" y="138551"/>
                        </a:cubicBezTo>
                        <a:cubicBezTo>
                          <a:pt x="42106" y="136646"/>
                          <a:pt x="40582" y="134074"/>
                          <a:pt x="39058" y="131216"/>
                        </a:cubicBezTo>
                        <a:cubicBezTo>
                          <a:pt x="38677" y="130645"/>
                          <a:pt x="38392" y="130169"/>
                          <a:pt x="38296" y="129406"/>
                        </a:cubicBezTo>
                        <a:cubicBezTo>
                          <a:pt x="35248" y="123501"/>
                          <a:pt x="32295" y="116643"/>
                          <a:pt x="29819" y="109880"/>
                        </a:cubicBezTo>
                        <a:cubicBezTo>
                          <a:pt x="29343" y="108642"/>
                          <a:pt x="28771" y="107118"/>
                          <a:pt x="28200" y="105785"/>
                        </a:cubicBezTo>
                        <a:cubicBezTo>
                          <a:pt x="24104" y="94450"/>
                          <a:pt x="21246" y="85115"/>
                          <a:pt x="21246" y="85115"/>
                        </a:cubicBezTo>
                        <a:lnTo>
                          <a:pt x="35058" y="71876"/>
                        </a:lnTo>
                        <a:lnTo>
                          <a:pt x="56203" y="51587"/>
                        </a:lnTo>
                        <a:lnTo>
                          <a:pt x="87826" y="43777"/>
                        </a:lnTo>
                        <a:lnTo>
                          <a:pt x="77158" y="23774"/>
                        </a:lnTo>
                        <a:cubicBezTo>
                          <a:pt x="77158" y="23774"/>
                          <a:pt x="387" y="35204"/>
                          <a:pt x="6" y="23298"/>
                        </a:cubicBezTo>
                        <a:cubicBezTo>
                          <a:pt x="-566" y="11392"/>
                          <a:pt x="40678" y="4534"/>
                          <a:pt x="67824" y="247"/>
                        </a:cubicBezTo>
                        <a:cubicBezTo>
                          <a:pt x="69729" y="-38"/>
                          <a:pt x="71824" y="-38"/>
                          <a:pt x="74110" y="57"/>
                        </a:cubicBezTo>
                        <a:cubicBezTo>
                          <a:pt x="76301" y="343"/>
                          <a:pt x="78682" y="533"/>
                          <a:pt x="81159" y="1105"/>
                        </a:cubicBezTo>
                        <a:cubicBezTo>
                          <a:pt x="81159" y="1105"/>
                          <a:pt x="81254" y="1200"/>
                          <a:pt x="81445" y="1295"/>
                        </a:cubicBezTo>
                        <a:cubicBezTo>
                          <a:pt x="93255" y="3867"/>
                          <a:pt x="107257" y="10439"/>
                          <a:pt x="119545" y="17678"/>
                        </a:cubicBezTo>
                        <a:cubicBezTo>
                          <a:pt x="123069" y="19583"/>
                          <a:pt x="126498" y="21679"/>
                          <a:pt x="129641" y="23584"/>
                        </a:cubicBezTo>
                        <a:lnTo>
                          <a:pt x="129641" y="23679"/>
                        </a:lnTo>
                        <a:cubicBezTo>
                          <a:pt x="136118" y="27679"/>
                          <a:pt x="141833" y="31299"/>
                          <a:pt x="146119" y="34252"/>
                        </a:cubicBezTo>
                        <a:lnTo>
                          <a:pt x="169170" y="53873"/>
                        </a:lnTo>
                        <a:lnTo>
                          <a:pt x="169265" y="53873"/>
                        </a:lnTo>
                        <a:lnTo>
                          <a:pt x="173646" y="57588"/>
                        </a:lnTo>
                        <a:lnTo>
                          <a:pt x="176599" y="59969"/>
                        </a:lnTo>
                        <a:lnTo>
                          <a:pt x="185743" y="67780"/>
                        </a:lnTo>
                        <a:lnTo>
                          <a:pt x="189268" y="70732"/>
                        </a:lnTo>
                        <a:lnTo>
                          <a:pt x="201745" y="132073"/>
                        </a:lnTo>
                        <a:close/>
                      </a:path>
                    </a:pathLst>
                  </a:custGeom>
                  <a:solidFill>
                    <a:srgbClr val="FF7D6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1" name="任意多边形 110"/>
                  <p:cNvSpPr/>
                  <p:nvPr/>
                </p:nvSpPr>
                <p:spPr>
                  <a:xfrm>
                    <a:off x="7818786" y="4462080"/>
                    <a:ext cx="184641" cy="71247"/>
                  </a:xfrm>
                  <a:custGeom>
                    <a:avLst/>
                    <a:gdLst>
                      <a:gd name="connsiteX0" fmla="*/ 180499 w 184641"/>
                      <a:gd name="connsiteY0" fmla="*/ 60388 h 71247"/>
                      <a:gd name="connsiteX1" fmla="*/ 178118 w 184641"/>
                      <a:gd name="connsiteY1" fmla="*/ 33623 h 71247"/>
                      <a:gd name="connsiteX2" fmla="*/ 129730 w 184641"/>
                      <a:gd name="connsiteY2" fmla="*/ 43625 h 71247"/>
                      <a:gd name="connsiteX3" fmla="*/ 99155 w 184641"/>
                      <a:gd name="connsiteY3" fmla="*/ 49625 h 71247"/>
                      <a:gd name="connsiteX4" fmla="*/ 81439 w 184641"/>
                      <a:gd name="connsiteY4" fmla="*/ 46672 h 71247"/>
                      <a:gd name="connsiteX5" fmla="*/ 47244 w 184641"/>
                      <a:gd name="connsiteY5" fmla="*/ 32480 h 71247"/>
                      <a:gd name="connsiteX6" fmla="*/ 25813 w 184641"/>
                      <a:gd name="connsiteY6" fmla="*/ 26384 h 71247"/>
                      <a:gd name="connsiteX7" fmla="*/ 14954 w 184641"/>
                      <a:gd name="connsiteY7" fmla="*/ 4858 h 71247"/>
                      <a:gd name="connsiteX8" fmla="*/ 13811 w 184641"/>
                      <a:gd name="connsiteY8" fmla="*/ 0 h 71247"/>
                      <a:gd name="connsiteX9" fmla="*/ 0 w 184641"/>
                      <a:gd name="connsiteY9" fmla="*/ 13240 h 71247"/>
                      <a:gd name="connsiteX10" fmla="*/ 6953 w 184641"/>
                      <a:gd name="connsiteY10" fmla="*/ 33909 h 71247"/>
                      <a:gd name="connsiteX11" fmla="*/ 8572 w 184641"/>
                      <a:gd name="connsiteY11" fmla="*/ 38005 h 71247"/>
                      <a:gd name="connsiteX12" fmla="*/ 17050 w 184641"/>
                      <a:gd name="connsiteY12" fmla="*/ 57531 h 71247"/>
                      <a:gd name="connsiteX13" fmla="*/ 17812 w 184641"/>
                      <a:gd name="connsiteY13" fmla="*/ 59341 h 71247"/>
                      <a:gd name="connsiteX14" fmla="*/ 22384 w 184641"/>
                      <a:gd name="connsiteY14" fmla="*/ 66675 h 71247"/>
                      <a:gd name="connsiteX15" fmla="*/ 27242 w 184641"/>
                      <a:gd name="connsiteY15" fmla="*/ 71247 h 71247"/>
                      <a:gd name="connsiteX16" fmla="*/ 59150 w 184641"/>
                      <a:gd name="connsiteY16" fmla="*/ 52102 h 71247"/>
                      <a:gd name="connsiteX17" fmla="*/ 79438 w 184641"/>
                      <a:gd name="connsiteY17" fmla="*/ 60103 h 71247"/>
                      <a:gd name="connsiteX18" fmla="*/ 79438 w 184641"/>
                      <a:gd name="connsiteY18" fmla="*/ 60198 h 71247"/>
                      <a:gd name="connsiteX19" fmla="*/ 114586 w 184641"/>
                      <a:gd name="connsiteY19" fmla="*/ 70866 h 71247"/>
                      <a:gd name="connsiteX20" fmla="*/ 137160 w 184641"/>
                      <a:gd name="connsiteY20" fmla="*/ 67723 h 71247"/>
                      <a:gd name="connsiteX21" fmla="*/ 180499 w 184641"/>
                      <a:gd name="connsiteY21" fmla="*/ 60388 h 712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184641" h="71247">
                        <a:moveTo>
                          <a:pt x="180499" y="60388"/>
                        </a:moveTo>
                        <a:cubicBezTo>
                          <a:pt x="188023" y="52959"/>
                          <a:pt x="184118" y="38195"/>
                          <a:pt x="178118" y="33623"/>
                        </a:cubicBezTo>
                        <a:cubicBezTo>
                          <a:pt x="175546" y="34576"/>
                          <a:pt x="132302" y="42672"/>
                          <a:pt x="129730" y="43625"/>
                        </a:cubicBezTo>
                        <a:cubicBezTo>
                          <a:pt x="119825" y="47054"/>
                          <a:pt x="109633" y="50006"/>
                          <a:pt x="99155" y="49625"/>
                        </a:cubicBezTo>
                        <a:cubicBezTo>
                          <a:pt x="93154" y="49435"/>
                          <a:pt x="87249" y="48196"/>
                          <a:pt x="81439" y="46672"/>
                        </a:cubicBezTo>
                        <a:cubicBezTo>
                          <a:pt x="69342" y="43339"/>
                          <a:pt x="58293" y="38576"/>
                          <a:pt x="47244" y="32480"/>
                        </a:cubicBezTo>
                        <a:cubicBezTo>
                          <a:pt x="40005" y="35243"/>
                          <a:pt x="31433" y="32195"/>
                          <a:pt x="25813" y="26384"/>
                        </a:cubicBezTo>
                        <a:cubicBezTo>
                          <a:pt x="20193" y="20574"/>
                          <a:pt x="17145" y="12668"/>
                          <a:pt x="14954" y="4858"/>
                        </a:cubicBezTo>
                        <a:cubicBezTo>
                          <a:pt x="14573" y="3238"/>
                          <a:pt x="14192" y="1619"/>
                          <a:pt x="13811" y="0"/>
                        </a:cubicBezTo>
                        <a:lnTo>
                          <a:pt x="0" y="13240"/>
                        </a:lnTo>
                        <a:cubicBezTo>
                          <a:pt x="0" y="13240"/>
                          <a:pt x="2858" y="22574"/>
                          <a:pt x="6953" y="33909"/>
                        </a:cubicBezTo>
                        <a:cubicBezTo>
                          <a:pt x="7429" y="35243"/>
                          <a:pt x="8001" y="36767"/>
                          <a:pt x="8572" y="38005"/>
                        </a:cubicBezTo>
                        <a:cubicBezTo>
                          <a:pt x="11049" y="44768"/>
                          <a:pt x="14002" y="51626"/>
                          <a:pt x="17050" y="57531"/>
                        </a:cubicBezTo>
                        <a:cubicBezTo>
                          <a:pt x="17240" y="58198"/>
                          <a:pt x="17526" y="58674"/>
                          <a:pt x="17812" y="59341"/>
                        </a:cubicBezTo>
                        <a:cubicBezTo>
                          <a:pt x="19336" y="62198"/>
                          <a:pt x="20860" y="64865"/>
                          <a:pt x="22384" y="66675"/>
                        </a:cubicBezTo>
                        <a:cubicBezTo>
                          <a:pt x="24003" y="68961"/>
                          <a:pt x="25622" y="70580"/>
                          <a:pt x="27242" y="71247"/>
                        </a:cubicBezTo>
                        <a:lnTo>
                          <a:pt x="59150" y="52102"/>
                        </a:lnTo>
                        <a:cubicBezTo>
                          <a:pt x="59150" y="52102"/>
                          <a:pt x="68389" y="56007"/>
                          <a:pt x="79438" y="60103"/>
                        </a:cubicBezTo>
                        <a:lnTo>
                          <a:pt x="79438" y="60198"/>
                        </a:lnTo>
                        <a:cubicBezTo>
                          <a:pt x="93345" y="65627"/>
                          <a:pt x="110300" y="71438"/>
                          <a:pt x="114586" y="70866"/>
                        </a:cubicBezTo>
                        <a:cubicBezTo>
                          <a:pt x="115824" y="70771"/>
                          <a:pt x="137160" y="67723"/>
                          <a:pt x="137160" y="67723"/>
                        </a:cubicBezTo>
                        <a:cubicBezTo>
                          <a:pt x="137160" y="67723"/>
                          <a:pt x="181642" y="61246"/>
                          <a:pt x="180499" y="60388"/>
                        </a:cubicBezTo>
                        <a:close/>
                      </a:path>
                    </a:pathLst>
                  </a:custGeom>
                  <a:solidFill>
                    <a:srgbClr val="FF7D6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grpSp>
                <p:nvGrpSpPr>
                  <p:cNvPr id="112" name="组合 111"/>
                  <p:cNvGrpSpPr/>
                  <p:nvPr/>
                </p:nvGrpSpPr>
                <p:grpSpPr>
                  <a:xfrm>
                    <a:off x="7825740" y="4471891"/>
                    <a:ext cx="58959" cy="49720"/>
                    <a:chOff x="7825740" y="4471891"/>
                    <a:chExt cx="58959" cy="49720"/>
                  </a:xfrm>
                  <a:solidFill>
                    <a:srgbClr val="CF4A57"/>
                  </a:solidFill>
                </p:grpSpPr>
                <p:sp>
                  <p:nvSpPr>
                    <p:cNvPr id="115" name="任意多边形 114"/>
                    <p:cNvSpPr/>
                    <p:nvPr/>
                  </p:nvSpPr>
                  <p:spPr>
                    <a:xfrm>
                      <a:off x="7835741" y="4489798"/>
                      <a:ext cx="48958" cy="31813"/>
                    </a:xfrm>
                    <a:custGeom>
                      <a:avLst/>
                      <a:gdLst>
                        <a:gd name="connsiteX0" fmla="*/ 0 w 48958"/>
                        <a:gd name="connsiteY0" fmla="*/ 30099 h 31813"/>
                        <a:gd name="connsiteX1" fmla="*/ 857 w 48958"/>
                        <a:gd name="connsiteY1" fmla="*/ 31813 h 31813"/>
                        <a:gd name="connsiteX2" fmla="*/ 5620 w 48958"/>
                        <a:gd name="connsiteY2" fmla="*/ 28004 h 31813"/>
                        <a:gd name="connsiteX3" fmla="*/ 22574 w 48958"/>
                        <a:gd name="connsiteY3" fmla="*/ 15050 h 31813"/>
                        <a:gd name="connsiteX4" fmla="*/ 40386 w 48958"/>
                        <a:gd name="connsiteY4" fmla="*/ 4001 h 31813"/>
                        <a:gd name="connsiteX5" fmla="*/ 43815 w 48958"/>
                        <a:gd name="connsiteY5" fmla="*/ 2381 h 31813"/>
                        <a:gd name="connsiteX6" fmla="*/ 46577 w 48958"/>
                        <a:gd name="connsiteY6" fmla="*/ 1429 h 31813"/>
                        <a:gd name="connsiteX7" fmla="*/ 48959 w 48958"/>
                        <a:gd name="connsiteY7" fmla="*/ 476 h 31813"/>
                        <a:gd name="connsiteX8" fmla="*/ 46292 w 48958"/>
                        <a:gd name="connsiteY8" fmla="*/ 191 h 31813"/>
                        <a:gd name="connsiteX9" fmla="*/ 43148 w 48958"/>
                        <a:gd name="connsiteY9" fmla="*/ 0 h 31813"/>
                        <a:gd name="connsiteX10" fmla="*/ 39053 w 48958"/>
                        <a:gd name="connsiteY10" fmla="*/ 286 h 31813"/>
                        <a:gd name="connsiteX11" fmla="*/ 17621 w 48958"/>
                        <a:gd name="connsiteY11" fmla="*/ 8858 h 31813"/>
                        <a:gd name="connsiteX12" fmla="*/ 2572 w 48958"/>
                        <a:gd name="connsiteY12" fmla="*/ 25432 h 31813"/>
                        <a:gd name="connsiteX13" fmla="*/ 0 w 48958"/>
                        <a:gd name="connsiteY13" fmla="*/ 30099 h 318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48958" h="31813">
                          <a:moveTo>
                            <a:pt x="0" y="30099"/>
                          </a:moveTo>
                          <a:cubicBezTo>
                            <a:pt x="286" y="30671"/>
                            <a:pt x="571" y="31242"/>
                            <a:pt x="857" y="31813"/>
                          </a:cubicBezTo>
                          <a:cubicBezTo>
                            <a:pt x="2096" y="30861"/>
                            <a:pt x="3715" y="29528"/>
                            <a:pt x="5620" y="28004"/>
                          </a:cubicBezTo>
                          <a:cubicBezTo>
                            <a:pt x="10001" y="24479"/>
                            <a:pt x="16002" y="19907"/>
                            <a:pt x="22574" y="15050"/>
                          </a:cubicBezTo>
                          <a:cubicBezTo>
                            <a:pt x="29146" y="10287"/>
                            <a:pt x="35433" y="6382"/>
                            <a:pt x="40386" y="4001"/>
                          </a:cubicBezTo>
                          <a:cubicBezTo>
                            <a:pt x="41624" y="3429"/>
                            <a:pt x="42767" y="2858"/>
                            <a:pt x="43815" y="2381"/>
                          </a:cubicBezTo>
                          <a:cubicBezTo>
                            <a:pt x="44863" y="2000"/>
                            <a:pt x="45815" y="1714"/>
                            <a:pt x="46577" y="1429"/>
                          </a:cubicBezTo>
                          <a:cubicBezTo>
                            <a:pt x="48101" y="857"/>
                            <a:pt x="48959" y="476"/>
                            <a:pt x="48959" y="476"/>
                          </a:cubicBezTo>
                          <a:cubicBezTo>
                            <a:pt x="48959" y="476"/>
                            <a:pt x="48006" y="381"/>
                            <a:pt x="46292" y="191"/>
                          </a:cubicBezTo>
                          <a:cubicBezTo>
                            <a:pt x="45434" y="95"/>
                            <a:pt x="44387" y="0"/>
                            <a:pt x="43148" y="0"/>
                          </a:cubicBezTo>
                          <a:cubicBezTo>
                            <a:pt x="41910" y="95"/>
                            <a:pt x="40577" y="191"/>
                            <a:pt x="39053" y="286"/>
                          </a:cubicBezTo>
                          <a:cubicBezTo>
                            <a:pt x="33052" y="857"/>
                            <a:pt x="24860" y="3524"/>
                            <a:pt x="17621" y="8858"/>
                          </a:cubicBezTo>
                          <a:cubicBezTo>
                            <a:pt x="10478" y="14192"/>
                            <a:pt x="5525" y="20574"/>
                            <a:pt x="2572" y="25432"/>
                          </a:cubicBezTo>
                          <a:cubicBezTo>
                            <a:pt x="1429" y="27146"/>
                            <a:pt x="571" y="28766"/>
                            <a:pt x="0" y="30099"/>
                          </a:cubicBezTo>
                          <a:close/>
                        </a:path>
                      </a:pathLst>
                    </a:custGeom>
                    <a:solidFill>
                      <a:srgbClr val="CF4A57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 dirty="0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6" name="任意多边形 115"/>
                    <p:cNvSpPr/>
                    <p:nvPr/>
                  </p:nvSpPr>
                  <p:spPr>
                    <a:xfrm>
                      <a:off x="7825740" y="4471891"/>
                      <a:ext cx="45719" cy="28479"/>
                    </a:xfrm>
                    <a:custGeom>
                      <a:avLst/>
                      <a:gdLst>
                        <a:gd name="connsiteX0" fmla="*/ 0 w 45719"/>
                        <a:gd name="connsiteY0" fmla="*/ 24194 h 28479"/>
                        <a:gd name="connsiteX1" fmla="*/ 1619 w 45719"/>
                        <a:gd name="connsiteY1" fmla="*/ 28480 h 28479"/>
                        <a:gd name="connsiteX2" fmla="*/ 2381 w 45719"/>
                        <a:gd name="connsiteY2" fmla="*/ 27908 h 28479"/>
                        <a:gd name="connsiteX3" fmla="*/ 19336 w 45719"/>
                        <a:gd name="connsiteY3" fmla="*/ 14954 h 28479"/>
                        <a:gd name="connsiteX4" fmla="*/ 37147 w 45719"/>
                        <a:gd name="connsiteY4" fmla="*/ 3810 h 28479"/>
                        <a:gd name="connsiteX5" fmla="*/ 40576 w 45719"/>
                        <a:gd name="connsiteY5" fmla="*/ 2286 h 28479"/>
                        <a:gd name="connsiteX6" fmla="*/ 43339 w 45719"/>
                        <a:gd name="connsiteY6" fmla="*/ 1334 h 28479"/>
                        <a:gd name="connsiteX7" fmla="*/ 45720 w 45719"/>
                        <a:gd name="connsiteY7" fmla="*/ 476 h 28479"/>
                        <a:gd name="connsiteX8" fmla="*/ 43148 w 45719"/>
                        <a:gd name="connsiteY8" fmla="*/ 191 h 28479"/>
                        <a:gd name="connsiteX9" fmla="*/ 40005 w 45719"/>
                        <a:gd name="connsiteY9" fmla="*/ 0 h 28479"/>
                        <a:gd name="connsiteX10" fmla="*/ 35909 w 45719"/>
                        <a:gd name="connsiteY10" fmla="*/ 286 h 28479"/>
                        <a:gd name="connsiteX11" fmla="*/ 14383 w 45719"/>
                        <a:gd name="connsiteY11" fmla="*/ 8858 h 28479"/>
                        <a:gd name="connsiteX12" fmla="*/ 0 w 45719"/>
                        <a:gd name="connsiteY12" fmla="*/ 24194 h 284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45719" h="28479">
                          <a:moveTo>
                            <a:pt x="0" y="24194"/>
                          </a:moveTo>
                          <a:cubicBezTo>
                            <a:pt x="476" y="25622"/>
                            <a:pt x="1048" y="27051"/>
                            <a:pt x="1619" y="28480"/>
                          </a:cubicBezTo>
                          <a:cubicBezTo>
                            <a:pt x="1905" y="28289"/>
                            <a:pt x="2191" y="28099"/>
                            <a:pt x="2381" y="27908"/>
                          </a:cubicBezTo>
                          <a:cubicBezTo>
                            <a:pt x="6763" y="24384"/>
                            <a:pt x="12763" y="19812"/>
                            <a:pt x="19336" y="14954"/>
                          </a:cubicBezTo>
                          <a:cubicBezTo>
                            <a:pt x="25908" y="10096"/>
                            <a:pt x="32195" y="6191"/>
                            <a:pt x="37147" y="3810"/>
                          </a:cubicBezTo>
                          <a:cubicBezTo>
                            <a:pt x="38386" y="3238"/>
                            <a:pt x="39529" y="2667"/>
                            <a:pt x="40576" y="2286"/>
                          </a:cubicBezTo>
                          <a:cubicBezTo>
                            <a:pt x="41624" y="1905"/>
                            <a:pt x="42577" y="1619"/>
                            <a:pt x="43339" y="1334"/>
                          </a:cubicBezTo>
                          <a:cubicBezTo>
                            <a:pt x="44863" y="762"/>
                            <a:pt x="45720" y="476"/>
                            <a:pt x="45720" y="476"/>
                          </a:cubicBezTo>
                          <a:cubicBezTo>
                            <a:pt x="45720" y="476"/>
                            <a:pt x="44863" y="381"/>
                            <a:pt x="43148" y="191"/>
                          </a:cubicBezTo>
                          <a:cubicBezTo>
                            <a:pt x="42291" y="95"/>
                            <a:pt x="41243" y="0"/>
                            <a:pt x="40005" y="0"/>
                          </a:cubicBezTo>
                          <a:cubicBezTo>
                            <a:pt x="38767" y="0"/>
                            <a:pt x="37433" y="95"/>
                            <a:pt x="35909" y="286"/>
                          </a:cubicBezTo>
                          <a:cubicBezTo>
                            <a:pt x="29813" y="953"/>
                            <a:pt x="21622" y="3524"/>
                            <a:pt x="14383" y="8858"/>
                          </a:cubicBezTo>
                          <a:cubicBezTo>
                            <a:pt x="7715" y="13621"/>
                            <a:pt x="2953" y="19526"/>
                            <a:pt x="0" y="24194"/>
                          </a:cubicBezTo>
                          <a:close/>
                        </a:path>
                      </a:pathLst>
                    </a:custGeom>
                    <a:solidFill>
                      <a:srgbClr val="CF4A57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 dirty="0"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113" name="任意多边形 112"/>
                  <p:cNvSpPr/>
                  <p:nvPr/>
                </p:nvSpPr>
                <p:spPr>
                  <a:xfrm>
                    <a:off x="7871139" y="4453794"/>
                    <a:ext cx="64519" cy="41132"/>
                  </a:xfrm>
                  <a:custGeom>
                    <a:avLst/>
                    <a:gdLst>
                      <a:gd name="connsiteX0" fmla="*/ 64520 w 64519"/>
                      <a:gd name="connsiteY0" fmla="*/ 0 h 41132"/>
                      <a:gd name="connsiteX1" fmla="*/ 14989 w 64519"/>
                      <a:gd name="connsiteY1" fmla="*/ 14192 h 41132"/>
                      <a:gd name="connsiteX2" fmla="*/ 11656 w 64519"/>
                      <a:gd name="connsiteY2" fmla="*/ 40196 h 41132"/>
                      <a:gd name="connsiteX3" fmla="*/ 62043 w 64519"/>
                      <a:gd name="connsiteY3" fmla="*/ 37243 h 41132"/>
                      <a:gd name="connsiteX4" fmla="*/ 64520 w 64519"/>
                      <a:gd name="connsiteY4" fmla="*/ 0 h 41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519" h="41132">
                        <a:moveTo>
                          <a:pt x="64520" y="0"/>
                        </a:moveTo>
                        <a:cubicBezTo>
                          <a:pt x="64520" y="0"/>
                          <a:pt x="32230" y="2667"/>
                          <a:pt x="14989" y="14192"/>
                        </a:cubicBezTo>
                        <a:cubicBezTo>
                          <a:pt x="-2251" y="25813"/>
                          <a:pt x="-6251" y="36957"/>
                          <a:pt x="11656" y="40196"/>
                        </a:cubicBezTo>
                        <a:cubicBezTo>
                          <a:pt x="29658" y="43434"/>
                          <a:pt x="62043" y="37243"/>
                          <a:pt x="62043" y="37243"/>
                        </a:cubicBezTo>
                        <a:lnTo>
                          <a:pt x="64520" y="0"/>
                        </a:lnTo>
                        <a:close/>
                      </a:path>
                    </a:pathLst>
                  </a:custGeom>
                  <a:solidFill>
                    <a:srgbClr val="FF7D6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4" name="任意多边形 113"/>
                  <p:cNvSpPr/>
                  <p:nvPr/>
                </p:nvSpPr>
                <p:spPr>
                  <a:xfrm>
                    <a:off x="7866600" y="4460747"/>
                    <a:ext cx="62771" cy="37052"/>
                  </a:xfrm>
                  <a:custGeom>
                    <a:avLst/>
                    <a:gdLst>
                      <a:gd name="connsiteX0" fmla="*/ 62772 w 62771"/>
                      <a:gd name="connsiteY0" fmla="*/ 31147 h 37052"/>
                      <a:gd name="connsiteX1" fmla="*/ 20671 w 62771"/>
                      <a:gd name="connsiteY1" fmla="*/ 37052 h 37052"/>
                      <a:gd name="connsiteX2" fmla="*/ 6384 w 62771"/>
                      <a:gd name="connsiteY2" fmla="*/ 34385 h 37052"/>
                      <a:gd name="connsiteX3" fmla="*/ 2 w 62771"/>
                      <a:gd name="connsiteY3" fmla="*/ 24860 h 37052"/>
                      <a:gd name="connsiteX4" fmla="*/ 4384 w 62771"/>
                      <a:gd name="connsiteY4" fmla="*/ 16192 h 37052"/>
                      <a:gd name="connsiteX5" fmla="*/ 36673 w 62771"/>
                      <a:gd name="connsiteY5" fmla="*/ 0 h 37052"/>
                      <a:gd name="connsiteX6" fmla="*/ 11908 w 62771"/>
                      <a:gd name="connsiteY6" fmla="*/ 16764 h 37052"/>
                      <a:gd name="connsiteX7" fmla="*/ 7908 w 62771"/>
                      <a:gd name="connsiteY7" fmla="*/ 25527 h 37052"/>
                      <a:gd name="connsiteX8" fmla="*/ 11527 w 62771"/>
                      <a:gd name="connsiteY8" fmla="*/ 28765 h 37052"/>
                      <a:gd name="connsiteX9" fmla="*/ 25624 w 62771"/>
                      <a:gd name="connsiteY9" fmla="*/ 31051 h 37052"/>
                      <a:gd name="connsiteX10" fmla="*/ 62772 w 62771"/>
                      <a:gd name="connsiteY10" fmla="*/ 31147 h 37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2771" h="37052">
                        <a:moveTo>
                          <a:pt x="62772" y="31147"/>
                        </a:moveTo>
                        <a:cubicBezTo>
                          <a:pt x="49056" y="35052"/>
                          <a:pt x="34863" y="37052"/>
                          <a:pt x="20671" y="37052"/>
                        </a:cubicBezTo>
                        <a:cubicBezTo>
                          <a:pt x="15813" y="37052"/>
                          <a:pt x="10670" y="36766"/>
                          <a:pt x="6384" y="34385"/>
                        </a:cubicBezTo>
                        <a:cubicBezTo>
                          <a:pt x="2955" y="32480"/>
                          <a:pt x="-93" y="28956"/>
                          <a:pt x="2" y="24860"/>
                        </a:cubicBezTo>
                        <a:cubicBezTo>
                          <a:pt x="97" y="21526"/>
                          <a:pt x="2193" y="18669"/>
                          <a:pt x="4384" y="16192"/>
                        </a:cubicBezTo>
                        <a:cubicBezTo>
                          <a:pt x="12861" y="7048"/>
                          <a:pt x="24577" y="1143"/>
                          <a:pt x="36673" y="0"/>
                        </a:cubicBezTo>
                        <a:cubicBezTo>
                          <a:pt x="28196" y="4858"/>
                          <a:pt x="19433" y="10382"/>
                          <a:pt x="11908" y="16764"/>
                        </a:cubicBezTo>
                        <a:cubicBezTo>
                          <a:pt x="9336" y="18955"/>
                          <a:pt x="6479" y="22288"/>
                          <a:pt x="7908" y="25527"/>
                        </a:cubicBezTo>
                        <a:cubicBezTo>
                          <a:pt x="8575" y="27051"/>
                          <a:pt x="10003" y="28099"/>
                          <a:pt x="11527" y="28765"/>
                        </a:cubicBezTo>
                        <a:cubicBezTo>
                          <a:pt x="15909" y="30766"/>
                          <a:pt x="20862" y="30956"/>
                          <a:pt x="25624" y="31051"/>
                        </a:cubicBezTo>
                        <a:cubicBezTo>
                          <a:pt x="37530" y="31242"/>
                          <a:pt x="50770" y="31337"/>
                          <a:pt x="62772" y="31147"/>
                        </a:cubicBezTo>
                        <a:close/>
                      </a:path>
                    </a:pathLst>
                  </a:custGeom>
                  <a:solidFill>
                    <a:srgbClr val="CF4A5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09" name="任意多边形 108"/>
                <p:cNvSpPr/>
                <p:nvPr/>
              </p:nvSpPr>
              <p:spPr>
                <a:xfrm>
                  <a:off x="7986236" y="4408550"/>
                  <a:ext cx="208692" cy="113918"/>
                </a:xfrm>
                <a:custGeom>
                  <a:avLst/>
                  <a:gdLst>
                    <a:gd name="connsiteX0" fmla="*/ 0 w 208692"/>
                    <a:gd name="connsiteY0" fmla="*/ 52197 h 113918"/>
                    <a:gd name="connsiteX1" fmla="*/ 11049 w 208692"/>
                    <a:gd name="connsiteY1" fmla="*/ 104489 h 113918"/>
                    <a:gd name="connsiteX2" fmla="*/ 13049 w 208692"/>
                    <a:gd name="connsiteY2" fmla="*/ 113919 h 113918"/>
                    <a:gd name="connsiteX3" fmla="*/ 208693 w 208692"/>
                    <a:gd name="connsiteY3" fmla="*/ 80772 h 113918"/>
                    <a:gd name="connsiteX4" fmla="*/ 171545 w 208692"/>
                    <a:gd name="connsiteY4" fmla="*/ 0 h 113918"/>
                    <a:gd name="connsiteX5" fmla="*/ 11335 w 208692"/>
                    <a:gd name="connsiteY5" fmla="*/ 48768 h 113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8692" h="113918">
                      <a:moveTo>
                        <a:pt x="0" y="52197"/>
                      </a:moveTo>
                      <a:lnTo>
                        <a:pt x="11049" y="104489"/>
                      </a:lnTo>
                      <a:lnTo>
                        <a:pt x="13049" y="113919"/>
                      </a:lnTo>
                      <a:lnTo>
                        <a:pt x="208693" y="80772"/>
                      </a:lnTo>
                      <a:lnTo>
                        <a:pt x="171545" y="0"/>
                      </a:lnTo>
                      <a:lnTo>
                        <a:pt x="11335" y="48768"/>
                      </a:lnTo>
                      <a:close/>
                    </a:path>
                  </a:pathLst>
                </a:custGeom>
                <a:solidFill>
                  <a:srgbClr val="FF7D6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4" name="任意多边形 43"/>
              <p:cNvSpPr/>
              <p:nvPr/>
            </p:nvSpPr>
            <p:spPr>
              <a:xfrm>
                <a:off x="8017478" y="4037361"/>
                <a:ext cx="327184" cy="494633"/>
              </a:xfrm>
              <a:custGeom>
                <a:avLst/>
                <a:gdLst>
                  <a:gd name="connsiteX0" fmla="*/ 327184 w 327184"/>
                  <a:gd name="connsiteY0" fmla="*/ 0 h 494633"/>
                  <a:gd name="connsiteX1" fmla="*/ 260699 w 327184"/>
                  <a:gd name="connsiteY1" fmla="*/ 112490 h 494633"/>
                  <a:gd name="connsiteX2" fmla="*/ 209455 w 327184"/>
                  <a:gd name="connsiteY2" fmla="*/ 348615 h 494633"/>
                  <a:gd name="connsiteX3" fmla="*/ 0 w 327184"/>
                  <a:gd name="connsiteY3" fmla="*/ 397383 h 494633"/>
                  <a:gd name="connsiteX4" fmla="*/ 21146 w 327184"/>
                  <a:gd name="connsiteY4" fmla="*/ 494633 h 494633"/>
                  <a:gd name="connsiteX5" fmla="*/ 312134 w 327184"/>
                  <a:gd name="connsiteY5" fmla="*/ 465487 h 494633"/>
                  <a:gd name="connsiteX6" fmla="*/ 312134 w 327184"/>
                  <a:gd name="connsiteY6" fmla="*/ 200882 h 494633"/>
                  <a:gd name="connsiteX7" fmla="*/ 327184 w 327184"/>
                  <a:gd name="connsiteY7" fmla="*/ 0 h 494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7184" h="494633">
                    <a:moveTo>
                      <a:pt x="327184" y="0"/>
                    </a:moveTo>
                    <a:cubicBezTo>
                      <a:pt x="327184" y="0"/>
                      <a:pt x="274225" y="65342"/>
                      <a:pt x="260699" y="112490"/>
                    </a:cubicBezTo>
                    <a:cubicBezTo>
                      <a:pt x="247174" y="159639"/>
                      <a:pt x="209455" y="348615"/>
                      <a:pt x="209455" y="348615"/>
                    </a:cubicBezTo>
                    <a:lnTo>
                      <a:pt x="0" y="397383"/>
                    </a:lnTo>
                    <a:lnTo>
                      <a:pt x="21146" y="494633"/>
                    </a:lnTo>
                    <a:lnTo>
                      <a:pt x="312134" y="465487"/>
                    </a:lnTo>
                    <a:lnTo>
                      <a:pt x="312134" y="200882"/>
                    </a:lnTo>
                    <a:lnTo>
                      <a:pt x="327184" y="0"/>
                    </a:lnTo>
                    <a:close/>
                  </a:path>
                </a:pathLst>
              </a:custGeom>
              <a:solidFill>
                <a:srgbClr val="348F6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45" name="组合 44"/>
              <p:cNvGrpSpPr/>
              <p:nvPr/>
            </p:nvGrpSpPr>
            <p:grpSpPr>
              <a:xfrm>
                <a:off x="7659909" y="4606003"/>
                <a:ext cx="929545" cy="822578"/>
                <a:chOff x="7659909" y="4606003"/>
                <a:chExt cx="929545" cy="822578"/>
              </a:xfrm>
            </p:grpSpPr>
            <p:grpSp>
              <p:nvGrpSpPr>
                <p:cNvPr id="100" name="组合 99"/>
                <p:cNvGrpSpPr/>
                <p:nvPr/>
              </p:nvGrpSpPr>
              <p:grpSpPr>
                <a:xfrm>
                  <a:off x="7659909" y="5222556"/>
                  <a:ext cx="329279" cy="206025"/>
                  <a:chOff x="7659909" y="5222556"/>
                  <a:chExt cx="329279" cy="206025"/>
                </a:xfrm>
              </p:grpSpPr>
              <p:sp>
                <p:nvSpPr>
                  <p:cNvPr id="102" name="任意多边形 101"/>
                  <p:cNvSpPr/>
                  <p:nvPr/>
                </p:nvSpPr>
                <p:spPr>
                  <a:xfrm>
                    <a:off x="7660005" y="5222556"/>
                    <a:ext cx="329183" cy="206025"/>
                  </a:xfrm>
                  <a:custGeom>
                    <a:avLst/>
                    <a:gdLst>
                      <a:gd name="connsiteX0" fmla="*/ 329184 w 329183"/>
                      <a:gd name="connsiteY0" fmla="*/ 53054 h 206025"/>
                      <a:gd name="connsiteX1" fmla="*/ 299466 w 329183"/>
                      <a:gd name="connsiteY1" fmla="*/ 175451 h 206025"/>
                      <a:gd name="connsiteX2" fmla="*/ 296609 w 329183"/>
                      <a:gd name="connsiteY2" fmla="*/ 182594 h 206025"/>
                      <a:gd name="connsiteX3" fmla="*/ 287369 w 329183"/>
                      <a:gd name="connsiteY3" fmla="*/ 206026 h 206025"/>
                      <a:gd name="connsiteX4" fmla="*/ 246507 w 329183"/>
                      <a:gd name="connsiteY4" fmla="*/ 190119 h 206025"/>
                      <a:gd name="connsiteX5" fmla="*/ 210026 w 329183"/>
                      <a:gd name="connsiteY5" fmla="*/ 175832 h 206025"/>
                      <a:gd name="connsiteX6" fmla="*/ 0 w 329183"/>
                      <a:gd name="connsiteY6" fmla="*/ 94012 h 206025"/>
                      <a:gd name="connsiteX7" fmla="*/ 12001 w 329183"/>
                      <a:gd name="connsiteY7" fmla="*/ 63437 h 206025"/>
                      <a:gd name="connsiteX8" fmla="*/ 14764 w 329183"/>
                      <a:gd name="connsiteY8" fmla="*/ 59246 h 206025"/>
                      <a:gd name="connsiteX9" fmla="*/ 27051 w 329183"/>
                      <a:gd name="connsiteY9" fmla="*/ 52292 h 206025"/>
                      <a:gd name="connsiteX10" fmla="*/ 152686 w 329183"/>
                      <a:gd name="connsiteY10" fmla="*/ 38481 h 206025"/>
                      <a:gd name="connsiteX11" fmla="*/ 203263 w 329183"/>
                      <a:gd name="connsiteY11" fmla="*/ 0 h 206025"/>
                      <a:gd name="connsiteX12" fmla="*/ 329184 w 329183"/>
                      <a:gd name="connsiteY12" fmla="*/ 53054 h 206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29183" h="206025">
                        <a:moveTo>
                          <a:pt x="329184" y="53054"/>
                        </a:moveTo>
                        <a:cubicBezTo>
                          <a:pt x="323659" y="91059"/>
                          <a:pt x="303657" y="160877"/>
                          <a:pt x="299466" y="175451"/>
                        </a:cubicBezTo>
                        <a:lnTo>
                          <a:pt x="296609" y="182594"/>
                        </a:lnTo>
                        <a:lnTo>
                          <a:pt x="287369" y="206026"/>
                        </a:lnTo>
                        <a:lnTo>
                          <a:pt x="246507" y="190119"/>
                        </a:lnTo>
                        <a:lnTo>
                          <a:pt x="210026" y="175832"/>
                        </a:lnTo>
                        <a:lnTo>
                          <a:pt x="0" y="94012"/>
                        </a:lnTo>
                        <a:lnTo>
                          <a:pt x="12001" y="63437"/>
                        </a:lnTo>
                        <a:cubicBezTo>
                          <a:pt x="12763" y="62008"/>
                          <a:pt x="13716" y="60579"/>
                          <a:pt x="14764" y="59246"/>
                        </a:cubicBezTo>
                        <a:cubicBezTo>
                          <a:pt x="17621" y="55817"/>
                          <a:pt x="21526" y="52769"/>
                          <a:pt x="27051" y="52292"/>
                        </a:cubicBezTo>
                        <a:cubicBezTo>
                          <a:pt x="49149" y="50102"/>
                          <a:pt x="128206" y="47435"/>
                          <a:pt x="152686" y="38481"/>
                        </a:cubicBezTo>
                        <a:cubicBezTo>
                          <a:pt x="171640" y="31528"/>
                          <a:pt x="194119" y="9525"/>
                          <a:pt x="203263" y="0"/>
                        </a:cubicBezTo>
                        <a:lnTo>
                          <a:pt x="329184" y="53054"/>
                        </a:lnTo>
                        <a:close/>
                      </a:path>
                    </a:pathLst>
                  </a:custGeom>
                  <a:solidFill>
                    <a:srgbClr val="3A435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grpSp>
                <p:nvGrpSpPr>
                  <p:cNvPr id="103" name="组合 102"/>
                  <p:cNvGrpSpPr/>
                  <p:nvPr/>
                </p:nvGrpSpPr>
                <p:grpSpPr>
                  <a:xfrm>
                    <a:off x="7761922" y="5239372"/>
                    <a:ext cx="94861" cy="54072"/>
                    <a:chOff x="7761922" y="5239372"/>
                    <a:chExt cx="94861" cy="54072"/>
                  </a:xfrm>
                  <a:solidFill>
                    <a:srgbClr val="FFFFFF"/>
                  </a:solidFill>
                </p:grpSpPr>
                <p:sp>
                  <p:nvSpPr>
                    <p:cNvPr id="105" name="任意多边形 104"/>
                    <p:cNvSpPr/>
                    <p:nvPr/>
                  </p:nvSpPr>
                  <p:spPr>
                    <a:xfrm>
                      <a:off x="7820881" y="5239372"/>
                      <a:ext cx="35901" cy="45690"/>
                    </a:xfrm>
                    <a:custGeom>
                      <a:avLst/>
                      <a:gdLst>
                        <a:gd name="connsiteX0" fmla="*/ 35624 w 35901"/>
                        <a:gd name="connsiteY0" fmla="*/ 36334 h 45690"/>
                        <a:gd name="connsiteX1" fmla="*/ 35815 w 35901"/>
                        <a:gd name="connsiteY1" fmla="*/ 37667 h 45690"/>
                        <a:gd name="connsiteX2" fmla="*/ 31433 w 35901"/>
                        <a:gd name="connsiteY2" fmla="*/ 45668 h 45690"/>
                        <a:gd name="connsiteX3" fmla="*/ 25813 w 35901"/>
                        <a:gd name="connsiteY3" fmla="*/ 43763 h 45690"/>
                        <a:gd name="connsiteX4" fmla="*/ 11050 w 35901"/>
                        <a:gd name="connsiteY4" fmla="*/ 29380 h 45690"/>
                        <a:gd name="connsiteX5" fmla="*/ 191 w 35901"/>
                        <a:gd name="connsiteY5" fmla="*/ 9378 h 45690"/>
                        <a:gd name="connsiteX6" fmla="*/ 12859 w 35901"/>
                        <a:gd name="connsiteY6" fmla="*/ 1663 h 45690"/>
                        <a:gd name="connsiteX7" fmla="*/ 35624 w 35901"/>
                        <a:gd name="connsiteY7" fmla="*/ 36334 h 456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5901" h="45690">
                          <a:moveTo>
                            <a:pt x="35624" y="36334"/>
                          </a:moveTo>
                          <a:cubicBezTo>
                            <a:pt x="35719" y="36810"/>
                            <a:pt x="35719" y="37191"/>
                            <a:pt x="35815" y="37667"/>
                          </a:cubicBezTo>
                          <a:cubicBezTo>
                            <a:pt x="36196" y="40906"/>
                            <a:pt x="35434" y="45382"/>
                            <a:pt x="31433" y="45668"/>
                          </a:cubicBezTo>
                          <a:cubicBezTo>
                            <a:pt x="29433" y="45859"/>
                            <a:pt x="27528" y="44811"/>
                            <a:pt x="25813" y="43763"/>
                          </a:cubicBezTo>
                          <a:cubicBezTo>
                            <a:pt x="20003" y="39953"/>
                            <a:pt x="15336" y="34810"/>
                            <a:pt x="11050" y="29380"/>
                          </a:cubicBezTo>
                          <a:cubicBezTo>
                            <a:pt x="6477" y="23475"/>
                            <a:pt x="1620" y="17093"/>
                            <a:pt x="191" y="9378"/>
                          </a:cubicBezTo>
                          <a:cubicBezTo>
                            <a:pt x="-1333" y="1377"/>
                            <a:pt x="6573" y="-2433"/>
                            <a:pt x="12859" y="1663"/>
                          </a:cubicBezTo>
                          <a:cubicBezTo>
                            <a:pt x="23623" y="8711"/>
                            <a:pt x="33624" y="22713"/>
                            <a:pt x="35624" y="36334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 dirty="0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06" name="任意多边形 105"/>
                    <p:cNvSpPr/>
                    <p:nvPr/>
                  </p:nvSpPr>
                  <p:spPr>
                    <a:xfrm>
                      <a:off x="7792783" y="5247373"/>
                      <a:ext cx="35901" cy="45690"/>
                    </a:xfrm>
                    <a:custGeom>
                      <a:avLst/>
                      <a:gdLst>
                        <a:gd name="connsiteX0" fmla="*/ 35624 w 35901"/>
                        <a:gd name="connsiteY0" fmla="*/ 36334 h 45690"/>
                        <a:gd name="connsiteX1" fmla="*/ 35814 w 35901"/>
                        <a:gd name="connsiteY1" fmla="*/ 37667 h 45690"/>
                        <a:gd name="connsiteX2" fmla="*/ 31433 w 35901"/>
                        <a:gd name="connsiteY2" fmla="*/ 45668 h 45690"/>
                        <a:gd name="connsiteX3" fmla="*/ 25813 w 35901"/>
                        <a:gd name="connsiteY3" fmla="*/ 43763 h 45690"/>
                        <a:gd name="connsiteX4" fmla="*/ 11049 w 35901"/>
                        <a:gd name="connsiteY4" fmla="*/ 29380 h 45690"/>
                        <a:gd name="connsiteX5" fmla="*/ 191 w 35901"/>
                        <a:gd name="connsiteY5" fmla="*/ 9378 h 45690"/>
                        <a:gd name="connsiteX6" fmla="*/ 12859 w 35901"/>
                        <a:gd name="connsiteY6" fmla="*/ 1663 h 45690"/>
                        <a:gd name="connsiteX7" fmla="*/ 35624 w 35901"/>
                        <a:gd name="connsiteY7" fmla="*/ 36334 h 456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5901" h="45690">
                          <a:moveTo>
                            <a:pt x="35624" y="36334"/>
                          </a:moveTo>
                          <a:cubicBezTo>
                            <a:pt x="35719" y="36810"/>
                            <a:pt x="35719" y="37191"/>
                            <a:pt x="35814" y="37667"/>
                          </a:cubicBezTo>
                          <a:cubicBezTo>
                            <a:pt x="36196" y="40906"/>
                            <a:pt x="35433" y="45383"/>
                            <a:pt x="31433" y="45668"/>
                          </a:cubicBezTo>
                          <a:cubicBezTo>
                            <a:pt x="29433" y="45859"/>
                            <a:pt x="27528" y="44811"/>
                            <a:pt x="25813" y="43763"/>
                          </a:cubicBezTo>
                          <a:cubicBezTo>
                            <a:pt x="20003" y="39953"/>
                            <a:pt x="15336" y="34810"/>
                            <a:pt x="11049" y="29380"/>
                          </a:cubicBezTo>
                          <a:cubicBezTo>
                            <a:pt x="6478" y="23475"/>
                            <a:pt x="1620" y="17093"/>
                            <a:pt x="191" y="9378"/>
                          </a:cubicBezTo>
                          <a:cubicBezTo>
                            <a:pt x="-1333" y="1377"/>
                            <a:pt x="6573" y="-2433"/>
                            <a:pt x="12859" y="1663"/>
                          </a:cubicBezTo>
                          <a:cubicBezTo>
                            <a:pt x="23718" y="8711"/>
                            <a:pt x="33624" y="22618"/>
                            <a:pt x="35624" y="36334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 dirty="0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07" name="任意多边形 106"/>
                    <p:cNvSpPr/>
                    <p:nvPr/>
                  </p:nvSpPr>
                  <p:spPr>
                    <a:xfrm>
                      <a:off x="7761922" y="5247754"/>
                      <a:ext cx="35901" cy="45690"/>
                    </a:xfrm>
                    <a:custGeom>
                      <a:avLst/>
                      <a:gdLst>
                        <a:gd name="connsiteX0" fmla="*/ 35624 w 35901"/>
                        <a:gd name="connsiteY0" fmla="*/ 36334 h 45690"/>
                        <a:gd name="connsiteX1" fmla="*/ 35814 w 35901"/>
                        <a:gd name="connsiteY1" fmla="*/ 37667 h 45690"/>
                        <a:gd name="connsiteX2" fmla="*/ 31433 w 35901"/>
                        <a:gd name="connsiteY2" fmla="*/ 45668 h 45690"/>
                        <a:gd name="connsiteX3" fmla="*/ 25813 w 35901"/>
                        <a:gd name="connsiteY3" fmla="*/ 43763 h 45690"/>
                        <a:gd name="connsiteX4" fmla="*/ 11049 w 35901"/>
                        <a:gd name="connsiteY4" fmla="*/ 29380 h 45690"/>
                        <a:gd name="connsiteX5" fmla="*/ 191 w 35901"/>
                        <a:gd name="connsiteY5" fmla="*/ 9378 h 45690"/>
                        <a:gd name="connsiteX6" fmla="*/ 12859 w 35901"/>
                        <a:gd name="connsiteY6" fmla="*/ 1663 h 45690"/>
                        <a:gd name="connsiteX7" fmla="*/ 35624 w 35901"/>
                        <a:gd name="connsiteY7" fmla="*/ 36334 h 456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5901" h="45690">
                          <a:moveTo>
                            <a:pt x="35624" y="36334"/>
                          </a:moveTo>
                          <a:cubicBezTo>
                            <a:pt x="35719" y="36810"/>
                            <a:pt x="35719" y="37191"/>
                            <a:pt x="35814" y="37667"/>
                          </a:cubicBezTo>
                          <a:cubicBezTo>
                            <a:pt x="36196" y="40906"/>
                            <a:pt x="35433" y="45382"/>
                            <a:pt x="31433" y="45668"/>
                          </a:cubicBezTo>
                          <a:cubicBezTo>
                            <a:pt x="29433" y="45859"/>
                            <a:pt x="27528" y="44811"/>
                            <a:pt x="25813" y="43763"/>
                          </a:cubicBezTo>
                          <a:cubicBezTo>
                            <a:pt x="20003" y="39953"/>
                            <a:pt x="15336" y="34810"/>
                            <a:pt x="11049" y="29380"/>
                          </a:cubicBezTo>
                          <a:cubicBezTo>
                            <a:pt x="6477" y="23475"/>
                            <a:pt x="1620" y="17093"/>
                            <a:pt x="191" y="9378"/>
                          </a:cubicBezTo>
                          <a:cubicBezTo>
                            <a:pt x="-1333" y="1377"/>
                            <a:pt x="6573" y="-2433"/>
                            <a:pt x="12859" y="1663"/>
                          </a:cubicBezTo>
                          <a:cubicBezTo>
                            <a:pt x="23718" y="8711"/>
                            <a:pt x="33624" y="22713"/>
                            <a:pt x="35624" y="36334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 dirty="0"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104" name="任意多边形 103"/>
                  <p:cNvSpPr/>
                  <p:nvPr/>
                </p:nvSpPr>
                <p:spPr>
                  <a:xfrm>
                    <a:off x="7659909" y="5281707"/>
                    <a:ext cx="251841" cy="132492"/>
                  </a:xfrm>
                  <a:custGeom>
                    <a:avLst/>
                    <a:gdLst>
                      <a:gd name="connsiteX0" fmla="*/ 14859 w 251841"/>
                      <a:gd name="connsiteY0" fmla="*/ 0 h 132492"/>
                      <a:gd name="connsiteX1" fmla="*/ 251841 w 251841"/>
                      <a:gd name="connsiteY1" fmla="*/ 104108 h 132492"/>
                      <a:gd name="connsiteX2" fmla="*/ 250888 w 251841"/>
                      <a:gd name="connsiteY2" fmla="*/ 132493 h 132492"/>
                      <a:gd name="connsiteX3" fmla="*/ 0 w 251841"/>
                      <a:gd name="connsiteY3" fmla="*/ 34766 h 132492"/>
                      <a:gd name="connsiteX4" fmla="*/ 12002 w 251841"/>
                      <a:gd name="connsiteY4" fmla="*/ 4191 h 132492"/>
                      <a:gd name="connsiteX5" fmla="*/ 14859 w 251841"/>
                      <a:gd name="connsiteY5" fmla="*/ 0 h 1324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1841" h="132492">
                        <a:moveTo>
                          <a:pt x="14859" y="0"/>
                        </a:moveTo>
                        <a:lnTo>
                          <a:pt x="251841" y="104108"/>
                        </a:lnTo>
                        <a:lnTo>
                          <a:pt x="250888" y="132493"/>
                        </a:lnTo>
                        <a:lnTo>
                          <a:pt x="0" y="34766"/>
                        </a:lnTo>
                        <a:lnTo>
                          <a:pt x="12002" y="4191"/>
                        </a:lnTo>
                        <a:cubicBezTo>
                          <a:pt x="12859" y="2857"/>
                          <a:pt x="13811" y="1429"/>
                          <a:pt x="1485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01" name="任意多边形 100"/>
                <p:cNvSpPr/>
                <p:nvPr/>
              </p:nvSpPr>
              <p:spPr>
                <a:xfrm>
                  <a:off x="7838789" y="4606003"/>
                  <a:ext cx="750665" cy="696563"/>
                </a:xfrm>
                <a:custGeom>
                  <a:avLst/>
                  <a:gdLst>
                    <a:gd name="connsiteX0" fmla="*/ 519112 w 750665"/>
                    <a:gd name="connsiteY0" fmla="*/ 0 h 696563"/>
                    <a:gd name="connsiteX1" fmla="*/ 224981 w 750665"/>
                    <a:gd name="connsiteY1" fmla="*/ 74390 h 696563"/>
                    <a:gd name="connsiteX2" fmla="*/ 0 w 750665"/>
                    <a:gd name="connsiteY2" fmla="*/ 606647 h 696563"/>
                    <a:gd name="connsiteX3" fmla="*/ 185547 w 750665"/>
                    <a:gd name="connsiteY3" fmla="*/ 696563 h 696563"/>
                    <a:gd name="connsiteX4" fmla="*/ 401574 w 750665"/>
                    <a:gd name="connsiteY4" fmla="*/ 173450 h 696563"/>
                    <a:gd name="connsiteX5" fmla="*/ 706850 w 750665"/>
                    <a:gd name="connsiteY5" fmla="*/ 191262 h 696563"/>
                    <a:gd name="connsiteX6" fmla="*/ 750666 w 750665"/>
                    <a:gd name="connsiteY6" fmla="*/ 20098 h 696563"/>
                    <a:gd name="connsiteX7" fmla="*/ 519112 w 750665"/>
                    <a:gd name="connsiteY7" fmla="*/ 0 h 6965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50665" h="696563">
                      <a:moveTo>
                        <a:pt x="519112" y="0"/>
                      </a:moveTo>
                      <a:cubicBezTo>
                        <a:pt x="519112" y="0"/>
                        <a:pt x="256413" y="57531"/>
                        <a:pt x="224981" y="74390"/>
                      </a:cubicBezTo>
                      <a:cubicBezTo>
                        <a:pt x="193453" y="91249"/>
                        <a:pt x="0" y="606647"/>
                        <a:pt x="0" y="606647"/>
                      </a:cubicBezTo>
                      <a:lnTo>
                        <a:pt x="185547" y="696563"/>
                      </a:lnTo>
                      <a:lnTo>
                        <a:pt x="401574" y="173450"/>
                      </a:lnTo>
                      <a:lnTo>
                        <a:pt x="706850" y="191262"/>
                      </a:lnTo>
                      <a:lnTo>
                        <a:pt x="750666" y="20098"/>
                      </a:lnTo>
                      <a:lnTo>
                        <a:pt x="519112" y="0"/>
                      </a:lnTo>
                      <a:close/>
                    </a:path>
                  </a:pathLst>
                </a:custGeom>
                <a:solidFill>
                  <a:srgbClr val="25272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6" name="组合 45"/>
              <p:cNvGrpSpPr/>
              <p:nvPr/>
            </p:nvGrpSpPr>
            <p:grpSpPr>
              <a:xfrm>
                <a:off x="7747158" y="4642484"/>
                <a:ext cx="982884" cy="860869"/>
                <a:chOff x="7747158" y="4642484"/>
                <a:chExt cx="982884" cy="860869"/>
              </a:xfrm>
            </p:grpSpPr>
            <p:grpSp>
              <p:nvGrpSpPr>
                <p:cNvPr id="90" name="组合 89"/>
                <p:cNvGrpSpPr/>
                <p:nvPr/>
              </p:nvGrpSpPr>
              <p:grpSpPr>
                <a:xfrm>
                  <a:off x="7747158" y="5297233"/>
                  <a:ext cx="329183" cy="206120"/>
                  <a:chOff x="7747158" y="5297233"/>
                  <a:chExt cx="329183" cy="206120"/>
                </a:xfrm>
              </p:grpSpPr>
              <p:sp>
                <p:nvSpPr>
                  <p:cNvPr id="94" name="任意多边形 93"/>
                  <p:cNvSpPr/>
                  <p:nvPr/>
                </p:nvSpPr>
                <p:spPr>
                  <a:xfrm>
                    <a:off x="7747158" y="5297233"/>
                    <a:ext cx="329183" cy="206025"/>
                  </a:xfrm>
                  <a:custGeom>
                    <a:avLst/>
                    <a:gdLst>
                      <a:gd name="connsiteX0" fmla="*/ 329184 w 329183"/>
                      <a:gd name="connsiteY0" fmla="*/ 53054 h 206025"/>
                      <a:gd name="connsiteX1" fmla="*/ 299466 w 329183"/>
                      <a:gd name="connsiteY1" fmla="*/ 175450 h 206025"/>
                      <a:gd name="connsiteX2" fmla="*/ 296608 w 329183"/>
                      <a:gd name="connsiteY2" fmla="*/ 182594 h 206025"/>
                      <a:gd name="connsiteX3" fmla="*/ 287369 w 329183"/>
                      <a:gd name="connsiteY3" fmla="*/ 206026 h 206025"/>
                      <a:gd name="connsiteX4" fmla="*/ 246507 w 329183"/>
                      <a:gd name="connsiteY4" fmla="*/ 190119 h 206025"/>
                      <a:gd name="connsiteX5" fmla="*/ 210026 w 329183"/>
                      <a:gd name="connsiteY5" fmla="*/ 175831 h 206025"/>
                      <a:gd name="connsiteX6" fmla="*/ 0 w 329183"/>
                      <a:gd name="connsiteY6" fmla="*/ 94012 h 206025"/>
                      <a:gd name="connsiteX7" fmla="*/ 12001 w 329183"/>
                      <a:gd name="connsiteY7" fmla="*/ 63436 h 206025"/>
                      <a:gd name="connsiteX8" fmla="*/ 14764 w 329183"/>
                      <a:gd name="connsiteY8" fmla="*/ 59245 h 206025"/>
                      <a:gd name="connsiteX9" fmla="*/ 27051 w 329183"/>
                      <a:gd name="connsiteY9" fmla="*/ 52292 h 206025"/>
                      <a:gd name="connsiteX10" fmla="*/ 152686 w 329183"/>
                      <a:gd name="connsiteY10" fmla="*/ 38481 h 206025"/>
                      <a:gd name="connsiteX11" fmla="*/ 203263 w 329183"/>
                      <a:gd name="connsiteY11" fmla="*/ 0 h 206025"/>
                      <a:gd name="connsiteX12" fmla="*/ 329184 w 329183"/>
                      <a:gd name="connsiteY12" fmla="*/ 53054 h 206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29183" h="206025">
                        <a:moveTo>
                          <a:pt x="329184" y="53054"/>
                        </a:moveTo>
                        <a:cubicBezTo>
                          <a:pt x="323660" y="91059"/>
                          <a:pt x="303657" y="160877"/>
                          <a:pt x="299466" y="175450"/>
                        </a:cubicBezTo>
                        <a:lnTo>
                          <a:pt x="296608" y="182594"/>
                        </a:lnTo>
                        <a:lnTo>
                          <a:pt x="287369" y="206026"/>
                        </a:lnTo>
                        <a:lnTo>
                          <a:pt x="246507" y="190119"/>
                        </a:lnTo>
                        <a:lnTo>
                          <a:pt x="210026" y="175831"/>
                        </a:lnTo>
                        <a:lnTo>
                          <a:pt x="0" y="94012"/>
                        </a:lnTo>
                        <a:lnTo>
                          <a:pt x="12001" y="63436"/>
                        </a:lnTo>
                        <a:cubicBezTo>
                          <a:pt x="12763" y="62008"/>
                          <a:pt x="13716" y="60579"/>
                          <a:pt x="14764" y="59245"/>
                        </a:cubicBezTo>
                        <a:cubicBezTo>
                          <a:pt x="17621" y="55816"/>
                          <a:pt x="21526" y="52768"/>
                          <a:pt x="27051" y="52292"/>
                        </a:cubicBezTo>
                        <a:cubicBezTo>
                          <a:pt x="49149" y="50101"/>
                          <a:pt x="128206" y="47434"/>
                          <a:pt x="152686" y="38481"/>
                        </a:cubicBezTo>
                        <a:cubicBezTo>
                          <a:pt x="171640" y="31528"/>
                          <a:pt x="194120" y="9525"/>
                          <a:pt x="203263" y="0"/>
                        </a:cubicBezTo>
                        <a:lnTo>
                          <a:pt x="329184" y="53054"/>
                        </a:lnTo>
                        <a:close/>
                      </a:path>
                    </a:pathLst>
                  </a:custGeom>
                  <a:solidFill>
                    <a:srgbClr val="3A435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grpSp>
                <p:nvGrpSpPr>
                  <p:cNvPr id="95" name="组合 94"/>
                  <p:cNvGrpSpPr/>
                  <p:nvPr/>
                </p:nvGrpSpPr>
                <p:grpSpPr>
                  <a:xfrm>
                    <a:off x="7849075" y="5314048"/>
                    <a:ext cx="94861" cy="54072"/>
                    <a:chOff x="7849075" y="5314048"/>
                    <a:chExt cx="94861" cy="54072"/>
                  </a:xfrm>
                  <a:solidFill>
                    <a:srgbClr val="FFFFFF"/>
                  </a:solidFill>
                </p:grpSpPr>
                <p:sp>
                  <p:nvSpPr>
                    <p:cNvPr id="97" name="任意多边形 96"/>
                    <p:cNvSpPr/>
                    <p:nvPr/>
                  </p:nvSpPr>
                  <p:spPr>
                    <a:xfrm>
                      <a:off x="7908035" y="5314048"/>
                      <a:ext cx="35901" cy="45690"/>
                    </a:xfrm>
                    <a:custGeom>
                      <a:avLst/>
                      <a:gdLst>
                        <a:gd name="connsiteX0" fmla="*/ 35624 w 35901"/>
                        <a:gd name="connsiteY0" fmla="*/ 36334 h 45690"/>
                        <a:gd name="connsiteX1" fmla="*/ 35814 w 35901"/>
                        <a:gd name="connsiteY1" fmla="*/ 37667 h 45690"/>
                        <a:gd name="connsiteX2" fmla="*/ 31433 w 35901"/>
                        <a:gd name="connsiteY2" fmla="*/ 45668 h 45690"/>
                        <a:gd name="connsiteX3" fmla="*/ 25813 w 35901"/>
                        <a:gd name="connsiteY3" fmla="*/ 43763 h 45690"/>
                        <a:gd name="connsiteX4" fmla="*/ 11049 w 35901"/>
                        <a:gd name="connsiteY4" fmla="*/ 29380 h 45690"/>
                        <a:gd name="connsiteX5" fmla="*/ 191 w 35901"/>
                        <a:gd name="connsiteY5" fmla="*/ 9378 h 45690"/>
                        <a:gd name="connsiteX6" fmla="*/ 12859 w 35901"/>
                        <a:gd name="connsiteY6" fmla="*/ 1663 h 45690"/>
                        <a:gd name="connsiteX7" fmla="*/ 35624 w 35901"/>
                        <a:gd name="connsiteY7" fmla="*/ 36334 h 456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5901" h="45690">
                          <a:moveTo>
                            <a:pt x="35624" y="36334"/>
                          </a:moveTo>
                          <a:cubicBezTo>
                            <a:pt x="35719" y="36810"/>
                            <a:pt x="35719" y="37191"/>
                            <a:pt x="35814" y="37667"/>
                          </a:cubicBezTo>
                          <a:cubicBezTo>
                            <a:pt x="36195" y="40906"/>
                            <a:pt x="35433" y="45383"/>
                            <a:pt x="31433" y="45668"/>
                          </a:cubicBezTo>
                          <a:cubicBezTo>
                            <a:pt x="29433" y="45859"/>
                            <a:pt x="27528" y="44811"/>
                            <a:pt x="25813" y="43763"/>
                          </a:cubicBezTo>
                          <a:cubicBezTo>
                            <a:pt x="20003" y="39953"/>
                            <a:pt x="15336" y="34810"/>
                            <a:pt x="11049" y="29380"/>
                          </a:cubicBezTo>
                          <a:cubicBezTo>
                            <a:pt x="6478" y="23475"/>
                            <a:pt x="1620" y="17093"/>
                            <a:pt x="191" y="9378"/>
                          </a:cubicBezTo>
                          <a:cubicBezTo>
                            <a:pt x="-1333" y="1377"/>
                            <a:pt x="6573" y="-2433"/>
                            <a:pt x="12859" y="1663"/>
                          </a:cubicBezTo>
                          <a:cubicBezTo>
                            <a:pt x="23622" y="8711"/>
                            <a:pt x="33624" y="22713"/>
                            <a:pt x="35624" y="36334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 dirty="0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98" name="任意多边形 97"/>
                    <p:cNvSpPr/>
                    <p:nvPr/>
                  </p:nvSpPr>
                  <p:spPr>
                    <a:xfrm>
                      <a:off x="7879936" y="5322049"/>
                      <a:ext cx="35901" cy="45690"/>
                    </a:xfrm>
                    <a:custGeom>
                      <a:avLst/>
                      <a:gdLst>
                        <a:gd name="connsiteX0" fmla="*/ 35624 w 35901"/>
                        <a:gd name="connsiteY0" fmla="*/ 36334 h 45690"/>
                        <a:gd name="connsiteX1" fmla="*/ 35814 w 35901"/>
                        <a:gd name="connsiteY1" fmla="*/ 37667 h 45690"/>
                        <a:gd name="connsiteX2" fmla="*/ 31433 w 35901"/>
                        <a:gd name="connsiteY2" fmla="*/ 45668 h 45690"/>
                        <a:gd name="connsiteX3" fmla="*/ 25813 w 35901"/>
                        <a:gd name="connsiteY3" fmla="*/ 43763 h 45690"/>
                        <a:gd name="connsiteX4" fmla="*/ 11050 w 35901"/>
                        <a:gd name="connsiteY4" fmla="*/ 29380 h 45690"/>
                        <a:gd name="connsiteX5" fmla="*/ 191 w 35901"/>
                        <a:gd name="connsiteY5" fmla="*/ 9378 h 45690"/>
                        <a:gd name="connsiteX6" fmla="*/ 12859 w 35901"/>
                        <a:gd name="connsiteY6" fmla="*/ 1663 h 45690"/>
                        <a:gd name="connsiteX7" fmla="*/ 35624 w 35901"/>
                        <a:gd name="connsiteY7" fmla="*/ 36334 h 456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5901" h="45690">
                          <a:moveTo>
                            <a:pt x="35624" y="36334"/>
                          </a:moveTo>
                          <a:cubicBezTo>
                            <a:pt x="35719" y="36810"/>
                            <a:pt x="35719" y="37191"/>
                            <a:pt x="35814" y="37667"/>
                          </a:cubicBezTo>
                          <a:cubicBezTo>
                            <a:pt x="36196" y="40906"/>
                            <a:pt x="35434" y="45383"/>
                            <a:pt x="31433" y="45668"/>
                          </a:cubicBezTo>
                          <a:cubicBezTo>
                            <a:pt x="29433" y="45859"/>
                            <a:pt x="27528" y="44811"/>
                            <a:pt x="25813" y="43763"/>
                          </a:cubicBezTo>
                          <a:cubicBezTo>
                            <a:pt x="20003" y="39953"/>
                            <a:pt x="15336" y="34810"/>
                            <a:pt x="11050" y="29380"/>
                          </a:cubicBezTo>
                          <a:cubicBezTo>
                            <a:pt x="6478" y="23475"/>
                            <a:pt x="1620" y="17093"/>
                            <a:pt x="191" y="9378"/>
                          </a:cubicBezTo>
                          <a:cubicBezTo>
                            <a:pt x="-1333" y="1377"/>
                            <a:pt x="6573" y="-2433"/>
                            <a:pt x="12859" y="1663"/>
                          </a:cubicBezTo>
                          <a:cubicBezTo>
                            <a:pt x="23718" y="8711"/>
                            <a:pt x="33624" y="22618"/>
                            <a:pt x="35624" y="36334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 dirty="0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99" name="任意多边形 98"/>
                    <p:cNvSpPr/>
                    <p:nvPr/>
                  </p:nvSpPr>
                  <p:spPr>
                    <a:xfrm>
                      <a:off x="7849075" y="5322430"/>
                      <a:ext cx="35901" cy="45690"/>
                    </a:xfrm>
                    <a:custGeom>
                      <a:avLst/>
                      <a:gdLst>
                        <a:gd name="connsiteX0" fmla="*/ 35624 w 35901"/>
                        <a:gd name="connsiteY0" fmla="*/ 36334 h 45690"/>
                        <a:gd name="connsiteX1" fmla="*/ 35814 w 35901"/>
                        <a:gd name="connsiteY1" fmla="*/ 37667 h 45690"/>
                        <a:gd name="connsiteX2" fmla="*/ 31433 w 35901"/>
                        <a:gd name="connsiteY2" fmla="*/ 45668 h 45690"/>
                        <a:gd name="connsiteX3" fmla="*/ 25813 w 35901"/>
                        <a:gd name="connsiteY3" fmla="*/ 43763 h 45690"/>
                        <a:gd name="connsiteX4" fmla="*/ 11049 w 35901"/>
                        <a:gd name="connsiteY4" fmla="*/ 29380 h 45690"/>
                        <a:gd name="connsiteX5" fmla="*/ 191 w 35901"/>
                        <a:gd name="connsiteY5" fmla="*/ 9378 h 45690"/>
                        <a:gd name="connsiteX6" fmla="*/ 12859 w 35901"/>
                        <a:gd name="connsiteY6" fmla="*/ 1663 h 45690"/>
                        <a:gd name="connsiteX7" fmla="*/ 35624 w 35901"/>
                        <a:gd name="connsiteY7" fmla="*/ 36334 h 456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5901" h="45690">
                          <a:moveTo>
                            <a:pt x="35624" y="36334"/>
                          </a:moveTo>
                          <a:cubicBezTo>
                            <a:pt x="35719" y="36810"/>
                            <a:pt x="35719" y="37191"/>
                            <a:pt x="35814" y="37667"/>
                          </a:cubicBezTo>
                          <a:cubicBezTo>
                            <a:pt x="36196" y="40906"/>
                            <a:pt x="35433" y="45382"/>
                            <a:pt x="31433" y="45668"/>
                          </a:cubicBezTo>
                          <a:cubicBezTo>
                            <a:pt x="29433" y="45859"/>
                            <a:pt x="27528" y="44811"/>
                            <a:pt x="25813" y="43763"/>
                          </a:cubicBezTo>
                          <a:cubicBezTo>
                            <a:pt x="20003" y="39953"/>
                            <a:pt x="15336" y="34810"/>
                            <a:pt x="11049" y="29380"/>
                          </a:cubicBezTo>
                          <a:cubicBezTo>
                            <a:pt x="6478" y="23475"/>
                            <a:pt x="1620" y="17093"/>
                            <a:pt x="191" y="9378"/>
                          </a:cubicBezTo>
                          <a:cubicBezTo>
                            <a:pt x="-1333" y="1377"/>
                            <a:pt x="6573" y="-2433"/>
                            <a:pt x="12859" y="1663"/>
                          </a:cubicBezTo>
                          <a:cubicBezTo>
                            <a:pt x="23718" y="8711"/>
                            <a:pt x="33624" y="22713"/>
                            <a:pt x="35624" y="36334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 dirty="0"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96" name="任意多边形 95"/>
                  <p:cNvSpPr/>
                  <p:nvPr/>
                </p:nvSpPr>
                <p:spPr>
                  <a:xfrm>
                    <a:off x="7747158" y="5356573"/>
                    <a:ext cx="296513" cy="146780"/>
                  </a:xfrm>
                  <a:custGeom>
                    <a:avLst/>
                    <a:gdLst>
                      <a:gd name="connsiteX0" fmla="*/ 251365 w 296513"/>
                      <a:gd name="connsiteY0" fmla="*/ 103442 h 146780"/>
                      <a:gd name="connsiteX1" fmla="*/ 251365 w 296513"/>
                      <a:gd name="connsiteY1" fmla="*/ 103442 h 146780"/>
                      <a:gd name="connsiteX2" fmla="*/ 250222 w 296513"/>
                      <a:gd name="connsiteY2" fmla="*/ 102965 h 146780"/>
                      <a:gd name="connsiteX3" fmla="*/ 248603 w 296513"/>
                      <a:gd name="connsiteY3" fmla="*/ 102298 h 146780"/>
                      <a:gd name="connsiteX4" fmla="*/ 248603 w 296513"/>
                      <a:gd name="connsiteY4" fmla="*/ 102298 h 146780"/>
                      <a:gd name="connsiteX5" fmla="*/ 14764 w 296513"/>
                      <a:gd name="connsiteY5" fmla="*/ 0 h 146780"/>
                      <a:gd name="connsiteX6" fmla="*/ 12001 w 296513"/>
                      <a:gd name="connsiteY6" fmla="*/ 4191 h 146780"/>
                      <a:gd name="connsiteX7" fmla="*/ 0 w 296513"/>
                      <a:gd name="connsiteY7" fmla="*/ 34766 h 146780"/>
                      <a:gd name="connsiteX8" fmla="*/ 246411 w 296513"/>
                      <a:gd name="connsiteY8" fmla="*/ 130778 h 146780"/>
                      <a:gd name="connsiteX9" fmla="*/ 246411 w 296513"/>
                      <a:gd name="connsiteY9" fmla="*/ 130873 h 146780"/>
                      <a:gd name="connsiteX10" fmla="*/ 287274 w 296513"/>
                      <a:gd name="connsiteY10" fmla="*/ 146780 h 146780"/>
                      <a:gd name="connsiteX11" fmla="*/ 296513 w 296513"/>
                      <a:gd name="connsiteY11" fmla="*/ 123349 h 146780"/>
                      <a:gd name="connsiteX12" fmla="*/ 251365 w 296513"/>
                      <a:gd name="connsiteY12" fmla="*/ 103442 h 146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96513" h="146780">
                        <a:moveTo>
                          <a:pt x="251365" y="103442"/>
                        </a:moveTo>
                        <a:lnTo>
                          <a:pt x="251365" y="103442"/>
                        </a:lnTo>
                        <a:lnTo>
                          <a:pt x="250222" y="102965"/>
                        </a:lnTo>
                        <a:lnTo>
                          <a:pt x="248603" y="102298"/>
                        </a:lnTo>
                        <a:lnTo>
                          <a:pt x="248603" y="102298"/>
                        </a:lnTo>
                        <a:lnTo>
                          <a:pt x="14764" y="0"/>
                        </a:lnTo>
                        <a:cubicBezTo>
                          <a:pt x="13716" y="1429"/>
                          <a:pt x="12763" y="2858"/>
                          <a:pt x="12001" y="4191"/>
                        </a:cubicBezTo>
                        <a:lnTo>
                          <a:pt x="0" y="34766"/>
                        </a:lnTo>
                        <a:lnTo>
                          <a:pt x="246411" y="130778"/>
                        </a:lnTo>
                        <a:lnTo>
                          <a:pt x="246411" y="130873"/>
                        </a:lnTo>
                        <a:lnTo>
                          <a:pt x="287274" y="146780"/>
                        </a:lnTo>
                        <a:lnTo>
                          <a:pt x="296513" y="123349"/>
                        </a:lnTo>
                        <a:lnTo>
                          <a:pt x="251365" y="10344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91" name="组合 90"/>
                <p:cNvGrpSpPr/>
                <p:nvPr/>
              </p:nvGrpSpPr>
              <p:grpSpPr>
                <a:xfrm>
                  <a:off x="7911750" y="4642484"/>
                  <a:ext cx="818292" cy="732758"/>
                  <a:chOff x="7911750" y="4642484"/>
                  <a:chExt cx="818292" cy="732758"/>
                </a:xfrm>
              </p:grpSpPr>
              <p:sp>
                <p:nvSpPr>
                  <p:cNvPr id="92" name="任意多边形 91"/>
                  <p:cNvSpPr/>
                  <p:nvPr/>
                </p:nvSpPr>
                <p:spPr>
                  <a:xfrm>
                    <a:off x="7911750" y="4642484"/>
                    <a:ext cx="818292" cy="732758"/>
                  </a:xfrm>
                  <a:custGeom>
                    <a:avLst/>
                    <a:gdLst>
                      <a:gd name="connsiteX0" fmla="*/ 0 w 818292"/>
                      <a:gd name="connsiteY0" fmla="*/ 643985 h 732758"/>
                      <a:gd name="connsiteX1" fmla="*/ 112586 w 818292"/>
                      <a:gd name="connsiteY1" fmla="*/ 700469 h 732758"/>
                      <a:gd name="connsiteX2" fmla="*/ 189833 w 818292"/>
                      <a:gd name="connsiteY2" fmla="*/ 732758 h 732758"/>
                      <a:gd name="connsiteX3" fmla="*/ 385763 w 818292"/>
                      <a:gd name="connsiteY3" fmla="*/ 270320 h 732758"/>
                      <a:gd name="connsiteX4" fmla="*/ 702088 w 818292"/>
                      <a:gd name="connsiteY4" fmla="*/ 266891 h 732758"/>
                      <a:gd name="connsiteX5" fmla="*/ 818293 w 818292"/>
                      <a:gd name="connsiteY5" fmla="*/ 47530 h 732758"/>
                      <a:gd name="connsiteX6" fmla="*/ 624173 w 818292"/>
                      <a:gd name="connsiteY6" fmla="*/ 0 h 732758"/>
                      <a:gd name="connsiteX7" fmla="*/ 542925 w 818292"/>
                      <a:gd name="connsiteY7" fmla="*/ 75343 h 732758"/>
                      <a:gd name="connsiteX8" fmla="*/ 306229 w 818292"/>
                      <a:gd name="connsiteY8" fmla="*/ 90392 h 732758"/>
                      <a:gd name="connsiteX9" fmla="*/ 0 w 818292"/>
                      <a:gd name="connsiteY9" fmla="*/ 643985 h 732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18292" h="732758">
                        <a:moveTo>
                          <a:pt x="0" y="643985"/>
                        </a:moveTo>
                        <a:lnTo>
                          <a:pt x="112586" y="700469"/>
                        </a:lnTo>
                        <a:lnTo>
                          <a:pt x="189833" y="732758"/>
                        </a:lnTo>
                        <a:lnTo>
                          <a:pt x="385763" y="270320"/>
                        </a:lnTo>
                        <a:cubicBezTo>
                          <a:pt x="385763" y="270320"/>
                          <a:pt x="650557" y="291560"/>
                          <a:pt x="702088" y="266891"/>
                        </a:cubicBezTo>
                        <a:cubicBezTo>
                          <a:pt x="753713" y="242221"/>
                          <a:pt x="818293" y="47530"/>
                          <a:pt x="818293" y="47530"/>
                        </a:cubicBezTo>
                        <a:lnTo>
                          <a:pt x="624173" y="0"/>
                        </a:lnTo>
                        <a:lnTo>
                          <a:pt x="542925" y="75343"/>
                        </a:lnTo>
                        <a:cubicBezTo>
                          <a:pt x="542925" y="75343"/>
                          <a:pt x="341376" y="74581"/>
                          <a:pt x="306229" y="90392"/>
                        </a:cubicBezTo>
                        <a:cubicBezTo>
                          <a:pt x="251650" y="115062"/>
                          <a:pt x="0" y="643985"/>
                          <a:pt x="0" y="643985"/>
                        </a:cubicBezTo>
                        <a:close/>
                      </a:path>
                    </a:pathLst>
                  </a:custGeom>
                  <a:solidFill>
                    <a:srgbClr val="42424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3" name="任意多边形 92"/>
                  <p:cNvSpPr/>
                  <p:nvPr/>
                </p:nvSpPr>
                <p:spPr>
                  <a:xfrm>
                    <a:off x="8024336" y="4690014"/>
                    <a:ext cx="705706" cy="685228"/>
                  </a:xfrm>
                  <a:custGeom>
                    <a:avLst/>
                    <a:gdLst>
                      <a:gd name="connsiteX0" fmla="*/ 0 w 705706"/>
                      <a:gd name="connsiteY0" fmla="*/ 652939 h 685228"/>
                      <a:gd name="connsiteX1" fmla="*/ 77248 w 705706"/>
                      <a:gd name="connsiteY1" fmla="*/ 685228 h 685228"/>
                      <a:gd name="connsiteX2" fmla="*/ 273177 w 705706"/>
                      <a:gd name="connsiteY2" fmla="*/ 222790 h 685228"/>
                      <a:gd name="connsiteX3" fmla="*/ 589502 w 705706"/>
                      <a:gd name="connsiteY3" fmla="*/ 219361 h 685228"/>
                      <a:gd name="connsiteX4" fmla="*/ 705707 w 705706"/>
                      <a:gd name="connsiteY4" fmla="*/ 0 h 685228"/>
                      <a:gd name="connsiteX5" fmla="*/ 642175 w 705706"/>
                      <a:gd name="connsiteY5" fmla="*/ 0 h 685228"/>
                      <a:gd name="connsiteX6" fmla="*/ 589788 w 705706"/>
                      <a:gd name="connsiteY6" fmla="*/ 159829 h 685228"/>
                      <a:gd name="connsiteX7" fmla="*/ 419576 w 705706"/>
                      <a:gd name="connsiteY7" fmla="*/ 218122 h 685228"/>
                      <a:gd name="connsiteX8" fmla="*/ 239268 w 705706"/>
                      <a:gd name="connsiteY8" fmla="*/ 185356 h 685228"/>
                      <a:gd name="connsiteX9" fmla="*/ 0 w 705706"/>
                      <a:gd name="connsiteY9" fmla="*/ 652939 h 6852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05706" h="685228">
                        <a:moveTo>
                          <a:pt x="0" y="652939"/>
                        </a:moveTo>
                        <a:lnTo>
                          <a:pt x="77248" y="685228"/>
                        </a:lnTo>
                        <a:lnTo>
                          <a:pt x="273177" y="222790"/>
                        </a:lnTo>
                        <a:cubicBezTo>
                          <a:pt x="273177" y="222790"/>
                          <a:pt x="537972" y="244030"/>
                          <a:pt x="589502" y="219361"/>
                        </a:cubicBezTo>
                        <a:cubicBezTo>
                          <a:pt x="641128" y="194691"/>
                          <a:pt x="705707" y="0"/>
                          <a:pt x="705707" y="0"/>
                        </a:cubicBezTo>
                        <a:lnTo>
                          <a:pt x="642175" y="0"/>
                        </a:lnTo>
                        <a:cubicBezTo>
                          <a:pt x="657987" y="56578"/>
                          <a:pt x="633698" y="120396"/>
                          <a:pt x="589788" y="159829"/>
                        </a:cubicBezTo>
                        <a:cubicBezTo>
                          <a:pt x="544163" y="200787"/>
                          <a:pt x="480917" y="218027"/>
                          <a:pt x="419576" y="218122"/>
                        </a:cubicBezTo>
                        <a:cubicBezTo>
                          <a:pt x="358235" y="218313"/>
                          <a:pt x="298037" y="202882"/>
                          <a:pt x="239268" y="185356"/>
                        </a:cubicBezTo>
                        <a:cubicBezTo>
                          <a:pt x="164973" y="306419"/>
                          <a:pt x="74295" y="531876"/>
                          <a:pt x="0" y="652939"/>
                        </a:cubicBezTo>
                        <a:close/>
                      </a:path>
                    </a:pathLst>
                  </a:custGeom>
                  <a:solidFill>
                    <a:srgbClr val="25272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47" name="任意多边形 46"/>
              <p:cNvSpPr/>
              <p:nvPr/>
            </p:nvSpPr>
            <p:spPr>
              <a:xfrm>
                <a:off x="8278177" y="3993546"/>
                <a:ext cx="470251" cy="733044"/>
              </a:xfrm>
              <a:custGeom>
                <a:avLst/>
                <a:gdLst>
                  <a:gd name="connsiteX0" fmla="*/ 443770 w 470251"/>
                  <a:gd name="connsiteY0" fmla="*/ 733044 h 733044"/>
                  <a:gd name="connsiteX1" fmla="*/ 443770 w 470251"/>
                  <a:gd name="connsiteY1" fmla="*/ 733044 h 733044"/>
                  <a:gd name="connsiteX2" fmla="*/ 66104 w 470251"/>
                  <a:gd name="connsiteY2" fmla="*/ 615506 h 733044"/>
                  <a:gd name="connsiteX3" fmla="*/ 0 w 470251"/>
                  <a:gd name="connsiteY3" fmla="*/ 630460 h 733044"/>
                  <a:gd name="connsiteX4" fmla="*/ 0 w 470251"/>
                  <a:gd name="connsiteY4" fmla="*/ 603218 h 733044"/>
                  <a:gd name="connsiteX5" fmla="*/ 12192 w 470251"/>
                  <a:gd name="connsiteY5" fmla="*/ 571024 h 733044"/>
                  <a:gd name="connsiteX6" fmla="*/ 40767 w 470251"/>
                  <a:gd name="connsiteY6" fmla="*/ 558927 h 733044"/>
                  <a:gd name="connsiteX7" fmla="*/ 41529 w 470251"/>
                  <a:gd name="connsiteY7" fmla="*/ 518160 h 733044"/>
                  <a:gd name="connsiteX8" fmla="*/ 33814 w 470251"/>
                  <a:gd name="connsiteY8" fmla="*/ 172212 h 733044"/>
                  <a:gd name="connsiteX9" fmla="*/ 52388 w 470251"/>
                  <a:gd name="connsiteY9" fmla="*/ 62294 h 733044"/>
                  <a:gd name="connsiteX10" fmla="*/ 66485 w 470251"/>
                  <a:gd name="connsiteY10" fmla="*/ 43815 h 733044"/>
                  <a:gd name="connsiteX11" fmla="*/ 66675 w 470251"/>
                  <a:gd name="connsiteY11" fmla="*/ 43529 h 733044"/>
                  <a:gd name="connsiteX12" fmla="*/ 66770 w 470251"/>
                  <a:gd name="connsiteY12" fmla="*/ 43434 h 733044"/>
                  <a:gd name="connsiteX13" fmla="*/ 80677 w 470251"/>
                  <a:gd name="connsiteY13" fmla="*/ 30861 h 733044"/>
                  <a:gd name="connsiteX14" fmla="*/ 212503 w 470251"/>
                  <a:gd name="connsiteY14" fmla="*/ 5429 h 733044"/>
                  <a:gd name="connsiteX15" fmla="*/ 285750 w 470251"/>
                  <a:gd name="connsiteY15" fmla="*/ 0 h 733044"/>
                  <a:gd name="connsiteX16" fmla="*/ 432149 w 470251"/>
                  <a:gd name="connsiteY16" fmla="*/ 291560 h 733044"/>
                  <a:gd name="connsiteX17" fmla="*/ 444722 w 470251"/>
                  <a:gd name="connsiteY17" fmla="*/ 356140 h 733044"/>
                  <a:gd name="connsiteX18" fmla="*/ 470154 w 470251"/>
                  <a:gd name="connsiteY18" fmla="*/ 617125 h 733044"/>
                  <a:gd name="connsiteX19" fmla="*/ 443770 w 470251"/>
                  <a:gd name="connsiteY19" fmla="*/ 733044 h 733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70251" h="733044">
                    <a:moveTo>
                      <a:pt x="443770" y="733044"/>
                    </a:moveTo>
                    <a:lnTo>
                      <a:pt x="443770" y="733044"/>
                    </a:lnTo>
                    <a:cubicBezTo>
                      <a:pt x="415386" y="702659"/>
                      <a:pt x="66104" y="615506"/>
                      <a:pt x="66104" y="615506"/>
                    </a:cubicBezTo>
                    <a:lnTo>
                      <a:pt x="0" y="630460"/>
                    </a:lnTo>
                    <a:lnTo>
                      <a:pt x="0" y="603218"/>
                    </a:lnTo>
                    <a:cubicBezTo>
                      <a:pt x="0" y="591312"/>
                      <a:pt x="4001" y="579596"/>
                      <a:pt x="12192" y="571024"/>
                    </a:cubicBezTo>
                    <a:cubicBezTo>
                      <a:pt x="25622" y="556927"/>
                      <a:pt x="40767" y="558927"/>
                      <a:pt x="40767" y="558927"/>
                    </a:cubicBezTo>
                    <a:lnTo>
                      <a:pt x="41529" y="518160"/>
                    </a:lnTo>
                    <a:cubicBezTo>
                      <a:pt x="38386" y="489585"/>
                      <a:pt x="23813" y="274701"/>
                      <a:pt x="33814" y="172212"/>
                    </a:cubicBezTo>
                    <a:cubicBezTo>
                      <a:pt x="31528" y="128683"/>
                      <a:pt x="52388" y="62294"/>
                      <a:pt x="52388" y="62294"/>
                    </a:cubicBezTo>
                    <a:cubicBezTo>
                      <a:pt x="52388" y="62294"/>
                      <a:pt x="65247" y="45434"/>
                      <a:pt x="66485" y="43815"/>
                    </a:cubicBezTo>
                    <a:cubicBezTo>
                      <a:pt x="66580" y="43720"/>
                      <a:pt x="66580" y="43720"/>
                      <a:pt x="66675" y="43529"/>
                    </a:cubicBezTo>
                    <a:cubicBezTo>
                      <a:pt x="66675" y="43434"/>
                      <a:pt x="66770" y="43434"/>
                      <a:pt x="66770" y="43434"/>
                    </a:cubicBezTo>
                    <a:cubicBezTo>
                      <a:pt x="71247" y="39053"/>
                      <a:pt x="75915" y="34862"/>
                      <a:pt x="80677" y="30861"/>
                    </a:cubicBezTo>
                    <a:cubicBezTo>
                      <a:pt x="137827" y="-17240"/>
                      <a:pt x="212503" y="5429"/>
                      <a:pt x="212503" y="5429"/>
                    </a:cubicBezTo>
                    <a:cubicBezTo>
                      <a:pt x="218504" y="4096"/>
                      <a:pt x="285655" y="0"/>
                      <a:pt x="285750" y="0"/>
                    </a:cubicBezTo>
                    <a:cubicBezTo>
                      <a:pt x="350520" y="27337"/>
                      <a:pt x="398526" y="147161"/>
                      <a:pt x="432149" y="291560"/>
                    </a:cubicBezTo>
                    <a:cubicBezTo>
                      <a:pt x="436626" y="310515"/>
                      <a:pt x="440722" y="332423"/>
                      <a:pt x="444722" y="356140"/>
                    </a:cubicBezTo>
                    <a:cubicBezTo>
                      <a:pt x="459105" y="442436"/>
                      <a:pt x="467487" y="529685"/>
                      <a:pt x="470154" y="617125"/>
                    </a:cubicBezTo>
                    <a:cubicBezTo>
                      <a:pt x="471297" y="657320"/>
                      <a:pt x="462344" y="697325"/>
                      <a:pt x="443770" y="733044"/>
                    </a:cubicBezTo>
                    <a:close/>
                  </a:path>
                </a:pathLst>
              </a:custGeom>
              <a:solidFill>
                <a:srgbClr val="348F6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48" name="组合 47"/>
              <p:cNvGrpSpPr/>
              <p:nvPr/>
            </p:nvGrpSpPr>
            <p:grpSpPr>
              <a:xfrm>
                <a:off x="8307705" y="4246720"/>
                <a:ext cx="172021" cy="75914"/>
                <a:chOff x="8307705" y="4246720"/>
                <a:chExt cx="172021" cy="75914"/>
              </a:xfrm>
              <a:solidFill>
                <a:srgbClr val="FFFFFF"/>
              </a:solidFill>
            </p:grpSpPr>
            <p:sp>
              <p:nvSpPr>
                <p:cNvPr id="88" name="任意多边形 87"/>
                <p:cNvSpPr/>
                <p:nvPr/>
              </p:nvSpPr>
              <p:spPr>
                <a:xfrm>
                  <a:off x="8307705" y="4246720"/>
                  <a:ext cx="172021" cy="25431"/>
                </a:xfrm>
                <a:custGeom>
                  <a:avLst/>
                  <a:gdLst>
                    <a:gd name="connsiteX0" fmla="*/ 164306 w 172021"/>
                    <a:gd name="connsiteY0" fmla="*/ 25432 h 25431"/>
                    <a:gd name="connsiteX1" fmla="*/ 0 w 172021"/>
                    <a:gd name="connsiteY1" fmla="*/ 25432 h 25431"/>
                    <a:gd name="connsiteX2" fmla="*/ 0 w 172021"/>
                    <a:gd name="connsiteY2" fmla="*/ 0 h 25431"/>
                    <a:gd name="connsiteX3" fmla="*/ 172021 w 172021"/>
                    <a:gd name="connsiteY3" fmla="*/ 0 h 25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2021" h="25431">
                      <a:moveTo>
                        <a:pt x="164306" y="25432"/>
                      </a:moveTo>
                      <a:lnTo>
                        <a:pt x="0" y="25432"/>
                      </a:lnTo>
                      <a:lnTo>
                        <a:pt x="0" y="0"/>
                      </a:lnTo>
                      <a:lnTo>
                        <a:pt x="17202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任意多边形 88"/>
                <p:cNvSpPr/>
                <p:nvPr/>
              </p:nvSpPr>
              <p:spPr>
                <a:xfrm>
                  <a:off x="8308848" y="4297298"/>
                  <a:ext cx="156591" cy="25336"/>
                </a:xfrm>
                <a:custGeom>
                  <a:avLst/>
                  <a:gdLst>
                    <a:gd name="connsiteX0" fmla="*/ 148876 w 156591"/>
                    <a:gd name="connsiteY0" fmla="*/ 25337 h 25336"/>
                    <a:gd name="connsiteX1" fmla="*/ 0 w 156591"/>
                    <a:gd name="connsiteY1" fmla="*/ 25337 h 25336"/>
                    <a:gd name="connsiteX2" fmla="*/ 0 w 156591"/>
                    <a:gd name="connsiteY2" fmla="*/ 0 h 25336"/>
                    <a:gd name="connsiteX3" fmla="*/ 156591 w 156591"/>
                    <a:gd name="connsiteY3" fmla="*/ 0 h 25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591" h="25336">
                      <a:moveTo>
                        <a:pt x="148876" y="25337"/>
                      </a:moveTo>
                      <a:lnTo>
                        <a:pt x="0" y="25337"/>
                      </a:lnTo>
                      <a:lnTo>
                        <a:pt x="0" y="0"/>
                      </a:lnTo>
                      <a:lnTo>
                        <a:pt x="15659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9" name="任意多边形 48"/>
              <p:cNvSpPr/>
              <p:nvPr/>
            </p:nvSpPr>
            <p:spPr>
              <a:xfrm>
                <a:off x="8038528" y="4466271"/>
                <a:ext cx="95345" cy="82486"/>
              </a:xfrm>
              <a:custGeom>
                <a:avLst/>
                <a:gdLst>
                  <a:gd name="connsiteX0" fmla="*/ 95345 w 95345"/>
                  <a:gd name="connsiteY0" fmla="*/ 82487 h 82486"/>
                  <a:gd name="connsiteX1" fmla="*/ 0 w 95345"/>
                  <a:gd name="connsiteY1" fmla="*/ 82487 h 82486"/>
                  <a:gd name="connsiteX2" fmla="*/ 28289 w 95345"/>
                  <a:gd name="connsiteY2" fmla="*/ 8096 h 82486"/>
                  <a:gd name="connsiteX3" fmla="*/ 95345 w 95345"/>
                  <a:gd name="connsiteY3" fmla="*/ 0 h 82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345" h="82486">
                    <a:moveTo>
                      <a:pt x="95345" y="82487"/>
                    </a:moveTo>
                    <a:lnTo>
                      <a:pt x="0" y="82487"/>
                    </a:lnTo>
                    <a:lnTo>
                      <a:pt x="28289" y="8096"/>
                    </a:lnTo>
                    <a:lnTo>
                      <a:pt x="95345" y="0"/>
                    </a:lnTo>
                    <a:close/>
                  </a:path>
                </a:pathLst>
              </a:custGeom>
              <a:solidFill>
                <a:srgbClr val="FFA0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0" name="任意多边形 49"/>
              <p:cNvSpPr/>
              <p:nvPr/>
            </p:nvSpPr>
            <p:spPr>
              <a:xfrm>
                <a:off x="8282979" y="4213438"/>
                <a:ext cx="629511" cy="765811"/>
              </a:xfrm>
              <a:custGeom>
                <a:avLst/>
                <a:gdLst>
                  <a:gd name="connsiteX0" fmla="*/ 133977 w 629511"/>
                  <a:gd name="connsiteY0" fmla="*/ 764898 h 765811"/>
                  <a:gd name="connsiteX1" fmla="*/ 2913 w 629511"/>
                  <a:gd name="connsiteY1" fmla="*/ 716130 h 765811"/>
                  <a:gd name="connsiteX2" fmla="*/ 255802 w 629511"/>
                  <a:gd name="connsiteY2" fmla="*/ 659647 h 765811"/>
                  <a:gd name="connsiteX3" fmla="*/ 508595 w 629511"/>
                  <a:gd name="connsiteY3" fmla="*/ 111578 h 765811"/>
                  <a:gd name="connsiteX4" fmla="*/ 563173 w 629511"/>
                  <a:gd name="connsiteY4" fmla="*/ 136 h 765811"/>
                  <a:gd name="connsiteX5" fmla="*/ 613751 w 629511"/>
                  <a:gd name="connsiteY5" fmla="*/ 154060 h 765811"/>
                  <a:gd name="connsiteX6" fmla="*/ 447159 w 629511"/>
                  <a:gd name="connsiteY6" fmla="*/ 764898 h 765811"/>
                  <a:gd name="connsiteX7" fmla="*/ 133977 w 629511"/>
                  <a:gd name="connsiteY7" fmla="*/ 764898 h 765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9511" h="765811">
                    <a:moveTo>
                      <a:pt x="133977" y="764898"/>
                    </a:moveTo>
                    <a:cubicBezTo>
                      <a:pt x="45490" y="764898"/>
                      <a:pt x="-14137" y="776614"/>
                      <a:pt x="2913" y="716130"/>
                    </a:cubicBezTo>
                    <a:cubicBezTo>
                      <a:pt x="14819" y="663552"/>
                      <a:pt x="136549" y="710225"/>
                      <a:pt x="255802" y="659647"/>
                    </a:cubicBezTo>
                    <a:cubicBezTo>
                      <a:pt x="375150" y="609069"/>
                      <a:pt x="475258" y="463432"/>
                      <a:pt x="508595" y="111578"/>
                    </a:cubicBezTo>
                    <a:cubicBezTo>
                      <a:pt x="508595" y="111578"/>
                      <a:pt x="514691" y="8422"/>
                      <a:pt x="563173" y="136"/>
                    </a:cubicBezTo>
                    <a:cubicBezTo>
                      <a:pt x="599559" y="-5294"/>
                      <a:pt x="613751" y="154060"/>
                      <a:pt x="613751" y="154060"/>
                    </a:cubicBezTo>
                    <a:cubicBezTo>
                      <a:pt x="613751" y="154060"/>
                      <a:pt x="705287" y="764898"/>
                      <a:pt x="447159" y="764898"/>
                    </a:cubicBezTo>
                    <a:cubicBezTo>
                      <a:pt x="189032" y="764898"/>
                      <a:pt x="133977" y="764898"/>
                      <a:pt x="133977" y="764898"/>
                    </a:cubicBezTo>
                    <a:close/>
                  </a:path>
                </a:pathLst>
              </a:custGeom>
              <a:solidFill>
                <a:srgbClr val="EAC0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51" name="组合 50"/>
              <p:cNvGrpSpPr/>
              <p:nvPr/>
            </p:nvGrpSpPr>
            <p:grpSpPr>
              <a:xfrm>
                <a:off x="8241887" y="3622613"/>
                <a:ext cx="325837" cy="487184"/>
                <a:chOff x="8241887" y="3622613"/>
                <a:chExt cx="325837" cy="487184"/>
              </a:xfrm>
            </p:grpSpPr>
            <p:sp>
              <p:nvSpPr>
                <p:cNvPr id="54" name="任意多边形 53"/>
                <p:cNvSpPr/>
                <p:nvPr/>
              </p:nvSpPr>
              <p:spPr>
                <a:xfrm>
                  <a:off x="8368570" y="3982090"/>
                  <a:ext cx="195262" cy="127708"/>
                </a:xfrm>
                <a:custGeom>
                  <a:avLst/>
                  <a:gdLst>
                    <a:gd name="connsiteX0" fmla="*/ 0 w 195262"/>
                    <a:gd name="connsiteY0" fmla="*/ 35364 h 127708"/>
                    <a:gd name="connsiteX1" fmla="*/ 40576 w 195262"/>
                    <a:gd name="connsiteY1" fmla="*/ 127090 h 127708"/>
                    <a:gd name="connsiteX2" fmla="*/ 195263 w 195262"/>
                    <a:gd name="connsiteY2" fmla="*/ 11456 h 127708"/>
                    <a:gd name="connsiteX3" fmla="*/ 135445 w 195262"/>
                    <a:gd name="connsiteY3" fmla="*/ 502 h 127708"/>
                    <a:gd name="connsiteX4" fmla="*/ 0 w 195262"/>
                    <a:gd name="connsiteY4" fmla="*/ 35364 h 127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5262" h="127708">
                      <a:moveTo>
                        <a:pt x="0" y="35364"/>
                      </a:moveTo>
                      <a:cubicBezTo>
                        <a:pt x="381" y="39079"/>
                        <a:pt x="4476" y="116898"/>
                        <a:pt x="40576" y="127090"/>
                      </a:cubicBezTo>
                      <a:cubicBezTo>
                        <a:pt x="77438" y="137567"/>
                        <a:pt x="195263" y="11456"/>
                        <a:pt x="195263" y="11456"/>
                      </a:cubicBezTo>
                      <a:cubicBezTo>
                        <a:pt x="188595" y="7456"/>
                        <a:pt x="141637" y="502"/>
                        <a:pt x="135445" y="502"/>
                      </a:cubicBezTo>
                      <a:cubicBezTo>
                        <a:pt x="135541" y="502"/>
                        <a:pt x="64960" y="-6927"/>
                        <a:pt x="0" y="35364"/>
                      </a:cubicBezTo>
                      <a:close/>
                    </a:path>
                  </a:pathLst>
                </a:custGeom>
                <a:solidFill>
                  <a:srgbClr val="FFA07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grpSp>
              <p:nvGrpSpPr>
                <p:cNvPr id="55" name="组合 54"/>
                <p:cNvGrpSpPr/>
                <p:nvPr/>
              </p:nvGrpSpPr>
              <p:grpSpPr>
                <a:xfrm>
                  <a:off x="8241887" y="3622613"/>
                  <a:ext cx="325837" cy="466182"/>
                  <a:chOff x="8241887" y="3622613"/>
                  <a:chExt cx="325837" cy="466182"/>
                </a:xfrm>
              </p:grpSpPr>
              <p:grpSp>
                <p:nvGrpSpPr>
                  <p:cNvPr id="56" name="组合 55"/>
                  <p:cNvGrpSpPr/>
                  <p:nvPr/>
                </p:nvGrpSpPr>
                <p:grpSpPr>
                  <a:xfrm>
                    <a:off x="8294594" y="3691617"/>
                    <a:ext cx="220744" cy="397178"/>
                    <a:chOff x="8294594" y="3691617"/>
                    <a:chExt cx="220744" cy="397178"/>
                  </a:xfrm>
                </p:grpSpPr>
                <p:grpSp>
                  <p:nvGrpSpPr>
                    <p:cNvPr id="65" name="组合 64"/>
                    <p:cNvGrpSpPr/>
                    <p:nvPr/>
                  </p:nvGrpSpPr>
                  <p:grpSpPr>
                    <a:xfrm>
                      <a:off x="8397906" y="3909345"/>
                      <a:ext cx="106624" cy="179450"/>
                      <a:chOff x="8397906" y="3909345"/>
                      <a:chExt cx="106624" cy="179450"/>
                    </a:xfrm>
                  </p:grpSpPr>
                  <p:sp>
                    <p:nvSpPr>
                      <p:cNvPr id="86" name="任意多边形 85"/>
                      <p:cNvSpPr/>
                      <p:nvPr/>
                    </p:nvSpPr>
                    <p:spPr>
                      <a:xfrm>
                        <a:off x="8398001" y="3909440"/>
                        <a:ext cx="106529" cy="179355"/>
                      </a:xfrm>
                      <a:custGeom>
                        <a:avLst/>
                        <a:gdLst>
                          <a:gd name="connsiteX0" fmla="*/ 106109 w 106529"/>
                          <a:gd name="connsiteY0" fmla="*/ 103251 h 179355"/>
                          <a:gd name="connsiteX1" fmla="*/ 4096 w 106529"/>
                          <a:gd name="connsiteY1" fmla="*/ 179356 h 179355"/>
                          <a:gd name="connsiteX2" fmla="*/ 7525 w 106529"/>
                          <a:gd name="connsiteY2" fmla="*/ 110204 h 179355"/>
                          <a:gd name="connsiteX3" fmla="*/ 8097 w 106529"/>
                          <a:gd name="connsiteY3" fmla="*/ 96488 h 179355"/>
                          <a:gd name="connsiteX4" fmla="*/ 0 w 106529"/>
                          <a:gd name="connsiteY4" fmla="*/ 46006 h 179355"/>
                          <a:gd name="connsiteX5" fmla="*/ 100679 w 106529"/>
                          <a:gd name="connsiteY5" fmla="*/ 0 h 179355"/>
                          <a:gd name="connsiteX6" fmla="*/ 103823 w 106529"/>
                          <a:gd name="connsiteY6" fmla="*/ 43720 h 179355"/>
                          <a:gd name="connsiteX7" fmla="*/ 106109 w 106529"/>
                          <a:gd name="connsiteY7" fmla="*/ 103251 h 17935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106529" h="179355">
                            <a:moveTo>
                              <a:pt x="106109" y="103251"/>
                            </a:moveTo>
                            <a:cubicBezTo>
                              <a:pt x="103823" y="105537"/>
                              <a:pt x="4096" y="179356"/>
                              <a:pt x="4096" y="179356"/>
                            </a:cubicBezTo>
                            <a:cubicBezTo>
                              <a:pt x="4096" y="179356"/>
                              <a:pt x="6382" y="133921"/>
                              <a:pt x="7525" y="110204"/>
                            </a:cubicBezTo>
                            <a:cubicBezTo>
                              <a:pt x="7811" y="102870"/>
                              <a:pt x="8097" y="97631"/>
                              <a:pt x="8097" y="96488"/>
                            </a:cubicBezTo>
                            <a:cubicBezTo>
                              <a:pt x="8097" y="87058"/>
                              <a:pt x="0" y="46006"/>
                              <a:pt x="0" y="46006"/>
                            </a:cubicBezTo>
                            <a:lnTo>
                              <a:pt x="100679" y="0"/>
                            </a:lnTo>
                            <a:cubicBezTo>
                              <a:pt x="100679" y="0"/>
                              <a:pt x="102298" y="20764"/>
                              <a:pt x="103823" y="43720"/>
                            </a:cubicBezTo>
                            <a:cubicBezTo>
                              <a:pt x="105633" y="71152"/>
                              <a:pt x="107347" y="102013"/>
                              <a:pt x="106109" y="103251"/>
                            </a:cubicBezTo>
                            <a:close/>
                          </a:path>
                        </a:pathLst>
                      </a:custGeom>
                      <a:solidFill>
                        <a:srgbClr val="FFA07F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 dirty="0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87" name="任意多边形 86"/>
                      <p:cNvSpPr/>
                      <p:nvPr/>
                    </p:nvSpPr>
                    <p:spPr>
                      <a:xfrm>
                        <a:off x="8397906" y="3909345"/>
                        <a:ext cx="103822" cy="110204"/>
                      </a:xfrm>
                      <a:custGeom>
                        <a:avLst/>
                        <a:gdLst>
                          <a:gd name="connsiteX0" fmla="*/ 103823 w 103822"/>
                          <a:gd name="connsiteY0" fmla="*/ 43625 h 110204"/>
                          <a:gd name="connsiteX1" fmla="*/ 8097 w 103822"/>
                          <a:gd name="connsiteY1" fmla="*/ 110109 h 110204"/>
                          <a:gd name="connsiteX2" fmla="*/ 7525 w 103822"/>
                          <a:gd name="connsiteY2" fmla="*/ 110204 h 110204"/>
                          <a:gd name="connsiteX3" fmla="*/ 8097 w 103822"/>
                          <a:gd name="connsiteY3" fmla="*/ 96488 h 110204"/>
                          <a:gd name="connsiteX4" fmla="*/ 0 w 103822"/>
                          <a:gd name="connsiteY4" fmla="*/ 46006 h 110204"/>
                          <a:gd name="connsiteX5" fmla="*/ 100679 w 103822"/>
                          <a:gd name="connsiteY5" fmla="*/ 0 h 110204"/>
                          <a:gd name="connsiteX6" fmla="*/ 103823 w 103822"/>
                          <a:gd name="connsiteY6" fmla="*/ 43625 h 1102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03822" h="110204">
                            <a:moveTo>
                              <a:pt x="103823" y="43625"/>
                            </a:moveTo>
                            <a:cubicBezTo>
                              <a:pt x="75819" y="63913"/>
                              <a:pt x="14288" y="108395"/>
                              <a:pt x="8097" y="110109"/>
                            </a:cubicBezTo>
                            <a:cubicBezTo>
                              <a:pt x="7906" y="110109"/>
                              <a:pt x="7715" y="110204"/>
                              <a:pt x="7525" y="110204"/>
                            </a:cubicBezTo>
                            <a:cubicBezTo>
                              <a:pt x="7811" y="102870"/>
                              <a:pt x="8097" y="97631"/>
                              <a:pt x="8097" y="96488"/>
                            </a:cubicBezTo>
                            <a:cubicBezTo>
                              <a:pt x="8097" y="87059"/>
                              <a:pt x="0" y="46006"/>
                              <a:pt x="0" y="46006"/>
                            </a:cubicBezTo>
                            <a:lnTo>
                              <a:pt x="100679" y="0"/>
                            </a:lnTo>
                            <a:cubicBezTo>
                              <a:pt x="100679" y="0"/>
                              <a:pt x="102298" y="20764"/>
                              <a:pt x="103823" y="43625"/>
                            </a:cubicBezTo>
                            <a:close/>
                          </a:path>
                        </a:pathLst>
                      </a:custGeom>
                      <a:solidFill>
                        <a:srgbClr val="FF7D6F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 dirty="0">
                          <a:cs typeface="+mn-ea"/>
                          <a:sym typeface="+mn-lt"/>
                        </a:endParaRPr>
                      </a:p>
                    </p:txBody>
                  </p:sp>
                </p:grpSp>
                <p:grpSp>
                  <p:nvGrpSpPr>
                    <p:cNvPr id="66" name="组合 65"/>
                    <p:cNvGrpSpPr/>
                    <p:nvPr/>
                  </p:nvGrpSpPr>
                  <p:grpSpPr>
                    <a:xfrm>
                      <a:off x="8294594" y="3691617"/>
                      <a:ext cx="220744" cy="298485"/>
                      <a:chOff x="8294594" y="3691617"/>
                      <a:chExt cx="220744" cy="298485"/>
                    </a:xfrm>
                  </p:grpSpPr>
                  <p:grpSp>
                    <p:nvGrpSpPr>
                      <p:cNvPr id="67" name="组合 66"/>
                      <p:cNvGrpSpPr/>
                      <p:nvPr/>
                    </p:nvGrpSpPr>
                    <p:grpSpPr>
                      <a:xfrm>
                        <a:off x="8296655" y="3691617"/>
                        <a:ext cx="218683" cy="298485"/>
                        <a:chOff x="8296655" y="3691617"/>
                        <a:chExt cx="218683" cy="298485"/>
                      </a:xfrm>
                    </p:grpSpPr>
                    <p:sp>
                      <p:nvSpPr>
                        <p:cNvPr id="73" name="任意多边形 72"/>
                        <p:cNvSpPr/>
                        <p:nvPr/>
                      </p:nvSpPr>
                      <p:spPr>
                        <a:xfrm>
                          <a:off x="8296655" y="3691617"/>
                          <a:ext cx="218683" cy="298485"/>
                        </a:xfrm>
                        <a:custGeom>
                          <a:avLst/>
                          <a:gdLst>
                            <a:gd name="connsiteX0" fmla="*/ 0 w 218683"/>
                            <a:gd name="connsiteY0" fmla="*/ 76948 h 298485"/>
                            <a:gd name="connsiteX1" fmla="*/ 20479 w 218683"/>
                            <a:gd name="connsiteY1" fmla="*/ 231444 h 298485"/>
                            <a:gd name="connsiteX2" fmla="*/ 52197 w 218683"/>
                            <a:gd name="connsiteY2" fmla="*/ 297738 h 298485"/>
                            <a:gd name="connsiteX3" fmla="*/ 54388 w 218683"/>
                            <a:gd name="connsiteY3" fmla="*/ 298405 h 298485"/>
                            <a:gd name="connsiteX4" fmla="*/ 191358 w 218683"/>
                            <a:gd name="connsiteY4" fmla="*/ 246303 h 298485"/>
                            <a:gd name="connsiteX5" fmla="*/ 193739 w 218683"/>
                            <a:gd name="connsiteY5" fmla="*/ 244779 h 298485"/>
                            <a:gd name="connsiteX6" fmla="*/ 201835 w 218683"/>
                            <a:gd name="connsiteY6" fmla="*/ 238397 h 298485"/>
                            <a:gd name="connsiteX7" fmla="*/ 201930 w 218683"/>
                            <a:gd name="connsiteY7" fmla="*/ 238397 h 298485"/>
                            <a:gd name="connsiteX8" fmla="*/ 215646 w 218683"/>
                            <a:gd name="connsiteY8" fmla="*/ 221157 h 298485"/>
                            <a:gd name="connsiteX9" fmla="*/ 208883 w 218683"/>
                            <a:gd name="connsiteY9" fmla="*/ 28085 h 298485"/>
                            <a:gd name="connsiteX10" fmla="*/ 0 w 218683"/>
                            <a:gd name="connsiteY10" fmla="*/ 76948 h 29848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</a:cxnLst>
                          <a:rect l="l" t="t" r="r" b="b"/>
                          <a:pathLst>
                            <a:path w="218683" h="298485">
                              <a:moveTo>
                                <a:pt x="0" y="76948"/>
                              </a:moveTo>
                              <a:cubicBezTo>
                                <a:pt x="0" y="76948"/>
                                <a:pt x="15050" y="193725"/>
                                <a:pt x="20479" y="231444"/>
                              </a:cubicBezTo>
                              <a:cubicBezTo>
                                <a:pt x="21336" y="237349"/>
                                <a:pt x="36100" y="291070"/>
                                <a:pt x="52197" y="297738"/>
                              </a:cubicBezTo>
                              <a:cubicBezTo>
                                <a:pt x="52959" y="298024"/>
                                <a:pt x="53721" y="298310"/>
                                <a:pt x="54388" y="298405"/>
                              </a:cubicBezTo>
                              <a:cubicBezTo>
                                <a:pt x="70581" y="300595"/>
                                <a:pt x="171450" y="257828"/>
                                <a:pt x="191358" y="246303"/>
                              </a:cubicBezTo>
                              <a:cubicBezTo>
                                <a:pt x="192405" y="245731"/>
                                <a:pt x="193167" y="245160"/>
                                <a:pt x="193739" y="244779"/>
                              </a:cubicBezTo>
                              <a:cubicBezTo>
                                <a:pt x="196787" y="242588"/>
                                <a:pt x="199454" y="240397"/>
                                <a:pt x="201835" y="238397"/>
                              </a:cubicBezTo>
                              <a:lnTo>
                                <a:pt x="201930" y="238397"/>
                              </a:lnTo>
                              <a:cubicBezTo>
                                <a:pt x="213170" y="228491"/>
                                <a:pt x="215646" y="221157"/>
                                <a:pt x="215646" y="221157"/>
                              </a:cubicBezTo>
                              <a:cubicBezTo>
                                <a:pt x="215646" y="221157"/>
                                <a:pt x="225838" y="40563"/>
                                <a:pt x="208883" y="28085"/>
                              </a:cubicBezTo>
                              <a:cubicBezTo>
                                <a:pt x="191929" y="15703"/>
                                <a:pt x="42006" y="-50210"/>
                                <a:pt x="0" y="76948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A07F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 dirty="0"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74" name="任意多边形 73"/>
                        <p:cNvSpPr/>
                        <p:nvPr/>
                      </p:nvSpPr>
                      <p:spPr>
                        <a:xfrm>
                          <a:off x="8373141" y="3892009"/>
                          <a:ext cx="76679" cy="55910"/>
                        </a:xfrm>
                        <a:custGeom>
                          <a:avLst/>
                          <a:gdLst>
                            <a:gd name="connsiteX0" fmla="*/ 0 w 76679"/>
                            <a:gd name="connsiteY0" fmla="*/ 21717 h 55910"/>
                            <a:gd name="connsiteX1" fmla="*/ 76676 w 76679"/>
                            <a:gd name="connsiteY1" fmla="*/ 0 h 55910"/>
                            <a:gd name="connsiteX2" fmla="*/ 43625 w 76679"/>
                            <a:gd name="connsiteY2" fmla="*/ 54769 h 55910"/>
                            <a:gd name="connsiteX3" fmla="*/ 0 w 76679"/>
                            <a:gd name="connsiteY3" fmla="*/ 21717 h 5591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76679" h="55910">
                              <a:moveTo>
                                <a:pt x="0" y="21717"/>
                              </a:moveTo>
                              <a:lnTo>
                                <a:pt x="76676" y="0"/>
                              </a:lnTo>
                              <a:cubicBezTo>
                                <a:pt x="76676" y="0"/>
                                <a:pt x="77724" y="46196"/>
                                <a:pt x="43625" y="54769"/>
                              </a:cubicBezTo>
                              <a:cubicBezTo>
                                <a:pt x="9620" y="63246"/>
                                <a:pt x="0" y="21717"/>
                                <a:pt x="0" y="21717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 dirty="0">
                            <a:cs typeface="+mn-ea"/>
                            <a:sym typeface="+mn-lt"/>
                          </a:endParaRPr>
                        </a:p>
                      </p:txBody>
                    </p:sp>
                    <p:grpSp>
                      <p:nvGrpSpPr>
                        <p:cNvPr id="75" name="组合 74"/>
                        <p:cNvGrpSpPr/>
                        <p:nvPr/>
                      </p:nvGrpSpPr>
                      <p:grpSpPr>
                        <a:xfrm>
                          <a:off x="8311991" y="3810761"/>
                          <a:ext cx="143065" cy="44196"/>
                          <a:chOff x="8311991" y="3810761"/>
                          <a:chExt cx="143065" cy="44196"/>
                        </a:xfrm>
                      </p:grpSpPr>
                      <p:grpSp>
                        <p:nvGrpSpPr>
                          <p:cNvPr id="80" name="组合 79"/>
                          <p:cNvGrpSpPr/>
                          <p:nvPr/>
                        </p:nvGrpSpPr>
                        <p:grpSpPr>
                          <a:xfrm>
                            <a:off x="8416766" y="3810761"/>
                            <a:ext cx="38290" cy="41529"/>
                            <a:chOff x="8416766" y="3810761"/>
                            <a:chExt cx="38290" cy="41529"/>
                          </a:xfrm>
                        </p:grpSpPr>
                        <p:sp>
                          <p:nvSpPr>
                            <p:cNvPr id="84" name="任意多边形 83"/>
                            <p:cNvSpPr/>
                            <p:nvPr/>
                          </p:nvSpPr>
                          <p:spPr>
                            <a:xfrm>
                              <a:off x="8416766" y="3810761"/>
                              <a:ext cx="25907" cy="41529"/>
                            </a:xfrm>
                            <a:custGeom>
                              <a:avLst/>
                              <a:gdLst>
                                <a:gd name="connsiteX0" fmla="*/ 25908 w 25907"/>
                                <a:gd name="connsiteY0" fmla="*/ 20765 h 41529"/>
                                <a:gd name="connsiteX1" fmla="*/ 12954 w 25907"/>
                                <a:gd name="connsiteY1" fmla="*/ 41529 h 41529"/>
                                <a:gd name="connsiteX2" fmla="*/ 0 w 25907"/>
                                <a:gd name="connsiteY2" fmla="*/ 20765 h 41529"/>
                                <a:gd name="connsiteX3" fmla="*/ 12954 w 25907"/>
                                <a:gd name="connsiteY3" fmla="*/ 0 h 41529"/>
                                <a:gd name="connsiteX4" fmla="*/ 25908 w 25907"/>
                                <a:gd name="connsiteY4" fmla="*/ 20765 h 41529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25907" h="41529">
                                  <a:moveTo>
                                    <a:pt x="25908" y="20765"/>
                                  </a:moveTo>
                                  <a:cubicBezTo>
                                    <a:pt x="25908" y="32195"/>
                                    <a:pt x="20098" y="41529"/>
                                    <a:pt x="12954" y="41529"/>
                                  </a:cubicBezTo>
                                  <a:cubicBezTo>
                                    <a:pt x="5810" y="41529"/>
                                    <a:pt x="0" y="32195"/>
                                    <a:pt x="0" y="20765"/>
                                  </a:cubicBezTo>
                                  <a:cubicBezTo>
                                    <a:pt x="0" y="9335"/>
                                    <a:pt x="5810" y="0"/>
                                    <a:pt x="12954" y="0"/>
                                  </a:cubicBezTo>
                                  <a:cubicBezTo>
                                    <a:pt x="20098" y="0"/>
                                    <a:pt x="25908" y="9335"/>
                                    <a:pt x="25908" y="20765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161818"/>
                            </a:solidFill>
                            <a:ln w="9525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endParaRPr lang="zh-CN" altLang="en-US" dirty="0">
                                <a:cs typeface="+mn-ea"/>
                                <a:sym typeface="+mn-lt"/>
                              </a:endParaRPr>
                            </a:p>
                          </p:txBody>
                        </p:sp>
                        <p:sp>
                          <p:nvSpPr>
                            <p:cNvPr id="85" name="任意多边形 84"/>
                            <p:cNvSpPr/>
                            <p:nvPr/>
                          </p:nvSpPr>
                          <p:spPr>
                            <a:xfrm>
                              <a:off x="8426481" y="3819389"/>
                              <a:ext cx="28575" cy="12708"/>
                            </a:xfrm>
                            <a:custGeom>
                              <a:avLst/>
                              <a:gdLst>
                                <a:gd name="connsiteX0" fmla="*/ 28575 w 28575"/>
                                <a:gd name="connsiteY0" fmla="*/ 611 h 12708"/>
                                <a:gd name="connsiteX1" fmla="*/ 16097 w 28575"/>
                                <a:gd name="connsiteY1" fmla="*/ 10898 h 12708"/>
                                <a:gd name="connsiteX2" fmla="*/ 0 w 28575"/>
                                <a:gd name="connsiteY2" fmla="*/ 12136 h 12708"/>
                                <a:gd name="connsiteX3" fmla="*/ 12478 w 28575"/>
                                <a:gd name="connsiteY3" fmla="*/ 1849 h 12708"/>
                                <a:gd name="connsiteX4" fmla="*/ 28575 w 28575"/>
                                <a:gd name="connsiteY4" fmla="*/ 611 h 12708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28575" h="12708">
                                  <a:moveTo>
                                    <a:pt x="28575" y="611"/>
                                  </a:moveTo>
                                  <a:cubicBezTo>
                                    <a:pt x="28575" y="611"/>
                                    <a:pt x="24003" y="7755"/>
                                    <a:pt x="16097" y="10898"/>
                                  </a:cubicBezTo>
                                  <a:cubicBezTo>
                                    <a:pt x="8192" y="14041"/>
                                    <a:pt x="0" y="12136"/>
                                    <a:pt x="0" y="12136"/>
                                  </a:cubicBezTo>
                                  <a:cubicBezTo>
                                    <a:pt x="0" y="12136"/>
                                    <a:pt x="4572" y="4993"/>
                                    <a:pt x="12478" y="1849"/>
                                  </a:cubicBezTo>
                                  <a:cubicBezTo>
                                    <a:pt x="20288" y="-1389"/>
                                    <a:pt x="28575" y="611"/>
                                    <a:pt x="28575" y="611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 w="9525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endParaRPr lang="zh-CN" altLang="en-US" dirty="0">
                                <a:cs typeface="+mn-ea"/>
                                <a:sym typeface="+mn-lt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81" name="组合 80"/>
                          <p:cNvGrpSpPr/>
                          <p:nvPr/>
                        </p:nvGrpSpPr>
                        <p:grpSpPr>
                          <a:xfrm>
                            <a:off x="8311991" y="3823715"/>
                            <a:ext cx="27812" cy="31241"/>
                            <a:chOff x="8311991" y="3823715"/>
                            <a:chExt cx="27812" cy="31241"/>
                          </a:xfrm>
                        </p:grpSpPr>
                        <p:sp>
                          <p:nvSpPr>
                            <p:cNvPr id="82" name="任意多边形 81"/>
                            <p:cNvSpPr/>
                            <p:nvPr/>
                          </p:nvSpPr>
                          <p:spPr>
                            <a:xfrm>
                              <a:off x="8320373" y="3823715"/>
                              <a:ext cx="19430" cy="31241"/>
                            </a:xfrm>
                            <a:custGeom>
                              <a:avLst/>
                              <a:gdLst>
                                <a:gd name="connsiteX0" fmla="*/ 0 w 19430"/>
                                <a:gd name="connsiteY0" fmla="*/ 15621 h 31241"/>
                                <a:gd name="connsiteX1" fmla="*/ 9715 w 19430"/>
                                <a:gd name="connsiteY1" fmla="*/ 31242 h 31241"/>
                                <a:gd name="connsiteX2" fmla="*/ 19431 w 19430"/>
                                <a:gd name="connsiteY2" fmla="*/ 15621 h 31241"/>
                                <a:gd name="connsiteX3" fmla="*/ 9715 w 19430"/>
                                <a:gd name="connsiteY3" fmla="*/ 0 h 31241"/>
                                <a:gd name="connsiteX4" fmla="*/ 0 w 19430"/>
                                <a:gd name="connsiteY4" fmla="*/ 15621 h 31241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19430" h="31241">
                                  <a:moveTo>
                                    <a:pt x="0" y="15621"/>
                                  </a:moveTo>
                                  <a:cubicBezTo>
                                    <a:pt x="0" y="24289"/>
                                    <a:pt x="4381" y="31242"/>
                                    <a:pt x="9715" y="31242"/>
                                  </a:cubicBezTo>
                                  <a:cubicBezTo>
                                    <a:pt x="15049" y="31242"/>
                                    <a:pt x="19431" y="24194"/>
                                    <a:pt x="19431" y="15621"/>
                                  </a:cubicBezTo>
                                  <a:cubicBezTo>
                                    <a:pt x="19431" y="6953"/>
                                    <a:pt x="15049" y="0"/>
                                    <a:pt x="9715" y="0"/>
                                  </a:cubicBezTo>
                                  <a:cubicBezTo>
                                    <a:pt x="4381" y="0"/>
                                    <a:pt x="0" y="6953"/>
                                    <a:pt x="0" y="15621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161818"/>
                            </a:solidFill>
                            <a:ln w="9525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endParaRPr lang="zh-CN" altLang="en-US" dirty="0">
                                <a:cs typeface="+mn-ea"/>
                                <a:sym typeface="+mn-lt"/>
                              </a:endParaRPr>
                            </a:p>
                          </p:txBody>
                        </p:sp>
                        <p:sp>
                          <p:nvSpPr>
                            <p:cNvPr id="83" name="任意多边形 82"/>
                            <p:cNvSpPr/>
                            <p:nvPr/>
                          </p:nvSpPr>
                          <p:spPr>
                            <a:xfrm>
                              <a:off x="8311991" y="3831551"/>
                              <a:ext cx="20288" cy="8553"/>
                            </a:xfrm>
                            <a:custGeom>
                              <a:avLst/>
                              <a:gdLst>
                                <a:gd name="connsiteX0" fmla="*/ 0 w 20288"/>
                                <a:gd name="connsiteY0" fmla="*/ 165 h 8553"/>
                                <a:gd name="connsiteX1" fmla="*/ 9048 w 20288"/>
                                <a:gd name="connsiteY1" fmla="*/ 7023 h 8553"/>
                                <a:gd name="connsiteX2" fmla="*/ 20288 w 20288"/>
                                <a:gd name="connsiteY2" fmla="*/ 8357 h 8553"/>
                                <a:gd name="connsiteX3" fmla="*/ 11239 w 20288"/>
                                <a:gd name="connsiteY3" fmla="*/ 1499 h 8553"/>
                                <a:gd name="connsiteX4" fmla="*/ 0 w 20288"/>
                                <a:gd name="connsiteY4" fmla="*/ 165 h 8553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20288" h="8553">
                                  <a:moveTo>
                                    <a:pt x="0" y="165"/>
                                  </a:moveTo>
                                  <a:cubicBezTo>
                                    <a:pt x="0" y="165"/>
                                    <a:pt x="3429" y="4737"/>
                                    <a:pt x="9048" y="7023"/>
                                  </a:cubicBezTo>
                                  <a:cubicBezTo>
                                    <a:pt x="14668" y="9309"/>
                                    <a:pt x="20288" y="8357"/>
                                    <a:pt x="20288" y="8357"/>
                                  </a:cubicBezTo>
                                  <a:cubicBezTo>
                                    <a:pt x="20288" y="8357"/>
                                    <a:pt x="16859" y="3785"/>
                                    <a:pt x="11239" y="1499"/>
                                  </a:cubicBezTo>
                                  <a:cubicBezTo>
                                    <a:pt x="5715" y="-692"/>
                                    <a:pt x="0" y="165"/>
                                    <a:pt x="0" y="165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 w="9525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endParaRPr lang="zh-CN" altLang="en-US" dirty="0">
                                <a:cs typeface="+mn-ea"/>
                                <a:sym typeface="+mn-lt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76" name="组合 75"/>
                        <p:cNvGrpSpPr/>
                        <p:nvPr/>
                      </p:nvGrpSpPr>
                      <p:grpSpPr>
                        <a:xfrm>
                          <a:off x="8359901" y="3832954"/>
                          <a:ext cx="30617" cy="64140"/>
                          <a:chOff x="8359901" y="3832954"/>
                          <a:chExt cx="30617" cy="64140"/>
                        </a:xfrm>
                      </p:grpSpPr>
                      <p:sp>
                        <p:nvSpPr>
                          <p:cNvPr id="78" name="任意多边形 77"/>
                          <p:cNvSpPr/>
                          <p:nvPr/>
                        </p:nvSpPr>
                        <p:spPr>
                          <a:xfrm>
                            <a:off x="8362950" y="3871435"/>
                            <a:ext cx="27569" cy="23640"/>
                          </a:xfrm>
                          <a:custGeom>
                            <a:avLst/>
                            <a:gdLst>
                              <a:gd name="connsiteX0" fmla="*/ 0 w 27569"/>
                              <a:gd name="connsiteY0" fmla="*/ 23336 h 23640"/>
                              <a:gd name="connsiteX1" fmla="*/ 3239 w 27569"/>
                              <a:gd name="connsiteY1" fmla="*/ 13049 h 23640"/>
                              <a:gd name="connsiteX2" fmla="*/ 24860 w 27569"/>
                              <a:gd name="connsiteY2" fmla="*/ 0 h 23640"/>
                              <a:gd name="connsiteX3" fmla="*/ 27432 w 27569"/>
                              <a:gd name="connsiteY3" fmla="*/ 7906 h 23640"/>
                              <a:gd name="connsiteX4" fmla="*/ 25908 w 27569"/>
                              <a:gd name="connsiteY4" fmla="*/ 15907 h 23640"/>
                              <a:gd name="connsiteX5" fmla="*/ 19717 w 27569"/>
                              <a:gd name="connsiteY5" fmla="*/ 20479 h 23640"/>
                              <a:gd name="connsiteX6" fmla="*/ 0 w 27569"/>
                              <a:gd name="connsiteY6" fmla="*/ 23336 h 2364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27569" h="23640">
                                <a:moveTo>
                                  <a:pt x="0" y="23336"/>
                                </a:moveTo>
                                <a:cubicBezTo>
                                  <a:pt x="1048" y="19907"/>
                                  <a:pt x="2191" y="16478"/>
                                  <a:pt x="3239" y="13049"/>
                                </a:cubicBezTo>
                                <a:cubicBezTo>
                                  <a:pt x="11430" y="11239"/>
                                  <a:pt x="19431" y="6382"/>
                                  <a:pt x="24860" y="0"/>
                                </a:cubicBezTo>
                                <a:cubicBezTo>
                                  <a:pt x="26003" y="2572"/>
                                  <a:pt x="27051" y="5143"/>
                                  <a:pt x="27432" y="7906"/>
                                </a:cubicBezTo>
                                <a:cubicBezTo>
                                  <a:pt x="27813" y="10668"/>
                                  <a:pt x="27432" y="13621"/>
                                  <a:pt x="25908" y="15907"/>
                                </a:cubicBezTo>
                                <a:cubicBezTo>
                                  <a:pt x="24479" y="18097"/>
                                  <a:pt x="22098" y="19431"/>
                                  <a:pt x="19717" y="20479"/>
                                </a:cubicBezTo>
                                <a:cubicBezTo>
                                  <a:pt x="13145" y="23527"/>
                                  <a:pt x="7144" y="24098"/>
                                  <a:pt x="0" y="23336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7D6F"/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zh-CN" altLang="en-US" dirty="0">
                              <a:cs typeface="+mn-ea"/>
                              <a:sym typeface="+mn-lt"/>
                            </a:endParaRPr>
                          </a:p>
                        </p:txBody>
                      </p:sp>
                      <p:sp>
                        <p:nvSpPr>
                          <p:cNvPr id="79" name="任意多边形 78"/>
                          <p:cNvSpPr/>
                          <p:nvPr/>
                        </p:nvSpPr>
                        <p:spPr>
                          <a:xfrm>
                            <a:off x="8359901" y="3832954"/>
                            <a:ext cx="30289" cy="64140"/>
                          </a:xfrm>
                          <a:custGeom>
                            <a:avLst/>
                            <a:gdLst>
                              <a:gd name="connsiteX0" fmla="*/ 30289 w 30289"/>
                              <a:gd name="connsiteY0" fmla="*/ 53816 h 64140"/>
                              <a:gd name="connsiteX1" fmla="*/ 27623 w 30289"/>
                              <a:gd name="connsiteY1" fmla="*/ 56388 h 64140"/>
                              <a:gd name="connsiteX2" fmla="*/ 18859 w 30289"/>
                              <a:gd name="connsiteY2" fmla="*/ 61722 h 64140"/>
                              <a:gd name="connsiteX3" fmla="*/ 11906 w 30289"/>
                              <a:gd name="connsiteY3" fmla="*/ 63722 h 64140"/>
                              <a:gd name="connsiteX4" fmla="*/ 1429 w 30289"/>
                              <a:gd name="connsiteY4" fmla="*/ 63817 h 64140"/>
                              <a:gd name="connsiteX5" fmla="*/ 476 w 30289"/>
                              <a:gd name="connsiteY5" fmla="*/ 63722 h 64140"/>
                              <a:gd name="connsiteX6" fmla="*/ 0 w 30289"/>
                              <a:gd name="connsiteY6" fmla="*/ 63627 h 64140"/>
                              <a:gd name="connsiteX7" fmla="*/ 191 w 30289"/>
                              <a:gd name="connsiteY7" fmla="*/ 63246 h 64140"/>
                              <a:gd name="connsiteX8" fmla="*/ 858 w 30289"/>
                              <a:gd name="connsiteY8" fmla="*/ 61627 h 64140"/>
                              <a:gd name="connsiteX9" fmla="*/ 2191 w 30289"/>
                              <a:gd name="connsiteY9" fmla="*/ 58198 h 64140"/>
                              <a:gd name="connsiteX10" fmla="*/ 2667 w 30289"/>
                              <a:gd name="connsiteY10" fmla="*/ 56864 h 64140"/>
                              <a:gd name="connsiteX11" fmla="*/ 2953 w 30289"/>
                              <a:gd name="connsiteY11" fmla="*/ 55816 h 64140"/>
                              <a:gd name="connsiteX12" fmla="*/ 3620 w 30289"/>
                              <a:gd name="connsiteY12" fmla="*/ 53721 h 64140"/>
                              <a:gd name="connsiteX13" fmla="*/ 5620 w 30289"/>
                              <a:gd name="connsiteY13" fmla="*/ 44863 h 64140"/>
                              <a:gd name="connsiteX14" fmla="*/ 4763 w 30289"/>
                              <a:gd name="connsiteY14" fmla="*/ 12954 h 64140"/>
                              <a:gd name="connsiteX15" fmla="*/ 2000 w 30289"/>
                              <a:gd name="connsiteY15" fmla="*/ 3429 h 64140"/>
                              <a:gd name="connsiteX16" fmla="*/ 667 w 30289"/>
                              <a:gd name="connsiteY16" fmla="*/ 0 h 64140"/>
                              <a:gd name="connsiteX17" fmla="*/ 2667 w 30289"/>
                              <a:gd name="connsiteY17" fmla="*/ 3143 h 64140"/>
                              <a:gd name="connsiteX18" fmla="*/ 7144 w 30289"/>
                              <a:gd name="connsiteY18" fmla="*/ 12287 h 64140"/>
                              <a:gd name="connsiteX19" fmla="*/ 10573 w 30289"/>
                              <a:gd name="connsiteY19" fmla="*/ 45720 h 64140"/>
                              <a:gd name="connsiteX20" fmla="*/ 8287 w 30289"/>
                              <a:gd name="connsiteY20" fmla="*/ 55150 h 64140"/>
                              <a:gd name="connsiteX21" fmla="*/ 6763 w 30289"/>
                              <a:gd name="connsiteY21" fmla="*/ 59150 h 64140"/>
                              <a:gd name="connsiteX22" fmla="*/ 6287 w 30289"/>
                              <a:gd name="connsiteY22" fmla="*/ 60103 h 64140"/>
                              <a:gd name="connsiteX23" fmla="*/ 11525 w 30289"/>
                              <a:gd name="connsiteY23" fmla="*/ 60388 h 64140"/>
                              <a:gd name="connsiteX24" fmla="*/ 18098 w 30289"/>
                              <a:gd name="connsiteY24" fmla="*/ 59436 h 64140"/>
                              <a:gd name="connsiteX25" fmla="*/ 27147 w 30289"/>
                              <a:gd name="connsiteY25" fmla="*/ 55912 h 64140"/>
                              <a:gd name="connsiteX26" fmla="*/ 30289 w 30289"/>
                              <a:gd name="connsiteY26" fmla="*/ 53816 h 6414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  <a:cxn ang="0">
                                <a:pos x="connsiteX20" y="connsiteY20"/>
                              </a:cxn>
                              <a:cxn ang="0">
                                <a:pos x="connsiteX21" y="connsiteY21"/>
                              </a:cxn>
                              <a:cxn ang="0">
                                <a:pos x="connsiteX22" y="connsiteY22"/>
                              </a:cxn>
                              <a:cxn ang="0">
                                <a:pos x="connsiteX23" y="connsiteY23"/>
                              </a:cxn>
                              <a:cxn ang="0">
                                <a:pos x="connsiteX24" y="connsiteY24"/>
                              </a:cxn>
                              <a:cxn ang="0">
                                <a:pos x="connsiteX25" y="connsiteY25"/>
                              </a:cxn>
                              <a:cxn ang="0">
                                <a:pos x="connsiteX26" y="connsiteY26"/>
                              </a:cxn>
                            </a:cxnLst>
                            <a:rect l="l" t="t" r="r" b="b"/>
                            <a:pathLst>
                              <a:path w="30289" h="64140">
                                <a:moveTo>
                                  <a:pt x="30289" y="53816"/>
                                </a:moveTo>
                                <a:cubicBezTo>
                                  <a:pt x="30289" y="53816"/>
                                  <a:pt x="29433" y="54864"/>
                                  <a:pt x="27623" y="56388"/>
                                </a:cubicBezTo>
                                <a:cubicBezTo>
                                  <a:pt x="25813" y="57912"/>
                                  <a:pt x="22956" y="60007"/>
                                  <a:pt x="18859" y="61722"/>
                                </a:cubicBezTo>
                                <a:cubicBezTo>
                                  <a:pt x="16859" y="62579"/>
                                  <a:pt x="14478" y="63246"/>
                                  <a:pt x="11906" y="63722"/>
                                </a:cubicBezTo>
                                <a:cubicBezTo>
                                  <a:pt x="9144" y="64103"/>
                                  <a:pt x="7334" y="64389"/>
                                  <a:pt x="1429" y="63817"/>
                                </a:cubicBezTo>
                                <a:lnTo>
                                  <a:pt x="476" y="63722"/>
                                </a:lnTo>
                                <a:cubicBezTo>
                                  <a:pt x="381" y="63722"/>
                                  <a:pt x="95" y="63722"/>
                                  <a:pt x="0" y="63627"/>
                                </a:cubicBezTo>
                                <a:lnTo>
                                  <a:pt x="191" y="63246"/>
                                </a:lnTo>
                                <a:lnTo>
                                  <a:pt x="858" y="61627"/>
                                </a:lnTo>
                                <a:cubicBezTo>
                                  <a:pt x="1238" y="60484"/>
                                  <a:pt x="1714" y="59341"/>
                                  <a:pt x="2191" y="58198"/>
                                </a:cubicBezTo>
                                <a:cubicBezTo>
                                  <a:pt x="2477" y="57531"/>
                                  <a:pt x="2572" y="57150"/>
                                  <a:pt x="2667" y="56864"/>
                                </a:cubicBezTo>
                                <a:lnTo>
                                  <a:pt x="2953" y="55816"/>
                                </a:lnTo>
                                <a:lnTo>
                                  <a:pt x="3620" y="53721"/>
                                </a:lnTo>
                                <a:cubicBezTo>
                                  <a:pt x="4382" y="50863"/>
                                  <a:pt x="5143" y="47911"/>
                                  <a:pt x="5620" y="44863"/>
                                </a:cubicBezTo>
                                <a:cubicBezTo>
                                  <a:pt x="7715" y="32575"/>
                                  <a:pt x="6668" y="21050"/>
                                  <a:pt x="4763" y="12954"/>
                                </a:cubicBezTo>
                                <a:cubicBezTo>
                                  <a:pt x="3906" y="8858"/>
                                  <a:pt x="2762" y="5620"/>
                                  <a:pt x="2000" y="3429"/>
                                </a:cubicBezTo>
                                <a:cubicBezTo>
                                  <a:pt x="1143" y="1238"/>
                                  <a:pt x="667" y="0"/>
                                  <a:pt x="667" y="0"/>
                                </a:cubicBezTo>
                                <a:cubicBezTo>
                                  <a:pt x="667" y="0"/>
                                  <a:pt x="1429" y="1143"/>
                                  <a:pt x="2667" y="3143"/>
                                </a:cubicBezTo>
                                <a:cubicBezTo>
                                  <a:pt x="3906" y="5239"/>
                                  <a:pt x="5620" y="8287"/>
                                  <a:pt x="7144" y="12287"/>
                                </a:cubicBezTo>
                                <a:cubicBezTo>
                                  <a:pt x="10383" y="20288"/>
                                  <a:pt x="12764" y="32480"/>
                                  <a:pt x="10573" y="45720"/>
                                </a:cubicBezTo>
                                <a:cubicBezTo>
                                  <a:pt x="10096" y="49054"/>
                                  <a:pt x="9144" y="52197"/>
                                  <a:pt x="8287" y="55150"/>
                                </a:cubicBezTo>
                                <a:cubicBezTo>
                                  <a:pt x="7811" y="56483"/>
                                  <a:pt x="7239" y="57817"/>
                                  <a:pt x="6763" y="59150"/>
                                </a:cubicBezTo>
                                <a:cubicBezTo>
                                  <a:pt x="6668" y="59341"/>
                                  <a:pt x="6191" y="60007"/>
                                  <a:pt x="6287" y="60103"/>
                                </a:cubicBezTo>
                                <a:cubicBezTo>
                                  <a:pt x="5810" y="60293"/>
                                  <a:pt x="9430" y="60484"/>
                                  <a:pt x="11525" y="60388"/>
                                </a:cubicBezTo>
                                <a:cubicBezTo>
                                  <a:pt x="13907" y="60293"/>
                                  <a:pt x="16097" y="59912"/>
                                  <a:pt x="18098" y="59436"/>
                                </a:cubicBezTo>
                                <a:cubicBezTo>
                                  <a:pt x="22098" y="58483"/>
                                  <a:pt x="25146" y="57055"/>
                                  <a:pt x="27147" y="55912"/>
                                </a:cubicBezTo>
                                <a:cubicBezTo>
                                  <a:pt x="29242" y="54578"/>
                                  <a:pt x="30289" y="53816"/>
                                  <a:pt x="30289" y="53816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C5B68"/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zh-CN" altLang="en-US" dirty="0">
                              <a:cs typeface="+mn-ea"/>
                              <a:sym typeface="+mn-lt"/>
                            </a:endParaRPr>
                          </a:p>
                        </p:txBody>
                      </p:sp>
                    </p:grpSp>
                    <p:sp>
                      <p:nvSpPr>
                        <p:cNvPr id="77" name="任意多边形 76"/>
                        <p:cNvSpPr/>
                        <p:nvPr/>
                      </p:nvSpPr>
                      <p:spPr>
                        <a:xfrm>
                          <a:off x="8317039" y="3923061"/>
                          <a:ext cx="181546" cy="67034"/>
                        </a:xfrm>
                        <a:custGeom>
                          <a:avLst/>
                          <a:gdLst>
                            <a:gd name="connsiteX0" fmla="*/ 181546 w 181546"/>
                            <a:gd name="connsiteY0" fmla="*/ 6953 h 67034"/>
                            <a:gd name="connsiteX1" fmla="*/ 173450 w 181546"/>
                            <a:gd name="connsiteY1" fmla="*/ 13335 h 67034"/>
                            <a:gd name="connsiteX2" fmla="*/ 34004 w 181546"/>
                            <a:gd name="connsiteY2" fmla="*/ 66961 h 67034"/>
                            <a:gd name="connsiteX3" fmla="*/ 0 w 181546"/>
                            <a:gd name="connsiteY3" fmla="*/ 0 h 67034"/>
                            <a:gd name="connsiteX4" fmla="*/ 34671 w 181546"/>
                            <a:gd name="connsiteY4" fmla="*/ 60103 h 67034"/>
                            <a:gd name="connsiteX5" fmla="*/ 181546 w 181546"/>
                            <a:gd name="connsiteY5" fmla="*/ 6953 h 6703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181546" h="67034">
                              <a:moveTo>
                                <a:pt x="181546" y="6953"/>
                              </a:moveTo>
                              <a:cubicBezTo>
                                <a:pt x="179261" y="8954"/>
                                <a:pt x="176593" y="11144"/>
                                <a:pt x="173450" y="13335"/>
                              </a:cubicBezTo>
                              <a:cubicBezTo>
                                <a:pt x="161640" y="21812"/>
                                <a:pt x="51054" y="69152"/>
                                <a:pt x="34004" y="66961"/>
                              </a:cubicBezTo>
                              <a:cubicBezTo>
                                <a:pt x="16955" y="64675"/>
                                <a:pt x="953" y="6191"/>
                                <a:pt x="0" y="0"/>
                              </a:cubicBezTo>
                              <a:cubicBezTo>
                                <a:pt x="10573" y="25718"/>
                                <a:pt x="22574" y="61246"/>
                                <a:pt x="34671" y="60103"/>
                              </a:cubicBezTo>
                              <a:cubicBezTo>
                                <a:pt x="52959" y="58484"/>
                                <a:pt x="168116" y="14002"/>
                                <a:pt x="181546" y="695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F90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 dirty="0">
                            <a:cs typeface="+mn-ea"/>
                            <a:sym typeface="+mn-lt"/>
                          </a:endParaRPr>
                        </a:p>
                      </p:txBody>
                    </p:sp>
                  </p:grpSp>
                  <p:grpSp>
                    <p:nvGrpSpPr>
                      <p:cNvPr id="68" name="组合 67"/>
                      <p:cNvGrpSpPr/>
                      <p:nvPr/>
                    </p:nvGrpSpPr>
                    <p:grpSpPr>
                      <a:xfrm>
                        <a:off x="8294594" y="3773408"/>
                        <a:ext cx="184556" cy="118601"/>
                        <a:chOff x="8294594" y="3773408"/>
                        <a:chExt cx="184556" cy="118601"/>
                      </a:xfrm>
                    </p:grpSpPr>
                    <p:sp>
                      <p:nvSpPr>
                        <p:cNvPr id="69" name="任意多边形 68"/>
                        <p:cNvSpPr/>
                        <p:nvPr/>
                      </p:nvSpPr>
                      <p:spPr>
                        <a:xfrm>
                          <a:off x="8309704" y="3787035"/>
                          <a:ext cx="35569" cy="26202"/>
                        </a:xfrm>
                        <a:custGeom>
                          <a:avLst/>
                          <a:gdLst>
                            <a:gd name="connsiteX0" fmla="*/ 0 w 35569"/>
                            <a:gd name="connsiteY0" fmla="*/ 26202 h 26202"/>
                            <a:gd name="connsiteX1" fmla="*/ 25337 w 35569"/>
                            <a:gd name="connsiteY1" fmla="*/ 961 h 26202"/>
                            <a:gd name="connsiteX2" fmla="*/ 34862 w 35569"/>
                            <a:gd name="connsiteY2" fmla="*/ 10486 h 26202"/>
                            <a:gd name="connsiteX3" fmla="*/ 0 w 35569"/>
                            <a:gd name="connsiteY3" fmla="*/ 26202 h 2620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35569" h="26202">
                              <a:moveTo>
                                <a:pt x="0" y="26202"/>
                              </a:moveTo>
                              <a:cubicBezTo>
                                <a:pt x="0" y="26202"/>
                                <a:pt x="11240" y="-5897"/>
                                <a:pt x="25337" y="961"/>
                              </a:cubicBezTo>
                              <a:cubicBezTo>
                                <a:pt x="39434" y="7819"/>
                                <a:pt x="34862" y="10486"/>
                                <a:pt x="34862" y="10486"/>
                              </a:cubicBezTo>
                              <a:lnTo>
                                <a:pt x="0" y="2620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2424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 dirty="0"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70" name="任意多边形 69"/>
                        <p:cNvSpPr/>
                        <p:nvPr/>
                      </p:nvSpPr>
                      <p:spPr>
                        <a:xfrm>
                          <a:off x="8406884" y="3773408"/>
                          <a:ext cx="60269" cy="23446"/>
                        </a:xfrm>
                        <a:custGeom>
                          <a:avLst/>
                          <a:gdLst>
                            <a:gd name="connsiteX0" fmla="*/ 60269 w 60269"/>
                            <a:gd name="connsiteY0" fmla="*/ 23447 h 23446"/>
                            <a:gd name="connsiteX1" fmla="*/ 3310 w 60269"/>
                            <a:gd name="connsiteY1" fmla="*/ 4873 h 23446"/>
                            <a:gd name="connsiteX2" fmla="*/ 3119 w 60269"/>
                            <a:gd name="connsiteY2" fmla="*/ 20208 h 23446"/>
                            <a:gd name="connsiteX3" fmla="*/ 60269 w 60269"/>
                            <a:gd name="connsiteY3" fmla="*/ 23447 h 2344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60269" h="23446">
                              <a:moveTo>
                                <a:pt x="60269" y="23447"/>
                              </a:moveTo>
                              <a:cubicBezTo>
                                <a:pt x="60269" y="23447"/>
                                <a:pt x="15883" y="-12844"/>
                                <a:pt x="3310" y="4873"/>
                              </a:cubicBezTo>
                              <a:cubicBezTo>
                                <a:pt x="-4025" y="15255"/>
                                <a:pt x="3119" y="20208"/>
                                <a:pt x="3119" y="20208"/>
                              </a:cubicBezTo>
                              <a:lnTo>
                                <a:pt x="60269" y="2344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2424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 dirty="0"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71" name="任意多边形 70"/>
                        <p:cNvSpPr/>
                        <p:nvPr/>
                      </p:nvSpPr>
                      <p:spPr>
                        <a:xfrm>
                          <a:off x="8294594" y="3869816"/>
                          <a:ext cx="39200" cy="22192"/>
                        </a:xfrm>
                        <a:custGeom>
                          <a:avLst/>
                          <a:gdLst>
                            <a:gd name="connsiteX0" fmla="*/ 38923 w 39200"/>
                            <a:gd name="connsiteY0" fmla="*/ 18288 h 22192"/>
                            <a:gd name="connsiteX1" fmla="*/ 16444 w 39200"/>
                            <a:gd name="connsiteY1" fmla="*/ 19526 h 22192"/>
                            <a:gd name="connsiteX2" fmla="*/ 251 w 39200"/>
                            <a:gd name="connsiteY2" fmla="*/ 3905 h 22192"/>
                            <a:gd name="connsiteX3" fmla="*/ 22731 w 39200"/>
                            <a:gd name="connsiteY3" fmla="*/ 2667 h 22192"/>
                            <a:gd name="connsiteX4" fmla="*/ 38923 w 39200"/>
                            <a:gd name="connsiteY4" fmla="*/ 18288 h 2219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9200" h="22192">
                              <a:moveTo>
                                <a:pt x="38923" y="18288"/>
                              </a:moveTo>
                              <a:cubicBezTo>
                                <a:pt x="37208" y="22955"/>
                                <a:pt x="27112" y="23526"/>
                                <a:pt x="16444" y="19526"/>
                              </a:cubicBezTo>
                              <a:cubicBezTo>
                                <a:pt x="5776" y="15525"/>
                                <a:pt x="-1463" y="8477"/>
                                <a:pt x="251" y="3905"/>
                              </a:cubicBezTo>
                              <a:cubicBezTo>
                                <a:pt x="1966" y="-762"/>
                                <a:pt x="12063" y="-1334"/>
                                <a:pt x="22731" y="2667"/>
                              </a:cubicBezTo>
                              <a:cubicBezTo>
                                <a:pt x="33494" y="6667"/>
                                <a:pt x="40733" y="13620"/>
                                <a:pt x="38923" y="18288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7D6F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 dirty="0"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72" name="任意多边形 71"/>
                        <p:cNvSpPr/>
                        <p:nvPr/>
                      </p:nvSpPr>
                      <p:spPr>
                        <a:xfrm>
                          <a:off x="8420579" y="3853432"/>
                          <a:ext cx="58571" cy="29602"/>
                        </a:xfrm>
                        <a:custGeom>
                          <a:avLst/>
                          <a:gdLst>
                            <a:gd name="connsiteX0" fmla="*/ 58385 w 58571"/>
                            <a:gd name="connsiteY0" fmla="*/ 7240 h 29602"/>
                            <a:gd name="connsiteX1" fmla="*/ 32572 w 58571"/>
                            <a:gd name="connsiteY1" fmla="*/ 27528 h 29602"/>
                            <a:gd name="connsiteX2" fmla="*/ 187 w 58571"/>
                            <a:gd name="connsiteY2" fmla="*/ 22384 h 29602"/>
                            <a:gd name="connsiteX3" fmla="*/ 26000 w 58571"/>
                            <a:gd name="connsiteY3" fmla="*/ 2096 h 29602"/>
                            <a:gd name="connsiteX4" fmla="*/ 58385 w 58571"/>
                            <a:gd name="connsiteY4" fmla="*/ 7240 h 2960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58571" h="29602">
                              <a:moveTo>
                                <a:pt x="58385" y="7240"/>
                              </a:moveTo>
                              <a:cubicBezTo>
                                <a:pt x="60194" y="14288"/>
                                <a:pt x="48669" y="23337"/>
                                <a:pt x="32572" y="27528"/>
                              </a:cubicBezTo>
                              <a:cubicBezTo>
                                <a:pt x="16475" y="31719"/>
                                <a:pt x="1997" y="29338"/>
                                <a:pt x="187" y="22384"/>
                              </a:cubicBezTo>
                              <a:cubicBezTo>
                                <a:pt x="-1623" y="15336"/>
                                <a:pt x="9903" y="6287"/>
                                <a:pt x="26000" y="2096"/>
                              </a:cubicBezTo>
                              <a:cubicBezTo>
                                <a:pt x="42097" y="-2095"/>
                                <a:pt x="56575" y="191"/>
                                <a:pt x="58385" y="724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7D6F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 dirty="0">
                            <a:cs typeface="+mn-ea"/>
                            <a:sym typeface="+mn-lt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57" name="任意多边形 56"/>
                  <p:cNvSpPr/>
                  <p:nvPr/>
                </p:nvSpPr>
                <p:spPr>
                  <a:xfrm>
                    <a:off x="8241887" y="3622708"/>
                    <a:ext cx="325837" cy="223104"/>
                  </a:xfrm>
                  <a:custGeom>
                    <a:avLst/>
                    <a:gdLst>
                      <a:gd name="connsiteX0" fmla="*/ 325470 w 325837"/>
                      <a:gd name="connsiteY0" fmla="*/ 146428 h 223104"/>
                      <a:gd name="connsiteX1" fmla="*/ 308706 w 325837"/>
                      <a:gd name="connsiteY1" fmla="*/ 195292 h 223104"/>
                      <a:gd name="connsiteX2" fmla="*/ 303181 w 325837"/>
                      <a:gd name="connsiteY2" fmla="*/ 205103 h 223104"/>
                      <a:gd name="connsiteX3" fmla="*/ 300514 w 325837"/>
                      <a:gd name="connsiteY3" fmla="*/ 207293 h 223104"/>
                      <a:gd name="connsiteX4" fmla="*/ 274511 w 325837"/>
                      <a:gd name="connsiteY4" fmla="*/ 223105 h 223104"/>
                      <a:gd name="connsiteX5" fmla="*/ 239745 w 325837"/>
                      <a:gd name="connsiteY5" fmla="*/ 120711 h 223104"/>
                      <a:gd name="connsiteX6" fmla="*/ 227267 w 325837"/>
                      <a:gd name="connsiteY6" fmla="*/ 147476 h 223104"/>
                      <a:gd name="connsiteX7" fmla="*/ 203549 w 325837"/>
                      <a:gd name="connsiteY7" fmla="*/ 99375 h 223104"/>
                      <a:gd name="connsiteX8" fmla="*/ 139446 w 325837"/>
                      <a:gd name="connsiteY8" fmla="*/ 143952 h 223104"/>
                      <a:gd name="connsiteX9" fmla="*/ 149638 w 325837"/>
                      <a:gd name="connsiteY9" fmla="*/ 108043 h 223104"/>
                      <a:gd name="connsiteX10" fmla="*/ 0 w 325837"/>
                      <a:gd name="connsiteY10" fmla="*/ 169955 h 223104"/>
                      <a:gd name="connsiteX11" fmla="*/ 11335 w 325837"/>
                      <a:gd name="connsiteY11" fmla="*/ 156239 h 223104"/>
                      <a:gd name="connsiteX12" fmla="*/ 17907 w 325837"/>
                      <a:gd name="connsiteY12" fmla="*/ 127474 h 223104"/>
                      <a:gd name="connsiteX13" fmla="*/ 39053 w 325837"/>
                      <a:gd name="connsiteY13" fmla="*/ 63752 h 223104"/>
                      <a:gd name="connsiteX14" fmla="*/ 97155 w 325837"/>
                      <a:gd name="connsiteY14" fmla="*/ 36224 h 223104"/>
                      <a:gd name="connsiteX15" fmla="*/ 81439 w 325837"/>
                      <a:gd name="connsiteY15" fmla="*/ 4030 h 223104"/>
                      <a:gd name="connsiteX16" fmla="*/ 150400 w 325837"/>
                      <a:gd name="connsiteY16" fmla="*/ 11459 h 223104"/>
                      <a:gd name="connsiteX17" fmla="*/ 220028 w 325837"/>
                      <a:gd name="connsiteY17" fmla="*/ 125 h 223104"/>
                      <a:gd name="connsiteX18" fmla="*/ 285179 w 325837"/>
                      <a:gd name="connsiteY18" fmla="*/ 21365 h 223104"/>
                      <a:gd name="connsiteX19" fmla="*/ 303657 w 325837"/>
                      <a:gd name="connsiteY19" fmla="*/ 88421 h 223104"/>
                      <a:gd name="connsiteX20" fmla="*/ 325470 w 325837"/>
                      <a:gd name="connsiteY20" fmla="*/ 146428 h 223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25837" h="223104">
                        <a:moveTo>
                          <a:pt x="325470" y="146428"/>
                        </a:moveTo>
                        <a:cubicBezTo>
                          <a:pt x="323755" y="163764"/>
                          <a:pt x="316992" y="179957"/>
                          <a:pt x="308706" y="195292"/>
                        </a:cubicBezTo>
                        <a:cubicBezTo>
                          <a:pt x="306896" y="198626"/>
                          <a:pt x="305086" y="201864"/>
                          <a:pt x="303181" y="205103"/>
                        </a:cubicBezTo>
                        <a:cubicBezTo>
                          <a:pt x="303276" y="204245"/>
                          <a:pt x="300419" y="208151"/>
                          <a:pt x="300514" y="207293"/>
                        </a:cubicBezTo>
                        <a:cubicBezTo>
                          <a:pt x="289560" y="205769"/>
                          <a:pt x="278130" y="212818"/>
                          <a:pt x="274511" y="223105"/>
                        </a:cubicBezTo>
                        <a:cubicBezTo>
                          <a:pt x="251936" y="196435"/>
                          <a:pt x="241364" y="149286"/>
                          <a:pt x="239745" y="120711"/>
                        </a:cubicBezTo>
                        <a:cubicBezTo>
                          <a:pt x="235554" y="129665"/>
                          <a:pt x="231363" y="138618"/>
                          <a:pt x="227267" y="147476"/>
                        </a:cubicBezTo>
                        <a:cubicBezTo>
                          <a:pt x="224980" y="129379"/>
                          <a:pt x="217075" y="111567"/>
                          <a:pt x="203549" y="99375"/>
                        </a:cubicBezTo>
                        <a:cubicBezTo>
                          <a:pt x="192024" y="124045"/>
                          <a:pt x="166593" y="141761"/>
                          <a:pt x="139446" y="143952"/>
                        </a:cubicBezTo>
                        <a:cubicBezTo>
                          <a:pt x="147543" y="133951"/>
                          <a:pt x="151352" y="120711"/>
                          <a:pt x="149638" y="108043"/>
                        </a:cubicBezTo>
                        <a:cubicBezTo>
                          <a:pt x="117063" y="154715"/>
                          <a:pt x="56102" y="179957"/>
                          <a:pt x="0" y="169955"/>
                        </a:cubicBezTo>
                        <a:cubicBezTo>
                          <a:pt x="5144" y="166526"/>
                          <a:pt x="8763" y="161764"/>
                          <a:pt x="11335" y="156239"/>
                        </a:cubicBezTo>
                        <a:cubicBezTo>
                          <a:pt x="15240" y="147571"/>
                          <a:pt x="16669" y="137094"/>
                          <a:pt x="17907" y="127474"/>
                        </a:cubicBezTo>
                        <a:cubicBezTo>
                          <a:pt x="20860" y="104995"/>
                          <a:pt x="25908" y="82135"/>
                          <a:pt x="39053" y="63752"/>
                        </a:cubicBezTo>
                        <a:cubicBezTo>
                          <a:pt x="52102" y="45368"/>
                          <a:pt x="74867" y="32319"/>
                          <a:pt x="97155" y="36224"/>
                        </a:cubicBezTo>
                        <a:cubicBezTo>
                          <a:pt x="89631" y="27461"/>
                          <a:pt x="82868" y="15460"/>
                          <a:pt x="81439" y="4030"/>
                        </a:cubicBezTo>
                        <a:cubicBezTo>
                          <a:pt x="102204" y="15079"/>
                          <a:pt x="127159" y="14984"/>
                          <a:pt x="150400" y="11459"/>
                        </a:cubicBezTo>
                        <a:cubicBezTo>
                          <a:pt x="173736" y="7840"/>
                          <a:pt x="196501" y="1268"/>
                          <a:pt x="220028" y="125"/>
                        </a:cubicBezTo>
                        <a:cubicBezTo>
                          <a:pt x="243554" y="-923"/>
                          <a:pt x="268796" y="4506"/>
                          <a:pt x="285179" y="21365"/>
                        </a:cubicBezTo>
                        <a:cubicBezTo>
                          <a:pt x="301847" y="38606"/>
                          <a:pt x="306229" y="64609"/>
                          <a:pt x="303657" y="88421"/>
                        </a:cubicBezTo>
                        <a:cubicBezTo>
                          <a:pt x="320040" y="101566"/>
                          <a:pt x="327660" y="125474"/>
                          <a:pt x="325470" y="146428"/>
                        </a:cubicBezTo>
                        <a:close/>
                      </a:path>
                    </a:pathLst>
                  </a:custGeom>
                  <a:solidFill>
                    <a:srgbClr val="16181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grpSp>
                <p:nvGrpSpPr>
                  <p:cNvPr id="58" name="组合 57"/>
                  <p:cNvGrpSpPr/>
                  <p:nvPr/>
                </p:nvGrpSpPr>
                <p:grpSpPr>
                  <a:xfrm>
                    <a:off x="8496109" y="3819187"/>
                    <a:ext cx="57657" cy="98159"/>
                    <a:chOff x="8496109" y="3819187"/>
                    <a:chExt cx="57657" cy="98159"/>
                  </a:xfrm>
                </p:grpSpPr>
                <p:sp>
                  <p:nvSpPr>
                    <p:cNvPr id="61" name="任意多边形 60"/>
                    <p:cNvSpPr/>
                    <p:nvPr/>
                  </p:nvSpPr>
                  <p:spPr>
                    <a:xfrm>
                      <a:off x="8496109" y="3819187"/>
                      <a:ext cx="57657" cy="98159"/>
                    </a:xfrm>
                    <a:custGeom>
                      <a:avLst/>
                      <a:gdLst>
                        <a:gd name="connsiteX0" fmla="*/ 0 w 57657"/>
                        <a:gd name="connsiteY0" fmla="*/ 98159 h 98159"/>
                        <a:gd name="connsiteX1" fmla="*/ 48196 w 57657"/>
                        <a:gd name="connsiteY1" fmla="*/ 71584 h 98159"/>
                        <a:gd name="connsiteX2" fmla="*/ 52959 w 57657"/>
                        <a:gd name="connsiteY2" fmla="*/ 64441 h 98159"/>
                        <a:gd name="connsiteX3" fmla="*/ 44577 w 57657"/>
                        <a:gd name="connsiteY3" fmla="*/ 2242 h 98159"/>
                        <a:gd name="connsiteX4" fmla="*/ 20288 w 57657"/>
                        <a:gd name="connsiteY4" fmla="*/ 11672 h 98159"/>
                        <a:gd name="connsiteX5" fmla="*/ 20288 w 57657"/>
                        <a:gd name="connsiteY5" fmla="*/ 11672 h 98159"/>
                        <a:gd name="connsiteX6" fmla="*/ 17622 w 57657"/>
                        <a:gd name="connsiteY6" fmla="*/ 16530 h 98159"/>
                        <a:gd name="connsiteX7" fmla="*/ 0 w 57657"/>
                        <a:gd name="connsiteY7" fmla="*/ 98159 h 981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7657" h="98159">
                          <a:moveTo>
                            <a:pt x="0" y="98159"/>
                          </a:moveTo>
                          <a:cubicBezTo>
                            <a:pt x="22765" y="96349"/>
                            <a:pt x="39338" y="82824"/>
                            <a:pt x="48196" y="71584"/>
                          </a:cubicBezTo>
                          <a:cubicBezTo>
                            <a:pt x="50197" y="69013"/>
                            <a:pt x="51816" y="66631"/>
                            <a:pt x="52959" y="64441"/>
                          </a:cubicBezTo>
                          <a:cubicBezTo>
                            <a:pt x="59436" y="52630"/>
                            <a:pt x="61341" y="11767"/>
                            <a:pt x="44577" y="2242"/>
                          </a:cubicBezTo>
                          <a:cubicBezTo>
                            <a:pt x="32861" y="-4425"/>
                            <a:pt x="24289" y="5290"/>
                            <a:pt x="20288" y="11672"/>
                          </a:cubicBezTo>
                          <a:cubicBezTo>
                            <a:pt x="20288" y="11672"/>
                            <a:pt x="20288" y="11672"/>
                            <a:pt x="20288" y="11672"/>
                          </a:cubicBezTo>
                          <a:cubicBezTo>
                            <a:pt x="18574" y="14339"/>
                            <a:pt x="17622" y="16530"/>
                            <a:pt x="17622" y="16530"/>
                          </a:cubicBezTo>
                          <a:lnTo>
                            <a:pt x="0" y="98159"/>
                          </a:lnTo>
                          <a:close/>
                        </a:path>
                      </a:pathLst>
                    </a:custGeom>
                    <a:solidFill>
                      <a:srgbClr val="FFBF9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 dirty="0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2" name="任意多边形 61"/>
                    <p:cNvSpPr/>
                    <p:nvPr/>
                  </p:nvSpPr>
                  <p:spPr>
                    <a:xfrm>
                      <a:off x="8496109" y="3822975"/>
                      <a:ext cx="54895" cy="94370"/>
                    </a:xfrm>
                    <a:custGeom>
                      <a:avLst/>
                      <a:gdLst>
                        <a:gd name="connsiteX0" fmla="*/ 0 w 54895"/>
                        <a:gd name="connsiteY0" fmla="*/ 94371 h 94370"/>
                        <a:gd name="connsiteX1" fmla="*/ 48196 w 54895"/>
                        <a:gd name="connsiteY1" fmla="*/ 67796 h 94370"/>
                        <a:gd name="connsiteX2" fmla="*/ 50197 w 54895"/>
                        <a:gd name="connsiteY2" fmla="*/ 64462 h 94370"/>
                        <a:gd name="connsiteX3" fmla="*/ 41815 w 54895"/>
                        <a:gd name="connsiteY3" fmla="*/ 2264 h 94370"/>
                        <a:gd name="connsiteX4" fmla="*/ 20288 w 54895"/>
                        <a:gd name="connsiteY4" fmla="*/ 7788 h 94370"/>
                        <a:gd name="connsiteX5" fmla="*/ 20288 w 54895"/>
                        <a:gd name="connsiteY5" fmla="*/ 7788 h 94370"/>
                        <a:gd name="connsiteX6" fmla="*/ 17622 w 54895"/>
                        <a:gd name="connsiteY6" fmla="*/ 12646 h 94370"/>
                        <a:gd name="connsiteX7" fmla="*/ 0 w 54895"/>
                        <a:gd name="connsiteY7" fmla="*/ 94371 h 943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4895" h="94370">
                          <a:moveTo>
                            <a:pt x="0" y="94371"/>
                          </a:moveTo>
                          <a:cubicBezTo>
                            <a:pt x="22765" y="92561"/>
                            <a:pt x="39338" y="79035"/>
                            <a:pt x="48196" y="67796"/>
                          </a:cubicBezTo>
                          <a:cubicBezTo>
                            <a:pt x="48959" y="66653"/>
                            <a:pt x="49625" y="65510"/>
                            <a:pt x="50197" y="64462"/>
                          </a:cubicBezTo>
                          <a:cubicBezTo>
                            <a:pt x="56674" y="52651"/>
                            <a:pt x="58579" y="11789"/>
                            <a:pt x="41815" y="2264"/>
                          </a:cubicBezTo>
                          <a:cubicBezTo>
                            <a:pt x="32290" y="-3165"/>
                            <a:pt x="24861" y="2169"/>
                            <a:pt x="20288" y="7788"/>
                          </a:cubicBezTo>
                          <a:cubicBezTo>
                            <a:pt x="20288" y="7788"/>
                            <a:pt x="20288" y="7788"/>
                            <a:pt x="20288" y="7788"/>
                          </a:cubicBezTo>
                          <a:cubicBezTo>
                            <a:pt x="18574" y="10455"/>
                            <a:pt x="17622" y="12646"/>
                            <a:pt x="17622" y="12646"/>
                          </a:cubicBezTo>
                          <a:lnTo>
                            <a:pt x="0" y="94371"/>
                          </a:lnTo>
                          <a:close/>
                        </a:path>
                      </a:pathLst>
                    </a:custGeom>
                    <a:solidFill>
                      <a:srgbClr val="FFA07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 dirty="0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3" name="任意多边形 62"/>
                    <p:cNvSpPr/>
                    <p:nvPr/>
                  </p:nvSpPr>
                  <p:spPr>
                    <a:xfrm>
                      <a:off x="8513826" y="3846470"/>
                      <a:ext cx="32610" cy="51158"/>
                    </a:xfrm>
                    <a:custGeom>
                      <a:avLst/>
                      <a:gdLst>
                        <a:gd name="connsiteX0" fmla="*/ 32194 w 32610"/>
                        <a:gd name="connsiteY0" fmla="*/ 7344 h 51158"/>
                        <a:gd name="connsiteX1" fmla="*/ 31432 w 32610"/>
                        <a:gd name="connsiteY1" fmla="*/ 17250 h 51158"/>
                        <a:gd name="connsiteX2" fmla="*/ 0 w 32610"/>
                        <a:gd name="connsiteY2" fmla="*/ 51159 h 51158"/>
                        <a:gd name="connsiteX3" fmla="*/ 4572 w 32610"/>
                        <a:gd name="connsiteY3" fmla="*/ 29632 h 51158"/>
                        <a:gd name="connsiteX4" fmla="*/ 3714 w 32610"/>
                        <a:gd name="connsiteY4" fmla="*/ 22012 h 51158"/>
                        <a:gd name="connsiteX5" fmla="*/ 32194 w 32610"/>
                        <a:gd name="connsiteY5" fmla="*/ 7344 h 511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2610" h="51158">
                          <a:moveTo>
                            <a:pt x="32194" y="7344"/>
                          </a:moveTo>
                          <a:cubicBezTo>
                            <a:pt x="33051" y="10582"/>
                            <a:pt x="32480" y="14011"/>
                            <a:pt x="31432" y="17250"/>
                          </a:cubicBezTo>
                          <a:cubicBezTo>
                            <a:pt x="26860" y="30965"/>
                            <a:pt x="13144" y="41443"/>
                            <a:pt x="0" y="51159"/>
                          </a:cubicBezTo>
                          <a:cubicBezTo>
                            <a:pt x="4000" y="44491"/>
                            <a:pt x="5429" y="36966"/>
                            <a:pt x="4572" y="29632"/>
                          </a:cubicBezTo>
                          <a:cubicBezTo>
                            <a:pt x="4286" y="27060"/>
                            <a:pt x="3714" y="24584"/>
                            <a:pt x="3714" y="22012"/>
                          </a:cubicBezTo>
                          <a:cubicBezTo>
                            <a:pt x="3714" y="11820"/>
                            <a:pt x="27241" y="-11992"/>
                            <a:pt x="32194" y="7344"/>
                          </a:cubicBezTo>
                          <a:close/>
                        </a:path>
                      </a:pathLst>
                    </a:custGeom>
                    <a:solidFill>
                      <a:srgbClr val="FF7D6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 dirty="0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4" name="任意多边形 63"/>
                    <p:cNvSpPr/>
                    <p:nvPr/>
                  </p:nvSpPr>
                  <p:spPr>
                    <a:xfrm>
                      <a:off x="8507253" y="3846099"/>
                      <a:ext cx="35570" cy="55435"/>
                    </a:xfrm>
                    <a:custGeom>
                      <a:avLst/>
                      <a:gdLst>
                        <a:gd name="connsiteX0" fmla="*/ 0 w 35570"/>
                        <a:gd name="connsiteY0" fmla="*/ 55435 h 55435"/>
                        <a:gd name="connsiteX1" fmla="*/ 762 w 35570"/>
                        <a:gd name="connsiteY1" fmla="*/ 55054 h 55435"/>
                        <a:gd name="connsiteX2" fmla="*/ 2857 w 35570"/>
                        <a:gd name="connsiteY2" fmla="*/ 53816 h 55435"/>
                        <a:gd name="connsiteX3" fmla="*/ 9334 w 35570"/>
                        <a:gd name="connsiteY3" fmla="*/ 48006 h 55435"/>
                        <a:gd name="connsiteX4" fmla="*/ 14668 w 35570"/>
                        <a:gd name="connsiteY4" fmla="*/ 37147 h 55435"/>
                        <a:gd name="connsiteX5" fmla="*/ 13049 w 35570"/>
                        <a:gd name="connsiteY5" fmla="*/ 22765 h 55435"/>
                        <a:gd name="connsiteX6" fmla="*/ 12096 w 35570"/>
                        <a:gd name="connsiteY6" fmla="*/ 20955 h 55435"/>
                        <a:gd name="connsiteX7" fmla="*/ 11811 w 35570"/>
                        <a:gd name="connsiteY7" fmla="*/ 20479 h 55435"/>
                        <a:gd name="connsiteX8" fmla="*/ 11811 w 35570"/>
                        <a:gd name="connsiteY8" fmla="*/ 20383 h 55435"/>
                        <a:gd name="connsiteX9" fmla="*/ 11811 w 35570"/>
                        <a:gd name="connsiteY9" fmla="*/ 20383 h 55435"/>
                        <a:gd name="connsiteX10" fmla="*/ 11811 w 35570"/>
                        <a:gd name="connsiteY10" fmla="*/ 20383 h 55435"/>
                        <a:gd name="connsiteX11" fmla="*/ 11811 w 35570"/>
                        <a:gd name="connsiteY11" fmla="*/ 20383 h 55435"/>
                        <a:gd name="connsiteX12" fmla="*/ 11811 w 35570"/>
                        <a:gd name="connsiteY12" fmla="*/ 20288 h 55435"/>
                        <a:gd name="connsiteX13" fmla="*/ 12001 w 35570"/>
                        <a:gd name="connsiteY13" fmla="*/ 19907 h 55435"/>
                        <a:gd name="connsiteX14" fmla="*/ 12478 w 35570"/>
                        <a:gd name="connsiteY14" fmla="*/ 19145 h 55435"/>
                        <a:gd name="connsiteX15" fmla="*/ 13430 w 35570"/>
                        <a:gd name="connsiteY15" fmla="*/ 17621 h 55435"/>
                        <a:gd name="connsiteX16" fmla="*/ 17430 w 35570"/>
                        <a:gd name="connsiteY16" fmla="*/ 12001 h 55435"/>
                        <a:gd name="connsiteX17" fmla="*/ 21621 w 35570"/>
                        <a:gd name="connsiteY17" fmla="*/ 7144 h 55435"/>
                        <a:gd name="connsiteX18" fmla="*/ 25812 w 35570"/>
                        <a:gd name="connsiteY18" fmla="*/ 3238 h 55435"/>
                        <a:gd name="connsiteX19" fmla="*/ 30099 w 35570"/>
                        <a:gd name="connsiteY19" fmla="*/ 1333 h 55435"/>
                        <a:gd name="connsiteX20" fmla="*/ 33718 w 35570"/>
                        <a:gd name="connsiteY20" fmla="*/ 1905 h 55435"/>
                        <a:gd name="connsiteX21" fmla="*/ 35337 w 35570"/>
                        <a:gd name="connsiteY21" fmla="*/ 3334 h 55435"/>
                        <a:gd name="connsiteX22" fmla="*/ 35528 w 35570"/>
                        <a:gd name="connsiteY22" fmla="*/ 4000 h 55435"/>
                        <a:gd name="connsiteX23" fmla="*/ 35528 w 35570"/>
                        <a:gd name="connsiteY23" fmla="*/ 3238 h 55435"/>
                        <a:gd name="connsiteX24" fmla="*/ 34194 w 35570"/>
                        <a:gd name="connsiteY24" fmla="*/ 1333 h 55435"/>
                        <a:gd name="connsiteX25" fmla="*/ 30003 w 35570"/>
                        <a:gd name="connsiteY25" fmla="*/ 0 h 55435"/>
                        <a:gd name="connsiteX26" fmla="*/ 24384 w 35570"/>
                        <a:gd name="connsiteY26" fmla="*/ 1619 h 55435"/>
                        <a:gd name="connsiteX27" fmla="*/ 19240 w 35570"/>
                        <a:gd name="connsiteY27" fmla="*/ 5239 h 55435"/>
                        <a:gd name="connsiteX28" fmla="*/ 14192 w 35570"/>
                        <a:gd name="connsiteY28" fmla="*/ 10001 h 55435"/>
                        <a:gd name="connsiteX29" fmla="*/ 9525 w 35570"/>
                        <a:gd name="connsiteY29" fmla="*/ 15812 h 55435"/>
                        <a:gd name="connsiteX30" fmla="*/ 8477 w 35570"/>
                        <a:gd name="connsiteY30" fmla="*/ 17431 h 55435"/>
                        <a:gd name="connsiteX31" fmla="*/ 8001 w 35570"/>
                        <a:gd name="connsiteY31" fmla="*/ 18288 h 55435"/>
                        <a:gd name="connsiteX32" fmla="*/ 7334 w 35570"/>
                        <a:gd name="connsiteY32" fmla="*/ 19431 h 55435"/>
                        <a:gd name="connsiteX33" fmla="*/ 6858 w 35570"/>
                        <a:gd name="connsiteY33" fmla="*/ 20288 h 55435"/>
                        <a:gd name="connsiteX34" fmla="*/ 7334 w 35570"/>
                        <a:gd name="connsiteY34" fmla="*/ 21146 h 55435"/>
                        <a:gd name="connsiteX35" fmla="*/ 8001 w 35570"/>
                        <a:gd name="connsiteY35" fmla="*/ 22288 h 55435"/>
                        <a:gd name="connsiteX36" fmla="*/ 8858 w 35570"/>
                        <a:gd name="connsiteY36" fmla="*/ 23813 h 55435"/>
                        <a:gd name="connsiteX37" fmla="*/ 10953 w 35570"/>
                        <a:gd name="connsiteY37" fmla="*/ 36576 h 55435"/>
                        <a:gd name="connsiteX38" fmla="*/ 7525 w 35570"/>
                        <a:gd name="connsiteY38" fmla="*/ 46958 h 55435"/>
                        <a:gd name="connsiteX39" fmla="*/ 2571 w 35570"/>
                        <a:gd name="connsiteY39" fmla="*/ 53245 h 55435"/>
                        <a:gd name="connsiteX40" fmla="*/ 857 w 35570"/>
                        <a:gd name="connsiteY40" fmla="*/ 54769 h 55435"/>
                        <a:gd name="connsiteX41" fmla="*/ 0 w 35570"/>
                        <a:gd name="connsiteY41" fmla="*/ 55435 h 554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</a:cxnLst>
                      <a:rect l="l" t="t" r="r" b="b"/>
                      <a:pathLst>
                        <a:path w="35570" h="55435">
                          <a:moveTo>
                            <a:pt x="0" y="55435"/>
                          </a:moveTo>
                          <a:cubicBezTo>
                            <a:pt x="0" y="55435"/>
                            <a:pt x="285" y="55245"/>
                            <a:pt x="762" y="55054"/>
                          </a:cubicBezTo>
                          <a:cubicBezTo>
                            <a:pt x="1238" y="54769"/>
                            <a:pt x="2000" y="54388"/>
                            <a:pt x="2857" y="53816"/>
                          </a:cubicBezTo>
                          <a:cubicBezTo>
                            <a:pt x="4572" y="52673"/>
                            <a:pt x="7048" y="50768"/>
                            <a:pt x="9334" y="48006"/>
                          </a:cubicBezTo>
                          <a:cubicBezTo>
                            <a:pt x="11620" y="45244"/>
                            <a:pt x="13716" y="41529"/>
                            <a:pt x="14668" y="37147"/>
                          </a:cubicBezTo>
                          <a:cubicBezTo>
                            <a:pt x="15526" y="32766"/>
                            <a:pt x="15335" y="27622"/>
                            <a:pt x="13049" y="22765"/>
                          </a:cubicBezTo>
                          <a:cubicBezTo>
                            <a:pt x="12763" y="22098"/>
                            <a:pt x="12478" y="21526"/>
                            <a:pt x="12096" y="20955"/>
                          </a:cubicBezTo>
                          <a:lnTo>
                            <a:pt x="11811" y="20479"/>
                          </a:lnTo>
                          <a:cubicBezTo>
                            <a:pt x="11716" y="20383"/>
                            <a:pt x="11811" y="20479"/>
                            <a:pt x="11811" y="20383"/>
                          </a:cubicBezTo>
                          <a:lnTo>
                            <a:pt x="11811" y="20383"/>
                          </a:lnTo>
                          <a:lnTo>
                            <a:pt x="11811" y="20383"/>
                          </a:lnTo>
                          <a:lnTo>
                            <a:pt x="11811" y="20383"/>
                          </a:lnTo>
                          <a:cubicBezTo>
                            <a:pt x="11811" y="20383"/>
                            <a:pt x="11811" y="20383"/>
                            <a:pt x="11811" y="20288"/>
                          </a:cubicBezTo>
                          <a:lnTo>
                            <a:pt x="12001" y="19907"/>
                          </a:lnTo>
                          <a:lnTo>
                            <a:pt x="12478" y="19145"/>
                          </a:lnTo>
                          <a:cubicBezTo>
                            <a:pt x="12763" y="18669"/>
                            <a:pt x="13049" y="18097"/>
                            <a:pt x="13430" y="17621"/>
                          </a:cubicBezTo>
                          <a:cubicBezTo>
                            <a:pt x="14668" y="15621"/>
                            <a:pt x="16002" y="13716"/>
                            <a:pt x="17430" y="12001"/>
                          </a:cubicBezTo>
                          <a:cubicBezTo>
                            <a:pt x="18764" y="10287"/>
                            <a:pt x="20193" y="8668"/>
                            <a:pt x="21621" y="7144"/>
                          </a:cubicBezTo>
                          <a:cubicBezTo>
                            <a:pt x="23050" y="5715"/>
                            <a:pt x="24384" y="4286"/>
                            <a:pt x="25812" y="3238"/>
                          </a:cubicBezTo>
                          <a:cubicBezTo>
                            <a:pt x="27146" y="2191"/>
                            <a:pt x="28670" y="1524"/>
                            <a:pt x="30099" y="1333"/>
                          </a:cubicBezTo>
                          <a:cubicBezTo>
                            <a:pt x="31528" y="1143"/>
                            <a:pt x="32861" y="1524"/>
                            <a:pt x="33718" y="1905"/>
                          </a:cubicBezTo>
                          <a:cubicBezTo>
                            <a:pt x="34576" y="2381"/>
                            <a:pt x="35147" y="2953"/>
                            <a:pt x="35337" y="3334"/>
                          </a:cubicBezTo>
                          <a:cubicBezTo>
                            <a:pt x="35528" y="3810"/>
                            <a:pt x="35528" y="4000"/>
                            <a:pt x="35528" y="4000"/>
                          </a:cubicBezTo>
                          <a:cubicBezTo>
                            <a:pt x="35528" y="4000"/>
                            <a:pt x="35623" y="3715"/>
                            <a:pt x="35528" y="3238"/>
                          </a:cubicBezTo>
                          <a:cubicBezTo>
                            <a:pt x="35433" y="2762"/>
                            <a:pt x="35052" y="2000"/>
                            <a:pt x="34194" y="1333"/>
                          </a:cubicBezTo>
                          <a:cubicBezTo>
                            <a:pt x="33338" y="667"/>
                            <a:pt x="31909" y="95"/>
                            <a:pt x="30003" y="0"/>
                          </a:cubicBezTo>
                          <a:cubicBezTo>
                            <a:pt x="28194" y="0"/>
                            <a:pt x="26194" y="571"/>
                            <a:pt x="24384" y="1619"/>
                          </a:cubicBezTo>
                          <a:cubicBezTo>
                            <a:pt x="22574" y="2667"/>
                            <a:pt x="20955" y="3905"/>
                            <a:pt x="19240" y="5239"/>
                          </a:cubicBezTo>
                          <a:cubicBezTo>
                            <a:pt x="17526" y="6667"/>
                            <a:pt x="15811" y="8191"/>
                            <a:pt x="14192" y="10001"/>
                          </a:cubicBezTo>
                          <a:cubicBezTo>
                            <a:pt x="12572" y="11716"/>
                            <a:pt x="10953" y="13716"/>
                            <a:pt x="9525" y="15812"/>
                          </a:cubicBezTo>
                          <a:cubicBezTo>
                            <a:pt x="9144" y="16288"/>
                            <a:pt x="8858" y="16859"/>
                            <a:pt x="8477" y="17431"/>
                          </a:cubicBezTo>
                          <a:lnTo>
                            <a:pt x="8001" y="18288"/>
                          </a:lnTo>
                          <a:lnTo>
                            <a:pt x="7334" y="19431"/>
                          </a:lnTo>
                          <a:lnTo>
                            <a:pt x="6858" y="20288"/>
                          </a:lnTo>
                          <a:cubicBezTo>
                            <a:pt x="6953" y="20574"/>
                            <a:pt x="7144" y="20860"/>
                            <a:pt x="7334" y="21146"/>
                          </a:cubicBezTo>
                          <a:lnTo>
                            <a:pt x="8001" y="22288"/>
                          </a:lnTo>
                          <a:cubicBezTo>
                            <a:pt x="8287" y="22765"/>
                            <a:pt x="8572" y="23336"/>
                            <a:pt x="8858" y="23813"/>
                          </a:cubicBezTo>
                          <a:cubicBezTo>
                            <a:pt x="10953" y="28099"/>
                            <a:pt x="11335" y="32575"/>
                            <a:pt x="10953" y="36576"/>
                          </a:cubicBezTo>
                          <a:cubicBezTo>
                            <a:pt x="10477" y="40576"/>
                            <a:pt x="9144" y="44196"/>
                            <a:pt x="7525" y="46958"/>
                          </a:cubicBezTo>
                          <a:cubicBezTo>
                            <a:pt x="5905" y="49816"/>
                            <a:pt x="4000" y="51911"/>
                            <a:pt x="2571" y="53245"/>
                          </a:cubicBezTo>
                          <a:cubicBezTo>
                            <a:pt x="1905" y="53912"/>
                            <a:pt x="1238" y="54388"/>
                            <a:pt x="857" y="54769"/>
                          </a:cubicBezTo>
                          <a:cubicBezTo>
                            <a:pt x="285" y="55340"/>
                            <a:pt x="0" y="55435"/>
                            <a:pt x="0" y="55435"/>
                          </a:cubicBezTo>
                          <a:close/>
                        </a:path>
                      </a:pathLst>
                    </a:custGeom>
                    <a:solidFill>
                      <a:srgbClr val="CF4A57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 dirty="0"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59" name="任意多边形 58"/>
                  <p:cNvSpPr/>
                  <p:nvPr/>
                </p:nvSpPr>
                <p:spPr>
                  <a:xfrm>
                    <a:off x="8252936" y="3622708"/>
                    <a:ext cx="314788" cy="195291"/>
                  </a:xfrm>
                  <a:custGeom>
                    <a:avLst/>
                    <a:gdLst>
                      <a:gd name="connsiteX0" fmla="*/ 314420 w 314788"/>
                      <a:gd name="connsiteY0" fmla="*/ 146428 h 195291"/>
                      <a:gd name="connsiteX1" fmla="*/ 312039 w 314788"/>
                      <a:gd name="connsiteY1" fmla="*/ 159859 h 195291"/>
                      <a:gd name="connsiteX2" fmla="*/ 297656 w 314788"/>
                      <a:gd name="connsiteY2" fmla="*/ 195292 h 195291"/>
                      <a:gd name="connsiteX3" fmla="*/ 270891 w 314788"/>
                      <a:gd name="connsiteY3" fmla="*/ 162907 h 195291"/>
                      <a:gd name="connsiteX4" fmla="*/ 260413 w 314788"/>
                      <a:gd name="connsiteY4" fmla="*/ 78896 h 195291"/>
                      <a:gd name="connsiteX5" fmla="*/ 227933 w 314788"/>
                      <a:gd name="connsiteY5" fmla="*/ 102709 h 195291"/>
                      <a:gd name="connsiteX6" fmla="*/ 194500 w 314788"/>
                      <a:gd name="connsiteY6" fmla="*/ 60608 h 195291"/>
                      <a:gd name="connsiteX7" fmla="*/ 165640 w 314788"/>
                      <a:gd name="connsiteY7" fmla="*/ 96518 h 195291"/>
                      <a:gd name="connsiteX8" fmla="*/ 156210 w 314788"/>
                      <a:gd name="connsiteY8" fmla="*/ 62609 h 195291"/>
                      <a:gd name="connsiteX9" fmla="*/ 0 w 314788"/>
                      <a:gd name="connsiteY9" fmla="*/ 156335 h 195291"/>
                      <a:gd name="connsiteX10" fmla="*/ 6572 w 314788"/>
                      <a:gd name="connsiteY10" fmla="*/ 127569 h 195291"/>
                      <a:gd name="connsiteX11" fmla="*/ 6668 w 314788"/>
                      <a:gd name="connsiteY11" fmla="*/ 127093 h 195291"/>
                      <a:gd name="connsiteX12" fmla="*/ 27717 w 314788"/>
                      <a:gd name="connsiteY12" fmla="*/ 63752 h 195291"/>
                      <a:gd name="connsiteX13" fmla="*/ 85820 w 314788"/>
                      <a:gd name="connsiteY13" fmla="*/ 36224 h 195291"/>
                      <a:gd name="connsiteX14" fmla="*/ 70104 w 314788"/>
                      <a:gd name="connsiteY14" fmla="*/ 4030 h 195291"/>
                      <a:gd name="connsiteX15" fmla="*/ 139065 w 314788"/>
                      <a:gd name="connsiteY15" fmla="*/ 11459 h 195291"/>
                      <a:gd name="connsiteX16" fmla="*/ 208693 w 314788"/>
                      <a:gd name="connsiteY16" fmla="*/ 125 h 195291"/>
                      <a:gd name="connsiteX17" fmla="*/ 273844 w 314788"/>
                      <a:gd name="connsiteY17" fmla="*/ 21365 h 195291"/>
                      <a:gd name="connsiteX18" fmla="*/ 292322 w 314788"/>
                      <a:gd name="connsiteY18" fmla="*/ 88421 h 195291"/>
                      <a:gd name="connsiteX19" fmla="*/ 314420 w 314788"/>
                      <a:gd name="connsiteY19" fmla="*/ 146428 h 1952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314788" h="195291">
                        <a:moveTo>
                          <a:pt x="314420" y="146428"/>
                        </a:moveTo>
                        <a:cubicBezTo>
                          <a:pt x="313944" y="151001"/>
                          <a:pt x="313182" y="155382"/>
                          <a:pt x="312039" y="159859"/>
                        </a:cubicBezTo>
                        <a:cubicBezTo>
                          <a:pt x="308991" y="172241"/>
                          <a:pt x="303752" y="183957"/>
                          <a:pt x="297656" y="195292"/>
                        </a:cubicBezTo>
                        <a:cubicBezTo>
                          <a:pt x="286321" y="186148"/>
                          <a:pt x="276701" y="173384"/>
                          <a:pt x="270891" y="162907"/>
                        </a:cubicBezTo>
                        <a:cubicBezTo>
                          <a:pt x="257080" y="137475"/>
                          <a:pt x="258794" y="106900"/>
                          <a:pt x="260413" y="78896"/>
                        </a:cubicBezTo>
                        <a:cubicBezTo>
                          <a:pt x="249650" y="86802"/>
                          <a:pt x="238792" y="94803"/>
                          <a:pt x="227933" y="102709"/>
                        </a:cubicBezTo>
                        <a:cubicBezTo>
                          <a:pt x="220313" y="86326"/>
                          <a:pt x="208788" y="71657"/>
                          <a:pt x="194500" y="60608"/>
                        </a:cubicBezTo>
                        <a:cubicBezTo>
                          <a:pt x="188976" y="75182"/>
                          <a:pt x="178784" y="87945"/>
                          <a:pt x="165640" y="96518"/>
                        </a:cubicBezTo>
                        <a:cubicBezTo>
                          <a:pt x="165735" y="84611"/>
                          <a:pt x="162496" y="72705"/>
                          <a:pt x="156210" y="62609"/>
                        </a:cubicBezTo>
                        <a:cubicBezTo>
                          <a:pt x="110014" y="102423"/>
                          <a:pt x="56864" y="134236"/>
                          <a:pt x="0" y="156335"/>
                        </a:cubicBezTo>
                        <a:cubicBezTo>
                          <a:pt x="3905" y="147667"/>
                          <a:pt x="5334" y="137189"/>
                          <a:pt x="6572" y="127569"/>
                        </a:cubicBezTo>
                        <a:cubicBezTo>
                          <a:pt x="6572" y="127474"/>
                          <a:pt x="6668" y="127283"/>
                          <a:pt x="6668" y="127093"/>
                        </a:cubicBezTo>
                        <a:cubicBezTo>
                          <a:pt x="9620" y="104709"/>
                          <a:pt x="14668" y="82135"/>
                          <a:pt x="27717" y="63752"/>
                        </a:cubicBezTo>
                        <a:cubicBezTo>
                          <a:pt x="40767" y="45368"/>
                          <a:pt x="63532" y="32319"/>
                          <a:pt x="85820" y="36224"/>
                        </a:cubicBezTo>
                        <a:cubicBezTo>
                          <a:pt x="78295" y="27461"/>
                          <a:pt x="71533" y="15460"/>
                          <a:pt x="70104" y="4030"/>
                        </a:cubicBezTo>
                        <a:cubicBezTo>
                          <a:pt x="90868" y="15079"/>
                          <a:pt x="115824" y="14984"/>
                          <a:pt x="139065" y="11459"/>
                        </a:cubicBezTo>
                        <a:cubicBezTo>
                          <a:pt x="162401" y="7840"/>
                          <a:pt x="185166" y="1268"/>
                          <a:pt x="208693" y="125"/>
                        </a:cubicBezTo>
                        <a:cubicBezTo>
                          <a:pt x="232220" y="-923"/>
                          <a:pt x="257460" y="4506"/>
                          <a:pt x="273844" y="21365"/>
                        </a:cubicBezTo>
                        <a:cubicBezTo>
                          <a:pt x="290513" y="38606"/>
                          <a:pt x="294894" y="64609"/>
                          <a:pt x="292322" y="88421"/>
                        </a:cubicBezTo>
                        <a:cubicBezTo>
                          <a:pt x="308991" y="101566"/>
                          <a:pt x="316611" y="125474"/>
                          <a:pt x="314420" y="146428"/>
                        </a:cubicBezTo>
                        <a:close/>
                      </a:path>
                    </a:pathLst>
                  </a:custGeom>
                  <a:solidFill>
                    <a:srgbClr val="42424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0" name="任意多边形 59"/>
                  <p:cNvSpPr/>
                  <p:nvPr/>
                </p:nvSpPr>
                <p:spPr>
                  <a:xfrm>
                    <a:off x="8259794" y="3622613"/>
                    <a:ext cx="307930" cy="159954"/>
                  </a:xfrm>
                  <a:custGeom>
                    <a:avLst/>
                    <a:gdLst>
                      <a:gd name="connsiteX0" fmla="*/ 307563 w 307930"/>
                      <a:gd name="connsiteY0" fmla="*/ 146524 h 159954"/>
                      <a:gd name="connsiteX1" fmla="*/ 305181 w 307930"/>
                      <a:gd name="connsiteY1" fmla="*/ 159954 h 159954"/>
                      <a:gd name="connsiteX2" fmla="*/ 276511 w 307930"/>
                      <a:gd name="connsiteY2" fmla="*/ 105376 h 159954"/>
                      <a:gd name="connsiteX3" fmla="*/ 229838 w 307930"/>
                      <a:gd name="connsiteY3" fmla="*/ 38606 h 159954"/>
                      <a:gd name="connsiteX4" fmla="*/ 224219 w 307930"/>
                      <a:gd name="connsiteY4" fmla="*/ 71562 h 159954"/>
                      <a:gd name="connsiteX5" fmla="*/ 182118 w 307930"/>
                      <a:gd name="connsiteY5" fmla="*/ 22318 h 159954"/>
                      <a:gd name="connsiteX6" fmla="*/ 169831 w 307930"/>
                      <a:gd name="connsiteY6" fmla="*/ 46988 h 159954"/>
                      <a:gd name="connsiteX7" fmla="*/ 157544 w 307930"/>
                      <a:gd name="connsiteY7" fmla="*/ 23175 h 159954"/>
                      <a:gd name="connsiteX8" fmla="*/ 102108 w 307930"/>
                      <a:gd name="connsiteY8" fmla="*/ 65847 h 159954"/>
                      <a:gd name="connsiteX9" fmla="*/ 109919 w 307930"/>
                      <a:gd name="connsiteY9" fmla="*/ 35367 h 159954"/>
                      <a:gd name="connsiteX10" fmla="*/ 0 w 307930"/>
                      <a:gd name="connsiteY10" fmla="*/ 127093 h 159954"/>
                      <a:gd name="connsiteX11" fmla="*/ 21050 w 307930"/>
                      <a:gd name="connsiteY11" fmla="*/ 63752 h 159954"/>
                      <a:gd name="connsiteX12" fmla="*/ 79153 w 307930"/>
                      <a:gd name="connsiteY12" fmla="*/ 36224 h 159954"/>
                      <a:gd name="connsiteX13" fmla="*/ 63437 w 307930"/>
                      <a:gd name="connsiteY13" fmla="*/ 4030 h 159954"/>
                      <a:gd name="connsiteX14" fmla="*/ 132398 w 307930"/>
                      <a:gd name="connsiteY14" fmla="*/ 11459 h 159954"/>
                      <a:gd name="connsiteX15" fmla="*/ 202025 w 307930"/>
                      <a:gd name="connsiteY15" fmla="*/ 125 h 159954"/>
                      <a:gd name="connsiteX16" fmla="*/ 267176 w 307930"/>
                      <a:gd name="connsiteY16" fmla="*/ 21365 h 159954"/>
                      <a:gd name="connsiteX17" fmla="*/ 285655 w 307930"/>
                      <a:gd name="connsiteY17" fmla="*/ 88421 h 159954"/>
                      <a:gd name="connsiteX18" fmla="*/ 307563 w 307930"/>
                      <a:gd name="connsiteY18" fmla="*/ 146524 h 1599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307930" h="159954">
                        <a:moveTo>
                          <a:pt x="307563" y="146524"/>
                        </a:moveTo>
                        <a:cubicBezTo>
                          <a:pt x="307086" y="151096"/>
                          <a:pt x="306324" y="155477"/>
                          <a:pt x="305181" y="159954"/>
                        </a:cubicBezTo>
                        <a:cubicBezTo>
                          <a:pt x="290894" y="146429"/>
                          <a:pt x="282797" y="124998"/>
                          <a:pt x="276511" y="105376"/>
                        </a:cubicBezTo>
                        <a:cubicBezTo>
                          <a:pt x="267938" y="78420"/>
                          <a:pt x="256413" y="48035"/>
                          <a:pt x="229838" y="38606"/>
                        </a:cubicBezTo>
                        <a:cubicBezTo>
                          <a:pt x="230600" y="49845"/>
                          <a:pt x="228695" y="61275"/>
                          <a:pt x="224219" y="71562"/>
                        </a:cubicBezTo>
                        <a:cubicBezTo>
                          <a:pt x="210217" y="55179"/>
                          <a:pt x="196120" y="38701"/>
                          <a:pt x="182118" y="22318"/>
                        </a:cubicBezTo>
                        <a:cubicBezTo>
                          <a:pt x="180308" y="31462"/>
                          <a:pt x="176022" y="40034"/>
                          <a:pt x="169831" y="46988"/>
                        </a:cubicBezTo>
                        <a:cubicBezTo>
                          <a:pt x="169355" y="37844"/>
                          <a:pt x="164688" y="28890"/>
                          <a:pt x="157544" y="23175"/>
                        </a:cubicBezTo>
                        <a:cubicBezTo>
                          <a:pt x="145066" y="43559"/>
                          <a:pt x="124968" y="59084"/>
                          <a:pt x="102108" y="65847"/>
                        </a:cubicBezTo>
                        <a:cubicBezTo>
                          <a:pt x="106204" y="56132"/>
                          <a:pt x="108871" y="45845"/>
                          <a:pt x="109919" y="35367"/>
                        </a:cubicBezTo>
                        <a:cubicBezTo>
                          <a:pt x="84868" y="76991"/>
                          <a:pt x="45434" y="109757"/>
                          <a:pt x="0" y="127093"/>
                        </a:cubicBezTo>
                        <a:cubicBezTo>
                          <a:pt x="2953" y="104709"/>
                          <a:pt x="8001" y="82135"/>
                          <a:pt x="21050" y="63752"/>
                        </a:cubicBezTo>
                        <a:cubicBezTo>
                          <a:pt x="34100" y="45368"/>
                          <a:pt x="56865" y="32319"/>
                          <a:pt x="79153" y="36224"/>
                        </a:cubicBezTo>
                        <a:cubicBezTo>
                          <a:pt x="71628" y="27461"/>
                          <a:pt x="64865" y="15460"/>
                          <a:pt x="63437" y="4030"/>
                        </a:cubicBezTo>
                        <a:cubicBezTo>
                          <a:pt x="84201" y="15079"/>
                          <a:pt x="109157" y="14984"/>
                          <a:pt x="132398" y="11459"/>
                        </a:cubicBezTo>
                        <a:cubicBezTo>
                          <a:pt x="155734" y="7840"/>
                          <a:pt x="178498" y="1268"/>
                          <a:pt x="202025" y="125"/>
                        </a:cubicBezTo>
                        <a:cubicBezTo>
                          <a:pt x="225552" y="-923"/>
                          <a:pt x="250793" y="4506"/>
                          <a:pt x="267176" y="21365"/>
                        </a:cubicBezTo>
                        <a:cubicBezTo>
                          <a:pt x="283845" y="38606"/>
                          <a:pt x="288227" y="64609"/>
                          <a:pt x="285655" y="88421"/>
                        </a:cubicBezTo>
                        <a:cubicBezTo>
                          <a:pt x="302133" y="101661"/>
                          <a:pt x="309753" y="125569"/>
                          <a:pt x="307563" y="146524"/>
                        </a:cubicBezTo>
                        <a:close/>
                      </a:path>
                    </a:pathLst>
                  </a:custGeom>
                  <a:solidFill>
                    <a:srgbClr val="59595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52" name="任意多边形 51"/>
              <p:cNvSpPr/>
              <p:nvPr/>
            </p:nvSpPr>
            <p:spPr>
              <a:xfrm>
                <a:off x="8120157" y="4127942"/>
                <a:ext cx="525199" cy="430523"/>
              </a:xfrm>
              <a:custGeom>
                <a:avLst/>
                <a:gdLst>
                  <a:gd name="connsiteX0" fmla="*/ 456533 w 525199"/>
                  <a:gd name="connsiteY0" fmla="*/ 2 h 430523"/>
                  <a:gd name="connsiteX1" fmla="*/ 373094 w 525199"/>
                  <a:gd name="connsiteY1" fmla="*/ 72106 h 430523"/>
                  <a:gd name="connsiteX2" fmla="*/ 308991 w 525199"/>
                  <a:gd name="connsiteY2" fmla="*/ 286037 h 430523"/>
                  <a:gd name="connsiteX3" fmla="*/ 0 w 525199"/>
                  <a:gd name="connsiteY3" fmla="*/ 330424 h 430523"/>
                  <a:gd name="connsiteX4" fmla="*/ 13716 w 525199"/>
                  <a:gd name="connsiteY4" fmla="*/ 428055 h 430523"/>
                  <a:gd name="connsiteX5" fmla="*/ 415004 w 525199"/>
                  <a:gd name="connsiteY5" fmla="*/ 413482 h 430523"/>
                  <a:gd name="connsiteX6" fmla="*/ 522732 w 525199"/>
                  <a:gd name="connsiteY6" fmla="*/ 161450 h 430523"/>
                  <a:gd name="connsiteX7" fmla="*/ 456533 w 525199"/>
                  <a:gd name="connsiteY7" fmla="*/ 2 h 430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5199" h="430523">
                    <a:moveTo>
                      <a:pt x="456533" y="2"/>
                    </a:moveTo>
                    <a:cubicBezTo>
                      <a:pt x="456533" y="2"/>
                      <a:pt x="393097" y="2"/>
                      <a:pt x="373094" y="72106"/>
                    </a:cubicBezTo>
                    <a:cubicBezTo>
                      <a:pt x="364427" y="112301"/>
                      <a:pt x="308991" y="286037"/>
                      <a:pt x="308991" y="286037"/>
                    </a:cubicBezTo>
                    <a:lnTo>
                      <a:pt x="0" y="330424"/>
                    </a:lnTo>
                    <a:lnTo>
                      <a:pt x="13716" y="428055"/>
                    </a:lnTo>
                    <a:cubicBezTo>
                      <a:pt x="13716" y="428055"/>
                      <a:pt x="376809" y="439390"/>
                      <a:pt x="415004" y="413482"/>
                    </a:cubicBezTo>
                    <a:cubicBezTo>
                      <a:pt x="453104" y="387574"/>
                      <a:pt x="515969" y="217743"/>
                      <a:pt x="522732" y="161450"/>
                    </a:cubicBezTo>
                    <a:cubicBezTo>
                      <a:pt x="532162" y="70010"/>
                      <a:pt x="515493" y="-380"/>
                      <a:pt x="456533" y="2"/>
                    </a:cubicBezTo>
                    <a:close/>
                  </a:path>
                </a:pathLst>
              </a:custGeom>
              <a:solidFill>
                <a:srgbClr val="348F6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3" name="任意多边形 52"/>
              <p:cNvSpPr/>
              <p:nvPr/>
            </p:nvSpPr>
            <p:spPr>
              <a:xfrm>
                <a:off x="8114728" y="4172520"/>
                <a:ext cx="530637" cy="389858"/>
              </a:xfrm>
              <a:custGeom>
                <a:avLst/>
                <a:gdLst>
                  <a:gd name="connsiteX0" fmla="*/ 530638 w 530637"/>
                  <a:gd name="connsiteY0" fmla="*/ 56769 h 389858"/>
                  <a:gd name="connsiteX1" fmla="*/ 482346 w 530637"/>
                  <a:gd name="connsiteY1" fmla="*/ 234887 h 389858"/>
                  <a:gd name="connsiteX2" fmla="*/ 453771 w 530637"/>
                  <a:gd name="connsiteY2" fmla="*/ 322707 h 389858"/>
                  <a:gd name="connsiteX3" fmla="*/ 445579 w 530637"/>
                  <a:gd name="connsiteY3" fmla="*/ 344519 h 389858"/>
                  <a:gd name="connsiteX4" fmla="*/ 439960 w 530637"/>
                  <a:gd name="connsiteY4" fmla="*/ 355378 h 389858"/>
                  <a:gd name="connsiteX5" fmla="*/ 433578 w 530637"/>
                  <a:gd name="connsiteY5" fmla="*/ 365474 h 389858"/>
                  <a:gd name="connsiteX6" fmla="*/ 423482 w 530637"/>
                  <a:gd name="connsiteY6" fmla="*/ 374428 h 389858"/>
                  <a:gd name="connsiteX7" fmla="*/ 411575 w 530637"/>
                  <a:gd name="connsiteY7" fmla="*/ 378714 h 389858"/>
                  <a:gd name="connsiteX8" fmla="*/ 388239 w 530637"/>
                  <a:gd name="connsiteY8" fmla="*/ 382524 h 389858"/>
                  <a:gd name="connsiteX9" fmla="*/ 203549 w 530637"/>
                  <a:gd name="connsiteY9" fmla="*/ 389858 h 389858"/>
                  <a:gd name="connsiteX10" fmla="*/ 19050 w 530637"/>
                  <a:gd name="connsiteY10" fmla="*/ 387953 h 389858"/>
                  <a:gd name="connsiteX11" fmla="*/ 14954 w 530637"/>
                  <a:gd name="connsiteY11" fmla="*/ 387858 h 389858"/>
                  <a:gd name="connsiteX12" fmla="*/ 14383 w 530637"/>
                  <a:gd name="connsiteY12" fmla="*/ 383857 h 389858"/>
                  <a:gd name="connsiteX13" fmla="*/ 667 w 530637"/>
                  <a:gd name="connsiteY13" fmla="*/ 286226 h 389858"/>
                  <a:gd name="connsiteX14" fmla="*/ 0 w 530637"/>
                  <a:gd name="connsiteY14" fmla="*/ 281559 h 389858"/>
                  <a:gd name="connsiteX15" fmla="*/ 4667 w 530637"/>
                  <a:gd name="connsiteY15" fmla="*/ 280892 h 389858"/>
                  <a:gd name="connsiteX16" fmla="*/ 313658 w 530637"/>
                  <a:gd name="connsiteY16" fmla="*/ 236506 h 389858"/>
                  <a:gd name="connsiteX17" fmla="*/ 309753 w 530637"/>
                  <a:gd name="connsiteY17" fmla="*/ 239839 h 389858"/>
                  <a:gd name="connsiteX18" fmla="*/ 327755 w 530637"/>
                  <a:gd name="connsiteY18" fmla="*/ 179261 h 389858"/>
                  <a:gd name="connsiteX19" fmla="*/ 347472 w 530637"/>
                  <a:gd name="connsiteY19" fmla="*/ 119158 h 389858"/>
                  <a:gd name="connsiteX20" fmla="*/ 389668 w 530637"/>
                  <a:gd name="connsiteY20" fmla="*/ 0 h 389858"/>
                  <a:gd name="connsiteX21" fmla="*/ 371380 w 530637"/>
                  <a:gd name="connsiteY21" fmla="*/ 60484 h 389858"/>
                  <a:gd name="connsiteX22" fmla="*/ 354139 w 530637"/>
                  <a:gd name="connsiteY22" fmla="*/ 121253 h 389858"/>
                  <a:gd name="connsiteX23" fmla="*/ 337090 w 530637"/>
                  <a:gd name="connsiteY23" fmla="*/ 182118 h 389858"/>
                  <a:gd name="connsiteX24" fmla="*/ 318897 w 530637"/>
                  <a:gd name="connsiteY24" fmla="*/ 242602 h 389858"/>
                  <a:gd name="connsiteX25" fmla="*/ 318040 w 530637"/>
                  <a:gd name="connsiteY25" fmla="*/ 245554 h 389858"/>
                  <a:gd name="connsiteX26" fmla="*/ 314992 w 530637"/>
                  <a:gd name="connsiteY26" fmla="*/ 246031 h 389858"/>
                  <a:gd name="connsiteX27" fmla="*/ 6001 w 530637"/>
                  <a:gd name="connsiteY27" fmla="*/ 290417 h 389858"/>
                  <a:gd name="connsiteX28" fmla="*/ 10001 w 530637"/>
                  <a:gd name="connsiteY28" fmla="*/ 285083 h 389858"/>
                  <a:gd name="connsiteX29" fmla="*/ 23717 w 530637"/>
                  <a:gd name="connsiteY29" fmla="*/ 382714 h 389858"/>
                  <a:gd name="connsiteX30" fmla="*/ 19145 w 530637"/>
                  <a:gd name="connsiteY30" fmla="*/ 378619 h 389858"/>
                  <a:gd name="connsiteX31" fmla="*/ 203454 w 530637"/>
                  <a:gd name="connsiteY31" fmla="*/ 380524 h 389858"/>
                  <a:gd name="connsiteX32" fmla="*/ 387096 w 530637"/>
                  <a:gd name="connsiteY32" fmla="*/ 373189 h 389858"/>
                  <a:gd name="connsiteX33" fmla="*/ 409194 w 530637"/>
                  <a:gd name="connsiteY33" fmla="*/ 369570 h 389858"/>
                  <a:gd name="connsiteX34" fmla="*/ 418909 w 530637"/>
                  <a:gd name="connsiteY34" fmla="*/ 366141 h 389858"/>
                  <a:gd name="connsiteX35" fmla="*/ 425863 w 530637"/>
                  <a:gd name="connsiteY35" fmla="*/ 359855 h 389858"/>
                  <a:gd name="connsiteX36" fmla="*/ 431768 w 530637"/>
                  <a:gd name="connsiteY36" fmla="*/ 350520 h 389858"/>
                  <a:gd name="connsiteX37" fmla="*/ 436721 w 530637"/>
                  <a:gd name="connsiteY37" fmla="*/ 340900 h 389858"/>
                  <a:gd name="connsiteX38" fmla="*/ 444722 w 530637"/>
                  <a:gd name="connsiteY38" fmla="*/ 319564 h 389858"/>
                  <a:gd name="connsiteX39" fmla="*/ 473011 w 530637"/>
                  <a:gd name="connsiteY39" fmla="*/ 231934 h 389858"/>
                  <a:gd name="connsiteX40" fmla="*/ 530638 w 530637"/>
                  <a:gd name="connsiteY40" fmla="*/ 56769 h 389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530637" h="389858">
                    <a:moveTo>
                      <a:pt x="530638" y="56769"/>
                    </a:moveTo>
                    <a:cubicBezTo>
                      <a:pt x="515302" y="116300"/>
                      <a:pt x="499396" y="175736"/>
                      <a:pt x="482346" y="234887"/>
                    </a:cubicBezTo>
                    <a:cubicBezTo>
                      <a:pt x="473011" y="264223"/>
                      <a:pt x="463963" y="293561"/>
                      <a:pt x="453771" y="322707"/>
                    </a:cubicBezTo>
                    <a:cubicBezTo>
                      <a:pt x="451199" y="330041"/>
                      <a:pt x="448627" y="337280"/>
                      <a:pt x="445579" y="344519"/>
                    </a:cubicBezTo>
                    <a:cubicBezTo>
                      <a:pt x="444151" y="347948"/>
                      <a:pt x="441960" y="352425"/>
                      <a:pt x="439960" y="355378"/>
                    </a:cubicBezTo>
                    <a:cubicBezTo>
                      <a:pt x="437959" y="358616"/>
                      <a:pt x="436150" y="362045"/>
                      <a:pt x="433578" y="365474"/>
                    </a:cubicBezTo>
                    <a:cubicBezTo>
                      <a:pt x="431102" y="368998"/>
                      <a:pt x="427482" y="372332"/>
                      <a:pt x="423482" y="374428"/>
                    </a:cubicBezTo>
                    <a:cubicBezTo>
                      <a:pt x="419481" y="376428"/>
                      <a:pt x="415480" y="377857"/>
                      <a:pt x="411575" y="378714"/>
                    </a:cubicBezTo>
                    <a:cubicBezTo>
                      <a:pt x="403670" y="380619"/>
                      <a:pt x="395954" y="381667"/>
                      <a:pt x="388239" y="382524"/>
                    </a:cubicBezTo>
                    <a:cubicBezTo>
                      <a:pt x="326803" y="389572"/>
                      <a:pt x="264890" y="389572"/>
                      <a:pt x="203549" y="389858"/>
                    </a:cubicBezTo>
                    <a:cubicBezTo>
                      <a:pt x="142018" y="389858"/>
                      <a:pt x="80582" y="389192"/>
                      <a:pt x="19050" y="387953"/>
                    </a:cubicBezTo>
                    <a:lnTo>
                      <a:pt x="14954" y="387858"/>
                    </a:lnTo>
                    <a:lnTo>
                      <a:pt x="14383" y="383857"/>
                    </a:lnTo>
                    <a:lnTo>
                      <a:pt x="667" y="286226"/>
                    </a:lnTo>
                    <a:lnTo>
                      <a:pt x="0" y="281559"/>
                    </a:lnTo>
                    <a:lnTo>
                      <a:pt x="4667" y="280892"/>
                    </a:lnTo>
                    <a:lnTo>
                      <a:pt x="313658" y="236506"/>
                    </a:lnTo>
                    <a:lnTo>
                      <a:pt x="309753" y="239839"/>
                    </a:lnTo>
                    <a:lnTo>
                      <a:pt x="327755" y="179261"/>
                    </a:lnTo>
                    <a:cubicBezTo>
                      <a:pt x="333851" y="159068"/>
                      <a:pt x="340900" y="139255"/>
                      <a:pt x="347472" y="119158"/>
                    </a:cubicBezTo>
                    <a:cubicBezTo>
                      <a:pt x="360998" y="79248"/>
                      <a:pt x="374142" y="39148"/>
                      <a:pt x="389668" y="0"/>
                    </a:cubicBezTo>
                    <a:cubicBezTo>
                      <a:pt x="383000" y="20003"/>
                      <a:pt x="377285" y="40291"/>
                      <a:pt x="371380" y="60484"/>
                    </a:cubicBezTo>
                    <a:lnTo>
                      <a:pt x="354139" y="121253"/>
                    </a:lnTo>
                    <a:cubicBezTo>
                      <a:pt x="348425" y="141542"/>
                      <a:pt x="343185" y="161925"/>
                      <a:pt x="337090" y="182118"/>
                    </a:cubicBezTo>
                    <a:lnTo>
                      <a:pt x="318897" y="242602"/>
                    </a:lnTo>
                    <a:lnTo>
                      <a:pt x="318040" y="245554"/>
                    </a:lnTo>
                    <a:lnTo>
                      <a:pt x="314992" y="246031"/>
                    </a:lnTo>
                    <a:lnTo>
                      <a:pt x="6001" y="290417"/>
                    </a:lnTo>
                    <a:lnTo>
                      <a:pt x="10001" y="285083"/>
                    </a:lnTo>
                    <a:lnTo>
                      <a:pt x="23717" y="382714"/>
                    </a:lnTo>
                    <a:lnTo>
                      <a:pt x="19145" y="378619"/>
                    </a:lnTo>
                    <a:cubicBezTo>
                      <a:pt x="80582" y="379857"/>
                      <a:pt x="142018" y="380524"/>
                      <a:pt x="203454" y="380524"/>
                    </a:cubicBezTo>
                    <a:cubicBezTo>
                      <a:pt x="264890" y="380238"/>
                      <a:pt x="326231" y="380143"/>
                      <a:pt x="387096" y="373189"/>
                    </a:cubicBezTo>
                    <a:cubicBezTo>
                      <a:pt x="394621" y="372332"/>
                      <a:pt x="402145" y="371285"/>
                      <a:pt x="409194" y="369570"/>
                    </a:cubicBezTo>
                    <a:cubicBezTo>
                      <a:pt x="412718" y="368808"/>
                      <a:pt x="415957" y="367570"/>
                      <a:pt x="418909" y="366141"/>
                    </a:cubicBezTo>
                    <a:cubicBezTo>
                      <a:pt x="421672" y="364617"/>
                      <a:pt x="423863" y="362617"/>
                      <a:pt x="425863" y="359855"/>
                    </a:cubicBezTo>
                    <a:cubicBezTo>
                      <a:pt x="427863" y="357188"/>
                      <a:pt x="429673" y="353759"/>
                      <a:pt x="431768" y="350520"/>
                    </a:cubicBezTo>
                    <a:cubicBezTo>
                      <a:pt x="434054" y="346996"/>
                      <a:pt x="435197" y="344519"/>
                      <a:pt x="436721" y="340900"/>
                    </a:cubicBezTo>
                    <a:cubicBezTo>
                      <a:pt x="439579" y="334042"/>
                      <a:pt x="442150" y="326803"/>
                      <a:pt x="444722" y="319564"/>
                    </a:cubicBezTo>
                    <a:cubicBezTo>
                      <a:pt x="454723" y="290608"/>
                      <a:pt x="464058" y="261366"/>
                      <a:pt x="473011" y="231934"/>
                    </a:cubicBezTo>
                    <a:lnTo>
                      <a:pt x="530638" y="56769"/>
                    </a:lnTo>
                    <a:close/>
                  </a:path>
                </a:pathLst>
              </a:custGeom>
              <a:solidFill>
                <a:srgbClr val="4C632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639972" y="4557902"/>
              <a:ext cx="1853374" cy="945318"/>
              <a:chOff x="6639972" y="4557902"/>
              <a:chExt cx="1853374" cy="945318"/>
            </a:xfrm>
          </p:grpSpPr>
          <p:sp>
            <p:nvSpPr>
              <p:cNvPr id="38" name="任意多边形 37"/>
              <p:cNvSpPr/>
              <p:nvPr/>
            </p:nvSpPr>
            <p:spPr>
              <a:xfrm>
                <a:off x="6639972" y="4557902"/>
                <a:ext cx="1853374" cy="54673"/>
              </a:xfrm>
              <a:custGeom>
                <a:avLst/>
                <a:gdLst>
                  <a:gd name="connsiteX0" fmla="*/ 0 w 1853374"/>
                  <a:gd name="connsiteY0" fmla="*/ 0 h 54673"/>
                  <a:gd name="connsiteX1" fmla="*/ 1853375 w 1853374"/>
                  <a:gd name="connsiteY1" fmla="*/ 0 h 54673"/>
                  <a:gd name="connsiteX2" fmla="*/ 1853375 w 1853374"/>
                  <a:gd name="connsiteY2" fmla="*/ 54673 h 54673"/>
                  <a:gd name="connsiteX3" fmla="*/ 0 w 1853374"/>
                  <a:gd name="connsiteY3" fmla="*/ 54673 h 54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53374" h="54673">
                    <a:moveTo>
                      <a:pt x="0" y="0"/>
                    </a:moveTo>
                    <a:lnTo>
                      <a:pt x="1853375" y="0"/>
                    </a:lnTo>
                    <a:lnTo>
                      <a:pt x="1853375" y="54673"/>
                    </a:lnTo>
                    <a:lnTo>
                      <a:pt x="0" y="54673"/>
                    </a:lnTo>
                    <a:close/>
                  </a:path>
                </a:pathLst>
              </a:custGeom>
              <a:solidFill>
                <a:srgbClr val="A97C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9" name="任意多边形 38"/>
              <p:cNvSpPr/>
              <p:nvPr/>
            </p:nvSpPr>
            <p:spPr>
              <a:xfrm>
                <a:off x="6728745" y="4612671"/>
                <a:ext cx="1668494" cy="57816"/>
              </a:xfrm>
              <a:custGeom>
                <a:avLst/>
                <a:gdLst>
                  <a:gd name="connsiteX0" fmla="*/ 0 w 1668494"/>
                  <a:gd name="connsiteY0" fmla="*/ 0 h 57816"/>
                  <a:gd name="connsiteX1" fmla="*/ 1668494 w 1668494"/>
                  <a:gd name="connsiteY1" fmla="*/ 0 h 57816"/>
                  <a:gd name="connsiteX2" fmla="*/ 1668494 w 1668494"/>
                  <a:gd name="connsiteY2" fmla="*/ 57817 h 57816"/>
                  <a:gd name="connsiteX3" fmla="*/ 0 w 1668494"/>
                  <a:gd name="connsiteY3" fmla="*/ 57817 h 57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68494" h="57816">
                    <a:moveTo>
                      <a:pt x="0" y="0"/>
                    </a:moveTo>
                    <a:lnTo>
                      <a:pt x="1668494" y="0"/>
                    </a:lnTo>
                    <a:lnTo>
                      <a:pt x="1668494" y="57817"/>
                    </a:lnTo>
                    <a:lnTo>
                      <a:pt x="0" y="57817"/>
                    </a:lnTo>
                    <a:close/>
                  </a:path>
                </a:pathLst>
              </a:custGeom>
              <a:solidFill>
                <a:srgbClr val="25272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0" name="任意多边形 39"/>
              <p:cNvSpPr/>
              <p:nvPr/>
            </p:nvSpPr>
            <p:spPr>
              <a:xfrm rot="-5400000">
                <a:off x="6315041" y="5023922"/>
                <a:ext cx="890492" cy="68103"/>
              </a:xfrm>
              <a:custGeom>
                <a:avLst/>
                <a:gdLst>
                  <a:gd name="connsiteX0" fmla="*/ 0 w 890492"/>
                  <a:gd name="connsiteY0" fmla="*/ 0 h 68103"/>
                  <a:gd name="connsiteX1" fmla="*/ 890492 w 890492"/>
                  <a:gd name="connsiteY1" fmla="*/ 0 h 68103"/>
                  <a:gd name="connsiteX2" fmla="*/ 890492 w 890492"/>
                  <a:gd name="connsiteY2" fmla="*/ 68104 h 68103"/>
                  <a:gd name="connsiteX3" fmla="*/ 0 w 890492"/>
                  <a:gd name="connsiteY3" fmla="*/ 68104 h 68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0492" h="68103">
                    <a:moveTo>
                      <a:pt x="0" y="0"/>
                    </a:moveTo>
                    <a:lnTo>
                      <a:pt x="890492" y="0"/>
                    </a:lnTo>
                    <a:lnTo>
                      <a:pt x="890492" y="68104"/>
                    </a:lnTo>
                    <a:lnTo>
                      <a:pt x="0" y="68104"/>
                    </a:lnTo>
                    <a:close/>
                  </a:path>
                </a:pathLst>
              </a:custGeom>
              <a:solidFill>
                <a:srgbClr val="25272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1" name="任意多边形 40"/>
              <p:cNvSpPr/>
              <p:nvPr/>
            </p:nvSpPr>
            <p:spPr>
              <a:xfrm rot="-5400000">
                <a:off x="7918103" y="5023827"/>
                <a:ext cx="890492" cy="68103"/>
              </a:xfrm>
              <a:custGeom>
                <a:avLst/>
                <a:gdLst>
                  <a:gd name="connsiteX0" fmla="*/ 0 w 890492"/>
                  <a:gd name="connsiteY0" fmla="*/ 0 h 68103"/>
                  <a:gd name="connsiteX1" fmla="*/ 890492 w 890492"/>
                  <a:gd name="connsiteY1" fmla="*/ 0 h 68103"/>
                  <a:gd name="connsiteX2" fmla="*/ 890492 w 890492"/>
                  <a:gd name="connsiteY2" fmla="*/ 68104 h 68103"/>
                  <a:gd name="connsiteX3" fmla="*/ 0 w 890492"/>
                  <a:gd name="connsiteY3" fmla="*/ 68104 h 68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0492" h="68103">
                    <a:moveTo>
                      <a:pt x="0" y="0"/>
                    </a:moveTo>
                    <a:lnTo>
                      <a:pt x="890492" y="0"/>
                    </a:lnTo>
                    <a:lnTo>
                      <a:pt x="890492" y="68104"/>
                    </a:lnTo>
                    <a:lnTo>
                      <a:pt x="0" y="68104"/>
                    </a:lnTo>
                    <a:close/>
                  </a:path>
                </a:pathLst>
              </a:custGeom>
              <a:solidFill>
                <a:srgbClr val="25272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6827540" y="4809096"/>
              <a:ext cx="550653" cy="692447"/>
              <a:chOff x="6827540" y="4809096"/>
              <a:chExt cx="550653" cy="692447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6827540" y="4809096"/>
                <a:ext cx="550653" cy="512771"/>
                <a:chOff x="6827540" y="4809096"/>
                <a:chExt cx="550653" cy="512771"/>
              </a:xfrm>
            </p:grpSpPr>
            <p:sp>
              <p:nvSpPr>
                <p:cNvPr id="34" name="任意多边形 33"/>
                <p:cNvSpPr/>
                <p:nvPr/>
              </p:nvSpPr>
              <p:spPr>
                <a:xfrm>
                  <a:off x="6915734" y="4883913"/>
                  <a:ext cx="163742" cy="386192"/>
                </a:xfrm>
                <a:custGeom>
                  <a:avLst/>
                  <a:gdLst>
                    <a:gd name="connsiteX0" fmla="*/ 137338 w 163742"/>
                    <a:gd name="connsiteY0" fmla="*/ 345311 h 386192"/>
                    <a:gd name="connsiteX1" fmla="*/ 132480 w 163742"/>
                    <a:gd name="connsiteY1" fmla="*/ 294162 h 386192"/>
                    <a:gd name="connsiteX2" fmla="*/ 137243 w 163742"/>
                    <a:gd name="connsiteY2" fmla="*/ 228630 h 386192"/>
                    <a:gd name="connsiteX3" fmla="*/ 108572 w 163742"/>
                    <a:gd name="connsiteY3" fmla="*/ 194245 h 386192"/>
                    <a:gd name="connsiteX4" fmla="*/ 117621 w 163742"/>
                    <a:gd name="connsiteY4" fmla="*/ 118140 h 386192"/>
                    <a:gd name="connsiteX5" fmla="*/ 57328 w 163742"/>
                    <a:gd name="connsiteY5" fmla="*/ 4983 h 386192"/>
                    <a:gd name="connsiteX6" fmla="*/ 22562 w 163742"/>
                    <a:gd name="connsiteY6" fmla="*/ 1459 h 386192"/>
                    <a:gd name="connsiteX7" fmla="*/ 83 w 163742"/>
                    <a:gd name="connsiteY7" fmla="*/ 26129 h 386192"/>
                    <a:gd name="connsiteX8" fmla="*/ 56852 w 163742"/>
                    <a:gd name="connsiteY8" fmla="*/ 100519 h 386192"/>
                    <a:gd name="connsiteX9" fmla="*/ 28658 w 163742"/>
                    <a:gd name="connsiteY9" fmla="*/ 156621 h 386192"/>
                    <a:gd name="connsiteX10" fmla="*/ 49041 w 163742"/>
                    <a:gd name="connsiteY10" fmla="*/ 201103 h 386192"/>
                    <a:gd name="connsiteX11" fmla="*/ 80378 w 163742"/>
                    <a:gd name="connsiteY11" fmla="*/ 240536 h 386192"/>
                    <a:gd name="connsiteX12" fmla="*/ 81140 w 163742"/>
                    <a:gd name="connsiteY12" fmla="*/ 285494 h 386192"/>
                    <a:gd name="connsiteX13" fmla="*/ 142005 w 163742"/>
                    <a:gd name="connsiteY13" fmla="*/ 383030 h 386192"/>
                    <a:gd name="connsiteX14" fmla="*/ 157150 w 163742"/>
                    <a:gd name="connsiteY14" fmla="*/ 385697 h 386192"/>
                    <a:gd name="connsiteX15" fmla="*/ 137338 w 163742"/>
                    <a:gd name="connsiteY15" fmla="*/ 345311 h 386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63742" h="386192">
                      <a:moveTo>
                        <a:pt x="137338" y="345311"/>
                      </a:moveTo>
                      <a:cubicBezTo>
                        <a:pt x="128765" y="328643"/>
                        <a:pt x="127432" y="312450"/>
                        <a:pt x="132480" y="294162"/>
                      </a:cubicBezTo>
                      <a:cubicBezTo>
                        <a:pt x="138481" y="272445"/>
                        <a:pt x="147911" y="248442"/>
                        <a:pt x="137243" y="228630"/>
                      </a:cubicBezTo>
                      <a:cubicBezTo>
                        <a:pt x="130194" y="215390"/>
                        <a:pt x="115526" y="207485"/>
                        <a:pt x="108572" y="194245"/>
                      </a:cubicBezTo>
                      <a:cubicBezTo>
                        <a:pt x="96380" y="171004"/>
                        <a:pt x="112001" y="143762"/>
                        <a:pt x="117621" y="118140"/>
                      </a:cubicBezTo>
                      <a:cubicBezTo>
                        <a:pt x="127622" y="72706"/>
                        <a:pt x="100571" y="22033"/>
                        <a:pt x="57328" y="4983"/>
                      </a:cubicBezTo>
                      <a:cubicBezTo>
                        <a:pt x="46279" y="602"/>
                        <a:pt x="33992" y="-1684"/>
                        <a:pt x="22562" y="1459"/>
                      </a:cubicBezTo>
                      <a:cubicBezTo>
                        <a:pt x="11132" y="4602"/>
                        <a:pt x="1035" y="14318"/>
                        <a:pt x="83" y="26129"/>
                      </a:cubicBezTo>
                      <a:cubicBezTo>
                        <a:pt x="-2489" y="58704"/>
                        <a:pt x="55804" y="67848"/>
                        <a:pt x="56852" y="100519"/>
                      </a:cubicBezTo>
                      <a:cubicBezTo>
                        <a:pt x="57518" y="121855"/>
                        <a:pt x="32468" y="135666"/>
                        <a:pt x="28658" y="156621"/>
                      </a:cubicBezTo>
                      <a:cubicBezTo>
                        <a:pt x="25610" y="173290"/>
                        <a:pt x="36944" y="189101"/>
                        <a:pt x="49041" y="201103"/>
                      </a:cubicBezTo>
                      <a:cubicBezTo>
                        <a:pt x="61138" y="213009"/>
                        <a:pt x="75235" y="224344"/>
                        <a:pt x="80378" y="240536"/>
                      </a:cubicBezTo>
                      <a:cubicBezTo>
                        <a:pt x="84950" y="254919"/>
                        <a:pt x="81426" y="270445"/>
                        <a:pt x="81140" y="285494"/>
                      </a:cubicBezTo>
                      <a:cubicBezTo>
                        <a:pt x="80378" y="326071"/>
                        <a:pt x="105238" y="365885"/>
                        <a:pt x="142005" y="383030"/>
                      </a:cubicBezTo>
                      <a:cubicBezTo>
                        <a:pt x="146768" y="385221"/>
                        <a:pt x="152102" y="387126"/>
                        <a:pt x="157150" y="385697"/>
                      </a:cubicBezTo>
                      <a:cubicBezTo>
                        <a:pt x="178581" y="379601"/>
                        <a:pt x="141243" y="352931"/>
                        <a:pt x="137338" y="345311"/>
                      </a:cubicBezTo>
                      <a:close/>
                    </a:path>
                  </a:pathLst>
                </a:custGeom>
                <a:solidFill>
                  <a:srgbClr val="348F6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任意多边形 34"/>
                <p:cNvSpPr/>
                <p:nvPr/>
              </p:nvSpPr>
              <p:spPr>
                <a:xfrm>
                  <a:off x="7090483" y="4931389"/>
                  <a:ext cx="187080" cy="390478"/>
                </a:xfrm>
                <a:custGeom>
                  <a:avLst/>
                  <a:gdLst>
                    <a:gd name="connsiteX0" fmla="*/ 30788 w 187080"/>
                    <a:gd name="connsiteY0" fmla="*/ 345270 h 390478"/>
                    <a:gd name="connsiteX1" fmla="*/ 57934 w 187080"/>
                    <a:gd name="connsiteY1" fmla="*/ 301645 h 390478"/>
                    <a:gd name="connsiteX2" fmla="*/ 101463 w 187080"/>
                    <a:gd name="connsiteY2" fmla="*/ 252401 h 390478"/>
                    <a:gd name="connsiteX3" fmla="*/ 99558 w 187080"/>
                    <a:gd name="connsiteY3" fmla="*/ 207729 h 390478"/>
                    <a:gd name="connsiteX4" fmla="*/ 152993 w 187080"/>
                    <a:gd name="connsiteY4" fmla="*/ 152674 h 390478"/>
                    <a:gd name="connsiteX5" fmla="*/ 173663 w 187080"/>
                    <a:gd name="connsiteY5" fmla="*/ 26182 h 390478"/>
                    <a:gd name="connsiteX6" fmla="*/ 148135 w 187080"/>
                    <a:gd name="connsiteY6" fmla="*/ 2370 h 390478"/>
                    <a:gd name="connsiteX7" fmla="*/ 115274 w 187080"/>
                    <a:gd name="connsiteY7" fmla="*/ 8370 h 390478"/>
                    <a:gd name="connsiteX8" fmla="*/ 115369 w 187080"/>
                    <a:gd name="connsiteY8" fmla="*/ 101906 h 390478"/>
                    <a:gd name="connsiteX9" fmla="*/ 58886 w 187080"/>
                    <a:gd name="connsiteY9" fmla="*/ 129433 h 390478"/>
                    <a:gd name="connsiteX10" fmla="*/ 48123 w 187080"/>
                    <a:gd name="connsiteY10" fmla="*/ 177153 h 390478"/>
                    <a:gd name="connsiteX11" fmla="*/ 49076 w 187080"/>
                    <a:gd name="connsiteY11" fmla="*/ 227541 h 390478"/>
                    <a:gd name="connsiteX12" fmla="*/ 22406 w 187080"/>
                    <a:gd name="connsiteY12" fmla="*/ 263736 h 390478"/>
                    <a:gd name="connsiteX13" fmla="*/ 11642 w 187080"/>
                    <a:gd name="connsiteY13" fmla="*/ 378226 h 390478"/>
                    <a:gd name="connsiteX14" fmla="*/ 22025 w 187080"/>
                    <a:gd name="connsiteY14" fmla="*/ 389466 h 390478"/>
                    <a:gd name="connsiteX15" fmla="*/ 30788 w 187080"/>
                    <a:gd name="connsiteY15" fmla="*/ 345270 h 3904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7080" h="390478">
                      <a:moveTo>
                        <a:pt x="30788" y="345270"/>
                      </a:moveTo>
                      <a:cubicBezTo>
                        <a:pt x="34121" y="326791"/>
                        <a:pt x="42789" y="313170"/>
                        <a:pt x="57934" y="301645"/>
                      </a:cubicBezTo>
                      <a:cubicBezTo>
                        <a:pt x="75841" y="288024"/>
                        <a:pt x="97843" y="274690"/>
                        <a:pt x="101463" y="252401"/>
                      </a:cubicBezTo>
                      <a:cubicBezTo>
                        <a:pt x="103844" y="237637"/>
                        <a:pt x="96986" y="222492"/>
                        <a:pt x="99558" y="207729"/>
                      </a:cubicBezTo>
                      <a:cubicBezTo>
                        <a:pt x="103940" y="181821"/>
                        <a:pt x="132895" y="169629"/>
                        <a:pt x="152993" y="152674"/>
                      </a:cubicBezTo>
                      <a:cubicBezTo>
                        <a:pt x="188522" y="122670"/>
                        <a:pt x="197761" y="65901"/>
                        <a:pt x="173663" y="26182"/>
                      </a:cubicBezTo>
                      <a:cubicBezTo>
                        <a:pt x="167567" y="15990"/>
                        <a:pt x="159089" y="6751"/>
                        <a:pt x="148135" y="2370"/>
                      </a:cubicBezTo>
                      <a:cubicBezTo>
                        <a:pt x="137086" y="-2012"/>
                        <a:pt x="123180" y="-488"/>
                        <a:pt x="115274" y="8370"/>
                      </a:cubicBezTo>
                      <a:cubicBezTo>
                        <a:pt x="93462" y="32659"/>
                        <a:pt x="134324" y="75331"/>
                        <a:pt x="115369" y="101906"/>
                      </a:cubicBezTo>
                      <a:cubicBezTo>
                        <a:pt x="102987" y="119241"/>
                        <a:pt x="74602" y="115050"/>
                        <a:pt x="58886" y="129433"/>
                      </a:cubicBezTo>
                      <a:cubicBezTo>
                        <a:pt x="46313" y="140863"/>
                        <a:pt x="45742" y="160294"/>
                        <a:pt x="48123" y="177153"/>
                      </a:cubicBezTo>
                      <a:cubicBezTo>
                        <a:pt x="50504" y="194013"/>
                        <a:pt x="54886" y="211539"/>
                        <a:pt x="49076" y="227541"/>
                      </a:cubicBezTo>
                      <a:cubicBezTo>
                        <a:pt x="43932" y="241733"/>
                        <a:pt x="31835" y="251925"/>
                        <a:pt x="22406" y="263736"/>
                      </a:cubicBezTo>
                      <a:cubicBezTo>
                        <a:pt x="-2836" y="295454"/>
                        <a:pt x="-7217" y="342317"/>
                        <a:pt x="11642" y="378226"/>
                      </a:cubicBezTo>
                      <a:cubicBezTo>
                        <a:pt x="14024" y="382893"/>
                        <a:pt x="17167" y="387561"/>
                        <a:pt x="22025" y="389466"/>
                      </a:cubicBezTo>
                      <a:cubicBezTo>
                        <a:pt x="42789" y="397657"/>
                        <a:pt x="29264" y="353747"/>
                        <a:pt x="30788" y="345270"/>
                      </a:cubicBezTo>
                      <a:close/>
                    </a:path>
                  </a:pathLst>
                </a:custGeom>
                <a:solidFill>
                  <a:srgbClr val="348F6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任意多边形 35"/>
                <p:cNvSpPr/>
                <p:nvPr/>
              </p:nvSpPr>
              <p:spPr>
                <a:xfrm>
                  <a:off x="7023346" y="4809096"/>
                  <a:ext cx="354847" cy="476947"/>
                </a:xfrm>
                <a:custGeom>
                  <a:avLst/>
                  <a:gdLst>
                    <a:gd name="connsiteX0" fmla="*/ 341098 w 354847"/>
                    <a:gd name="connsiteY0" fmla="*/ 238201 h 476947"/>
                    <a:gd name="connsiteX1" fmla="*/ 286234 w 354847"/>
                    <a:gd name="connsiteY1" fmla="*/ 232962 h 476947"/>
                    <a:gd name="connsiteX2" fmla="*/ 223369 w 354847"/>
                    <a:gd name="connsiteY2" fmla="*/ 304399 h 476947"/>
                    <a:gd name="connsiteX3" fmla="*/ 179268 w 354847"/>
                    <a:gd name="connsiteY3" fmla="*/ 310210 h 476947"/>
                    <a:gd name="connsiteX4" fmla="*/ 141740 w 354847"/>
                    <a:gd name="connsiteY4" fmla="*/ 376123 h 476947"/>
                    <a:gd name="connsiteX5" fmla="*/ 101830 w 354847"/>
                    <a:gd name="connsiteY5" fmla="*/ 431749 h 476947"/>
                    <a:gd name="connsiteX6" fmla="*/ 102116 w 354847"/>
                    <a:gd name="connsiteY6" fmla="*/ 383743 h 476947"/>
                    <a:gd name="connsiteX7" fmla="*/ 122785 w 354847"/>
                    <a:gd name="connsiteY7" fmla="*/ 336213 h 476947"/>
                    <a:gd name="connsiteX8" fmla="*/ 99734 w 354847"/>
                    <a:gd name="connsiteY8" fmla="*/ 277444 h 476947"/>
                    <a:gd name="connsiteX9" fmla="*/ 138787 w 354847"/>
                    <a:gd name="connsiteY9" fmla="*/ 230200 h 476947"/>
                    <a:gd name="connsiteX10" fmla="*/ 122690 w 354847"/>
                    <a:gd name="connsiteY10" fmla="*/ 167620 h 476947"/>
                    <a:gd name="connsiteX11" fmla="*/ 132881 w 354847"/>
                    <a:gd name="connsiteY11" fmla="*/ 56844 h 476947"/>
                    <a:gd name="connsiteX12" fmla="*/ 57634 w 354847"/>
                    <a:gd name="connsiteY12" fmla="*/ 552 h 476947"/>
                    <a:gd name="connsiteX13" fmla="*/ 770 w 354847"/>
                    <a:gd name="connsiteY13" fmla="*/ 75323 h 476947"/>
                    <a:gd name="connsiteX14" fmla="*/ 26582 w 354847"/>
                    <a:gd name="connsiteY14" fmla="*/ 169621 h 476947"/>
                    <a:gd name="connsiteX15" fmla="*/ 8 w 354847"/>
                    <a:gd name="connsiteY15" fmla="*/ 234391 h 476947"/>
                    <a:gd name="connsiteX16" fmla="*/ 35060 w 354847"/>
                    <a:gd name="connsiteY16" fmla="*/ 299446 h 476947"/>
                    <a:gd name="connsiteX17" fmla="*/ 30202 w 354847"/>
                    <a:gd name="connsiteY17" fmla="*/ 376694 h 476947"/>
                    <a:gd name="connsiteX18" fmla="*/ 47347 w 354847"/>
                    <a:gd name="connsiteY18" fmla="*/ 448703 h 476947"/>
                    <a:gd name="connsiteX19" fmla="*/ 63349 w 354847"/>
                    <a:gd name="connsiteY19" fmla="*/ 476897 h 476947"/>
                    <a:gd name="connsiteX20" fmla="*/ 169648 w 354847"/>
                    <a:gd name="connsiteY20" fmla="*/ 400411 h 476947"/>
                    <a:gd name="connsiteX21" fmla="*/ 190222 w 354847"/>
                    <a:gd name="connsiteY21" fmla="*/ 350119 h 476947"/>
                    <a:gd name="connsiteX22" fmla="*/ 225941 w 354847"/>
                    <a:gd name="connsiteY22" fmla="*/ 336784 h 476947"/>
                    <a:gd name="connsiteX23" fmla="*/ 280614 w 354847"/>
                    <a:gd name="connsiteY23" fmla="*/ 327355 h 476947"/>
                    <a:gd name="connsiteX24" fmla="*/ 349480 w 354847"/>
                    <a:gd name="connsiteY24" fmla="*/ 292779 h 476947"/>
                    <a:gd name="connsiteX25" fmla="*/ 341098 w 354847"/>
                    <a:gd name="connsiteY25" fmla="*/ 238201 h 47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354847" h="476947">
                      <a:moveTo>
                        <a:pt x="341098" y="238201"/>
                      </a:moveTo>
                      <a:cubicBezTo>
                        <a:pt x="326715" y="224580"/>
                        <a:pt x="302903" y="222389"/>
                        <a:pt x="286234" y="232962"/>
                      </a:cubicBezTo>
                      <a:cubicBezTo>
                        <a:pt x="258992" y="250297"/>
                        <a:pt x="253944" y="293922"/>
                        <a:pt x="223369" y="304399"/>
                      </a:cubicBezTo>
                      <a:cubicBezTo>
                        <a:pt x="209272" y="309257"/>
                        <a:pt x="193270" y="305257"/>
                        <a:pt x="179268" y="310210"/>
                      </a:cubicBezTo>
                      <a:cubicBezTo>
                        <a:pt x="154313" y="319068"/>
                        <a:pt x="147169" y="350119"/>
                        <a:pt x="141740" y="376123"/>
                      </a:cubicBezTo>
                      <a:cubicBezTo>
                        <a:pt x="136406" y="402126"/>
                        <a:pt x="128309" y="430606"/>
                        <a:pt x="101830" y="431749"/>
                      </a:cubicBezTo>
                      <a:cubicBezTo>
                        <a:pt x="87638" y="421271"/>
                        <a:pt x="92591" y="398602"/>
                        <a:pt x="102116" y="383743"/>
                      </a:cubicBezTo>
                      <a:cubicBezTo>
                        <a:pt x="111641" y="368788"/>
                        <a:pt x="124785" y="353739"/>
                        <a:pt x="122785" y="336213"/>
                      </a:cubicBezTo>
                      <a:cubicBezTo>
                        <a:pt x="120404" y="314877"/>
                        <a:pt x="95829" y="298494"/>
                        <a:pt x="99734" y="277444"/>
                      </a:cubicBezTo>
                      <a:cubicBezTo>
                        <a:pt x="103545" y="256965"/>
                        <a:pt x="131262" y="249631"/>
                        <a:pt x="138787" y="230200"/>
                      </a:cubicBezTo>
                      <a:cubicBezTo>
                        <a:pt x="146788" y="209626"/>
                        <a:pt x="128690" y="188956"/>
                        <a:pt x="122690" y="167620"/>
                      </a:cubicBezTo>
                      <a:cubicBezTo>
                        <a:pt x="112593" y="131616"/>
                        <a:pt x="138406" y="93897"/>
                        <a:pt x="132881" y="56844"/>
                      </a:cubicBezTo>
                      <a:cubicBezTo>
                        <a:pt x="127833" y="22459"/>
                        <a:pt x="92019" y="-4211"/>
                        <a:pt x="57634" y="552"/>
                      </a:cubicBezTo>
                      <a:cubicBezTo>
                        <a:pt x="23249" y="5410"/>
                        <a:pt x="-3802" y="40843"/>
                        <a:pt x="770" y="75323"/>
                      </a:cubicBezTo>
                      <a:cubicBezTo>
                        <a:pt x="5056" y="108089"/>
                        <a:pt x="33345" y="137236"/>
                        <a:pt x="26582" y="169621"/>
                      </a:cubicBezTo>
                      <a:cubicBezTo>
                        <a:pt x="21725" y="192671"/>
                        <a:pt x="-469" y="210864"/>
                        <a:pt x="8" y="234391"/>
                      </a:cubicBezTo>
                      <a:cubicBezTo>
                        <a:pt x="484" y="259346"/>
                        <a:pt x="25821" y="276301"/>
                        <a:pt x="35060" y="299446"/>
                      </a:cubicBezTo>
                      <a:cubicBezTo>
                        <a:pt x="44775" y="323831"/>
                        <a:pt x="35631" y="350977"/>
                        <a:pt x="30202" y="376694"/>
                      </a:cubicBezTo>
                      <a:cubicBezTo>
                        <a:pt x="24868" y="402316"/>
                        <a:pt x="25630" y="434035"/>
                        <a:pt x="47347" y="448703"/>
                      </a:cubicBezTo>
                      <a:cubicBezTo>
                        <a:pt x="54586" y="453561"/>
                        <a:pt x="57539" y="470420"/>
                        <a:pt x="63349" y="476897"/>
                      </a:cubicBezTo>
                      <a:cubicBezTo>
                        <a:pt x="110307" y="478421"/>
                        <a:pt x="156122" y="445369"/>
                        <a:pt x="169648" y="400411"/>
                      </a:cubicBezTo>
                      <a:cubicBezTo>
                        <a:pt x="174982" y="382790"/>
                        <a:pt x="176506" y="362407"/>
                        <a:pt x="190222" y="350119"/>
                      </a:cubicBezTo>
                      <a:cubicBezTo>
                        <a:pt x="199842" y="341547"/>
                        <a:pt x="213177" y="338975"/>
                        <a:pt x="225941" y="336784"/>
                      </a:cubicBezTo>
                      <a:cubicBezTo>
                        <a:pt x="244133" y="333641"/>
                        <a:pt x="262326" y="330498"/>
                        <a:pt x="280614" y="327355"/>
                      </a:cubicBezTo>
                      <a:cubicBezTo>
                        <a:pt x="306903" y="322783"/>
                        <a:pt x="336526" y="316020"/>
                        <a:pt x="349480" y="292779"/>
                      </a:cubicBezTo>
                      <a:cubicBezTo>
                        <a:pt x="359100" y="275348"/>
                        <a:pt x="355481" y="251726"/>
                        <a:pt x="341098" y="238201"/>
                      </a:cubicBezTo>
                      <a:close/>
                    </a:path>
                  </a:pathLst>
                </a:custGeom>
                <a:solidFill>
                  <a:srgbClr val="BDD2B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任意多边形 36"/>
                <p:cNvSpPr/>
                <p:nvPr/>
              </p:nvSpPr>
              <p:spPr>
                <a:xfrm>
                  <a:off x="6827540" y="4951901"/>
                  <a:ext cx="242847" cy="321188"/>
                </a:xfrm>
                <a:custGeom>
                  <a:avLst/>
                  <a:gdLst>
                    <a:gd name="connsiteX0" fmla="*/ 209720 w 242847"/>
                    <a:gd name="connsiteY0" fmla="*/ 287705 h 321188"/>
                    <a:gd name="connsiteX1" fmla="*/ 191718 w 242847"/>
                    <a:gd name="connsiteY1" fmla="*/ 242556 h 321188"/>
                    <a:gd name="connsiteX2" fmla="*/ 178669 w 242847"/>
                    <a:gd name="connsiteY2" fmla="*/ 181882 h 321188"/>
                    <a:gd name="connsiteX3" fmla="*/ 143522 w 242847"/>
                    <a:gd name="connsiteY3" fmla="*/ 158355 h 321188"/>
                    <a:gd name="connsiteX4" fmla="*/ 131520 w 242847"/>
                    <a:gd name="connsiteY4" fmla="*/ 86918 h 321188"/>
                    <a:gd name="connsiteX5" fmla="*/ 46747 w 242847"/>
                    <a:gd name="connsiteY5" fmla="*/ 336 h 321188"/>
                    <a:gd name="connsiteX6" fmla="*/ 14267 w 242847"/>
                    <a:gd name="connsiteY6" fmla="*/ 6432 h 321188"/>
                    <a:gd name="connsiteX7" fmla="*/ 456 w 242847"/>
                    <a:gd name="connsiteY7" fmla="*/ 34816 h 321188"/>
                    <a:gd name="connsiteX8" fmla="*/ 71703 w 242847"/>
                    <a:gd name="connsiteY8" fmla="*/ 87108 h 321188"/>
                    <a:gd name="connsiteX9" fmla="*/ 61035 w 242847"/>
                    <a:gd name="connsiteY9" fmla="*/ 145497 h 321188"/>
                    <a:gd name="connsiteX10" fmla="*/ 91325 w 242847"/>
                    <a:gd name="connsiteY10" fmla="*/ 180358 h 321188"/>
                    <a:gd name="connsiteX11" fmla="*/ 130187 w 242847"/>
                    <a:gd name="connsiteY11" fmla="*/ 207790 h 321188"/>
                    <a:gd name="connsiteX12" fmla="*/ 142855 w 242847"/>
                    <a:gd name="connsiteY12" fmla="*/ 248367 h 321188"/>
                    <a:gd name="connsiteX13" fmla="*/ 224008 w 242847"/>
                    <a:gd name="connsiteY13" fmla="*/ 320661 h 321188"/>
                    <a:gd name="connsiteX14" fmla="*/ 238390 w 242847"/>
                    <a:gd name="connsiteY14" fmla="*/ 319042 h 321188"/>
                    <a:gd name="connsiteX15" fmla="*/ 209720 w 242847"/>
                    <a:gd name="connsiteY15" fmla="*/ 287705 h 321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42847" h="321188">
                      <a:moveTo>
                        <a:pt x="209720" y="287705"/>
                      </a:moveTo>
                      <a:cubicBezTo>
                        <a:pt x="197528" y="274846"/>
                        <a:pt x="192004" y="260559"/>
                        <a:pt x="191718" y="242556"/>
                      </a:cubicBezTo>
                      <a:cubicBezTo>
                        <a:pt x="191337" y="221316"/>
                        <a:pt x="193528" y="197027"/>
                        <a:pt x="178669" y="181882"/>
                      </a:cubicBezTo>
                      <a:cubicBezTo>
                        <a:pt x="168763" y="171786"/>
                        <a:pt x="153428" y="168547"/>
                        <a:pt x="143522" y="158355"/>
                      </a:cubicBezTo>
                      <a:cubicBezTo>
                        <a:pt x="126281" y="140544"/>
                        <a:pt x="133235" y="111683"/>
                        <a:pt x="131520" y="86918"/>
                      </a:cubicBezTo>
                      <a:cubicBezTo>
                        <a:pt x="128472" y="43103"/>
                        <a:pt x="90563" y="4336"/>
                        <a:pt x="46747" y="336"/>
                      </a:cubicBezTo>
                      <a:cubicBezTo>
                        <a:pt x="35603" y="-712"/>
                        <a:pt x="23792" y="526"/>
                        <a:pt x="14267" y="6432"/>
                      </a:cubicBezTo>
                      <a:cubicBezTo>
                        <a:pt x="4742" y="12337"/>
                        <a:pt x="-1830" y="23863"/>
                        <a:pt x="456" y="34816"/>
                      </a:cubicBezTo>
                      <a:cubicBezTo>
                        <a:pt x="6743" y="65010"/>
                        <a:pt x="62083" y="57771"/>
                        <a:pt x="71703" y="87108"/>
                      </a:cubicBezTo>
                      <a:cubicBezTo>
                        <a:pt x="77989" y="106254"/>
                        <a:pt x="58939" y="125494"/>
                        <a:pt x="61035" y="145497"/>
                      </a:cubicBezTo>
                      <a:cubicBezTo>
                        <a:pt x="62750" y="161499"/>
                        <a:pt x="77228" y="172738"/>
                        <a:pt x="91325" y="180358"/>
                      </a:cubicBezTo>
                      <a:cubicBezTo>
                        <a:pt x="105422" y="187978"/>
                        <a:pt x="121233" y="194455"/>
                        <a:pt x="130187" y="207790"/>
                      </a:cubicBezTo>
                      <a:cubicBezTo>
                        <a:pt x="138092" y="219601"/>
                        <a:pt x="139140" y="234555"/>
                        <a:pt x="142855" y="248367"/>
                      </a:cubicBezTo>
                      <a:cubicBezTo>
                        <a:pt x="152951" y="285324"/>
                        <a:pt x="186098" y="314851"/>
                        <a:pt x="224008" y="320661"/>
                      </a:cubicBezTo>
                      <a:cubicBezTo>
                        <a:pt x="228865" y="321423"/>
                        <a:pt x="234200" y="321709"/>
                        <a:pt x="238390" y="319042"/>
                      </a:cubicBezTo>
                      <a:cubicBezTo>
                        <a:pt x="256202" y="307803"/>
                        <a:pt x="215245" y="293515"/>
                        <a:pt x="209720" y="287705"/>
                      </a:cubicBezTo>
                      <a:close/>
                    </a:path>
                  </a:pathLst>
                </a:custGeom>
                <a:solidFill>
                  <a:srgbClr val="BDD2B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1" name="任意多边形 30"/>
              <p:cNvSpPr/>
              <p:nvPr/>
            </p:nvSpPr>
            <p:spPr>
              <a:xfrm>
                <a:off x="6942772" y="5236558"/>
                <a:ext cx="273367" cy="264985"/>
              </a:xfrm>
              <a:custGeom>
                <a:avLst/>
                <a:gdLst>
                  <a:gd name="connsiteX0" fmla="*/ 273368 w 273367"/>
                  <a:gd name="connsiteY0" fmla="*/ 0 h 264985"/>
                  <a:gd name="connsiteX1" fmla="*/ 266986 w 273367"/>
                  <a:gd name="connsiteY1" fmla="*/ 49435 h 264985"/>
                  <a:gd name="connsiteX2" fmla="*/ 260795 w 273367"/>
                  <a:gd name="connsiteY2" fmla="*/ 98298 h 264985"/>
                  <a:gd name="connsiteX3" fmla="*/ 256413 w 273367"/>
                  <a:gd name="connsiteY3" fmla="*/ 132493 h 264985"/>
                  <a:gd name="connsiteX4" fmla="*/ 250222 w 273367"/>
                  <a:gd name="connsiteY4" fmla="*/ 181356 h 264985"/>
                  <a:gd name="connsiteX5" fmla="*/ 239554 w 273367"/>
                  <a:gd name="connsiteY5" fmla="*/ 264986 h 264985"/>
                  <a:gd name="connsiteX6" fmla="*/ 33719 w 273367"/>
                  <a:gd name="connsiteY6" fmla="*/ 264986 h 264985"/>
                  <a:gd name="connsiteX7" fmla="*/ 23051 w 273367"/>
                  <a:gd name="connsiteY7" fmla="*/ 181356 h 264985"/>
                  <a:gd name="connsiteX8" fmla="*/ 16859 w 273367"/>
                  <a:gd name="connsiteY8" fmla="*/ 132493 h 264985"/>
                  <a:gd name="connsiteX9" fmla="*/ 12478 w 273367"/>
                  <a:gd name="connsiteY9" fmla="*/ 98298 h 264985"/>
                  <a:gd name="connsiteX10" fmla="*/ 6382 w 273367"/>
                  <a:gd name="connsiteY10" fmla="*/ 49435 h 264985"/>
                  <a:gd name="connsiteX11" fmla="*/ 0 w 273367"/>
                  <a:gd name="connsiteY11" fmla="*/ 0 h 264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3367" h="264985">
                    <a:moveTo>
                      <a:pt x="273368" y="0"/>
                    </a:moveTo>
                    <a:lnTo>
                      <a:pt x="266986" y="49435"/>
                    </a:lnTo>
                    <a:lnTo>
                      <a:pt x="260795" y="98298"/>
                    </a:lnTo>
                    <a:lnTo>
                      <a:pt x="256413" y="132493"/>
                    </a:lnTo>
                    <a:lnTo>
                      <a:pt x="250222" y="181356"/>
                    </a:lnTo>
                    <a:lnTo>
                      <a:pt x="239554" y="264986"/>
                    </a:lnTo>
                    <a:lnTo>
                      <a:pt x="33719" y="264986"/>
                    </a:lnTo>
                    <a:lnTo>
                      <a:pt x="23051" y="181356"/>
                    </a:lnTo>
                    <a:lnTo>
                      <a:pt x="16859" y="132493"/>
                    </a:lnTo>
                    <a:lnTo>
                      <a:pt x="12478" y="98298"/>
                    </a:lnTo>
                    <a:lnTo>
                      <a:pt x="6382" y="494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97C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2" name="任意多边形 31"/>
              <p:cNvSpPr/>
              <p:nvPr/>
            </p:nvSpPr>
            <p:spPr>
              <a:xfrm>
                <a:off x="6949154" y="5285993"/>
                <a:ext cx="260603" cy="48863"/>
              </a:xfrm>
              <a:custGeom>
                <a:avLst/>
                <a:gdLst>
                  <a:gd name="connsiteX0" fmla="*/ 0 w 260603"/>
                  <a:gd name="connsiteY0" fmla="*/ 0 h 48863"/>
                  <a:gd name="connsiteX1" fmla="*/ 260604 w 260603"/>
                  <a:gd name="connsiteY1" fmla="*/ 0 h 48863"/>
                  <a:gd name="connsiteX2" fmla="*/ 254413 w 260603"/>
                  <a:gd name="connsiteY2" fmla="*/ 48863 h 48863"/>
                  <a:gd name="connsiteX3" fmla="*/ 6096 w 260603"/>
                  <a:gd name="connsiteY3" fmla="*/ 48863 h 48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0603" h="48863">
                    <a:moveTo>
                      <a:pt x="0" y="0"/>
                    </a:moveTo>
                    <a:lnTo>
                      <a:pt x="260604" y="0"/>
                    </a:lnTo>
                    <a:lnTo>
                      <a:pt x="254413" y="48863"/>
                    </a:lnTo>
                    <a:lnTo>
                      <a:pt x="6096" y="48863"/>
                    </a:lnTo>
                    <a:close/>
                  </a:path>
                </a:pathLst>
              </a:custGeom>
              <a:solidFill>
                <a:srgbClr val="8B5E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3" name="任意多边形 32"/>
              <p:cNvSpPr/>
              <p:nvPr/>
            </p:nvSpPr>
            <p:spPr>
              <a:xfrm>
                <a:off x="6959631" y="5369051"/>
                <a:ext cx="239553" cy="48863"/>
              </a:xfrm>
              <a:custGeom>
                <a:avLst/>
                <a:gdLst>
                  <a:gd name="connsiteX0" fmla="*/ 239554 w 239553"/>
                  <a:gd name="connsiteY0" fmla="*/ 0 h 48863"/>
                  <a:gd name="connsiteX1" fmla="*/ 233363 w 239553"/>
                  <a:gd name="connsiteY1" fmla="*/ 48863 h 48863"/>
                  <a:gd name="connsiteX2" fmla="*/ 6191 w 239553"/>
                  <a:gd name="connsiteY2" fmla="*/ 48863 h 48863"/>
                  <a:gd name="connsiteX3" fmla="*/ 0 w 239553"/>
                  <a:gd name="connsiteY3" fmla="*/ 0 h 48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553" h="48863">
                    <a:moveTo>
                      <a:pt x="239554" y="0"/>
                    </a:moveTo>
                    <a:lnTo>
                      <a:pt x="233363" y="48863"/>
                    </a:lnTo>
                    <a:lnTo>
                      <a:pt x="6191" y="488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B5E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10" name="任意多边形 9"/>
            <p:cNvSpPr/>
            <p:nvPr/>
          </p:nvSpPr>
          <p:spPr>
            <a:xfrm>
              <a:off x="7456455" y="4525422"/>
              <a:ext cx="429006" cy="32575"/>
            </a:xfrm>
            <a:custGeom>
              <a:avLst/>
              <a:gdLst>
                <a:gd name="connsiteX0" fmla="*/ 0 w 429006"/>
                <a:gd name="connsiteY0" fmla="*/ 0 h 32575"/>
                <a:gd name="connsiteX1" fmla="*/ 429006 w 429006"/>
                <a:gd name="connsiteY1" fmla="*/ 0 h 32575"/>
                <a:gd name="connsiteX2" fmla="*/ 429006 w 429006"/>
                <a:gd name="connsiteY2" fmla="*/ 32575 h 32575"/>
                <a:gd name="connsiteX3" fmla="*/ 0 w 429006"/>
                <a:gd name="connsiteY3" fmla="*/ 32575 h 3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006" h="32575">
                  <a:moveTo>
                    <a:pt x="0" y="0"/>
                  </a:moveTo>
                  <a:lnTo>
                    <a:pt x="429006" y="0"/>
                  </a:lnTo>
                  <a:lnTo>
                    <a:pt x="429006" y="32575"/>
                  </a:lnTo>
                  <a:lnTo>
                    <a:pt x="0" y="32575"/>
                  </a:lnTo>
                  <a:close/>
                </a:path>
              </a:pathLst>
            </a:custGeom>
            <a:solidFill>
              <a:srgbClr val="BCBEC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7594282" y="4525803"/>
              <a:ext cx="394811" cy="32099"/>
            </a:xfrm>
            <a:custGeom>
              <a:avLst/>
              <a:gdLst>
                <a:gd name="connsiteX0" fmla="*/ 0 w 394811"/>
                <a:gd name="connsiteY0" fmla="*/ 0 h 32099"/>
                <a:gd name="connsiteX1" fmla="*/ 394811 w 394811"/>
                <a:gd name="connsiteY1" fmla="*/ 0 h 32099"/>
                <a:gd name="connsiteX2" fmla="*/ 394811 w 394811"/>
                <a:gd name="connsiteY2" fmla="*/ 32099 h 32099"/>
                <a:gd name="connsiteX3" fmla="*/ 0 w 394811"/>
                <a:gd name="connsiteY3" fmla="*/ 32099 h 32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811" h="32099">
                  <a:moveTo>
                    <a:pt x="0" y="0"/>
                  </a:moveTo>
                  <a:lnTo>
                    <a:pt x="394811" y="0"/>
                  </a:lnTo>
                  <a:lnTo>
                    <a:pt x="394811" y="32099"/>
                  </a:lnTo>
                  <a:lnTo>
                    <a:pt x="0" y="32099"/>
                  </a:lnTo>
                  <a:close/>
                </a:path>
              </a:pathLst>
            </a:custGeom>
            <a:solidFill>
              <a:srgbClr val="D1D3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6663308" y="3632929"/>
              <a:ext cx="646461" cy="931830"/>
              <a:chOff x="6663308" y="3632929"/>
              <a:chExt cx="646461" cy="931830"/>
            </a:xfrm>
          </p:grpSpPr>
          <p:sp>
            <p:nvSpPr>
              <p:cNvPr id="21" name="任意多边形 20"/>
              <p:cNvSpPr/>
              <p:nvPr/>
            </p:nvSpPr>
            <p:spPr>
              <a:xfrm>
                <a:off x="6672548" y="3682269"/>
                <a:ext cx="409193" cy="815625"/>
              </a:xfrm>
              <a:custGeom>
                <a:avLst/>
                <a:gdLst>
                  <a:gd name="connsiteX0" fmla="*/ 188214 w 409193"/>
                  <a:gd name="connsiteY0" fmla="*/ 815626 h 815625"/>
                  <a:gd name="connsiteX1" fmla="*/ 0 w 409193"/>
                  <a:gd name="connsiteY1" fmla="*/ 344996 h 815625"/>
                  <a:gd name="connsiteX2" fmla="*/ 376333 w 409193"/>
                  <a:gd name="connsiteY2" fmla="*/ 0 h 815625"/>
                  <a:gd name="connsiteX3" fmla="*/ 409194 w 409193"/>
                  <a:gd name="connsiteY3" fmla="*/ 35814 h 815625"/>
                  <a:gd name="connsiteX4" fmla="*/ 57531 w 409193"/>
                  <a:gd name="connsiteY4" fmla="*/ 358140 h 815625"/>
                  <a:gd name="connsiteX5" fmla="*/ 233267 w 409193"/>
                  <a:gd name="connsiteY5" fmla="*/ 797623 h 81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9193" h="815625">
                    <a:moveTo>
                      <a:pt x="188214" y="815626"/>
                    </a:moveTo>
                    <a:lnTo>
                      <a:pt x="0" y="344996"/>
                    </a:lnTo>
                    <a:lnTo>
                      <a:pt x="376333" y="0"/>
                    </a:lnTo>
                    <a:lnTo>
                      <a:pt x="409194" y="35814"/>
                    </a:lnTo>
                    <a:lnTo>
                      <a:pt x="57531" y="358140"/>
                    </a:lnTo>
                    <a:lnTo>
                      <a:pt x="233267" y="797623"/>
                    </a:lnTo>
                    <a:close/>
                  </a:path>
                </a:pathLst>
              </a:custGeom>
              <a:solidFill>
                <a:srgbClr val="A7A9A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2" name="任意多边形 21"/>
              <p:cNvSpPr/>
              <p:nvPr/>
            </p:nvSpPr>
            <p:spPr>
              <a:xfrm>
                <a:off x="6794277" y="4459604"/>
                <a:ext cx="153733" cy="62674"/>
              </a:xfrm>
              <a:custGeom>
                <a:avLst/>
                <a:gdLst>
                  <a:gd name="connsiteX0" fmla="*/ 0 w 153733"/>
                  <a:gd name="connsiteY0" fmla="*/ 0 h 62674"/>
                  <a:gd name="connsiteX1" fmla="*/ 153734 w 153733"/>
                  <a:gd name="connsiteY1" fmla="*/ 0 h 62674"/>
                  <a:gd name="connsiteX2" fmla="*/ 153734 w 153733"/>
                  <a:gd name="connsiteY2" fmla="*/ 62674 h 62674"/>
                  <a:gd name="connsiteX3" fmla="*/ 0 w 153733"/>
                  <a:gd name="connsiteY3" fmla="*/ 62674 h 62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3733" h="62674">
                    <a:moveTo>
                      <a:pt x="0" y="0"/>
                    </a:moveTo>
                    <a:lnTo>
                      <a:pt x="153734" y="0"/>
                    </a:lnTo>
                    <a:lnTo>
                      <a:pt x="153734" y="62674"/>
                    </a:lnTo>
                    <a:lnTo>
                      <a:pt x="0" y="62674"/>
                    </a:lnTo>
                    <a:close/>
                  </a:path>
                </a:pathLst>
              </a:custGeom>
              <a:solidFill>
                <a:srgbClr val="25272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3" name="任意多边形 22"/>
              <p:cNvSpPr/>
              <p:nvPr/>
            </p:nvSpPr>
            <p:spPr>
              <a:xfrm>
                <a:off x="6727602" y="4522279"/>
                <a:ext cx="289179" cy="42481"/>
              </a:xfrm>
              <a:custGeom>
                <a:avLst/>
                <a:gdLst>
                  <a:gd name="connsiteX0" fmla="*/ 0 w 289179"/>
                  <a:gd name="connsiteY0" fmla="*/ 0 h 42481"/>
                  <a:gd name="connsiteX1" fmla="*/ 289179 w 289179"/>
                  <a:gd name="connsiteY1" fmla="*/ 0 h 42481"/>
                  <a:gd name="connsiteX2" fmla="*/ 289179 w 289179"/>
                  <a:gd name="connsiteY2" fmla="*/ 42481 h 42481"/>
                  <a:gd name="connsiteX3" fmla="*/ 0 w 289179"/>
                  <a:gd name="connsiteY3" fmla="*/ 42481 h 42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9179" h="42481">
                    <a:moveTo>
                      <a:pt x="0" y="0"/>
                    </a:moveTo>
                    <a:lnTo>
                      <a:pt x="289179" y="0"/>
                    </a:lnTo>
                    <a:lnTo>
                      <a:pt x="289179" y="42481"/>
                    </a:lnTo>
                    <a:lnTo>
                      <a:pt x="0" y="42481"/>
                    </a:lnTo>
                    <a:close/>
                  </a:path>
                </a:pathLst>
              </a:custGeom>
              <a:solidFill>
                <a:srgbClr val="25272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4" name="任意多边形 23"/>
              <p:cNvSpPr/>
              <p:nvPr/>
            </p:nvSpPr>
            <p:spPr>
              <a:xfrm>
                <a:off x="6663308" y="3988783"/>
                <a:ext cx="95631" cy="95631"/>
              </a:xfrm>
              <a:custGeom>
                <a:avLst/>
                <a:gdLst>
                  <a:gd name="connsiteX0" fmla="*/ 95631 w 95631"/>
                  <a:gd name="connsiteY0" fmla="*/ 47816 h 95631"/>
                  <a:gd name="connsiteX1" fmla="*/ 47815 w 95631"/>
                  <a:gd name="connsiteY1" fmla="*/ 95631 h 95631"/>
                  <a:gd name="connsiteX2" fmla="*/ 0 w 95631"/>
                  <a:gd name="connsiteY2" fmla="*/ 47816 h 95631"/>
                  <a:gd name="connsiteX3" fmla="*/ 47815 w 95631"/>
                  <a:gd name="connsiteY3" fmla="*/ 0 h 95631"/>
                  <a:gd name="connsiteX4" fmla="*/ 95631 w 95631"/>
                  <a:gd name="connsiteY4" fmla="*/ 47816 h 9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631" h="95631">
                    <a:moveTo>
                      <a:pt x="95631" y="47816"/>
                    </a:moveTo>
                    <a:cubicBezTo>
                      <a:pt x="95631" y="74200"/>
                      <a:pt x="74200" y="95631"/>
                      <a:pt x="47815" y="95631"/>
                    </a:cubicBezTo>
                    <a:cubicBezTo>
                      <a:pt x="21431" y="95631"/>
                      <a:pt x="0" y="74200"/>
                      <a:pt x="0" y="47816"/>
                    </a:cubicBezTo>
                    <a:cubicBezTo>
                      <a:pt x="0" y="21431"/>
                      <a:pt x="21431" y="0"/>
                      <a:pt x="47815" y="0"/>
                    </a:cubicBezTo>
                    <a:cubicBezTo>
                      <a:pt x="74200" y="95"/>
                      <a:pt x="95631" y="21431"/>
                      <a:pt x="95631" y="47816"/>
                    </a:cubicBezTo>
                    <a:close/>
                  </a:path>
                </a:pathLst>
              </a:custGeom>
              <a:solidFill>
                <a:srgbClr val="25272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25" name="组合 24"/>
              <p:cNvGrpSpPr/>
              <p:nvPr/>
            </p:nvGrpSpPr>
            <p:grpSpPr>
              <a:xfrm>
                <a:off x="6975469" y="3632929"/>
                <a:ext cx="334301" cy="327850"/>
                <a:chOff x="6975469" y="3632929"/>
                <a:chExt cx="334301" cy="327850"/>
              </a:xfrm>
            </p:grpSpPr>
            <p:sp>
              <p:nvSpPr>
                <p:cNvPr id="26" name="任意多边形 25"/>
                <p:cNvSpPr/>
                <p:nvPr/>
              </p:nvSpPr>
              <p:spPr>
                <a:xfrm>
                  <a:off x="6975469" y="3632929"/>
                  <a:ext cx="200581" cy="207238"/>
                </a:xfrm>
                <a:custGeom>
                  <a:avLst/>
                  <a:gdLst>
                    <a:gd name="connsiteX0" fmla="*/ 193427 w 200581"/>
                    <a:gd name="connsiteY0" fmla="*/ 175641 h 207238"/>
                    <a:gd name="connsiteX1" fmla="*/ 181425 w 200581"/>
                    <a:gd name="connsiteY1" fmla="*/ 191357 h 207238"/>
                    <a:gd name="connsiteX2" fmla="*/ 96748 w 200581"/>
                    <a:gd name="connsiteY2" fmla="*/ 188023 h 207238"/>
                    <a:gd name="connsiteX3" fmla="*/ 15881 w 200581"/>
                    <a:gd name="connsiteY3" fmla="*/ 100584 h 207238"/>
                    <a:gd name="connsiteX4" fmla="*/ 19215 w 200581"/>
                    <a:gd name="connsiteY4" fmla="*/ 15812 h 207238"/>
                    <a:gd name="connsiteX5" fmla="*/ 26454 w 200581"/>
                    <a:gd name="connsiteY5" fmla="*/ 10192 h 207238"/>
                    <a:gd name="connsiteX6" fmla="*/ 59791 w 200581"/>
                    <a:gd name="connsiteY6" fmla="*/ 0 h 207238"/>
                    <a:gd name="connsiteX7" fmla="*/ 103892 w 200581"/>
                    <a:gd name="connsiteY7" fmla="*/ 19145 h 207238"/>
                    <a:gd name="connsiteX8" fmla="*/ 184759 w 200581"/>
                    <a:gd name="connsiteY8" fmla="*/ 106680 h 207238"/>
                    <a:gd name="connsiteX9" fmla="*/ 193427 w 200581"/>
                    <a:gd name="connsiteY9" fmla="*/ 175641 h 207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00581" h="207238">
                      <a:moveTo>
                        <a:pt x="193427" y="175641"/>
                      </a:moveTo>
                      <a:cubicBezTo>
                        <a:pt x="190474" y="181356"/>
                        <a:pt x="186474" y="186690"/>
                        <a:pt x="181425" y="191357"/>
                      </a:cubicBezTo>
                      <a:cubicBezTo>
                        <a:pt x="157232" y="213741"/>
                        <a:pt x="119132" y="212312"/>
                        <a:pt x="96748" y="188023"/>
                      </a:cubicBezTo>
                      <a:lnTo>
                        <a:pt x="15881" y="100584"/>
                      </a:lnTo>
                      <a:cubicBezTo>
                        <a:pt x="-6503" y="76295"/>
                        <a:pt x="-5074" y="38195"/>
                        <a:pt x="19215" y="15812"/>
                      </a:cubicBezTo>
                      <a:cubicBezTo>
                        <a:pt x="21501" y="13716"/>
                        <a:pt x="23882" y="11811"/>
                        <a:pt x="26454" y="10192"/>
                      </a:cubicBezTo>
                      <a:cubicBezTo>
                        <a:pt x="36550" y="3334"/>
                        <a:pt x="48171" y="0"/>
                        <a:pt x="59791" y="0"/>
                      </a:cubicBezTo>
                      <a:cubicBezTo>
                        <a:pt x="75984" y="0"/>
                        <a:pt x="92081" y="6382"/>
                        <a:pt x="103892" y="19145"/>
                      </a:cubicBezTo>
                      <a:lnTo>
                        <a:pt x="184759" y="106680"/>
                      </a:lnTo>
                      <a:cubicBezTo>
                        <a:pt x="202476" y="125825"/>
                        <a:pt x="205238" y="153733"/>
                        <a:pt x="193427" y="175641"/>
                      </a:cubicBezTo>
                      <a:close/>
                    </a:path>
                  </a:pathLst>
                </a:custGeom>
                <a:solidFill>
                  <a:srgbClr val="E5801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任意多边形 26"/>
                <p:cNvSpPr/>
                <p:nvPr/>
              </p:nvSpPr>
              <p:spPr>
                <a:xfrm>
                  <a:off x="6994843" y="3632929"/>
                  <a:ext cx="181206" cy="185780"/>
                </a:xfrm>
                <a:custGeom>
                  <a:avLst/>
                  <a:gdLst>
                    <a:gd name="connsiteX0" fmla="*/ 174053 w 181206"/>
                    <a:gd name="connsiteY0" fmla="*/ 175641 h 185780"/>
                    <a:gd name="connsiteX1" fmla="*/ 96709 w 181206"/>
                    <a:gd name="connsiteY1" fmla="*/ 166592 h 185780"/>
                    <a:gd name="connsiteX2" fmla="*/ 15842 w 181206"/>
                    <a:gd name="connsiteY2" fmla="*/ 79153 h 185780"/>
                    <a:gd name="connsiteX3" fmla="*/ 7079 w 181206"/>
                    <a:gd name="connsiteY3" fmla="*/ 10192 h 185780"/>
                    <a:gd name="connsiteX4" fmla="*/ 40416 w 181206"/>
                    <a:gd name="connsiteY4" fmla="*/ 0 h 185780"/>
                    <a:gd name="connsiteX5" fmla="*/ 84517 w 181206"/>
                    <a:gd name="connsiteY5" fmla="*/ 19145 h 185780"/>
                    <a:gd name="connsiteX6" fmla="*/ 165385 w 181206"/>
                    <a:gd name="connsiteY6" fmla="*/ 106680 h 185780"/>
                    <a:gd name="connsiteX7" fmla="*/ 174053 w 181206"/>
                    <a:gd name="connsiteY7" fmla="*/ 175641 h 185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1206" h="185780">
                      <a:moveTo>
                        <a:pt x="174053" y="175641"/>
                      </a:moveTo>
                      <a:cubicBezTo>
                        <a:pt x="149954" y="191833"/>
                        <a:pt x="116903" y="188500"/>
                        <a:pt x="96709" y="166592"/>
                      </a:cubicBezTo>
                      <a:lnTo>
                        <a:pt x="15842" y="79153"/>
                      </a:lnTo>
                      <a:cubicBezTo>
                        <a:pt x="-1874" y="59912"/>
                        <a:pt x="-4637" y="32099"/>
                        <a:pt x="7079" y="10192"/>
                      </a:cubicBezTo>
                      <a:cubicBezTo>
                        <a:pt x="17176" y="3334"/>
                        <a:pt x="28796" y="0"/>
                        <a:pt x="40416" y="0"/>
                      </a:cubicBezTo>
                      <a:cubicBezTo>
                        <a:pt x="56609" y="0"/>
                        <a:pt x="72706" y="6382"/>
                        <a:pt x="84517" y="19145"/>
                      </a:cubicBezTo>
                      <a:lnTo>
                        <a:pt x="165385" y="106680"/>
                      </a:lnTo>
                      <a:cubicBezTo>
                        <a:pt x="183101" y="125825"/>
                        <a:pt x="185863" y="153733"/>
                        <a:pt x="174053" y="175641"/>
                      </a:cubicBezTo>
                      <a:close/>
                    </a:path>
                  </a:pathLst>
                </a:custGeom>
                <a:solidFill>
                  <a:srgbClr val="F7941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任意多边形 27"/>
                <p:cNvSpPr/>
                <p:nvPr/>
              </p:nvSpPr>
              <p:spPr>
                <a:xfrm>
                  <a:off x="7037816" y="3697507"/>
                  <a:ext cx="271954" cy="263272"/>
                </a:xfrm>
                <a:custGeom>
                  <a:avLst/>
                  <a:gdLst>
                    <a:gd name="connsiteX0" fmla="*/ 271954 w 271954"/>
                    <a:gd name="connsiteY0" fmla="*/ 50389 h 263272"/>
                    <a:gd name="connsiteX1" fmla="*/ 71834 w 271954"/>
                    <a:gd name="connsiteY1" fmla="*/ 235365 h 263272"/>
                    <a:gd name="connsiteX2" fmla="*/ 41640 w 271954"/>
                    <a:gd name="connsiteY2" fmla="*/ 263273 h 263272"/>
                    <a:gd name="connsiteX3" fmla="*/ 50403 w 271954"/>
                    <a:gd name="connsiteY3" fmla="*/ 41626 h 263272"/>
                    <a:gd name="connsiteX4" fmla="*/ 157654 w 271954"/>
                    <a:gd name="connsiteY4" fmla="*/ 2 h 263272"/>
                    <a:gd name="connsiteX5" fmla="*/ 271954 w 271954"/>
                    <a:gd name="connsiteY5" fmla="*/ 50389 h 263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1954" h="263272">
                      <a:moveTo>
                        <a:pt x="271954" y="50389"/>
                      </a:moveTo>
                      <a:lnTo>
                        <a:pt x="71834" y="235365"/>
                      </a:lnTo>
                      <a:lnTo>
                        <a:pt x="41640" y="263273"/>
                      </a:lnTo>
                      <a:cubicBezTo>
                        <a:pt x="-17129" y="199646"/>
                        <a:pt x="-13224" y="100396"/>
                        <a:pt x="50403" y="41626"/>
                      </a:cubicBezTo>
                      <a:cubicBezTo>
                        <a:pt x="80788" y="13527"/>
                        <a:pt x="119269" y="-189"/>
                        <a:pt x="157654" y="2"/>
                      </a:cubicBezTo>
                      <a:cubicBezTo>
                        <a:pt x="199564" y="192"/>
                        <a:pt x="241284" y="17147"/>
                        <a:pt x="271954" y="50389"/>
                      </a:cubicBezTo>
                      <a:close/>
                    </a:path>
                  </a:pathLst>
                </a:custGeom>
                <a:solidFill>
                  <a:srgbClr val="F7941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任意多边形 28"/>
                <p:cNvSpPr/>
                <p:nvPr/>
              </p:nvSpPr>
              <p:spPr>
                <a:xfrm>
                  <a:off x="7037816" y="3697507"/>
                  <a:ext cx="157654" cy="263272"/>
                </a:xfrm>
                <a:custGeom>
                  <a:avLst/>
                  <a:gdLst>
                    <a:gd name="connsiteX0" fmla="*/ 71834 w 157654"/>
                    <a:gd name="connsiteY0" fmla="*/ 235365 h 263272"/>
                    <a:gd name="connsiteX1" fmla="*/ 41640 w 157654"/>
                    <a:gd name="connsiteY1" fmla="*/ 263273 h 263272"/>
                    <a:gd name="connsiteX2" fmla="*/ 50403 w 157654"/>
                    <a:gd name="connsiteY2" fmla="*/ 41626 h 263272"/>
                    <a:gd name="connsiteX3" fmla="*/ 157654 w 157654"/>
                    <a:gd name="connsiteY3" fmla="*/ 2 h 263272"/>
                    <a:gd name="connsiteX4" fmla="*/ 71834 w 157654"/>
                    <a:gd name="connsiteY4" fmla="*/ 235365 h 263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654" h="263272">
                      <a:moveTo>
                        <a:pt x="71834" y="235365"/>
                      </a:moveTo>
                      <a:lnTo>
                        <a:pt x="41640" y="263273"/>
                      </a:lnTo>
                      <a:cubicBezTo>
                        <a:pt x="-17129" y="199646"/>
                        <a:pt x="-13224" y="100396"/>
                        <a:pt x="50403" y="41626"/>
                      </a:cubicBezTo>
                      <a:cubicBezTo>
                        <a:pt x="80788" y="13527"/>
                        <a:pt x="119269" y="-189"/>
                        <a:pt x="157654" y="2"/>
                      </a:cubicBezTo>
                      <a:cubicBezTo>
                        <a:pt x="157654" y="2"/>
                        <a:pt x="-21225" y="85537"/>
                        <a:pt x="71834" y="235365"/>
                      </a:cubicBezTo>
                      <a:close/>
                    </a:path>
                  </a:pathLst>
                </a:custGeom>
                <a:solidFill>
                  <a:srgbClr val="E5801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3" name="组合 12"/>
            <p:cNvGrpSpPr/>
            <p:nvPr/>
          </p:nvGrpSpPr>
          <p:grpSpPr>
            <a:xfrm>
              <a:off x="7318438" y="4416932"/>
              <a:ext cx="146684" cy="141446"/>
              <a:chOff x="7318438" y="4416932"/>
              <a:chExt cx="146684" cy="141446"/>
            </a:xfrm>
            <a:solidFill>
              <a:srgbClr val="7B4366"/>
            </a:solidFill>
          </p:grpSpPr>
          <p:sp>
            <p:nvSpPr>
              <p:cNvPr id="19" name="任意多边形 18"/>
              <p:cNvSpPr/>
              <p:nvPr/>
            </p:nvSpPr>
            <p:spPr>
              <a:xfrm>
                <a:off x="7318438" y="4416932"/>
                <a:ext cx="107537" cy="141446"/>
              </a:xfrm>
              <a:custGeom>
                <a:avLst/>
                <a:gdLst>
                  <a:gd name="connsiteX0" fmla="*/ 86963 w 107537"/>
                  <a:gd name="connsiteY0" fmla="*/ 141446 h 141446"/>
                  <a:gd name="connsiteX1" fmla="*/ 20574 w 107537"/>
                  <a:gd name="connsiteY1" fmla="*/ 141446 h 141446"/>
                  <a:gd name="connsiteX2" fmla="*/ 0 w 107537"/>
                  <a:gd name="connsiteY2" fmla="*/ 120872 h 141446"/>
                  <a:gd name="connsiteX3" fmla="*/ 0 w 107537"/>
                  <a:gd name="connsiteY3" fmla="*/ 0 h 141446"/>
                  <a:gd name="connsiteX4" fmla="*/ 107537 w 107537"/>
                  <a:gd name="connsiteY4" fmla="*/ 0 h 141446"/>
                  <a:gd name="connsiteX5" fmla="*/ 107537 w 107537"/>
                  <a:gd name="connsiteY5" fmla="*/ 120872 h 141446"/>
                  <a:gd name="connsiteX6" fmla="*/ 86963 w 107537"/>
                  <a:gd name="connsiteY6" fmla="*/ 141446 h 141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537" h="141446">
                    <a:moveTo>
                      <a:pt x="86963" y="141446"/>
                    </a:moveTo>
                    <a:lnTo>
                      <a:pt x="20574" y="141446"/>
                    </a:lnTo>
                    <a:cubicBezTo>
                      <a:pt x="9239" y="141446"/>
                      <a:pt x="0" y="132207"/>
                      <a:pt x="0" y="120872"/>
                    </a:cubicBezTo>
                    <a:lnTo>
                      <a:pt x="0" y="0"/>
                    </a:lnTo>
                    <a:lnTo>
                      <a:pt x="107537" y="0"/>
                    </a:lnTo>
                    <a:lnTo>
                      <a:pt x="107537" y="120872"/>
                    </a:lnTo>
                    <a:cubicBezTo>
                      <a:pt x="107537" y="132207"/>
                      <a:pt x="98393" y="141446"/>
                      <a:pt x="86963" y="141446"/>
                    </a:cubicBezTo>
                    <a:close/>
                  </a:path>
                </a:pathLst>
              </a:custGeom>
              <a:solidFill>
                <a:srgbClr val="F7941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0" name="任意多边形 19"/>
              <p:cNvSpPr/>
              <p:nvPr/>
            </p:nvSpPr>
            <p:spPr>
              <a:xfrm>
                <a:off x="7395019" y="4433505"/>
                <a:ext cx="70103" cy="108394"/>
              </a:xfrm>
              <a:custGeom>
                <a:avLst/>
                <a:gdLst>
                  <a:gd name="connsiteX0" fmla="*/ 42005 w 70103"/>
                  <a:gd name="connsiteY0" fmla="*/ 108395 h 108394"/>
                  <a:gd name="connsiteX1" fmla="*/ 0 w 70103"/>
                  <a:gd name="connsiteY1" fmla="*/ 108395 h 108394"/>
                  <a:gd name="connsiteX2" fmla="*/ 0 w 70103"/>
                  <a:gd name="connsiteY2" fmla="*/ 0 h 108394"/>
                  <a:gd name="connsiteX3" fmla="*/ 42005 w 70103"/>
                  <a:gd name="connsiteY3" fmla="*/ 0 h 108394"/>
                  <a:gd name="connsiteX4" fmla="*/ 70104 w 70103"/>
                  <a:gd name="connsiteY4" fmla="*/ 28099 h 108394"/>
                  <a:gd name="connsiteX5" fmla="*/ 70104 w 70103"/>
                  <a:gd name="connsiteY5" fmla="*/ 80296 h 108394"/>
                  <a:gd name="connsiteX6" fmla="*/ 42005 w 70103"/>
                  <a:gd name="connsiteY6" fmla="*/ 108395 h 108394"/>
                  <a:gd name="connsiteX7" fmla="*/ 16002 w 70103"/>
                  <a:gd name="connsiteY7" fmla="*/ 92297 h 108394"/>
                  <a:gd name="connsiteX8" fmla="*/ 42005 w 70103"/>
                  <a:gd name="connsiteY8" fmla="*/ 92297 h 108394"/>
                  <a:gd name="connsiteX9" fmla="*/ 54007 w 70103"/>
                  <a:gd name="connsiteY9" fmla="*/ 80296 h 108394"/>
                  <a:gd name="connsiteX10" fmla="*/ 54007 w 70103"/>
                  <a:gd name="connsiteY10" fmla="*/ 28099 h 108394"/>
                  <a:gd name="connsiteX11" fmla="*/ 42005 w 70103"/>
                  <a:gd name="connsiteY11" fmla="*/ 16097 h 108394"/>
                  <a:gd name="connsiteX12" fmla="*/ 16002 w 70103"/>
                  <a:gd name="connsiteY12" fmla="*/ 16097 h 108394"/>
                  <a:gd name="connsiteX13" fmla="*/ 16002 w 70103"/>
                  <a:gd name="connsiteY13" fmla="*/ 92297 h 1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103" h="108394">
                    <a:moveTo>
                      <a:pt x="42005" y="108395"/>
                    </a:moveTo>
                    <a:lnTo>
                      <a:pt x="0" y="108395"/>
                    </a:lnTo>
                    <a:lnTo>
                      <a:pt x="0" y="0"/>
                    </a:lnTo>
                    <a:lnTo>
                      <a:pt x="42005" y="0"/>
                    </a:lnTo>
                    <a:cubicBezTo>
                      <a:pt x="57531" y="0"/>
                      <a:pt x="70104" y="12573"/>
                      <a:pt x="70104" y="28099"/>
                    </a:cubicBezTo>
                    <a:lnTo>
                      <a:pt x="70104" y="80296"/>
                    </a:lnTo>
                    <a:cubicBezTo>
                      <a:pt x="70104" y="95726"/>
                      <a:pt x="57436" y="108395"/>
                      <a:pt x="42005" y="108395"/>
                    </a:cubicBezTo>
                    <a:close/>
                    <a:moveTo>
                      <a:pt x="16002" y="92297"/>
                    </a:moveTo>
                    <a:lnTo>
                      <a:pt x="42005" y="92297"/>
                    </a:lnTo>
                    <a:cubicBezTo>
                      <a:pt x="48673" y="92297"/>
                      <a:pt x="54007" y="86868"/>
                      <a:pt x="54007" y="80296"/>
                    </a:cubicBezTo>
                    <a:lnTo>
                      <a:pt x="54007" y="28099"/>
                    </a:lnTo>
                    <a:cubicBezTo>
                      <a:pt x="54007" y="21431"/>
                      <a:pt x="48578" y="16097"/>
                      <a:pt x="42005" y="16097"/>
                    </a:cubicBezTo>
                    <a:lnTo>
                      <a:pt x="16002" y="16097"/>
                    </a:lnTo>
                    <a:lnTo>
                      <a:pt x="16002" y="92297"/>
                    </a:lnTo>
                    <a:close/>
                  </a:path>
                </a:pathLst>
              </a:custGeom>
              <a:solidFill>
                <a:srgbClr val="F7941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7892602" y="4425939"/>
              <a:ext cx="203075" cy="143964"/>
              <a:chOff x="7892602" y="4425939"/>
              <a:chExt cx="203075" cy="143964"/>
            </a:xfrm>
          </p:grpSpPr>
          <p:sp>
            <p:nvSpPr>
              <p:cNvPr id="15" name="任意多边形 14"/>
              <p:cNvSpPr/>
              <p:nvPr/>
            </p:nvSpPr>
            <p:spPr>
              <a:xfrm>
                <a:off x="7892602" y="4425939"/>
                <a:ext cx="203075" cy="143964"/>
              </a:xfrm>
              <a:custGeom>
                <a:avLst/>
                <a:gdLst>
                  <a:gd name="connsiteX0" fmla="*/ 2 w 203075"/>
                  <a:gd name="connsiteY0" fmla="*/ 23474 h 143964"/>
                  <a:gd name="connsiteX1" fmla="*/ 82013 w 203075"/>
                  <a:gd name="connsiteY1" fmla="*/ 23760 h 143964"/>
                  <a:gd name="connsiteX2" fmla="*/ 93062 w 203075"/>
                  <a:gd name="connsiteY2" fmla="*/ 43857 h 143964"/>
                  <a:gd name="connsiteX3" fmla="*/ 59343 w 203075"/>
                  <a:gd name="connsiteY3" fmla="*/ 51953 h 143964"/>
                  <a:gd name="connsiteX4" fmla="*/ 21815 w 203075"/>
                  <a:gd name="connsiteY4" fmla="*/ 85672 h 143964"/>
                  <a:gd name="connsiteX5" fmla="*/ 28959 w 203075"/>
                  <a:gd name="connsiteY5" fmla="*/ 106341 h 143964"/>
                  <a:gd name="connsiteX6" fmla="*/ 30578 w 203075"/>
                  <a:gd name="connsiteY6" fmla="*/ 110627 h 143964"/>
                  <a:gd name="connsiteX7" fmla="*/ 39341 w 203075"/>
                  <a:gd name="connsiteY7" fmla="*/ 130249 h 143964"/>
                  <a:gd name="connsiteX8" fmla="*/ 40198 w 203075"/>
                  <a:gd name="connsiteY8" fmla="*/ 131963 h 143964"/>
                  <a:gd name="connsiteX9" fmla="*/ 44960 w 203075"/>
                  <a:gd name="connsiteY9" fmla="*/ 139488 h 143964"/>
                  <a:gd name="connsiteX10" fmla="*/ 50009 w 203075"/>
                  <a:gd name="connsiteY10" fmla="*/ 143965 h 143964"/>
                  <a:gd name="connsiteX11" fmla="*/ 84298 w 203075"/>
                  <a:gd name="connsiteY11" fmla="*/ 124629 h 143964"/>
                  <a:gd name="connsiteX12" fmla="*/ 142973 w 203075"/>
                  <a:gd name="connsiteY12" fmla="*/ 143394 h 143964"/>
                  <a:gd name="connsiteX13" fmla="*/ 169357 w 203075"/>
                  <a:gd name="connsiteY13" fmla="*/ 122915 h 143964"/>
                  <a:gd name="connsiteX14" fmla="*/ 203076 w 203075"/>
                  <a:gd name="connsiteY14" fmla="*/ 91959 h 143964"/>
                  <a:gd name="connsiteX15" fmla="*/ 193741 w 203075"/>
                  <a:gd name="connsiteY15" fmla="*/ 57573 h 143964"/>
                  <a:gd name="connsiteX16" fmla="*/ 154974 w 203075"/>
                  <a:gd name="connsiteY16" fmla="*/ 34237 h 143964"/>
                  <a:gd name="connsiteX17" fmla="*/ 137639 w 203075"/>
                  <a:gd name="connsiteY17" fmla="*/ 23569 h 143964"/>
                  <a:gd name="connsiteX18" fmla="*/ 137639 w 203075"/>
                  <a:gd name="connsiteY18" fmla="*/ 23569 h 143964"/>
                  <a:gd name="connsiteX19" fmla="*/ 127066 w 203075"/>
                  <a:gd name="connsiteY19" fmla="*/ 17663 h 143964"/>
                  <a:gd name="connsiteX20" fmla="*/ 86394 w 203075"/>
                  <a:gd name="connsiteY20" fmla="*/ 1185 h 143964"/>
                  <a:gd name="connsiteX21" fmla="*/ 72011 w 203075"/>
                  <a:gd name="connsiteY21" fmla="*/ 328 h 143964"/>
                  <a:gd name="connsiteX22" fmla="*/ 2 w 203075"/>
                  <a:gd name="connsiteY22" fmla="*/ 23474 h 143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075" h="143964">
                    <a:moveTo>
                      <a:pt x="2" y="23474"/>
                    </a:moveTo>
                    <a:cubicBezTo>
                      <a:pt x="384" y="35380"/>
                      <a:pt x="82013" y="23760"/>
                      <a:pt x="82013" y="23760"/>
                    </a:cubicBezTo>
                    <a:lnTo>
                      <a:pt x="93062" y="43857"/>
                    </a:lnTo>
                    <a:lnTo>
                      <a:pt x="59343" y="51953"/>
                    </a:lnTo>
                    <a:lnTo>
                      <a:pt x="21815" y="85672"/>
                    </a:lnTo>
                    <a:cubicBezTo>
                      <a:pt x="21815" y="85672"/>
                      <a:pt x="24768" y="95007"/>
                      <a:pt x="28959" y="106341"/>
                    </a:cubicBezTo>
                    <a:cubicBezTo>
                      <a:pt x="29435" y="107770"/>
                      <a:pt x="30006" y="109199"/>
                      <a:pt x="30578" y="110627"/>
                    </a:cubicBezTo>
                    <a:cubicBezTo>
                      <a:pt x="33150" y="117295"/>
                      <a:pt x="36198" y="124344"/>
                      <a:pt x="39341" y="130249"/>
                    </a:cubicBezTo>
                    <a:cubicBezTo>
                      <a:pt x="39627" y="130820"/>
                      <a:pt x="39912" y="131392"/>
                      <a:pt x="40198" y="131963"/>
                    </a:cubicBezTo>
                    <a:cubicBezTo>
                      <a:pt x="41817" y="134821"/>
                      <a:pt x="43436" y="137393"/>
                      <a:pt x="44960" y="139488"/>
                    </a:cubicBezTo>
                    <a:cubicBezTo>
                      <a:pt x="46675" y="141774"/>
                      <a:pt x="48390" y="143298"/>
                      <a:pt x="50009" y="143965"/>
                    </a:cubicBezTo>
                    <a:lnTo>
                      <a:pt x="84298" y="124629"/>
                    </a:lnTo>
                    <a:cubicBezTo>
                      <a:pt x="84298" y="124629"/>
                      <a:pt x="134781" y="144441"/>
                      <a:pt x="142973" y="143394"/>
                    </a:cubicBezTo>
                    <a:cubicBezTo>
                      <a:pt x="146211" y="142917"/>
                      <a:pt x="157260" y="133773"/>
                      <a:pt x="169357" y="122915"/>
                    </a:cubicBezTo>
                    <a:cubicBezTo>
                      <a:pt x="175167" y="117676"/>
                      <a:pt x="197551" y="97197"/>
                      <a:pt x="203076" y="91959"/>
                    </a:cubicBezTo>
                    <a:lnTo>
                      <a:pt x="193741" y="57573"/>
                    </a:lnTo>
                    <a:lnTo>
                      <a:pt x="154974" y="34237"/>
                    </a:lnTo>
                    <a:cubicBezTo>
                      <a:pt x="150497" y="31284"/>
                      <a:pt x="144497" y="27569"/>
                      <a:pt x="137639" y="23569"/>
                    </a:cubicBezTo>
                    <a:lnTo>
                      <a:pt x="137639" y="23569"/>
                    </a:lnTo>
                    <a:cubicBezTo>
                      <a:pt x="134305" y="21664"/>
                      <a:pt x="130686" y="19664"/>
                      <a:pt x="127066" y="17663"/>
                    </a:cubicBezTo>
                    <a:cubicBezTo>
                      <a:pt x="113731" y="10520"/>
                      <a:pt x="98967" y="3852"/>
                      <a:pt x="86394" y="1185"/>
                    </a:cubicBezTo>
                    <a:cubicBezTo>
                      <a:pt x="81060" y="42"/>
                      <a:pt x="76202" y="-339"/>
                      <a:pt x="72011" y="328"/>
                    </a:cubicBezTo>
                    <a:cubicBezTo>
                      <a:pt x="43532" y="4519"/>
                      <a:pt x="-379" y="11568"/>
                      <a:pt x="2" y="23474"/>
                    </a:cubicBezTo>
                    <a:close/>
                  </a:path>
                </a:pathLst>
              </a:custGeom>
              <a:solidFill>
                <a:srgbClr val="FFA0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7921656" y="4507705"/>
                <a:ext cx="62483" cy="50101"/>
                <a:chOff x="7921656" y="4507705"/>
                <a:chExt cx="62483" cy="50101"/>
              </a:xfrm>
              <a:solidFill>
                <a:srgbClr val="CF4A57"/>
              </a:solidFill>
            </p:grpSpPr>
            <p:sp>
              <p:nvSpPr>
                <p:cNvPr id="17" name="任意多边形 16"/>
                <p:cNvSpPr/>
                <p:nvPr/>
              </p:nvSpPr>
              <p:spPr>
                <a:xfrm>
                  <a:off x="7932039" y="4525708"/>
                  <a:ext cx="52101" cy="32099"/>
                </a:xfrm>
                <a:custGeom>
                  <a:avLst/>
                  <a:gdLst>
                    <a:gd name="connsiteX0" fmla="*/ 0 w 52101"/>
                    <a:gd name="connsiteY0" fmla="*/ 30384 h 32099"/>
                    <a:gd name="connsiteX1" fmla="*/ 857 w 52101"/>
                    <a:gd name="connsiteY1" fmla="*/ 32099 h 32099"/>
                    <a:gd name="connsiteX2" fmla="*/ 5905 w 52101"/>
                    <a:gd name="connsiteY2" fmla="*/ 28289 h 32099"/>
                    <a:gd name="connsiteX3" fmla="*/ 24003 w 52101"/>
                    <a:gd name="connsiteY3" fmla="*/ 15240 h 32099"/>
                    <a:gd name="connsiteX4" fmla="*/ 43053 w 52101"/>
                    <a:gd name="connsiteY4" fmla="*/ 4000 h 32099"/>
                    <a:gd name="connsiteX5" fmla="*/ 46672 w 52101"/>
                    <a:gd name="connsiteY5" fmla="*/ 2381 h 32099"/>
                    <a:gd name="connsiteX6" fmla="*/ 49530 w 52101"/>
                    <a:gd name="connsiteY6" fmla="*/ 1429 h 32099"/>
                    <a:gd name="connsiteX7" fmla="*/ 52101 w 52101"/>
                    <a:gd name="connsiteY7" fmla="*/ 476 h 32099"/>
                    <a:gd name="connsiteX8" fmla="*/ 49339 w 52101"/>
                    <a:gd name="connsiteY8" fmla="*/ 190 h 32099"/>
                    <a:gd name="connsiteX9" fmla="*/ 46006 w 52101"/>
                    <a:gd name="connsiteY9" fmla="*/ 0 h 32099"/>
                    <a:gd name="connsiteX10" fmla="*/ 41624 w 52101"/>
                    <a:gd name="connsiteY10" fmla="*/ 286 h 32099"/>
                    <a:gd name="connsiteX11" fmla="*/ 18669 w 52101"/>
                    <a:gd name="connsiteY11" fmla="*/ 8953 h 32099"/>
                    <a:gd name="connsiteX12" fmla="*/ 2476 w 52101"/>
                    <a:gd name="connsiteY12" fmla="*/ 25622 h 32099"/>
                    <a:gd name="connsiteX13" fmla="*/ 0 w 52101"/>
                    <a:gd name="connsiteY13" fmla="*/ 30384 h 32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2101" h="32099">
                      <a:moveTo>
                        <a:pt x="0" y="30384"/>
                      </a:moveTo>
                      <a:cubicBezTo>
                        <a:pt x="286" y="30956"/>
                        <a:pt x="571" y="31528"/>
                        <a:pt x="857" y="32099"/>
                      </a:cubicBezTo>
                      <a:cubicBezTo>
                        <a:pt x="2191" y="31147"/>
                        <a:pt x="3905" y="29813"/>
                        <a:pt x="5905" y="28289"/>
                      </a:cubicBezTo>
                      <a:cubicBezTo>
                        <a:pt x="10573" y="24765"/>
                        <a:pt x="16954" y="20098"/>
                        <a:pt x="24003" y="15240"/>
                      </a:cubicBezTo>
                      <a:cubicBezTo>
                        <a:pt x="31052" y="10382"/>
                        <a:pt x="37719" y="6477"/>
                        <a:pt x="43053" y="4000"/>
                      </a:cubicBezTo>
                      <a:cubicBezTo>
                        <a:pt x="44386" y="3429"/>
                        <a:pt x="45625" y="2857"/>
                        <a:pt x="46672" y="2381"/>
                      </a:cubicBezTo>
                      <a:cubicBezTo>
                        <a:pt x="47816" y="2000"/>
                        <a:pt x="48768" y="1619"/>
                        <a:pt x="49530" y="1429"/>
                      </a:cubicBezTo>
                      <a:cubicBezTo>
                        <a:pt x="51149" y="857"/>
                        <a:pt x="52101" y="476"/>
                        <a:pt x="52101" y="476"/>
                      </a:cubicBezTo>
                      <a:cubicBezTo>
                        <a:pt x="52101" y="476"/>
                        <a:pt x="51149" y="381"/>
                        <a:pt x="49339" y="190"/>
                      </a:cubicBezTo>
                      <a:cubicBezTo>
                        <a:pt x="48482" y="95"/>
                        <a:pt x="47339" y="0"/>
                        <a:pt x="46006" y="0"/>
                      </a:cubicBezTo>
                      <a:cubicBezTo>
                        <a:pt x="44768" y="95"/>
                        <a:pt x="43339" y="190"/>
                        <a:pt x="41624" y="286"/>
                      </a:cubicBezTo>
                      <a:cubicBezTo>
                        <a:pt x="35243" y="952"/>
                        <a:pt x="26479" y="3619"/>
                        <a:pt x="18669" y="8953"/>
                      </a:cubicBezTo>
                      <a:cubicBezTo>
                        <a:pt x="10954" y="14288"/>
                        <a:pt x="5715" y="20764"/>
                        <a:pt x="2476" y="25622"/>
                      </a:cubicBezTo>
                      <a:cubicBezTo>
                        <a:pt x="1524" y="27527"/>
                        <a:pt x="667" y="29146"/>
                        <a:pt x="0" y="30384"/>
                      </a:cubicBezTo>
                      <a:close/>
                    </a:path>
                  </a:pathLst>
                </a:custGeom>
                <a:solidFill>
                  <a:srgbClr val="CF4A5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任意多边形 17"/>
                <p:cNvSpPr/>
                <p:nvPr/>
              </p:nvSpPr>
              <p:spPr>
                <a:xfrm>
                  <a:off x="7921656" y="4507705"/>
                  <a:ext cx="48767" cy="28860"/>
                </a:xfrm>
                <a:custGeom>
                  <a:avLst/>
                  <a:gdLst>
                    <a:gd name="connsiteX0" fmla="*/ 0 w 48767"/>
                    <a:gd name="connsiteY0" fmla="*/ 24574 h 28860"/>
                    <a:gd name="connsiteX1" fmla="*/ 1619 w 48767"/>
                    <a:gd name="connsiteY1" fmla="*/ 28861 h 28860"/>
                    <a:gd name="connsiteX2" fmla="*/ 2476 w 48767"/>
                    <a:gd name="connsiteY2" fmla="*/ 28289 h 28860"/>
                    <a:gd name="connsiteX3" fmla="*/ 20574 w 48767"/>
                    <a:gd name="connsiteY3" fmla="*/ 15240 h 28860"/>
                    <a:gd name="connsiteX4" fmla="*/ 39624 w 48767"/>
                    <a:gd name="connsiteY4" fmla="*/ 4001 h 28860"/>
                    <a:gd name="connsiteX5" fmla="*/ 43244 w 48767"/>
                    <a:gd name="connsiteY5" fmla="*/ 2381 h 28860"/>
                    <a:gd name="connsiteX6" fmla="*/ 46196 w 48767"/>
                    <a:gd name="connsiteY6" fmla="*/ 1334 h 28860"/>
                    <a:gd name="connsiteX7" fmla="*/ 48768 w 48767"/>
                    <a:gd name="connsiteY7" fmla="*/ 476 h 28860"/>
                    <a:gd name="connsiteX8" fmla="*/ 46006 w 48767"/>
                    <a:gd name="connsiteY8" fmla="*/ 190 h 28860"/>
                    <a:gd name="connsiteX9" fmla="*/ 42672 w 48767"/>
                    <a:gd name="connsiteY9" fmla="*/ 0 h 28860"/>
                    <a:gd name="connsiteX10" fmla="*/ 38290 w 48767"/>
                    <a:gd name="connsiteY10" fmla="*/ 286 h 28860"/>
                    <a:gd name="connsiteX11" fmla="*/ 15335 w 48767"/>
                    <a:gd name="connsiteY11" fmla="*/ 8954 h 28860"/>
                    <a:gd name="connsiteX12" fmla="*/ 0 w 48767"/>
                    <a:gd name="connsiteY12" fmla="*/ 24574 h 288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8767" h="28860">
                      <a:moveTo>
                        <a:pt x="0" y="24574"/>
                      </a:moveTo>
                      <a:cubicBezTo>
                        <a:pt x="476" y="26003"/>
                        <a:pt x="1048" y="27432"/>
                        <a:pt x="1619" y="28861"/>
                      </a:cubicBezTo>
                      <a:cubicBezTo>
                        <a:pt x="1905" y="28670"/>
                        <a:pt x="2191" y="28480"/>
                        <a:pt x="2476" y="28289"/>
                      </a:cubicBezTo>
                      <a:cubicBezTo>
                        <a:pt x="7144" y="24765"/>
                        <a:pt x="13525" y="20098"/>
                        <a:pt x="20574" y="15240"/>
                      </a:cubicBezTo>
                      <a:cubicBezTo>
                        <a:pt x="27622" y="10382"/>
                        <a:pt x="34290" y="6382"/>
                        <a:pt x="39624" y="4001"/>
                      </a:cubicBezTo>
                      <a:cubicBezTo>
                        <a:pt x="40957" y="3429"/>
                        <a:pt x="42195" y="2857"/>
                        <a:pt x="43244" y="2381"/>
                      </a:cubicBezTo>
                      <a:cubicBezTo>
                        <a:pt x="44387" y="2000"/>
                        <a:pt x="45339" y="1619"/>
                        <a:pt x="46196" y="1334"/>
                      </a:cubicBezTo>
                      <a:cubicBezTo>
                        <a:pt x="47815" y="762"/>
                        <a:pt x="48768" y="476"/>
                        <a:pt x="48768" y="476"/>
                      </a:cubicBezTo>
                      <a:cubicBezTo>
                        <a:pt x="48768" y="476"/>
                        <a:pt x="47815" y="381"/>
                        <a:pt x="46006" y="190"/>
                      </a:cubicBezTo>
                      <a:cubicBezTo>
                        <a:pt x="45148" y="95"/>
                        <a:pt x="44005" y="0"/>
                        <a:pt x="42672" y="0"/>
                      </a:cubicBezTo>
                      <a:cubicBezTo>
                        <a:pt x="41434" y="95"/>
                        <a:pt x="39909" y="190"/>
                        <a:pt x="38290" y="286"/>
                      </a:cubicBezTo>
                      <a:cubicBezTo>
                        <a:pt x="31813" y="953"/>
                        <a:pt x="23145" y="3620"/>
                        <a:pt x="15335" y="8954"/>
                      </a:cubicBezTo>
                      <a:cubicBezTo>
                        <a:pt x="8287" y="13906"/>
                        <a:pt x="3238" y="19812"/>
                        <a:pt x="0" y="24574"/>
                      </a:cubicBezTo>
                      <a:close/>
                    </a:path>
                  </a:pathLst>
                </a:custGeom>
                <a:solidFill>
                  <a:srgbClr val="CF4A5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154" name="文本框 153"/>
          <p:cNvSpPr txBox="1"/>
          <p:nvPr/>
        </p:nvSpPr>
        <p:spPr>
          <a:xfrm>
            <a:off x="6978128" y="636998"/>
            <a:ext cx="4937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CONTENTS</a:t>
            </a:r>
          </a:p>
        </p:txBody>
      </p:sp>
      <p:grpSp>
        <p:nvGrpSpPr>
          <p:cNvPr id="155" name="组合 154"/>
          <p:cNvGrpSpPr/>
          <p:nvPr/>
        </p:nvGrpSpPr>
        <p:grpSpPr>
          <a:xfrm>
            <a:off x="1708804" y="1305185"/>
            <a:ext cx="3720329" cy="769116"/>
            <a:chOff x="6978457" y="1281622"/>
            <a:chExt cx="3991985" cy="825275"/>
          </a:xfrm>
        </p:grpSpPr>
        <p:sp>
          <p:nvSpPr>
            <p:cNvPr id="156" name="椭圆 155"/>
            <p:cNvSpPr/>
            <p:nvPr/>
          </p:nvSpPr>
          <p:spPr>
            <a:xfrm>
              <a:off x="6978457" y="1281622"/>
              <a:ext cx="825275" cy="825275"/>
            </a:xfrm>
            <a:prstGeom prst="ellipse">
              <a:avLst/>
            </a:prstGeom>
            <a:solidFill>
              <a:srgbClr val="348F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dirty="0">
                  <a:cs typeface="+mn-ea"/>
                  <a:sym typeface="+mn-lt"/>
                </a:rPr>
                <a:t>1</a:t>
              </a:r>
              <a:endParaRPr lang="zh-CN" altLang="en-US" sz="4400" dirty="0">
                <a:cs typeface="+mn-ea"/>
                <a:sym typeface="+mn-lt"/>
              </a:endParaRPr>
            </a:p>
          </p:txBody>
        </p:sp>
        <p:sp>
          <p:nvSpPr>
            <p:cNvPr id="157" name="文本框 156"/>
            <p:cNvSpPr txBox="1"/>
            <p:nvPr/>
          </p:nvSpPr>
          <p:spPr>
            <a:xfrm>
              <a:off x="8044906" y="1317869"/>
              <a:ext cx="2556412" cy="561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8" name="文本框 157"/>
            <p:cNvSpPr txBox="1"/>
            <p:nvPr/>
          </p:nvSpPr>
          <p:spPr>
            <a:xfrm>
              <a:off x="8044906" y="1732095"/>
              <a:ext cx="2925536" cy="330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chemeClr val="tx2">
                      <a:lumMod val="85000"/>
                      <a:lumOff val="15000"/>
                      <a:alpha val="50000"/>
                    </a:schemeClr>
                  </a:solidFill>
                  <a:cs typeface="+mn-ea"/>
                  <a:sym typeface="+mn-lt"/>
                </a:rPr>
                <a:t>Review work contents details</a:t>
              </a:r>
              <a:endParaRPr lang="zh-CN" altLang="en-US" sz="1400" dirty="0">
                <a:solidFill>
                  <a:schemeClr val="tx2">
                    <a:lumMod val="85000"/>
                    <a:lumOff val="15000"/>
                    <a:alpha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9" name="组合 158"/>
          <p:cNvGrpSpPr/>
          <p:nvPr/>
        </p:nvGrpSpPr>
        <p:grpSpPr>
          <a:xfrm>
            <a:off x="1721184" y="2466530"/>
            <a:ext cx="3981168" cy="769116"/>
            <a:chOff x="6978457" y="2442967"/>
            <a:chExt cx="4271872" cy="825275"/>
          </a:xfrm>
        </p:grpSpPr>
        <p:sp>
          <p:nvSpPr>
            <p:cNvPr id="160" name="椭圆 159"/>
            <p:cNvSpPr/>
            <p:nvPr/>
          </p:nvSpPr>
          <p:spPr>
            <a:xfrm>
              <a:off x="6978457" y="2442967"/>
              <a:ext cx="825275" cy="825275"/>
            </a:xfrm>
            <a:prstGeom prst="ellipse">
              <a:avLst/>
            </a:prstGeom>
            <a:solidFill>
              <a:srgbClr val="F794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dirty="0">
                  <a:cs typeface="+mn-ea"/>
                  <a:sym typeface="+mn-lt"/>
                </a:rPr>
                <a:t>2</a:t>
              </a:r>
              <a:endParaRPr lang="zh-CN" altLang="en-US" sz="4400" dirty="0">
                <a:cs typeface="+mn-ea"/>
                <a:sym typeface="+mn-lt"/>
              </a:endParaRPr>
            </a:p>
          </p:txBody>
        </p:sp>
        <p:sp>
          <p:nvSpPr>
            <p:cNvPr id="161" name="文本框 160"/>
            <p:cNvSpPr txBox="1"/>
            <p:nvPr/>
          </p:nvSpPr>
          <p:spPr>
            <a:xfrm>
              <a:off x="8044906" y="2479214"/>
              <a:ext cx="2556413" cy="561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优设标题黑" panose="00000500000000000000" charset="-122"/>
                  <a:ea typeface="优设标题黑" panose="00000500000000000000" charset="-122"/>
                  <a:cs typeface="阿里巴巴普惠体 2.0 55 Regular" panose="00020600040101010101" pitchFamily="18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2" name="文本框 161"/>
            <p:cNvSpPr txBox="1"/>
            <p:nvPr/>
          </p:nvSpPr>
          <p:spPr>
            <a:xfrm>
              <a:off x="8044905" y="2893440"/>
              <a:ext cx="3205424" cy="330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chemeClr val="tx2">
                      <a:lumMod val="85000"/>
                      <a:lumOff val="15000"/>
                      <a:alpha val="50000"/>
                    </a:schemeClr>
                  </a:solidFill>
                  <a:cs typeface="+mn-ea"/>
                  <a:sym typeface="+mn-lt"/>
                </a:rPr>
                <a:t>Market data analysis processing</a:t>
              </a:r>
              <a:endParaRPr lang="zh-CN" altLang="en-US" sz="1400" dirty="0">
                <a:solidFill>
                  <a:schemeClr val="tx2">
                    <a:lumMod val="85000"/>
                    <a:lumOff val="15000"/>
                    <a:alpha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3" name="组合 162"/>
          <p:cNvGrpSpPr/>
          <p:nvPr/>
        </p:nvGrpSpPr>
        <p:grpSpPr>
          <a:xfrm>
            <a:off x="1700182" y="3618730"/>
            <a:ext cx="3376302" cy="778259"/>
            <a:chOff x="6978457" y="3594501"/>
            <a:chExt cx="3622840" cy="835086"/>
          </a:xfrm>
        </p:grpSpPr>
        <p:sp>
          <p:nvSpPr>
            <p:cNvPr id="164" name="椭圆 163"/>
            <p:cNvSpPr/>
            <p:nvPr/>
          </p:nvSpPr>
          <p:spPr>
            <a:xfrm>
              <a:off x="6978457" y="3604312"/>
              <a:ext cx="825275" cy="825275"/>
            </a:xfrm>
            <a:prstGeom prst="ellipse">
              <a:avLst/>
            </a:prstGeom>
            <a:solidFill>
              <a:srgbClr val="348F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dirty="0">
                  <a:cs typeface="+mn-ea"/>
                  <a:sym typeface="+mn-lt"/>
                </a:rPr>
                <a:t>3</a:t>
              </a:r>
              <a:endParaRPr lang="zh-CN" altLang="en-US" sz="4400" dirty="0">
                <a:cs typeface="+mn-ea"/>
                <a:sym typeface="+mn-lt"/>
              </a:endParaRPr>
            </a:p>
          </p:txBody>
        </p:sp>
        <p:sp>
          <p:nvSpPr>
            <p:cNvPr id="165" name="文本框 164"/>
            <p:cNvSpPr txBox="1"/>
            <p:nvPr/>
          </p:nvSpPr>
          <p:spPr>
            <a:xfrm>
              <a:off x="8044883" y="3594501"/>
              <a:ext cx="2556414" cy="5614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优设标题黑" panose="00000500000000000000" charset="-122"/>
                  <a:ea typeface="优设标题黑" panose="00000500000000000000" charset="-122"/>
                  <a:cs typeface="阿里巴巴普惠体 2.0 55 Regular" panose="00020600040101010101" pitchFamily="18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6" name="文本框 165"/>
            <p:cNvSpPr txBox="1"/>
            <p:nvPr/>
          </p:nvSpPr>
          <p:spPr>
            <a:xfrm>
              <a:off x="8044906" y="4054785"/>
              <a:ext cx="1988727" cy="330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chemeClr val="tx2">
                      <a:lumMod val="85000"/>
                      <a:lumOff val="15000"/>
                      <a:alpha val="50000"/>
                    </a:schemeClr>
                  </a:solidFill>
                  <a:cs typeface="+mn-ea"/>
                  <a:sym typeface="+mn-lt"/>
                </a:rPr>
                <a:t>solutions &amp; Method</a:t>
              </a:r>
              <a:endParaRPr lang="zh-CN" altLang="en-US" sz="1400" dirty="0">
                <a:solidFill>
                  <a:schemeClr val="tx2">
                    <a:lumMod val="85000"/>
                    <a:lumOff val="15000"/>
                    <a:alpha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7" name="组合 166"/>
          <p:cNvGrpSpPr/>
          <p:nvPr/>
        </p:nvGrpSpPr>
        <p:grpSpPr>
          <a:xfrm>
            <a:off x="1703511" y="4789219"/>
            <a:ext cx="3492703" cy="769116"/>
            <a:chOff x="6978457" y="4765656"/>
            <a:chExt cx="3747738" cy="825275"/>
          </a:xfrm>
        </p:grpSpPr>
        <p:sp>
          <p:nvSpPr>
            <p:cNvPr id="168" name="椭圆 167"/>
            <p:cNvSpPr/>
            <p:nvPr/>
          </p:nvSpPr>
          <p:spPr>
            <a:xfrm>
              <a:off x="6978457" y="4765656"/>
              <a:ext cx="825275" cy="825275"/>
            </a:xfrm>
            <a:prstGeom prst="ellipse">
              <a:avLst/>
            </a:prstGeom>
            <a:solidFill>
              <a:srgbClr val="F794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dirty="0">
                  <a:cs typeface="+mn-ea"/>
                  <a:sym typeface="+mn-lt"/>
                </a:rPr>
                <a:t>4</a:t>
              </a:r>
              <a:endParaRPr lang="zh-CN" altLang="en-US" sz="4400" dirty="0">
                <a:cs typeface="+mn-ea"/>
                <a:sym typeface="+mn-lt"/>
              </a:endParaRPr>
            </a:p>
          </p:txBody>
        </p:sp>
        <p:sp>
          <p:nvSpPr>
            <p:cNvPr id="169" name="文本框 168"/>
            <p:cNvSpPr txBox="1"/>
            <p:nvPr/>
          </p:nvSpPr>
          <p:spPr>
            <a:xfrm>
              <a:off x="8044906" y="4801903"/>
              <a:ext cx="2556412" cy="561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优设标题黑" panose="00000500000000000000" charset="-122"/>
                  <a:ea typeface="优设标题黑" panose="00000500000000000000" charset="-122"/>
                  <a:cs typeface="阿里巴巴普惠体 2.0 55 Regular" panose="00020600040101010101" pitchFamily="18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0" name="文本框 169"/>
            <p:cNvSpPr txBox="1"/>
            <p:nvPr/>
          </p:nvSpPr>
          <p:spPr>
            <a:xfrm>
              <a:off x="8044906" y="5216129"/>
              <a:ext cx="2681289" cy="330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>
                  <a:solidFill>
                    <a:schemeClr val="tx2">
                      <a:lumMod val="85000"/>
                      <a:lumOff val="15000"/>
                      <a:alpha val="50000"/>
                    </a:schemeClr>
                  </a:solidFill>
                  <a:cs typeface="+mn-ea"/>
                  <a:sym typeface="+mn-lt"/>
                </a:rPr>
                <a:t>Future work plan &amp; project</a:t>
              </a:r>
              <a:endParaRPr lang="zh-CN" altLang="en-US" sz="1400" dirty="0">
                <a:solidFill>
                  <a:schemeClr val="tx2">
                    <a:lumMod val="85000"/>
                    <a:lumOff val="15000"/>
                    <a:alpha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71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18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组合 300"/>
          <p:cNvGrpSpPr/>
          <p:nvPr/>
        </p:nvGrpSpPr>
        <p:grpSpPr>
          <a:xfrm>
            <a:off x="303129" y="2763240"/>
            <a:ext cx="7881103" cy="3837606"/>
            <a:chOff x="2257165" y="1645745"/>
            <a:chExt cx="7881103" cy="3837606"/>
          </a:xfrm>
        </p:grpSpPr>
        <p:sp>
          <p:nvSpPr>
            <p:cNvPr id="302" name="iślïḓè"/>
            <p:cNvSpPr/>
            <p:nvPr/>
          </p:nvSpPr>
          <p:spPr>
            <a:xfrm>
              <a:off x="5002899" y="3249996"/>
              <a:ext cx="1045686" cy="2075329"/>
            </a:xfrm>
            <a:custGeom>
              <a:avLst/>
              <a:gdLst>
                <a:gd name="connsiteX0" fmla="*/ 432756 w 432929"/>
                <a:gd name="connsiteY0" fmla="*/ 711759 h 859216"/>
                <a:gd name="connsiteX1" fmla="*/ 154054 w 432929"/>
                <a:gd name="connsiteY1" fmla="*/ 784149 h 859216"/>
                <a:gd name="connsiteX2" fmla="*/ 47755 w 432929"/>
                <a:gd name="connsiteY2" fmla="*/ 471824 h 859216"/>
                <a:gd name="connsiteX3" fmla="*/ 130 w 432929"/>
                <a:gd name="connsiteY3" fmla="*/ 157499 h 859216"/>
                <a:gd name="connsiteX4" fmla="*/ 288071 w 432929"/>
                <a:gd name="connsiteY4" fmla="*/ 94158 h 859216"/>
                <a:gd name="connsiteX5" fmla="*/ 371796 w 432929"/>
                <a:gd name="connsiteY5" fmla="*/ 357333 h 859216"/>
                <a:gd name="connsiteX6" fmla="*/ 415039 w 432929"/>
                <a:gd name="connsiteY6" fmla="*/ 543166 h 859216"/>
                <a:gd name="connsiteX7" fmla="*/ 420754 w 432929"/>
                <a:gd name="connsiteY7" fmla="*/ 575837 h 859216"/>
                <a:gd name="connsiteX8" fmla="*/ 427041 w 432929"/>
                <a:gd name="connsiteY8" fmla="*/ 618223 h 859216"/>
                <a:gd name="connsiteX9" fmla="*/ 432756 w 432929"/>
                <a:gd name="connsiteY9" fmla="*/ 711759 h 859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2929" h="859216">
                  <a:moveTo>
                    <a:pt x="432756" y="711759"/>
                  </a:moveTo>
                  <a:cubicBezTo>
                    <a:pt x="429898" y="864825"/>
                    <a:pt x="229397" y="914832"/>
                    <a:pt x="154054" y="784149"/>
                  </a:cubicBezTo>
                  <a:cubicBezTo>
                    <a:pt x="98714" y="684422"/>
                    <a:pt x="71758" y="580599"/>
                    <a:pt x="47755" y="471824"/>
                  </a:cubicBezTo>
                  <a:cubicBezTo>
                    <a:pt x="24200" y="368354"/>
                    <a:pt x="8274" y="263303"/>
                    <a:pt x="130" y="157499"/>
                  </a:cubicBezTo>
                  <a:cubicBezTo>
                    <a:pt x="-6252" y="-12808"/>
                    <a:pt x="223777" y="-61576"/>
                    <a:pt x="288071" y="94158"/>
                  </a:cubicBezTo>
                  <a:cubicBezTo>
                    <a:pt x="320656" y="180330"/>
                    <a:pt x="348602" y="268179"/>
                    <a:pt x="371796" y="357333"/>
                  </a:cubicBezTo>
                  <a:cubicBezTo>
                    <a:pt x="388179" y="418960"/>
                    <a:pt x="402371" y="481158"/>
                    <a:pt x="415039" y="543166"/>
                  </a:cubicBezTo>
                  <a:cubicBezTo>
                    <a:pt x="417135" y="554025"/>
                    <a:pt x="419040" y="564883"/>
                    <a:pt x="420754" y="575837"/>
                  </a:cubicBezTo>
                  <a:cubicBezTo>
                    <a:pt x="423136" y="590029"/>
                    <a:pt x="425136" y="604412"/>
                    <a:pt x="427041" y="618223"/>
                  </a:cubicBezTo>
                  <a:cubicBezTo>
                    <a:pt x="431641" y="649179"/>
                    <a:pt x="433546" y="680469"/>
                    <a:pt x="432756" y="711759"/>
                  </a:cubicBezTo>
                  <a:close/>
                </a:path>
              </a:pathLst>
            </a:custGeom>
            <a:solidFill>
              <a:srgbClr val="F794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3" name="íṧľidê"/>
            <p:cNvSpPr/>
            <p:nvPr/>
          </p:nvSpPr>
          <p:spPr>
            <a:xfrm>
              <a:off x="5171447" y="4421351"/>
              <a:ext cx="1416042" cy="1032551"/>
            </a:xfrm>
            <a:custGeom>
              <a:avLst/>
              <a:gdLst>
                <a:gd name="connsiteX0" fmla="*/ 477751 w 586262"/>
                <a:gd name="connsiteY0" fmla="*/ 427492 h 427491"/>
                <a:gd name="connsiteX1" fmla="*/ 306301 w 586262"/>
                <a:gd name="connsiteY1" fmla="*/ 415300 h 427491"/>
                <a:gd name="connsiteX2" fmla="*/ 120182 w 586262"/>
                <a:gd name="connsiteY2" fmla="*/ 401870 h 427491"/>
                <a:gd name="connsiteX3" fmla="*/ 17027 w 586262"/>
                <a:gd name="connsiteY3" fmla="*/ 318621 h 427491"/>
                <a:gd name="connsiteX4" fmla="*/ 13026 w 586262"/>
                <a:gd name="connsiteY4" fmla="*/ 125264 h 427491"/>
                <a:gd name="connsiteX5" fmla="*/ 22551 w 586262"/>
                <a:gd name="connsiteY5" fmla="*/ 88688 h 427491"/>
                <a:gd name="connsiteX6" fmla="*/ 53126 w 586262"/>
                <a:gd name="connsiteY6" fmla="*/ 4582 h 427491"/>
                <a:gd name="connsiteX7" fmla="*/ 123421 w 586262"/>
                <a:gd name="connsiteY7" fmla="*/ 105 h 427491"/>
                <a:gd name="connsiteX8" fmla="*/ 339257 w 586262"/>
                <a:gd name="connsiteY8" fmla="*/ 29728 h 427491"/>
                <a:gd name="connsiteX9" fmla="*/ 567857 w 586262"/>
                <a:gd name="connsiteY9" fmla="*/ 109071 h 427491"/>
                <a:gd name="connsiteX10" fmla="*/ 477751 w 586262"/>
                <a:gd name="connsiteY10" fmla="*/ 427492 h 42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6262" h="427491">
                  <a:moveTo>
                    <a:pt x="477751" y="427492"/>
                  </a:moveTo>
                  <a:lnTo>
                    <a:pt x="306301" y="415300"/>
                  </a:lnTo>
                  <a:lnTo>
                    <a:pt x="120182" y="401870"/>
                  </a:lnTo>
                  <a:cubicBezTo>
                    <a:pt x="65985" y="387677"/>
                    <a:pt x="34457" y="357007"/>
                    <a:pt x="17027" y="318621"/>
                  </a:cubicBezTo>
                  <a:cubicBezTo>
                    <a:pt x="-8596" y="261471"/>
                    <a:pt x="-1357" y="187081"/>
                    <a:pt x="13026" y="125264"/>
                  </a:cubicBezTo>
                  <a:cubicBezTo>
                    <a:pt x="15979" y="112405"/>
                    <a:pt x="19313" y="100213"/>
                    <a:pt x="22551" y="88688"/>
                  </a:cubicBezTo>
                  <a:cubicBezTo>
                    <a:pt x="30876" y="60008"/>
                    <a:pt x="41096" y="31909"/>
                    <a:pt x="53126" y="4582"/>
                  </a:cubicBezTo>
                  <a:cubicBezTo>
                    <a:pt x="76386" y="1067"/>
                    <a:pt x="99904" y="-428"/>
                    <a:pt x="123421" y="105"/>
                  </a:cubicBezTo>
                  <a:cubicBezTo>
                    <a:pt x="196278" y="1448"/>
                    <a:pt x="268734" y="11392"/>
                    <a:pt x="339257" y="29728"/>
                  </a:cubicBezTo>
                  <a:cubicBezTo>
                    <a:pt x="417600" y="49549"/>
                    <a:pt x="494086" y="76096"/>
                    <a:pt x="567857" y="109071"/>
                  </a:cubicBezTo>
                  <a:cubicBezTo>
                    <a:pt x="639771" y="140980"/>
                    <a:pt x="477751" y="427492"/>
                    <a:pt x="477751" y="427492"/>
                  </a:cubicBezTo>
                  <a:close/>
                </a:path>
              </a:pathLst>
            </a:custGeom>
            <a:solidFill>
              <a:srgbClr val="F794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4" name="iŝľíḋé"/>
            <p:cNvSpPr/>
            <p:nvPr/>
          </p:nvSpPr>
          <p:spPr>
            <a:xfrm>
              <a:off x="6053764" y="4668876"/>
              <a:ext cx="733984" cy="793422"/>
            </a:xfrm>
            <a:custGeom>
              <a:avLst/>
              <a:gdLst>
                <a:gd name="connsiteX0" fmla="*/ 295149 w 303880"/>
                <a:gd name="connsiteY0" fmla="*/ 210142 h 328488"/>
                <a:gd name="connsiteX1" fmla="*/ 101410 w 303880"/>
                <a:gd name="connsiteY1" fmla="*/ 321870 h 328488"/>
                <a:gd name="connsiteX2" fmla="*/ 8732 w 303880"/>
                <a:gd name="connsiteY2" fmla="*/ 118320 h 328488"/>
                <a:gd name="connsiteX3" fmla="*/ 202470 w 303880"/>
                <a:gd name="connsiteY3" fmla="*/ 6592 h 328488"/>
                <a:gd name="connsiteX4" fmla="*/ 295149 w 303880"/>
                <a:gd name="connsiteY4" fmla="*/ 210142 h 32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880" h="328488">
                  <a:moveTo>
                    <a:pt x="295149" y="210142"/>
                  </a:moveTo>
                  <a:cubicBezTo>
                    <a:pt x="267240" y="297200"/>
                    <a:pt x="180849" y="347301"/>
                    <a:pt x="101410" y="321870"/>
                  </a:cubicBezTo>
                  <a:cubicBezTo>
                    <a:pt x="21972" y="296438"/>
                    <a:pt x="-19176" y="205474"/>
                    <a:pt x="8732" y="118320"/>
                  </a:cubicBezTo>
                  <a:cubicBezTo>
                    <a:pt x="36640" y="31167"/>
                    <a:pt x="123032" y="-18744"/>
                    <a:pt x="202470" y="6592"/>
                  </a:cubicBezTo>
                  <a:cubicBezTo>
                    <a:pt x="281909" y="31929"/>
                    <a:pt x="323057" y="123083"/>
                    <a:pt x="295149" y="210142"/>
                  </a:cubicBezTo>
                  <a:close/>
                </a:path>
              </a:pathLst>
            </a:custGeom>
            <a:solidFill>
              <a:srgbClr val="F794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5" name="íšļîdê"/>
            <p:cNvSpPr/>
            <p:nvPr/>
          </p:nvSpPr>
          <p:spPr>
            <a:xfrm>
              <a:off x="6272176" y="4871157"/>
              <a:ext cx="391873" cy="496012"/>
            </a:xfrm>
            <a:custGeom>
              <a:avLst/>
              <a:gdLst>
                <a:gd name="connsiteX0" fmla="*/ 162241 w 162241"/>
                <a:gd name="connsiteY0" fmla="*/ 20381 h 205356"/>
                <a:gd name="connsiteX1" fmla="*/ 138048 w 162241"/>
                <a:gd name="connsiteY1" fmla="*/ 95152 h 205356"/>
                <a:gd name="connsiteX2" fmla="*/ 133190 w 162241"/>
                <a:gd name="connsiteY2" fmla="*/ 115250 h 205356"/>
                <a:gd name="connsiteX3" fmla="*/ 125475 w 162241"/>
                <a:gd name="connsiteY3" fmla="*/ 134300 h 205356"/>
                <a:gd name="connsiteX4" fmla="*/ 102615 w 162241"/>
                <a:gd name="connsiteY4" fmla="*/ 205357 h 205356"/>
                <a:gd name="connsiteX5" fmla="*/ 48608 w 162241"/>
                <a:gd name="connsiteY5" fmla="*/ 189164 h 205356"/>
                <a:gd name="connsiteX6" fmla="*/ 3555 w 162241"/>
                <a:gd name="connsiteY6" fmla="*/ 143825 h 205356"/>
                <a:gd name="connsiteX7" fmla="*/ 6698 w 162241"/>
                <a:gd name="connsiteY7" fmla="*/ 74388 h 205356"/>
                <a:gd name="connsiteX8" fmla="*/ 92423 w 162241"/>
                <a:gd name="connsiteY8" fmla="*/ 569 h 205356"/>
                <a:gd name="connsiteX9" fmla="*/ 92423 w 162241"/>
                <a:gd name="connsiteY9" fmla="*/ 569 h 20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241" h="205356">
                  <a:moveTo>
                    <a:pt x="162241" y="20381"/>
                  </a:moveTo>
                  <a:lnTo>
                    <a:pt x="138048" y="95152"/>
                  </a:lnTo>
                  <a:cubicBezTo>
                    <a:pt x="136952" y="101963"/>
                    <a:pt x="135323" y="108687"/>
                    <a:pt x="133190" y="115250"/>
                  </a:cubicBezTo>
                  <a:cubicBezTo>
                    <a:pt x="131094" y="121784"/>
                    <a:pt x="128513" y="128147"/>
                    <a:pt x="125475" y="134300"/>
                  </a:cubicBezTo>
                  <a:lnTo>
                    <a:pt x="102615" y="205357"/>
                  </a:lnTo>
                  <a:lnTo>
                    <a:pt x="48608" y="189164"/>
                  </a:lnTo>
                  <a:cubicBezTo>
                    <a:pt x="26796" y="182801"/>
                    <a:pt x="9784" y="165675"/>
                    <a:pt x="3555" y="143825"/>
                  </a:cubicBezTo>
                  <a:cubicBezTo>
                    <a:pt x="-2084" y="120860"/>
                    <a:pt x="-998" y="96752"/>
                    <a:pt x="6698" y="74388"/>
                  </a:cubicBezTo>
                  <a:cubicBezTo>
                    <a:pt x="22033" y="26763"/>
                    <a:pt x="59466" y="-4670"/>
                    <a:pt x="92423" y="569"/>
                  </a:cubicBezTo>
                  <a:lnTo>
                    <a:pt x="92423" y="569"/>
                  </a:lnTo>
                  <a:close/>
                </a:path>
              </a:pathLst>
            </a:custGeom>
            <a:solidFill>
              <a:srgbClr val="752315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6" name="îṩḷîḋè"/>
            <p:cNvSpPr/>
            <p:nvPr/>
          </p:nvSpPr>
          <p:spPr>
            <a:xfrm>
              <a:off x="6423094" y="4914841"/>
              <a:ext cx="338090" cy="457723"/>
            </a:xfrm>
            <a:custGeom>
              <a:avLst/>
              <a:gdLst>
                <a:gd name="connsiteX0" fmla="*/ 133287 w 139974"/>
                <a:gd name="connsiteY0" fmla="*/ 115167 h 189504"/>
                <a:gd name="connsiteX1" fmla="*/ 40132 w 139974"/>
                <a:gd name="connsiteY1" fmla="*/ 187271 h 189504"/>
                <a:gd name="connsiteX2" fmla="*/ 6033 w 139974"/>
                <a:gd name="connsiteY2" fmla="*/ 151267 h 189504"/>
                <a:gd name="connsiteX3" fmla="*/ 6699 w 139974"/>
                <a:gd name="connsiteY3" fmla="*/ 74304 h 189504"/>
                <a:gd name="connsiteX4" fmla="*/ 23749 w 139974"/>
                <a:gd name="connsiteY4" fmla="*/ 39348 h 189504"/>
                <a:gd name="connsiteX5" fmla="*/ 99949 w 139974"/>
                <a:gd name="connsiteY5" fmla="*/ 2200 h 189504"/>
                <a:gd name="connsiteX6" fmla="*/ 133287 w 139974"/>
                <a:gd name="connsiteY6" fmla="*/ 115167 h 189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974" h="189504">
                  <a:moveTo>
                    <a:pt x="133287" y="115167"/>
                  </a:moveTo>
                  <a:cubicBezTo>
                    <a:pt x="116808" y="166221"/>
                    <a:pt x="74994" y="198511"/>
                    <a:pt x="40132" y="187271"/>
                  </a:cubicBezTo>
                  <a:cubicBezTo>
                    <a:pt x="23759" y="181270"/>
                    <a:pt x="11138" y="167945"/>
                    <a:pt x="6033" y="151267"/>
                  </a:cubicBezTo>
                  <a:cubicBezTo>
                    <a:pt x="-2235" y="126244"/>
                    <a:pt x="-1997" y="99184"/>
                    <a:pt x="6699" y="74304"/>
                  </a:cubicBezTo>
                  <a:cubicBezTo>
                    <a:pt x="10614" y="61874"/>
                    <a:pt x="16358" y="50092"/>
                    <a:pt x="23749" y="39348"/>
                  </a:cubicBezTo>
                  <a:cubicBezTo>
                    <a:pt x="43942" y="9630"/>
                    <a:pt x="73755" y="-6087"/>
                    <a:pt x="99949" y="2200"/>
                  </a:cubicBezTo>
                  <a:cubicBezTo>
                    <a:pt x="134715" y="13535"/>
                    <a:pt x="149765" y="64208"/>
                    <a:pt x="133287" y="115167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7" name="îŝḷïḑè"/>
            <p:cNvSpPr/>
            <p:nvPr/>
          </p:nvSpPr>
          <p:spPr>
            <a:xfrm>
              <a:off x="3446137" y="3089110"/>
              <a:ext cx="2013292" cy="2383427"/>
            </a:xfrm>
            <a:custGeom>
              <a:avLst/>
              <a:gdLst>
                <a:gd name="connsiteX0" fmla="*/ 793528 w 833532"/>
                <a:gd name="connsiteY0" fmla="*/ 986774 h 986773"/>
                <a:gd name="connsiteX1" fmla="*/ 131254 w 833532"/>
                <a:gd name="connsiteY1" fmla="*/ 986774 h 986773"/>
                <a:gd name="connsiteX2" fmla="*/ 0 w 833532"/>
                <a:gd name="connsiteY2" fmla="*/ 98758 h 986773"/>
                <a:gd name="connsiteX3" fmla="*/ 305753 w 833532"/>
                <a:gd name="connsiteY3" fmla="*/ 8937 h 986773"/>
                <a:gd name="connsiteX4" fmla="*/ 558070 w 833532"/>
                <a:gd name="connsiteY4" fmla="*/ 5413 h 986773"/>
                <a:gd name="connsiteX5" fmla="*/ 833533 w 833532"/>
                <a:gd name="connsiteY5" fmla="*/ 87138 h 986773"/>
                <a:gd name="connsiteX6" fmla="*/ 793528 w 833532"/>
                <a:gd name="connsiteY6" fmla="*/ 986774 h 98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532" h="986773">
                  <a:moveTo>
                    <a:pt x="793528" y="986774"/>
                  </a:moveTo>
                  <a:lnTo>
                    <a:pt x="131254" y="986774"/>
                  </a:lnTo>
                  <a:cubicBezTo>
                    <a:pt x="80582" y="684069"/>
                    <a:pt x="60388" y="380984"/>
                    <a:pt x="0" y="98758"/>
                  </a:cubicBezTo>
                  <a:cubicBezTo>
                    <a:pt x="96069" y="51648"/>
                    <a:pt x="199473" y="21272"/>
                    <a:pt x="305753" y="8937"/>
                  </a:cubicBezTo>
                  <a:cubicBezTo>
                    <a:pt x="389468" y="-1654"/>
                    <a:pt x="474097" y="-2835"/>
                    <a:pt x="558070" y="5413"/>
                  </a:cubicBezTo>
                  <a:cubicBezTo>
                    <a:pt x="677990" y="17319"/>
                    <a:pt x="778383" y="47990"/>
                    <a:pt x="833533" y="87138"/>
                  </a:cubicBezTo>
                  <a:cubicBezTo>
                    <a:pt x="833533" y="87138"/>
                    <a:pt x="823151" y="683593"/>
                    <a:pt x="793528" y="98677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8" name="ïŝľîḑè"/>
            <p:cNvSpPr/>
            <p:nvPr/>
          </p:nvSpPr>
          <p:spPr>
            <a:xfrm>
              <a:off x="6833026" y="5074029"/>
              <a:ext cx="429297" cy="290719"/>
            </a:xfrm>
            <a:custGeom>
              <a:avLst/>
              <a:gdLst>
                <a:gd name="connsiteX0" fmla="*/ 34054 w 177735"/>
                <a:gd name="connsiteY0" fmla="*/ 4112 h 120362"/>
                <a:gd name="connsiteX1" fmla="*/ 176929 w 177735"/>
                <a:gd name="connsiteY1" fmla="*/ 113459 h 120362"/>
                <a:gd name="connsiteX2" fmla="*/ 137686 w 177735"/>
                <a:gd name="connsiteY2" fmla="*/ 115841 h 120362"/>
                <a:gd name="connsiteX3" fmla="*/ 10813 w 177735"/>
                <a:gd name="connsiteY3" fmla="*/ 40498 h 120362"/>
                <a:gd name="connsiteX4" fmla="*/ 2945 w 177735"/>
                <a:gd name="connsiteY4" fmla="*/ 10808 h 120362"/>
                <a:gd name="connsiteX5" fmla="*/ 32635 w 177735"/>
                <a:gd name="connsiteY5" fmla="*/ 2941 h 120362"/>
                <a:gd name="connsiteX6" fmla="*/ 34435 w 177735"/>
                <a:gd name="connsiteY6" fmla="*/ 4112 h 120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735" h="120362">
                  <a:moveTo>
                    <a:pt x="34054" y="4112"/>
                  </a:moveTo>
                  <a:lnTo>
                    <a:pt x="176929" y="113459"/>
                  </a:lnTo>
                  <a:cubicBezTo>
                    <a:pt x="183215" y="118031"/>
                    <a:pt x="151116" y="125080"/>
                    <a:pt x="137686" y="115841"/>
                  </a:cubicBezTo>
                  <a:lnTo>
                    <a:pt x="10813" y="40498"/>
                  </a:lnTo>
                  <a:cubicBezTo>
                    <a:pt x="440" y="34469"/>
                    <a:pt x="-3084" y="21181"/>
                    <a:pt x="2945" y="10808"/>
                  </a:cubicBezTo>
                  <a:cubicBezTo>
                    <a:pt x="8974" y="436"/>
                    <a:pt x="22262" y="-3079"/>
                    <a:pt x="32635" y="2941"/>
                  </a:cubicBezTo>
                  <a:cubicBezTo>
                    <a:pt x="33254" y="3303"/>
                    <a:pt x="33854" y="3693"/>
                    <a:pt x="34435" y="4112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9" name="ïş1îḋè"/>
            <p:cNvSpPr/>
            <p:nvPr/>
          </p:nvSpPr>
          <p:spPr>
            <a:xfrm>
              <a:off x="6945249" y="5053861"/>
              <a:ext cx="422360" cy="305656"/>
            </a:xfrm>
            <a:custGeom>
              <a:avLst/>
              <a:gdLst>
                <a:gd name="connsiteX0" fmla="*/ 34265 w 174863"/>
                <a:gd name="connsiteY0" fmla="*/ 4271 h 126546"/>
                <a:gd name="connsiteX1" fmla="*/ 171234 w 174863"/>
                <a:gd name="connsiteY1" fmla="*/ 114094 h 126546"/>
                <a:gd name="connsiteX2" fmla="*/ 142659 w 174863"/>
                <a:gd name="connsiteY2" fmla="*/ 122190 h 126546"/>
                <a:gd name="connsiteX3" fmla="*/ 9976 w 174863"/>
                <a:gd name="connsiteY3" fmla="*/ 39989 h 126546"/>
                <a:gd name="connsiteX4" fmla="*/ 3451 w 174863"/>
                <a:gd name="connsiteY4" fmla="*/ 9976 h 126546"/>
                <a:gd name="connsiteX5" fmla="*/ 33455 w 174863"/>
                <a:gd name="connsiteY5" fmla="*/ 3451 h 126546"/>
                <a:gd name="connsiteX6" fmla="*/ 34646 w 174863"/>
                <a:gd name="connsiteY6" fmla="*/ 4271 h 126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863" h="126546">
                  <a:moveTo>
                    <a:pt x="34265" y="4271"/>
                  </a:moveTo>
                  <a:lnTo>
                    <a:pt x="171234" y="114094"/>
                  </a:lnTo>
                  <a:cubicBezTo>
                    <a:pt x="184855" y="124857"/>
                    <a:pt x="156756" y="131334"/>
                    <a:pt x="142659" y="122190"/>
                  </a:cubicBezTo>
                  <a:lnTo>
                    <a:pt x="9976" y="39989"/>
                  </a:lnTo>
                  <a:cubicBezTo>
                    <a:pt x="-111" y="33503"/>
                    <a:pt x="-3035" y="20073"/>
                    <a:pt x="3451" y="9976"/>
                  </a:cubicBezTo>
                  <a:cubicBezTo>
                    <a:pt x="9928" y="-111"/>
                    <a:pt x="23368" y="-3035"/>
                    <a:pt x="33455" y="3451"/>
                  </a:cubicBezTo>
                  <a:cubicBezTo>
                    <a:pt x="33865" y="3709"/>
                    <a:pt x="34255" y="3985"/>
                    <a:pt x="34646" y="4271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0" name="îṥļide"/>
            <p:cNvSpPr/>
            <p:nvPr/>
          </p:nvSpPr>
          <p:spPr>
            <a:xfrm>
              <a:off x="7008421" y="5013251"/>
              <a:ext cx="444489" cy="321776"/>
            </a:xfrm>
            <a:custGeom>
              <a:avLst/>
              <a:gdLst>
                <a:gd name="connsiteX0" fmla="*/ 35923 w 184025"/>
                <a:gd name="connsiteY0" fmla="*/ 4700 h 133220"/>
                <a:gd name="connsiteX1" fmla="*/ 183275 w 184025"/>
                <a:gd name="connsiteY1" fmla="*/ 124430 h 133220"/>
                <a:gd name="connsiteX2" fmla="*/ 150605 w 184025"/>
                <a:gd name="connsiteY2" fmla="*/ 130526 h 133220"/>
                <a:gd name="connsiteX3" fmla="*/ 10206 w 184025"/>
                <a:gd name="connsiteY3" fmla="*/ 40133 h 133220"/>
                <a:gd name="connsiteX4" fmla="*/ 3310 w 184025"/>
                <a:gd name="connsiteY4" fmla="*/ 10206 h 133220"/>
                <a:gd name="connsiteX5" fmla="*/ 33237 w 184025"/>
                <a:gd name="connsiteY5" fmla="*/ 3310 h 133220"/>
                <a:gd name="connsiteX6" fmla="*/ 35447 w 184025"/>
                <a:gd name="connsiteY6" fmla="*/ 4891 h 133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025" h="133220">
                  <a:moveTo>
                    <a:pt x="35923" y="4700"/>
                  </a:moveTo>
                  <a:lnTo>
                    <a:pt x="183275" y="124430"/>
                  </a:lnTo>
                  <a:cubicBezTo>
                    <a:pt x="188609" y="132621"/>
                    <a:pt x="164225" y="136050"/>
                    <a:pt x="150605" y="130526"/>
                  </a:cubicBezTo>
                  <a:lnTo>
                    <a:pt x="10206" y="40133"/>
                  </a:lnTo>
                  <a:cubicBezTo>
                    <a:pt x="33" y="33771"/>
                    <a:pt x="-3053" y="20369"/>
                    <a:pt x="3310" y="10206"/>
                  </a:cubicBezTo>
                  <a:cubicBezTo>
                    <a:pt x="9672" y="33"/>
                    <a:pt x="23074" y="-3053"/>
                    <a:pt x="33237" y="3310"/>
                  </a:cubicBezTo>
                  <a:cubicBezTo>
                    <a:pt x="34009" y="3796"/>
                    <a:pt x="34742" y="4319"/>
                    <a:pt x="35447" y="4891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1" name="iṥlíḋè"/>
            <p:cNvSpPr/>
            <p:nvPr/>
          </p:nvSpPr>
          <p:spPr>
            <a:xfrm>
              <a:off x="7082184" y="4983315"/>
              <a:ext cx="362511" cy="306692"/>
            </a:xfrm>
            <a:custGeom>
              <a:avLst/>
              <a:gdLst>
                <a:gd name="connsiteX0" fmla="*/ 147403 w 150085"/>
                <a:gd name="connsiteY0" fmla="*/ 116059 h 126975"/>
                <a:gd name="connsiteX1" fmla="*/ 118161 w 150085"/>
                <a:gd name="connsiteY1" fmla="*/ 120727 h 126975"/>
                <a:gd name="connsiteX2" fmla="*/ 6814 w 150085"/>
                <a:gd name="connsiteY2" fmla="*/ 30429 h 126975"/>
                <a:gd name="connsiteX3" fmla="*/ 37865 w 150085"/>
                <a:gd name="connsiteY3" fmla="*/ 7093 h 12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085" h="126975">
                  <a:moveTo>
                    <a:pt x="147403" y="116059"/>
                  </a:moveTo>
                  <a:cubicBezTo>
                    <a:pt x="158832" y="127870"/>
                    <a:pt x="130829" y="131109"/>
                    <a:pt x="118161" y="120727"/>
                  </a:cubicBezTo>
                  <a:lnTo>
                    <a:pt x="6814" y="30429"/>
                  </a:lnTo>
                  <a:cubicBezTo>
                    <a:pt x="-13951" y="11856"/>
                    <a:pt x="17481" y="-12147"/>
                    <a:pt x="37865" y="7093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2" name="îṧļïḍè"/>
            <p:cNvSpPr/>
            <p:nvPr/>
          </p:nvSpPr>
          <p:spPr>
            <a:xfrm rot="20425199">
              <a:off x="6606901" y="5110518"/>
              <a:ext cx="421017" cy="237885"/>
            </a:xfrm>
            <a:custGeom>
              <a:avLst/>
              <a:gdLst>
                <a:gd name="connsiteX0" fmla="*/ 174307 w 174307"/>
                <a:gd name="connsiteY0" fmla="*/ 49244 h 98488"/>
                <a:gd name="connsiteX1" fmla="*/ 87154 w 174307"/>
                <a:gd name="connsiteY1" fmla="*/ 98489 h 98488"/>
                <a:gd name="connsiteX2" fmla="*/ 0 w 174307"/>
                <a:gd name="connsiteY2" fmla="*/ 49244 h 98488"/>
                <a:gd name="connsiteX3" fmla="*/ 87154 w 174307"/>
                <a:gd name="connsiteY3" fmla="*/ 0 h 98488"/>
                <a:gd name="connsiteX4" fmla="*/ 174307 w 174307"/>
                <a:gd name="connsiteY4" fmla="*/ 49244 h 9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307" h="98488">
                  <a:moveTo>
                    <a:pt x="174307" y="49244"/>
                  </a:moveTo>
                  <a:cubicBezTo>
                    <a:pt x="174307" y="76441"/>
                    <a:pt x="135287" y="98489"/>
                    <a:pt x="87154" y="98489"/>
                  </a:cubicBezTo>
                  <a:cubicBezTo>
                    <a:pt x="39020" y="98489"/>
                    <a:pt x="0" y="76441"/>
                    <a:pt x="0" y="49244"/>
                  </a:cubicBezTo>
                  <a:cubicBezTo>
                    <a:pt x="0" y="22047"/>
                    <a:pt x="39020" y="0"/>
                    <a:pt x="87154" y="0"/>
                  </a:cubicBezTo>
                  <a:cubicBezTo>
                    <a:pt x="135287" y="0"/>
                    <a:pt x="174307" y="22047"/>
                    <a:pt x="174307" y="49244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3" name="i$liḑé"/>
            <p:cNvSpPr/>
            <p:nvPr/>
          </p:nvSpPr>
          <p:spPr>
            <a:xfrm>
              <a:off x="6447788" y="4963832"/>
              <a:ext cx="822020" cy="393216"/>
            </a:xfrm>
            <a:custGeom>
              <a:avLst/>
              <a:gdLst>
                <a:gd name="connsiteX0" fmla="*/ 48959 w 340328"/>
                <a:gd name="connsiteY0" fmla="*/ 34876 h 162797"/>
                <a:gd name="connsiteX1" fmla="*/ 254794 w 340328"/>
                <a:gd name="connsiteY1" fmla="*/ 1634 h 162797"/>
                <a:gd name="connsiteX2" fmla="*/ 296799 w 340328"/>
                <a:gd name="connsiteY2" fmla="*/ 9730 h 162797"/>
                <a:gd name="connsiteX3" fmla="*/ 340328 w 340328"/>
                <a:gd name="connsiteY3" fmla="*/ 54974 h 162797"/>
                <a:gd name="connsiteX4" fmla="*/ 191834 w 340328"/>
                <a:gd name="connsiteY4" fmla="*/ 117744 h 162797"/>
                <a:gd name="connsiteX5" fmla="*/ 102299 w 340328"/>
                <a:gd name="connsiteY5" fmla="*/ 162797 h 162797"/>
                <a:gd name="connsiteX6" fmla="*/ 0 w 340328"/>
                <a:gd name="connsiteY6" fmla="*/ 131364 h 16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0328" h="162797">
                  <a:moveTo>
                    <a:pt x="48959" y="34876"/>
                  </a:moveTo>
                  <a:lnTo>
                    <a:pt x="254794" y="1634"/>
                  </a:lnTo>
                  <a:cubicBezTo>
                    <a:pt x="269300" y="-2195"/>
                    <a:pt x="284760" y="786"/>
                    <a:pt x="296799" y="9730"/>
                  </a:cubicBezTo>
                  <a:lnTo>
                    <a:pt x="340328" y="54974"/>
                  </a:lnTo>
                  <a:lnTo>
                    <a:pt x="191834" y="117744"/>
                  </a:lnTo>
                  <a:lnTo>
                    <a:pt x="102299" y="162797"/>
                  </a:lnTo>
                  <a:lnTo>
                    <a:pt x="0" y="131364"/>
                  </a:ln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4" name="iṧliḓe"/>
            <p:cNvSpPr/>
            <p:nvPr/>
          </p:nvSpPr>
          <p:spPr>
            <a:xfrm>
              <a:off x="6481563" y="5203421"/>
              <a:ext cx="560418" cy="173042"/>
            </a:xfrm>
            <a:custGeom>
              <a:avLst/>
              <a:gdLst>
                <a:gd name="connsiteX0" fmla="*/ 18497 w 232021"/>
                <a:gd name="connsiteY0" fmla="*/ 72 h 71642"/>
                <a:gd name="connsiteX1" fmla="*/ 117652 w 232021"/>
                <a:gd name="connsiteY1" fmla="*/ 17312 h 71642"/>
                <a:gd name="connsiteX2" fmla="*/ 224428 w 232021"/>
                <a:gd name="connsiteY2" fmla="*/ 40648 h 71642"/>
                <a:gd name="connsiteX3" fmla="*/ 205378 w 232021"/>
                <a:gd name="connsiteY3" fmla="*/ 66556 h 71642"/>
                <a:gd name="connsiteX4" fmla="*/ 82696 w 232021"/>
                <a:gd name="connsiteY4" fmla="*/ 62270 h 71642"/>
                <a:gd name="connsiteX5" fmla="*/ 8781 w 232021"/>
                <a:gd name="connsiteY5" fmla="*/ 31504 h 71642"/>
                <a:gd name="connsiteX6" fmla="*/ 2028 w 232021"/>
                <a:gd name="connsiteY6" fmla="*/ 8778 h 71642"/>
                <a:gd name="connsiteX7" fmla="*/ 18306 w 232021"/>
                <a:gd name="connsiteY7" fmla="*/ 72 h 7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2021" h="71642">
                  <a:moveTo>
                    <a:pt x="18497" y="72"/>
                  </a:moveTo>
                  <a:cubicBezTo>
                    <a:pt x="51644" y="1500"/>
                    <a:pt x="86410" y="13407"/>
                    <a:pt x="117652" y="17312"/>
                  </a:cubicBezTo>
                  <a:cubicBezTo>
                    <a:pt x="153809" y="22227"/>
                    <a:pt x="189518" y="30028"/>
                    <a:pt x="224428" y="40648"/>
                  </a:cubicBezTo>
                  <a:cubicBezTo>
                    <a:pt x="241954" y="45220"/>
                    <a:pt x="226428" y="62746"/>
                    <a:pt x="205378" y="66556"/>
                  </a:cubicBezTo>
                  <a:cubicBezTo>
                    <a:pt x="164696" y="74567"/>
                    <a:pt x="122720" y="73100"/>
                    <a:pt x="82696" y="62270"/>
                  </a:cubicBezTo>
                  <a:cubicBezTo>
                    <a:pt x="57073" y="54574"/>
                    <a:pt x="32299" y="44268"/>
                    <a:pt x="8781" y="31504"/>
                  </a:cubicBezTo>
                  <a:cubicBezTo>
                    <a:pt x="637" y="27094"/>
                    <a:pt x="-2382" y="16922"/>
                    <a:pt x="2028" y="8778"/>
                  </a:cubicBezTo>
                  <a:cubicBezTo>
                    <a:pt x="5229" y="2882"/>
                    <a:pt x="11630" y="-547"/>
                    <a:pt x="18306" y="72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5" name="ïş1ídé"/>
            <p:cNvSpPr/>
            <p:nvPr/>
          </p:nvSpPr>
          <p:spPr>
            <a:xfrm>
              <a:off x="3405646" y="3115300"/>
              <a:ext cx="1119722" cy="2357239"/>
            </a:xfrm>
            <a:custGeom>
              <a:avLst/>
              <a:gdLst>
                <a:gd name="connsiteX0" fmla="*/ 462820 w 463581"/>
                <a:gd name="connsiteY0" fmla="*/ 975931 h 975931"/>
                <a:gd name="connsiteX1" fmla="*/ 116586 w 463581"/>
                <a:gd name="connsiteY1" fmla="*/ 975931 h 975931"/>
                <a:gd name="connsiteX2" fmla="*/ 104775 w 463581"/>
                <a:gd name="connsiteY2" fmla="*/ 899731 h 975931"/>
                <a:gd name="connsiteX3" fmla="*/ 0 w 463581"/>
                <a:gd name="connsiteY3" fmla="*/ 82487 h 975931"/>
                <a:gd name="connsiteX4" fmla="*/ 305562 w 463581"/>
                <a:gd name="connsiteY4" fmla="*/ 0 h 975931"/>
                <a:gd name="connsiteX5" fmla="*/ 463582 w 463581"/>
                <a:gd name="connsiteY5" fmla="*/ 902875 h 975931"/>
                <a:gd name="connsiteX6" fmla="*/ 462820 w 463581"/>
                <a:gd name="connsiteY6" fmla="*/ 975931 h 975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3581" h="975931">
                  <a:moveTo>
                    <a:pt x="462820" y="975931"/>
                  </a:moveTo>
                  <a:lnTo>
                    <a:pt x="116586" y="975931"/>
                  </a:lnTo>
                  <a:cubicBezTo>
                    <a:pt x="112395" y="950528"/>
                    <a:pt x="108461" y="925135"/>
                    <a:pt x="104775" y="899731"/>
                  </a:cubicBezTo>
                  <a:cubicBezTo>
                    <a:pt x="64579" y="621601"/>
                    <a:pt x="54959" y="340995"/>
                    <a:pt x="0" y="82487"/>
                  </a:cubicBezTo>
                  <a:cubicBezTo>
                    <a:pt x="92869" y="35623"/>
                    <a:pt x="194405" y="12287"/>
                    <a:pt x="305562" y="0"/>
                  </a:cubicBezTo>
                  <a:cubicBezTo>
                    <a:pt x="341662" y="84582"/>
                    <a:pt x="461581" y="405003"/>
                    <a:pt x="463582" y="902875"/>
                  </a:cubicBezTo>
                  <a:cubicBezTo>
                    <a:pt x="463391" y="926973"/>
                    <a:pt x="463201" y="951262"/>
                    <a:pt x="462820" y="975931"/>
                  </a:cubicBezTo>
                  <a:close/>
                </a:path>
              </a:pathLst>
            </a:custGeom>
            <a:solidFill>
              <a:srgbClr val="F794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solidFill>
                  <a:srgbClr val="F7941D"/>
                </a:solidFill>
                <a:cs typeface="+mn-ea"/>
                <a:sym typeface="+mn-lt"/>
              </a:endParaRPr>
            </a:p>
          </p:txBody>
        </p:sp>
        <p:sp>
          <p:nvSpPr>
            <p:cNvPr id="316" name="ïṣļîḓe"/>
            <p:cNvSpPr/>
            <p:nvPr/>
          </p:nvSpPr>
          <p:spPr>
            <a:xfrm>
              <a:off x="3658717" y="5281358"/>
              <a:ext cx="865912" cy="191182"/>
            </a:xfrm>
            <a:custGeom>
              <a:avLst/>
              <a:gdLst>
                <a:gd name="connsiteX0" fmla="*/ 358045 w 358500"/>
                <a:gd name="connsiteY0" fmla="*/ 79153 h 79152"/>
                <a:gd name="connsiteX1" fmla="*/ 11811 w 358500"/>
                <a:gd name="connsiteY1" fmla="*/ 79153 h 79152"/>
                <a:gd name="connsiteX2" fmla="*/ 0 w 358500"/>
                <a:gd name="connsiteY2" fmla="*/ 2953 h 79152"/>
                <a:gd name="connsiteX3" fmla="*/ 350806 w 358500"/>
                <a:gd name="connsiteY3" fmla="*/ 0 h 79152"/>
                <a:gd name="connsiteX4" fmla="*/ 358426 w 358500"/>
                <a:gd name="connsiteY4" fmla="*/ 6096 h 79152"/>
                <a:gd name="connsiteX5" fmla="*/ 358045 w 358500"/>
                <a:gd name="connsiteY5" fmla="*/ 79153 h 7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8500" h="79152">
                  <a:moveTo>
                    <a:pt x="358045" y="79153"/>
                  </a:moveTo>
                  <a:lnTo>
                    <a:pt x="11811" y="79153"/>
                  </a:lnTo>
                  <a:cubicBezTo>
                    <a:pt x="7620" y="53750"/>
                    <a:pt x="3686" y="28356"/>
                    <a:pt x="0" y="2953"/>
                  </a:cubicBezTo>
                  <a:lnTo>
                    <a:pt x="350806" y="0"/>
                  </a:lnTo>
                  <a:lnTo>
                    <a:pt x="358426" y="6096"/>
                  </a:lnTo>
                  <a:cubicBezTo>
                    <a:pt x="358616" y="30194"/>
                    <a:pt x="358426" y="54483"/>
                    <a:pt x="358045" y="79153"/>
                  </a:cubicBezTo>
                  <a:close/>
                </a:path>
              </a:pathLst>
            </a:custGeom>
            <a:solidFill>
              <a:srgbClr val="752315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7" name="iṡľiďê"/>
            <p:cNvSpPr/>
            <p:nvPr/>
          </p:nvSpPr>
          <p:spPr>
            <a:xfrm>
              <a:off x="4856433" y="3133935"/>
              <a:ext cx="722632" cy="2338605"/>
            </a:xfrm>
            <a:custGeom>
              <a:avLst/>
              <a:gdLst>
                <a:gd name="connsiteX0" fmla="*/ 299180 w 299180"/>
                <a:gd name="connsiteY0" fmla="*/ 77057 h 968216"/>
                <a:gd name="connsiteX1" fmla="*/ 224219 w 299180"/>
                <a:gd name="connsiteY1" fmla="*/ 968216 h 968216"/>
                <a:gd name="connsiteX2" fmla="*/ 52769 w 299180"/>
                <a:gd name="connsiteY2" fmla="*/ 968216 h 968216"/>
                <a:gd name="connsiteX3" fmla="*/ 0 w 299180"/>
                <a:gd name="connsiteY3" fmla="*/ 85058 h 968216"/>
                <a:gd name="connsiteX4" fmla="*/ 60103 w 299180"/>
                <a:gd name="connsiteY4" fmla="*/ 0 h 968216"/>
                <a:gd name="connsiteX5" fmla="*/ 299180 w 299180"/>
                <a:gd name="connsiteY5" fmla="*/ 77057 h 96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9180" h="968216">
                  <a:moveTo>
                    <a:pt x="299180" y="77057"/>
                  </a:moveTo>
                  <a:cubicBezTo>
                    <a:pt x="299180" y="77057"/>
                    <a:pt x="274891" y="665416"/>
                    <a:pt x="224219" y="968216"/>
                  </a:cubicBezTo>
                  <a:lnTo>
                    <a:pt x="52769" y="968216"/>
                  </a:lnTo>
                  <a:cubicBezTo>
                    <a:pt x="57340" y="777716"/>
                    <a:pt x="47815" y="334137"/>
                    <a:pt x="0" y="85058"/>
                  </a:cubicBezTo>
                  <a:lnTo>
                    <a:pt x="60103" y="0"/>
                  </a:lnTo>
                  <a:cubicBezTo>
                    <a:pt x="166306" y="16383"/>
                    <a:pt x="253079" y="44482"/>
                    <a:pt x="299180" y="77057"/>
                  </a:cubicBezTo>
                  <a:close/>
                </a:path>
              </a:pathLst>
            </a:custGeom>
            <a:solidFill>
              <a:srgbClr val="F794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8" name="îšļîḑe"/>
            <p:cNvSpPr/>
            <p:nvPr/>
          </p:nvSpPr>
          <p:spPr>
            <a:xfrm>
              <a:off x="5392924" y="3714151"/>
              <a:ext cx="77831" cy="1764161"/>
            </a:xfrm>
            <a:custGeom>
              <a:avLst/>
              <a:gdLst>
                <a:gd name="connsiteX0" fmla="*/ 2198 w 32223"/>
                <a:gd name="connsiteY0" fmla="*/ 730379 h 730388"/>
                <a:gd name="connsiteX1" fmla="*/ 2198 w 32223"/>
                <a:gd name="connsiteY1" fmla="*/ 730379 h 730388"/>
                <a:gd name="connsiteX2" fmla="*/ 8 w 32223"/>
                <a:gd name="connsiteY2" fmla="*/ 727826 h 730388"/>
                <a:gd name="connsiteX3" fmla="*/ 8 w 32223"/>
                <a:gd name="connsiteY3" fmla="*/ 727808 h 730388"/>
                <a:gd name="connsiteX4" fmla="*/ 3055 w 32223"/>
                <a:gd name="connsiteY4" fmla="*/ 686850 h 730388"/>
                <a:gd name="connsiteX5" fmla="*/ 20105 w 32223"/>
                <a:gd name="connsiteY5" fmla="*/ 418340 h 730388"/>
                <a:gd name="connsiteX6" fmla="*/ 26106 w 32223"/>
                <a:gd name="connsiteY6" fmla="*/ 240604 h 730388"/>
                <a:gd name="connsiteX7" fmla="*/ 26106 w 32223"/>
                <a:gd name="connsiteY7" fmla="*/ 2479 h 730388"/>
                <a:gd name="connsiteX8" fmla="*/ 28392 w 32223"/>
                <a:gd name="connsiteY8" fmla="*/ 2 h 730388"/>
                <a:gd name="connsiteX9" fmla="*/ 28392 w 32223"/>
                <a:gd name="connsiteY9" fmla="*/ 2 h 730388"/>
                <a:gd name="connsiteX10" fmla="*/ 30869 w 32223"/>
                <a:gd name="connsiteY10" fmla="*/ 2288 h 730388"/>
                <a:gd name="connsiteX11" fmla="*/ 30869 w 32223"/>
                <a:gd name="connsiteY11" fmla="*/ 2288 h 730388"/>
                <a:gd name="connsiteX12" fmla="*/ 30869 w 32223"/>
                <a:gd name="connsiteY12" fmla="*/ 240413 h 730388"/>
                <a:gd name="connsiteX13" fmla="*/ 24772 w 32223"/>
                <a:gd name="connsiteY13" fmla="*/ 418340 h 730388"/>
                <a:gd name="connsiteX14" fmla="*/ 7818 w 32223"/>
                <a:gd name="connsiteY14" fmla="*/ 686945 h 730388"/>
                <a:gd name="connsiteX15" fmla="*/ 4770 w 32223"/>
                <a:gd name="connsiteY15" fmla="*/ 727903 h 730388"/>
                <a:gd name="connsiteX16" fmla="*/ 2494 w 32223"/>
                <a:gd name="connsiteY16" fmla="*/ 730389 h 730388"/>
                <a:gd name="connsiteX17" fmla="*/ 2198 w 32223"/>
                <a:gd name="connsiteY17" fmla="*/ 730379 h 730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223" h="730388">
                  <a:moveTo>
                    <a:pt x="2198" y="730379"/>
                  </a:moveTo>
                  <a:lnTo>
                    <a:pt x="2198" y="730379"/>
                  </a:lnTo>
                  <a:cubicBezTo>
                    <a:pt x="884" y="730275"/>
                    <a:pt x="-97" y="729131"/>
                    <a:pt x="8" y="727826"/>
                  </a:cubicBezTo>
                  <a:cubicBezTo>
                    <a:pt x="8" y="727817"/>
                    <a:pt x="8" y="727817"/>
                    <a:pt x="8" y="727808"/>
                  </a:cubicBezTo>
                  <a:cubicBezTo>
                    <a:pt x="8" y="727808"/>
                    <a:pt x="1246" y="712282"/>
                    <a:pt x="3055" y="686850"/>
                  </a:cubicBezTo>
                  <a:cubicBezTo>
                    <a:pt x="5722" y="650560"/>
                    <a:pt x="15057" y="524068"/>
                    <a:pt x="20105" y="418340"/>
                  </a:cubicBezTo>
                  <a:cubicBezTo>
                    <a:pt x="22963" y="359000"/>
                    <a:pt x="24963" y="299183"/>
                    <a:pt x="26106" y="240604"/>
                  </a:cubicBezTo>
                  <a:cubicBezTo>
                    <a:pt x="29059" y="96586"/>
                    <a:pt x="26106" y="3431"/>
                    <a:pt x="26106" y="2479"/>
                  </a:cubicBezTo>
                  <a:cubicBezTo>
                    <a:pt x="26049" y="1164"/>
                    <a:pt x="27078" y="59"/>
                    <a:pt x="28392" y="2"/>
                  </a:cubicBezTo>
                  <a:cubicBezTo>
                    <a:pt x="28392" y="2"/>
                    <a:pt x="28392" y="2"/>
                    <a:pt x="28392" y="2"/>
                  </a:cubicBezTo>
                  <a:cubicBezTo>
                    <a:pt x="29706" y="-55"/>
                    <a:pt x="30811" y="974"/>
                    <a:pt x="30869" y="2288"/>
                  </a:cubicBezTo>
                  <a:cubicBezTo>
                    <a:pt x="30869" y="2288"/>
                    <a:pt x="30869" y="2288"/>
                    <a:pt x="30869" y="2288"/>
                  </a:cubicBezTo>
                  <a:cubicBezTo>
                    <a:pt x="30869" y="3241"/>
                    <a:pt x="33917" y="96491"/>
                    <a:pt x="30869" y="240413"/>
                  </a:cubicBezTo>
                  <a:cubicBezTo>
                    <a:pt x="29726" y="298992"/>
                    <a:pt x="27630" y="358904"/>
                    <a:pt x="24772" y="418340"/>
                  </a:cubicBezTo>
                  <a:cubicBezTo>
                    <a:pt x="19820" y="524068"/>
                    <a:pt x="10485" y="650655"/>
                    <a:pt x="7818" y="686945"/>
                  </a:cubicBezTo>
                  <a:cubicBezTo>
                    <a:pt x="6008" y="712282"/>
                    <a:pt x="4770" y="727903"/>
                    <a:pt x="4770" y="727903"/>
                  </a:cubicBezTo>
                  <a:cubicBezTo>
                    <a:pt x="4827" y="729217"/>
                    <a:pt x="3808" y="730332"/>
                    <a:pt x="2494" y="730389"/>
                  </a:cubicBezTo>
                  <a:cubicBezTo>
                    <a:pt x="2398" y="730389"/>
                    <a:pt x="2294" y="730389"/>
                    <a:pt x="2198" y="730379"/>
                  </a:cubicBezTo>
                  <a:close/>
                </a:path>
              </a:pathLst>
            </a:custGeom>
            <a:solidFill>
              <a:srgbClr val="7523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9" name="íṥḻiďè"/>
            <p:cNvSpPr/>
            <p:nvPr/>
          </p:nvSpPr>
          <p:spPr>
            <a:xfrm>
              <a:off x="5405827" y="4046372"/>
              <a:ext cx="506371" cy="1378085"/>
            </a:xfrm>
            <a:custGeom>
              <a:avLst/>
              <a:gdLst>
                <a:gd name="connsiteX0" fmla="*/ 209645 w 209645"/>
                <a:gd name="connsiteY0" fmla="*/ 570547 h 570547"/>
                <a:gd name="connsiteX1" fmla="*/ 23146 w 209645"/>
                <a:gd name="connsiteY1" fmla="*/ 557117 h 570547"/>
                <a:gd name="connsiteX2" fmla="*/ 0 w 209645"/>
                <a:gd name="connsiteY2" fmla="*/ 549497 h 570547"/>
                <a:gd name="connsiteX3" fmla="*/ 16954 w 209645"/>
                <a:gd name="connsiteY3" fmla="*/ 280892 h 570547"/>
                <a:gd name="connsiteX4" fmla="*/ 24384 w 209645"/>
                <a:gd name="connsiteY4" fmla="*/ 0 h 570547"/>
                <a:gd name="connsiteX5" fmla="*/ 34385 w 209645"/>
                <a:gd name="connsiteY5" fmla="*/ 214598 h 570547"/>
                <a:gd name="connsiteX6" fmla="*/ 152781 w 209645"/>
                <a:gd name="connsiteY6" fmla="*/ 524923 h 570547"/>
                <a:gd name="connsiteX7" fmla="*/ 209645 w 209645"/>
                <a:gd name="connsiteY7" fmla="*/ 570547 h 570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645" h="570547">
                  <a:moveTo>
                    <a:pt x="209645" y="570547"/>
                  </a:moveTo>
                  <a:lnTo>
                    <a:pt x="23146" y="557117"/>
                  </a:lnTo>
                  <a:cubicBezTo>
                    <a:pt x="15278" y="555079"/>
                    <a:pt x="7544" y="552536"/>
                    <a:pt x="0" y="549497"/>
                  </a:cubicBezTo>
                  <a:cubicBezTo>
                    <a:pt x="4477" y="489680"/>
                    <a:pt x="12478" y="375380"/>
                    <a:pt x="16954" y="280892"/>
                  </a:cubicBezTo>
                  <a:cubicBezTo>
                    <a:pt x="20098" y="215837"/>
                    <a:pt x="23336" y="52864"/>
                    <a:pt x="24384" y="0"/>
                  </a:cubicBezTo>
                  <a:cubicBezTo>
                    <a:pt x="25146" y="15907"/>
                    <a:pt x="32861" y="195929"/>
                    <a:pt x="34385" y="214598"/>
                  </a:cubicBezTo>
                  <a:cubicBezTo>
                    <a:pt x="44387" y="330613"/>
                    <a:pt x="66199" y="431959"/>
                    <a:pt x="152781" y="524923"/>
                  </a:cubicBezTo>
                  <a:cubicBezTo>
                    <a:pt x="169297" y="542944"/>
                    <a:pt x="188471" y="558336"/>
                    <a:pt x="209645" y="570547"/>
                  </a:cubicBezTo>
                  <a:close/>
                </a:path>
              </a:pathLst>
            </a:custGeom>
            <a:solidFill>
              <a:srgbClr val="752315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0" name="ïṧḷiḑè"/>
            <p:cNvSpPr/>
            <p:nvPr/>
          </p:nvSpPr>
          <p:spPr>
            <a:xfrm>
              <a:off x="2971688" y="3276181"/>
              <a:ext cx="949034" cy="1919175"/>
            </a:xfrm>
            <a:custGeom>
              <a:avLst/>
              <a:gdLst>
                <a:gd name="connsiteX0" fmla="*/ 392072 w 392914"/>
                <a:gd name="connsiteY0" fmla="*/ 168756 h 794566"/>
                <a:gd name="connsiteX1" fmla="*/ 356449 w 392914"/>
                <a:gd name="connsiteY1" fmla="*/ 416882 h 794566"/>
                <a:gd name="connsiteX2" fmla="*/ 340066 w 392914"/>
                <a:gd name="connsiteY2" fmla="*/ 514323 h 794566"/>
                <a:gd name="connsiteX3" fmla="*/ 325778 w 392914"/>
                <a:gd name="connsiteY3" fmla="*/ 584998 h 794566"/>
                <a:gd name="connsiteX4" fmla="*/ 321968 w 392914"/>
                <a:gd name="connsiteY4" fmla="*/ 596524 h 794566"/>
                <a:gd name="connsiteX5" fmla="*/ 313586 w 392914"/>
                <a:gd name="connsiteY5" fmla="*/ 599286 h 794566"/>
                <a:gd name="connsiteX6" fmla="*/ 221956 w 392914"/>
                <a:gd name="connsiteY6" fmla="*/ 786643 h 794566"/>
                <a:gd name="connsiteX7" fmla="*/ 194429 w 392914"/>
                <a:gd name="connsiteY7" fmla="*/ 793119 h 794566"/>
                <a:gd name="connsiteX8" fmla="*/ 34599 w 392914"/>
                <a:gd name="connsiteY8" fmla="*/ 695012 h 794566"/>
                <a:gd name="connsiteX9" fmla="*/ 3833 w 392914"/>
                <a:gd name="connsiteY9" fmla="*/ 583665 h 794566"/>
                <a:gd name="connsiteX10" fmla="*/ 976 w 392914"/>
                <a:gd name="connsiteY10" fmla="*/ 486510 h 794566"/>
                <a:gd name="connsiteX11" fmla="*/ 20026 w 392914"/>
                <a:gd name="connsiteY11" fmla="*/ 352302 h 794566"/>
                <a:gd name="connsiteX12" fmla="*/ 114038 w 392914"/>
                <a:gd name="connsiteY12" fmla="*/ 83031 h 794566"/>
                <a:gd name="connsiteX13" fmla="*/ 160710 w 392914"/>
                <a:gd name="connsiteY13" fmla="*/ 26928 h 794566"/>
                <a:gd name="connsiteX14" fmla="*/ 392072 w 392914"/>
                <a:gd name="connsiteY14" fmla="*/ 168756 h 794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2914" h="794566">
                  <a:moveTo>
                    <a:pt x="392072" y="168756"/>
                  </a:moveTo>
                  <a:cubicBezTo>
                    <a:pt x="385500" y="251242"/>
                    <a:pt x="369689" y="335919"/>
                    <a:pt x="356449" y="416882"/>
                  </a:cubicBezTo>
                  <a:cubicBezTo>
                    <a:pt x="350829" y="450124"/>
                    <a:pt x="345781" y="482605"/>
                    <a:pt x="340066" y="514323"/>
                  </a:cubicBezTo>
                  <a:cubicBezTo>
                    <a:pt x="335875" y="538326"/>
                    <a:pt x="331303" y="561948"/>
                    <a:pt x="325778" y="584998"/>
                  </a:cubicBezTo>
                  <a:cubicBezTo>
                    <a:pt x="324835" y="588942"/>
                    <a:pt x="323569" y="592799"/>
                    <a:pt x="321968" y="596524"/>
                  </a:cubicBezTo>
                  <a:cubicBezTo>
                    <a:pt x="319873" y="601381"/>
                    <a:pt x="318254" y="601381"/>
                    <a:pt x="313586" y="599286"/>
                  </a:cubicBezTo>
                  <a:cubicBezTo>
                    <a:pt x="339980" y="676324"/>
                    <a:pt x="298965" y="760182"/>
                    <a:pt x="221956" y="786643"/>
                  </a:cubicBezTo>
                  <a:cubicBezTo>
                    <a:pt x="213031" y="789748"/>
                    <a:pt x="203801" y="791910"/>
                    <a:pt x="194429" y="793119"/>
                  </a:cubicBezTo>
                  <a:cubicBezTo>
                    <a:pt x="124525" y="802959"/>
                    <a:pt x="57469" y="761801"/>
                    <a:pt x="34599" y="695012"/>
                  </a:cubicBezTo>
                  <a:cubicBezTo>
                    <a:pt x="18216" y="659865"/>
                    <a:pt x="7815" y="622232"/>
                    <a:pt x="3833" y="583665"/>
                  </a:cubicBezTo>
                  <a:cubicBezTo>
                    <a:pt x="-5" y="551432"/>
                    <a:pt x="-967" y="518914"/>
                    <a:pt x="976" y="486510"/>
                  </a:cubicBezTo>
                  <a:cubicBezTo>
                    <a:pt x="3890" y="441352"/>
                    <a:pt x="10253" y="396489"/>
                    <a:pt x="20026" y="352302"/>
                  </a:cubicBezTo>
                  <a:cubicBezTo>
                    <a:pt x="40676" y="259167"/>
                    <a:pt x="72232" y="168784"/>
                    <a:pt x="114038" y="83031"/>
                  </a:cubicBezTo>
                  <a:cubicBezTo>
                    <a:pt x="125048" y="60971"/>
                    <a:pt x="141022" y="41768"/>
                    <a:pt x="160710" y="26928"/>
                  </a:cubicBezTo>
                  <a:cubicBezTo>
                    <a:pt x="255293" y="-42604"/>
                    <a:pt x="405503" y="28834"/>
                    <a:pt x="392072" y="168756"/>
                  </a:cubicBezTo>
                  <a:close/>
                </a:path>
              </a:pathLst>
            </a:custGeom>
            <a:solidFill>
              <a:srgbClr val="F794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1" name="iṡḷïdê"/>
            <p:cNvSpPr/>
            <p:nvPr/>
          </p:nvSpPr>
          <p:spPr>
            <a:xfrm>
              <a:off x="2959944" y="4450594"/>
              <a:ext cx="2096144" cy="1021948"/>
            </a:xfrm>
            <a:custGeom>
              <a:avLst/>
              <a:gdLst>
                <a:gd name="connsiteX0" fmla="*/ 772696 w 867834"/>
                <a:gd name="connsiteY0" fmla="*/ 423101 h 423101"/>
                <a:gd name="connsiteX1" fmla="*/ 448846 w 867834"/>
                <a:gd name="connsiteY1" fmla="*/ 399860 h 423101"/>
                <a:gd name="connsiteX2" fmla="*/ 361026 w 867834"/>
                <a:gd name="connsiteY2" fmla="*/ 390335 h 423101"/>
                <a:gd name="connsiteX3" fmla="*/ 296922 w 867834"/>
                <a:gd name="connsiteY3" fmla="*/ 383096 h 423101"/>
                <a:gd name="connsiteX4" fmla="*/ 256155 w 867834"/>
                <a:gd name="connsiteY4" fmla="*/ 378238 h 423101"/>
                <a:gd name="connsiteX5" fmla="*/ 21936 w 867834"/>
                <a:gd name="connsiteY5" fmla="*/ 246602 h 423101"/>
                <a:gd name="connsiteX6" fmla="*/ 219 w 867834"/>
                <a:gd name="connsiteY6" fmla="*/ 96203 h 423101"/>
                <a:gd name="connsiteX7" fmla="*/ 5648 w 867834"/>
                <a:gd name="connsiteY7" fmla="*/ 0 h 423101"/>
                <a:gd name="connsiteX8" fmla="*/ 5648 w 867834"/>
                <a:gd name="connsiteY8" fmla="*/ 0 h 423101"/>
                <a:gd name="connsiteX9" fmla="*/ 141284 w 867834"/>
                <a:gd name="connsiteY9" fmla="*/ 10097 h 423101"/>
                <a:gd name="connsiteX10" fmla="*/ 344738 w 867834"/>
                <a:gd name="connsiteY10" fmla="*/ 27813 h 423101"/>
                <a:gd name="connsiteX11" fmla="*/ 830513 w 867834"/>
                <a:gd name="connsiteY11" fmla="*/ 96393 h 423101"/>
                <a:gd name="connsiteX12" fmla="*/ 772696 w 867834"/>
                <a:gd name="connsiteY12" fmla="*/ 423101 h 423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67834" h="423101">
                  <a:moveTo>
                    <a:pt x="772696" y="423101"/>
                  </a:moveTo>
                  <a:cubicBezTo>
                    <a:pt x="690114" y="422529"/>
                    <a:pt x="558384" y="411099"/>
                    <a:pt x="448846" y="399860"/>
                  </a:cubicBezTo>
                  <a:cubicBezTo>
                    <a:pt x="417128" y="396621"/>
                    <a:pt x="387315" y="393478"/>
                    <a:pt x="361026" y="390335"/>
                  </a:cubicBezTo>
                  <a:lnTo>
                    <a:pt x="296922" y="383096"/>
                  </a:lnTo>
                  <a:cubicBezTo>
                    <a:pt x="271300" y="380143"/>
                    <a:pt x="256155" y="378238"/>
                    <a:pt x="256155" y="378238"/>
                  </a:cubicBezTo>
                  <a:cubicBezTo>
                    <a:pt x="158810" y="371570"/>
                    <a:pt x="65655" y="328041"/>
                    <a:pt x="21936" y="246602"/>
                  </a:cubicBezTo>
                  <a:cubicBezTo>
                    <a:pt x="-543" y="204692"/>
                    <a:pt x="-543" y="143828"/>
                    <a:pt x="219" y="96203"/>
                  </a:cubicBezTo>
                  <a:lnTo>
                    <a:pt x="5648" y="0"/>
                  </a:lnTo>
                  <a:lnTo>
                    <a:pt x="5648" y="0"/>
                  </a:lnTo>
                  <a:cubicBezTo>
                    <a:pt x="10791" y="0"/>
                    <a:pt x="63655" y="3905"/>
                    <a:pt x="141284" y="10097"/>
                  </a:cubicBezTo>
                  <a:cubicBezTo>
                    <a:pt x="198434" y="14669"/>
                    <a:pt x="269586" y="20669"/>
                    <a:pt x="344738" y="27813"/>
                  </a:cubicBezTo>
                  <a:cubicBezTo>
                    <a:pt x="525713" y="45053"/>
                    <a:pt x="730310" y="69056"/>
                    <a:pt x="830513" y="96393"/>
                  </a:cubicBezTo>
                  <a:cubicBezTo>
                    <a:pt x="906713" y="117443"/>
                    <a:pt x="855563" y="423672"/>
                    <a:pt x="772696" y="423101"/>
                  </a:cubicBezTo>
                  <a:close/>
                </a:path>
              </a:pathLst>
            </a:custGeom>
            <a:solidFill>
              <a:srgbClr val="F794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2" name="ïṡľiďe"/>
            <p:cNvSpPr/>
            <p:nvPr/>
          </p:nvSpPr>
          <p:spPr>
            <a:xfrm rot="17015399">
              <a:off x="4493067" y="4715430"/>
              <a:ext cx="799702" cy="726542"/>
            </a:xfrm>
            <a:custGeom>
              <a:avLst/>
              <a:gdLst>
                <a:gd name="connsiteX0" fmla="*/ 331089 w 331088"/>
                <a:gd name="connsiteY0" fmla="*/ 150400 h 300799"/>
                <a:gd name="connsiteX1" fmla="*/ 165544 w 331088"/>
                <a:gd name="connsiteY1" fmla="*/ 300800 h 300799"/>
                <a:gd name="connsiteX2" fmla="*/ 0 w 331088"/>
                <a:gd name="connsiteY2" fmla="*/ 150400 h 300799"/>
                <a:gd name="connsiteX3" fmla="*/ 165544 w 331088"/>
                <a:gd name="connsiteY3" fmla="*/ 0 h 300799"/>
                <a:gd name="connsiteX4" fmla="*/ 331089 w 331088"/>
                <a:gd name="connsiteY4" fmla="*/ 150400 h 300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1088" h="300799">
                  <a:moveTo>
                    <a:pt x="331089" y="150400"/>
                  </a:moveTo>
                  <a:cubicBezTo>
                    <a:pt x="331089" y="233463"/>
                    <a:pt x="256972" y="300800"/>
                    <a:pt x="165544" y="300800"/>
                  </a:cubicBezTo>
                  <a:cubicBezTo>
                    <a:pt x="74117" y="300800"/>
                    <a:pt x="0" y="233463"/>
                    <a:pt x="0" y="150400"/>
                  </a:cubicBezTo>
                  <a:cubicBezTo>
                    <a:pt x="0" y="67336"/>
                    <a:pt x="74117" y="0"/>
                    <a:pt x="165544" y="0"/>
                  </a:cubicBezTo>
                  <a:cubicBezTo>
                    <a:pt x="256972" y="0"/>
                    <a:pt x="331089" y="67336"/>
                    <a:pt x="331089" y="150400"/>
                  </a:cubicBezTo>
                  <a:close/>
                </a:path>
              </a:pathLst>
            </a:custGeom>
            <a:solidFill>
              <a:srgbClr val="F794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3" name="iSḻíḑê"/>
            <p:cNvSpPr/>
            <p:nvPr/>
          </p:nvSpPr>
          <p:spPr>
            <a:xfrm>
              <a:off x="4721660" y="4880666"/>
              <a:ext cx="376108" cy="492026"/>
            </a:xfrm>
            <a:custGeom>
              <a:avLst/>
              <a:gdLst>
                <a:gd name="connsiteX0" fmla="*/ 155714 w 155714"/>
                <a:gd name="connsiteY0" fmla="*/ 15397 h 203706"/>
                <a:gd name="connsiteX1" fmla="*/ 136664 w 155714"/>
                <a:gd name="connsiteY1" fmla="*/ 91597 h 203706"/>
                <a:gd name="connsiteX2" fmla="*/ 133331 w 155714"/>
                <a:gd name="connsiteY2" fmla="*/ 111980 h 203706"/>
                <a:gd name="connsiteX3" fmla="*/ 127044 w 155714"/>
                <a:gd name="connsiteY3" fmla="*/ 131030 h 203706"/>
                <a:gd name="connsiteX4" fmla="*/ 109328 w 155714"/>
                <a:gd name="connsiteY4" fmla="*/ 203706 h 203706"/>
                <a:gd name="connsiteX5" fmla="*/ 54273 w 155714"/>
                <a:gd name="connsiteY5" fmla="*/ 191514 h 203706"/>
                <a:gd name="connsiteX6" fmla="*/ 5982 w 155714"/>
                <a:gd name="connsiteY6" fmla="*/ 149604 h 203706"/>
                <a:gd name="connsiteX7" fmla="*/ 4076 w 155714"/>
                <a:gd name="connsiteY7" fmla="*/ 80071 h 203706"/>
                <a:gd name="connsiteX8" fmla="*/ 84563 w 155714"/>
                <a:gd name="connsiteY8" fmla="*/ 157 h 203706"/>
                <a:gd name="connsiteX9" fmla="*/ 84563 w 155714"/>
                <a:gd name="connsiteY9" fmla="*/ 157 h 20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5714" h="203706">
                  <a:moveTo>
                    <a:pt x="155714" y="15397"/>
                  </a:moveTo>
                  <a:lnTo>
                    <a:pt x="136664" y="91597"/>
                  </a:lnTo>
                  <a:cubicBezTo>
                    <a:pt x="136045" y="98464"/>
                    <a:pt x="134931" y="105275"/>
                    <a:pt x="133331" y="111980"/>
                  </a:cubicBezTo>
                  <a:cubicBezTo>
                    <a:pt x="131664" y="118467"/>
                    <a:pt x="129559" y="124829"/>
                    <a:pt x="127044" y="131030"/>
                  </a:cubicBezTo>
                  <a:lnTo>
                    <a:pt x="109328" y="203706"/>
                  </a:lnTo>
                  <a:lnTo>
                    <a:pt x="54273" y="191514"/>
                  </a:lnTo>
                  <a:cubicBezTo>
                    <a:pt x="32090" y="186675"/>
                    <a:pt x="13897" y="170883"/>
                    <a:pt x="5982" y="149604"/>
                  </a:cubicBezTo>
                  <a:cubicBezTo>
                    <a:pt x="-1286" y="127087"/>
                    <a:pt x="-1943" y="102951"/>
                    <a:pt x="4076" y="80071"/>
                  </a:cubicBezTo>
                  <a:cubicBezTo>
                    <a:pt x="15888" y="31399"/>
                    <a:pt x="50939" y="-2605"/>
                    <a:pt x="84563" y="157"/>
                  </a:cubicBezTo>
                  <a:lnTo>
                    <a:pt x="84563" y="157"/>
                  </a:lnTo>
                  <a:close/>
                </a:path>
              </a:pathLst>
            </a:custGeom>
            <a:solidFill>
              <a:srgbClr val="752315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4" name="î$ľidè"/>
            <p:cNvSpPr/>
            <p:nvPr/>
          </p:nvSpPr>
          <p:spPr>
            <a:xfrm>
              <a:off x="3342438" y="4500373"/>
              <a:ext cx="1917201" cy="964346"/>
            </a:xfrm>
            <a:custGeom>
              <a:avLst/>
              <a:gdLst>
                <a:gd name="connsiteX0" fmla="*/ 679965 w 793749"/>
                <a:gd name="connsiteY0" fmla="*/ 399253 h 399253"/>
                <a:gd name="connsiteX1" fmla="*/ 677679 w 793749"/>
                <a:gd name="connsiteY1" fmla="*/ 397253 h 399253"/>
                <a:gd name="connsiteX2" fmla="*/ 679622 w 793749"/>
                <a:gd name="connsiteY2" fmla="*/ 394500 h 399253"/>
                <a:gd name="connsiteX3" fmla="*/ 679679 w 793749"/>
                <a:gd name="connsiteY3" fmla="*/ 394491 h 399253"/>
                <a:gd name="connsiteX4" fmla="*/ 757118 w 793749"/>
                <a:gd name="connsiteY4" fmla="*/ 340103 h 399253"/>
                <a:gd name="connsiteX5" fmla="*/ 783311 w 793749"/>
                <a:gd name="connsiteY5" fmla="*/ 181702 h 399253"/>
                <a:gd name="connsiteX6" fmla="*/ 691776 w 793749"/>
                <a:gd name="connsiteY6" fmla="*/ 84071 h 399253"/>
                <a:gd name="connsiteX7" fmla="*/ 239148 w 793749"/>
                <a:gd name="connsiteY7" fmla="*/ 15015 h 399253"/>
                <a:gd name="connsiteX8" fmla="*/ 194857 w 793749"/>
                <a:gd name="connsiteY8" fmla="*/ 10347 h 399253"/>
                <a:gd name="connsiteX9" fmla="*/ 62936 w 793749"/>
                <a:gd name="connsiteY9" fmla="*/ 5204 h 399253"/>
                <a:gd name="connsiteX10" fmla="*/ 4452 w 793749"/>
                <a:gd name="connsiteY10" fmla="*/ 17491 h 399253"/>
                <a:gd name="connsiteX11" fmla="*/ 1395 w 793749"/>
                <a:gd name="connsiteY11" fmla="*/ 18539 h 399253"/>
                <a:gd name="connsiteX12" fmla="*/ 1214 w 793749"/>
                <a:gd name="connsiteY12" fmla="*/ 18444 h 399253"/>
                <a:gd name="connsiteX13" fmla="*/ 261 w 793749"/>
                <a:gd name="connsiteY13" fmla="*/ 15205 h 399253"/>
                <a:gd name="connsiteX14" fmla="*/ 62745 w 793749"/>
                <a:gd name="connsiteY14" fmla="*/ 441 h 399253"/>
                <a:gd name="connsiteX15" fmla="*/ 195333 w 793749"/>
                <a:gd name="connsiteY15" fmla="*/ 5585 h 399253"/>
                <a:gd name="connsiteX16" fmla="*/ 239624 w 793749"/>
                <a:gd name="connsiteY16" fmla="*/ 10252 h 399253"/>
                <a:gd name="connsiteX17" fmla="*/ 693491 w 793749"/>
                <a:gd name="connsiteY17" fmla="*/ 79689 h 399253"/>
                <a:gd name="connsiteX18" fmla="*/ 787883 w 793749"/>
                <a:gd name="connsiteY18" fmla="*/ 180369 h 399253"/>
                <a:gd name="connsiteX19" fmla="*/ 761118 w 793749"/>
                <a:gd name="connsiteY19" fmla="*/ 342294 h 399253"/>
                <a:gd name="connsiteX20" fmla="*/ 680346 w 793749"/>
                <a:gd name="connsiteY20" fmla="*/ 398872 h 399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93749" h="399253">
                  <a:moveTo>
                    <a:pt x="679965" y="399253"/>
                  </a:moveTo>
                  <a:cubicBezTo>
                    <a:pt x="678822" y="399225"/>
                    <a:pt x="677860" y="398386"/>
                    <a:pt x="677679" y="397253"/>
                  </a:cubicBezTo>
                  <a:cubicBezTo>
                    <a:pt x="677451" y="395957"/>
                    <a:pt x="678327" y="394729"/>
                    <a:pt x="679622" y="394500"/>
                  </a:cubicBezTo>
                  <a:cubicBezTo>
                    <a:pt x="679641" y="394500"/>
                    <a:pt x="679660" y="394491"/>
                    <a:pt x="679679" y="394491"/>
                  </a:cubicBezTo>
                  <a:cubicBezTo>
                    <a:pt x="712217" y="388595"/>
                    <a:pt x="740525" y="368707"/>
                    <a:pt x="757118" y="340103"/>
                  </a:cubicBezTo>
                  <a:cubicBezTo>
                    <a:pt x="785693" y="295335"/>
                    <a:pt x="796837" y="228756"/>
                    <a:pt x="783311" y="181702"/>
                  </a:cubicBezTo>
                  <a:cubicBezTo>
                    <a:pt x="763595" y="112932"/>
                    <a:pt x="692538" y="84357"/>
                    <a:pt x="691776" y="84071"/>
                  </a:cubicBezTo>
                  <a:cubicBezTo>
                    <a:pt x="633293" y="62544"/>
                    <a:pt x="430124" y="37113"/>
                    <a:pt x="239148" y="15015"/>
                  </a:cubicBezTo>
                  <a:cubicBezTo>
                    <a:pt x="223337" y="13205"/>
                    <a:pt x="208668" y="11681"/>
                    <a:pt x="194857" y="10347"/>
                  </a:cubicBezTo>
                  <a:cubicBezTo>
                    <a:pt x="151051" y="5585"/>
                    <a:pt x="106979" y="3861"/>
                    <a:pt x="62936" y="5204"/>
                  </a:cubicBezTo>
                  <a:cubicBezTo>
                    <a:pt x="11691" y="7680"/>
                    <a:pt x="4452" y="17396"/>
                    <a:pt x="4452" y="17491"/>
                  </a:cubicBezTo>
                  <a:cubicBezTo>
                    <a:pt x="3900" y="18625"/>
                    <a:pt x="2528" y="19101"/>
                    <a:pt x="1395" y="18539"/>
                  </a:cubicBezTo>
                  <a:cubicBezTo>
                    <a:pt x="1337" y="18510"/>
                    <a:pt x="1271" y="18482"/>
                    <a:pt x="1214" y="18444"/>
                  </a:cubicBezTo>
                  <a:cubicBezTo>
                    <a:pt x="99" y="17777"/>
                    <a:pt x="-320" y="16367"/>
                    <a:pt x="261" y="15205"/>
                  </a:cubicBezTo>
                  <a:cubicBezTo>
                    <a:pt x="928" y="13967"/>
                    <a:pt x="8167" y="3013"/>
                    <a:pt x="62745" y="441"/>
                  </a:cubicBezTo>
                  <a:cubicBezTo>
                    <a:pt x="107008" y="-902"/>
                    <a:pt x="151309" y="822"/>
                    <a:pt x="195333" y="5585"/>
                  </a:cubicBezTo>
                  <a:cubicBezTo>
                    <a:pt x="209144" y="6918"/>
                    <a:pt x="223908" y="8442"/>
                    <a:pt x="239624" y="10252"/>
                  </a:cubicBezTo>
                  <a:cubicBezTo>
                    <a:pt x="430982" y="32350"/>
                    <a:pt x="634436" y="57877"/>
                    <a:pt x="693491" y="79689"/>
                  </a:cubicBezTo>
                  <a:cubicBezTo>
                    <a:pt x="694253" y="79689"/>
                    <a:pt x="767595" y="109312"/>
                    <a:pt x="787883" y="180369"/>
                  </a:cubicBezTo>
                  <a:cubicBezTo>
                    <a:pt x="801695" y="228660"/>
                    <a:pt x="790455" y="296859"/>
                    <a:pt x="761118" y="342294"/>
                  </a:cubicBezTo>
                  <a:cubicBezTo>
                    <a:pt x="743849" y="372135"/>
                    <a:pt x="714293" y="392843"/>
                    <a:pt x="680346" y="398872"/>
                  </a:cubicBezTo>
                  <a:close/>
                </a:path>
              </a:pathLst>
            </a:custGeom>
            <a:solidFill>
              <a:srgbClr val="7523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5" name="îṧļiďê"/>
            <p:cNvSpPr/>
            <p:nvPr/>
          </p:nvSpPr>
          <p:spPr>
            <a:xfrm>
              <a:off x="4876570" y="4914641"/>
              <a:ext cx="331464" cy="462436"/>
            </a:xfrm>
            <a:custGeom>
              <a:avLst/>
              <a:gdLst>
                <a:gd name="connsiteX0" fmla="*/ 133204 w 137231"/>
                <a:gd name="connsiteY0" fmla="*/ 111535 h 191455"/>
                <a:gd name="connsiteX1" fmla="*/ 45574 w 137231"/>
                <a:gd name="connsiteY1" fmla="*/ 190116 h 191455"/>
                <a:gd name="connsiteX2" fmla="*/ 25381 w 137231"/>
                <a:gd name="connsiteY2" fmla="*/ 179543 h 191455"/>
                <a:gd name="connsiteX3" fmla="*/ 4045 w 137231"/>
                <a:gd name="connsiteY3" fmla="*/ 80007 h 191455"/>
                <a:gd name="connsiteX4" fmla="*/ 11951 w 137231"/>
                <a:gd name="connsiteY4" fmla="*/ 56480 h 191455"/>
                <a:gd name="connsiteX5" fmla="*/ 91675 w 137231"/>
                <a:gd name="connsiteY5" fmla="*/ 1331 h 191455"/>
                <a:gd name="connsiteX6" fmla="*/ 133204 w 137231"/>
                <a:gd name="connsiteY6" fmla="*/ 111535 h 19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231" h="191455">
                  <a:moveTo>
                    <a:pt x="133204" y="111535"/>
                  </a:moveTo>
                  <a:cubicBezTo>
                    <a:pt x="120440" y="163732"/>
                    <a:pt x="81197" y="198879"/>
                    <a:pt x="45574" y="190116"/>
                  </a:cubicBezTo>
                  <a:cubicBezTo>
                    <a:pt x="38068" y="188325"/>
                    <a:pt x="31124" y="184696"/>
                    <a:pt x="25381" y="179543"/>
                  </a:cubicBezTo>
                  <a:cubicBezTo>
                    <a:pt x="3378" y="160493"/>
                    <a:pt x="-6052" y="121155"/>
                    <a:pt x="4045" y="80007"/>
                  </a:cubicBezTo>
                  <a:cubicBezTo>
                    <a:pt x="5912" y="71930"/>
                    <a:pt x="8560" y="64053"/>
                    <a:pt x="11951" y="56480"/>
                  </a:cubicBezTo>
                  <a:cubicBezTo>
                    <a:pt x="29191" y="17618"/>
                    <a:pt x="61576" y="-6004"/>
                    <a:pt x="91675" y="1331"/>
                  </a:cubicBezTo>
                  <a:cubicBezTo>
                    <a:pt x="127394" y="9998"/>
                    <a:pt x="145967" y="59338"/>
                    <a:pt x="133204" y="111535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6" name="işḷiďé"/>
            <p:cNvSpPr/>
            <p:nvPr/>
          </p:nvSpPr>
          <p:spPr>
            <a:xfrm>
              <a:off x="5289798" y="5096193"/>
              <a:ext cx="426954" cy="289202"/>
            </a:xfrm>
            <a:custGeom>
              <a:avLst/>
              <a:gdLst>
                <a:gd name="connsiteX0" fmla="*/ 33084 w 176765"/>
                <a:gd name="connsiteY0" fmla="*/ 3508 h 119734"/>
                <a:gd name="connsiteX1" fmla="*/ 175959 w 176765"/>
                <a:gd name="connsiteY1" fmla="*/ 112855 h 119734"/>
                <a:gd name="connsiteX2" fmla="*/ 136716 w 176765"/>
                <a:gd name="connsiteY2" fmla="*/ 115237 h 119734"/>
                <a:gd name="connsiteX3" fmla="*/ 9843 w 176765"/>
                <a:gd name="connsiteY3" fmla="*/ 39799 h 119734"/>
                <a:gd name="connsiteX4" fmla="*/ 3508 w 176765"/>
                <a:gd name="connsiteY4" fmla="*/ 9842 h 119734"/>
                <a:gd name="connsiteX5" fmla="*/ 33465 w 176765"/>
                <a:gd name="connsiteY5" fmla="*/ 3508 h 11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765" h="119734">
                  <a:moveTo>
                    <a:pt x="33084" y="3508"/>
                  </a:moveTo>
                  <a:lnTo>
                    <a:pt x="175959" y="112855"/>
                  </a:lnTo>
                  <a:cubicBezTo>
                    <a:pt x="182245" y="117332"/>
                    <a:pt x="150146" y="124476"/>
                    <a:pt x="136716" y="115237"/>
                  </a:cubicBezTo>
                  <a:lnTo>
                    <a:pt x="9843" y="39799"/>
                  </a:lnTo>
                  <a:cubicBezTo>
                    <a:pt x="-178" y="33274"/>
                    <a:pt x="-3016" y="19863"/>
                    <a:pt x="3508" y="9842"/>
                  </a:cubicBezTo>
                  <a:cubicBezTo>
                    <a:pt x="10033" y="-178"/>
                    <a:pt x="23444" y="-3016"/>
                    <a:pt x="33465" y="3508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7" name="ïšḷïḓe"/>
            <p:cNvSpPr/>
            <p:nvPr/>
          </p:nvSpPr>
          <p:spPr>
            <a:xfrm>
              <a:off x="5398139" y="5073169"/>
              <a:ext cx="423896" cy="306825"/>
            </a:xfrm>
            <a:custGeom>
              <a:avLst/>
              <a:gdLst>
                <a:gd name="connsiteX0" fmla="*/ 34901 w 175499"/>
                <a:gd name="connsiteY0" fmla="*/ 4754 h 127030"/>
                <a:gd name="connsiteX1" fmla="*/ 171870 w 175499"/>
                <a:gd name="connsiteY1" fmla="*/ 114578 h 127030"/>
                <a:gd name="connsiteX2" fmla="*/ 143295 w 175499"/>
                <a:gd name="connsiteY2" fmla="*/ 122674 h 127030"/>
                <a:gd name="connsiteX3" fmla="*/ 10612 w 175499"/>
                <a:gd name="connsiteY3" fmla="*/ 40378 h 127030"/>
                <a:gd name="connsiteX4" fmla="*/ 3059 w 175499"/>
                <a:gd name="connsiteY4" fmla="*/ 10612 h 127030"/>
                <a:gd name="connsiteX5" fmla="*/ 32834 w 175499"/>
                <a:gd name="connsiteY5" fmla="*/ 3059 h 127030"/>
                <a:gd name="connsiteX6" fmla="*/ 35282 w 175499"/>
                <a:gd name="connsiteY6" fmla="*/ 4754 h 127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5499" h="127030">
                  <a:moveTo>
                    <a:pt x="34901" y="4754"/>
                  </a:moveTo>
                  <a:lnTo>
                    <a:pt x="171870" y="114578"/>
                  </a:lnTo>
                  <a:cubicBezTo>
                    <a:pt x="185491" y="125341"/>
                    <a:pt x="157392" y="131818"/>
                    <a:pt x="143295" y="122674"/>
                  </a:cubicBezTo>
                  <a:lnTo>
                    <a:pt x="10612" y="40378"/>
                  </a:lnTo>
                  <a:cubicBezTo>
                    <a:pt x="306" y="34244"/>
                    <a:pt x="-3075" y="20918"/>
                    <a:pt x="3059" y="10612"/>
                  </a:cubicBezTo>
                  <a:cubicBezTo>
                    <a:pt x="9193" y="306"/>
                    <a:pt x="22528" y="-3075"/>
                    <a:pt x="32834" y="3059"/>
                  </a:cubicBezTo>
                  <a:cubicBezTo>
                    <a:pt x="33682" y="3564"/>
                    <a:pt x="34501" y="4135"/>
                    <a:pt x="35282" y="4754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8" name="î$ļïḓê"/>
            <p:cNvSpPr/>
            <p:nvPr/>
          </p:nvSpPr>
          <p:spPr>
            <a:xfrm>
              <a:off x="5488155" y="5053513"/>
              <a:ext cx="443108" cy="322015"/>
            </a:xfrm>
            <a:custGeom>
              <a:avLst/>
              <a:gdLst>
                <a:gd name="connsiteX0" fmla="*/ 35447 w 183453"/>
                <a:gd name="connsiteY0" fmla="*/ 4891 h 133319"/>
                <a:gd name="connsiteX1" fmla="*/ 182703 w 183453"/>
                <a:gd name="connsiteY1" fmla="*/ 124620 h 133319"/>
                <a:gd name="connsiteX2" fmla="*/ 150033 w 183453"/>
                <a:gd name="connsiteY2" fmla="*/ 130621 h 133319"/>
                <a:gd name="connsiteX3" fmla="*/ 10206 w 183453"/>
                <a:gd name="connsiteY3" fmla="*/ 40133 h 133319"/>
                <a:gd name="connsiteX4" fmla="*/ 3310 w 183453"/>
                <a:gd name="connsiteY4" fmla="*/ 10206 h 133319"/>
                <a:gd name="connsiteX5" fmla="*/ 33237 w 183453"/>
                <a:gd name="connsiteY5" fmla="*/ 3310 h 133319"/>
                <a:gd name="connsiteX6" fmla="*/ 35447 w 183453"/>
                <a:gd name="connsiteY6" fmla="*/ 4891 h 133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453" h="133319">
                  <a:moveTo>
                    <a:pt x="35447" y="4891"/>
                  </a:moveTo>
                  <a:lnTo>
                    <a:pt x="182703" y="124620"/>
                  </a:lnTo>
                  <a:cubicBezTo>
                    <a:pt x="188038" y="132716"/>
                    <a:pt x="163653" y="136145"/>
                    <a:pt x="150033" y="130621"/>
                  </a:cubicBezTo>
                  <a:lnTo>
                    <a:pt x="10206" y="40133"/>
                  </a:lnTo>
                  <a:cubicBezTo>
                    <a:pt x="33" y="33771"/>
                    <a:pt x="-3053" y="20369"/>
                    <a:pt x="3310" y="10206"/>
                  </a:cubicBezTo>
                  <a:cubicBezTo>
                    <a:pt x="9672" y="33"/>
                    <a:pt x="23074" y="-3053"/>
                    <a:pt x="33237" y="3310"/>
                  </a:cubicBezTo>
                  <a:cubicBezTo>
                    <a:pt x="34009" y="3796"/>
                    <a:pt x="34742" y="4319"/>
                    <a:pt x="35447" y="4891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9" name="îśliḑè"/>
            <p:cNvSpPr/>
            <p:nvPr/>
          </p:nvSpPr>
          <p:spPr>
            <a:xfrm>
              <a:off x="5561754" y="5029151"/>
              <a:ext cx="462460" cy="336486"/>
            </a:xfrm>
            <a:custGeom>
              <a:avLst/>
              <a:gdLst>
                <a:gd name="connsiteX0" fmla="*/ 35551 w 191465"/>
                <a:gd name="connsiteY0" fmla="*/ 4976 h 139310"/>
                <a:gd name="connsiteX1" fmla="*/ 187951 w 191465"/>
                <a:gd name="connsiteY1" fmla="*/ 126324 h 139310"/>
                <a:gd name="connsiteX2" fmla="*/ 157376 w 191465"/>
                <a:gd name="connsiteY2" fmla="*/ 134992 h 139310"/>
                <a:gd name="connsiteX3" fmla="*/ 10501 w 191465"/>
                <a:gd name="connsiteY3" fmla="*/ 40314 h 139310"/>
                <a:gd name="connsiteX4" fmla="*/ 3128 w 191465"/>
                <a:gd name="connsiteY4" fmla="*/ 10500 h 139310"/>
                <a:gd name="connsiteX5" fmla="*/ 32941 w 191465"/>
                <a:gd name="connsiteY5" fmla="*/ 3128 h 139310"/>
                <a:gd name="connsiteX6" fmla="*/ 35551 w 191465"/>
                <a:gd name="connsiteY6" fmla="*/ 4976 h 139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465" h="139310">
                  <a:moveTo>
                    <a:pt x="35551" y="4976"/>
                  </a:moveTo>
                  <a:lnTo>
                    <a:pt x="187951" y="126324"/>
                  </a:lnTo>
                  <a:cubicBezTo>
                    <a:pt x="201572" y="137183"/>
                    <a:pt x="172235" y="144327"/>
                    <a:pt x="157376" y="134992"/>
                  </a:cubicBezTo>
                  <a:lnTo>
                    <a:pt x="10501" y="40314"/>
                  </a:lnTo>
                  <a:cubicBezTo>
                    <a:pt x="233" y="34113"/>
                    <a:pt x="-3073" y="20768"/>
                    <a:pt x="3128" y="10500"/>
                  </a:cubicBezTo>
                  <a:cubicBezTo>
                    <a:pt x="9329" y="233"/>
                    <a:pt x="22673" y="-3073"/>
                    <a:pt x="32941" y="3128"/>
                  </a:cubicBezTo>
                  <a:cubicBezTo>
                    <a:pt x="33856" y="3681"/>
                    <a:pt x="34732" y="4300"/>
                    <a:pt x="35551" y="4976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0" name="ïSlídè"/>
            <p:cNvSpPr/>
            <p:nvPr/>
          </p:nvSpPr>
          <p:spPr>
            <a:xfrm>
              <a:off x="5069187" y="5118358"/>
              <a:ext cx="404884" cy="265073"/>
            </a:xfrm>
            <a:custGeom>
              <a:avLst/>
              <a:gdLst>
                <a:gd name="connsiteX0" fmla="*/ 165854 w 167628"/>
                <a:gd name="connsiteY0" fmla="*/ 25668 h 109744"/>
                <a:gd name="connsiteX1" fmla="*/ 100226 w 167628"/>
                <a:gd name="connsiteY1" fmla="*/ 101297 h 109744"/>
                <a:gd name="connsiteX2" fmla="*/ 1642 w 167628"/>
                <a:gd name="connsiteY2" fmla="*/ 84057 h 109744"/>
                <a:gd name="connsiteX3" fmla="*/ 67174 w 167628"/>
                <a:gd name="connsiteY3" fmla="*/ 8428 h 109744"/>
                <a:gd name="connsiteX4" fmla="*/ 165854 w 167628"/>
                <a:gd name="connsiteY4" fmla="*/ 25668 h 109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28" h="109744">
                  <a:moveTo>
                    <a:pt x="165854" y="25668"/>
                  </a:moveTo>
                  <a:cubicBezTo>
                    <a:pt x="175379" y="51291"/>
                    <a:pt x="145565" y="85105"/>
                    <a:pt x="100226" y="101297"/>
                  </a:cubicBezTo>
                  <a:cubicBezTo>
                    <a:pt x="54887" y="117489"/>
                    <a:pt x="10691" y="109679"/>
                    <a:pt x="1642" y="84057"/>
                  </a:cubicBezTo>
                  <a:cubicBezTo>
                    <a:pt x="-7406" y="58434"/>
                    <a:pt x="21836" y="24525"/>
                    <a:pt x="67174" y="8428"/>
                  </a:cubicBezTo>
                  <a:cubicBezTo>
                    <a:pt x="112514" y="-7669"/>
                    <a:pt x="156710" y="-49"/>
                    <a:pt x="165854" y="25668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1" name="iŝľíďê"/>
            <p:cNvSpPr/>
            <p:nvPr/>
          </p:nvSpPr>
          <p:spPr>
            <a:xfrm>
              <a:off x="4945928" y="4985216"/>
              <a:ext cx="808445" cy="396906"/>
            </a:xfrm>
            <a:custGeom>
              <a:avLst/>
              <a:gdLst>
                <a:gd name="connsiteX0" fmla="*/ 22479 w 334708"/>
                <a:gd name="connsiteY0" fmla="*/ 50787 h 164325"/>
                <a:gd name="connsiteX1" fmla="*/ 236506 w 334708"/>
                <a:gd name="connsiteY1" fmla="*/ 1258 h 164325"/>
                <a:gd name="connsiteX2" fmla="*/ 277559 w 334708"/>
                <a:gd name="connsiteY2" fmla="*/ 10783 h 164325"/>
                <a:gd name="connsiteX3" fmla="*/ 334709 w 334708"/>
                <a:gd name="connsiteY3" fmla="*/ 57741 h 164325"/>
                <a:gd name="connsiteX4" fmla="*/ 172784 w 334708"/>
                <a:gd name="connsiteY4" fmla="*/ 117462 h 164325"/>
                <a:gd name="connsiteX5" fmla="*/ 95822 w 334708"/>
                <a:gd name="connsiteY5" fmla="*/ 164326 h 164325"/>
                <a:gd name="connsiteX6" fmla="*/ 0 w 334708"/>
                <a:gd name="connsiteY6" fmla="*/ 150514 h 16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708" h="164325">
                  <a:moveTo>
                    <a:pt x="22479" y="50787"/>
                  </a:moveTo>
                  <a:lnTo>
                    <a:pt x="236506" y="1258"/>
                  </a:lnTo>
                  <a:cubicBezTo>
                    <a:pt x="250927" y="-2124"/>
                    <a:pt x="266100" y="1400"/>
                    <a:pt x="277559" y="10783"/>
                  </a:cubicBezTo>
                  <a:lnTo>
                    <a:pt x="334709" y="57741"/>
                  </a:lnTo>
                  <a:lnTo>
                    <a:pt x="172784" y="117462"/>
                  </a:lnTo>
                  <a:lnTo>
                    <a:pt x="95822" y="164326"/>
                  </a:lnTo>
                  <a:lnTo>
                    <a:pt x="0" y="150514"/>
                  </a:ln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2" name="í$1íḍé"/>
            <p:cNvSpPr/>
            <p:nvPr/>
          </p:nvSpPr>
          <p:spPr>
            <a:xfrm>
              <a:off x="3951516" y="2800342"/>
              <a:ext cx="465723" cy="660745"/>
            </a:xfrm>
            <a:custGeom>
              <a:avLst/>
              <a:gdLst>
                <a:gd name="connsiteX0" fmla="*/ 113378 w 192816"/>
                <a:gd name="connsiteY0" fmla="*/ 193357 h 273558"/>
                <a:gd name="connsiteX1" fmla="*/ 122331 w 192816"/>
                <a:gd name="connsiteY1" fmla="*/ 220789 h 273558"/>
                <a:gd name="connsiteX2" fmla="*/ 111282 w 192816"/>
                <a:gd name="connsiteY2" fmla="*/ 229267 h 273558"/>
                <a:gd name="connsiteX3" fmla="*/ 54132 w 192816"/>
                <a:gd name="connsiteY3" fmla="*/ 273558 h 273558"/>
                <a:gd name="connsiteX4" fmla="*/ 52513 w 192816"/>
                <a:gd name="connsiteY4" fmla="*/ 272034 h 273558"/>
                <a:gd name="connsiteX5" fmla="*/ 30 w 192816"/>
                <a:gd name="connsiteY5" fmla="*/ 149257 h 273558"/>
                <a:gd name="connsiteX6" fmla="*/ 184244 w 192816"/>
                <a:gd name="connsiteY6" fmla="*/ 762 h 273558"/>
                <a:gd name="connsiteX7" fmla="*/ 185387 w 192816"/>
                <a:gd name="connsiteY7" fmla="*/ 762 h 273558"/>
                <a:gd name="connsiteX8" fmla="*/ 192816 w 192816"/>
                <a:gd name="connsiteY8" fmla="*/ 0 h 273558"/>
                <a:gd name="connsiteX9" fmla="*/ 70896 w 192816"/>
                <a:gd name="connsiteY9" fmla="*/ 110966 h 273558"/>
                <a:gd name="connsiteX10" fmla="*/ 74801 w 192816"/>
                <a:gd name="connsiteY10" fmla="*/ 137160 h 273558"/>
                <a:gd name="connsiteX11" fmla="*/ 107663 w 192816"/>
                <a:gd name="connsiteY11" fmla="*/ 186690 h 273558"/>
                <a:gd name="connsiteX12" fmla="*/ 113568 w 192816"/>
                <a:gd name="connsiteY12" fmla="*/ 193453 h 27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2816" h="273558">
                  <a:moveTo>
                    <a:pt x="113378" y="193357"/>
                  </a:moveTo>
                  <a:cubicBezTo>
                    <a:pt x="118150" y="201816"/>
                    <a:pt x="121188" y="211141"/>
                    <a:pt x="122331" y="220789"/>
                  </a:cubicBezTo>
                  <a:lnTo>
                    <a:pt x="111282" y="229267"/>
                  </a:lnTo>
                  <a:lnTo>
                    <a:pt x="54132" y="273558"/>
                  </a:lnTo>
                  <a:lnTo>
                    <a:pt x="52513" y="272034"/>
                  </a:lnTo>
                  <a:cubicBezTo>
                    <a:pt x="18242" y="240506"/>
                    <a:pt x="-865" y="195805"/>
                    <a:pt x="30" y="149257"/>
                  </a:cubicBezTo>
                  <a:cubicBezTo>
                    <a:pt x="30" y="74676"/>
                    <a:pt x="79659" y="12668"/>
                    <a:pt x="184244" y="762"/>
                  </a:cubicBezTo>
                  <a:lnTo>
                    <a:pt x="185387" y="762"/>
                  </a:lnTo>
                  <a:cubicBezTo>
                    <a:pt x="187863" y="762"/>
                    <a:pt x="190435" y="190"/>
                    <a:pt x="192816" y="0"/>
                  </a:cubicBezTo>
                  <a:cubicBezTo>
                    <a:pt x="123855" y="8287"/>
                    <a:pt x="70896" y="54673"/>
                    <a:pt x="70896" y="110966"/>
                  </a:cubicBezTo>
                  <a:cubicBezTo>
                    <a:pt x="70887" y="119844"/>
                    <a:pt x="72211" y="128673"/>
                    <a:pt x="74801" y="137160"/>
                  </a:cubicBezTo>
                  <a:cubicBezTo>
                    <a:pt x="80974" y="156381"/>
                    <a:pt x="92346" y="173526"/>
                    <a:pt x="107663" y="186690"/>
                  </a:cubicBezTo>
                  <a:cubicBezTo>
                    <a:pt x="110015" y="188576"/>
                    <a:pt x="112016" y="190862"/>
                    <a:pt x="113568" y="193453"/>
                  </a:cubicBezTo>
                  <a:close/>
                </a:path>
              </a:pathLst>
            </a:custGeom>
            <a:solidFill>
              <a:srgbClr val="E9BC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3" name="iṧľiḑê"/>
            <p:cNvSpPr/>
            <p:nvPr/>
          </p:nvSpPr>
          <p:spPr>
            <a:xfrm>
              <a:off x="3909447" y="1993617"/>
              <a:ext cx="493973" cy="741462"/>
            </a:xfrm>
            <a:custGeom>
              <a:avLst/>
              <a:gdLst>
                <a:gd name="connsiteX0" fmla="*/ 173181 w 204512"/>
                <a:gd name="connsiteY0" fmla="*/ 99680 h 306976"/>
                <a:gd name="connsiteX1" fmla="*/ 158703 w 204512"/>
                <a:gd name="connsiteY1" fmla="*/ 306087 h 306976"/>
                <a:gd name="connsiteX2" fmla="*/ 51642 w 204512"/>
                <a:gd name="connsiteY2" fmla="*/ 172737 h 306976"/>
                <a:gd name="connsiteX3" fmla="*/ 32592 w 204512"/>
                <a:gd name="connsiteY3" fmla="*/ 2811 h 306976"/>
                <a:gd name="connsiteX4" fmla="*/ 173181 w 204512"/>
                <a:gd name="connsiteY4" fmla="*/ 99680 h 306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512" h="306976">
                  <a:moveTo>
                    <a:pt x="173181" y="99680"/>
                  </a:moveTo>
                  <a:cubicBezTo>
                    <a:pt x="217377" y="173308"/>
                    <a:pt x="216806" y="294657"/>
                    <a:pt x="158703" y="306087"/>
                  </a:cubicBezTo>
                  <a:cubicBezTo>
                    <a:pt x="106982" y="316279"/>
                    <a:pt x="103935" y="236840"/>
                    <a:pt x="51642" y="172737"/>
                  </a:cubicBezTo>
                  <a:cubicBezTo>
                    <a:pt x="-16747" y="88726"/>
                    <a:pt x="-10937" y="19194"/>
                    <a:pt x="32592" y="2811"/>
                  </a:cubicBezTo>
                  <a:cubicBezTo>
                    <a:pt x="68978" y="-10905"/>
                    <a:pt x="128985" y="26242"/>
                    <a:pt x="173181" y="99680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4" name="ïş1îḑé"/>
            <p:cNvSpPr/>
            <p:nvPr/>
          </p:nvSpPr>
          <p:spPr>
            <a:xfrm>
              <a:off x="4480278" y="2796164"/>
              <a:ext cx="574760" cy="632944"/>
            </a:xfrm>
            <a:custGeom>
              <a:avLst/>
              <a:gdLst>
                <a:gd name="connsiteX0" fmla="*/ 237935 w 237959"/>
                <a:gd name="connsiteY0" fmla="*/ 164988 h 262048"/>
                <a:gd name="connsiteX1" fmla="*/ 194024 w 237959"/>
                <a:gd name="connsiteY1" fmla="*/ 262048 h 262048"/>
                <a:gd name="connsiteX2" fmla="*/ 130112 w 237959"/>
                <a:gd name="connsiteY2" fmla="*/ 221757 h 262048"/>
                <a:gd name="connsiteX3" fmla="*/ 118205 w 237959"/>
                <a:gd name="connsiteY3" fmla="*/ 214233 h 262048"/>
                <a:gd name="connsiteX4" fmla="*/ 122587 w 237959"/>
                <a:gd name="connsiteY4" fmla="*/ 185658 h 262048"/>
                <a:gd name="connsiteX5" fmla="*/ 132874 w 237959"/>
                <a:gd name="connsiteY5" fmla="*/ 172037 h 262048"/>
                <a:gd name="connsiteX6" fmla="*/ 142399 w 237959"/>
                <a:gd name="connsiteY6" fmla="*/ 127079 h 262048"/>
                <a:gd name="connsiteX7" fmla="*/ 140303 w 237959"/>
                <a:gd name="connsiteY7" fmla="*/ 112220 h 262048"/>
                <a:gd name="connsiteX8" fmla="*/ 0 w 237959"/>
                <a:gd name="connsiteY8" fmla="*/ 15 h 262048"/>
                <a:gd name="connsiteX9" fmla="*/ 2858 w 237959"/>
                <a:gd name="connsiteY9" fmla="*/ 15 h 262048"/>
                <a:gd name="connsiteX10" fmla="*/ 237935 w 237959"/>
                <a:gd name="connsiteY10" fmla="*/ 164988 h 262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7959" h="262048">
                  <a:moveTo>
                    <a:pt x="237935" y="164988"/>
                  </a:moveTo>
                  <a:cubicBezTo>
                    <a:pt x="238678" y="202307"/>
                    <a:pt x="222542" y="237969"/>
                    <a:pt x="194024" y="262048"/>
                  </a:cubicBezTo>
                  <a:lnTo>
                    <a:pt x="130112" y="221757"/>
                  </a:lnTo>
                  <a:lnTo>
                    <a:pt x="118205" y="214233"/>
                  </a:lnTo>
                  <a:cubicBezTo>
                    <a:pt x="118120" y="204536"/>
                    <a:pt x="119596" y="194887"/>
                    <a:pt x="122587" y="185658"/>
                  </a:cubicBezTo>
                  <a:cubicBezTo>
                    <a:pt x="126568" y="181562"/>
                    <a:pt x="130026" y="176990"/>
                    <a:pt x="132874" y="172037"/>
                  </a:cubicBezTo>
                  <a:cubicBezTo>
                    <a:pt x="140675" y="158416"/>
                    <a:pt x="143999" y="142690"/>
                    <a:pt x="142399" y="127079"/>
                  </a:cubicBezTo>
                  <a:cubicBezTo>
                    <a:pt x="142085" y="122078"/>
                    <a:pt x="141389" y="117106"/>
                    <a:pt x="140303" y="112220"/>
                  </a:cubicBezTo>
                  <a:cubicBezTo>
                    <a:pt x="126406" y="46069"/>
                    <a:pt x="67589" y="-975"/>
                    <a:pt x="0" y="15"/>
                  </a:cubicBezTo>
                  <a:lnTo>
                    <a:pt x="2858" y="15"/>
                  </a:lnTo>
                  <a:cubicBezTo>
                    <a:pt x="124396" y="206"/>
                    <a:pt x="237935" y="81740"/>
                    <a:pt x="237935" y="164988"/>
                  </a:cubicBezTo>
                  <a:close/>
                </a:path>
              </a:pathLst>
            </a:custGeom>
            <a:solidFill>
              <a:srgbClr val="E9BC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5" name="î$lídê"/>
            <p:cNvSpPr/>
            <p:nvPr/>
          </p:nvSpPr>
          <p:spPr>
            <a:xfrm>
              <a:off x="4473312" y="2163051"/>
              <a:ext cx="524233" cy="84886"/>
            </a:xfrm>
            <a:custGeom>
              <a:avLst/>
              <a:gdLst>
                <a:gd name="connsiteX0" fmla="*/ 2312 w 217040"/>
                <a:gd name="connsiteY0" fmla="*/ 35057 h 35144"/>
                <a:gd name="connsiteX1" fmla="*/ 693 w 217040"/>
                <a:gd name="connsiteY1" fmla="*/ 34390 h 35144"/>
                <a:gd name="connsiteX2" fmla="*/ 693 w 217040"/>
                <a:gd name="connsiteY2" fmla="*/ 30961 h 35144"/>
                <a:gd name="connsiteX3" fmla="*/ 91180 w 217040"/>
                <a:gd name="connsiteY3" fmla="*/ 1625 h 35144"/>
                <a:gd name="connsiteX4" fmla="*/ 215005 w 217040"/>
                <a:gd name="connsiteY4" fmla="*/ 20675 h 35144"/>
                <a:gd name="connsiteX5" fmla="*/ 217015 w 217040"/>
                <a:gd name="connsiteY5" fmla="*/ 23380 h 35144"/>
                <a:gd name="connsiteX6" fmla="*/ 217006 w 217040"/>
                <a:gd name="connsiteY6" fmla="*/ 23437 h 35144"/>
                <a:gd name="connsiteX7" fmla="*/ 214482 w 217040"/>
                <a:gd name="connsiteY7" fmla="*/ 25456 h 35144"/>
                <a:gd name="connsiteX8" fmla="*/ 214339 w 217040"/>
                <a:gd name="connsiteY8" fmla="*/ 25437 h 35144"/>
                <a:gd name="connsiteX9" fmla="*/ 90514 w 217040"/>
                <a:gd name="connsiteY9" fmla="*/ 6387 h 35144"/>
                <a:gd name="connsiteX10" fmla="*/ 4789 w 217040"/>
                <a:gd name="connsiteY10" fmla="*/ 34390 h 35144"/>
                <a:gd name="connsiteX11" fmla="*/ 2312 w 217040"/>
                <a:gd name="connsiteY11" fmla="*/ 35057 h 3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040" h="35144">
                  <a:moveTo>
                    <a:pt x="2312" y="35057"/>
                  </a:moveTo>
                  <a:cubicBezTo>
                    <a:pt x="1712" y="35019"/>
                    <a:pt x="1141" y="34791"/>
                    <a:pt x="693" y="34390"/>
                  </a:cubicBezTo>
                  <a:cubicBezTo>
                    <a:pt x="-231" y="33428"/>
                    <a:pt x="-231" y="31924"/>
                    <a:pt x="693" y="30961"/>
                  </a:cubicBezTo>
                  <a:cubicBezTo>
                    <a:pt x="24010" y="6606"/>
                    <a:pt x="58005" y="-4414"/>
                    <a:pt x="91180" y="1625"/>
                  </a:cubicBezTo>
                  <a:lnTo>
                    <a:pt x="215005" y="20675"/>
                  </a:lnTo>
                  <a:cubicBezTo>
                    <a:pt x="216310" y="20865"/>
                    <a:pt x="217206" y="22075"/>
                    <a:pt x="217015" y="23380"/>
                  </a:cubicBezTo>
                  <a:cubicBezTo>
                    <a:pt x="217015" y="23399"/>
                    <a:pt x="217006" y="23418"/>
                    <a:pt x="217006" y="23437"/>
                  </a:cubicBezTo>
                  <a:cubicBezTo>
                    <a:pt x="216863" y="24694"/>
                    <a:pt x="215739" y="25599"/>
                    <a:pt x="214482" y="25456"/>
                  </a:cubicBezTo>
                  <a:cubicBezTo>
                    <a:pt x="214434" y="25456"/>
                    <a:pt x="214386" y="25447"/>
                    <a:pt x="214339" y="25437"/>
                  </a:cubicBezTo>
                  <a:lnTo>
                    <a:pt x="90514" y="6387"/>
                  </a:lnTo>
                  <a:cubicBezTo>
                    <a:pt x="59053" y="748"/>
                    <a:pt x="26858" y="11264"/>
                    <a:pt x="4789" y="34390"/>
                  </a:cubicBezTo>
                  <a:cubicBezTo>
                    <a:pt x="4141" y="35038"/>
                    <a:pt x="3198" y="35295"/>
                    <a:pt x="2312" y="35057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6" name="iṣḷíḑe"/>
            <p:cNvSpPr/>
            <p:nvPr/>
          </p:nvSpPr>
          <p:spPr>
            <a:xfrm>
              <a:off x="4123908" y="2798021"/>
              <a:ext cx="699620" cy="540868"/>
            </a:xfrm>
            <a:custGeom>
              <a:avLst/>
              <a:gdLst>
                <a:gd name="connsiteX0" fmla="*/ 143161 w 289653"/>
                <a:gd name="connsiteY0" fmla="*/ 223846 h 223927"/>
                <a:gd name="connsiteX1" fmla="*/ 3238 w 289653"/>
                <a:gd name="connsiteY1" fmla="*/ 138121 h 223927"/>
                <a:gd name="connsiteX2" fmla="*/ 2191 w 289653"/>
                <a:gd name="connsiteY2" fmla="*/ 134501 h 223927"/>
                <a:gd name="connsiteX3" fmla="*/ 2191 w 289653"/>
                <a:gd name="connsiteY3" fmla="*/ 133834 h 223927"/>
                <a:gd name="connsiteX4" fmla="*/ 1333 w 289653"/>
                <a:gd name="connsiteY4" fmla="*/ 129834 h 223927"/>
                <a:gd name="connsiteX5" fmla="*/ 0 w 289653"/>
                <a:gd name="connsiteY5" fmla="*/ 121452 h 223927"/>
                <a:gd name="connsiteX6" fmla="*/ 0 w 289653"/>
                <a:gd name="connsiteY6" fmla="*/ 117642 h 223927"/>
                <a:gd name="connsiteX7" fmla="*/ 0 w 289653"/>
                <a:gd name="connsiteY7" fmla="*/ 111927 h 223927"/>
                <a:gd name="connsiteX8" fmla="*/ 121920 w 289653"/>
                <a:gd name="connsiteY8" fmla="*/ 961 h 223927"/>
                <a:gd name="connsiteX9" fmla="*/ 123539 w 289653"/>
                <a:gd name="connsiteY9" fmla="*/ 961 h 223927"/>
                <a:gd name="connsiteX10" fmla="*/ 144399 w 289653"/>
                <a:gd name="connsiteY10" fmla="*/ 8 h 223927"/>
                <a:gd name="connsiteX11" fmla="*/ 147542 w 289653"/>
                <a:gd name="connsiteY11" fmla="*/ 8 h 223927"/>
                <a:gd name="connsiteX12" fmla="*/ 287179 w 289653"/>
                <a:gd name="connsiteY12" fmla="*/ 111736 h 223927"/>
                <a:gd name="connsiteX13" fmla="*/ 143161 w 289653"/>
                <a:gd name="connsiteY13" fmla="*/ 223846 h 223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9653" h="223927">
                  <a:moveTo>
                    <a:pt x="143161" y="223846"/>
                  </a:moveTo>
                  <a:cubicBezTo>
                    <a:pt x="75247" y="225941"/>
                    <a:pt x="18288" y="187555"/>
                    <a:pt x="3238" y="138121"/>
                  </a:cubicBezTo>
                  <a:cubicBezTo>
                    <a:pt x="2800" y="136940"/>
                    <a:pt x="2448" y="135730"/>
                    <a:pt x="2191" y="134501"/>
                  </a:cubicBezTo>
                  <a:cubicBezTo>
                    <a:pt x="2134" y="134282"/>
                    <a:pt x="2134" y="134053"/>
                    <a:pt x="2191" y="133834"/>
                  </a:cubicBezTo>
                  <a:cubicBezTo>
                    <a:pt x="1800" y="132520"/>
                    <a:pt x="1514" y="131186"/>
                    <a:pt x="1333" y="129834"/>
                  </a:cubicBezTo>
                  <a:cubicBezTo>
                    <a:pt x="695" y="127072"/>
                    <a:pt x="248" y="124271"/>
                    <a:pt x="0" y="121452"/>
                  </a:cubicBezTo>
                  <a:cubicBezTo>
                    <a:pt x="0" y="120118"/>
                    <a:pt x="0" y="118785"/>
                    <a:pt x="0" y="117642"/>
                  </a:cubicBezTo>
                  <a:cubicBezTo>
                    <a:pt x="0" y="116499"/>
                    <a:pt x="0" y="113832"/>
                    <a:pt x="0" y="111927"/>
                  </a:cubicBezTo>
                  <a:cubicBezTo>
                    <a:pt x="0" y="55634"/>
                    <a:pt x="52959" y="9247"/>
                    <a:pt x="121920" y="961"/>
                  </a:cubicBezTo>
                  <a:lnTo>
                    <a:pt x="123539" y="961"/>
                  </a:lnTo>
                  <a:cubicBezTo>
                    <a:pt x="130397" y="389"/>
                    <a:pt x="137350" y="8"/>
                    <a:pt x="144399" y="8"/>
                  </a:cubicBezTo>
                  <a:lnTo>
                    <a:pt x="147542" y="8"/>
                  </a:lnTo>
                  <a:cubicBezTo>
                    <a:pt x="214741" y="-706"/>
                    <a:pt x="273139" y="46023"/>
                    <a:pt x="287179" y="111736"/>
                  </a:cubicBezTo>
                  <a:cubicBezTo>
                    <a:pt x="298418" y="164219"/>
                    <a:pt x="274892" y="220036"/>
                    <a:pt x="143161" y="223846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7" name="ïSlîḍé"/>
            <p:cNvSpPr/>
            <p:nvPr/>
          </p:nvSpPr>
          <p:spPr>
            <a:xfrm>
              <a:off x="4129200" y="3122433"/>
              <a:ext cx="2529" cy="8741"/>
            </a:xfrm>
            <a:custGeom>
              <a:avLst/>
              <a:gdLst>
                <a:gd name="connsiteX0" fmla="*/ 0 w 1047"/>
                <a:gd name="connsiteY0" fmla="*/ 0 h 3619"/>
                <a:gd name="connsiteX1" fmla="*/ 1048 w 1047"/>
                <a:gd name="connsiteY1" fmla="*/ 3620 h 3619"/>
                <a:gd name="connsiteX2" fmla="*/ 1048 w 1047"/>
                <a:gd name="connsiteY2" fmla="*/ 3620 h 3619"/>
                <a:gd name="connsiteX3" fmla="*/ 0 w 1047"/>
                <a:gd name="connsiteY3" fmla="*/ 0 h 3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" h="3619">
                  <a:moveTo>
                    <a:pt x="0" y="0"/>
                  </a:moveTo>
                  <a:cubicBezTo>
                    <a:pt x="257" y="1229"/>
                    <a:pt x="610" y="2438"/>
                    <a:pt x="1048" y="3620"/>
                  </a:cubicBezTo>
                  <a:lnTo>
                    <a:pt x="1048" y="3620"/>
                  </a:lnTo>
                  <a:cubicBezTo>
                    <a:pt x="610" y="2438"/>
                    <a:pt x="257" y="1229"/>
                    <a:pt x="0" y="0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8" name="ïsḻîďê"/>
            <p:cNvSpPr/>
            <p:nvPr/>
          </p:nvSpPr>
          <p:spPr>
            <a:xfrm>
              <a:off x="4398604" y="2796642"/>
              <a:ext cx="72239" cy="4618"/>
            </a:xfrm>
            <a:custGeom>
              <a:avLst/>
              <a:gdLst>
                <a:gd name="connsiteX0" fmla="*/ 29908 w 29908"/>
                <a:gd name="connsiteY0" fmla="*/ 198 h 1912"/>
                <a:gd name="connsiteX1" fmla="*/ 9049 w 29908"/>
                <a:gd name="connsiteY1" fmla="*/ 1150 h 1912"/>
                <a:gd name="connsiteX2" fmla="*/ 7430 w 29908"/>
                <a:gd name="connsiteY2" fmla="*/ 1150 h 1912"/>
                <a:gd name="connsiteX3" fmla="*/ 0 w 29908"/>
                <a:gd name="connsiteY3" fmla="*/ 1912 h 1912"/>
                <a:gd name="connsiteX4" fmla="*/ 5239 w 29908"/>
                <a:gd name="connsiteY4" fmla="*/ 1150 h 1912"/>
                <a:gd name="connsiteX5" fmla="*/ 6858 w 29908"/>
                <a:gd name="connsiteY5" fmla="*/ 1150 h 1912"/>
                <a:gd name="connsiteX6" fmla="*/ 27242 w 29908"/>
                <a:gd name="connsiteY6" fmla="*/ 7 h 1912"/>
                <a:gd name="connsiteX7" fmla="*/ 29908 w 29908"/>
                <a:gd name="connsiteY7" fmla="*/ 198 h 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908" h="1912">
                  <a:moveTo>
                    <a:pt x="29908" y="198"/>
                  </a:moveTo>
                  <a:cubicBezTo>
                    <a:pt x="22860" y="198"/>
                    <a:pt x="15907" y="198"/>
                    <a:pt x="9049" y="1150"/>
                  </a:cubicBezTo>
                  <a:lnTo>
                    <a:pt x="7430" y="1150"/>
                  </a:lnTo>
                  <a:cubicBezTo>
                    <a:pt x="5048" y="1150"/>
                    <a:pt x="2477" y="1150"/>
                    <a:pt x="0" y="1912"/>
                  </a:cubicBezTo>
                  <a:cubicBezTo>
                    <a:pt x="1810" y="1912"/>
                    <a:pt x="3524" y="1341"/>
                    <a:pt x="5239" y="1150"/>
                  </a:cubicBezTo>
                  <a:lnTo>
                    <a:pt x="6858" y="1150"/>
                  </a:lnTo>
                  <a:cubicBezTo>
                    <a:pt x="13630" y="426"/>
                    <a:pt x="20431" y="45"/>
                    <a:pt x="27242" y="7"/>
                  </a:cubicBezTo>
                  <a:cubicBezTo>
                    <a:pt x="28137" y="-22"/>
                    <a:pt x="29032" y="36"/>
                    <a:pt x="29908" y="198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9" name="išļîḍe"/>
            <p:cNvSpPr/>
            <p:nvPr/>
          </p:nvSpPr>
          <p:spPr>
            <a:xfrm>
              <a:off x="4131729" y="3095530"/>
              <a:ext cx="691828" cy="404921"/>
            </a:xfrm>
            <a:custGeom>
              <a:avLst/>
              <a:gdLst>
                <a:gd name="connsiteX0" fmla="*/ 266414 w 286427"/>
                <a:gd name="connsiteY0" fmla="*/ 62001 h 167643"/>
                <a:gd name="connsiteX1" fmla="*/ 262033 w 286427"/>
                <a:gd name="connsiteY1" fmla="*/ 90576 h 167643"/>
                <a:gd name="connsiteX2" fmla="*/ 273939 w 286427"/>
                <a:gd name="connsiteY2" fmla="*/ 98101 h 167643"/>
                <a:gd name="connsiteX3" fmla="*/ 162687 w 286427"/>
                <a:gd name="connsiteY3" fmla="*/ 167347 h 167643"/>
                <a:gd name="connsiteX4" fmla="*/ 36671 w 286427"/>
                <a:gd name="connsiteY4" fmla="*/ 106673 h 167643"/>
                <a:gd name="connsiteX5" fmla="*/ 47720 w 286427"/>
                <a:gd name="connsiteY5" fmla="*/ 98196 h 167643"/>
                <a:gd name="connsiteX6" fmla="*/ 38767 w 286427"/>
                <a:gd name="connsiteY6" fmla="*/ 70764 h 167643"/>
                <a:gd name="connsiteX7" fmla="*/ 38767 w 286427"/>
                <a:gd name="connsiteY7" fmla="*/ 70764 h 167643"/>
                <a:gd name="connsiteX8" fmla="*/ 32861 w 286427"/>
                <a:gd name="connsiteY8" fmla="*/ 64001 h 167643"/>
                <a:gd name="connsiteX9" fmla="*/ 0 w 286427"/>
                <a:gd name="connsiteY9" fmla="*/ 14471 h 167643"/>
                <a:gd name="connsiteX10" fmla="*/ 283845 w 286427"/>
                <a:gd name="connsiteY10" fmla="*/ 2946 h 167643"/>
                <a:gd name="connsiteX11" fmla="*/ 286036 w 286427"/>
                <a:gd name="connsiteY11" fmla="*/ 2946 h 167643"/>
                <a:gd name="connsiteX12" fmla="*/ 276511 w 286427"/>
                <a:gd name="connsiteY12" fmla="*/ 47904 h 167643"/>
                <a:gd name="connsiteX13" fmla="*/ 266414 w 286427"/>
                <a:gd name="connsiteY13" fmla="*/ 62001 h 16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6427" h="167643">
                  <a:moveTo>
                    <a:pt x="266414" y="62001"/>
                  </a:moveTo>
                  <a:cubicBezTo>
                    <a:pt x="263423" y="71231"/>
                    <a:pt x="261947" y="80879"/>
                    <a:pt x="262033" y="90576"/>
                  </a:cubicBezTo>
                  <a:lnTo>
                    <a:pt x="273939" y="98101"/>
                  </a:lnTo>
                  <a:cubicBezTo>
                    <a:pt x="251755" y="139268"/>
                    <a:pt x="209426" y="165614"/>
                    <a:pt x="162687" y="167347"/>
                  </a:cubicBezTo>
                  <a:cubicBezTo>
                    <a:pt x="119920" y="170776"/>
                    <a:pt x="70771" y="144011"/>
                    <a:pt x="36671" y="106673"/>
                  </a:cubicBezTo>
                  <a:lnTo>
                    <a:pt x="47720" y="98196"/>
                  </a:lnTo>
                  <a:cubicBezTo>
                    <a:pt x="46577" y="88547"/>
                    <a:pt x="43539" y="79222"/>
                    <a:pt x="38767" y="70764"/>
                  </a:cubicBezTo>
                  <a:lnTo>
                    <a:pt x="38767" y="70764"/>
                  </a:lnTo>
                  <a:cubicBezTo>
                    <a:pt x="37214" y="68173"/>
                    <a:pt x="35214" y="65887"/>
                    <a:pt x="32861" y="64001"/>
                  </a:cubicBezTo>
                  <a:cubicBezTo>
                    <a:pt x="17545" y="50838"/>
                    <a:pt x="6172" y="33693"/>
                    <a:pt x="0" y="14471"/>
                  </a:cubicBezTo>
                  <a:cubicBezTo>
                    <a:pt x="93926" y="488"/>
                    <a:pt x="189090" y="-3379"/>
                    <a:pt x="283845" y="2946"/>
                  </a:cubicBezTo>
                  <a:lnTo>
                    <a:pt x="286036" y="2946"/>
                  </a:lnTo>
                  <a:cubicBezTo>
                    <a:pt x="287636" y="18557"/>
                    <a:pt x="284312" y="34283"/>
                    <a:pt x="276511" y="47904"/>
                  </a:cubicBezTo>
                  <a:cubicBezTo>
                    <a:pt x="273758" y="53009"/>
                    <a:pt x="270367" y="57753"/>
                    <a:pt x="266414" y="62001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0" name="íṥ1ïḓé"/>
            <p:cNvSpPr/>
            <p:nvPr/>
          </p:nvSpPr>
          <p:spPr>
            <a:xfrm>
              <a:off x="4234798" y="2501027"/>
              <a:ext cx="475773" cy="693643"/>
            </a:xfrm>
            <a:custGeom>
              <a:avLst/>
              <a:gdLst>
                <a:gd name="connsiteX0" fmla="*/ 0 w 196977"/>
                <a:gd name="connsiteY0" fmla="*/ 0 h 287178"/>
                <a:gd name="connsiteX1" fmla="*/ 196977 w 196977"/>
                <a:gd name="connsiteY1" fmla="*/ 0 h 287178"/>
                <a:gd name="connsiteX2" fmla="*/ 196977 w 196977"/>
                <a:gd name="connsiteY2" fmla="*/ 287179 h 287178"/>
                <a:gd name="connsiteX3" fmla="*/ 0 w 196977"/>
                <a:gd name="connsiteY3" fmla="*/ 287179 h 28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977" h="287178">
                  <a:moveTo>
                    <a:pt x="0" y="0"/>
                  </a:moveTo>
                  <a:lnTo>
                    <a:pt x="196977" y="0"/>
                  </a:lnTo>
                  <a:lnTo>
                    <a:pt x="196977" y="287179"/>
                  </a:lnTo>
                  <a:lnTo>
                    <a:pt x="0" y="287179"/>
                  </a:ln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1" name="îşliḋê"/>
            <p:cNvSpPr/>
            <p:nvPr/>
          </p:nvSpPr>
          <p:spPr>
            <a:xfrm>
              <a:off x="4076284" y="3239508"/>
              <a:ext cx="170707" cy="225490"/>
            </a:xfrm>
            <a:custGeom>
              <a:avLst/>
              <a:gdLst>
                <a:gd name="connsiteX0" fmla="*/ 70675 w 70675"/>
                <a:gd name="connsiteY0" fmla="*/ 38968 h 93356"/>
                <a:gd name="connsiteX1" fmla="*/ 2096 w 70675"/>
                <a:gd name="connsiteY1" fmla="*/ 91737 h 93356"/>
                <a:gd name="connsiteX2" fmla="*/ 0 w 70675"/>
                <a:gd name="connsiteY2" fmla="*/ 93356 h 93356"/>
                <a:gd name="connsiteX3" fmla="*/ 476 w 70675"/>
                <a:gd name="connsiteY3" fmla="*/ 90213 h 93356"/>
                <a:gd name="connsiteX4" fmla="*/ 55626 w 70675"/>
                <a:gd name="connsiteY4" fmla="*/ 4488 h 93356"/>
                <a:gd name="connsiteX5" fmla="*/ 70675 w 70675"/>
                <a:gd name="connsiteY5" fmla="*/ 38968 h 9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675" h="93356">
                  <a:moveTo>
                    <a:pt x="70675" y="38968"/>
                  </a:moveTo>
                  <a:lnTo>
                    <a:pt x="2096" y="91737"/>
                  </a:lnTo>
                  <a:lnTo>
                    <a:pt x="0" y="93356"/>
                  </a:lnTo>
                  <a:cubicBezTo>
                    <a:pt x="0" y="93356"/>
                    <a:pt x="0" y="92213"/>
                    <a:pt x="476" y="90213"/>
                  </a:cubicBezTo>
                  <a:cubicBezTo>
                    <a:pt x="3810" y="71830"/>
                    <a:pt x="22479" y="-21325"/>
                    <a:pt x="55626" y="4488"/>
                  </a:cubicBezTo>
                  <a:cubicBezTo>
                    <a:pt x="68008" y="14489"/>
                    <a:pt x="70675" y="38968"/>
                    <a:pt x="70675" y="38968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2" name="ïṣlíḍè"/>
            <p:cNvSpPr/>
            <p:nvPr/>
          </p:nvSpPr>
          <p:spPr>
            <a:xfrm>
              <a:off x="4446919" y="2665753"/>
              <a:ext cx="263653" cy="169327"/>
            </a:xfrm>
            <a:custGeom>
              <a:avLst/>
              <a:gdLst>
                <a:gd name="connsiteX0" fmla="*/ 109157 w 109156"/>
                <a:gd name="connsiteY0" fmla="*/ 0 h 70104"/>
                <a:gd name="connsiteX1" fmla="*/ 109157 w 109156"/>
                <a:gd name="connsiteY1" fmla="*/ 70104 h 70104"/>
                <a:gd name="connsiteX2" fmla="*/ 0 w 109156"/>
                <a:gd name="connsiteY2" fmla="*/ 12954 h 70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156" h="70104">
                  <a:moveTo>
                    <a:pt x="109157" y="0"/>
                  </a:moveTo>
                  <a:lnTo>
                    <a:pt x="109157" y="70104"/>
                  </a:lnTo>
                  <a:cubicBezTo>
                    <a:pt x="26956" y="65056"/>
                    <a:pt x="6858" y="15335"/>
                    <a:pt x="0" y="12954"/>
                  </a:cubicBezTo>
                  <a:close/>
                </a:path>
              </a:pathLst>
            </a:custGeom>
            <a:solidFill>
              <a:srgbClr val="96503F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3" name="î$ļíḓè"/>
            <p:cNvSpPr/>
            <p:nvPr/>
          </p:nvSpPr>
          <p:spPr>
            <a:xfrm>
              <a:off x="4763939" y="3206261"/>
              <a:ext cx="185440" cy="224456"/>
            </a:xfrm>
            <a:custGeom>
              <a:avLst/>
              <a:gdLst>
                <a:gd name="connsiteX0" fmla="*/ 76775 w 76775"/>
                <a:gd name="connsiteY0" fmla="*/ 92928 h 92928"/>
                <a:gd name="connsiteX1" fmla="*/ 76204 w 76775"/>
                <a:gd name="connsiteY1" fmla="*/ 92452 h 92928"/>
                <a:gd name="connsiteX2" fmla="*/ 4 w 76775"/>
                <a:gd name="connsiteY2" fmla="*/ 44827 h 92928"/>
                <a:gd name="connsiteX3" fmla="*/ 4385 w 76775"/>
                <a:gd name="connsiteY3" fmla="*/ 16252 h 92928"/>
                <a:gd name="connsiteX4" fmla="*/ 10957 w 76775"/>
                <a:gd name="connsiteY4" fmla="*/ 5394 h 92928"/>
                <a:gd name="connsiteX5" fmla="*/ 14672 w 76775"/>
                <a:gd name="connsiteY5" fmla="*/ 2631 h 92928"/>
                <a:gd name="connsiteX6" fmla="*/ 76299 w 76775"/>
                <a:gd name="connsiteY6" fmla="*/ 92357 h 92928"/>
                <a:gd name="connsiteX7" fmla="*/ 76775 w 76775"/>
                <a:gd name="connsiteY7" fmla="*/ 92928 h 92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775" h="92928">
                  <a:moveTo>
                    <a:pt x="76775" y="92928"/>
                  </a:moveTo>
                  <a:lnTo>
                    <a:pt x="76204" y="92452"/>
                  </a:lnTo>
                  <a:lnTo>
                    <a:pt x="4" y="44827"/>
                  </a:lnTo>
                  <a:cubicBezTo>
                    <a:pt x="-82" y="35131"/>
                    <a:pt x="1394" y="25482"/>
                    <a:pt x="4385" y="16252"/>
                  </a:cubicBezTo>
                  <a:cubicBezTo>
                    <a:pt x="5814" y="12223"/>
                    <a:pt x="8052" y="8527"/>
                    <a:pt x="10957" y="5394"/>
                  </a:cubicBezTo>
                  <a:cubicBezTo>
                    <a:pt x="12100" y="4355"/>
                    <a:pt x="13348" y="3432"/>
                    <a:pt x="14672" y="2631"/>
                  </a:cubicBezTo>
                  <a:cubicBezTo>
                    <a:pt x="45628" y="-17371"/>
                    <a:pt x="73727" y="82927"/>
                    <a:pt x="76299" y="92357"/>
                  </a:cubicBezTo>
                  <a:cubicBezTo>
                    <a:pt x="76432" y="92566"/>
                    <a:pt x="76594" y="92757"/>
                    <a:pt x="76775" y="92928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4" name="îSlíḍe"/>
            <p:cNvSpPr/>
            <p:nvPr/>
          </p:nvSpPr>
          <p:spPr>
            <a:xfrm>
              <a:off x="4888935" y="2101930"/>
              <a:ext cx="117438" cy="277853"/>
            </a:xfrm>
            <a:custGeom>
              <a:avLst/>
              <a:gdLst>
                <a:gd name="connsiteX0" fmla="*/ 32740 w 48621"/>
                <a:gd name="connsiteY0" fmla="*/ 115035 h 115035"/>
                <a:gd name="connsiteX1" fmla="*/ 2355 w 48621"/>
                <a:gd name="connsiteY1" fmla="*/ 61505 h 115035"/>
                <a:gd name="connsiteX2" fmla="*/ 1117 w 48621"/>
                <a:gd name="connsiteY2" fmla="*/ 20738 h 115035"/>
                <a:gd name="connsiteX3" fmla="*/ 13976 w 48621"/>
                <a:gd name="connsiteY3" fmla="*/ 164 h 115035"/>
                <a:gd name="connsiteX4" fmla="*/ 46266 w 48621"/>
                <a:gd name="connsiteY4" fmla="*/ 53599 h 115035"/>
                <a:gd name="connsiteX5" fmla="*/ 46266 w 48621"/>
                <a:gd name="connsiteY5" fmla="*/ 53599 h 115035"/>
                <a:gd name="connsiteX6" fmla="*/ 47504 w 48621"/>
                <a:gd name="connsiteY6" fmla="*/ 94366 h 115035"/>
                <a:gd name="connsiteX7" fmla="*/ 34550 w 48621"/>
                <a:gd name="connsiteY7" fmla="*/ 114940 h 115035"/>
                <a:gd name="connsiteX8" fmla="*/ 15690 w 48621"/>
                <a:gd name="connsiteY8" fmla="*/ 4831 h 115035"/>
                <a:gd name="connsiteX9" fmla="*/ 14833 w 48621"/>
                <a:gd name="connsiteY9" fmla="*/ 4831 h 115035"/>
                <a:gd name="connsiteX10" fmla="*/ 5308 w 48621"/>
                <a:gd name="connsiteY10" fmla="*/ 21404 h 115035"/>
                <a:gd name="connsiteX11" fmla="*/ 6546 w 48621"/>
                <a:gd name="connsiteY11" fmla="*/ 60552 h 115035"/>
                <a:gd name="connsiteX12" fmla="*/ 33312 w 48621"/>
                <a:gd name="connsiteY12" fmla="*/ 110082 h 115035"/>
                <a:gd name="connsiteX13" fmla="*/ 42837 w 48621"/>
                <a:gd name="connsiteY13" fmla="*/ 93509 h 115035"/>
                <a:gd name="connsiteX14" fmla="*/ 41598 w 48621"/>
                <a:gd name="connsiteY14" fmla="*/ 54361 h 115035"/>
                <a:gd name="connsiteX15" fmla="*/ 41598 w 48621"/>
                <a:gd name="connsiteY15" fmla="*/ 54361 h 115035"/>
                <a:gd name="connsiteX16" fmla="*/ 15690 w 48621"/>
                <a:gd name="connsiteY16" fmla="*/ 4831 h 11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621" h="115035">
                  <a:moveTo>
                    <a:pt x="32740" y="115035"/>
                  </a:moveTo>
                  <a:cubicBezTo>
                    <a:pt x="19215" y="115035"/>
                    <a:pt x="7118" y="88079"/>
                    <a:pt x="2355" y="61505"/>
                  </a:cubicBezTo>
                  <a:cubicBezTo>
                    <a:pt x="-293" y="48074"/>
                    <a:pt x="-712" y="34301"/>
                    <a:pt x="1117" y="20738"/>
                  </a:cubicBezTo>
                  <a:cubicBezTo>
                    <a:pt x="3117" y="8641"/>
                    <a:pt x="7689" y="1688"/>
                    <a:pt x="13976" y="164"/>
                  </a:cubicBezTo>
                  <a:cubicBezTo>
                    <a:pt x="28168" y="-2408"/>
                    <a:pt x="41217" y="25786"/>
                    <a:pt x="46266" y="53599"/>
                  </a:cubicBezTo>
                  <a:lnTo>
                    <a:pt x="46266" y="53599"/>
                  </a:lnTo>
                  <a:cubicBezTo>
                    <a:pt x="48914" y="67029"/>
                    <a:pt x="49333" y="80802"/>
                    <a:pt x="47504" y="94366"/>
                  </a:cubicBezTo>
                  <a:cubicBezTo>
                    <a:pt x="45504" y="106463"/>
                    <a:pt x="40932" y="113416"/>
                    <a:pt x="34550" y="114940"/>
                  </a:cubicBezTo>
                  <a:close/>
                  <a:moveTo>
                    <a:pt x="15690" y="4831"/>
                  </a:moveTo>
                  <a:lnTo>
                    <a:pt x="14833" y="4831"/>
                  </a:lnTo>
                  <a:cubicBezTo>
                    <a:pt x="10833" y="5498"/>
                    <a:pt x="7404" y="11784"/>
                    <a:pt x="5308" y="21404"/>
                  </a:cubicBezTo>
                  <a:cubicBezTo>
                    <a:pt x="3575" y="34435"/>
                    <a:pt x="3994" y="47655"/>
                    <a:pt x="6546" y="60552"/>
                  </a:cubicBezTo>
                  <a:cubicBezTo>
                    <a:pt x="12166" y="91604"/>
                    <a:pt x="25596" y="111511"/>
                    <a:pt x="33312" y="110082"/>
                  </a:cubicBezTo>
                  <a:cubicBezTo>
                    <a:pt x="37312" y="109415"/>
                    <a:pt x="40741" y="103129"/>
                    <a:pt x="42837" y="93509"/>
                  </a:cubicBezTo>
                  <a:cubicBezTo>
                    <a:pt x="44570" y="80478"/>
                    <a:pt x="44151" y="67258"/>
                    <a:pt x="41598" y="54361"/>
                  </a:cubicBezTo>
                  <a:lnTo>
                    <a:pt x="41598" y="54361"/>
                  </a:lnTo>
                  <a:cubicBezTo>
                    <a:pt x="36169" y="24452"/>
                    <a:pt x="23882" y="4831"/>
                    <a:pt x="15690" y="4831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5" name="íŝlîde"/>
            <p:cNvSpPr/>
            <p:nvPr/>
          </p:nvSpPr>
          <p:spPr>
            <a:xfrm rot="19375802">
              <a:off x="3985570" y="1645745"/>
              <a:ext cx="922098" cy="409974"/>
            </a:xfrm>
            <a:custGeom>
              <a:avLst/>
              <a:gdLst>
                <a:gd name="connsiteX0" fmla="*/ 381762 w 381762"/>
                <a:gd name="connsiteY0" fmla="*/ 84868 h 169735"/>
                <a:gd name="connsiteX1" fmla="*/ 190881 w 381762"/>
                <a:gd name="connsiteY1" fmla="*/ 169736 h 169735"/>
                <a:gd name="connsiteX2" fmla="*/ 0 w 381762"/>
                <a:gd name="connsiteY2" fmla="*/ 84868 h 169735"/>
                <a:gd name="connsiteX3" fmla="*/ 190881 w 381762"/>
                <a:gd name="connsiteY3" fmla="*/ 0 h 169735"/>
                <a:gd name="connsiteX4" fmla="*/ 381762 w 381762"/>
                <a:gd name="connsiteY4" fmla="*/ 84868 h 169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762" h="169735">
                  <a:moveTo>
                    <a:pt x="381762" y="84868"/>
                  </a:moveTo>
                  <a:cubicBezTo>
                    <a:pt x="381762" y="131739"/>
                    <a:pt x="296302" y="169736"/>
                    <a:pt x="190881" y="169736"/>
                  </a:cubicBezTo>
                  <a:cubicBezTo>
                    <a:pt x="85461" y="169736"/>
                    <a:pt x="0" y="131739"/>
                    <a:pt x="0" y="84868"/>
                  </a:cubicBezTo>
                  <a:cubicBezTo>
                    <a:pt x="0" y="37997"/>
                    <a:pt x="85461" y="0"/>
                    <a:pt x="190881" y="0"/>
                  </a:cubicBezTo>
                  <a:cubicBezTo>
                    <a:pt x="296302" y="0"/>
                    <a:pt x="381762" y="37996"/>
                    <a:pt x="381762" y="84868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6" name="ïşlîďè"/>
            <p:cNvSpPr/>
            <p:nvPr/>
          </p:nvSpPr>
          <p:spPr>
            <a:xfrm>
              <a:off x="4140473" y="1906540"/>
              <a:ext cx="767471" cy="864772"/>
            </a:xfrm>
            <a:custGeom>
              <a:avLst/>
              <a:gdLst>
                <a:gd name="connsiteX0" fmla="*/ 214217 w 317744"/>
                <a:gd name="connsiteY0" fmla="*/ 352520 h 358028"/>
                <a:gd name="connsiteX1" fmla="*/ 195167 w 317744"/>
                <a:gd name="connsiteY1" fmla="*/ 355854 h 358028"/>
                <a:gd name="connsiteX2" fmla="*/ 195167 w 317744"/>
                <a:gd name="connsiteY2" fmla="*/ 355854 h 358028"/>
                <a:gd name="connsiteX3" fmla="*/ 36576 w 317744"/>
                <a:gd name="connsiteY3" fmla="*/ 246507 h 358028"/>
                <a:gd name="connsiteX4" fmla="*/ 0 w 317744"/>
                <a:gd name="connsiteY4" fmla="*/ 50006 h 358028"/>
                <a:gd name="connsiteX5" fmla="*/ 278606 w 317744"/>
                <a:gd name="connsiteY5" fmla="*/ 0 h 358028"/>
                <a:gd name="connsiteX6" fmla="*/ 315754 w 317744"/>
                <a:gd name="connsiteY6" fmla="*/ 206597 h 358028"/>
                <a:gd name="connsiteX7" fmla="*/ 214217 w 317744"/>
                <a:gd name="connsiteY7" fmla="*/ 352520 h 358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744" h="358028">
                  <a:moveTo>
                    <a:pt x="214217" y="352520"/>
                  </a:moveTo>
                  <a:lnTo>
                    <a:pt x="195167" y="355854"/>
                  </a:lnTo>
                  <a:lnTo>
                    <a:pt x="195167" y="355854"/>
                  </a:lnTo>
                  <a:cubicBezTo>
                    <a:pt x="121253" y="369122"/>
                    <a:pt x="50454" y="320316"/>
                    <a:pt x="36576" y="246507"/>
                  </a:cubicBezTo>
                  <a:lnTo>
                    <a:pt x="0" y="50006"/>
                  </a:lnTo>
                  <a:lnTo>
                    <a:pt x="278606" y="0"/>
                  </a:lnTo>
                  <a:lnTo>
                    <a:pt x="315754" y="206597"/>
                  </a:lnTo>
                  <a:cubicBezTo>
                    <a:pt x="327993" y="274930"/>
                    <a:pt x="282540" y="340252"/>
                    <a:pt x="214217" y="352520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7" name="íṣḻiďè"/>
            <p:cNvSpPr/>
            <p:nvPr/>
          </p:nvSpPr>
          <p:spPr>
            <a:xfrm>
              <a:off x="4582061" y="2114620"/>
              <a:ext cx="193223" cy="123926"/>
            </a:xfrm>
            <a:custGeom>
              <a:avLst/>
              <a:gdLst>
                <a:gd name="connsiteX0" fmla="*/ 436 w 79997"/>
                <a:gd name="connsiteY0" fmla="*/ 41011 h 51307"/>
                <a:gd name="connsiteX1" fmla="*/ 73398 w 79997"/>
                <a:gd name="connsiteY1" fmla="*/ 816 h 51307"/>
                <a:gd name="connsiteX2" fmla="*/ 79875 w 79997"/>
                <a:gd name="connsiteY2" fmla="*/ 10341 h 51307"/>
                <a:gd name="connsiteX3" fmla="*/ 76160 w 79997"/>
                <a:gd name="connsiteY3" fmla="*/ 15675 h 51307"/>
                <a:gd name="connsiteX4" fmla="*/ 28535 w 79997"/>
                <a:gd name="connsiteY4" fmla="*/ 41106 h 51307"/>
                <a:gd name="connsiteX5" fmla="*/ 11104 w 79997"/>
                <a:gd name="connsiteY5" fmla="*/ 50631 h 51307"/>
                <a:gd name="connsiteX6" fmla="*/ 675 w 79997"/>
                <a:gd name="connsiteY6" fmla="*/ 46602 h 51307"/>
                <a:gd name="connsiteX7" fmla="*/ 341 w 79997"/>
                <a:gd name="connsiteY7" fmla="*/ 41106 h 51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997" h="51307">
                  <a:moveTo>
                    <a:pt x="436" y="41011"/>
                  </a:moveTo>
                  <a:cubicBezTo>
                    <a:pt x="12771" y="12569"/>
                    <a:pt x="42765" y="-3956"/>
                    <a:pt x="73398" y="816"/>
                  </a:cubicBezTo>
                  <a:cubicBezTo>
                    <a:pt x="77770" y="1730"/>
                    <a:pt x="80637" y="5940"/>
                    <a:pt x="79875" y="10341"/>
                  </a:cubicBezTo>
                  <a:cubicBezTo>
                    <a:pt x="79380" y="12531"/>
                    <a:pt x="78046" y="14446"/>
                    <a:pt x="76160" y="15675"/>
                  </a:cubicBezTo>
                  <a:cubicBezTo>
                    <a:pt x="60730" y="24952"/>
                    <a:pt x="44832" y="33439"/>
                    <a:pt x="28535" y="41106"/>
                  </a:cubicBezTo>
                  <a:cubicBezTo>
                    <a:pt x="22725" y="44154"/>
                    <a:pt x="16819" y="47774"/>
                    <a:pt x="11104" y="50631"/>
                  </a:cubicBezTo>
                  <a:cubicBezTo>
                    <a:pt x="7113" y="52393"/>
                    <a:pt x="2446" y="50593"/>
                    <a:pt x="675" y="46602"/>
                  </a:cubicBezTo>
                  <a:cubicBezTo>
                    <a:pt x="-88" y="44869"/>
                    <a:pt x="-211" y="42916"/>
                    <a:pt x="341" y="41106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8" name="îŝļiďe"/>
            <p:cNvSpPr/>
            <p:nvPr/>
          </p:nvSpPr>
          <p:spPr>
            <a:xfrm>
              <a:off x="4073294" y="1794960"/>
              <a:ext cx="749875" cy="603457"/>
            </a:xfrm>
            <a:custGeom>
              <a:avLst/>
              <a:gdLst>
                <a:gd name="connsiteX0" fmla="*/ 132017 w 310459"/>
                <a:gd name="connsiteY0" fmla="*/ 248603 h 249840"/>
                <a:gd name="connsiteX1" fmla="*/ 156039 w 310459"/>
                <a:gd name="connsiteY1" fmla="*/ 224238 h 249840"/>
                <a:gd name="connsiteX2" fmla="*/ 155353 w 310459"/>
                <a:gd name="connsiteY2" fmla="*/ 218694 h 249840"/>
                <a:gd name="connsiteX3" fmla="*/ 157163 w 310459"/>
                <a:gd name="connsiteY3" fmla="*/ 125063 h 249840"/>
                <a:gd name="connsiteX4" fmla="*/ 304324 w 310459"/>
                <a:gd name="connsiteY4" fmla="*/ 99822 h 249840"/>
                <a:gd name="connsiteX5" fmla="*/ 221171 w 310459"/>
                <a:gd name="connsiteY5" fmla="*/ 0 h 249840"/>
                <a:gd name="connsiteX6" fmla="*/ 80582 w 310459"/>
                <a:gd name="connsiteY6" fmla="*/ 34481 h 249840"/>
                <a:gd name="connsiteX7" fmla="*/ 0 w 310459"/>
                <a:gd name="connsiteY7" fmla="*/ 110681 h 249840"/>
                <a:gd name="connsiteX8" fmla="*/ 36386 w 310459"/>
                <a:gd name="connsiteY8" fmla="*/ 249841 h 249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0459" h="249840">
                  <a:moveTo>
                    <a:pt x="132017" y="248603"/>
                  </a:moveTo>
                  <a:cubicBezTo>
                    <a:pt x="145380" y="248507"/>
                    <a:pt x="156134" y="237601"/>
                    <a:pt x="156039" y="224238"/>
                  </a:cubicBezTo>
                  <a:cubicBezTo>
                    <a:pt x="156020" y="222371"/>
                    <a:pt x="155791" y="220513"/>
                    <a:pt x="155353" y="218694"/>
                  </a:cubicBezTo>
                  <a:cubicBezTo>
                    <a:pt x="145828" y="181261"/>
                    <a:pt x="129540" y="148685"/>
                    <a:pt x="157163" y="125063"/>
                  </a:cubicBezTo>
                  <a:cubicBezTo>
                    <a:pt x="197644" y="90297"/>
                    <a:pt x="270510" y="104394"/>
                    <a:pt x="304324" y="99822"/>
                  </a:cubicBezTo>
                  <a:cubicBezTo>
                    <a:pt x="338138" y="95250"/>
                    <a:pt x="221171" y="0"/>
                    <a:pt x="221171" y="0"/>
                  </a:cubicBezTo>
                  <a:lnTo>
                    <a:pt x="80582" y="34481"/>
                  </a:lnTo>
                  <a:lnTo>
                    <a:pt x="0" y="110681"/>
                  </a:lnTo>
                  <a:lnTo>
                    <a:pt x="36386" y="249841"/>
                  </a:ln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9" name="îšḷîdé"/>
            <p:cNvSpPr/>
            <p:nvPr/>
          </p:nvSpPr>
          <p:spPr>
            <a:xfrm rot="20989200">
              <a:off x="4536498" y="1671172"/>
              <a:ext cx="606447" cy="359818"/>
            </a:xfrm>
            <a:custGeom>
              <a:avLst/>
              <a:gdLst>
                <a:gd name="connsiteX0" fmla="*/ 251079 w 251078"/>
                <a:gd name="connsiteY0" fmla="*/ 74485 h 148970"/>
                <a:gd name="connsiteX1" fmla="*/ 125540 w 251078"/>
                <a:gd name="connsiteY1" fmla="*/ 148971 h 148970"/>
                <a:gd name="connsiteX2" fmla="*/ 0 w 251078"/>
                <a:gd name="connsiteY2" fmla="*/ 74485 h 148970"/>
                <a:gd name="connsiteX3" fmla="*/ 125540 w 251078"/>
                <a:gd name="connsiteY3" fmla="*/ 0 h 148970"/>
                <a:gd name="connsiteX4" fmla="*/ 251079 w 251078"/>
                <a:gd name="connsiteY4" fmla="*/ 74485 h 14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078" h="148970">
                  <a:moveTo>
                    <a:pt x="251079" y="74485"/>
                  </a:moveTo>
                  <a:cubicBezTo>
                    <a:pt x="251079" y="115623"/>
                    <a:pt x="194873" y="148971"/>
                    <a:pt x="125540" y="148971"/>
                  </a:cubicBezTo>
                  <a:cubicBezTo>
                    <a:pt x="56206" y="148971"/>
                    <a:pt x="0" y="115623"/>
                    <a:pt x="0" y="74485"/>
                  </a:cubicBezTo>
                  <a:cubicBezTo>
                    <a:pt x="0" y="33348"/>
                    <a:pt x="56206" y="0"/>
                    <a:pt x="125540" y="0"/>
                  </a:cubicBezTo>
                  <a:cubicBezTo>
                    <a:pt x="194873" y="0"/>
                    <a:pt x="251079" y="33348"/>
                    <a:pt x="251079" y="74485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0" name="í$ļïďé"/>
            <p:cNvSpPr/>
            <p:nvPr/>
          </p:nvSpPr>
          <p:spPr>
            <a:xfrm>
              <a:off x="4794547" y="2212757"/>
              <a:ext cx="145587" cy="187501"/>
            </a:xfrm>
            <a:custGeom>
              <a:avLst/>
              <a:gdLst>
                <a:gd name="connsiteX0" fmla="*/ 0 w 60275"/>
                <a:gd name="connsiteY0" fmla="*/ 0 h 77628"/>
                <a:gd name="connsiteX1" fmla="*/ 51149 w 60275"/>
                <a:gd name="connsiteY1" fmla="*/ 24955 h 77628"/>
                <a:gd name="connsiteX2" fmla="*/ 58646 w 60275"/>
                <a:gd name="connsiteY2" fmla="*/ 46596 h 77628"/>
                <a:gd name="connsiteX3" fmla="*/ 53912 w 60275"/>
                <a:gd name="connsiteY3" fmla="*/ 52388 h 77628"/>
                <a:gd name="connsiteX4" fmla="*/ 20764 w 60275"/>
                <a:gd name="connsiteY4" fmla="*/ 77629 h 77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275" h="77628">
                  <a:moveTo>
                    <a:pt x="0" y="0"/>
                  </a:moveTo>
                  <a:cubicBezTo>
                    <a:pt x="1429" y="953"/>
                    <a:pt x="29718" y="14669"/>
                    <a:pt x="51149" y="24955"/>
                  </a:cubicBezTo>
                  <a:cubicBezTo>
                    <a:pt x="59198" y="28861"/>
                    <a:pt x="62551" y="38548"/>
                    <a:pt x="58646" y="46596"/>
                  </a:cubicBezTo>
                  <a:cubicBezTo>
                    <a:pt x="57540" y="48863"/>
                    <a:pt x="55921" y="50854"/>
                    <a:pt x="53912" y="52388"/>
                  </a:cubicBezTo>
                  <a:lnTo>
                    <a:pt x="20764" y="77629"/>
                  </a:ln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1" name="î$ļiḍè"/>
            <p:cNvSpPr/>
            <p:nvPr/>
          </p:nvSpPr>
          <p:spPr>
            <a:xfrm>
              <a:off x="4713545" y="2154503"/>
              <a:ext cx="135870" cy="277981"/>
            </a:xfrm>
            <a:custGeom>
              <a:avLst/>
              <a:gdLst>
                <a:gd name="connsiteX0" fmla="*/ 36107 w 56252"/>
                <a:gd name="connsiteY0" fmla="*/ 115082 h 115088"/>
                <a:gd name="connsiteX1" fmla="*/ 2007 w 56252"/>
                <a:gd name="connsiteY1" fmla="*/ 62218 h 115088"/>
                <a:gd name="connsiteX2" fmla="*/ 2007 w 56252"/>
                <a:gd name="connsiteY2" fmla="*/ 21165 h 115088"/>
                <a:gd name="connsiteX3" fmla="*/ 17819 w 56252"/>
                <a:gd name="connsiteY3" fmla="*/ 210 h 115088"/>
                <a:gd name="connsiteX4" fmla="*/ 39917 w 56252"/>
                <a:gd name="connsiteY4" fmla="*/ 14307 h 115088"/>
                <a:gd name="connsiteX5" fmla="*/ 54204 w 56252"/>
                <a:gd name="connsiteY5" fmla="*/ 52883 h 115088"/>
                <a:gd name="connsiteX6" fmla="*/ 38393 w 56252"/>
                <a:gd name="connsiteY6" fmla="*/ 114891 h 115088"/>
                <a:gd name="connsiteX7" fmla="*/ 36107 w 56252"/>
                <a:gd name="connsiteY7" fmla="*/ 115082 h 115088"/>
                <a:gd name="connsiteX8" fmla="*/ 20105 w 56252"/>
                <a:gd name="connsiteY8" fmla="*/ 4496 h 115088"/>
                <a:gd name="connsiteX9" fmla="*/ 18676 w 56252"/>
                <a:gd name="connsiteY9" fmla="*/ 4496 h 115088"/>
                <a:gd name="connsiteX10" fmla="*/ 6675 w 56252"/>
                <a:gd name="connsiteY10" fmla="*/ 21832 h 115088"/>
                <a:gd name="connsiteX11" fmla="*/ 6675 w 56252"/>
                <a:gd name="connsiteY11" fmla="*/ 61075 h 115088"/>
                <a:gd name="connsiteX12" fmla="*/ 37536 w 56252"/>
                <a:gd name="connsiteY12" fmla="*/ 109843 h 115088"/>
                <a:gd name="connsiteX13" fmla="*/ 49537 w 56252"/>
                <a:gd name="connsiteY13" fmla="*/ 53360 h 115088"/>
                <a:gd name="connsiteX14" fmla="*/ 36012 w 56252"/>
                <a:gd name="connsiteY14" fmla="*/ 16593 h 115088"/>
                <a:gd name="connsiteX15" fmla="*/ 20105 w 56252"/>
                <a:gd name="connsiteY15" fmla="*/ 4496 h 115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252" h="115088">
                  <a:moveTo>
                    <a:pt x="36107" y="115082"/>
                  </a:moveTo>
                  <a:cubicBezTo>
                    <a:pt x="22105" y="115082"/>
                    <a:pt x="7532" y="92698"/>
                    <a:pt x="2007" y="62218"/>
                  </a:cubicBezTo>
                  <a:cubicBezTo>
                    <a:pt x="-669" y="48664"/>
                    <a:pt x="-669" y="34719"/>
                    <a:pt x="2007" y="21165"/>
                  </a:cubicBezTo>
                  <a:cubicBezTo>
                    <a:pt x="4865" y="8973"/>
                    <a:pt x="10485" y="1544"/>
                    <a:pt x="17819" y="210"/>
                  </a:cubicBezTo>
                  <a:cubicBezTo>
                    <a:pt x="25153" y="-1123"/>
                    <a:pt x="33059" y="3925"/>
                    <a:pt x="39917" y="14307"/>
                  </a:cubicBezTo>
                  <a:cubicBezTo>
                    <a:pt x="47194" y="26090"/>
                    <a:pt x="52052" y="39205"/>
                    <a:pt x="54204" y="52883"/>
                  </a:cubicBezTo>
                  <a:cubicBezTo>
                    <a:pt x="60015" y="85078"/>
                    <a:pt x="53061" y="112319"/>
                    <a:pt x="38393" y="114891"/>
                  </a:cubicBezTo>
                  <a:cubicBezTo>
                    <a:pt x="37640" y="115044"/>
                    <a:pt x="36878" y="115110"/>
                    <a:pt x="36107" y="115082"/>
                  </a:cubicBezTo>
                  <a:close/>
                  <a:moveTo>
                    <a:pt x="20105" y="4496"/>
                  </a:moveTo>
                  <a:lnTo>
                    <a:pt x="18676" y="4496"/>
                  </a:lnTo>
                  <a:cubicBezTo>
                    <a:pt x="13342" y="5449"/>
                    <a:pt x="9151" y="11735"/>
                    <a:pt x="6675" y="21832"/>
                  </a:cubicBezTo>
                  <a:cubicBezTo>
                    <a:pt x="4093" y="34786"/>
                    <a:pt x="4093" y="48121"/>
                    <a:pt x="6675" y="61075"/>
                  </a:cubicBezTo>
                  <a:cubicBezTo>
                    <a:pt x="11818" y="89650"/>
                    <a:pt x="25725" y="111938"/>
                    <a:pt x="37536" y="109843"/>
                  </a:cubicBezTo>
                  <a:cubicBezTo>
                    <a:pt x="49347" y="107747"/>
                    <a:pt x="54681" y="81839"/>
                    <a:pt x="49537" y="53360"/>
                  </a:cubicBezTo>
                  <a:cubicBezTo>
                    <a:pt x="47451" y="40349"/>
                    <a:pt x="42860" y="27861"/>
                    <a:pt x="36012" y="16593"/>
                  </a:cubicBezTo>
                  <a:cubicBezTo>
                    <a:pt x="30773" y="9164"/>
                    <a:pt x="25058" y="4496"/>
                    <a:pt x="20105" y="4496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2" name="iSlide"/>
            <p:cNvSpPr/>
            <p:nvPr/>
          </p:nvSpPr>
          <p:spPr>
            <a:xfrm>
              <a:off x="4167315" y="2513452"/>
              <a:ext cx="168680" cy="224466"/>
            </a:xfrm>
            <a:custGeom>
              <a:avLst/>
              <a:gdLst>
                <a:gd name="connsiteX0" fmla="*/ 67277 w 69836"/>
                <a:gd name="connsiteY0" fmla="*/ 0 h 92932"/>
                <a:gd name="connsiteX1" fmla="*/ 44132 w 69836"/>
                <a:gd name="connsiteY1" fmla="*/ 92583 h 92932"/>
                <a:gd name="connsiteX2" fmla="*/ 4793 w 69836"/>
                <a:gd name="connsiteY2" fmla="*/ 64008 h 92932"/>
                <a:gd name="connsiteX3" fmla="*/ 4793 w 69836"/>
                <a:gd name="connsiteY3" fmla="*/ 20193 h 92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836" h="92932">
                  <a:moveTo>
                    <a:pt x="67277" y="0"/>
                  </a:moveTo>
                  <a:cubicBezTo>
                    <a:pt x="79469" y="86677"/>
                    <a:pt x="44132" y="92583"/>
                    <a:pt x="44132" y="92583"/>
                  </a:cubicBezTo>
                  <a:cubicBezTo>
                    <a:pt x="29368" y="95536"/>
                    <a:pt x="12413" y="79248"/>
                    <a:pt x="4793" y="64008"/>
                  </a:cubicBezTo>
                  <a:cubicBezTo>
                    <a:pt x="-1598" y="50101"/>
                    <a:pt x="-1598" y="34100"/>
                    <a:pt x="4793" y="20193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3" name="îŝlïḓé"/>
            <p:cNvSpPr/>
            <p:nvPr/>
          </p:nvSpPr>
          <p:spPr>
            <a:xfrm>
              <a:off x="4743592" y="2238949"/>
              <a:ext cx="55662" cy="82888"/>
            </a:xfrm>
            <a:custGeom>
              <a:avLst/>
              <a:gdLst>
                <a:gd name="connsiteX0" fmla="*/ 22619 w 23045"/>
                <a:gd name="connsiteY0" fmla="*/ 15159 h 34317"/>
                <a:gd name="connsiteX1" fmla="*/ 14618 w 23045"/>
                <a:gd name="connsiteY1" fmla="*/ 34209 h 34317"/>
                <a:gd name="connsiteX2" fmla="*/ 426 w 23045"/>
                <a:gd name="connsiteY2" fmla="*/ 19160 h 34317"/>
                <a:gd name="connsiteX3" fmla="*/ 8427 w 23045"/>
                <a:gd name="connsiteY3" fmla="*/ 110 h 34317"/>
                <a:gd name="connsiteX4" fmla="*/ 22619 w 23045"/>
                <a:gd name="connsiteY4" fmla="*/ 15159 h 3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45" h="34317">
                  <a:moveTo>
                    <a:pt x="22619" y="15159"/>
                  </a:moveTo>
                  <a:cubicBezTo>
                    <a:pt x="24334" y="24684"/>
                    <a:pt x="20714" y="33161"/>
                    <a:pt x="14618" y="34209"/>
                  </a:cubicBezTo>
                  <a:cubicBezTo>
                    <a:pt x="8522" y="35257"/>
                    <a:pt x="2140" y="28589"/>
                    <a:pt x="426" y="19160"/>
                  </a:cubicBezTo>
                  <a:cubicBezTo>
                    <a:pt x="-1289" y="9730"/>
                    <a:pt x="2331" y="1157"/>
                    <a:pt x="8427" y="110"/>
                  </a:cubicBezTo>
                  <a:cubicBezTo>
                    <a:pt x="14523" y="-938"/>
                    <a:pt x="21095" y="5634"/>
                    <a:pt x="22619" y="15159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4" name="îṡḷide"/>
            <p:cNvSpPr/>
            <p:nvPr/>
          </p:nvSpPr>
          <p:spPr>
            <a:xfrm>
              <a:off x="4210384" y="2267670"/>
              <a:ext cx="524199" cy="84504"/>
            </a:xfrm>
            <a:custGeom>
              <a:avLst/>
              <a:gdLst>
                <a:gd name="connsiteX0" fmla="*/ 2298 w 217026"/>
                <a:gd name="connsiteY0" fmla="*/ 34987 h 34986"/>
                <a:gd name="connsiteX1" fmla="*/ 679 w 217026"/>
                <a:gd name="connsiteY1" fmla="*/ 34320 h 34986"/>
                <a:gd name="connsiteX2" fmla="*/ 679 w 217026"/>
                <a:gd name="connsiteY2" fmla="*/ 30986 h 34986"/>
                <a:gd name="connsiteX3" fmla="*/ 91166 w 217026"/>
                <a:gd name="connsiteY3" fmla="*/ 1649 h 34986"/>
                <a:gd name="connsiteX4" fmla="*/ 214991 w 217026"/>
                <a:gd name="connsiteY4" fmla="*/ 20699 h 34986"/>
                <a:gd name="connsiteX5" fmla="*/ 217001 w 217026"/>
                <a:gd name="connsiteY5" fmla="*/ 23404 h 34986"/>
                <a:gd name="connsiteX6" fmla="*/ 216991 w 217026"/>
                <a:gd name="connsiteY6" fmla="*/ 23462 h 34986"/>
                <a:gd name="connsiteX7" fmla="*/ 214324 w 217026"/>
                <a:gd name="connsiteY7" fmla="*/ 25462 h 34986"/>
                <a:gd name="connsiteX8" fmla="*/ 90499 w 217026"/>
                <a:gd name="connsiteY8" fmla="*/ 6412 h 34986"/>
                <a:gd name="connsiteX9" fmla="*/ 3727 w 217026"/>
                <a:gd name="connsiteY9" fmla="*/ 33844 h 34986"/>
                <a:gd name="connsiteX10" fmla="*/ 2298 w 217026"/>
                <a:gd name="connsiteY10" fmla="*/ 34987 h 3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7026" h="34986">
                  <a:moveTo>
                    <a:pt x="2298" y="34987"/>
                  </a:moveTo>
                  <a:cubicBezTo>
                    <a:pt x="1688" y="34996"/>
                    <a:pt x="1098" y="34758"/>
                    <a:pt x="679" y="34320"/>
                  </a:cubicBezTo>
                  <a:cubicBezTo>
                    <a:pt x="-226" y="33396"/>
                    <a:pt x="-226" y="31910"/>
                    <a:pt x="679" y="30986"/>
                  </a:cubicBezTo>
                  <a:cubicBezTo>
                    <a:pt x="23967" y="6583"/>
                    <a:pt x="57991" y="-4447"/>
                    <a:pt x="91166" y="1649"/>
                  </a:cubicBezTo>
                  <a:lnTo>
                    <a:pt x="214991" y="20699"/>
                  </a:lnTo>
                  <a:cubicBezTo>
                    <a:pt x="216296" y="20890"/>
                    <a:pt x="217191" y="22099"/>
                    <a:pt x="217001" y="23404"/>
                  </a:cubicBezTo>
                  <a:cubicBezTo>
                    <a:pt x="217001" y="23423"/>
                    <a:pt x="216991" y="23442"/>
                    <a:pt x="216991" y="23462"/>
                  </a:cubicBezTo>
                  <a:cubicBezTo>
                    <a:pt x="216791" y="24747"/>
                    <a:pt x="215610" y="25633"/>
                    <a:pt x="214324" y="25462"/>
                  </a:cubicBezTo>
                  <a:lnTo>
                    <a:pt x="90499" y="6412"/>
                  </a:lnTo>
                  <a:cubicBezTo>
                    <a:pt x="58791" y="249"/>
                    <a:pt x="26129" y="10584"/>
                    <a:pt x="3727" y="33844"/>
                  </a:cubicBezTo>
                  <a:cubicBezTo>
                    <a:pt x="3460" y="34434"/>
                    <a:pt x="2927" y="34863"/>
                    <a:pt x="2298" y="34987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5" name="í$ḷîdé"/>
            <p:cNvSpPr/>
            <p:nvPr/>
          </p:nvSpPr>
          <p:spPr>
            <a:xfrm>
              <a:off x="4832524" y="2254912"/>
              <a:ext cx="75712" cy="34685"/>
            </a:xfrm>
            <a:custGeom>
              <a:avLst/>
              <a:gdLst>
                <a:gd name="connsiteX0" fmla="*/ 2374 w 31346"/>
                <a:gd name="connsiteY0" fmla="*/ 14361 h 14360"/>
                <a:gd name="connsiteX1" fmla="*/ 183 w 31346"/>
                <a:gd name="connsiteY1" fmla="*/ 12741 h 14360"/>
                <a:gd name="connsiteX2" fmla="*/ 1393 w 31346"/>
                <a:gd name="connsiteY2" fmla="*/ 9741 h 14360"/>
                <a:gd name="connsiteX3" fmla="*/ 1517 w 31346"/>
                <a:gd name="connsiteY3" fmla="*/ 9694 h 14360"/>
                <a:gd name="connsiteX4" fmla="*/ 28092 w 31346"/>
                <a:gd name="connsiteY4" fmla="*/ 169 h 14360"/>
                <a:gd name="connsiteX5" fmla="*/ 31178 w 31346"/>
                <a:gd name="connsiteY5" fmla="*/ 1511 h 14360"/>
                <a:gd name="connsiteX6" fmla="*/ 29835 w 31346"/>
                <a:gd name="connsiteY6" fmla="*/ 4598 h 14360"/>
                <a:gd name="connsiteX7" fmla="*/ 29711 w 31346"/>
                <a:gd name="connsiteY7" fmla="*/ 4645 h 14360"/>
                <a:gd name="connsiteX8" fmla="*/ 3231 w 31346"/>
                <a:gd name="connsiteY8" fmla="*/ 14170 h 1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346" h="14360">
                  <a:moveTo>
                    <a:pt x="2374" y="14361"/>
                  </a:moveTo>
                  <a:cubicBezTo>
                    <a:pt x="1374" y="14332"/>
                    <a:pt x="498" y="13684"/>
                    <a:pt x="183" y="12741"/>
                  </a:cubicBezTo>
                  <a:cubicBezTo>
                    <a:pt x="-312" y="11579"/>
                    <a:pt x="231" y="10236"/>
                    <a:pt x="1393" y="9741"/>
                  </a:cubicBezTo>
                  <a:cubicBezTo>
                    <a:pt x="1431" y="9722"/>
                    <a:pt x="1479" y="9713"/>
                    <a:pt x="1517" y="9694"/>
                  </a:cubicBezTo>
                  <a:lnTo>
                    <a:pt x="28092" y="169"/>
                  </a:lnTo>
                  <a:cubicBezTo>
                    <a:pt x="29311" y="-317"/>
                    <a:pt x="30701" y="283"/>
                    <a:pt x="31178" y="1511"/>
                  </a:cubicBezTo>
                  <a:cubicBezTo>
                    <a:pt x="31664" y="2731"/>
                    <a:pt x="31063" y="4121"/>
                    <a:pt x="29835" y="4598"/>
                  </a:cubicBezTo>
                  <a:cubicBezTo>
                    <a:pt x="29797" y="4617"/>
                    <a:pt x="29758" y="4636"/>
                    <a:pt x="29711" y="4645"/>
                  </a:cubicBezTo>
                  <a:lnTo>
                    <a:pt x="3231" y="14170"/>
                  </a:ln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6" name="ïṩḷíḍé"/>
            <p:cNvSpPr/>
            <p:nvPr/>
          </p:nvSpPr>
          <p:spPr>
            <a:xfrm>
              <a:off x="4133080" y="2309154"/>
              <a:ext cx="315247" cy="266604"/>
            </a:xfrm>
            <a:custGeom>
              <a:avLst/>
              <a:gdLst>
                <a:gd name="connsiteX0" fmla="*/ 83356 w 130517"/>
                <a:gd name="connsiteY0" fmla="*/ 4858 h 110378"/>
                <a:gd name="connsiteX1" fmla="*/ 127933 w 130517"/>
                <a:gd name="connsiteY1" fmla="*/ 77724 h 110378"/>
                <a:gd name="connsiteX2" fmla="*/ 47066 w 130517"/>
                <a:gd name="connsiteY2" fmla="*/ 105537 h 110378"/>
                <a:gd name="connsiteX3" fmla="*/ 2585 w 130517"/>
                <a:gd name="connsiteY3" fmla="*/ 32576 h 110378"/>
                <a:gd name="connsiteX4" fmla="*/ 83356 w 130517"/>
                <a:gd name="connsiteY4" fmla="*/ 4858 h 110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517" h="110378">
                  <a:moveTo>
                    <a:pt x="83356" y="4858"/>
                  </a:moveTo>
                  <a:cubicBezTo>
                    <a:pt x="118027" y="17336"/>
                    <a:pt x="137935" y="49911"/>
                    <a:pt x="127933" y="77724"/>
                  </a:cubicBezTo>
                  <a:cubicBezTo>
                    <a:pt x="117932" y="105537"/>
                    <a:pt x="81642" y="118015"/>
                    <a:pt x="47066" y="105537"/>
                  </a:cubicBezTo>
                  <a:cubicBezTo>
                    <a:pt x="12490" y="93059"/>
                    <a:pt x="-7417" y="60389"/>
                    <a:pt x="2585" y="32576"/>
                  </a:cubicBezTo>
                  <a:cubicBezTo>
                    <a:pt x="12586" y="4763"/>
                    <a:pt x="48305" y="-7620"/>
                    <a:pt x="83356" y="4858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7" name="îṣľiḓê"/>
            <p:cNvSpPr/>
            <p:nvPr/>
          </p:nvSpPr>
          <p:spPr>
            <a:xfrm>
              <a:off x="4728911" y="2442295"/>
              <a:ext cx="133404" cy="43776"/>
            </a:xfrm>
            <a:custGeom>
              <a:avLst/>
              <a:gdLst>
                <a:gd name="connsiteX0" fmla="*/ 25935 w 55231"/>
                <a:gd name="connsiteY0" fmla="*/ 18030 h 18124"/>
                <a:gd name="connsiteX1" fmla="*/ 218 w 55231"/>
                <a:gd name="connsiteY1" fmla="*/ 3361 h 18124"/>
                <a:gd name="connsiteX2" fmla="*/ 1361 w 55231"/>
                <a:gd name="connsiteY2" fmla="*/ 218 h 18124"/>
                <a:gd name="connsiteX3" fmla="*/ 4504 w 55231"/>
                <a:gd name="connsiteY3" fmla="*/ 1361 h 18124"/>
                <a:gd name="connsiteX4" fmla="*/ 28602 w 55231"/>
                <a:gd name="connsiteY4" fmla="*/ 13172 h 18124"/>
                <a:gd name="connsiteX5" fmla="*/ 51177 w 55231"/>
                <a:gd name="connsiteY5" fmla="*/ 3647 h 18124"/>
                <a:gd name="connsiteX6" fmla="*/ 54510 w 55231"/>
                <a:gd name="connsiteY6" fmla="*/ 3647 h 18124"/>
                <a:gd name="connsiteX7" fmla="*/ 54615 w 55231"/>
                <a:gd name="connsiteY7" fmla="*/ 6876 h 18124"/>
                <a:gd name="connsiteX8" fmla="*/ 54510 w 55231"/>
                <a:gd name="connsiteY8" fmla="*/ 6981 h 18124"/>
                <a:gd name="connsiteX9" fmla="*/ 28888 w 55231"/>
                <a:gd name="connsiteY9" fmla="*/ 18125 h 1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231" h="18124">
                  <a:moveTo>
                    <a:pt x="25935" y="18030"/>
                  </a:moveTo>
                  <a:cubicBezTo>
                    <a:pt x="15258" y="18468"/>
                    <a:pt x="5276" y="12772"/>
                    <a:pt x="218" y="3361"/>
                  </a:cubicBezTo>
                  <a:cubicBezTo>
                    <a:pt x="-325" y="2180"/>
                    <a:pt x="180" y="780"/>
                    <a:pt x="1361" y="218"/>
                  </a:cubicBezTo>
                  <a:cubicBezTo>
                    <a:pt x="2542" y="-325"/>
                    <a:pt x="3942" y="180"/>
                    <a:pt x="4504" y="1361"/>
                  </a:cubicBezTo>
                  <a:cubicBezTo>
                    <a:pt x="9381" y="9838"/>
                    <a:pt x="18915" y="14515"/>
                    <a:pt x="28602" y="13172"/>
                  </a:cubicBezTo>
                  <a:cubicBezTo>
                    <a:pt x="36994" y="12667"/>
                    <a:pt x="44957" y="9305"/>
                    <a:pt x="51177" y="3647"/>
                  </a:cubicBezTo>
                  <a:cubicBezTo>
                    <a:pt x="52101" y="2742"/>
                    <a:pt x="53586" y="2742"/>
                    <a:pt x="54510" y="3647"/>
                  </a:cubicBezTo>
                  <a:cubicBezTo>
                    <a:pt x="55434" y="4514"/>
                    <a:pt x="55472" y="5961"/>
                    <a:pt x="54615" y="6876"/>
                  </a:cubicBezTo>
                  <a:cubicBezTo>
                    <a:pt x="54577" y="6914"/>
                    <a:pt x="54548" y="6952"/>
                    <a:pt x="54510" y="6981"/>
                  </a:cubicBezTo>
                  <a:cubicBezTo>
                    <a:pt x="47538" y="13581"/>
                    <a:pt x="38470" y="17525"/>
                    <a:pt x="28888" y="18125"/>
                  </a:cubicBezTo>
                  <a:close/>
                </a:path>
              </a:pathLst>
            </a:custGeom>
            <a:solidFill>
              <a:srgbClr val="5427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8" name="ïṩḷíḋè"/>
            <p:cNvSpPr/>
            <p:nvPr/>
          </p:nvSpPr>
          <p:spPr>
            <a:xfrm>
              <a:off x="4609843" y="1659368"/>
              <a:ext cx="427862" cy="83596"/>
            </a:xfrm>
            <a:custGeom>
              <a:avLst/>
              <a:gdLst>
                <a:gd name="connsiteX0" fmla="*/ 2365 w 177141"/>
                <a:gd name="connsiteY0" fmla="*/ 34610 h 34610"/>
                <a:gd name="connsiteX1" fmla="*/ 269 w 177141"/>
                <a:gd name="connsiteY1" fmla="*/ 33467 h 34610"/>
                <a:gd name="connsiteX2" fmla="*/ 1222 w 177141"/>
                <a:gd name="connsiteY2" fmla="*/ 30134 h 34610"/>
                <a:gd name="connsiteX3" fmla="*/ 175624 w 177141"/>
                <a:gd name="connsiteY3" fmla="*/ 10226 h 34610"/>
                <a:gd name="connsiteX4" fmla="*/ 177005 w 177141"/>
                <a:gd name="connsiteY4" fmla="*/ 13151 h 34610"/>
                <a:gd name="connsiteX5" fmla="*/ 176958 w 177141"/>
                <a:gd name="connsiteY5" fmla="*/ 13274 h 34610"/>
                <a:gd name="connsiteX6" fmla="*/ 173910 w 177141"/>
                <a:gd name="connsiteY6" fmla="*/ 14703 h 34610"/>
                <a:gd name="connsiteX7" fmla="*/ 3603 w 177141"/>
                <a:gd name="connsiteY7" fmla="*/ 34325 h 34610"/>
                <a:gd name="connsiteX8" fmla="*/ 2365 w 177141"/>
                <a:gd name="connsiteY8" fmla="*/ 34610 h 3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141" h="34610">
                  <a:moveTo>
                    <a:pt x="2365" y="34610"/>
                  </a:moveTo>
                  <a:cubicBezTo>
                    <a:pt x="1517" y="34610"/>
                    <a:pt x="726" y="34182"/>
                    <a:pt x="269" y="33467"/>
                  </a:cubicBezTo>
                  <a:cubicBezTo>
                    <a:pt x="-321" y="32277"/>
                    <a:pt x="88" y="30829"/>
                    <a:pt x="1222" y="30134"/>
                  </a:cubicBezTo>
                  <a:cubicBezTo>
                    <a:pt x="2079" y="30134"/>
                    <a:pt x="93138" y="-21301"/>
                    <a:pt x="175624" y="10226"/>
                  </a:cubicBezTo>
                  <a:cubicBezTo>
                    <a:pt x="176815" y="10655"/>
                    <a:pt x="177434" y="11960"/>
                    <a:pt x="177005" y="13151"/>
                  </a:cubicBezTo>
                  <a:cubicBezTo>
                    <a:pt x="176996" y="13189"/>
                    <a:pt x="176977" y="13236"/>
                    <a:pt x="176958" y="13274"/>
                  </a:cubicBezTo>
                  <a:cubicBezTo>
                    <a:pt x="176510" y="14513"/>
                    <a:pt x="175148" y="15151"/>
                    <a:pt x="173910" y="14703"/>
                  </a:cubicBezTo>
                  <a:cubicBezTo>
                    <a:pt x="93614" y="-16063"/>
                    <a:pt x="4460" y="33753"/>
                    <a:pt x="3603" y="34325"/>
                  </a:cubicBezTo>
                  <a:cubicBezTo>
                    <a:pt x="3212" y="34506"/>
                    <a:pt x="2793" y="34610"/>
                    <a:pt x="2365" y="34610"/>
                  </a:cubicBezTo>
                  <a:close/>
                </a:path>
              </a:pathLst>
            </a:custGeom>
            <a:solidFill>
              <a:srgbClr val="8F5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9" name="îṩļïḋé"/>
            <p:cNvSpPr/>
            <p:nvPr/>
          </p:nvSpPr>
          <p:spPr>
            <a:xfrm>
              <a:off x="3951547" y="1992226"/>
              <a:ext cx="227630" cy="50030"/>
            </a:xfrm>
            <a:custGeom>
              <a:avLst/>
              <a:gdLst>
                <a:gd name="connsiteX0" fmla="*/ 91839 w 94242"/>
                <a:gd name="connsiteY0" fmla="*/ 20628 h 20713"/>
                <a:gd name="connsiteX1" fmla="*/ 90600 w 94242"/>
                <a:gd name="connsiteY1" fmla="*/ 20628 h 20713"/>
                <a:gd name="connsiteX2" fmla="*/ 3256 w 94242"/>
                <a:gd name="connsiteY2" fmla="*/ 9865 h 20713"/>
                <a:gd name="connsiteX3" fmla="*/ 161 w 94242"/>
                <a:gd name="connsiteY3" fmla="*/ 8484 h 20713"/>
                <a:gd name="connsiteX4" fmla="*/ 1542 w 94242"/>
                <a:gd name="connsiteY4" fmla="*/ 5388 h 20713"/>
                <a:gd name="connsiteX5" fmla="*/ 93172 w 94242"/>
                <a:gd name="connsiteY5" fmla="*/ 16723 h 20713"/>
                <a:gd name="connsiteX6" fmla="*/ 93896 w 94242"/>
                <a:gd name="connsiteY6" fmla="*/ 19875 h 20713"/>
                <a:gd name="connsiteX7" fmla="*/ 93839 w 94242"/>
                <a:gd name="connsiteY7" fmla="*/ 19961 h 20713"/>
                <a:gd name="connsiteX8" fmla="*/ 91839 w 94242"/>
                <a:gd name="connsiteY8" fmla="*/ 20628 h 2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42" h="20713">
                  <a:moveTo>
                    <a:pt x="91839" y="20628"/>
                  </a:moveTo>
                  <a:cubicBezTo>
                    <a:pt x="91429" y="20742"/>
                    <a:pt x="91010" y="20742"/>
                    <a:pt x="90600" y="20628"/>
                  </a:cubicBezTo>
                  <a:cubicBezTo>
                    <a:pt x="64511" y="4293"/>
                    <a:pt x="32526" y="349"/>
                    <a:pt x="3256" y="9865"/>
                  </a:cubicBezTo>
                  <a:cubicBezTo>
                    <a:pt x="2018" y="10341"/>
                    <a:pt x="637" y="9722"/>
                    <a:pt x="161" y="8484"/>
                  </a:cubicBezTo>
                  <a:cubicBezTo>
                    <a:pt x="-316" y="7245"/>
                    <a:pt x="303" y="5864"/>
                    <a:pt x="1542" y="5388"/>
                  </a:cubicBezTo>
                  <a:cubicBezTo>
                    <a:pt x="32250" y="-4671"/>
                    <a:pt x="65845" y="-508"/>
                    <a:pt x="93172" y="16723"/>
                  </a:cubicBezTo>
                  <a:cubicBezTo>
                    <a:pt x="94239" y="17389"/>
                    <a:pt x="94563" y="18799"/>
                    <a:pt x="93896" y="19875"/>
                  </a:cubicBezTo>
                  <a:cubicBezTo>
                    <a:pt x="93877" y="19904"/>
                    <a:pt x="93858" y="19933"/>
                    <a:pt x="93839" y="19961"/>
                  </a:cubicBezTo>
                  <a:cubicBezTo>
                    <a:pt x="93344" y="20523"/>
                    <a:pt x="92572" y="20780"/>
                    <a:pt x="91839" y="20628"/>
                  </a:cubicBezTo>
                  <a:close/>
                </a:path>
              </a:pathLst>
            </a:custGeom>
            <a:solidFill>
              <a:srgbClr val="8F5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360" name="ïṣ1íḓe"/>
            <p:cNvGrpSpPr/>
            <p:nvPr/>
          </p:nvGrpSpPr>
          <p:grpSpPr>
            <a:xfrm>
              <a:off x="4752075" y="2125194"/>
              <a:ext cx="238637" cy="239634"/>
              <a:chOff x="5087816" y="2955169"/>
              <a:chExt cx="98799" cy="99212"/>
            </a:xfrm>
            <a:solidFill>
              <a:srgbClr val="FFFFFF"/>
            </a:solidFill>
          </p:grpSpPr>
          <p:sp>
            <p:nvSpPr>
              <p:cNvPr id="410" name="îṣḻîḋé"/>
              <p:cNvSpPr/>
              <p:nvPr/>
            </p:nvSpPr>
            <p:spPr>
              <a:xfrm>
                <a:off x="5087816" y="2982091"/>
                <a:ext cx="21388" cy="72289"/>
              </a:xfrm>
              <a:custGeom>
                <a:avLst/>
                <a:gdLst>
                  <a:gd name="connsiteX0" fmla="*/ 2439 w 21388"/>
                  <a:gd name="connsiteY0" fmla="*/ 72290 h 72289"/>
                  <a:gd name="connsiteX1" fmla="*/ 1867 w 21388"/>
                  <a:gd name="connsiteY1" fmla="*/ 72290 h 72289"/>
                  <a:gd name="connsiteX2" fmla="*/ 57 w 21388"/>
                  <a:gd name="connsiteY2" fmla="*/ 69451 h 72289"/>
                  <a:gd name="connsiteX3" fmla="*/ 57 w 21388"/>
                  <a:gd name="connsiteY3" fmla="*/ 69432 h 72289"/>
                  <a:gd name="connsiteX4" fmla="*/ 16726 w 21388"/>
                  <a:gd name="connsiteY4" fmla="*/ 1805 h 72289"/>
                  <a:gd name="connsiteX5" fmla="*/ 19441 w 21388"/>
                  <a:gd name="connsiteY5" fmla="*/ 52 h 72289"/>
                  <a:gd name="connsiteX6" fmla="*/ 19584 w 21388"/>
                  <a:gd name="connsiteY6" fmla="*/ 90 h 72289"/>
                  <a:gd name="connsiteX7" fmla="*/ 21336 w 21388"/>
                  <a:gd name="connsiteY7" fmla="*/ 2805 h 72289"/>
                  <a:gd name="connsiteX8" fmla="*/ 21298 w 21388"/>
                  <a:gd name="connsiteY8" fmla="*/ 2948 h 72289"/>
                  <a:gd name="connsiteX9" fmla="*/ 4725 w 21388"/>
                  <a:gd name="connsiteY9" fmla="*/ 70575 h 72289"/>
                  <a:gd name="connsiteX10" fmla="*/ 2439 w 21388"/>
                  <a:gd name="connsiteY10" fmla="*/ 72290 h 72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388" h="72289">
                    <a:moveTo>
                      <a:pt x="2439" y="72290"/>
                    </a:moveTo>
                    <a:lnTo>
                      <a:pt x="1867" y="72290"/>
                    </a:lnTo>
                    <a:cubicBezTo>
                      <a:pt x="581" y="72004"/>
                      <a:pt x="-228" y="70737"/>
                      <a:pt x="57" y="69451"/>
                    </a:cubicBezTo>
                    <a:cubicBezTo>
                      <a:pt x="57" y="69442"/>
                      <a:pt x="57" y="69442"/>
                      <a:pt x="57" y="69432"/>
                    </a:cubicBezTo>
                    <a:lnTo>
                      <a:pt x="16726" y="1805"/>
                    </a:lnTo>
                    <a:cubicBezTo>
                      <a:pt x="16993" y="567"/>
                      <a:pt x="18212" y="-214"/>
                      <a:pt x="19441" y="52"/>
                    </a:cubicBezTo>
                    <a:cubicBezTo>
                      <a:pt x="19488" y="62"/>
                      <a:pt x="19536" y="81"/>
                      <a:pt x="19584" y="90"/>
                    </a:cubicBezTo>
                    <a:cubicBezTo>
                      <a:pt x="20822" y="357"/>
                      <a:pt x="21603" y="1576"/>
                      <a:pt x="21336" y="2805"/>
                    </a:cubicBezTo>
                    <a:cubicBezTo>
                      <a:pt x="21327" y="2853"/>
                      <a:pt x="21308" y="2900"/>
                      <a:pt x="21298" y="2948"/>
                    </a:cubicBezTo>
                    <a:lnTo>
                      <a:pt x="4725" y="70575"/>
                    </a:lnTo>
                    <a:cubicBezTo>
                      <a:pt x="4401" y="71575"/>
                      <a:pt x="3486" y="72261"/>
                      <a:pt x="2439" y="722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11" name="íslîḋe"/>
              <p:cNvSpPr/>
              <p:nvPr/>
            </p:nvSpPr>
            <p:spPr>
              <a:xfrm>
                <a:off x="5106300" y="3004227"/>
                <a:ext cx="12296" cy="46940"/>
              </a:xfrm>
              <a:custGeom>
                <a:avLst/>
                <a:gdLst>
                  <a:gd name="connsiteX0" fmla="*/ 1957 w 12296"/>
                  <a:gd name="connsiteY0" fmla="*/ 46916 h 46940"/>
                  <a:gd name="connsiteX1" fmla="*/ 1957 w 12296"/>
                  <a:gd name="connsiteY1" fmla="*/ 46916 h 46940"/>
                  <a:gd name="connsiteX2" fmla="*/ 24 w 12296"/>
                  <a:gd name="connsiteY2" fmla="*/ 44325 h 46940"/>
                  <a:gd name="connsiteX3" fmla="*/ 53 w 12296"/>
                  <a:gd name="connsiteY3" fmla="*/ 44153 h 46940"/>
                  <a:gd name="connsiteX4" fmla="*/ 7577 w 12296"/>
                  <a:gd name="connsiteY4" fmla="*/ 1957 h 46940"/>
                  <a:gd name="connsiteX5" fmla="*/ 10168 w 12296"/>
                  <a:gd name="connsiteY5" fmla="*/ 24 h 46940"/>
                  <a:gd name="connsiteX6" fmla="*/ 10339 w 12296"/>
                  <a:gd name="connsiteY6" fmla="*/ 53 h 46940"/>
                  <a:gd name="connsiteX7" fmla="*/ 12273 w 12296"/>
                  <a:gd name="connsiteY7" fmla="*/ 2643 h 46940"/>
                  <a:gd name="connsiteX8" fmla="*/ 12245 w 12296"/>
                  <a:gd name="connsiteY8" fmla="*/ 2815 h 46940"/>
                  <a:gd name="connsiteX9" fmla="*/ 4720 w 12296"/>
                  <a:gd name="connsiteY9" fmla="*/ 45011 h 46940"/>
                  <a:gd name="connsiteX10" fmla="*/ 1957 w 12296"/>
                  <a:gd name="connsiteY10" fmla="*/ 46916 h 46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296" h="46940">
                    <a:moveTo>
                      <a:pt x="1957" y="46916"/>
                    </a:moveTo>
                    <a:lnTo>
                      <a:pt x="1957" y="46916"/>
                    </a:lnTo>
                    <a:cubicBezTo>
                      <a:pt x="710" y="46735"/>
                      <a:pt x="-157" y="45572"/>
                      <a:pt x="24" y="44325"/>
                    </a:cubicBezTo>
                    <a:cubicBezTo>
                      <a:pt x="33" y="44268"/>
                      <a:pt x="43" y="44210"/>
                      <a:pt x="53" y="44153"/>
                    </a:cubicBezTo>
                    <a:lnTo>
                      <a:pt x="7577" y="1957"/>
                    </a:lnTo>
                    <a:cubicBezTo>
                      <a:pt x="7758" y="710"/>
                      <a:pt x="8920" y="-157"/>
                      <a:pt x="10168" y="24"/>
                    </a:cubicBezTo>
                    <a:cubicBezTo>
                      <a:pt x="10225" y="33"/>
                      <a:pt x="10282" y="43"/>
                      <a:pt x="10339" y="53"/>
                    </a:cubicBezTo>
                    <a:cubicBezTo>
                      <a:pt x="11587" y="233"/>
                      <a:pt x="12454" y="1395"/>
                      <a:pt x="12273" y="2643"/>
                    </a:cubicBezTo>
                    <a:cubicBezTo>
                      <a:pt x="12264" y="2700"/>
                      <a:pt x="12254" y="2758"/>
                      <a:pt x="12245" y="2815"/>
                    </a:cubicBezTo>
                    <a:lnTo>
                      <a:pt x="4720" y="45011"/>
                    </a:lnTo>
                    <a:cubicBezTo>
                      <a:pt x="4434" y="46268"/>
                      <a:pt x="3234" y="47096"/>
                      <a:pt x="1957" y="469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12" name="íṣļîdé"/>
              <p:cNvSpPr/>
              <p:nvPr/>
            </p:nvSpPr>
            <p:spPr>
              <a:xfrm>
                <a:off x="5156697" y="2955169"/>
                <a:ext cx="16577" cy="59112"/>
              </a:xfrm>
              <a:custGeom>
                <a:avLst/>
                <a:gdLst>
                  <a:gd name="connsiteX0" fmla="*/ 2423 w 16577"/>
                  <a:gd name="connsiteY0" fmla="*/ 59112 h 59112"/>
                  <a:gd name="connsiteX1" fmla="*/ 1851 w 16577"/>
                  <a:gd name="connsiteY1" fmla="*/ 59112 h 59112"/>
                  <a:gd name="connsiteX2" fmla="*/ 42 w 16577"/>
                  <a:gd name="connsiteY2" fmla="*/ 56350 h 59112"/>
                  <a:gd name="connsiteX3" fmla="*/ 11948 w 16577"/>
                  <a:gd name="connsiteY3" fmla="*/ 1867 h 59112"/>
                  <a:gd name="connsiteX4" fmla="*/ 14615 w 16577"/>
                  <a:gd name="connsiteY4" fmla="*/ 38 h 59112"/>
                  <a:gd name="connsiteX5" fmla="*/ 14710 w 16577"/>
                  <a:gd name="connsiteY5" fmla="*/ 57 h 59112"/>
                  <a:gd name="connsiteX6" fmla="*/ 16539 w 16577"/>
                  <a:gd name="connsiteY6" fmla="*/ 2724 h 59112"/>
                  <a:gd name="connsiteX7" fmla="*/ 16520 w 16577"/>
                  <a:gd name="connsiteY7" fmla="*/ 2820 h 59112"/>
                  <a:gd name="connsiteX8" fmla="*/ 4709 w 16577"/>
                  <a:gd name="connsiteY8" fmla="*/ 57303 h 59112"/>
                  <a:gd name="connsiteX9" fmla="*/ 2423 w 16577"/>
                  <a:gd name="connsiteY9" fmla="*/ 59112 h 59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577" h="59112">
                    <a:moveTo>
                      <a:pt x="2423" y="59112"/>
                    </a:moveTo>
                    <a:lnTo>
                      <a:pt x="1851" y="59112"/>
                    </a:lnTo>
                    <a:cubicBezTo>
                      <a:pt x="604" y="58827"/>
                      <a:pt x="-196" y="57607"/>
                      <a:pt x="42" y="56350"/>
                    </a:cubicBezTo>
                    <a:lnTo>
                      <a:pt x="11948" y="1867"/>
                    </a:lnTo>
                    <a:cubicBezTo>
                      <a:pt x="12177" y="629"/>
                      <a:pt x="13367" y="-190"/>
                      <a:pt x="14615" y="38"/>
                    </a:cubicBezTo>
                    <a:cubicBezTo>
                      <a:pt x="14644" y="48"/>
                      <a:pt x="14682" y="48"/>
                      <a:pt x="14710" y="57"/>
                    </a:cubicBezTo>
                    <a:cubicBezTo>
                      <a:pt x="15949" y="286"/>
                      <a:pt x="16768" y="1477"/>
                      <a:pt x="16539" y="2724"/>
                    </a:cubicBezTo>
                    <a:cubicBezTo>
                      <a:pt x="16530" y="2753"/>
                      <a:pt x="16530" y="2791"/>
                      <a:pt x="16520" y="2820"/>
                    </a:cubicBezTo>
                    <a:lnTo>
                      <a:pt x="4709" y="57303"/>
                    </a:lnTo>
                    <a:cubicBezTo>
                      <a:pt x="4452" y="58360"/>
                      <a:pt x="3509" y="59103"/>
                      <a:pt x="2423" y="591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13" name="íš1ídé"/>
              <p:cNvSpPr/>
              <p:nvPr/>
            </p:nvSpPr>
            <p:spPr>
              <a:xfrm>
                <a:off x="5172403" y="2991964"/>
                <a:ext cx="14213" cy="47177"/>
              </a:xfrm>
              <a:custGeom>
                <a:avLst/>
                <a:gdLst>
                  <a:gd name="connsiteX0" fmla="*/ 2434 w 14213"/>
                  <a:gd name="connsiteY0" fmla="*/ 47177 h 47177"/>
                  <a:gd name="connsiteX1" fmla="*/ 1957 w 14213"/>
                  <a:gd name="connsiteY1" fmla="*/ 47177 h 47177"/>
                  <a:gd name="connsiteX2" fmla="*/ 24 w 14213"/>
                  <a:gd name="connsiteY2" fmla="*/ 44587 h 47177"/>
                  <a:gd name="connsiteX3" fmla="*/ 53 w 14213"/>
                  <a:gd name="connsiteY3" fmla="*/ 44415 h 47177"/>
                  <a:gd name="connsiteX4" fmla="*/ 9578 w 14213"/>
                  <a:gd name="connsiteY4" fmla="*/ 1838 h 47177"/>
                  <a:gd name="connsiteX5" fmla="*/ 12340 w 14213"/>
                  <a:gd name="connsiteY5" fmla="*/ 29 h 47177"/>
                  <a:gd name="connsiteX6" fmla="*/ 14159 w 14213"/>
                  <a:gd name="connsiteY6" fmla="*/ 2867 h 47177"/>
                  <a:gd name="connsiteX7" fmla="*/ 14149 w 14213"/>
                  <a:gd name="connsiteY7" fmla="*/ 2886 h 47177"/>
                  <a:gd name="connsiteX8" fmla="*/ 4624 w 14213"/>
                  <a:gd name="connsiteY8" fmla="*/ 45368 h 47177"/>
                  <a:gd name="connsiteX9" fmla="*/ 2434 w 14213"/>
                  <a:gd name="connsiteY9" fmla="*/ 47177 h 47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213" h="47177">
                    <a:moveTo>
                      <a:pt x="2434" y="47177"/>
                    </a:moveTo>
                    <a:lnTo>
                      <a:pt x="1957" y="47177"/>
                    </a:lnTo>
                    <a:cubicBezTo>
                      <a:pt x="710" y="46996"/>
                      <a:pt x="-157" y="45834"/>
                      <a:pt x="24" y="44587"/>
                    </a:cubicBezTo>
                    <a:cubicBezTo>
                      <a:pt x="33" y="44529"/>
                      <a:pt x="43" y="44472"/>
                      <a:pt x="53" y="44415"/>
                    </a:cubicBezTo>
                    <a:lnTo>
                      <a:pt x="9578" y="1838"/>
                    </a:lnTo>
                    <a:cubicBezTo>
                      <a:pt x="9901" y="619"/>
                      <a:pt x="11092" y="-162"/>
                      <a:pt x="12340" y="29"/>
                    </a:cubicBezTo>
                    <a:cubicBezTo>
                      <a:pt x="13626" y="314"/>
                      <a:pt x="14435" y="1581"/>
                      <a:pt x="14159" y="2867"/>
                    </a:cubicBezTo>
                    <a:cubicBezTo>
                      <a:pt x="14149" y="2877"/>
                      <a:pt x="14149" y="2877"/>
                      <a:pt x="14149" y="2886"/>
                    </a:cubicBezTo>
                    <a:lnTo>
                      <a:pt x="4624" y="45368"/>
                    </a:lnTo>
                    <a:cubicBezTo>
                      <a:pt x="4377" y="46387"/>
                      <a:pt x="3481" y="47120"/>
                      <a:pt x="2434" y="4717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361" name="iş1iḑê"/>
            <p:cNvSpPr/>
            <p:nvPr/>
          </p:nvSpPr>
          <p:spPr>
            <a:xfrm>
              <a:off x="4180063" y="2352595"/>
              <a:ext cx="167832" cy="113462"/>
            </a:xfrm>
            <a:custGeom>
              <a:avLst/>
              <a:gdLst>
                <a:gd name="connsiteX0" fmla="*/ 4182 w 69485"/>
                <a:gd name="connsiteY0" fmla="*/ 46975 h 46975"/>
                <a:gd name="connsiteX1" fmla="*/ 1992 w 69485"/>
                <a:gd name="connsiteY1" fmla="*/ 45356 h 46975"/>
                <a:gd name="connsiteX2" fmla="*/ 13421 w 69485"/>
                <a:gd name="connsiteY2" fmla="*/ 6208 h 46975"/>
                <a:gd name="connsiteX3" fmla="*/ 68476 w 69485"/>
                <a:gd name="connsiteY3" fmla="*/ 11161 h 46975"/>
                <a:gd name="connsiteX4" fmla="*/ 69047 w 69485"/>
                <a:gd name="connsiteY4" fmla="*/ 14495 h 46975"/>
                <a:gd name="connsiteX5" fmla="*/ 65714 w 69485"/>
                <a:gd name="connsiteY5" fmla="*/ 15066 h 46975"/>
                <a:gd name="connsiteX6" fmla="*/ 16088 w 69485"/>
                <a:gd name="connsiteY6" fmla="*/ 10209 h 46975"/>
                <a:gd name="connsiteX7" fmla="*/ 6563 w 69485"/>
                <a:gd name="connsiteY7" fmla="*/ 43736 h 46975"/>
                <a:gd name="connsiteX8" fmla="*/ 5135 w 69485"/>
                <a:gd name="connsiteY8" fmla="*/ 46785 h 4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485" h="46975">
                  <a:moveTo>
                    <a:pt x="4182" y="46975"/>
                  </a:moveTo>
                  <a:cubicBezTo>
                    <a:pt x="3192" y="46918"/>
                    <a:pt x="2334" y="46289"/>
                    <a:pt x="1992" y="45356"/>
                  </a:cubicBezTo>
                  <a:cubicBezTo>
                    <a:pt x="1992" y="45356"/>
                    <a:pt x="-7057" y="20019"/>
                    <a:pt x="13421" y="6208"/>
                  </a:cubicBezTo>
                  <a:cubicBezTo>
                    <a:pt x="37425" y="-9889"/>
                    <a:pt x="67238" y="10304"/>
                    <a:pt x="68476" y="11161"/>
                  </a:cubicBezTo>
                  <a:cubicBezTo>
                    <a:pt x="69552" y="11923"/>
                    <a:pt x="69809" y="13418"/>
                    <a:pt x="69047" y="14495"/>
                  </a:cubicBezTo>
                  <a:cubicBezTo>
                    <a:pt x="68286" y="15571"/>
                    <a:pt x="66790" y="15828"/>
                    <a:pt x="65714" y="15066"/>
                  </a:cubicBezTo>
                  <a:cubicBezTo>
                    <a:pt x="65714" y="15066"/>
                    <a:pt x="37139" y="-3984"/>
                    <a:pt x="16088" y="10209"/>
                  </a:cubicBezTo>
                  <a:cubicBezTo>
                    <a:pt x="-1342" y="21829"/>
                    <a:pt x="6563" y="43546"/>
                    <a:pt x="6563" y="43736"/>
                  </a:cubicBezTo>
                  <a:cubicBezTo>
                    <a:pt x="7011" y="44975"/>
                    <a:pt x="6373" y="46337"/>
                    <a:pt x="5135" y="46785"/>
                  </a:cubicBezTo>
                  <a:close/>
                </a:path>
              </a:pathLst>
            </a:custGeom>
            <a:solidFill>
              <a:srgbClr val="5427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2" name="îśḻiḑe"/>
            <p:cNvSpPr/>
            <p:nvPr/>
          </p:nvSpPr>
          <p:spPr>
            <a:xfrm>
              <a:off x="5368068" y="5089132"/>
              <a:ext cx="351152" cy="285401"/>
            </a:xfrm>
            <a:custGeom>
              <a:avLst/>
              <a:gdLst>
                <a:gd name="connsiteX0" fmla="*/ 143554 w 145382"/>
                <a:gd name="connsiteY0" fmla="*/ 118160 h 118160"/>
                <a:gd name="connsiteX1" fmla="*/ 142125 w 145382"/>
                <a:gd name="connsiteY1" fmla="*/ 117684 h 118160"/>
                <a:gd name="connsiteX2" fmla="*/ 679 w 145382"/>
                <a:gd name="connsiteY2" fmla="*/ 3955 h 118160"/>
                <a:gd name="connsiteX3" fmla="*/ 679 w 145382"/>
                <a:gd name="connsiteY3" fmla="*/ 622 h 118160"/>
                <a:gd name="connsiteX4" fmla="*/ 4108 w 145382"/>
                <a:gd name="connsiteY4" fmla="*/ 622 h 118160"/>
                <a:gd name="connsiteX5" fmla="*/ 144697 w 145382"/>
                <a:gd name="connsiteY5" fmla="*/ 113493 h 118160"/>
                <a:gd name="connsiteX6" fmla="*/ 144697 w 145382"/>
                <a:gd name="connsiteY6" fmla="*/ 116922 h 118160"/>
                <a:gd name="connsiteX7" fmla="*/ 143554 w 145382"/>
                <a:gd name="connsiteY7" fmla="*/ 118160 h 11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382" h="118160">
                  <a:moveTo>
                    <a:pt x="143554" y="118160"/>
                  </a:moveTo>
                  <a:cubicBezTo>
                    <a:pt x="143039" y="118151"/>
                    <a:pt x="142544" y="117979"/>
                    <a:pt x="142125" y="117684"/>
                  </a:cubicBezTo>
                  <a:lnTo>
                    <a:pt x="679" y="3955"/>
                  </a:lnTo>
                  <a:cubicBezTo>
                    <a:pt x="-226" y="3032"/>
                    <a:pt x="-226" y="1546"/>
                    <a:pt x="679" y="622"/>
                  </a:cubicBezTo>
                  <a:cubicBezTo>
                    <a:pt x="1669" y="-207"/>
                    <a:pt x="3117" y="-207"/>
                    <a:pt x="4108" y="622"/>
                  </a:cubicBezTo>
                  <a:lnTo>
                    <a:pt x="144697" y="113493"/>
                  </a:lnTo>
                  <a:cubicBezTo>
                    <a:pt x="145611" y="114455"/>
                    <a:pt x="145611" y="115960"/>
                    <a:pt x="144697" y="116922"/>
                  </a:cubicBezTo>
                  <a:cubicBezTo>
                    <a:pt x="144477" y="117465"/>
                    <a:pt x="144077" y="117903"/>
                    <a:pt x="143554" y="118160"/>
                  </a:cubicBezTo>
                  <a:close/>
                </a:path>
              </a:pathLst>
            </a:custGeom>
            <a:solidFill>
              <a:srgbClr val="5427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3" name="iṩlide"/>
            <p:cNvSpPr/>
            <p:nvPr/>
          </p:nvSpPr>
          <p:spPr>
            <a:xfrm>
              <a:off x="5469366" y="5068049"/>
              <a:ext cx="352319" cy="285553"/>
            </a:xfrm>
            <a:custGeom>
              <a:avLst/>
              <a:gdLst>
                <a:gd name="connsiteX0" fmla="*/ 143716 w 145865"/>
                <a:gd name="connsiteY0" fmla="*/ 118221 h 118223"/>
                <a:gd name="connsiteX1" fmla="*/ 142192 w 145865"/>
                <a:gd name="connsiteY1" fmla="*/ 117744 h 118223"/>
                <a:gd name="connsiteX2" fmla="*/ 745 w 145865"/>
                <a:gd name="connsiteY2" fmla="*/ 4111 h 118223"/>
                <a:gd name="connsiteX3" fmla="*/ 650 w 145865"/>
                <a:gd name="connsiteY3" fmla="*/ 749 h 118223"/>
                <a:gd name="connsiteX4" fmla="*/ 3698 w 145865"/>
                <a:gd name="connsiteY4" fmla="*/ 396 h 118223"/>
                <a:gd name="connsiteX5" fmla="*/ 145144 w 145865"/>
                <a:gd name="connsiteY5" fmla="*/ 114030 h 118223"/>
                <a:gd name="connsiteX6" fmla="*/ 145249 w 145865"/>
                <a:gd name="connsiteY6" fmla="*/ 117259 h 118223"/>
                <a:gd name="connsiteX7" fmla="*/ 145144 w 145865"/>
                <a:gd name="connsiteY7" fmla="*/ 117363 h 118223"/>
                <a:gd name="connsiteX8" fmla="*/ 143716 w 145865"/>
                <a:gd name="connsiteY8" fmla="*/ 118221 h 11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865" h="118223">
                  <a:moveTo>
                    <a:pt x="143716" y="118221"/>
                  </a:moveTo>
                  <a:cubicBezTo>
                    <a:pt x="143163" y="118249"/>
                    <a:pt x="142630" y="118078"/>
                    <a:pt x="142192" y="117744"/>
                  </a:cubicBezTo>
                  <a:lnTo>
                    <a:pt x="745" y="4111"/>
                  </a:lnTo>
                  <a:cubicBezTo>
                    <a:pt x="-207" y="3206"/>
                    <a:pt x="-255" y="1701"/>
                    <a:pt x="650" y="749"/>
                  </a:cubicBezTo>
                  <a:cubicBezTo>
                    <a:pt x="1441" y="-99"/>
                    <a:pt x="2736" y="-242"/>
                    <a:pt x="3698" y="396"/>
                  </a:cubicBezTo>
                  <a:lnTo>
                    <a:pt x="145144" y="114030"/>
                  </a:lnTo>
                  <a:cubicBezTo>
                    <a:pt x="146068" y="114896"/>
                    <a:pt x="146106" y="116344"/>
                    <a:pt x="145249" y="117259"/>
                  </a:cubicBezTo>
                  <a:cubicBezTo>
                    <a:pt x="145211" y="117297"/>
                    <a:pt x="145182" y="117335"/>
                    <a:pt x="145144" y="117363"/>
                  </a:cubicBezTo>
                  <a:cubicBezTo>
                    <a:pt x="144782" y="117811"/>
                    <a:pt x="144277" y="118116"/>
                    <a:pt x="143716" y="118221"/>
                  </a:cubicBezTo>
                  <a:close/>
                </a:path>
              </a:pathLst>
            </a:custGeom>
            <a:solidFill>
              <a:srgbClr val="5427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4" name="işlíḑé"/>
            <p:cNvSpPr/>
            <p:nvPr/>
          </p:nvSpPr>
          <p:spPr>
            <a:xfrm>
              <a:off x="5557641" y="5054571"/>
              <a:ext cx="353239" cy="285736"/>
            </a:xfrm>
            <a:custGeom>
              <a:avLst/>
              <a:gdLst>
                <a:gd name="connsiteX0" fmla="*/ 143649 w 146246"/>
                <a:gd name="connsiteY0" fmla="*/ 118277 h 118299"/>
                <a:gd name="connsiteX1" fmla="*/ 142220 w 146246"/>
                <a:gd name="connsiteY1" fmla="*/ 117705 h 118299"/>
                <a:gd name="connsiteX2" fmla="*/ 679 w 146246"/>
                <a:gd name="connsiteY2" fmla="*/ 3977 h 118299"/>
                <a:gd name="connsiteX3" fmla="*/ 679 w 146246"/>
                <a:gd name="connsiteY3" fmla="*/ 643 h 118299"/>
                <a:gd name="connsiteX4" fmla="*/ 4012 w 146246"/>
                <a:gd name="connsiteY4" fmla="*/ 643 h 118299"/>
                <a:gd name="connsiteX5" fmla="*/ 145554 w 146246"/>
                <a:gd name="connsiteY5" fmla="*/ 114276 h 118299"/>
                <a:gd name="connsiteX6" fmla="*/ 145554 w 146246"/>
                <a:gd name="connsiteY6" fmla="*/ 117705 h 118299"/>
                <a:gd name="connsiteX7" fmla="*/ 143649 w 146246"/>
                <a:gd name="connsiteY7" fmla="*/ 118277 h 118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246" h="118299">
                  <a:moveTo>
                    <a:pt x="143649" y="118277"/>
                  </a:moveTo>
                  <a:cubicBezTo>
                    <a:pt x="143116" y="118277"/>
                    <a:pt x="142611" y="118067"/>
                    <a:pt x="142220" y="117705"/>
                  </a:cubicBezTo>
                  <a:lnTo>
                    <a:pt x="679" y="3977"/>
                  </a:lnTo>
                  <a:cubicBezTo>
                    <a:pt x="-226" y="3053"/>
                    <a:pt x="-226" y="1567"/>
                    <a:pt x="679" y="643"/>
                  </a:cubicBezTo>
                  <a:cubicBezTo>
                    <a:pt x="1622" y="-214"/>
                    <a:pt x="3070" y="-214"/>
                    <a:pt x="4012" y="643"/>
                  </a:cubicBezTo>
                  <a:lnTo>
                    <a:pt x="145554" y="114276"/>
                  </a:lnTo>
                  <a:cubicBezTo>
                    <a:pt x="146478" y="115238"/>
                    <a:pt x="146478" y="116743"/>
                    <a:pt x="145554" y="117705"/>
                  </a:cubicBezTo>
                  <a:cubicBezTo>
                    <a:pt x="145030" y="118162"/>
                    <a:pt x="144335" y="118372"/>
                    <a:pt x="143649" y="118277"/>
                  </a:cubicBezTo>
                  <a:close/>
                </a:path>
              </a:pathLst>
            </a:custGeom>
            <a:solidFill>
              <a:srgbClr val="5427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5" name="iSļîďê"/>
            <p:cNvSpPr/>
            <p:nvPr/>
          </p:nvSpPr>
          <p:spPr>
            <a:xfrm>
              <a:off x="5199057" y="5224094"/>
              <a:ext cx="254250" cy="116158"/>
            </a:xfrm>
            <a:custGeom>
              <a:avLst/>
              <a:gdLst>
                <a:gd name="connsiteX0" fmla="*/ 2262 w 105263"/>
                <a:gd name="connsiteY0" fmla="*/ 48091 h 48091"/>
                <a:gd name="connsiteX1" fmla="*/ 643 w 105263"/>
                <a:gd name="connsiteY1" fmla="*/ 47520 h 48091"/>
                <a:gd name="connsiteX2" fmla="*/ 643 w 105263"/>
                <a:gd name="connsiteY2" fmla="*/ 44186 h 48091"/>
                <a:gd name="connsiteX3" fmla="*/ 23027 w 105263"/>
                <a:gd name="connsiteY3" fmla="*/ 17611 h 48091"/>
                <a:gd name="connsiteX4" fmla="*/ 85987 w 105263"/>
                <a:gd name="connsiteY4" fmla="*/ 7038 h 48091"/>
                <a:gd name="connsiteX5" fmla="*/ 104085 w 105263"/>
                <a:gd name="connsiteY5" fmla="*/ 17706 h 48091"/>
                <a:gd name="connsiteX6" fmla="*/ 104942 w 105263"/>
                <a:gd name="connsiteY6" fmla="*/ 21040 h 48091"/>
                <a:gd name="connsiteX7" fmla="*/ 101608 w 105263"/>
                <a:gd name="connsiteY7" fmla="*/ 21802 h 48091"/>
                <a:gd name="connsiteX8" fmla="*/ 83606 w 105263"/>
                <a:gd name="connsiteY8" fmla="*/ 11134 h 48091"/>
                <a:gd name="connsiteX9" fmla="*/ 26456 w 105263"/>
                <a:gd name="connsiteY9" fmla="*/ 20659 h 48091"/>
                <a:gd name="connsiteX10" fmla="*/ 3977 w 105263"/>
                <a:gd name="connsiteY10" fmla="*/ 47043 h 48091"/>
                <a:gd name="connsiteX11" fmla="*/ 2262 w 105263"/>
                <a:gd name="connsiteY11" fmla="*/ 48091 h 4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263" h="48091">
                  <a:moveTo>
                    <a:pt x="2262" y="48091"/>
                  </a:moveTo>
                  <a:cubicBezTo>
                    <a:pt x="1672" y="48091"/>
                    <a:pt x="1100" y="47891"/>
                    <a:pt x="643" y="47520"/>
                  </a:cubicBezTo>
                  <a:cubicBezTo>
                    <a:pt x="-214" y="46577"/>
                    <a:pt x="-214" y="45129"/>
                    <a:pt x="643" y="44186"/>
                  </a:cubicBezTo>
                  <a:lnTo>
                    <a:pt x="23027" y="17611"/>
                  </a:lnTo>
                  <a:cubicBezTo>
                    <a:pt x="38533" y="-953"/>
                    <a:pt x="65260" y="-5449"/>
                    <a:pt x="85987" y="7038"/>
                  </a:cubicBezTo>
                  <a:lnTo>
                    <a:pt x="104085" y="17706"/>
                  </a:lnTo>
                  <a:cubicBezTo>
                    <a:pt x="105218" y="18402"/>
                    <a:pt x="105599" y="19878"/>
                    <a:pt x="104942" y="21040"/>
                  </a:cubicBezTo>
                  <a:cubicBezTo>
                    <a:pt x="104189" y="22107"/>
                    <a:pt x="102751" y="22431"/>
                    <a:pt x="101608" y="21802"/>
                  </a:cubicBezTo>
                  <a:lnTo>
                    <a:pt x="83606" y="11134"/>
                  </a:lnTo>
                  <a:cubicBezTo>
                    <a:pt x="64813" y="-191"/>
                    <a:pt x="40562" y="3848"/>
                    <a:pt x="26456" y="20659"/>
                  </a:cubicBezTo>
                  <a:lnTo>
                    <a:pt x="3977" y="47043"/>
                  </a:lnTo>
                  <a:cubicBezTo>
                    <a:pt x="3586" y="47624"/>
                    <a:pt x="2958" y="48015"/>
                    <a:pt x="2262" y="48091"/>
                  </a:cubicBezTo>
                  <a:close/>
                </a:path>
              </a:pathLst>
            </a:custGeom>
            <a:solidFill>
              <a:srgbClr val="5427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6" name="i$ļíḋè"/>
            <p:cNvSpPr/>
            <p:nvPr/>
          </p:nvSpPr>
          <p:spPr>
            <a:xfrm>
              <a:off x="6682227" y="5203822"/>
              <a:ext cx="324931" cy="97369"/>
            </a:xfrm>
            <a:custGeom>
              <a:avLst/>
              <a:gdLst>
                <a:gd name="connsiteX0" fmla="*/ 131825 w 134526"/>
                <a:gd name="connsiteY0" fmla="*/ 40292 h 40312"/>
                <a:gd name="connsiteX1" fmla="*/ 131825 w 134526"/>
                <a:gd name="connsiteY1" fmla="*/ 40292 h 40312"/>
                <a:gd name="connsiteX2" fmla="*/ 64388 w 134526"/>
                <a:gd name="connsiteY2" fmla="*/ 21242 h 40312"/>
                <a:gd name="connsiteX3" fmla="*/ 3237 w 134526"/>
                <a:gd name="connsiteY3" fmla="*/ 5144 h 40312"/>
                <a:gd name="connsiteX4" fmla="*/ 237 w 134526"/>
                <a:gd name="connsiteY4" fmla="*/ 3935 h 40312"/>
                <a:gd name="connsiteX5" fmla="*/ 189 w 134526"/>
                <a:gd name="connsiteY5" fmla="*/ 3811 h 40312"/>
                <a:gd name="connsiteX6" fmla="*/ 1465 w 134526"/>
                <a:gd name="connsiteY6" fmla="*/ 696 h 40312"/>
                <a:gd name="connsiteX7" fmla="*/ 1522 w 134526"/>
                <a:gd name="connsiteY7" fmla="*/ 668 h 40312"/>
                <a:gd name="connsiteX8" fmla="*/ 66388 w 134526"/>
                <a:gd name="connsiteY8" fmla="*/ 16956 h 40312"/>
                <a:gd name="connsiteX9" fmla="*/ 132491 w 134526"/>
                <a:gd name="connsiteY9" fmla="*/ 35529 h 40312"/>
                <a:gd name="connsiteX10" fmla="*/ 134501 w 134526"/>
                <a:gd name="connsiteY10" fmla="*/ 38235 h 40312"/>
                <a:gd name="connsiteX11" fmla="*/ 134492 w 134526"/>
                <a:gd name="connsiteY11" fmla="*/ 38292 h 40312"/>
                <a:gd name="connsiteX12" fmla="*/ 131825 w 134526"/>
                <a:gd name="connsiteY12" fmla="*/ 40292 h 40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526" h="40312">
                  <a:moveTo>
                    <a:pt x="131825" y="40292"/>
                  </a:moveTo>
                  <a:lnTo>
                    <a:pt x="131825" y="40292"/>
                  </a:lnTo>
                  <a:cubicBezTo>
                    <a:pt x="108650" y="36729"/>
                    <a:pt x="86000" y="30338"/>
                    <a:pt x="64388" y="21242"/>
                  </a:cubicBezTo>
                  <a:cubicBezTo>
                    <a:pt x="21430" y="763"/>
                    <a:pt x="3428" y="5049"/>
                    <a:pt x="3237" y="5144"/>
                  </a:cubicBezTo>
                  <a:cubicBezTo>
                    <a:pt x="2075" y="5640"/>
                    <a:pt x="732" y="5097"/>
                    <a:pt x="237" y="3935"/>
                  </a:cubicBezTo>
                  <a:cubicBezTo>
                    <a:pt x="218" y="3897"/>
                    <a:pt x="208" y="3849"/>
                    <a:pt x="189" y="3811"/>
                  </a:cubicBezTo>
                  <a:cubicBezTo>
                    <a:pt x="-325" y="2601"/>
                    <a:pt x="246" y="1201"/>
                    <a:pt x="1465" y="696"/>
                  </a:cubicBezTo>
                  <a:cubicBezTo>
                    <a:pt x="1484" y="687"/>
                    <a:pt x="1504" y="677"/>
                    <a:pt x="1522" y="668"/>
                  </a:cubicBezTo>
                  <a:cubicBezTo>
                    <a:pt x="1522" y="668"/>
                    <a:pt x="20572" y="-5047"/>
                    <a:pt x="66388" y="16956"/>
                  </a:cubicBezTo>
                  <a:cubicBezTo>
                    <a:pt x="87590" y="25785"/>
                    <a:pt x="109793" y="32024"/>
                    <a:pt x="132491" y="35529"/>
                  </a:cubicBezTo>
                  <a:cubicBezTo>
                    <a:pt x="133796" y="35720"/>
                    <a:pt x="134692" y="36929"/>
                    <a:pt x="134501" y="38235"/>
                  </a:cubicBezTo>
                  <a:cubicBezTo>
                    <a:pt x="134501" y="38253"/>
                    <a:pt x="134492" y="38273"/>
                    <a:pt x="134492" y="38292"/>
                  </a:cubicBezTo>
                  <a:cubicBezTo>
                    <a:pt x="134291" y="39578"/>
                    <a:pt x="133110" y="40463"/>
                    <a:pt x="131825" y="40292"/>
                  </a:cubicBezTo>
                  <a:close/>
                </a:path>
              </a:pathLst>
            </a:custGeom>
            <a:solidFill>
              <a:srgbClr val="5427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7" name="íśľídê"/>
            <p:cNvSpPr/>
            <p:nvPr/>
          </p:nvSpPr>
          <p:spPr>
            <a:xfrm>
              <a:off x="6788487" y="5168219"/>
              <a:ext cx="211674" cy="84995"/>
            </a:xfrm>
            <a:custGeom>
              <a:avLst/>
              <a:gdLst>
                <a:gd name="connsiteX0" fmla="*/ 85546 w 87636"/>
                <a:gd name="connsiteY0" fmla="*/ 35125 h 35189"/>
                <a:gd name="connsiteX1" fmla="*/ 84308 w 87636"/>
                <a:gd name="connsiteY1" fmla="*/ 35125 h 35189"/>
                <a:gd name="connsiteX2" fmla="*/ 50780 w 87636"/>
                <a:gd name="connsiteY2" fmla="*/ 13408 h 35189"/>
                <a:gd name="connsiteX3" fmla="*/ 3155 w 87636"/>
                <a:gd name="connsiteY3" fmla="*/ 7598 h 35189"/>
                <a:gd name="connsiteX4" fmla="*/ 107 w 87636"/>
                <a:gd name="connsiteY4" fmla="*/ 6074 h 35189"/>
                <a:gd name="connsiteX5" fmla="*/ 1631 w 87636"/>
                <a:gd name="connsiteY5" fmla="*/ 3026 h 35189"/>
                <a:gd name="connsiteX6" fmla="*/ 52875 w 87636"/>
                <a:gd name="connsiteY6" fmla="*/ 9408 h 35189"/>
                <a:gd name="connsiteX7" fmla="*/ 86594 w 87636"/>
                <a:gd name="connsiteY7" fmla="*/ 30743 h 35189"/>
                <a:gd name="connsiteX8" fmla="*/ 87261 w 87636"/>
                <a:gd name="connsiteY8" fmla="*/ 34077 h 35189"/>
                <a:gd name="connsiteX9" fmla="*/ 85546 w 87636"/>
                <a:gd name="connsiteY9" fmla="*/ 35125 h 35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636" h="35189">
                  <a:moveTo>
                    <a:pt x="85546" y="35125"/>
                  </a:moveTo>
                  <a:cubicBezTo>
                    <a:pt x="85137" y="35211"/>
                    <a:pt x="84717" y="35211"/>
                    <a:pt x="84308" y="35125"/>
                  </a:cubicBezTo>
                  <a:lnTo>
                    <a:pt x="50780" y="13408"/>
                  </a:lnTo>
                  <a:cubicBezTo>
                    <a:pt x="36616" y="4331"/>
                    <a:pt x="19090" y="2197"/>
                    <a:pt x="3155" y="7598"/>
                  </a:cubicBezTo>
                  <a:cubicBezTo>
                    <a:pt x="1898" y="7979"/>
                    <a:pt x="555" y="7312"/>
                    <a:pt x="107" y="6074"/>
                  </a:cubicBezTo>
                  <a:cubicBezTo>
                    <a:pt x="-274" y="4817"/>
                    <a:pt x="393" y="3473"/>
                    <a:pt x="1631" y="3026"/>
                  </a:cubicBezTo>
                  <a:cubicBezTo>
                    <a:pt x="18805" y="-2623"/>
                    <a:pt x="37607" y="-289"/>
                    <a:pt x="52875" y="9408"/>
                  </a:cubicBezTo>
                  <a:lnTo>
                    <a:pt x="86594" y="30743"/>
                  </a:lnTo>
                  <a:cubicBezTo>
                    <a:pt x="87661" y="31505"/>
                    <a:pt x="87956" y="32963"/>
                    <a:pt x="87261" y="34077"/>
                  </a:cubicBezTo>
                  <a:cubicBezTo>
                    <a:pt x="86870" y="34658"/>
                    <a:pt x="86241" y="35049"/>
                    <a:pt x="85546" y="35125"/>
                  </a:cubicBezTo>
                  <a:close/>
                </a:path>
              </a:pathLst>
            </a:custGeom>
            <a:solidFill>
              <a:srgbClr val="5427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8" name="is1íḓé"/>
            <p:cNvSpPr/>
            <p:nvPr/>
          </p:nvSpPr>
          <p:spPr>
            <a:xfrm>
              <a:off x="6938153" y="5080712"/>
              <a:ext cx="283369" cy="239325"/>
            </a:xfrm>
            <a:custGeom>
              <a:avLst/>
              <a:gdLst>
                <a:gd name="connsiteX0" fmla="*/ 114831 w 117319"/>
                <a:gd name="connsiteY0" fmla="*/ 99072 h 99084"/>
                <a:gd name="connsiteX1" fmla="*/ 113212 w 117319"/>
                <a:gd name="connsiteY1" fmla="*/ 98500 h 99084"/>
                <a:gd name="connsiteX2" fmla="*/ 721 w 117319"/>
                <a:gd name="connsiteY2" fmla="*/ 4012 h 99084"/>
                <a:gd name="connsiteX3" fmla="*/ 617 w 117319"/>
                <a:gd name="connsiteY3" fmla="*/ 783 h 99084"/>
                <a:gd name="connsiteX4" fmla="*/ 721 w 117319"/>
                <a:gd name="connsiteY4" fmla="*/ 679 h 99084"/>
                <a:gd name="connsiteX5" fmla="*/ 4055 w 117319"/>
                <a:gd name="connsiteY5" fmla="*/ 679 h 99084"/>
                <a:gd name="connsiteX6" fmla="*/ 116641 w 117319"/>
                <a:gd name="connsiteY6" fmla="*/ 95167 h 99084"/>
                <a:gd name="connsiteX7" fmla="*/ 116641 w 117319"/>
                <a:gd name="connsiteY7" fmla="*/ 98500 h 99084"/>
                <a:gd name="connsiteX8" fmla="*/ 114831 w 117319"/>
                <a:gd name="connsiteY8" fmla="*/ 99072 h 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19" h="99084">
                  <a:moveTo>
                    <a:pt x="114831" y="99072"/>
                  </a:moveTo>
                  <a:cubicBezTo>
                    <a:pt x="114240" y="99072"/>
                    <a:pt x="113669" y="98872"/>
                    <a:pt x="113212" y="98500"/>
                  </a:cubicBezTo>
                  <a:lnTo>
                    <a:pt x="721" y="4012"/>
                  </a:lnTo>
                  <a:cubicBezTo>
                    <a:pt x="-202" y="3146"/>
                    <a:pt x="-241" y="1698"/>
                    <a:pt x="617" y="783"/>
                  </a:cubicBezTo>
                  <a:cubicBezTo>
                    <a:pt x="655" y="745"/>
                    <a:pt x="683" y="707"/>
                    <a:pt x="721" y="679"/>
                  </a:cubicBezTo>
                  <a:cubicBezTo>
                    <a:pt x="1645" y="-226"/>
                    <a:pt x="3131" y="-226"/>
                    <a:pt x="4055" y="679"/>
                  </a:cubicBezTo>
                  <a:lnTo>
                    <a:pt x="116641" y="95167"/>
                  </a:lnTo>
                  <a:cubicBezTo>
                    <a:pt x="117546" y="96091"/>
                    <a:pt x="117546" y="97577"/>
                    <a:pt x="116641" y="98500"/>
                  </a:cubicBezTo>
                  <a:cubicBezTo>
                    <a:pt x="116145" y="98929"/>
                    <a:pt x="115488" y="99139"/>
                    <a:pt x="114831" y="99072"/>
                  </a:cubicBezTo>
                  <a:close/>
                </a:path>
              </a:pathLst>
            </a:custGeom>
            <a:solidFill>
              <a:srgbClr val="5427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9" name="í$ḻïḋe"/>
            <p:cNvSpPr/>
            <p:nvPr/>
          </p:nvSpPr>
          <p:spPr>
            <a:xfrm>
              <a:off x="7034203" y="5041371"/>
              <a:ext cx="297060" cy="267609"/>
            </a:xfrm>
            <a:custGeom>
              <a:avLst/>
              <a:gdLst>
                <a:gd name="connsiteX0" fmla="*/ 120499 w 122987"/>
                <a:gd name="connsiteY0" fmla="*/ 110788 h 110794"/>
                <a:gd name="connsiteX1" fmla="*/ 118975 w 122987"/>
                <a:gd name="connsiteY1" fmla="*/ 110216 h 110794"/>
                <a:gd name="connsiteX2" fmla="*/ 770 w 122987"/>
                <a:gd name="connsiteY2" fmla="*/ 4012 h 110794"/>
                <a:gd name="connsiteX3" fmla="*/ 522 w 122987"/>
                <a:gd name="connsiteY3" fmla="*/ 926 h 110794"/>
                <a:gd name="connsiteX4" fmla="*/ 770 w 122987"/>
                <a:gd name="connsiteY4" fmla="*/ 679 h 110794"/>
                <a:gd name="connsiteX5" fmla="*/ 4104 w 122987"/>
                <a:gd name="connsiteY5" fmla="*/ 679 h 110794"/>
                <a:gd name="connsiteX6" fmla="*/ 122309 w 122987"/>
                <a:gd name="connsiteY6" fmla="*/ 106883 h 110794"/>
                <a:gd name="connsiteX7" fmla="*/ 122309 w 122987"/>
                <a:gd name="connsiteY7" fmla="*/ 110216 h 110794"/>
                <a:gd name="connsiteX8" fmla="*/ 120499 w 122987"/>
                <a:gd name="connsiteY8" fmla="*/ 110788 h 11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987" h="110794">
                  <a:moveTo>
                    <a:pt x="120499" y="110788"/>
                  </a:moveTo>
                  <a:cubicBezTo>
                    <a:pt x="119947" y="110769"/>
                    <a:pt x="119404" y="110569"/>
                    <a:pt x="118975" y="110216"/>
                  </a:cubicBezTo>
                  <a:lnTo>
                    <a:pt x="770" y="4012"/>
                  </a:lnTo>
                  <a:cubicBezTo>
                    <a:pt x="-154" y="3231"/>
                    <a:pt x="-259" y="1841"/>
                    <a:pt x="522" y="926"/>
                  </a:cubicBezTo>
                  <a:cubicBezTo>
                    <a:pt x="598" y="831"/>
                    <a:pt x="684" y="755"/>
                    <a:pt x="770" y="679"/>
                  </a:cubicBezTo>
                  <a:cubicBezTo>
                    <a:pt x="1694" y="-226"/>
                    <a:pt x="3180" y="-226"/>
                    <a:pt x="4104" y="679"/>
                  </a:cubicBezTo>
                  <a:lnTo>
                    <a:pt x="122309" y="106883"/>
                  </a:lnTo>
                  <a:cubicBezTo>
                    <a:pt x="123214" y="107806"/>
                    <a:pt x="123214" y="109292"/>
                    <a:pt x="122309" y="110216"/>
                  </a:cubicBezTo>
                  <a:cubicBezTo>
                    <a:pt x="121804" y="110635"/>
                    <a:pt x="121157" y="110835"/>
                    <a:pt x="120499" y="110788"/>
                  </a:cubicBezTo>
                  <a:close/>
                </a:path>
              </a:pathLst>
            </a:custGeom>
            <a:solidFill>
              <a:srgbClr val="5427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0" name="íṧľíḋé"/>
            <p:cNvSpPr/>
            <p:nvPr/>
          </p:nvSpPr>
          <p:spPr>
            <a:xfrm>
              <a:off x="7118398" y="5008126"/>
              <a:ext cx="308359" cy="287724"/>
            </a:xfrm>
            <a:custGeom>
              <a:avLst/>
              <a:gdLst>
                <a:gd name="connsiteX0" fmla="*/ 125075 w 127665"/>
                <a:gd name="connsiteY0" fmla="*/ 119122 h 119122"/>
                <a:gd name="connsiteX1" fmla="*/ 123741 w 127665"/>
                <a:gd name="connsiteY1" fmla="*/ 118455 h 119122"/>
                <a:gd name="connsiteX2" fmla="*/ 774 w 127665"/>
                <a:gd name="connsiteY2" fmla="*/ 4155 h 119122"/>
                <a:gd name="connsiteX3" fmla="*/ 631 w 127665"/>
                <a:gd name="connsiteY3" fmla="*/ 774 h 119122"/>
                <a:gd name="connsiteX4" fmla="*/ 4012 w 127665"/>
                <a:gd name="connsiteY4" fmla="*/ 631 h 119122"/>
                <a:gd name="connsiteX5" fmla="*/ 126980 w 127665"/>
                <a:gd name="connsiteY5" fmla="*/ 114931 h 119122"/>
                <a:gd name="connsiteX6" fmla="*/ 126980 w 127665"/>
                <a:gd name="connsiteY6" fmla="*/ 118360 h 119122"/>
                <a:gd name="connsiteX7" fmla="*/ 125075 w 127665"/>
                <a:gd name="connsiteY7" fmla="*/ 119122 h 119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7665" h="119122">
                  <a:moveTo>
                    <a:pt x="125075" y="119122"/>
                  </a:moveTo>
                  <a:cubicBezTo>
                    <a:pt x="124580" y="119027"/>
                    <a:pt x="124113" y="118798"/>
                    <a:pt x="123741" y="118455"/>
                  </a:cubicBezTo>
                  <a:lnTo>
                    <a:pt x="774" y="4155"/>
                  </a:lnTo>
                  <a:cubicBezTo>
                    <a:pt x="-198" y="3260"/>
                    <a:pt x="-265" y="1745"/>
                    <a:pt x="631" y="774"/>
                  </a:cubicBezTo>
                  <a:cubicBezTo>
                    <a:pt x="1526" y="-198"/>
                    <a:pt x="3041" y="-264"/>
                    <a:pt x="4012" y="631"/>
                  </a:cubicBezTo>
                  <a:lnTo>
                    <a:pt x="126980" y="114931"/>
                  </a:lnTo>
                  <a:cubicBezTo>
                    <a:pt x="127894" y="115893"/>
                    <a:pt x="127894" y="117398"/>
                    <a:pt x="126980" y="118360"/>
                  </a:cubicBezTo>
                  <a:cubicBezTo>
                    <a:pt x="126475" y="118865"/>
                    <a:pt x="125789" y="119141"/>
                    <a:pt x="125075" y="119122"/>
                  </a:cubicBezTo>
                  <a:close/>
                </a:path>
              </a:pathLst>
            </a:custGeom>
            <a:solidFill>
              <a:srgbClr val="5427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1" name="íşľidè"/>
            <p:cNvSpPr/>
            <p:nvPr/>
          </p:nvSpPr>
          <p:spPr>
            <a:xfrm>
              <a:off x="4876570" y="5051752"/>
              <a:ext cx="277563" cy="311506"/>
            </a:xfrm>
            <a:custGeom>
              <a:avLst/>
              <a:gdLst>
                <a:gd name="connsiteX0" fmla="*/ 114916 w 114915"/>
                <a:gd name="connsiteY0" fmla="*/ 23336 h 128968"/>
                <a:gd name="connsiteX1" fmla="*/ 68529 w 114915"/>
                <a:gd name="connsiteY1" fmla="*/ 128969 h 128968"/>
                <a:gd name="connsiteX2" fmla="*/ 25381 w 114915"/>
                <a:gd name="connsiteY2" fmla="*/ 123063 h 128968"/>
                <a:gd name="connsiteX3" fmla="*/ 4045 w 114915"/>
                <a:gd name="connsiteY3" fmla="*/ 23527 h 128968"/>
                <a:gd name="connsiteX4" fmla="*/ 11951 w 114915"/>
                <a:gd name="connsiteY4" fmla="*/ 0 h 128968"/>
                <a:gd name="connsiteX5" fmla="*/ 114916 w 114915"/>
                <a:gd name="connsiteY5" fmla="*/ 23336 h 128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915" h="128968">
                  <a:moveTo>
                    <a:pt x="114916" y="23336"/>
                  </a:moveTo>
                  <a:lnTo>
                    <a:pt x="68529" y="128969"/>
                  </a:lnTo>
                  <a:lnTo>
                    <a:pt x="25381" y="123063"/>
                  </a:lnTo>
                  <a:cubicBezTo>
                    <a:pt x="3378" y="104013"/>
                    <a:pt x="-6052" y="64675"/>
                    <a:pt x="4045" y="23527"/>
                  </a:cubicBezTo>
                  <a:cubicBezTo>
                    <a:pt x="5912" y="15450"/>
                    <a:pt x="8560" y="7573"/>
                    <a:pt x="11951" y="0"/>
                  </a:cubicBezTo>
                  <a:cubicBezTo>
                    <a:pt x="54813" y="9430"/>
                    <a:pt x="114916" y="23336"/>
                    <a:pt x="114916" y="23336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2" name="îŝ1ïḓê"/>
            <p:cNvSpPr/>
            <p:nvPr/>
          </p:nvSpPr>
          <p:spPr>
            <a:xfrm>
              <a:off x="6423094" y="5009882"/>
              <a:ext cx="284896" cy="304373"/>
            </a:xfrm>
            <a:custGeom>
              <a:avLst/>
              <a:gdLst>
                <a:gd name="connsiteX0" fmla="*/ 117952 w 117951"/>
                <a:gd name="connsiteY0" fmla="*/ 23050 h 126015"/>
                <a:gd name="connsiteX1" fmla="*/ 54515 w 117951"/>
                <a:gd name="connsiteY1" fmla="*/ 126016 h 126015"/>
                <a:gd name="connsiteX2" fmla="*/ 6033 w 117951"/>
                <a:gd name="connsiteY2" fmla="*/ 111919 h 126015"/>
                <a:gd name="connsiteX3" fmla="*/ 6699 w 117951"/>
                <a:gd name="connsiteY3" fmla="*/ 34957 h 126015"/>
                <a:gd name="connsiteX4" fmla="*/ 23749 w 117951"/>
                <a:gd name="connsiteY4" fmla="*/ 0 h 126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51" h="126015">
                  <a:moveTo>
                    <a:pt x="117952" y="23050"/>
                  </a:moveTo>
                  <a:lnTo>
                    <a:pt x="54515" y="126016"/>
                  </a:lnTo>
                  <a:lnTo>
                    <a:pt x="6033" y="111919"/>
                  </a:lnTo>
                  <a:cubicBezTo>
                    <a:pt x="-2235" y="86896"/>
                    <a:pt x="-1997" y="59836"/>
                    <a:pt x="6699" y="34957"/>
                  </a:cubicBezTo>
                  <a:cubicBezTo>
                    <a:pt x="10614" y="22527"/>
                    <a:pt x="16358" y="10744"/>
                    <a:pt x="23749" y="0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3" name="îṧḻiḋè"/>
            <p:cNvSpPr/>
            <p:nvPr/>
          </p:nvSpPr>
          <p:spPr>
            <a:xfrm>
              <a:off x="3603963" y="5363029"/>
              <a:ext cx="1144569" cy="120322"/>
            </a:xfrm>
            <a:custGeom>
              <a:avLst/>
              <a:gdLst>
                <a:gd name="connsiteX0" fmla="*/ 471678 w 473868"/>
                <a:gd name="connsiteY0" fmla="*/ 49816 h 49815"/>
                <a:gd name="connsiteX1" fmla="*/ 471678 w 473868"/>
                <a:gd name="connsiteY1" fmla="*/ 49816 h 49815"/>
                <a:gd name="connsiteX2" fmla="*/ 2381 w 473868"/>
                <a:gd name="connsiteY2" fmla="*/ 4763 h 49815"/>
                <a:gd name="connsiteX3" fmla="*/ 0 w 473868"/>
                <a:gd name="connsiteY3" fmla="*/ 2381 h 49815"/>
                <a:gd name="connsiteX4" fmla="*/ 2381 w 473868"/>
                <a:gd name="connsiteY4" fmla="*/ 0 h 49815"/>
                <a:gd name="connsiteX5" fmla="*/ 471488 w 473868"/>
                <a:gd name="connsiteY5" fmla="*/ 45053 h 49815"/>
                <a:gd name="connsiteX6" fmla="*/ 473869 w 473868"/>
                <a:gd name="connsiteY6" fmla="*/ 47435 h 49815"/>
                <a:gd name="connsiteX7" fmla="*/ 471488 w 473868"/>
                <a:gd name="connsiteY7" fmla="*/ 49816 h 49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3868" h="49815">
                  <a:moveTo>
                    <a:pt x="471678" y="49816"/>
                  </a:moveTo>
                  <a:lnTo>
                    <a:pt x="471678" y="49816"/>
                  </a:lnTo>
                  <a:cubicBezTo>
                    <a:pt x="376428" y="43053"/>
                    <a:pt x="6096" y="5144"/>
                    <a:pt x="2381" y="4763"/>
                  </a:cubicBezTo>
                  <a:cubicBezTo>
                    <a:pt x="1067" y="4763"/>
                    <a:pt x="0" y="3696"/>
                    <a:pt x="0" y="2381"/>
                  </a:cubicBezTo>
                  <a:cubicBezTo>
                    <a:pt x="0" y="1067"/>
                    <a:pt x="1067" y="0"/>
                    <a:pt x="2381" y="0"/>
                  </a:cubicBezTo>
                  <a:cubicBezTo>
                    <a:pt x="6096" y="0"/>
                    <a:pt x="375952" y="38100"/>
                    <a:pt x="471488" y="45053"/>
                  </a:cubicBezTo>
                  <a:cubicBezTo>
                    <a:pt x="472802" y="45053"/>
                    <a:pt x="473869" y="46120"/>
                    <a:pt x="473869" y="47435"/>
                  </a:cubicBezTo>
                  <a:cubicBezTo>
                    <a:pt x="473869" y="48749"/>
                    <a:pt x="472802" y="49816"/>
                    <a:pt x="471488" y="49816"/>
                  </a:cubicBezTo>
                  <a:close/>
                </a:path>
              </a:pathLst>
            </a:custGeom>
            <a:solidFill>
              <a:srgbClr val="7523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4" name="îŝľïḋê"/>
            <p:cNvSpPr/>
            <p:nvPr/>
          </p:nvSpPr>
          <p:spPr>
            <a:xfrm>
              <a:off x="3513485" y="3712866"/>
              <a:ext cx="217746" cy="799153"/>
            </a:xfrm>
            <a:custGeom>
              <a:avLst/>
              <a:gdLst>
                <a:gd name="connsiteX0" fmla="*/ 88227 w 90150"/>
                <a:gd name="connsiteY0" fmla="*/ 330862 h 330861"/>
                <a:gd name="connsiteX1" fmla="*/ 85845 w 90150"/>
                <a:gd name="connsiteY1" fmla="*/ 328766 h 330861"/>
                <a:gd name="connsiteX2" fmla="*/ 62890 w 90150"/>
                <a:gd name="connsiteY2" fmla="*/ 154554 h 330861"/>
                <a:gd name="connsiteX3" fmla="*/ 6216 w 90150"/>
                <a:gd name="connsiteY3" fmla="*/ 11679 h 330861"/>
                <a:gd name="connsiteX4" fmla="*/ 692 w 90150"/>
                <a:gd name="connsiteY4" fmla="*/ 4059 h 330861"/>
                <a:gd name="connsiteX5" fmla="*/ 701 w 90150"/>
                <a:gd name="connsiteY5" fmla="*/ 687 h 330861"/>
                <a:gd name="connsiteX6" fmla="*/ 4073 w 90150"/>
                <a:gd name="connsiteY6" fmla="*/ 706 h 330861"/>
                <a:gd name="connsiteX7" fmla="*/ 4502 w 90150"/>
                <a:gd name="connsiteY7" fmla="*/ 1297 h 330861"/>
                <a:gd name="connsiteX8" fmla="*/ 10026 w 90150"/>
                <a:gd name="connsiteY8" fmla="*/ 8917 h 330861"/>
                <a:gd name="connsiteX9" fmla="*/ 67176 w 90150"/>
                <a:gd name="connsiteY9" fmla="*/ 153506 h 330861"/>
                <a:gd name="connsiteX10" fmla="*/ 90131 w 90150"/>
                <a:gd name="connsiteY10" fmla="*/ 327718 h 330861"/>
                <a:gd name="connsiteX11" fmla="*/ 88074 w 90150"/>
                <a:gd name="connsiteY11" fmla="*/ 330385 h 330861"/>
                <a:gd name="connsiteX12" fmla="*/ 88036 w 90150"/>
                <a:gd name="connsiteY12" fmla="*/ 330385 h 33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0150" h="330861">
                  <a:moveTo>
                    <a:pt x="88227" y="330862"/>
                  </a:moveTo>
                  <a:cubicBezTo>
                    <a:pt x="87026" y="330833"/>
                    <a:pt x="86026" y="329947"/>
                    <a:pt x="85845" y="328766"/>
                  </a:cubicBezTo>
                  <a:lnTo>
                    <a:pt x="62890" y="154554"/>
                  </a:lnTo>
                  <a:cubicBezTo>
                    <a:pt x="56213" y="102947"/>
                    <a:pt x="36725" y="53827"/>
                    <a:pt x="6216" y="11679"/>
                  </a:cubicBezTo>
                  <a:lnTo>
                    <a:pt x="692" y="4059"/>
                  </a:lnTo>
                  <a:cubicBezTo>
                    <a:pt x="-232" y="3126"/>
                    <a:pt x="-232" y="1620"/>
                    <a:pt x="701" y="687"/>
                  </a:cubicBezTo>
                  <a:cubicBezTo>
                    <a:pt x="1635" y="-237"/>
                    <a:pt x="3149" y="-227"/>
                    <a:pt x="4073" y="706"/>
                  </a:cubicBezTo>
                  <a:cubicBezTo>
                    <a:pt x="4245" y="877"/>
                    <a:pt x="4387" y="1078"/>
                    <a:pt x="4502" y="1297"/>
                  </a:cubicBezTo>
                  <a:lnTo>
                    <a:pt x="10026" y="8917"/>
                  </a:lnTo>
                  <a:cubicBezTo>
                    <a:pt x="40773" y="51627"/>
                    <a:pt x="60414" y="101319"/>
                    <a:pt x="67176" y="153506"/>
                  </a:cubicBezTo>
                  <a:lnTo>
                    <a:pt x="90131" y="327718"/>
                  </a:lnTo>
                  <a:cubicBezTo>
                    <a:pt x="90293" y="329023"/>
                    <a:pt x="89379" y="330214"/>
                    <a:pt x="88074" y="330385"/>
                  </a:cubicBezTo>
                  <a:cubicBezTo>
                    <a:pt x="88055" y="330385"/>
                    <a:pt x="88046" y="330385"/>
                    <a:pt x="88036" y="330385"/>
                  </a:cubicBezTo>
                  <a:close/>
                </a:path>
              </a:pathLst>
            </a:custGeom>
            <a:solidFill>
              <a:srgbClr val="7523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5" name="ïs1íďè"/>
            <p:cNvSpPr/>
            <p:nvPr/>
          </p:nvSpPr>
          <p:spPr>
            <a:xfrm>
              <a:off x="3941671" y="3121921"/>
              <a:ext cx="145480" cy="345140"/>
            </a:xfrm>
            <a:custGeom>
              <a:avLst/>
              <a:gdLst>
                <a:gd name="connsiteX0" fmla="*/ 57827 w 60231"/>
                <a:gd name="connsiteY0" fmla="*/ 142801 h 142893"/>
                <a:gd name="connsiteX1" fmla="*/ 56589 w 60231"/>
                <a:gd name="connsiteY1" fmla="*/ 142801 h 142893"/>
                <a:gd name="connsiteX2" fmla="*/ 1439 w 60231"/>
                <a:gd name="connsiteY2" fmla="*/ 2022 h 142893"/>
                <a:gd name="connsiteX3" fmla="*/ 4106 w 60231"/>
                <a:gd name="connsiteY3" fmla="*/ 21 h 142893"/>
                <a:gd name="connsiteX4" fmla="*/ 6107 w 60231"/>
                <a:gd name="connsiteY4" fmla="*/ 2783 h 142893"/>
                <a:gd name="connsiteX5" fmla="*/ 59161 w 60231"/>
                <a:gd name="connsiteY5" fmla="*/ 138800 h 142893"/>
                <a:gd name="connsiteX6" fmla="*/ 59885 w 60231"/>
                <a:gd name="connsiteY6" fmla="*/ 141953 h 142893"/>
                <a:gd name="connsiteX7" fmla="*/ 59828 w 60231"/>
                <a:gd name="connsiteY7" fmla="*/ 142039 h 142893"/>
                <a:gd name="connsiteX8" fmla="*/ 57827 w 60231"/>
                <a:gd name="connsiteY8" fmla="*/ 142801 h 142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231" h="142893">
                  <a:moveTo>
                    <a:pt x="57827" y="142801"/>
                  </a:moveTo>
                  <a:cubicBezTo>
                    <a:pt x="57427" y="142925"/>
                    <a:pt x="56989" y="142925"/>
                    <a:pt x="56589" y="142801"/>
                  </a:cubicBezTo>
                  <a:cubicBezTo>
                    <a:pt x="-13610" y="98510"/>
                    <a:pt x="1249" y="2974"/>
                    <a:pt x="1439" y="2022"/>
                  </a:cubicBezTo>
                  <a:cubicBezTo>
                    <a:pt x="1639" y="736"/>
                    <a:pt x="2821" y="-150"/>
                    <a:pt x="4106" y="21"/>
                  </a:cubicBezTo>
                  <a:cubicBezTo>
                    <a:pt x="5402" y="260"/>
                    <a:pt x="6278" y="1479"/>
                    <a:pt x="6107" y="2783"/>
                  </a:cubicBezTo>
                  <a:cubicBezTo>
                    <a:pt x="6107" y="3736"/>
                    <a:pt x="-8371" y="96224"/>
                    <a:pt x="59161" y="138800"/>
                  </a:cubicBezTo>
                  <a:cubicBezTo>
                    <a:pt x="60228" y="139467"/>
                    <a:pt x="60551" y="140877"/>
                    <a:pt x="59885" y="141953"/>
                  </a:cubicBezTo>
                  <a:cubicBezTo>
                    <a:pt x="59866" y="141982"/>
                    <a:pt x="59847" y="142010"/>
                    <a:pt x="59828" y="142039"/>
                  </a:cubicBezTo>
                  <a:cubicBezTo>
                    <a:pt x="59351" y="142639"/>
                    <a:pt x="58580" y="142935"/>
                    <a:pt x="57827" y="142801"/>
                  </a:cubicBezTo>
                  <a:close/>
                </a:path>
              </a:pathLst>
            </a:custGeom>
            <a:solidFill>
              <a:srgbClr val="7523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6" name="ïş1ïde"/>
            <p:cNvSpPr/>
            <p:nvPr/>
          </p:nvSpPr>
          <p:spPr>
            <a:xfrm>
              <a:off x="4943235" y="3117141"/>
              <a:ext cx="105871" cy="317730"/>
            </a:xfrm>
            <a:custGeom>
              <a:avLst/>
              <a:gdLst>
                <a:gd name="connsiteX0" fmla="*/ 2353 w 43832"/>
                <a:gd name="connsiteY0" fmla="*/ 131540 h 131545"/>
                <a:gd name="connsiteX1" fmla="*/ 0 w 43832"/>
                <a:gd name="connsiteY1" fmla="*/ 129130 h 131545"/>
                <a:gd name="connsiteX2" fmla="*/ 638 w 43832"/>
                <a:gd name="connsiteY2" fmla="*/ 127540 h 131545"/>
                <a:gd name="connsiteX3" fmla="*/ 38738 w 43832"/>
                <a:gd name="connsiteY3" fmla="*/ 2381 h 131545"/>
                <a:gd name="connsiteX4" fmla="*/ 41120 w 43832"/>
                <a:gd name="connsiteY4" fmla="*/ 0 h 131545"/>
                <a:gd name="connsiteX5" fmla="*/ 43501 w 43832"/>
                <a:gd name="connsiteY5" fmla="*/ 2381 h 131545"/>
                <a:gd name="connsiteX6" fmla="*/ 3686 w 43832"/>
                <a:gd name="connsiteY6" fmla="*/ 131254 h 131545"/>
                <a:gd name="connsiteX7" fmla="*/ 2353 w 43832"/>
                <a:gd name="connsiteY7" fmla="*/ 131540 h 13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832" h="131545">
                  <a:moveTo>
                    <a:pt x="2353" y="131540"/>
                  </a:moveTo>
                  <a:cubicBezTo>
                    <a:pt x="1038" y="131521"/>
                    <a:pt x="-19" y="130445"/>
                    <a:pt x="0" y="129130"/>
                  </a:cubicBezTo>
                  <a:cubicBezTo>
                    <a:pt x="10" y="128540"/>
                    <a:pt x="238" y="127968"/>
                    <a:pt x="638" y="127540"/>
                  </a:cubicBezTo>
                  <a:cubicBezTo>
                    <a:pt x="45596" y="82391"/>
                    <a:pt x="39214" y="3143"/>
                    <a:pt x="38738" y="2381"/>
                  </a:cubicBezTo>
                  <a:cubicBezTo>
                    <a:pt x="38738" y="1067"/>
                    <a:pt x="39805" y="0"/>
                    <a:pt x="41120" y="0"/>
                  </a:cubicBezTo>
                  <a:cubicBezTo>
                    <a:pt x="42434" y="0"/>
                    <a:pt x="43501" y="1067"/>
                    <a:pt x="43501" y="2381"/>
                  </a:cubicBezTo>
                  <a:cubicBezTo>
                    <a:pt x="43501" y="3143"/>
                    <a:pt x="50168" y="84582"/>
                    <a:pt x="3686" y="131254"/>
                  </a:cubicBezTo>
                  <a:cubicBezTo>
                    <a:pt x="3277" y="131474"/>
                    <a:pt x="2820" y="131569"/>
                    <a:pt x="2353" y="131540"/>
                  </a:cubicBezTo>
                  <a:close/>
                </a:path>
              </a:pathLst>
            </a:custGeom>
            <a:solidFill>
              <a:srgbClr val="7523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7" name="îS1ïḓê"/>
            <p:cNvSpPr/>
            <p:nvPr/>
          </p:nvSpPr>
          <p:spPr>
            <a:xfrm>
              <a:off x="5495276" y="4447210"/>
              <a:ext cx="581605" cy="87816"/>
            </a:xfrm>
            <a:custGeom>
              <a:avLst/>
              <a:gdLst>
                <a:gd name="connsiteX0" fmla="*/ 2400 w 240793"/>
                <a:gd name="connsiteY0" fmla="*/ 36357 h 36357"/>
                <a:gd name="connsiteX1" fmla="*/ 686 w 240793"/>
                <a:gd name="connsiteY1" fmla="*/ 35690 h 36357"/>
                <a:gd name="connsiteX2" fmla="*/ 686 w 240793"/>
                <a:gd name="connsiteY2" fmla="*/ 32261 h 36357"/>
                <a:gd name="connsiteX3" fmla="*/ 119558 w 240793"/>
                <a:gd name="connsiteY3" fmla="*/ 162 h 36357"/>
                <a:gd name="connsiteX4" fmla="*/ 205283 w 240793"/>
                <a:gd name="connsiteY4" fmla="*/ 14259 h 36357"/>
                <a:gd name="connsiteX5" fmla="*/ 239192 w 240793"/>
                <a:gd name="connsiteY5" fmla="*/ 25118 h 36357"/>
                <a:gd name="connsiteX6" fmla="*/ 240687 w 240793"/>
                <a:gd name="connsiteY6" fmla="*/ 27985 h 36357"/>
                <a:gd name="connsiteX7" fmla="*/ 240621 w 240793"/>
                <a:gd name="connsiteY7" fmla="*/ 28166 h 36357"/>
                <a:gd name="connsiteX8" fmla="*/ 237734 w 240793"/>
                <a:gd name="connsiteY8" fmla="*/ 29613 h 36357"/>
                <a:gd name="connsiteX9" fmla="*/ 237668 w 240793"/>
                <a:gd name="connsiteY9" fmla="*/ 29594 h 36357"/>
                <a:gd name="connsiteX10" fmla="*/ 204045 w 240793"/>
                <a:gd name="connsiteY10" fmla="*/ 18831 h 36357"/>
                <a:gd name="connsiteX11" fmla="*/ 119367 w 240793"/>
                <a:gd name="connsiteY11" fmla="*/ 4925 h 36357"/>
                <a:gd name="connsiteX12" fmla="*/ 4020 w 240793"/>
                <a:gd name="connsiteY12" fmla="*/ 35690 h 36357"/>
                <a:gd name="connsiteX13" fmla="*/ 2400 w 240793"/>
                <a:gd name="connsiteY13" fmla="*/ 36357 h 36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0793" h="36357">
                  <a:moveTo>
                    <a:pt x="2400" y="36357"/>
                  </a:moveTo>
                  <a:cubicBezTo>
                    <a:pt x="1762" y="36367"/>
                    <a:pt x="1153" y="36129"/>
                    <a:pt x="686" y="35690"/>
                  </a:cubicBezTo>
                  <a:cubicBezTo>
                    <a:pt x="-229" y="34728"/>
                    <a:pt x="-229" y="33223"/>
                    <a:pt x="686" y="32261"/>
                  </a:cubicBezTo>
                  <a:cubicBezTo>
                    <a:pt x="2115" y="30833"/>
                    <a:pt x="37453" y="-2600"/>
                    <a:pt x="119558" y="162"/>
                  </a:cubicBezTo>
                  <a:cubicBezTo>
                    <a:pt x="148600" y="1391"/>
                    <a:pt x="177384" y="6125"/>
                    <a:pt x="205283" y="14259"/>
                  </a:cubicBezTo>
                  <a:cubicBezTo>
                    <a:pt x="216713" y="17497"/>
                    <a:pt x="228143" y="21117"/>
                    <a:pt x="239192" y="25118"/>
                  </a:cubicBezTo>
                  <a:cubicBezTo>
                    <a:pt x="240392" y="25498"/>
                    <a:pt x="241068" y="26784"/>
                    <a:pt x="240687" y="27985"/>
                  </a:cubicBezTo>
                  <a:cubicBezTo>
                    <a:pt x="240668" y="28042"/>
                    <a:pt x="240649" y="28108"/>
                    <a:pt x="240621" y="28166"/>
                  </a:cubicBezTo>
                  <a:cubicBezTo>
                    <a:pt x="240221" y="29366"/>
                    <a:pt x="238935" y="30013"/>
                    <a:pt x="237734" y="29613"/>
                  </a:cubicBezTo>
                  <a:cubicBezTo>
                    <a:pt x="237706" y="29613"/>
                    <a:pt x="237687" y="29604"/>
                    <a:pt x="237668" y="29594"/>
                  </a:cubicBezTo>
                  <a:cubicBezTo>
                    <a:pt x="226619" y="25594"/>
                    <a:pt x="215284" y="21974"/>
                    <a:pt x="204045" y="18831"/>
                  </a:cubicBezTo>
                  <a:cubicBezTo>
                    <a:pt x="176479" y="10801"/>
                    <a:pt x="148047" y="6134"/>
                    <a:pt x="119367" y="4925"/>
                  </a:cubicBezTo>
                  <a:cubicBezTo>
                    <a:pt x="39453" y="2067"/>
                    <a:pt x="4305" y="35404"/>
                    <a:pt x="4020" y="35690"/>
                  </a:cubicBezTo>
                  <a:cubicBezTo>
                    <a:pt x="3591" y="36119"/>
                    <a:pt x="3010" y="36357"/>
                    <a:pt x="2400" y="36357"/>
                  </a:cubicBezTo>
                  <a:close/>
                </a:path>
              </a:pathLst>
            </a:custGeom>
            <a:solidFill>
              <a:srgbClr val="7523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8" name="îṩľiḍè"/>
            <p:cNvSpPr/>
            <p:nvPr/>
          </p:nvSpPr>
          <p:spPr>
            <a:xfrm>
              <a:off x="3494220" y="3853115"/>
              <a:ext cx="232526" cy="654071"/>
            </a:xfrm>
            <a:custGeom>
              <a:avLst/>
              <a:gdLst>
                <a:gd name="connsiteX0" fmla="*/ 96203 w 96269"/>
                <a:gd name="connsiteY0" fmla="*/ 270225 h 270795"/>
                <a:gd name="connsiteX1" fmla="*/ 0 w 96269"/>
                <a:gd name="connsiteY1" fmla="*/ 270796 h 270795"/>
                <a:gd name="connsiteX2" fmla="*/ 44482 w 96269"/>
                <a:gd name="connsiteY2" fmla="*/ 0 h 270795"/>
                <a:gd name="connsiteX3" fmla="*/ 96203 w 96269"/>
                <a:gd name="connsiteY3" fmla="*/ 270225 h 27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69" h="270795">
                  <a:moveTo>
                    <a:pt x="96203" y="270225"/>
                  </a:moveTo>
                  <a:cubicBezTo>
                    <a:pt x="96203" y="270225"/>
                    <a:pt x="28670" y="269367"/>
                    <a:pt x="0" y="270796"/>
                  </a:cubicBezTo>
                  <a:cubicBezTo>
                    <a:pt x="60008" y="209455"/>
                    <a:pt x="47625" y="45911"/>
                    <a:pt x="44482" y="0"/>
                  </a:cubicBezTo>
                  <a:cubicBezTo>
                    <a:pt x="75914" y="38386"/>
                    <a:pt x="97631" y="277178"/>
                    <a:pt x="96203" y="270225"/>
                  </a:cubicBezTo>
                  <a:close/>
                </a:path>
              </a:pathLst>
            </a:custGeom>
            <a:solidFill>
              <a:srgbClr val="752315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9" name="iśļïďé"/>
            <p:cNvSpPr/>
            <p:nvPr/>
          </p:nvSpPr>
          <p:spPr>
            <a:xfrm>
              <a:off x="5784973" y="4114009"/>
              <a:ext cx="205906" cy="372702"/>
            </a:xfrm>
            <a:custGeom>
              <a:avLst/>
              <a:gdLst>
                <a:gd name="connsiteX0" fmla="*/ 85249 w 85248"/>
                <a:gd name="connsiteY0" fmla="*/ 154305 h 154304"/>
                <a:gd name="connsiteX1" fmla="*/ 0 w 85248"/>
                <a:gd name="connsiteY1" fmla="*/ 140303 h 154304"/>
                <a:gd name="connsiteX2" fmla="*/ 48673 w 85248"/>
                <a:gd name="connsiteY2" fmla="*/ 0 h 154304"/>
                <a:gd name="connsiteX3" fmla="*/ 85249 w 85248"/>
                <a:gd name="connsiteY3" fmla="*/ 154305 h 15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248" h="154304">
                  <a:moveTo>
                    <a:pt x="85249" y="154305"/>
                  </a:moveTo>
                  <a:cubicBezTo>
                    <a:pt x="57493" y="146237"/>
                    <a:pt x="28880" y="141532"/>
                    <a:pt x="0" y="140303"/>
                  </a:cubicBezTo>
                  <a:cubicBezTo>
                    <a:pt x="28575" y="119443"/>
                    <a:pt x="56293" y="78676"/>
                    <a:pt x="48673" y="0"/>
                  </a:cubicBezTo>
                  <a:cubicBezTo>
                    <a:pt x="61941" y="51244"/>
                    <a:pt x="74133" y="102679"/>
                    <a:pt x="85249" y="154305"/>
                  </a:cubicBezTo>
                  <a:close/>
                </a:path>
              </a:pathLst>
            </a:custGeom>
            <a:solidFill>
              <a:srgbClr val="752315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0" name="iṡḷîḋê"/>
            <p:cNvSpPr/>
            <p:nvPr/>
          </p:nvSpPr>
          <p:spPr>
            <a:xfrm>
              <a:off x="2959483" y="3341222"/>
              <a:ext cx="717178" cy="2035378"/>
            </a:xfrm>
            <a:custGeom>
              <a:avLst/>
              <a:gdLst>
                <a:gd name="connsiteX0" fmla="*/ 296922 w 296922"/>
                <a:gd name="connsiteY0" fmla="*/ 842677 h 842676"/>
                <a:gd name="connsiteX1" fmla="*/ 256155 w 296922"/>
                <a:gd name="connsiteY1" fmla="*/ 837819 h 842676"/>
                <a:gd name="connsiteX2" fmla="*/ 21936 w 296922"/>
                <a:gd name="connsiteY2" fmla="*/ 706184 h 842676"/>
                <a:gd name="connsiteX3" fmla="*/ 219 w 296922"/>
                <a:gd name="connsiteY3" fmla="*/ 555784 h 842676"/>
                <a:gd name="connsiteX4" fmla="*/ 5648 w 296922"/>
                <a:gd name="connsiteY4" fmla="*/ 459581 h 842676"/>
                <a:gd name="connsiteX5" fmla="*/ 5648 w 296922"/>
                <a:gd name="connsiteY5" fmla="*/ 459581 h 842676"/>
                <a:gd name="connsiteX6" fmla="*/ 24698 w 296922"/>
                <a:gd name="connsiteY6" fmla="*/ 325374 h 842676"/>
                <a:gd name="connsiteX7" fmla="*/ 119091 w 296922"/>
                <a:gd name="connsiteY7" fmla="*/ 56102 h 842676"/>
                <a:gd name="connsiteX8" fmla="*/ 165763 w 296922"/>
                <a:gd name="connsiteY8" fmla="*/ 0 h 842676"/>
                <a:gd name="connsiteX9" fmla="*/ 184813 w 296922"/>
                <a:gd name="connsiteY9" fmla="*/ 212503 h 842676"/>
                <a:gd name="connsiteX10" fmla="*/ 142141 w 296922"/>
                <a:gd name="connsiteY10" fmla="*/ 469678 h 842676"/>
                <a:gd name="connsiteX11" fmla="*/ 199958 w 296922"/>
                <a:gd name="connsiteY11" fmla="*/ 766191 h 842676"/>
                <a:gd name="connsiteX12" fmla="*/ 296922 w 296922"/>
                <a:gd name="connsiteY12" fmla="*/ 842677 h 842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6922" h="842676">
                  <a:moveTo>
                    <a:pt x="296922" y="842677"/>
                  </a:moveTo>
                  <a:cubicBezTo>
                    <a:pt x="271300" y="839724"/>
                    <a:pt x="256155" y="837819"/>
                    <a:pt x="256155" y="837819"/>
                  </a:cubicBezTo>
                  <a:cubicBezTo>
                    <a:pt x="158810" y="831152"/>
                    <a:pt x="65655" y="787622"/>
                    <a:pt x="21936" y="706184"/>
                  </a:cubicBezTo>
                  <a:cubicBezTo>
                    <a:pt x="-543" y="664274"/>
                    <a:pt x="-543" y="603409"/>
                    <a:pt x="219" y="555784"/>
                  </a:cubicBezTo>
                  <a:lnTo>
                    <a:pt x="5648" y="459581"/>
                  </a:lnTo>
                  <a:lnTo>
                    <a:pt x="5648" y="459581"/>
                  </a:lnTo>
                  <a:cubicBezTo>
                    <a:pt x="8563" y="414423"/>
                    <a:pt x="14925" y="369561"/>
                    <a:pt x="24698" y="325374"/>
                  </a:cubicBezTo>
                  <a:cubicBezTo>
                    <a:pt x="45472" y="232220"/>
                    <a:pt x="77152" y="141837"/>
                    <a:pt x="119091" y="56102"/>
                  </a:cubicBezTo>
                  <a:cubicBezTo>
                    <a:pt x="130101" y="34042"/>
                    <a:pt x="146075" y="14840"/>
                    <a:pt x="165763" y="0"/>
                  </a:cubicBezTo>
                  <a:cubicBezTo>
                    <a:pt x="181765" y="15812"/>
                    <a:pt x="233010" y="79439"/>
                    <a:pt x="184813" y="212503"/>
                  </a:cubicBezTo>
                  <a:cubicBezTo>
                    <a:pt x="164430" y="268034"/>
                    <a:pt x="145475" y="366332"/>
                    <a:pt x="142141" y="469678"/>
                  </a:cubicBezTo>
                  <a:cubicBezTo>
                    <a:pt x="138522" y="578072"/>
                    <a:pt x="152333" y="691706"/>
                    <a:pt x="199958" y="766191"/>
                  </a:cubicBezTo>
                  <a:cubicBezTo>
                    <a:pt x="221713" y="802796"/>
                    <a:pt x="256260" y="830047"/>
                    <a:pt x="296922" y="842677"/>
                  </a:cubicBezTo>
                  <a:close/>
                </a:path>
              </a:pathLst>
            </a:custGeom>
            <a:solidFill>
              <a:srgbClr val="752315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1" name="i$ḻîďé"/>
            <p:cNvSpPr/>
            <p:nvPr/>
          </p:nvSpPr>
          <p:spPr>
            <a:xfrm>
              <a:off x="3831496" y="5392144"/>
              <a:ext cx="212118" cy="24260"/>
            </a:xfrm>
            <a:custGeom>
              <a:avLst/>
              <a:gdLst>
                <a:gd name="connsiteX0" fmla="*/ 87821 w 87820"/>
                <a:gd name="connsiteY0" fmla="*/ 10044 h 10044"/>
                <a:gd name="connsiteX1" fmla="*/ 0 w 87820"/>
                <a:gd name="connsiteY1" fmla="*/ 519 h 10044"/>
                <a:gd name="connsiteX2" fmla="*/ 87821 w 87820"/>
                <a:gd name="connsiteY2" fmla="*/ 10044 h 1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820" h="10044">
                  <a:moveTo>
                    <a:pt x="87821" y="10044"/>
                  </a:moveTo>
                  <a:cubicBezTo>
                    <a:pt x="56102" y="6806"/>
                    <a:pt x="26289" y="3663"/>
                    <a:pt x="0" y="519"/>
                  </a:cubicBezTo>
                  <a:cubicBezTo>
                    <a:pt x="54197" y="-1481"/>
                    <a:pt x="80582" y="2424"/>
                    <a:pt x="87821" y="10044"/>
                  </a:cubicBezTo>
                  <a:close/>
                </a:path>
              </a:pathLst>
            </a:custGeom>
            <a:solidFill>
              <a:srgbClr val="752315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3" name="íṧ1íḍé"/>
            <p:cNvSpPr/>
            <p:nvPr/>
          </p:nvSpPr>
          <p:spPr>
            <a:xfrm>
              <a:off x="2365987" y="5202215"/>
              <a:ext cx="1490127" cy="249387"/>
            </a:xfrm>
            <a:custGeom>
              <a:avLst/>
              <a:gdLst>
                <a:gd name="connsiteX0" fmla="*/ 616934 w 616934"/>
                <a:gd name="connsiteY0" fmla="*/ 0 h 103250"/>
                <a:gd name="connsiteX1" fmla="*/ 51625 w 616934"/>
                <a:gd name="connsiteY1" fmla="*/ 0 h 103250"/>
                <a:gd name="connsiteX2" fmla="*/ 0 w 616934"/>
                <a:gd name="connsiteY2" fmla="*/ 51626 h 103250"/>
                <a:gd name="connsiteX3" fmla="*/ 0 w 616934"/>
                <a:gd name="connsiteY3" fmla="*/ 51626 h 103250"/>
                <a:gd name="connsiteX4" fmla="*/ 51625 w 616934"/>
                <a:gd name="connsiteY4" fmla="*/ 103251 h 103250"/>
                <a:gd name="connsiteX5" fmla="*/ 616934 w 616934"/>
                <a:gd name="connsiteY5" fmla="*/ 103251 h 10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6934" h="103250">
                  <a:moveTo>
                    <a:pt x="616934" y="0"/>
                  </a:moveTo>
                  <a:lnTo>
                    <a:pt x="51625" y="0"/>
                  </a:lnTo>
                  <a:cubicBezTo>
                    <a:pt x="23117" y="0"/>
                    <a:pt x="0" y="23117"/>
                    <a:pt x="0" y="51626"/>
                  </a:cubicBezTo>
                  <a:lnTo>
                    <a:pt x="0" y="51626"/>
                  </a:lnTo>
                  <a:cubicBezTo>
                    <a:pt x="0" y="80134"/>
                    <a:pt x="23117" y="103251"/>
                    <a:pt x="51625" y="103251"/>
                  </a:cubicBezTo>
                  <a:lnTo>
                    <a:pt x="616934" y="103251"/>
                  </a:lnTo>
                  <a:close/>
                </a:path>
              </a:pathLst>
            </a:custGeom>
            <a:solidFill>
              <a:srgbClr val="348F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4" name="íṧḷîḋé"/>
            <p:cNvSpPr/>
            <p:nvPr/>
          </p:nvSpPr>
          <p:spPr>
            <a:xfrm>
              <a:off x="3111164" y="5227060"/>
              <a:ext cx="744947" cy="201305"/>
            </a:xfrm>
            <a:custGeom>
              <a:avLst/>
              <a:gdLst>
                <a:gd name="connsiteX0" fmla="*/ 308420 w 308419"/>
                <a:gd name="connsiteY0" fmla="*/ 0 h 83343"/>
                <a:gd name="connsiteX1" fmla="*/ 41720 w 308419"/>
                <a:gd name="connsiteY1" fmla="*/ 0 h 83343"/>
                <a:gd name="connsiteX2" fmla="*/ 0 w 308419"/>
                <a:gd name="connsiteY2" fmla="*/ 41720 h 83343"/>
                <a:gd name="connsiteX3" fmla="*/ 0 w 308419"/>
                <a:gd name="connsiteY3" fmla="*/ 41720 h 83343"/>
                <a:gd name="connsiteX4" fmla="*/ 41720 w 308419"/>
                <a:gd name="connsiteY4" fmla="*/ 83344 h 83343"/>
                <a:gd name="connsiteX5" fmla="*/ 308420 w 308419"/>
                <a:gd name="connsiteY5" fmla="*/ 83344 h 83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419" h="83343">
                  <a:moveTo>
                    <a:pt x="308420" y="0"/>
                  </a:moveTo>
                  <a:lnTo>
                    <a:pt x="41720" y="0"/>
                  </a:lnTo>
                  <a:cubicBezTo>
                    <a:pt x="18679" y="0"/>
                    <a:pt x="0" y="18679"/>
                    <a:pt x="0" y="41720"/>
                  </a:cubicBezTo>
                  <a:lnTo>
                    <a:pt x="0" y="41720"/>
                  </a:lnTo>
                  <a:cubicBezTo>
                    <a:pt x="57" y="64723"/>
                    <a:pt x="18717" y="83344"/>
                    <a:pt x="41720" y="83344"/>
                  </a:cubicBezTo>
                  <a:lnTo>
                    <a:pt x="308420" y="833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5" name="ïS1îḓé"/>
            <p:cNvSpPr/>
            <p:nvPr/>
          </p:nvSpPr>
          <p:spPr>
            <a:xfrm>
              <a:off x="2576264" y="4953746"/>
              <a:ext cx="1490127" cy="249619"/>
            </a:xfrm>
            <a:custGeom>
              <a:avLst/>
              <a:gdLst>
                <a:gd name="connsiteX0" fmla="*/ 616649 w 616934"/>
                <a:gd name="connsiteY0" fmla="*/ 0 h 103346"/>
                <a:gd name="connsiteX1" fmla="*/ 51625 w 616934"/>
                <a:gd name="connsiteY1" fmla="*/ 0 h 103346"/>
                <a:gd name="connsiteX2" fmla="*/ 0 w 616934"/>
                <a:gd name="connsiteY2" fmla="*/ 51625 h 103346"/>
                <a:gd name="connsiteX3" fmla="*/ 0 w 616934"/>
                <a:gd name="connsiteY3" fmla="*/ 51625 h 103346"/>
                <a:gd name="connsiteX4" fmla="*/ 51625 w 616934"/>
                <a:gd name="connsiteY4" fmla="*/ 103346 h 103346"/>
                <a:gd name="connsiteX5" fmla="*/ 616934 w 616934"/>
                <a:gd name="connsiteY5" fmla="*/ 103346 h 103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6934" h="103346">
                  <a:moveTo>
                    <a:pt x="616649" y="0"/>
                  </a:moveTo>
                  <a:lnTo>
                    <a:pt x="51625" y="0"/>
                  </a:lnTo>
                  <a:cubicBezTo>
                    <a:pt x="23117" y="0"/>
                    <a:pt x="0" y="23117"/>
                    <a:pt x="0" y="51625"/>
                  </a:cubicBezTo>
                  <a:lnTo>
                    <a:pt x="0" y="51625"/>
                  </a:lnTo>
                  <a:cubicBezTo>
                    <a:pt x="0" y="80153"/>
                    <a:pt x="23098" y="103289"/>
                    <a:pt x="51625" y="103346"/>
                  </a:cubicBezTo>
                  <a:lnTo>
                    <a:pt x="616934" y="103346"/>
                  </a:lnTo>
                  <a:close/>
                </a:path>
              </a:pathLst>
            </a:custGeom>
            <a:solidFill>
              <a:srgbClr val="79B9D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6" name="isḻiḑè"/>
            <p:cNvSpPr/>
            <p:nvPr/>
          </p:nvSpPr>
          <p:spPr>
            <a:xfrm>
              <a:off x="3320753" y="4977902"/>
              <a:ext cx="744947" cy="201305"/>
            </a:xfrm>
            <a:custGeom>
              <a:avLst/>
              <a:gdLst>
                <a:gd name="connsiteX0" fmla="*/ 308420 w 308419"/>
                <a:gd name="connsiteY0" fmla="*/ 0 h 83343"/>
                <a:gd name="connsiteX1" fmla="*/ 41720 w 308419"/>
                <a:gd name="connsiteY1" fmla="*/ 0 h 83343"/>
                <a:gd name="connsiteX2" fmla="*/ 0 w 308419"/>
                <a:gd name="connsiteY2" fmla="*/ 41624 h 83343"/>
                <a:gd name="connsiteX3" fmla="*/ 0 w 308419"/>
                <a:gd name="connsiteY3" fmla="*/ 41624 h 83343"/>
                <a:gd name="connsiteX4" fmla="*/ 41720 w 308419"/>
                <a:gd name="connsiteY4" fmla="*/ 83344 h 83343"/>
                <a:gd name="connsiteX5" fmla="*/ 308420 w 308419"/>
                <a:gd name="connsiteY5" fmla="*/ 83344 h 83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419" h="83343">
                  <a:moveTo>
                    <a:pt x="308420" y="0"/>
                  </a:moveTo>
                  <a:lnTo>
                    <a:pt x="41720" y="0"/>
                  </a:lnTo>
                  <a:cubicBezTo>
                    <a:pt x="18717" y="0"/>
                    <a:pt x="57" y="18621"/>
                    <a:pt x="0" y="41624"/>
                  </a:cubicBezTo>
                  <a:lnTo>
                    <a:pt x="0" y="41624"/>
                  </a:lnTo>
                  <a:cubicBezTo>
                    <a:pt x="0" y="64665"/>
                    <a:pt x="18679" y="83344"/>
                    <a:pt x="41720" y="83344"/>
                  </a:cubicBezTo>
                  <a:lnTo>
                    <a:pt x="308420" y="833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7" name="išļîḍé"/>
            <p:cNvSpPr/>
            <p:nvPr/>
          </p:nvSpPr>
          <p:spPr>
            <a:xfrm>
              <a:off x="2257165" y="4704585"/>
              <a:ext cx="1490127" cy="249387"/>
            </a:xfrm>
            <a:custGeom>
              <a:avLst/>
              <a:gdLst>
                <a:gd name="connsiteX0" fmla="*/ 616934 w 616934"/>
                <a:gd name="connsiteY0" fmla="*/ 0 h 103250"/>
                <a:gd name="connsiteX1" fmla="*/ 51625 w 616934"/>
                <a:gd name="connsiteY1" fmla="*/ 0 h 103250"/>
                <a:gd name="connsiteX2" fmla="*/ 0 w 616934"/>
                <a:gd name="connsiteY2" fmla="*/ 51626 h 103250"/>
                <a:gd name="connsiteX3" fmla="*/ 0 w 616934"/>
                <a:gd name="connsiteY3" fmla="*/ 51626 h 103250"/>
                <a:gd name="connsiteX4" fmla="*/ 51625 w 616934"/>
                <a:gd name="connsiteY4" fmla="*/ 103251 h 103250"/>
                <a:gd name="connsiteX5" fmla="*/ 616934 w 616934"/>
                <a:gd name="connsiteY5" fmla="*/ 103251 h 10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6934" h="103250">
                  <a:moveTo>
                    <a:pt x="616934" y="0"/>
                  </a:moveTo>
                  <a:lnTo>
                    <a:pt x="51625" y="0"/>
                  </a:lnTo>
                  <a:cubicBezTo>
                    <a:pt x="23117" y="0"/>
                    <a:pt x="0" y="23117"/>
                    <a:pt x="0" y="51626"/>
                  </a:cubicBezTo>
                  <a:lnTo>
                    <a:pt x="0" y="51626"/>
                  </a:lnTo>
                  <a:cubicBezTo>
                    <a:pt x="0" y="80134"/>
                    <a:pt x="23117" y="103251"/>
                    <a:pt x="51625" y="103251"/>
                  </a:cubicBezTo>
                  <a:lnTo>
                    <a:pt x="616934" y="103251"/>
                  </a:lnTo>
                  <a:close/>
                </a:path>
              </a:pathLst>
            </a:custGeom>
            <a:solidFill>
              <a:srgbClr val="F794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8" name="ï$ḷíḑe"/>
            <p:cNvSpPr/>
            <p:nvPr/>
          </p:nvSpPr>
          <p:spPr>
            <a:xfrm>
              <a:off x="3002573" y="4728742"/>
              <a:ext cx="744718" cy="201305"/>
            </a:xfrm>
            <a:custGeom>
              <a:avLst/>
              <a:gdLst>
                <a:gd name="connsiteX0" fmla="*/ 308324 w 308324"/>
                <a:gd name="connsiteY0" fmla="*/ 0 h 83343"/>
                <a:gd name="connsiteX1" fmla="*/ 41624 w 308324"/>
                <a:gd name="connsiteY1" fmla="*/ 0 h 83343"/>
                <a:gd name="connsiteX2" fmla="*/ 0 w 308324"/>
                <a:gd name="connsiteY2" fmla="*/ 41434 h 83343"/>
                <a:gd name="connsiteX3" fmla="*/ 0 w 308324"/>
                <a:gd name="connsiteY3" fmla="*/ 41624 h 83343"/>
                <a:gd name="connsiteX4" fmla="*/ 0 w 308324"/>
                <a:gd name="connsiteY4" fmla="*/ 41624 h 83343"/>
                <a:gd name="connsiteX5" fmla="*/ 41529 w 308324"/>
                <a:gd name="connsiteY5" fmla="*/ 83344 h 83343"/>
                <a:gd name="connsiteX6" fmla="*/ 41624 w 308324"/>
                <a:gd name="connsiteY6" fmla="*/ 83344 h 83343"/>
                <a:gd name="connsiteX7" fmla="*/ 308324 w 308324"/>
                <a:gd name="connsiteY7" fmla="*/ 83344 h 83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8324" h="83343">
                  <a:moveTo>
                    <a:pt x="308324" y="0"/>
                  </a:moveTo>
                  <a:lnTo>
                    <a:pt x="41624" y="0"/>
                  </a:lnTo>
                  <a:cubicBezTo>
                    <a:pt x="18688" y="-57"/>
                    <a:pt x="57" y="18498"/>
                    <a:pt x="0" y="41434"/>
                  </a:cubicBezTo>
                  <a:cubicBezTo>
                    <a:pt x="0" y="41501"/>
                    <a:pt x="0" y="41557"/>
                    <a:pt x="0" y="41624"/>
                  </a:cubicBezTo>
                  <a:lnTo>
                    <a:pt x="0" y="41624"/>
                  </a:lnTo>
                  <a:cubicBezTo>
                    <a:pt x="-57" y="64608"/>
                    <a:pt x="18545" y="83287"/>
                    <a:pt x="41529" y="83344"/>
                  </a:cubicBezTo>
                  <a:cubicBezTo>
                    <a:pt x="41558" y="83344"/>
                    <a:pt x="41596" y="83344"/>
                    <a:pt x="41624" y="83344"/>
                  </a:cubicBezTo>
                  <a:lnTo>
                    <a:pt x="308324" y="833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9" name="íṧ1idè"/>
            <p:cNvSpPr/>
            <p:nvPr/>
          </p:nvSpPr>
          <p:spPr>
            <a:xfrm>
              <a:off x="8912990" y="3483756"/>
              <a:ext cx="303811" cy="372574"/>
            </a:xfrm>
            <a:custGeom>
              <a:avLst/>
              <a:gdLst>
                <a:gd name="connsiteX0" fmla="*/ 10547 w 125782"/>
                <a:gd name="connsiteY0" fmla="*/ 73292 h 154251"/>
                <a:gd name="connsiteX1" fmla="*/ 17405 w 125782"/>
                <a:gd name="connsiteY1" fmla="*/ 153778 h 154251"/>
                <a:gd name="connsiteX2" fmla="*/ 77889 w 125782"/>
                <a:gd name="connsiteY2" fmla="*/ 118535 h 154251"/>
                <a:gd name="connsiteX3" fmla="*/ 120942 w 125782"/>
                <a:gd name="connsiteY3" fmla="*/ 4235 h 154251"/>
                <a:gd name="connsiteX4" fmla="*/ 10547 w 125782"/>
                <a:gd name="connsiteY4" fmla="*/ 73292 h 154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782" h="154251">
                  <a:moveTo>
                    <a:pt x="10547" y="73292"/>
                  </a:moveTo>
                  <a:cubicBezTo>
                    <a:pt x="-6217" y="104724"/>
                    <a:pt x="-2312" y="148253"/>
                    <a:pt x="17405" y="153778"/>
                  </a:cubicBezTo>
                  <a:cubicBezTo>
                    <a:pt x="28264" y="156731"/>
                    <a:pt x="55505" y="145967"/>
                    <a:pt x="77889" y="118535"/>
                  </a:cubicBezTo>
                  <a:cubicBezTo>
                    <a:pt x="108655" y="81578"/>
                    <a:pt x="137516" y="16618"/>
                    <a:pt x="120942" y="4235"/>
                  </a:cubicBezTo>
                  <a:cubicBezTo>
                    <a:pt x="94082" y="-15291"/>
                    <a:pt x="29502" y="37001"/>
                    <a:pt x="10547" y="73292"/>
                  </a:cubicBezTo>
                  <a:close/>
                </a:path>
              </a:pathLst>
            </a:custGeom>
            <a:solidFill>
              <a:srgbClr val="88D4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0" name="iṣḻiḓê"/>
            <p:cNvSpPr/>
            <p:nvPr/>
          </p:nvSpPr>
          <p:spPr>
            <a:xfrm>
              <a:off x="8001106" y="3577105"/>
              <a:ext cx="771748" cy="622155"/>
            </a:xfrm>
            <a:custGeom>
              <a:avLst/>
              <a:gdLst>
                <a:gd name="connsiteX0" fmla="*/ 209392 w 319515"/>
                <a:gd name="connsiteY0" fmla="*/ 44168 h 257581"/>
                <a:gd name="connsiteX1" fmla="*/ 157576 w 319515"/>
                <a:gd name="connsiteY1" fmla="*/ 15593 h 257581"/>
                <a:gd name="connsiteX2" fmla="*/ 14701 w 319515"/>
                <a:gd name="connsiteY2" fmla="*/ 22642 h 257581"/>
                <a:gd name="connsiteX3" fmla="*/ 56706 w 319515"/>
                <a:gd name="connsiteY3" fmla="*/ 155992 h 257581"/>
                <a:gd name="connsiteX4" fmla="*/ 180531 w 319515"/>
                <a:gd name="connsiteY4" fmla="*/ 233240 h 257581"/>
                <a:gd name="connsiteX5" fmla="*/ 309404 w 319515"/>
                <a:gd name="connsiteY5" fmla="*/ 244670 h 257581"/>
                <a:gd name="connsiteX6" fmla="*/ 294641 w 319515"/>
                <a:gd name="connsiteY6" fmla="*/ 146277 h 257581"/>
                <a:gd name="connsiteX7" fmla="*/ 209392 w 319515"/>
                <a:gd name="connsiteY7" fmla="*/ 44168 h 257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9515" h="257581">
                  <a:moveTo>
                    <a:pt x="209392" y="44168"/>
                  </a:moveTo>
                  <a:cubicBezTo>
                    <a:pt x="193571" y="32224"/>
                    <a:pt x="176121" y="22594"/>
                    <a:pt x="157576" y="15593"/>
                  </a:cubicBezTo>
                  <a:cubicBezTo>
                    <a:pt x="118809" y="1306"/>
                    <a:pt x="46800" y="-13743"/>
                    <a:pt x="14701" y="22642"/>
                  </a:cubicBezTo>
                  <a:cubicBezTo>
                    <a:pt x="-24542" y="66743"/>
                    <a:pt x="23559" y="125226"/>
                    <a:pt x="56706" y="155992"/>
                  </a:cubicBezTo>
                  <a:cubicBezTo>
                    <a:pt x="92615" y="189482"/>
                    <a:pt x="134668" y="215714"/>
                    <a:pt x="180531" y="233240"/>
                  </a:cubicBezTo>
                  <a:cubicBezTo>
                    <a:pt x="212821" y="245527"/>
                    <a:pt x="279782" y="274197"/>
                    <a:pt x="309404" y="244670"/>
                  </a:cubicBezTo>
                  <a:cubicBezTo>
                    <a:pt x="334169" y="220095"/>
                    <a:pt x="307214" y="170470"/>
                    <a:pt x="294641" y="146277"/>
                  </a:cubicBezTo>
                  <a:cubicBezTo>
                    <a:pt x="274314" y="106224"/>
                    <a:pt x="245168" y="71315"/>
                    <a:pt x="209392" y="44168"/>
                  </a:cubicBezTo>
                  <a:close/>
                </a:path>
              </a:pathLst>
            </a:custGeom>
            <a:solidFill>
              <a:srgbClr val="348F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1" name="î$1ïḓè"/>
            <p:cNvSpPr/>
            <p:nvPr/>
          </p:nvSpPr>
          <p:spPr>
            <a:xfrm>
              <a:off x="9041021" y="3429847"/>
              <a:ext cx="887790" cy="683826"/>
            </a:xfrm>
            <a:custGeom>
              <a:avLst/>
              <a:gdLst>
                <a:gd name="connsiteX0" fmla="*/ 131658 w 367558"/>
                <a:gd name="connsiteY0" fmla="*/ 42176 h 283114"/>
                <a:gd name="connsiteX1" fmla="*/ 365497 w 367558"/>
                <a:gd name="connsiteY1" fmla="*/ 50558 h 283114"/>
                <a:gd name="connsiteX2" fmla="*/ 178616 w 367558"/>
                <a:gd name="connsiteY2" fmla="*/ 221436 h 283114"/>
                <a:gd name="connsiteX3" fmla="*/ 5928 w 367558"/>
                <a:gd name="connsiteY3" fmla="*/ 277348 h 283114"/>
                <a:gd name="connsiteX4" fmla="*/ 131658 w 367558"/>
                <a:gd name="connsiteY4" fmla="*/ 42176 h 28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558" h="283114">
                  <a:moveTo>
                    <a:pt x="131658" y="42176"/>
                  </a:moveTo>
                  <a:cubicBezTo>
                    <a:pt x="242719" y="-23070"/>
                    <a:pt x="350733" y="-6592"/>
                    <a:pt x="365497" y="50558"/>
                  </a:cubicBezTo>
                  <a:cubicBezTo>
                    <a:pt x="380260" y="107708"/>
                    <a:pt x="315490" y="176097"/>
                    <a:pt x="178616" y="221436"/>
                  </a:cubicBezTo>
                  <a:cubicBezTo>
                    <a:pt x="86985" y="251821"/>
                    <a:pt x="19072" y="299732"/>
                    <a:pt x="5928" y="277348"/>
                  </a:cubicBezTo>
                  <a:cubicBezTo>
                    <a:pt x="-21123" y="231438"/>
                    <a:pt x="48505" y="91134"/>
                    <a:pt x="131658" y="42176"/>
                  </a:cubicBezTo>
                  <a:close/>
                </a:path>
              </a:pathLst>
            </a:custGeom>
            <a:solidFill>
              <a:srgbClr val="88D4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2" name="í$lîḋé"/>
            <p:cNvSpPr/>
            <p:nvPr/>
          </p:nvSpPr>
          <p:spPr>
            <a:xfrm>
              <a:off x="8858494" y="3560570"/>
              <a:ext cx="245204" cy="1602860"/>
            </a:xfrm>
            <a:custGeom>
              <a:avLst/>
              <a:gdLst>
                <a:gd name="connsiteX0" fmla="*/ 1867 w 101518"/>
                <a:gd name="connsiteY0" fmla="*/ 663568 h 663607"/>
                <a:gd name="connsiteX1" fmla="*/ 1867 w 101518"/>
                <a:gd name="connsiteY1" fmla="*/ 663568 h 663607"/>
                <a:gd name="connsiteX2" fmla="*/ 57 w 101518"/>
                <a:gd name="connsiteY2" fmla="*/ 660729 h 663607"/>
                <a:gd name="connsiteX3" fmla="*/ 57 w 101518"/>
                <a:gd name="connsiteY3" fmla="*/ 660710 h 663607"/>
                <a:gd name="connsiteX4" fmla="*/ 25013 w 101518"/>
                <a:gd name="connsiteY4" fmla="*/ 286663 h 663607"/>
                <a:gd name="connsiteX5" fmla="*/ 96355 w 101518"/>
                <a:gd name="connsiteY5" fmla="*/ 2247 h 663607"/>
                <a:gd name="connsiteX6" fmla="*/ 97117 w 101518"/>
                <a:gd name="connsiteY6" fmla="*/ 1390 h 663607"/>
                <a:gd name="connsiteX7" fmla="*/ 99794 w 101518"/>
                <a:gd name="connsiteY7" fmla="*/ 123 h 663607"/>
                <a:gd name="connsiteX8" fmla="*/ 100070 w 101518"/>
                <a:gd name="connsiteY8" fmla="*/ 247 h 663607"/>
                <a:gd name="connsiteX9" fmla="*/ 101308 w 101518"/>
                <a:gd name="connsiteY9" fmla="*/ 3580 h 663607"/>
                <a:gd name="connsiteX10" fmla="*/ 99879 w 101518"/>
                <a:gd name="connsiteY10" fmla="*/ 5390 h 663607"/>
                <a:gd name="connsiteX11" fmla="*/ 29775 w 101518"/>
                <a:gd name="connsiteY11" fmla="*/ 286568 h 663607"/>
                <a:gd name="connsiteX12" fmla="*/ 4725 w 101518"/>
                <a:gd name="connsiteY12" fmla="*/ 661663 h 663607"/>
                <a:gd name="connsiteX13" fmla="*/ 1867 w 101518"/>
                <a:gd name="connsiteY13" fmla="*/ 663568 h 663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1518" h="663607">
                  <a:moveTo>
                    <a:pt x="1867" y="663568"/>
                  </a:moveTo>
                  <a:lnTo>
                    <a:pt x="1867" y="663568"/>
                  </a:lnTo>
                  <a:cubicBezTo>
                    <a:pt x="581" y="663282"/>
                    <a:pt x="-228" y="662015"/>
                    <a:pt x="57" y="660729"/>
                  </a:cubicBezTo>
                  <a:cubicBezTo>
                    <a:pt x="57" y="660720"/>
                    <a:pt x="57" y="660720"/>
                    <a:pt x="57" y="660710"/>
                  </a:cubicBezTo>
                  <a:cubicBezTo>
                    <a:pt x="18431" y="536904"/>
                    <a:pt x="26785" y="411812"/>
                    <a:pt x="25013" y="286663"/>
                  </a:cubicBezTo>
                  <a:cubicBezTo>
                    <a:pt x="21679" y="99211"/>
                    <a:pt x="78734" y="21583"/>
                    <a:pt x="96355" y="2247"/>
                  </a:cubicBezTo>
                  <a:lnTo>
                    <a:pt x="97117" y="1390"/>
                  </a:lnTo>
                  <a:cubicBezTo>
                    <a:pt x="97508" y="304"/>
                    <a:pt x="98708" y="-268"/>
                    <a:pt x="99794" y="123"/>
                  </a:cubicBezTo>
                  <a:cubicBezTo>
                    <a:pt x="99889" y="161"/>
                    <a:pt x="99984" y="199"/>
                    <a:pt x="100070" y="247"/>
                  </a:cubicBezTo>
                  <a:cubicBezTo>
                    <a:pt x="101308" y="847"/>
                    <a:pt x="101851" y="2314"/>
                    <a:pt x="101308" y="3580"/>
                  </a:cubicBezTo>
                  <a:cubicBezTo>
                    <a:pt x="100937" y="4266"/>
                    <a:pt x="100461" y="4876"/>
                    <a:pt x="99879" y="5390"/>
                  </a:cubicBezTo>
                  <a:cubicBezTo>
                    <a:pt x="82639" y="24440"/>
                    <a:pt x="26537" y="100640"/>
                    <a:pt x="29775" y="286568"/>
                  </a:cubicBezTo>
                  <a:cubicBezTo>
                    <a:pt x="31537" y="412070"/>
                    <a:pt x="23156" y="537514"/>
                    <a:pt x="4725" y="661663"/>
                  </a:cubicBezTo>
                  <a:cubicBezTo>
                    <a:pt x="4439" y="662958"/>
                    <a:pt x="3172" y="663806"/>
                    <a:pt x="1867" y="663568"/>
                  </a:cubicBezTo>
                  <a:close/>
                </a:path>
              </a:pathLst>
            </a:custGeom>
            <a:solidFill>
              <a:srgbClr val="1861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3" name="iṣľiḓe"/>
            <p:cNvSpPr/>
            <p:nvPr/>
          </p:nvSpPr>
          <p:spPr>
            <a:xfrm>
              <a:off x="8913823" y="3517223"/>
              <a:ext cx="1016307" cy="1194741"/>
            </a:xfrm>
            <a:custGeom>
              <a:avLst/>
              <a:gdLst>
                <a:gd name="connsiteX0" fmla="*/ 2202 w 420766"/>
                <a:gd name="connsiteY0" fmla="*/ 494633 h 494640"/>
                <a:gd name="connsiteX1" fmla="*/ 2202 w 420766"/>
                <a:gd name="connsiteY1" fmla="*/ 494633 h 494640"/>
                <a:gd name="connsiteX2" fmla="*/ 2 w 420766"/>
                <a:gd name="connsiteY2" fmla="*/ 492261 h 494640"/>
                <a:gd name="connsiteX3" fmla="*/ 11 w 420766"/>
                <a:gd name="connsiteY3" fmla="*/ 492156 h 494640"/>
                <a:gd name="connsiteX4" fmla="*/ 109263 w 420766"/>
                <a:gd name="connsiteY4" fmla="*/ 144875 h 494640"/>
                <a:gd name="connsiteX5" fmla="*/ 419587 w 420766"/>
                <a:gd name="connsiteY5" fmla="*/ 12287 h 494640"/>
                <a:gd name="connsiteX6" fmla="*/ 420445 w 420766"/>
                <a:gd name="connsiteY6" fmla="*/ 15620 h 494640"/>
                <a:gd name="connsiteX7" fmla="*/ 417206 w 420766"/>
                <a:gd name="connsiteY7" fmla="*/ 16383 h 494640"/>
                <a:gd name="connsiteX8" fmla="*/ 112882 w 420766"/>
                <a:gd name="connsiteY8" fmla="*/ 148018 h 494640"/>
                <a:gd name="connsiteX9" fmla="*/ 4773 w 420766"/>
                <a:gd name="connsiteY9" fmla="*/ 492442 h 494640"/>
                <a:gd name="connsiteX10" fmla="*/ 2221 w 420766"/>
                <a:gd name="connsiteY10" fmla="*/ 494633 h 494640"/>
                <a:gd name="connsiteX11" fmla="*/ 2202 w 420766"/>
                <a:gd name="connsiteY11" fmla="*/ 494633 h 49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0766" h="494640">
                  <a:moveTo>
                    <a:pt x="2202" y="494633"/>
                  </a:moveTo>
                  <a:lnTo>
                    <a:pt x="2202" y="494633"/>
                  </a:lnTo>
                  <a:cubicBezTo>
                    <a:pt x="945" y="494585"/>
                    <a:pt x="-46" y="493518"/>
                    <a:pt x="2" y="492261"/>
                  </a:cubicBezTo>
                  <a:cubicBezTo>
                    <a:pt x="2" y="492223"/>
                    <a:pt x="11" y="492194"/>
                    <a:pt x="11" y="492156"/>
                  </a:cubicBezTo>
                  <a:cubicBezTo>
                    <a:pt x="10774" y="332517"/>
                    <a:pt x="46493" y="218979"/>
                    <a:pt x="109263" y="144875"/>
                  </a:cubicBezTo>
                  <a:cubicBezTo>
                    <a:pt x="212038" y="23717"/>
                    <a:pt x="357865" y="-25051"/>
                    <a:pt x="419587" y="12287"/>
                  </a:cubicBezTo>
                  <a:cubicBezTo>
                    <a:pt x="420721" y="12982"/>
                    <a:pt x="421102" y="14459"/>
                    <a:pt x="420445" y="15620"/>
                  </a:cubicBezTo>
                  <a:cubicBezTo>
                    <a:pt x="419749" y="16716"/>
                    <a:pt x="418311" y="17049"/>
                    <a:pt x="417206" y="16383"/>
                  </a:cubicBezTo>
                  <a:cubicBezTo>
                    <a:pt x="358246" y="-19241"/>
                    <a:pt x="212514" y="30479"/>
                    <a:pt x="112882" y="148018"/>
                  </a:cubicBezTo>
                  <a:cubicBezTo>
                    <a:pt x="50875" y="221265"/>
                    <a:pt x="15442" y="333946"/>
                    <a:pt x="4773" y="492442"/>
                  </a:cubicBezTo>
                  <a:cubicBezTo>
                    <a:pt x="4669" y="493756"/>
                    <a:pt x="3526" y="494737"/>
                    <a:pt x="2221" y="494633"/>
                  </a:cubicBezTo>
                  <a:cubicBezTo>
                    <a:pt x="2211" y="494633"/>
                    <a:pt x="2211" y="494633"/>
                    <a:pt x="2202" y="494633"/>
                  </a:cubicBezTo>
                  <a:close/>
                </a:path>
              </a:pathLst>
            </a:custGeom>
            <a:solidFill>
              <a:srgbClr val="1861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4" name="ïṥľïdê"/>
            <p:cNvSpPr/>
            <p:nvPr/>
          </p:nvSpPr>
          <p:spPr>
            <a:xfrm>
              <a:off x="8029970" y="3603022"/>
              <a:ext cx="907263" cy="1101331"/>
            </a:xfrm>
            <a:custGeom>
              <a:avLst/>
              <a:gdLst>
                <a:gd name="connsiteX0" fmla="*/ 373273 w 375620"/>
                <a:gd name="connsiteY0" fmla="*/ 455777 h 455967"/>
                <a:gd name="connsiteX1" fmla="*/ 370892 w 375620"/>
                <a:gd name="connsiteY1" fmla="*/ 453872 h 455967"/>
                <a:gd name="connsiteX2" fmla="*/ 222683 w 375620"/>
                <a:gd name="connsiteY2" fmla="*/ 124021 h 455967"/>
                <a:gd name="connsiteX3" fmla="*/ 18943 w 375620"/>
                <a:gd name="connsiteY3" fmla="*/ 5816 h 455967"/>
                <a:gd name="connsiteX4" fmla="*/ 4846 w 375620"/>
                <a:gd name="connsiteY4" fmla="*/ 11245 h 455967"/>
                <a:gd name="connsiteX5" fmla="*/ 3799 w 375620"/>
                <a:gd name="connsiteY5" fmla="*/ 13912 h 455967"/>
                <a:gd name="connsiteX6" fmla="*/ 560 w 375620"/>
                <a:gd name="connsiteY6" fmla="*/ 13150 h 455967"/>
                <a:gd name="connsiteX7" fmla="*/ 2846 w 375620"/>
                <a:gd name="connsiteY7" fmla="*/ 6673 h 455967"/>
                <a:gd name="connsiteX8" fmla="*/ 226207 w 375620"/>
                <a:gd name="connsiteY8" fmla="*/ 120973 h 455967"/>
                <a:gd name="connsiteX9" fmla="*/ 375559 w 375620"/>
                <a:gd name="connsiteY9" fmla="*/ 453110 h 455967"/>
                <a:gd name="connsiteX10" fmla="*/ 373769 w 375620"/>
                <a:gd name="connsiteY10" fmla="*/ 455967 h 455967"/>
                <a:gd name="connsiteX11" fmla="*/ 373750 w 375620"/>
                <a:gd name="connsiteY11" fmla="*/ 455967 h 455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5620" h="455967">
                  <a:moveTo>
                    <a:pt x="373273" y="455777"/>
                  </a:moveTo>
                  <a:cubicBezTo>
                    <a:pt x="372140" y="455767"/>
                    <a:pt x="371159" y="454977"/>
                    <a:pt x="370892" y="453872"/>
                  </a:cubicBezTo>
                  <a:cubicBezTo>
                    <a:pt x="344508" y="314712"/>
                    <a:pt x="276309" y="182600"/>
                    <a:pt x="222683" y="124021"/>
                  </a:cubicBezTo>
                  <a:cubicBezTo>
                    <a:pt x="110574" y="1529"/>
                    <a:pt x="38374" y="2577"/>
                    <a:pt x="18943" y="5816"/>
                  </a:cubicBezTo>
                  <a:cubicBezTo>
                    <a:pt x="13809" y="6197"/>
                    <a:pt x="8904" y="8083"/>
                    <a:pt x="4846" y="11245"/>
                  </a:cubicBezTo>
                  <a:cubicBezTo>
                    <a:pt x="5170" y="12274"/>
                    <a:pt x="4732" y="13379"/>
                    <a:pt x="3799" y="13912"/>
                  </a:cubicBezTo>
                  <a:cubicBezTo>
                    <a:pt x="2694" y="14579"/>
                    <a:pt x="1255" y="14245"/>
                    <a:pt x="560" y="13150"/>
                  </a:cubicBezTo>
                  <a:cubicBezTo>
                    <a:pt x="84" y="12388"/>
                    <a:pt x="-1154" y="9816"/>
                    <a:pt x="2846" y="6673"/>
                  </a:cubicBezTo>
                  <a:cubicBezTo>
                    <a:pt x="17610" y="-4662"/>
                    <a:pt x="98858" y="-18378"/>
                    <a:pt x="226207" y="120973"/>
                  </a:cubicBezTo>
                  <a:cubicBezTo>
                    <a:pt x="280309" y="180123"/>
                    <a:pt x="348984" y="313188"/>
                    <a:pt x="375559" y="453110"/>
                  </a:cubicBezTo>
                  <a:cubicBezTo>
                    <a:pt x="375855" y="454396"/>
                    <a:pt x="375054" y="455672"/>
                    <a:pt x="373769" y="455967"/>
                  </a:cubicBezTo>
                  <a:cubicBezTo>
                    <a:pt x="373759" y="455967"/>
                    <a:pt x="373759" y="455967"/>
                    <a:pt x="373750" y="455967"/>
                  </a:cubicBezTo>
                  <a:close/>
                </a:path>
              </a:pathLst>
            </a:custGeom>
            <a:solidFill>
              <a:srgbClr val="1861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5" name="îsḻíďê"/>
            <p:cNvSpPr/>
            <p:nvPr/>
          </p:nvSpPr>
          <p:spPr>
            <a:xfrm>
              <a:off x="9040519" y="3958933"/>
              <a:ext cx="1094462" cy="536291"/>
            </a:xfrm>
            <a:custGeom>
              <a:avLst/>
              <a:gdLst>
                <a:gd name="connsiteX0" fmla="*/ 160059 w 453123"/>
                <a:gd name="connsiteY0" fmla="*/ 38486 h 222032"/>
                <a:gd name="connsiteX1" fmla="*/ 452286 w 453123"/>
                <a:gd name="connsiteY1" fmla="*/ 18389 h 222032"/>
                <a:gd name="connsiteX2" fmla="*/ 188348 w 453123"/>
                <a:gd name="connsiteY2" fmla="*/ 140594 h 222032"/>
                <a:gd name="connsiteX3" fmla="*/ 1944 w 453123"/>
                <a:gd name="connsiteY3" fmla="*/ 222033 h 222032"/>
                <a:gd name="connsiteX4" fmla="*/ 160059 w 453123"/>
                <a:gd name="connsiteY4" fmla="*/ 38486 h 222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123" h="222032">
                  <a:moveTo>
                    <a:pt x="160059" y="38486"/>
                  </a:moveTo>
                  <a:cubicBezTo>
                    <a:pt x="264263" y="-7043"/>
                    <a:pt x="445809" y="-10091"/>
                    <a:pt x="452286" y="18389"/>
                  </a:cubicBezTo>
                  <a:cubicBezTo>
                    <a:pt x="460478" y="53821"/>
                    <a:pt x="411138" y="73824"/>
                    <a:pt x="188348" y="140594"/>
                  </a:cubicBezTo>
                  <a:cubicBezTo>
                    <a:pt x="27757" y="188695"/>
                    <a:pt x="1944" y="222033"/>
                    <a:pt x="1944" y="222033"/>
                  </a:cubicBezTo>
                  <a:cubicBezTo>
                    <a:pt x="-11391" y="168026"/>
                    <a:pt x="44140" y="87064"/>
                    <a:pt x="160059" y="38486"/>
                  </a:cubicBezTo>
                  <a:close/>
                </a:path>
              </a:pathLst>
            </a:custGeom>
            <a:solidFill>
              <a:srgbClr val="348F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6" name="îš1îde"/>
            <p:cNvSpPr/>
            <p:nvPr/>
          </p:nvSpPr>
          <p:spPr>
            <a:xfrm>
              <a:off x="7799937" y="3831080"/>
              <a:ext cx="1003262" cy="736605"/>
            </a:xfrm>
            <a:custGeom>
              <a:avLst/>
              <a:gdLst>
                <a:gd name="connsiteX0" fmla="*/ 294012 w 415365"/>
                <a:gd name="connsiteY0" fmla="*/ 87419 h 304965"/>
                <a:gd name="connsiteX1" fmla="*/ 13596 w 415365"/>
                <a:gd name="connsiteY1" fmla="*/ 3694 h 304965"/>
                <a:gd name="connsiteX2" fmla="*/ 204096 w 415365"/>
                <a:gd name="connsiteY2" fmla="*/ 223626 h 304965"/>
                <a:gd name="connsiteX3" fmla="*/ 407836 w 415365"/>
                <a:gd name="connsiteY3" fmla="*/ 301065 h 304965"/>
                <a:gd name="connsiteX4" fmla="*/ 294012 w 415365"/>
                <a:gd name="connsiteY4" fmla="*/ 87419 h 304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5365" h="304965">
                  <a:moveTo>
                    <a:pt x="294012" y="87419"/>
                  </a:moveTo>
                  <a:cubicBezTo>
                    <a:pt x="202477" y="20172"/>
                    <a:pt x="38742" y="-11355"/>
                    <a:pt x="13596" y="3694"/>
                  </a:cubicBezTo>
                  <a:cubicBezTo>
                    <a:pt x="-22980" y="25602"/>
                    <a:pt x="5881" y="95420"/>
                    <a:pt x="204096" y="223626"/>
                  </a:cubicBezTo>
                  <a:cubicBezTo>
                    <a:pt x="370308" y="331259"/>
                    <a:pt x="407836" y="301065"/>
                    <a:pt x="407836" y="301065"/>
                  </a:cubicBezTo>
                  <a:cubicBezTo>
                    <a:pt x="432696" y="251630"/>
                    <a:pt x="396311" y="160476"/>
                    <a:pt x="294012" y="87419"/>
                  </a:cubicBezTo>
                  <a:close/>
                </a:path>
              </a:pathLst>
            </a:custGeom>
            <a:solidFill>
              <a:srgbClr val="88D4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7" name="îšļidè"/>
            <p:cNvSpPr/>
            <p:nvPr/>
          </p:nvSpPr>
          <p:spPr>
            <a:xfrm>
              <a:off x="7827600" y="3833534"/>
              <a:ext cx="1131801" cy="1197511"/>
            </a:xfrm>
            <a:custGeom>
              <a:avLst/>
              <a:gdLst>
                <a:gd name="connsiteX0" fmla="*/ 466201 w 468582"/>
                <a:gd name="connsiteY0" fmla="*/ 495788 h 495787"/>
                <a:gd name="connsiteX1" fmla="*/ 463820 w 468582"/>
                <a:gd name="connsiteY1" fmla="*/ 493502 h 495787"/>
                <a:gd name="connsiteX2" fmla="*/ 229219 w 468582"/>
                <a:gd name="connsiteY2" fmla="*/ 125361 h 495787"/>
                <a:gd name="connsiteX3" fmla="*/ 1572 w 468582"/>
                <a:gd name="connsiteY3" fmla="*/ 4679 h 495787"/>
                <a:gd name="connsiteX4" fmla="*/ 143 w 468582"/>
                <a:gd name="connsiteY4" fmla="*/ 1631 h 495787"/>
                <a:gd name="connsiteX5" fmla="*/ 3191 w 468582"/>
                <a:gd name="connsiteY5" fmla="*/ 107 h 495787"/>
                <a:gd name="connsiteX6" fmla="*/ 231791 w 468582"/>
                <a:gd name="connsiteY6" fmla="*/ 121075 h 495787"/>
                <a:gd name="connsiteX7" fmla="*/ 468582 w 468582"/>
                <a:gd name="connsiteY7" fmla="*/ 493026 h 495787"/>
                <a:gd name="connsiteX8" fmla="*/ 466201 w 468582"/>
                <a:gd name="connsiteY8" fmla="*/ 495502 h 495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582" h="495787">
                  <a:moveTo>
                    <a:pt x="466201" y="495788"/>
                  </a:moveTo>
                  <a:cubicBezTo>
                    <a:pt x="464925" y="495788"/>
                    <a:pt x="463868" y="494778"/>
                    <a:pt x="463820" y="493502"/>
                  </a:cubicBezTo>
                  <a:cubicBezTo>
                    <a:pt x="458676" y="322624"/>
                    <a:pt x="333423" y="198989"/>
                    <a:pt x="229219" y="125361"/>
                  </a:cubicBezTo>
                  <a:cubicBezTo>
                    <a:pt x="158658" y="75802"/>
                    <a:pt x="82191" y="35264"/>
                    <a:pt x="1572" y="4679"/>
                  </a:cubicBezTo>
                  <a:cubicBezTo>
                    <a:pt x="333" y="4231"/>
                    <a:pt x="-305" y="2869"/>
                    <a:pt x="143" y="1631"/>
                  </a:cubicBezTo>
                  <a:cubicBezTo>
                    <a:pt x="591" y="393"/>
                    <a:pt x="1934" y="-274"/>
                    <a:pt x="3191" y="107"/>
                  </a:cubicBezTo>
                  <a:cubicBezTo>
                    <a:pt x="84125" y="30768"/>
                    <a:pt x="160915" y="71411"/>
                    <a:pt x="231791" y="121075"/>
                  </a:cubicBezTo>
                  <a:cubicBezTo>
                    <a:pt x="336566" y="195369"/>
                    <a:pt x="463439" y="320242"/>
                    <a:pt x="468582" y="493026"/>
                  </a:cubicBezTo>
                  <a:cubicBezTo>
                    <a:pt x="468582" y="494359"/>
                    <a:pt x="467535" y="495455"/>
                    <a:pt x="466201" y="495502"/>
                  </a:cubicBezTo>
                  <a:close/>
                </a:path>
              </a:pathLst>
            </a:custGeom>
            <a:solidFill>
              <a:srgbClr val="1861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8" name="ïşļíďé"/>
            <p:cNvSpPr/>
            <p:nvPr/>
          </p:nvSpPr>
          <p:spPr>
            <a:xfrm>
              <a:off x="8948339" y="3993627"/>
              <a:ext cx="1189929" cy="792629"/>
            </a:xfrm>
            <a:custGeom>
              <a:avLst/>
              <a:gdLst>
                <a:gd name="connsiteX0" fmla="*/ 2199 w 492648"/>
                <a:gd name="connsiteY0" fmla="*/ 328161 h 328160"/>
                <a:gd name="connsiteX1" fmla="*/ 2199 w 492648"/>
                <a:gd name="connsiteY1" fmla="*/ 328161 h 328160"/>
                <a:gd name="connsiteX2" fmla="*/ 8 w 492648"/>
                <a:gd name="connsiteY2" fmla="*/ 325608 h 328160"/>
                <a:gd name="connsiteX3" fmla="*/ 8 w 492648"/>
                <a:gd name="connsiteY3" fmla="*/ 325589 h 328160"/>
                <a:gd name="connsiteX4" fmla="*/ 228608 w 492648"/>
                <a:gd name="connsiteY4" fmla="*/ 50888 h 328160"/>
                <a:gd name="connsiteX5" fmla="*/ 491879 w 492648"/>
                <a:gd name="connsiteY5" fmla="*/ 2120 h 328160"/>
                <a:gd name="connsiteX6" fmla="*/ 492126 w 492648"/>
                <a:gd name="connsiteY6" fmla="*/ 5206 h 328160"/>
                <a:gd name="connsiteX7" fmla="*/ 491879 w 492648"/>
                <a:gd name="connsiteY7" fmla="*/ 5454 h 328160"/>
                <a:gd name="connsiteX8" fmla="*/ 488640 w 492648"/>
                <a:gd name="connsiteY8" fmla="*/ 5454 h 328160"/>
                <a:gd name="connsiteX9" fmla="*/ 171458 w 492648"/>
                <a:gd name="connsiteY9" fmla="*/ 82987 h 328160"/>
                <a:gd name="connsiteX10" fmla="*/ 4294 w 492648"/>
                <a:gd name="connsiteY10" fmla="*/ 325684 h 328160"/>
                <a:gd name="connsiteX11" fmla="*/ 2199 w 492648"/>
                <a:gd name="connsiteY11" fmla="*/ 328161 h 32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2648" h="328160">
                  <a:moveTo>
                    <a:pt x="2199" y="328161"/>
                  </a:moveTo>
                  <a:lnTo>
                    <a:pt x="2199" y="328161"/>
                  </a:lnTo>
                  <a:cubicBezTo>
                    <a:pt x="884" y="328056"/>
                    <a:pt x="-97" y="326913"/>
                    <a:pt x="8" y="325608"/>
                  </a:cubicBezTo>
                  <a:cubicBezTo>
                    <a:pt x="8" y="325598"/>
                    <a:pt x="8" y="325598"/>
                    <a:pt x="8" y="325589"/>
                  </a:cubicBezTo>
                  <a:cubicBezTo>
                    <a:pt x="11342" y="170712"/>
                    <a:pt x="130691" y="90702"/>
                    <a:pt x="228608" y="50888"/>
                  </a:cubicBezTo>
                  <a:cubicBezTo>
                    <a:pt x="351099" y="1167"/>
                    <a:pt x="484925" y="-4167"/>
                    <a:pt x="491879" y="2120"/>
                  </a:cubicBezTo>
                  <a:cubicBezTo>
                    <a:pt x="492803" y="2901"/>
                    <a:pt x="492908" y="4291"/>
                    <a:pt x="492126" y="5206"/>
                  </a:cubicBezTo>
                  <a:cubicBezTo>
                    <a:pt x="492050" y="5292"/>
                    <a:pt x="491965" y="5377"/>
                    <a:pt x="491879" y="5454"/>
                  </a:cubicBezTo>
                  <a:cubicBezTo>
                    <a:pt x="490964" y="6301"/>
                    <a:pt x="489555" y="6301"/>
                    <a:pt x="488640" y="5454"/>
                  </a:cubicBezTo>
                  <a:cubicBezTo>
                    <a:pt x="479973" y="1263"/>
                    <a:pt x="309856" y="5454"/>
                    <a:pt x="171458" y="82987"/>
                  </a:cubicBezTo>
                  <a:cubicBezTo>
                    <a:pt x="68016" y="140708"/>
                    <a:pt x="11819" y="222338"/>
                    <a:pt x="4294" y="325684"/>
                  </a:cubicBezTo>
                  <a:cubicBezTo>
                    <a:pt x="4351" y="326932"/>
                    <a:pt x="3437" y="328008"/>
                    <a:pt x="2199" y="328161"/>
                  </a:cubicBezTo>
                  <a:close/>
                </a:path>
              </a:pathLst>
            </a:custGeom>
            <a:solidFill>
              <a:srgbClr val="1861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9" name="ïSḷïḋe"/>
            <p:cNvSpPr/>
            <p:nvPr/>
          </p:nvSpPr>
          <p:spPr>
            <a:xfrm>
              <a:off x="8497287" y="4635566"/>
              <a:ext cx="797477" cy="819718"/>
            </a:xfrm>
            <a:custGeom>
              <a:avLst/>
              <a:gdLst>
                <a:gd name="connsiteX0" fmla="*/ 324386 w 330167"/>
                <a:gd name="connsiteY0" fmla="*/ 126968 h 339375"/>
                <a:gd name="connsiteX1" fmla="*/ 321338 w 330167"/>
                <a:gd name="connsiteY1" fmla="*/ 149733 h 339375"/>
                <a:gd name="connsiteX2" fmla="*/ 320671 w 330167"/>
                <a:gd name="connsiteY2" fmla="*/ 154591 h 339375"/>
                <a:gd name="connsiteX3" fmla="*/ 316957 w 330167"/>
                <a:gd name="connsiteY3" fmla="*/ 176308 h 339375"/>
                <a:gd name="connsiteX4" fmla="*/ 278190 w 330167"/>
                <a:gd name="connsiteY4" fmla="*/ 339376 h 339375"/>
                <a:gd name="connsiteX5" fmla="*/ 52162 w 330167"/>
                <a:gd name="connsiteY5" fmla="*/ 339376 h 339375"/>
                <a:gd name="connsiteX6" fmla="*/ 1679 w 330167"/>
                <a:gd name="connsiteY6" fmla="*/ 0 h 339375"/>
                <a:gd name="connsiteX7" fmla="*/ 328577 w 330167"/>
                <a:gd name="connsiteY7" fmla="*/ 0 h 339375"/>
                <a:gd name="connsiteX8" fmla="*/ 324386 w 330167"/>
                <a:gd name="connsiteY8" fmla="*/ 126968 h 33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167" h="339375">
                  <a:moveTo>
                    <a:pt x="324386" y="126968"/>
                  </a:moveTo>
                  <a:cubicBezTo>
                    <a:pt x="323529" y="134588"/>
                    <a:pt x="322481" y="142113"/>
                    <a:pt x="321338" y="149733"/>
                  </a:cubicBezTo>
                  <a:cubicBezTo>
                    <a:pt x="321338" y="151352"/>
                    <a:pt x="320862" y="152971"/>
                    <a:pt x="320671" y="154591"/>
                  </a:cubicBezTo>
                  <a:cubicBezTo>
                    <a:pt x="319528" y="161830"/>
                    <a:pt x="318290" y="169069"/>
                    <a:pt x="316957" y="176308"/>
                  </a:cubicBezTo>
                  <a:cubicBezTo>
                    <a:pt x="306851" y="231296"/>
                    <a:pt x="293916" y="285722"/>
                    <a:pt x="278190" y="339376"/>
                  </a:cubicBezTo>
                  <a:lnTo>
                    <a:pt x="52162" y="339376"/>
                  </a:lnTo>
                  <a:cubicBezTo>
                    <a:pt x="21682" y="232315"/>
                    <a:pt x="-7369" y="108871"/>
                    <a:pt x="1679" y="0"/>
                  </a:cubicBezTo>
                  <a:lnTo>
                    <a:pt x="328577" y="0"/>
                  </a:lnTo>
                  <a:cubicBezTo>
                    <a:pt x="331663" y="42348"/>
                    <a:pt x="330254" y="84915"/>
                    <a:pt x="324386" y="126968"/>
                  </a:cubicBezTo>
                  <a:close/>
                </a:path>
              </a:pathLst>
            </a:custGeom>
            <a:solidFill>
              <a:srgbClr val="FAC66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0" name="íŝ1iḋé"/>
            <p:cNvSpPr/>
            <p:nvPr/>
          </p:nvSpPr>
          <p:spPr>
            <a:xfrm>
              <a:off x="8531481" y="5065097"/>
              <a:ext cx="729074" cy="20243"/>
            </a:xfrm>
            <a:custGeom>
              <a:avLst/>
              <a:gdLst>
                <a:gd name="connsiteX0" fmla="*/ 0 w 301847"/>
                <a:gd name="connsiteY0" fmla="*/ 0 h 8381"/>
                <a:gd name="connsiteX1" fmla="*/ 301847 w 301847"/>
                <a:gd name="connsiteY1" fmla="*/ 0 h 8381"/>
                <a:gd name="connsiteX2" fmla="*/ 301847 w 301847"/>
                <a:gd name="connsiteY2" fmla="*/ 8382 h 8381"/>
                <a:gd name="connsiteX3" fmla="*/ 0 w 301847"/>
                <a:gd name="connsiteY3" fmla="*/ 8382 h 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847" h="8381">
                  <a:moveTo>
                    <a:pt x="0" y="0"/>
                  </a:moveTo>
                  <a:lnTo>
                    <a:pt x="301847" y="0"/>
                  </a:lnTo>
                  <a:lnTo>
                    <a:pt x="301847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1" name="íšľíďè"/>
            <p:cNvSpPr/>
            <p:nvPr/>
          </p:nvSpPr>
          <p:spPr>
            <a:xfrm>
              <a:off x="8503185" y="4859189"/>
              <a:ext cx="791881" cy="20243"/>
            </a:xfrm>
            <a:custGeom>
              <a:avLst/>
              <a:gdLst>
                <a:gd name="connsiteX0" fmla="*/ 0 w 327850"/>
                <a:gd name="connsiteY0" fmla="*/ 0 h 8381"/>
                <a:gd name="connsiteX1" fmla="*/ 327851 w 327850"/>
                <a:gd name="connsiteY1" fmla="*/ 0 h 8381"/>
                <a:gd name="connsiteX2" fmla="*/ 327851 w 327850"/>
                <a:gd name="connsiteY2" fmla="*/ 8382 h 8381"/>
                <a:gd name="connsiteX3" fmla="*/ 0 w 327850"/>
                <a:gd name="connsiteY3" fmla="*/ 8382 h 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7850" h="8381">
                  <a:moveTo>
                    <a:pt x="0" y="0"/>
                  </a:moveTo>
                  <a:lnTo>
                    <a:pt x="327851" y="0"/>
                  </a:lnTo>
                  <a:lnTo>
                    <a:pt x="327851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2" name="íṩļíḑê"/>
            <p:cNvSpPr/>
            <p:nvPr/>
          </p:nvSpPr>
          <p:spPr>
            <a:xfrm>
              <a:off x="5488650" y="5394088"/>
              <a:ext cx="1077390" cy="59126"/>
            </a:xfrm>
            <a:custGeom>
              <a:avLst/>
              <a:gdLst>
                <a:gd name="connsiteX0" fmla="*/ 24479 w 446055"/>
                <a:gd name="connsiteY0" fmla="*/ 0 h 24479"/>
                <a:gd name="connsiteX1" fmla="*/ 446056 w 446055"/>
                <a:gd name="connsiteY1" fmla="*/ 0 h 24479"/>
                <a:gd name="connsiteX2" fmla="*/ 446056 w 446055"/>
                <a:gd name="connsiteY2" fmla="*/ 24479 h 24479"/>
                <a:gd name="connsiteX3" fmla="*/ 0 w 446055"/>
                <a:gd name="connsiteY3" fmla="*/ 24479 h 24479"/>
                <a:gd name="connsiteX4" fmla="*/ 24479 w 446055"/>
                <a:gd name="connsiteY4" fmla="*/ 0 h 2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055" h="24479">
                  <a:moveTo>
                    <a:pt x="24479" y="0"/>
                  </a:moveTo>
                  <a:lnTo>
                    <a:pt x="446056" y="0"/>
                  </a:lnTo>
                  <a:lnTo>
                    <a:pt x="446056" y="24479"/>
                  </a:lnTo>
                  <a:lnTo>
                    <a:pt x="0" y="24479"/>
                  </a:lnTo>
                  <a:cubicBezTo>
                    <a:pt x="0" y="10963"/>
                    <a:pt x="10963" y="0"/>
                    <a:pt x="24479" y="0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3" name="íŝļide"/>
            <p:cNvSpPr/>
            <p:nvPr/>
          </p:nvSpPr>
          <p:spPr>
            <a:xfrm>
              <a:off x="6368646" y="4327968"/>
              <a:ext cx="2151323" cy="1126164"/>
            </a:xfrm>
            <a:custGeom>
              <a:avLst/>
              <a:gdLst>
                <a:gd name="connsiteX0" fmla="*/ 864108 w 890679"/>
                <a:gd name="connsiteY0" fmla="*/ 0 h 466248"/>
                <a:gd name="connsiteX1" fmla="*/ 258604 w 890679"/>
                <a:gd name="connsiteY1" fmla="*/ 0 h 466248"/>
                <a:gd name="connsiteX2" fmla="*/ 217075 w 890679"/>
                <a:gd name="connsiteY2" fmla="*/ 25813 h 466248"/>
                <a:gd name="connsiteX3" fmla="*/ 0 w 890679"/>
                <a:gd name="connsiteY3" fmla="*/ 466249 h 466248"/>
                <a:gd name="connsiteX4" fmla="*/ 677513 w 890679"/>
                <a:gd name="connsiteY4" fmla="*/ 466249 h 466248"/>
                <a:gd name="connsiteX5" fmla="*/ 888206 w 890679"/>
                <a:gd name="connsiteY5" fmla="*/ 38100 h 466248"/>
                <a:gd name="connsiteX6" fmla="*/ 875052 w 890679"/>
                <a:gd name="connsiteY6" fmla="*/ 2467 h 466248"/>
                <a:gd name="connsiteX7" fmla="*/ 864108 w 890679"/>
                <a:gd name="connsiteY7" fmla="*/ 0 h 466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0679" h="466248">
                  <a:moveTo>
                    <a:pt x="864108" y="0"/>
                  </a:moveTo>
                  <a:lnTo>
                    <a:pt x="258604" y="0"/>
                  </a:lnTo>
                  <a:cubicBezTo>
                    <a:pt x="240973" y="-10"/>
                    <a:pt x="224876" y="10001"/>
                    <a:pt x="217075" y="25813"/>
                  </a:cubicBezTo>
                  <a:lnTo>
                    <a:pt x="0" y="466249"/>
                  </a:lnTo>
                  <a:lnTo>
                    <a:pt x="677513" y="466249"/>
                  </a:lnTo>
                  <a:lnTo>
                    <a:pt x="888206" y="38100"/>
                  </a:lnTo>
                  <a:cubicBezTo>
                    <a:pt x="894416" y="24632"/>
                    <a:pt x="888530" y="8668"/>
                    <a:pt x="875052" y="2467"/>
                  </a:cubicBezTo>
                  <a:cubicBezTo>
                    <a:pt x="871614" y="886"/>
                    <a:pt x="867889" y="38"/>
                    <a:pt x="864108" y="0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4" name="í$líḑê"/>
            <p:cNvSpPr/>
            <p:nvPr/>
          </p:nvSpPr>
          <p:spPr>
            <a:xfrm>
              <a:off x="6420640" y="4327968"/>
              <a:ext cx="2151323" cy="1126164"/>
            </a:xfrm>
            <a:custGeom>
              <a:avLst/>
              <a:gdLst>
                <a:gd name="connsiteX0" fmla="*/ 864108 w 890679"/>
                <a:gd name="connsiteY0" fmla="*/ 0 h 466248"/>
                <a:gd name="connsiteX1" fmla="*/ 258604 w 890679"/>
                <a:gd name="connsiteY1" fmla="*/ 0 h 466248"/>
                <a:gd name="connsiteX2" fmla="*/ 217170 w 890679"/>
                <a:gd name="connsiteY2" fmla="*/ 25813 h 466248"/>
                <a:gd name="connsiteX3" fmla="*/ 0 w 890679"/>
                <a:gd name="connsiteY3" fmla="*/ 466249 h 466248"/>
                <a:gd name="connsiteX4" fmla="*/ 677513 w 890679"/>
                <a:gd name="connsiteY4" fmla="*/ 466249 h 466248"/>
                <a:gd name="connsiteX5" fmla="*/ 888206 w 890679"/>
                <a:gd name="connsiteY5" fmla="*/ 38100 h 466248"/>
                <a:gd name="connsiteX6" fmla="*/ 875052 w 890679"/>
                <a:gd name="connsiteY6" fmla="*/ 2467 h 466248"/>
                <a:gd name="connsiteX7" fmla="*/ 864108 w 890679"/>
                <a:gd name="connsiteY7" fmla="*/ 0 h 466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0679" h="466248">
                  <a:moveTo>
                    <a:pt x="864108" y="0"/>
                  </a:moveTo>
                  <a:lnTo>
                    <a:pt x="258604" y="0"/>
                  </a:lnTo>
                  <a:cubicBezTo>
                    <a:pt x="240992" y="-10"/>
                    <a:pt x="224914" y="10001"/>
                    <a:pt x="217170" y="25813"/>
                  </a:cubicBezTo>
                  <a:lnTo>
                    <a:pt x="0" y="466249"/>
                  </a:lnTo>
                  <a:lnTo>
                    <a:pt x="677513" y="466249"/>
                  </a:lnTo>
                  <a:lnTo>
                    <a:pt x="888206" y="38100"/>
                  </a:lnTo>
                  <a:cubicBezTo>
                    <a:pt x="894417" y="24632"/>
                    <a:pt x="888530" y="8668"/>
                    <a:pt x="875052" y="2467"/>
                  </a:cubicBezTo>
                  <a:cubicBezTo>
                    <a:pt x="871614" y="886"/>
                    <a:pt x="867889" y="38"/>
                    <a:pt x="864108" y="0"/>
                  </a:cubicBezTo>
                  <a:close/>
                </a:path>
              </a:pathLst>
            </a:custGeom>
            <a:solidFill>
              <a:srgbClr val="626C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5" name="iṣļïḋè"/>
            <p:cNvSpPr/>
            <p:nvPr/>
          </p:nvSpPr>
          <p:spPr>
            <a:xfrm>
              <a:off x="7415291" y="4779025"/>
              <a:ext cx="223458" cy="206225"/>
            </a:xfrm>
            <a:custGeom>
              <a:avLst/>
              <a:gdLst>
                <a:gd name="connsiteX0" fmla="*/ 68546 w 92515"/>
                <a:gd name="connsiteY0" fmla="*/ 74908 h 85380"/>
                <a:gd name="connsiteX1" fmla="*/ 5777 w 92515"/>
                <a:gd name="connsiteY1" fmla="*/ 70717 h 85380"/>
                <a:gd name="connsiteX2" fmla="*/ 23969 w 92515"/>
                <a:gd name="connsiteY2" fmla="*/ 10519 h 85380"/>
                <a:gd name="connsiteX3" fmla="*/ 86739 w 92515"/>
                <a:gd name="connsiteY3" fmla="*/ 14615 h 85380"/>
                <a:gd name="connsiteX4" fmla="*/ 68546 w 92515"/>
                <a:gd name="connsiteY4" fmla="*/ 74908 h 85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515" h="85380">
                  <a:moveTo>
                    <a:pt x="68546" y="74908"/>
                  </a:moveTo>
                  <a:cubicBezTo>
                    <a:pt x="46258" y="90339"/>
                    <a:pt x="18159" y="88529"/>
                    <a:pt x="5777" y="70717"/>
                  </a:cubicBezTo>
                  <a:cubicBezTo>
                    <a:pt x="-6606" y="52906"/>
                    <a:pt x="1586" y="26045"/>
                    <a:pt x="23969" y="10519"/>
                  </a:cubicBezTo>
                  <a:cubicBezTo>
                    <a:pt x="46353" y="-5006"/>
                    <a:pt x="74357" y="-3101"/>
                    <a:pt x="86739" y="14615"/>
                  </a:cubicBezTo>
                  <a:cubicBezTo>
                    <a:pt x="99122" y="32332"/>
                    <a:pt x="90930" y="59383"/>
                    <a:pt x="68546" y="749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6" name="iṩļïḓe"/>
            <p:cNvSpPr/>
            <p:nvPr/>
          </p:nvSpPr>
          <p:spPr>
            <a:xfrm>
              <a:off x="6577315" y="4782578"/>
              <a:ext cx="415725" cy="72239"/>
            </a:xfrm>
            <a:custGeom>
              <a:avLst/>
              <a:gdLst>
                <a:gd name="connsiteX0" fmla="*/ 172117 w 172116"/>
                <a:gd name="connsiteY0" fmla="*/ 29908 h 29908"/>
                <a:gd name="connsiteX1" fmla="*/ 0 w 172116"/>
                <a:gd name="connsiteY1" fmla="*/ 29908 h 29908"/>
                <a:gd name="connsiteX2" fmla="*/ 8001 w 172116"/>
                <a:gd name="connsiteY2" fmla="*/ 0 h 29908"/>
                <a:gd name="connsiteX3" fmla="*/ 164116 w 172116"/>
                <a:gd name="connsiteY3" fmla="*/ 0 h 29908"/>
                <a:gd name="connsiteX4" fmla="*/ 172117 w 172116"/>
                <a:gd name="connsiteY4" fmla="*/ 29908 h 29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16" h="29908">
                  <a:moveTo>
                    <a:pt x="172117" y="29908"/>
                  </a:moveTo>
                  <a:lnTo>
                    <a:pt x="0" y="29908"/>
                  </a:lnTo>
                  <a:lnTo>
                    <a:pt x="8001" y="0"/>
                  </a:lnTo>
                  <a:lnTo>
                    <a:pt x="164116" y="0"/>
                  </a:lnTo>
                  <a:lnTo>
                    <a:pt x="172117" y="29908"/>
                  </a:lnTo>
                  <a:close/>
                </a:path>
              </a:pathLst>
            </a:custGeom>
            <a:solidFill>
              <a:srgbClr val="87B8C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7" name="iŝḻidè"/>
            <p:cNvSpPr/>
            <p:nvPr/>
          </p:nvSpPr>
          <p:spPr>
            <a:xfrm>
              <a:off x="6577315" y="4842854"/>
              <a:ext cx="415725" cy="610360"/>
            </a:xfrm>
            <a:custGeom>
              <a:avLst/>
              <a:gdLst>
                <a:gd name="connsiteX0" fmla="*/ 172117 w 172116"/>
                <a:gd name="connsiteY0" fmla="*/ 0 h 252698"/>
                <a:gd name="connsiteX1" fmla="*/ 167830 w 172116"/>
                <a:gd name="connsiteY1" fmla="*/ 65341 h 252698"/>
                <a:gd name="connsiteX2" fmla="*/ 159829 w 172116"/>
                <a:gd name="connsiteY2" fmla="*/ 187262 h 252698"/>
                <a:gd name="connsiteX3" fmla="*/ 155543 w 172116"/>
                <a:gd name="connsiteY3" fmla="*/ 252698 h 252698"/>
                <a:gd name="connsiteX4" fmla="*/ 16574 w 172116"/>
                <a:gd name="connsiteY4" fmla="*/ 252698 h 252698"/>
                <a:gd name="connsiteX5" fmla="*/ 12287 w 172116"/>
                <a:gd name="connsiteY5" fmla="*/ 187262 h 252698"/>
                <a:gd name="connsiteX6" fmla="*/ 4286 w 172116"/>
                <a:gd name="connsiteY6" fmla="*/ 65341 h 252698"/>
                <a:gd name="connsiteX7" fmla="*/ 0 w 172116"/>
                <a:gd name="connsiteY7" fmla="*/ 0 h 252698"/>
                <a:gd name="connsiteX8" fmla="*/ 172117 w 172116"/>
                <a:gd name="connsiteY8" fmla="*/ 0 h 252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2116" h="252698">
                  <a:moveTo>
                    <a:pt x="172117" y="0"/>
                  </a:moveTo>
                  <a:lnTo>
                    <a:pt x="167830" y="65341"/>
                  </a:lnTo>
                  <a:lnTo>
                    <a:pt x="159829" y="187262"/>
                  </a:lnTo>
                  <a:lnTo>
                    <a:pt x="155543" y="252698"/>
                  </a:lnTo>
                  <a:lnTo>
                    <a:pt x="16574" y="252698"/>
                  </a:lnTo>
                  <a:lnTo>
                    <a:pt x="12287" y="187262"/>
                  </a:lnTo>
                  <a:lnTo>
                    <a:pt x="4286" y="65341"/>
                  </a:lnTo>
                  <a:lnTo>
                    <a:pt x="0" y="0"/>
                  </a:lnTo>
                  <a:lnTo>
                    <a:pt x="172117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8" name="ïṣľïḍé"/>
            <p:cNvSpPr/>
            <p:nvPr/>
          </p:nvSpPr>
          <p:spPr>
            <a:xfrm>
              <a:off x="6537974" y="4811794"/>
              <a:ext cx="494408" cy="61887"/>
            </a:xfrm>
            <a:custGeom>
              <a:avLst/>
              <a:gdLst>
                <a:gd name="connsiteX0" fmla="*/ 204692 w 204692"/>
                <a:gd name="connsiteY0" fmla="*/ 25622 h 25622"/>
                <a:gd name="connsiteX1" fmla="*/ 0 w 204692"/>
                <a:gd name="connsiteY1" fmla="*/ 25622 h 25622"/>
                <a:gd name="connsiteX2" fmla="*/ 9430 w 204692"/>
                <a:gd name="connsiteY2" fmla="*/ 0 h 25622"/>
                <a:gd name="connsiteX3" fmla="*/ 195263 w 204692"/>
                <a:gd name="connsiteY3" fmla="*/ 0 h 25622"/>
                <a:gd name="connsiteX4" fmla="*/ 204692 w 204692"/>
                <a:gd name="connsiteY4" fmla="*/ 25622 h 2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692" h="25622">
                  <a:moveTo>
                    <a:pt x="204692" y="25622"/>
                  </a:moveTo>
                  <a:lnTo>
                    <a:pt x="0" y="25622"/>
                  </a:lnTo>
                  <a:lnTo>
                    <a:pt x="9430" y="0"/>
                  </a:lnTo>
                  <a:lnTo>
                    <a:pt x="195263" y="0"/>
                  </a:lnTo>
                  <a:lnTo>
                    <a:pt x="204692" y="25622"/>
                  </a:lnTo>
                  <a:close/>
                </a:path>
              </a:pathLst>
            </a:custGeom>
            <a:solidFill>
              <a:srgbClr val="A1D4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9" name="îṡļiḓe"/>
            <p:cNvSpPr/>
            <p:nvPr/>
          </p:nvSpPr>
          <p:spPr>
            <a:xfrm>
              <a:off x="6587668" y="5000677"/>
              <a:ext cx="395020" cy="294483"/>
            </a:xfrm>
            <a:custGeom>
              <a:avLst/>
              <a:gdLst>
                <a:gd name="connsiteX0" fmla="*/ 163544 w 163544"/>
                <a:gd name="connsiteY0" fmla="*/ 0 h 121920"/>
                <a:gd name="connsiteX1" fmla="*/ 155543 w 163544"/>
                <a:gd name="connsiteY1" fmla="*/ 121920 h 121920"/>
                <a:gd name="connsiteX2" fmla="*/ 8001 w 163544"/>
                <a:gd name="connsiteY2" fmla="*/ 121920 h 121920"/>
                <a:gd name="connsiteX3" fmla="*/ 0 w 163544"/>
                <a:gd name="connsiteY3" fmla="*/ 0 h 121920"/>
                <a:gd name="connsiteX4" fmla="*/ 163544 w 163544"/>
                <a:gd name="connsiteY4" fmla="*/ 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44" h="121920">
                  <a:moveTo>
                    <a:pt x="163544" y="0"/>
                  </a:moveTo>
                  <a:lnTo>
                    <a:pt x="155543" y="121920"/>
                  </a:lnTo>
                  <a:lnTo>
                    <a:pt x="8001" y="121920"/>
                  </a:lnTo>
                  <a:lnTo>
                    <a:pt x="0" y="0"/>
                  </a:lnTo>
                  <a:lnTo>
                    <a:pt x="163544" y="0"/>
                  </a:lnTo>
                  <a:close/>
                </a:path>
              </a:pathLst>
            </a:custGeom>
            <a:solidFill>
              <a:srgbClr val="F794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414" name="文本框 413"/>
          <p:cNvSpPr txBox="1"/>
          <p:nvPr/>
        </p:nvSpPr>
        <p:spPr>
          <a:xfrm>
            <a:off x="5164362" y="1529597"/>
            <a:ext cx="60107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THANKS </a:t>
            </a:r>
            <a:endParaRPr lang="zh-CN" altLang="en-US" sz="9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6" name="loop-arrows_64810"/>
          <p:cNvSpPr/>
          <p:nvPr/>
        </p:nvSpPr>
        <p:spPr>
          <a:xfrm>
            <a:off x="1228651" y="3492301"/>
            <a:ext cx="493974" cy="516253"/>
          </a:xfrm>
          <a:custGeom>
            <a:avLst/>
            <a:gdLst>
              <a:gd name="connsiteX0" fmla="*/ 369334 w 584055"/>
              <a:gd name="connsiteY0" fmla="*/ 501332 h 608398"/>
              <a:gd name="connsiteX1" fmla="*/ 277162 w 584055"/>
              <a:gd name="connsiteY1" fmla="*/ 557711 h 608398"/>
              <a:gd name="connsiteX2" fmla="*/ 364610 w 584055"/>
              <a:gd name="connsiteY2" fmla="*/ 582103 h 608398"/>
              <a:gd name="connsiteX3" fmla="*/ 350554 w 584055"/>
              <a:gd name="connsiteY3" fmla="*/ 561393 h 608398"/>
              <a:gd name="connsiteX4" fmla="*/ 342143 w 584055"/>
              <a:gd name="connsiteY4" fmla="*/ 546435 h 608398"/>
              <a:gd name="connsiteX5" fmla="*/ 345830 w 584055"/>
              <a:gd name="connsiteY5" fmla="*/ 541718 h 608398"/>
              <a:gd name="connsiteX6" fmla="*/ 369334 w 584055"/>
              <a:gd name="connsiteY6" fmla="*/ 501332 h 608398"/>
              <a:gd name="connsiteX7" fmla="*/ 418185 w 584055"/>
              <a:gd name="connsiteY7" fmla="*/ 52604 h 608398"/>
              <a:gd name="connsiteX8" fmla="*/ 558286 w 584055"/>
              <a:gd name="connsiteY8" fmla="*/ 148333 h 608398"/>
              <a:gd name="connsiteX9" fmla="*/ 578103 w 584055"/>
              <a:gd name="connsiteY9" fmla="*/ 338985 h 608398"/>
              <a:gd name="connsiteX10" fmla="*/ 375901 w 584055"/>
              <a:gd name="connsiteY10" fmla="*/ 560472 h 608398"/>
              <a:gd name="connsiteX11" fmla="*/ 399405 w 584055"/>
              <a:gd name="connsiteY11" fmla="*/ 590503 h 608398"/>
              <a:gd name="connsiteX12" fmla="*/ 391916 w 584055"/>
              <a:gd name="connsiteY12" fmla="*/ 608337 h 608398"/>
              <a:gd name="connsiteX13" fmla="*/ 250893 w 584055"/>
              <a:gd name="connsiteY13" fmla="*/ 572669 h 608398"/>
              <a:gd name="connsiteX14" fmla="*/ 246169 w 584055"/>
              <a:gd name="connsiteY14" fmla="*/ 553914 h 608398"/>
              <a:gd name="connsiteX15" fmla="*/ 381547 w 584055"/>
              <a:gd name="connsiteY15" fmla="*/ 471302 h 608398"/>
              <a:gd name="connsiteX16" fmla="*/ 397561 w 584055"/>
              <a:gd name="connsiteY16" fmla="*/ 483498 h 608398"/>
              <a:gd name="connsiteX17" fmla="*/ 371292 w 584055"/>
              <a:gd name="connsiteY17" fmla="*/ 542638 h 608398"/>
              <a:gd name="connsiteX18" fmla="*/ 556443 w 584055"/>
              <a:gd name="connsiteY18" fmla="*/ 334267 h 608398"/>
              <a:gd name="connsiteX19" fmla="*/ 538584 w 584055"/>
              <a:gd name="connsiteY19" fmla="*/ 159609 h 608398"/>
              <a:gd name="connsiteX20" fmla="*/ 415420 w 584055"/>
              <a:gd name="connsiteY20" fmla="*/ 71359 h 608398"/>
              <a:gd name="connsiteX21" fmla="*/ 418185 w 584055"/>
              <a:gd name="connsiteY21" fmla="*/ 52604 h 608398"/>
              <a:gd name="connsiteX22" fmla="*/ 220793 w 584055"/>
              <a:gd name="connsiteY22" fmla="*/ 29130 h 608398"/>
              <a:gd name="connsiteX23" fmla="*/ 223559 w 584055"/>
              <a:gd name="connsiteY23" fmla="*/ 53524 h 608398"/>
              <a:gd name="connsiteX24" fmla="*/ 231164 w 584055"/>
              <a:gd name="connsiteY24" fmla="*/ 55365 h 608398"/>
              <a:gd name="connsiteX25" fmla="*/ 235772 w 584055"/>
              <a:gd name="connsiteY25" fmla="*/ 65720 h 608398"/>
              <a:gd name="connsiteX26" fmla="*/ 237731 w 584055"/>
              <a:gd name="connsiteY26" fmla="*/ 78837 h 608398"/>
              <a:gd name="connsiteX27" fmla="*/ 211345 w 584055"/>
              <a:gd name="connsiteY27" fmla="*/ 96672 h 608398"/>
              <a:gd name="connsiteX28" fmla="*/ 315737 w 584055"/>
              <a:gd name="connsiteY28" fmla="*/ 76076 h 608398"/>
              <a:gd name="connsiteX29" fmla="*/ 220793 w 584055"/>
              <a:gd name="connsiteY29" fmla="*/ 29130 h 608398"/>
              <a:gd name="connsiteX30" fmla="*/ 214226 w 584055"/>
              <a:gd name="connsiteY30" fmla="*/ 940 h 608398"/>
              <a:gd name="connsiteX31" fmla="*/ 343967 w 584055"/>
              <a:gd name="connsiteY31" fmla="*/ 69517 h 608398"/>
              <a:gd name="connsiteX32" fmla="*/ 342124 w 584055"/>
              <a:gd name="connsiteY32" fmla="*/ 86432 h 608398"/>
              <a:gd name="connsiteX33" fmla="*/ 185996 w 584055"/>
              <a:gd name="connsiteY33" fmla="*/ 112666 h 608398"/>
              <a:gd name="connsiteX34" fmla="*/ 181272 w 584055"/>
              <a:gd name="connsiteY34" fmla="*/ 94831 h 608398"/>
              <a:gd name="connsiteX35" fmla="*/ 210423 w 584055"/>
              <a:gd name="connsiteY35" fmla="*/ 74120 h 608398"/>
              <a:gd name="connsiteX36" fmla="*/ 206621 w 584055"/>
              <a:gd name="connsiteY36" fmla="*/ 67561 h 608398"/>
              <a:gd name="connsiteX37" fmla="*/ 22379 w 584055"/>
              <a:gd name="connsiteY37" fmla="*/ 274212 h 608398"/>
              <a:gd name="connsiteX38" fmla="*/ 58098 w 584055"/>
              <a:gd name="connsiteY38" fmla="*/ 449681 h 608398"/>
              <a:gd name="connsiteX39" fmla="*/ 200053 w 584055"/>
              <a:gd name="connsiteY39" fmla="*/ 554847 h 608398"/>
              <a:gd name="connsiteX40" fmla="*/ 198210 w 584055"/>
              <a:gd name="connsiteY40" fmla="*/ 570841 h 608398"/>
              <a:gd name="connsiteX41" fmla="*/ 200053 w 584055"/>
              <a:gd name="connsiteY41" fmla="*/ 46965 h 608398"/>
              <a:gd name="connsiteX42" fmla="*/ 197288 w 584055"/>
              <a:gd name="connsiteY42" fmla="*/ 11296 h 608398"/>
              <a:gd name="connsiteX43" fmla="*/ 214226 w 584055"/>
              <a:gd name="connsiteY43" fmla="*/ 940 h 608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84055" h="608398">
                <a:moveTo>
                  <a:pt x="369334" y="501332"/>
                </a:moveTo>
                <a:cubicBezTo>
                  <a:pt x="336498" y="517325"/>
                  <a:pt x="305390" y="535159"/>
                  <a:pt x="277162" y="557711"/>
                </a:cubicBezTo>
                <a:cubicBezTo>
                  <a:pt x="306311" y="567031"/>
                  <a:pt x="335461" y="575545"/>
                  <a:pt x="364610" y="582103"/>
                </a:cubicBezTo>
                <a:cubicBezTo>
                  <a:pt x="358964" y="575545"/>
                  <a:pt x="354356" y="568066"/>
                  <a:pt x="350554" y="561393"/>
                </a:cubicBezTo>
                <a:cubicBezTo>
                  <a:pt x="343065" y="561393"/>
                  <a:pt x="336498" y="553914"/>
                  <a:pt x="342143" y="546435"/>
                </a:cubicBezTo>
                <a:cubicBezTo>
                  <a:pt x="343065" y="545515"/>
                  <a:pt x="343987" y="543559"/>
                  <a:pt x="345830" y="541718"/>
                </a:cubicBezTo>
                <a:cubicBezTo>
                  <a:pt x="355278" y="528601"/>
                  <a:pt x="362767" y="515484"/>
                  <a:pt x="369334" y="501332"/>
                </a:cubicBezTo>
                <a:close/>
                <a:moveTo>
                  <a:pt x="418185" y="52604"/>
                </a:moveTo>
                <a:cubicBezTo>
                  <a:pt x="476484" y="46966"/>
                  <a:pt x="535704" y="98628"/>
                  <a:pt x="558286" y="148333"/>
                </a:cubicBezTo>
                <a:cubicBezTo>
                  <a:pt x="585592" y="207473"/>
                  <a:pt x="589394" y="276048"/>
                  <a:pt x="578103" y="338985"/>
                </a:cubicBezTo>
                <a:cubicBezTo>
                  <a:pt x="560245" y="438510"/>
                  <a:pt x="492498" y="577386"/>
                  <a:pt x="375901" y="560472"/>
                </a:cubicBezTo>
                <a:cubicBezTo>
                  <a:pt x="384427" y="570828"/>
                  <a:pt x="391916" y="583024"/>
                  <a:pt x="399405" y="590503"/>
                </a:cubicBezTo>
                <a:cubicBezTo>
                  <a:pt x="405050" y="597176"/>
                  <a:pt x="401364" y="609372"/>
                  <a:pt x="391916" y="608337"/>
                </a:cubicBezTo>
                <a:cubicBezTo>
                  <a:pt x="343065" y="602814"/>
                  <a:pt x="296979" y="587741"/>
                  <a:pt x="250893" y="572669"/>
                </a:cubicBezTo>
                <a:cubicBezTo>
                  <a:pt x="243404" y="569907"/>
                  <a:pt x="239602" y="559552"/>
                  <a:pt x="246169" y="553914"/>
                </a:cubicBezTo>
                <a:cubicBezTo>
                  <a:pt x="287531" y="520087"/>
                  <a:pt x="332696" y="492933"/>
                  <a:pt x="381547" y="471302"/>
                </a:cubicBezTo>
                <a:cubicBezTo>
                  <a:pt x="390072" y="467505"/>
                  <a:pt x="400327" y="474178"/>
                  <a:pt x="397561" y="483498"/>
                </a:cubicBezTo>
                <a:cubicBezTo>
                  <a:pt x="392838" y="505129"/>
                  <a:pt x="383505" y="524804"/>
                  <a:pt x="371292" y="542638"/>
                </a:cubicBezTo>
                <a:cubicBezTo>
                  <a:pt x="480286" y="556790"/>
                  <a:pt x="542386" y="427235"/>
                  <a:pt x="556443" y="334267"/>
                </a:cubicBezTo>
                <a:cubicBezTo>
                  <a:pt x="565890" y="276968"/>
                  <a:pt x="564853" y="212190"/>
                  <a:pt x="538584" y="159609"/>
                </a:cubicBezTo>
                <a:cubicBezTo>
                  <a:pt x="510357" y="103230"/>
                  <a:pt x="470838" y="90113"/>
                  <a:pt x="415420" y="71359"/>
                </a:cubicBezTo>
                <a:cubicBezTo>
                  <a:pt x="405050" y="67562"/>
                  <a:pt x="407931" y="53525"/>
                  <a:pt x="418185" y="52604"/>
                </a:cubicBezTo>
                <a:close/>
                <a:moveTo>
                  <a:pt x="220793" y="29130"/>
                </a:moveTo>
                <a:cubicBezTo>
                  <a:pt x="220793" y="37530"/>
                  <a:pt x="221715" y="46044"/>
                  <a:pt x="223559" y="53524"/>
                </a:cubicBezTo>
                <a:cubicBezTo>
                  <a:pt x="226439" y="53524"/>
                  <a:pt x="228283" y="54444"/>
                  <a:pt x="231164" y="55365"/>
                </a:cubicBezTo>
                <a:cubicBezTo>
                  <a:pt x="235772" y="57321"/>
                  <a:pt x="236810" y="61923"/>
                  <a:pt x="235772" y="65720"/>
                </a:cubicBezTo>
                <a:cubicBezTo>
                  <a:pt x="241418" y="66641"/>
                  <a:pt x="244299" y="75155"/>
                  <a:pt x="237731" y="78837"/>
                </a:cubicBezTo>
                <a:cubicBezTo>
                  <a:pt x="228283" y="84475"/>
                  <a:pt x="219872" y="90114"/>
                  <a:pt x="211345" y="96672"/>
                </a:cubicBezTo>
                <a:cubicBezTo>
                  <a:pt x="247064" y="100469"/>
                  <a:pt x="282784" y="90114"/>
                  <a:pt x="315737" y="76076"/>
                </a:cubicBezTo>
                <a:cubicBezTo>
                  <a:pt x="286586" y="55365"/>
                  <a:pt x="252710" y="43168"/>
                  <a:pt x="220793" y="29130"/>
                </a:cubicBezTo>
                <a:close/>
                <a:moveTo>
                  <a:pt x="214226" y="940"/>
                </a:moveTo>
                <a:cubicBezTo>
                  <a:pt x="258356" y="22572"/>
                  <a:pt x="305367" y="38450"/>
                  <a:pt x="343967" y="69517"/>
                </a:cubicBezTo>
                <a:cubicBezTo>
                  <a:pt x="349613" y="74120"/>
                  <a:pt x="347654" y="84475"/>
                  <a:pt x="342124" y="86432"/>
                </a:cubicBezTo>
                <a:cubicBezTo>
                  <a:pt x="294075" y="108869"/>
                  <a:pt x="239575" y="127739"/>
                  <a:pt x="185996" y="112666"/>
                </a:cubicBezTo>
                <a:cubicBezTo>
                  <a:pt x="178507" y="110825"/>
                  <a:pt x="174704" y="100469"/>
                  <a:pt x="181272" y="94831"/>
                </a:cubicBezTo>
                <a:cubicBezTo>
                  <a:pt x="190720" y="87352"/>
                  <a:pt x="200053" y="79758"/>
                  <a:pt x="210423" y="74120"/>
                </a:cubicBezTo>
                <a:cubicBezTo>
                  <a:pt x="208580" y="72279"/>
                  <a:pt x="207658" y="69517"/>
                  <a:pt x="206621" y="67561"/>
                </a:cubicBezTo>
                <a:cubicBezTo>
                  <a:pt x="93818" y="65720"/>
                  <a:pt x="28947" y="162372"/>
                  <a:pt x="22379" y="274212"/>
                </a:cubicBezTo>
                <a:cubicBezTo>
                  <a:pt x="18577" y="334274"/>
                  <a:pt x="28025" y="397098"/>
                  <a:pt x="58098" y="449681"/>
                </a:cubicBezTo>
                <a:cubicBezTo>
                  <a:pt x="91974" y="506982"/>
                  <a:pt x="138985" y="533331"/>
                  <a:pt x="200053" y="554847"/>
                </a:cubicBezTo>
                <a:cubicBezTo>
                  <a:pt x="208580" y="557724"/>
                  <a:pt x="208580" y="571761"/>
                  <a:pt x="198210" y="570841"/>
                </a:cubicBezTo>
                <a:cubicBezTo>
                  <a:pt x="-86622" y="546448"/>
                  <a:pt x="-45257" y="3702"/>
                  <a:pt x="200053" y="46965"/>
                </a:cubicBezTo>
                <a:cubicBezTo>
                  <a:pt x="197288" y="35689"/>
                  <a:pt x="197288" y="23492"/>
                  <a:pt x="197288" y="11296"/>
                </a:cubicBezTo>
                <a:cubicBezTo>
                  <a:pt x="197288" y="1861"/>
                  <a:pt x="206621" y="-1936"/>
                  <a:pt x="214226" y="9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417" name="envelope_223025"/>
          <p:cNvSpPr/>
          <p:nvPr/>
        </p:nvSpPr>
        <p:spPr>
          <a:xfrm>
            <a:off x="649340" y="2760573"/>
            <a:ext cx="609685" cy="358334"/>
          </a:xfrm>
          <a:custGeom>
            <a:avLst/>
            <a:gdLst>
              <a:gd name="connsiteX0" fmla="*/ 416788 w 607639"/>
              <a:gd name="connsiteY0" fmla="*/ 183438 h 357132"/>
              <a:gd name="connsiteX1" fmla="*/ 421594 w 607639"/>
              <a:gd name="connsiteY1" fmla="*/ 187354 h 357132"/>
              <a:gd name="connsiteX2" fmla="*/ 423285 w 607639"/>
              <a:gd name="connsiteY2" fmla="*/ 204443 h 357132"/>
              <a:gd name="connsiteX3" fmla="*/ 413940 w 607639"/>
              <a:gd name="connsiteY3" fmla="*/ 208804 h 357132"/>
              <a:gd name="connsiteX4" fmla="*/ 406287 w 607639"/>
              <a:gd name="connsiteY4" fmla="*/ 206045 h 357132"/>
              <a:gd name="connsiteX5" fmla="*/ 401393 w 607639"/>
              <a:gd name="connsiteY5" fmla="*/ 202129 h 357132"/>
              <a:gd name="connsiteX6" fmla="*/ 399702 w 607639"/>
              <a:gd name="connsiteY6" fmla="*/ 185129 h 357132"/>
              <a:gd name="connsiteX7" fmla="*/ 416788 w 607639"/>
              <a:gd name="connsiteY7" fmla="*/ 183438 h 357132"/>
              <a:gd name="connsiteX8" fmla="*/ 583430 w 607639"/>
              <a:gd name="connsiteY8" fmla="*/ 35731 h 357132"/>
              <a:gd name="connsiteX9" fmla="*/ 310895 w 607639"/>
              <a:gd name="connsiteY9" fmla="*/ 231540 h 357132"/>
              <a:gd name="connsiteX10" fmla="*/ 303775 w 607639"/>
              <a:gd name="connsiteY10" fmla="*/ 233851 h 357132"/>
              <a:gd name="connsiteX11" fmla="*/ 296743 w 607639"/>
              <a:gd name="connsiteY11" fmla="*/ 231540 h 357132"/>
              <a:gd name="connsiteX12" fmla="*/ 229188 w 607639"/>
              <a:gd name="connsiteY12" fmla="*/ 183010 h 357132"/>
              <a:gd name="connsiteX13" fmla="*/ 45927 w 607639"/>
              <a:gd name="connsiteY13" fmla="*/ 332956 h 357132"/>
              <a:gd name="connsiteX14" fmla="*/ 561623 w 607639"/>
              <a:gd name="connsiteY14" fmla="*/ 332956 h 357132"/>
              <a:gd name="connsiteX15" fmla="*/ 432833 w 607639"/>
              <a:gd name="connsiteY15" fmla="*/ 227452 h 357132"/>
              <a:gd name="connsiteX16" fmla="*/ 431142 w 607639"/>
              <a:gd name="connsiteY16" fmla="*/ 210475 h 357132"/>
              <a:gd name="connsiteX17" fmla="*/ 448142 w 607639"/>
              <a:gd name="connsiteY17" fmla="*/ 208786 h 357132"/>
              <a:gd name="connsiteX18" fmla="*/ 583430 w 607639"/>
              <a:gd name="connsiteY18" fmla="*/ 319534 h 357132"/>
              <a:gd name="connsiteX19" fmla="*/ 24209 w 607639"/>
              <a:gd name="connsiteY19" fmla="*/ 35731 h 357132"/>
              <a:gd name="connsiteX20" fmla="*/ 24209 w 607639"/>
              <a:gd name="connsiteY20" fmla="*/ 319534 h 357132"/>
              <a:gd name="connsiteX21" fmla="*/ 208806 w 607639"/>
              <a:gd name="connsiteY21" fmla="*/ 168433 h 357132"/>
              <a:gd name="connsiteX22" fmla="*/ 50377 w 607639"/>
              <a:gd name="connsiteY22" fmla="*/ 24709 h 357132"/>
              <a:gd name="connsiteX23" fmla="*/ 303775 w 607639"/>
              <a:gd name="connsiteY23" fmla="*/ 206920 h 357132"/>
              <a:gd name="connsiteX24" fmla="*/ 557262 w 607639"/>
              <a:gd name="connsiteY24" fmla="*/ 24709 h 357132"/>
              <a:gd name="connsiteX25" fmla="*/ 12105 w 607639"/>
              <a:gd name="connsiteY25" fmla="*/ 0 h 357132"/>
              <a:gd name="connsiteX26" fmla="*/ 595534 w 607639"/>
              <a:gd name="connsiteY26" fmla="*/ 0 h 357132"/>
              <a:gd name="connsiteX27" fmla="*/ 595267 w 607639"/>
              <a:gd name="connsiteY27" fmla="*/ 533 h 357132"/>
              <a:gd name="connsiteX28" fmla="*/ 595534 w 607639"/>
              <a:gd name="connsiteY28" fmla="*/ 533 h 357132"/>
              <a:gd name="connsiteX29" fmla="*/ 607639 w 607639"/>
              <a:gd name="connsiteY29" fmla="*/ 12621 h 357132"/>
              <a:gd name="connsiteX30" fmla="*/ 607639 w 607639"/>
              <a:gd name="connsiteY30" fmla="*/ 345044 h 357132"/>
              <a:gd name="connsiteX31" fmla="*/ 595534 w 607639"/>
              <a:gd name="connsiteY31" fmla="*/ 357132 h 357132"/>
              <a:gd name="connsiteX32" fmla="*/ 12105 w 607639"/>
              <a:gd name="connsiteY32" fmla="*/ 357132 h 357132"/>
              <a:gd name="connsiteX33" fmla="*/ 0 w 607639"/>
              <a:gd name="connsiteY33" fmla="*/ 345044 h 357132"/>
              <a:gd name="connsiteX34" fmla="*/ 0 w 607639"/>
              <a:gd name="connsiteY34" fmla="*/ 12621 h 357132"/>
              <a:gd name="connsiteX35" fmla="*/ 12105 w 607639"/>
              <a:gd name="connsiteY35" fmla="*/ 533 h 357132"/>
              <a:gd name="connsiteX36" fmla="*/ 12550 w 607639"/>
              <a:gd name="connsiteY36" fmla="*/ 533 h 357132"/>
              <a:gd name="connsiteX37" fmla="*/ 12105 w 607639"/>
              <a:gd name="connsiteY37" fmla="*/ 0 h 357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07639" h="357132">
                <a:moveTo>
                  <a:pt x="416788" y="183438"/>
                </a:moveTo>
                <a:lnTo>
                  <a:pt x="421594" y="187354"/>
                </a:lnTo>
                <a:cubicBezTo>
                  <a:pt x="426755" y="191626"/>
                  <a:pt x="427556" y="199192"/>
                  <a:pt x="423285" y="204443"/>
                </a:cubicBezTo>
                <a:cubicBezTo>
                  <a:pt x="420882" y="207291"/>
                  <a:pt x="417411" y="208804"/>
                  <a:pt x="413940" y="208804"/>
                </a:cubicBezTo>
                <a:cubicBezTo>
                  <a:pt x="411182" y="208804"/>
                  <a:pt x="408512" y="207914"/>
                  <a:pt x="406287" y="206045"/>
                </a:cubicBezTo>
                <a:lnTo>
                  <a:pt x="401393" y="202129"/>
                </a:lnTo>
                <a:cubicBezTo>
                  <a:pt x="396231" y="197857"/>
                  <a:pt x="395519" y="190291"/>
                  <a:pt x="399702" y="185129"/>
                </a:cubicBezTo>
                <a:cubicBezTo>
                  <a:pt x="403973" y="179878"/>
                  <a:pt x="411627" y="179166"/>
                  <a:pt x="416788" y="183438"/>
                </a:cubicBezTo>
                <a:close/>
                <a:moveTo>
                  <a:pt x="583430" y="35731"/>
                </a:moveTo>
                <a:lnTo>
                  <a:pt x="310895" y="231540"/>
                </a:lnTo>
                <a:cubicBezTo>
                  <a:pt x="308759" y="233140"/>
                  <a:pt x="306267" y="233851"/>
                  <a:pt x="303775" y="233851"/>
                </a:cubicBezTo>
                <a:cubicBezTo>
                  <a:pt x="301283" y="233851"/>
                  <a:pt x="298880" y="233140"/>
                  <a:pt x="296743" y="231540"/>
                </a:cubicBezTo>
                <a:lnTo>
                  <a:pt x="229188" y="183010"/>
                </a:lnTo>
                <a:lnTo>
                  <a:pt x="45927" y="332956"/>
                </a:lnTo>
                <a:lnTo>
                  <a:pt x="561623" y="332956"/>
                </a:lnTo>
                <a:lnTo>
                  <a:pt x="432833" y="227452"/>
                </a:lnTo>
                <a:cubicBezTo>
                  <a:pt x="427581" y="223274"/>
                  <a:pt x="426869" y="215630"/>
                  <a:pt x="431142" y="210475"/>
                </a:cubicBezTo>
                <a:cubicBezTo>
                  <a:pt x="435325" y="205320"/>
                  <a:pt x="442979" y="204520"/>
                  <a:pt x="448142" y="208786"/>
                </a:cubicBezTo>
                <a:lnTo>
                  <a:pt x="583430" y="319534"/>
                </a:lnTo>
                <a:close/>
                <a:moveTo>
                  <a:pt x="24209" y="35731"/>
                </a:moveTo>
                <a:lnTo>
                  <a:pt x="24209" y="319534"/>
                </a:lnTo>
                <a:lnTo>
                  <a:pt x="208806" y="168433"/>
                </a:lnTo>
                <a:close/>
                <a:moveTo>
                  <a:pt x="50377" y="24709"/>
                </a:moveTo>
                <a:lnTo>
                  <a:pt x="303775" y="206920"/>
                </a:lnTo>
                <a:lnTo>
                  <a:pt x="557262" y="24709"/>
                </a:lnTo>
                <a:close/>
                <a:moveTo>
                  <a:pt x="12105" y="0"/>
                </a:moveTo>
                <a:lnTo>
                  <a:pt x="595534" y="0"/>
                </a:lnTo>
                <a:cubicBezTo>
                  <a:pt x="595534" y="0"/>
                  <a:pt x="595445" y="267"/>
                  <a:pt x="595267" y="533"/>
                </a:cubicBezTo>
                <a:lnTo>
                  <a:pt x="595534" y="533"/>
                </a:lnTo>
                <a:cubicBezTo>
                  <a:pt x="602210" y="533"/>
                  <a:pt x="607639" y="5955"/>
                  <a:pt x="607639" y="12621"/>
                </a:cubicBezTo>
                <a:lnTo>
                  <a:pt x="607639" y="345044"/>
                </a:lnTo>
                <a:cubicBezTo>
                  <a:pt x="607639" y="351710"/>
                  <a:pt x="602210" y="357132"/>
                  <a:pt x="595534" y="357132"/>
                </a:cubicBezTo>
                <a:lnTo>
                  <a:pt x="12105" y="357132"/>
                </a:lnTo>
                <a:cubicBezTo>
                  <a:pt x="5429" y="357132"/>
                  <a:pt x="0" y="351710"/>
                  <a:pt x="0" y="345044"/>
                </a:cubicBezTo>
                <a:lnTo>
                  <a:pt x="0" y="12621"/>
                </a:lnTo>
                <a:cubicBezTo>
                  <a:pt x="0" y="5955"/>
                  <a:pt x="5429" y="533"/>
                  <a:pt x="12105" y="533"/>
                </a:cubicBezTo>
                <a:lnTo>
                  <a:pt x="12550" y="533"/>
                </a:lnTo>
                <a:cubicBezTo>
                  <a:pt x="12283" y="267"/>
                  <a:pt x="12105" y="0"/>
                  <a:pt x="1210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418" name="abstract-christmas-tree_66606"/>
          <p:cNvSpPr/>
          <p:nvPr/>
        </p:nvSpPr>
        <p:spPr>
          <a:xfrm rot="1083864">
            <a:off x="2301063" y="1747684"/>
            <a:ext cx="609685" cy="605504"/>
          </a:xfrm>
          <a:custGeom>
            <a:avLst/>
            <a:gdLst>
              <a:gd name="T0" fmla="*/ 7557 w 7798"/>
              <a:gd name="T1" fmla="*/ 3484 h 7758"/>
              <a:gd name="T2" fmla="*/ 1661 w 7798"/>
              <a:gd name="T3" fmla="*/ 3831 h 7758"/>
              <a:gd name="T4" fmla="*/ 6720 w 7798"/>
              <a:gd name="T5" fmla="*/ 2334 h 7758"/>
              <a:gd name="T6" fmla="*/ 6720 w 7798"/>
              <a:gd name="T7" fmla="*/ 1987 h 7758"/>
              <a:gd name="T8" fmla="*/ 2029 w 7798"/>
              <a:gd name="T9" fmla="*/ 2306 h 7758"/>
              <a:gd name="T10" fmla="*/ 5057 w 7798"/>
              <a:gd name="T11" fmla="*/ 1286 h 7758"/>
              <a:gd name="T12" fmla="*/ 5012 w 7798"/>
              <a:gd name="T13" fmla="*/ 955 h 7758"/>
              <a:gd name="T14" fmla="*/ 3144 w 7798"/>
              <a:gd name="T15" fmla="*/ 1052 h 7758"/>
              <a:gd name="T16" fmla="*/ 4188 w 7798"/>
              <a:gd name="T17" fmla="*/ 302 h 7758"/>
              <a:gd name="T18" fmla="*/ 4033 w 7798"/>
              <a:gd name="T19" fmla="*/ 36 h 7758"/>
              <a:gd name="T20" fmla="*/ 3201 w 7798"/>
              <a:gd name="T21" fmla="*/ 403 h 7758"/>
              <a:gd name="T22" fmla="*/ 3229 w 7798"/>
              <a:gd name="T23" fmla="*/ 611 h 7758"/>
              <a:gd name="T24" fmla="*/ 2593 w 7798"/>
              <a:gd name="T25" fmla="*/ 978 h 7758"/>
              <a:gd name="T26" fmla="*/ 2634 w 7798"/>
              <a:gd name="T27" fmla="*/ 1284 h 7758"/>
              <a:gd name="T28" fmla="*/ 3666 w 7798"/>
              <a:gd name="T29" fmla="*/ 1399 h 7758"/>
              <a:gd name="T30" fmla="*/ 1345 w 7798"/>
              <a:gd name="T31" fmla="*/ 2276 h 7758"/>
              <a:gd name="T32" fmla="*/ 1386 w 7798"/>
              <a:gd name="T33" fmla="*/ 2587 h 7758"/>
              <a:gd name="T34" fmla="*/ 5716 w 7798"/>
              <a:gd name="T35" fmla="*/ 2264 h 7758"/>
              <a:gd name="T36" fmla="*/ 713 w 7798"/>
              <a:gd name="T37" fmla="*/ 3876 h 7758"/>
              <a:gd name="T38" fmla="*/ 806 w 7798"/>
              <a:gd name="T39" fmla="*/ 4219 h 7758"/>
              <a:gd name="T40" fmla="*/ 6078 w 7798"/>
              <a:gd name="T41" fmla="*/ 3926 h 7758"/>
              <a:gd name="T42" fmla="*/ 4100 w 7798"/>
              <a:gd name="T43" fmla="*/ 4427 h 7758"/>
              <a:gd name="T44" fmla="*/ 192 w 7798"/>
              <a:gd name="T45" fmla="*/ 5570 h 7758"/>
              <a:gd name="T46" fmla="*/ 241 w 7798"/>
              <a:gd name="T47" fmla="*/ 5932 h 7758"/>
              <a:gd name="T48" fmla="*/ 3354 w 7798"/>
              <a:gd name="T49" fmla="*/ 5427 h 7758"/>
              <a:gd name="T50" fmla="*/ 6749 w 7798"/>
              <a:gd name="T51" fmla="*/ 5065 h 7758"/>
              <a:gd name="T52" fmla="*/ 3049 w 7798"/>
              <a:gd name="T53" fmla="*/ 5934 h 7758"/>
              <a:gd name="T54" fmla="*/ 3049 w 7798"/>
              <a:gd name="T55" fmla="*/ 6297 h 7758"/>
              <a:gd name="T56" fmla="*/ 4277 w 7798"/>
              <a:gd name="T57" fmla="*/ 6423 h 7758"/>
              <a:gd name="T58" fmla="*/ 3930 w 7798"/>
              <a:gd name="T59" fmla="*/ 6558 h 7758"/>
              <a:gd name="T60" fmla="*/ 3792 w 7798"/>
              <a:gd name="T61" fmla="*/ 6738 h 7758"/>
              <a:gd name="T62" fmla="*/ 3845 w 7798"/>
              <a:gd name="T63" fmla="*/ 7517 h 7758"/>
              <a:gd name="T64" fmla="*/ 4221 w 7798"/>
              <a:gd name="T65" fmla="*/ 7517 h 7758"/>
              <a:gd name="T66" fmla="*/ 4172 w 7798"/>
              <a:gd name="T67" fmla="*/ 6831 h 7758"/>
              <a:gd name="T68" fmla="*/ 5049 w 7798"/>
              <a:gd name="T69" fmla="*/ 6354 h 7758"/>
              <a:gd name="T70" fmla="*/ 4972 w 7798"/>
              <a:gd name="T71" fmla="*/ 6043 h 7758"/>
              <a:gd name="T72" fmla="*/ 7309 w 7798"/>
              <a:gd name="T73" fmla="*/ 4966 h 7758"/>
              <a:gd name="T74" fmla="*/ 7150 w 7798"/>
              <a:gd name="T75" fmla="*/ 4688 h 7758"/>
              <a:gd name="T76" fmla="*/ 3870 w 7798"/>
              <a:gd name="T77" fmla="*/ 4995 h 7758"/>
              <a:gd name="T78" fmla="*/ 2638 w 7798"/>
              <a:gd name="T79" fmla="*/ 5187 h 7758"/>
              <a:gd name="T80" fmla="*/ 3956 w 7798"/>
              <a:gd name="T81" fmla="*/ 4848 h 7758"/>
              <a:gd name="T82" fmla="*/ 7616 w 7798"/>
              <a:gd name="T83" fmla="*/ 3856 h 7758"/>
              <a:gd name="T84" fmla="*/ 7557 w 7798"/>
              <a:gd name="T85" fmla="*/ 3484 h 7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798" h="7758">
                <a:moveTo>
                  <a:pt x="7557" y="3484"/>
                </a:moveTo>
                <a:cubicBezTo>
                  <a:pt x="5586" y="3542"/>
                  <a:pt x="3628" y="3766"/>
                  <a:pt x="1661" y="3831"/>
                </a:cubicBezTo>
                <a:cubicBezTo>
                  <a:pt x="3285" y="3150"/>
                  <a:pt x="5048" y="2892"/>
                  <a:pt x="6720" y="2334"/>
                </a:cubicBezTo>
                <a:cubicBezTo>
                  <a:pt x="6874" y="2280"/>
                  <a:pt x="6908" y="2019"/>
                  <a:pt x="6720" y="1987"/>
                </a:cubicBezTo>
                <a:cubicBezTo>
                  <a:pt x="5138" y="1702"/>
                  <a:pt x="3600" y="2358"/>
                  <a:pt x="2029" y="2306"/>
                </a:cubicBezTo>
                <a:cubicBezTo>
                  <a:pt x="3000" y="1874"/>
                  <a:pt x="4069" y="1690"/>
                  <a:pt x="5057" y="1286"/>
                </a:cubicBezTo>
                <a:cubicBezTo>
                  <a:pt x="5220" y="1216"/>
                  <a:pt x="5216" y="947"/>
                  <a:pt x="5012" y="955"/>
                </a:cubicBezTo>
                <a:cubicBezTo>
                  <a:pt x="4396" y="975"/>
                  <a:pt x="3760" y="1122"/>
                  <a:pt x="3144" y="1052"/>
                </a:cubicBezTo>
                <a:cubicBezTo>
                  <a:pt x="3514" y="836"/>
                  <a:pt x="3874" y="603"/>
                  <a:pt x="4188" y="302"/>
                </a:cubicBezTo>
                <a:cubicBezTo>
                  <a:pt x="4306" y="187"/>
                  <a:pt x="4184" y="0"/>
                  <a:pt x="4033" y="36"/>
                </a:cubicBezTo>
                <a:cubicBezTo>
                  <a:pt x="3740" y="102"/>
                  <a:pt x="3393" y="159"/>
                  <a:pt x="3201" y="403"/>
                </a:cubicBezTo>
                <a:cubicBezTo>
                  <a:pt x="3144" y="476"/>
                  <a:pt x="3173" y="566"/>
                  <a:pt x="3229" y="611"/>
                </a:cubicBezTo>
                <a:cubicBezTo>
                  <a:pt x="3021" y="738"/>
                  <a:pt x="2809" y="860"/>
                  <a:pt x="2593" y="978"/>
                </a:cubicBezTo>
                <a:cubicBezTo>
                  <a:pt x="2462" y="1051"/>
                  <a:pt x="2500" y="1239"/>
                  <a:pt x="2634" y="1284"/>
                </a:cubicBezTo>
                <a:cubicBezTo>
                  <a:pt x="2973" y="1395"/>
                  <a:pt x="3320" y="1415"/>
                  <a:pt x="3666" y="1399"/>
                </a:cubicBezTo>
                <a:cubicBezTo>
                  <a:pt x="2870" y="1635"/>
                  <a:pt x="2072" y="1856"/>
                  <a:pt x="1345" y="2276"/>
                </a:cubicBezTo>
                <a:cubicBezTo>
                  <a:pt x="1226" y="2346"/>
                  <a:pt x="1234" y="2566"/>
                  <a:pt x="1386" y="2587"/>
                </a:cubicBezTo>
                <a:cubicBezTo>
                  <a:pt x="2842" y="2819"/>
                  <a:pt x="4270" y="2276"/>
                  <a:pt x="5716" y="2264"/>
                </a:cubicBezTo>
                <a:cubicBezTo>
                  <a:pt x="4022" y="2734"/>
                  <a:pt x="2285" y="3035"/>
                  <a:pt x="713" y="3876"/>
                </a:cubicBezTo>
                <a:cubicBezTo>
                  <a:pt x="550" y="3962"/>
                  <a:pt x="628" y="4223"/>
                  <a:pt x="806" y="4219"/>
                </a:cubicBezTo>
                <a:cubicBezTo>
                  <a:pt x="2569" y="4207"/>
                  <a:pt x="4320" y="4031"/>
                  <a:pt x="6078" y="3926"/>
                </a:cubicBezTo>
                <a:cubicBezTo>
                  <a:pt x="5421" y="4110"/>
                  <a:pt x="4761" y="4277"/>
                  <a:pt x="4100" y="4427"/>
                </a:cubicBezTo>
                <a:cubicBezTo>
                  <a:pt x="2765" y="4734"/>
                  <a:pt x="1493" y="5150"/>
                  <a:pt x="192" y="5570"/>
                </a:cubicBezTo>
                <a:cubicBezTo>
                  <a:pt x="0" y="5631"/>
                  <a:pt x="25" y="5946"/>
                  <a:pt x="241" y="5932"/>
                </a:cubicBezTo>
                <a:cubicBezTo>
                  <a:pt x="1298" y="5871"/>
                  <a:pt x="2318" y="5610"/>
                  <a:pt x="3354" y="5427"/>
                </a:cubicBezTo>
                <a:cubicBezTo>
                  <a:pt x="4440" y="5235"/>
                  <a:pt x="5626" y="5109"/>
                  <a:pt x="6749" y="5065"/>
                </a:cubicBezTo>
                <a:cubicBezTo>
                  <a:pt x="5901" y="5853"/>
                  <a:pt x="4056" y="5649"/>
                  <a:pt x="3049" y="5934"/>
                </a:cubicBezTo>
                <a:cubicBezTo>
                  <a:pt x="2869" y="5983"/>
                  <a:pt x="2869" y="6245"/>
                  <a:pt x="3049" y="6297"/>
                </a:cubicBezTo>
                <a:cubicBezTo>
                  <a:pt x="3461" y="6415"/>
                  <a:pt x="3865" y="6431"/>
                  <a:pt x="4277" y="6423"/>
                </a:cubicBezTo>
                <a:cubicBezTo>
                  <a:pt x="4166" y="6477"/>
                  <a:pt x="4053" y="6517"/>
                  <a:pt x="3930" y="6558"/>
                </a:cubicBezTo>
                <a:cubicBezTo>
                  <a:pt x="3853" y="6582"/>
                  <a:pt x="3792" y="6651"/>
                  <a:pt x="3792" y="6738"/>
                </a:cubicBezTo>
                <a:cubicBezTo>
                  <a:pt x="3800" y="6999"/>
                  <a:pt x="3824" y="7257"/>
                  <a:pt x="3845" y="7517"/>
                </a:cubicBezTo>
                <a:cubicBezTo>
                  <a:pt x="3865" y="7758"/>
                  <a:pt x="4241" y="7758"/>
                  <a:pt x="4221" y="7517"/>
                </a:cubicBezTo>
                <a:cubicBezTo>
                  <a:pt x="4201" y="7288"/>
                  <a:pt x="4184" y="7059"/>
                  <a:pt x="4172" y="6831"/>
                </a:cubicBezTo>
                <a:cubicBezTo>
                  <a:pt x="4180" y="6946"/>
                  <a:pt x="4980" y="6411"/>
                  <a:pt x="5049" y="6354"/>
                </a:cubicBezTo>
                <a:cubicBezTo>
                  <a:pt x="5160" y="6257"/>
                  <a:pt x="5094" y="6081"/>
                  <a:pt x="4972" y="6043"/>
                </a:cubicBezTo>
                <a:cubicBezTo>
                  <a:pt x="5918" y="5932"/>
                  <a:pt x="6857" y="5728"/>
                  <a:pt x="7309" y="4966"/>
                </a:cubicBezTo>
                <a:cubicBezTo>
                  <a:pt x="7378" y="4847"/>
                  <a:pt x="7289" y="4684"/>
                  <a:pt x="7150" y="4688"/>
                </a:cubicBezTo>
                <a:cubicBezTo>
                  <a:pt x="6057" y="4712"/>
                  <a:pt x="4960" y="4888"/>
                  <a:pt x="3870" y="4995"/>
                </a:cubicBezTo>
                <a:cubicBezTo>
                  <a:pt x="3454" y="5037"/>
                  <a:pt x="3046" y="5106"/>
                  <a:pt x="2638" y="5187"/>
                </a:cubicBezTo>
                <a:cubicBezTo>
                  <a:pt x="3070" y="5060"/>
                  <a:pt x="3508" y="4946"/>
                  <a:pt x="3956" y="4848"/>
                </a:cubicBezTo>
                <a:cubicBezTo>
                  <a:pt x="5192" y="4587"/>
                  <a:pt x="6416" y="4252"/>
                  <a:pt x="7616" y="3856"/>
                </a:cubicBezTo>
                <a:cubicBezTo>
                  <a:pt x="7798" y="3782"/>
                  <a:pt x="7773" y="3476"/>
                  <a:pt x="7557" y="3484"/>
                </a:cubicBezTo>
                <a:close/>
              </a:path>
            </a:pathLst>
          </a:custGeom>
          <a:solidFill>
            <a:srgbClr val="88D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419" name="price-tag_137846"/>
          <p:cNvSpPr/>
          <p:nvPr/>
        </p:nvSpPr>
        <p:spPr>
          <a:xfrm>
            <a:off x="3689317" y="2569368"/>
            <a:ext cx="609685" cy="608903"/>
          </a:xfrm>
          <a:custGeom>
            <a:avLst/>
            <a:gdLst>
              <a:gd name="connsiteX0" fmla="*/ 395492 w 606835"/>
              <a:gd name="connsiteY0" fmla="*/ 290073 h 606057"/>
              <a:gd name="connsiteX1" fmla="*/ 338193 w 606835"/>
              <a:gd name="connsiteY1" fmla="*/ 346501 h 606057"/>
              <a:gd name="connsiteX2" fmla="*/ 338193 w 606835"/>
              <a:gd name="connsiteY2" fmla="*/ 348114 h 606057"/>
              <a:gd name="connsiteX3" fmla="*/ 340614 w 606835"/>
              <a:gd name="connsiteY3" fmla="*/ 368267 h 606057"/>
              <a:gd name="connsiteX4" fmla="*/ 372895 w 606835"/>
              <a:gd name="connsiteY4" fmla="*/ 419052 h 606057"/>
              <a:gd name="connsiteX5" fmla="*/ 456826 w 606835"/>
              <a:gd name="connsiteY5" fmla="*/ 490797 h 606057"/>
              <a:gd name="connsiteX6" fmla="*/ 539949 w 606835"/>
              <a:gd name="connsiteY6" fmla="*/ 419052 h 606057"/>
              <a:gd name="connsiteX7" fmla="*/ 572230 w 606835"/>
              <a:gd name="connsiteY7" fmla="*/ 368267 h 606057"/>
              <a:gd name="connsiteX8" fmla="*/ 574651 w 606835"/>
              <a:gd name="connsiteY8" fmla="*/ 348114 h 606057"/>
              <a:gd name="connsiteX9" fmla="*/ 517352 w 606835"/>
              <a:gd name="connsiteY9" fmla="*/ 290073 h 606057"/>
              <a:gd name="connsiteX10" fmla="*/ 466510 w 606835"/>
              <a:gd name="connsiteY10" fmla="*/ 328767 h 606057"/>
              <a:gd name="connsiteX11" fmla="*/ 456826 w 606835"/>
              <a:gd name="connsiteY11" fmla="*/ 351338 h 606057"/>
              <a:gd name="connsiteX12" fmla="*/ 446334 w 606835"/>
              <a:gd name="connsiteY12" fmla="*/ 328767 h 606057"/>
              <a:gd name="connsiteX13" fmla="*/ 395492 w 606835"/>
              <a:gd name="connsiteY13" fmla="*/ 290073 h 606057"/>
              <a:gd name="connsiteX14" fmla="*/ 79889 w 606835"/>
              <a:gd name="connsiteY14" fmla="*/ 286104 h 606057"/>
              <a:gd name="connsiteX15" fmla="*/ 30665 w 606835"/>
              <a:gd name="connsiteY15" fmla="*/ 335266 h 606057"/>
              <a:gd name="connsiteX16" fmla="*/ 271139 w 606835"/>
              <a:gd name="connsiteY16" fmla="*/ 576238 h 606057"/>
              <a:gd name="connsiteX17" fmla="*/ 322785 w 606835"/>
              <a:gd name="connsiteY17" fmla="*/ 526270 h 606057"/>
              <a:gd name="connsiteX18" fmla="*/ 395492 w 606835"/>
              <a:gd name="connsiteY18" fmla="*/ 268308 h 606057"/>
              <a:gd name="connsiteX19" fmla="*/ 456826 w 606835"/>
              <a:gd name="connsiteY19" fmla="*/ 302971 h 606057"/>
              <a:gd name="connsiteX20" fmla="*/ 517352 w 606835"/>
              <a:gd name="connsiteY20" fmla="*/ 268308 h 606057"/>
              <a:gd name="connsiteX21" fmla="*/ 595634 w 606835"/>
              <a:gd name="connsiteY21" fmla="*/ 344083 h 606057"/>
              <a:gd name="connsiteX22" fmla="*/ 593213 w 606835"/>
              <a:gd name="connsiteY22" fmla="*/ 373909 h 606057"/>
              <a:gd name="connsiteX23" fmla="*/ 554476 w 606835"/>
              <a:gd name="connsiteY23" fmla="*/ 435174 h 606057"/>
              <a:gd name="connsiteX24" fmla="*/ 464896 w 606835"/>
              <a:gd name="connsiteY24" fmla="*/ 512562 h 606057"/>
              <a:gd name="connsiteX25" fmla="*/ 456826 w 606835"/>
              <a:gd name="connsiteY25" fmla="*/ 514980 h 606057"/>
              <a:gd name="connsiteX26" fmla="*/ 447948 w 606835"/>
              <a:gd name="connsiteY26" fmla="*/ 512562 h 606057"/>
              <a:gd name="connsiteX27" fmla="*/ 358368 w 606835"/>
              <a:gd name="connsiteY27" fmla="*/ 435981 h 606057"/>
              <a:gd name="connsiteX28" fmla="*/ 319631 w 606835"/>
              <a:gd name="connsiteY28" fmla="*/ 373909 h 606057"/>
              <a:gd name="connsiteX29" fmla="*/ 317210 w 606835"/>
              <a:gd name="connsiteY29" fmla="*/ 344083 h 606057"/>
              <a:gd name="connsiteX30" fmla="*/ 395492 w 606835"/>
              <a:gd name="connsiteY30" fmla="*/ 268308 h 606057"/>
              <a:gd name="connsiteX31" fmla="*/ 456825 w 606835"/>
              <a:gd name="connsiteY31" fmla="*/ 118436 h 606057"/>
              <a:gd name="connsiteX32" fmla="*/ 435844 w 606835"/>
              <a:gd name="connsiteY32" fmla="*/ 139416 h 606057"/>
              <a:gd name="connsiteX33" fmla="*/ 456825 w 606835"/>
              <a:gd name="connsiteY33" fmla="*/ 159590 h 606057"/>
              <a:gd name="connsiteX34" fmla="*/ 477805 w 606835"/>
              <a:gd name="connsiteY34" fmla="*/ 139416 h 606057"/>
              <a:gd name="connsiteX35" fmla="*/ 456825 w 606835"/>
              <a:gd name="connsiteY35" fmla="*/ 118436 h 606057"/>
              <a:gd name="connsiteX36" fmla="*/ 456825 w 606835"/>
              <a:gd name="connsiteY36" fmla="*/ 96648 h 606057"/>
              <a:gd name="connsiteX37" fmla="*/ 498786 w 606835"/>
              <a:gd name="connsiteY37" fmla="*/ 139416 h 606057"/>
              <a:gd name="connsiteX38" fmla="*/ 456825 w 606835"/>
              <a:gd name="connsiteY38" fmla="*/ 181377 h 606057"/>
              <a:gd name="connsiteX39" fmla="*/ 414057 w 606835"/>
              <a:gd name="connsiteY39" fmla="*/ 139416 h 606057"/>
              <a:gd name="connsiteX40" fmla="*/ 456825 w 606835"/>
              <a:gd name="connsiteY40" fmla="*/ 96648 h 606057"/>
              <a:gd name="connsiteX41" fmla="*/ 336503 w 606835"/>
              <a:gd name="connsiteY41" fmla="*/ 0 h 606057"/>
              <a:gd name="connsiteX42" fmla="*/ 487405 w 606835"/>
              <a:gd name="connsiteY42" fmla="*/ 0 h 606057"/>
              <a:gd name="connsiteX43" fmla="*/ 606835 w 606835"/>
              <a:gd name="connsiteY43" fmla="*/ 119277 h 606057"/>
              <a:gd name="connsiteX44" fmla="*/ 606835 w 606835"/>
              <a:gd name="connsiteY44" fmla="*/ 266762 h 606057"/>
              <a:gd name="connsiteX45" fmla="*/ 585854 w 606835"/>
              <a:gd name="connsiteY45" fmla="*/ 266762 h 606057"/>
              <a:gd name="connsiteX46" fmla="*/ 585854 w 606835"/>
              <a:gd name="connsiteY46" fmla="*/ 128142 h 606057"/>
              <a:gd name="connsiteX47" fmla="*/ 478528 w 606835"/>
              <a:gd name="connsiteY47" fmla="*/ 21760 h 606057"/>
              <a:gd name="connsiteX48" fmla="*/ 345380 w 606835"/>
              <a:gd name="connsiteY48" fmla="*/ 21760 h 606057"/>
              <a:gd name="connsiteX49" fmla="*/ 95221 w 606835"/>
              <a:gd name="connsiteY49" fmla="*/ 270792 h 606057"/>
              <a:gd name="connsiteX50" fmla="*/ 353449 w 606835"/>
              <a:gd name="connsiteY50" fmla="*/ 527076 h 606057"/>
              <a:gd name="connsiteX51" fmla="*/ 270332 w 606835"/>
              <a:gd name="connsiteY51" fmla="*/ 606057 h 606057"/>
              <a:gd name="connsiteX52" fmla="*/ 0 w 606835"/>
              <a:gd name="connsiteY52" fmla="*/ 335266 h 606057"/>
              <a:gd name="connsiteX53" fmla="*/ 64557 w 606835"/>
              <a:gd name="connsiteY53" fmla="*/ 270792 h 60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606835" h="606057">
                <a:moveTo>
                  <a:pt x="395492" y="290073"/>
                </a:moveTo>
                <a:cubicBezTo>
                  <a:pt x="361596" y="290073"/>
                  <a:pt x="341421" y="319093"/>
                  <a:pt x="338193" y="346501"/>
                </a:cubicBezTo>
                <a:lnTo>
                  <a:pt x="338193" y="348114"/>
                </a:lnTo>
                <a:cubicBezTo>
                  <a:pt x="338193" y="348114"/>
                  <a:pt x="337386" y="355369"/>
                  <a:pt x="340614" y="368267"/>
                </a:cubicBezTo>
                <a:cubicBezTo>
                  <a:pt x="345456" y="387613"/>
                  <a:pt x="355947" y="405348"/>
                  <a:pt x="372895" y="419052"/>
                </a:cubicBezTo>
                <a:lnTo>
                  <a:pt x="456826" y="490797"/>
                </a:lnTo>
                <a:lnTo>
                  <a:pt x="539949" y="419052"/>
                </a:lnTo>
                <a:cubicBezTo>
                  <a:pt x="556897" y="405348"/>
                  <a:pt x="567388" y="387613"/>
                  <a:pt x="572230" y="368267"/>
                </a:cubicBezTo>
                <a:cubicBezTo>
                  <a:pt x="575458" y="355369"/>
                  <a:pt x="574651" y="348114"/>
                  <a:pt x="574651" y="348114"/>
                </a:cubicBezTo>
                <a:cubicBezTo>
                  <a:pt x="571423" y="319093"/>
                  <a:pt x="551248" y="290073"/>
                  <a:pt x="517352" y="290073"/>
                </a:cubicBezTo>
                <a:cubicBezTo>
                  <a:pt x="493949" y="290073"/>
                  <a:pt x="474580" y="309420"/>
                  <a:pt x="466510" y="328767"/>
                </a:cubicBezTo>
                <a:lnTo>
                  <a:pt x="456826" y="351338"/>
                </a:lnTo>
                <a:lnTo>
                  <a:pt x="446334" y="328767"/>
                </a:lnTo>
                <a:cubicBezTo>
                  <a:pt x="438264" y="309420"/>
                  <a:pt x="418895" y="290073"/>
                  <a:pt x="395492" y="290073"/>
                </a:cubicBezTo>
                <a:close/>
                <a:moveTo>
                  <a:pt x="79889" y="286104"/>
                </a:moveTo>
                <a:lnTo>
                  <a:pt x="30665" y="335266"/>
                </a:lnTo>
                <a:lnTo>
                  <a:pt x="271139" y="576238"/>
                </a:lnTo>
                <a:lnTo>
                  <a:pt x="322785" y="526270"/>
                </a:lnTo>
                <a:close/>
                <a:moveTo>
                  <a:pt x="395492" y="268308"/>
                </a:moveTo>
                <a:cubicBezTo>
                  <a:pt x="421316" y="268308"/>
                  <a:pt x="443106" y="284430"/>
                  <a:pt x="456826" y="302971"/>
                </a:cubicBezTo>
                <a:cubicBezTo>
                  <a:pt x="470545" y="284430"/>
                  <a:pt x="491528" y="268308"/>
                  <a:pt x="517352" y="268308"/>
                </a:cubicBezTo>
                <a:cubicBezTo>
                  <a:pt x="558511" y="268308"/>
                  <a:pt x="591599" y="300553"/>
                  <a:pt x="595634" y="344083"/>
                </a:cubicBezTo>
                <a:cubicBezTo>
                  <a:pt x="596441" y="347308"/>
                  <a:pt x="597248" y="357787"/>
                  <a:pt x="593213" y="373909"/>
                </a:cubicBezTo>
                <a:cubicBezTo>
                  <a:pt x="587564" y="397287"/>
                  <a:pt x="573844" y="418246"/>
                  <a:pt x="554476" y="435174"/>
                </a:cubicBezTo>
                <a:lnTo>
                  <a:pt x="464896" y="512562"/>
                </a:lnTo>
                <a:cubicBezTo>
                  <a:pt x="462475" y="514174"/>
                  <a:pt x="459247" y="514980"/>
                  <a:pt x="456826" y="514980"/>
                </a:cubicBezTo>
                <a:cubicBezTo>
                  <a:pt x="453597" y="514980"/>
                  <a:pt x="450369" y="514174"/>
                  <a:pt x="447948" y="512562"/>
                </a:cubicBezTo>
                <a:lnTo>
                  <a:pt x="358368" y="435981"/>
                </a:lnTo>
                <a:cubicBezTo>
                  <a:pt x="339000" y="418246"/>
                  <a:pt x="325280" y="397287"/>
                  <a:pt x="319631" y="373909"/>
                </a:cubicBezTo>
                <a:cubicBezTo>
                  <a:pt x="315596" y="357787"/>
                  <a:pt x="316403" y="347308"/>
                  <a:pt x="317210" y="344083"/>
                </a:cubicBezTo>
                <a:cubicBezTo>
                  <a:pt x="321245" y="300553"/>
                  <a:pt x="354333" y="268308"/>
                  <a:pt x="395492" y="268308"/>
                </a:cubicBezTo>
                <a:close/>
                <a:moveTo>
                  <a:pt x="456825" y="118436"/>
                </a:moveTo>
                <a:cubicBezTo>
                  <a:pt x="444721" y="118436"/>
                  <a:pt x="435844" y="127312"/>
                  <a:pt x="435844" y="139416"/>
                </a:cubicBezTo>
                <a:cubicBezTo>
                  <a:pt x="435844" y="150713"/>
                  <a:pt x="444721" y="159590"/>
                  <a:pt x="456825" y="159590"/>
                </a:cubicBezTo>
                <a:cubicBezTo>
                  <a:pt x="468122" y="159590"/>
                  <a:pt x="477805" y="150713"/>
                  <a:pt x="477805" y="139416"/>
                </a:cubicBezTo>
                <a:cubicBezTo>
                  <a:pt x="477805" y="127312"/>
                  <a:pt x="468122" y="118436"/>
                  <a:pt x="456825" y="118436"/>
                </a:cubicBezTo>
                <a:close/>
                <a:moveTo>
                  <a:pt x="456825" y="96648"/>
                </a:moveTo>
                <a:cubicBezTo>
                  <a:pt x="480226" y="96648"/>
                  <a:pt x="498786" y="116015"/>
                  <a:pt x="498786" y="139416"/>
                </a:cubicBezTo>
                <a:cubicBezTo>
                  <a:pt x="498786" y="162817"/>
                  <a:pt x="480226" y="181377"/>
                  <a:pt x="456825" y="181377"/>
                </a:cubicBezTo>
                <a:cubicBezTo>
                  <a:pt x="433424" y="181377"/>
                  <a:pt x="414057" y="162817"/>
                  <a:pt x="414057" y="139416"/>
                </a:cubicBezTo>
                <a:cubicBezTo>
                  <a:pt x="414057" y="116015"/>
                  <a:pt x="433424" y="96648"/>
                  <a:pt x="456825" y="96648"/>
                </a:cubicBezTo>
                <a:close/>
                <a:moveTo>
                  <a:pt x="336503" y="0"/>
                </a:moveTo>
                <a:lnTo>
                  <a:pt x="487405" y="0"/>
                </a:lnTo>
                <a:lnTo>
                  <a:pt x="606835" y="119277"/>
                </a:lnTo>
                <a:lnTo>
                  <a:pt x="606835" y="266762"/>
                </a:lnTo>
                <a:lnTo>
                  <a:pt x="585854" y="266762"/>
                </a:lnTo>
                <a:lnTo>
                  <a:pt x="585854" y="128142"/>
                </a:lnTo>
                <a:lnTo>
                  <a:pt x="478528" y="21760"/>
                </a:lnTo>
                <a:lnTo>
                  <a:pt x="345380" y="21760"/>
                </a:lnTo>
                <a:lnTo>
                  <a:pt x="95221" y="270792"/>
                </a:lnTo>
                <a:lnTo>
                  <a:pt x="353449" y="527076"/>
                </a:lnTo>
                <a:lnTo>
                  <a:pt x="270332" y="606057"/>
                </a:lnTo>
                <a:lnTo>
                  <a:pt x="0" y="335266"/>
                </a:lnTo>
                <a:lnTo>
                  <a:pt x="64557" y="270792"/>
                </a:lnTo>
                <a:close/>
              </a:path>
            </a:pathLst>
          </a:custGeom>
          <a:solidFill>
            <a:srgbClr val="88D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421" name="任意多边形: 形状 420"/>
          <p:cNvSpPr/>
          <p:nvPr/>
        </p:nvSpPr>
        <p:spPr>
          <a:xfrm flipH="1">
            <a:off x="1715639" y="2200882"/>
            <a:ext cx="15680" cy="125438"/>
          </a:xfrm>
          <a:custGeom>
            <a:avLst/>
            <a:gdLst>
              <a:gd name="connsiteX0" fmla="*/ 7144 w 9525"/>
              <a:gd name="connsiteY0" fmla="*/ 7144 h 76200"/>
              <a:gd name="connsiteX1" fmla="*/ 7144 w 9525"/>
              <a:gd name="connsiteY1" fmla="*/ 73819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" h="76200">
                <a:moveTo>
                  <a:pt x="7144" y="7144"/>
                </a:moveTo>
                <a:lnTo>
                  <a:pt x="7144" y="73819"/>
                </a:lnTo>
              </a:path>
            </a:pathLst>
          </a:custGeom>
          <a:ln w="9525" cap="flat">
            <a:solidFill>
              <a:srgbClr val="F7941D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22" name="任意多边形: 形状 421"/>
          <p:cNvSpPr/>
          <p:nvPr/>
        </p:nvSpPr>
        <p:spPr>
          <a:xfrm flipH="1">
            <a:off x="1660916" y="2255761"/>
            <a:ext cx="125438" cy="15680"/>
          </a:xfrm>
          <a:custGeom>
            <a:avLst/>
            <a:gdLst>
              <a:gd name="connsiteX0" fmla="*/ 73819 w 76200"/>
              <a:gd name="connsiteY0" fmla="*/ 7144 h 9525"/>
              <a:gd name="connsiteX1" fmla="*/ 7144 w 76200"/>
              <a:gd name="connsiteY1" fmla="*/ 7144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9525">
                <a:moveTo>
                  <a:pt x="73819" y="7144"/>
                </a:moveTo>
                <a:lnTo>
                  <a:pt x="7144" y="7144"/>
                </a:lnTo>
              </a:path>
            </a:pathLst>
          </a:custGeom>
          <a:ln w="9525" cap="flat">
            <a:solidFill>
              <a:srgbClr val="F7941D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23" name="任意多边形: 形状 422"/>
          <p:cNvSpPr/>
          <p:nvPr/>
        </p:nvSpPr>
        <p:spPr>
          <a:xfrm flipH="1">
            <a:off x="819542" y="3414651"/>
            <a:ext cx="125438" cy="15680"/>
          </a:xfrm>
          <a:custGeom>
            <a:avLst/>
            <a:gdLst>
              <a:gd name="connsiteX0" fmla="*/ 73914 w 76200"/>
              <a:gd name="connsiteY0" fmla="*/ 7144 h 9525"/>
              <a:gd name="connsiteX1" fmla="*/ 7144 w 76200"/>
              <a:gd name="connsiteY1" fmla="*/ 7144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9525">
                <a:moveTo>
                  <a:pt x="73914" y="7144"/>
                </a:moveTo>
                <a:lnTo>
                  <a:pt x="7144" y="7144"/>
                </a:lnTo>
              </a:path>
            </a:pathLst>
          </a:custGeom>
          <a:ln w="952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24" name="任意多边形: 形状 423"/>
          <p:cNvSpPr/>
          <p:nvPr/>
        </p:nvSpPr>
        <p:spPr>
          <a:xfrm flipH="1">
            <a:off x="819542" y="3471097"/>
            <a:ext cx="125438" cy="15680"/>
          </a:xfrm>
          <a:custGeom>
            <a:avLst/>
            <a:gdLst>
              <a:gd name="connsiteX0" fmla="*/ 73914 w 76200"/>
              <a:gd name="connsiteY0" fmla="*/ 7144 h 9525"/>
              <a:gd name="connsiteX1" fmla="*/ 7144 w 76200"/>
              <a:gd name="connsiteY1" fmla="*/ 7144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9525">
                <a:moveTo>
                  <a:pt x="73914" y="7144"/>
                </a:moveTo>
                <a:lnTo>
                  <a:pt x="7144" y="7144"/>
                </a:lnTo>
              </a:path>
            </a:pathLst>
          </a:custGeom>
          <a:ln w="952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25" name="任意多边形: 形状 424"/>
          <p:cNvSpPr/>
          <p:nvPr/>
        </p:nvSpPr>
        <p:spPr>
          <a:xfrm flipH="1">
            <a:off x="3194866" y="3881750"/>
            <a:ext cx="15680" cy="125438"/>
          </a:xfrm>
          <a:custGeom>
            <a:avLst/>
            <a:gdLst>
              <a:gd name="connsiteX0" fmla="*/ 7144 w 9525"/>
              <a:gd name="connsiteY0" fmla="*/ 7144 h 76200"/>
              <a:gd name="connsiteX1" fmla="*/ 7144 w 9525"/>
              <a:gd name="connsiteY1" fmla="*/ 73819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" h="76200">
                <a:moveTo>
                  <a:pt x="7144" y="7144"/>
                </a:moveTo>
                <a:lnTo>
                  <a:pt x="7144" y="73819"/>
                </a:lnTo>
              </a:path>
            </a:pathLst>
          </a:custGeom>
          <a:ln w="952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26" name="任意多边形: 形状 425"/>
          <p:cNvSpPr/>
          <p:nvPr/>
        </p:nvSpPr>
        <p:spPr>
          <a:xfrm flipH="1">
            <a:off x="3140144" y="3936629"/>
            <a:ext cx="125438" cy="15680"/>
          </a:xfrm>
          <a:custGeom>
            <a:avLst/>
            <a:gdLst>
              <a:gd name="connsiteX0" fmla="*/ 73819 w 76200"/>
              <a:gd name="connsiteY0" fmla="*/ 7144 h 9525"/>
              <a:gd name="connsiteX1" fmla="*/ 7144 w 76200"/>
              <a:gd name="connsiteY1" fmla="*/ 7144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9525">
                <a:moveTo>
                  <a:pt x="73819" y="7144"/>
                </a:moveTo>
                <a:lnTo>
                  <a:pt x="7144" y="7144"/>
                </a:lnTo>
              </a:path>
            </a:pathLst>
          </a:custGeom>
          <a:ln w="952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27" name="任意多边形: 形状 426"/>
          <p:cNvSpPr/>
          <p:nvPr/>
        </p:nvSpPr>
        <p:spPr>
          <a:xfrm flipH="1">
            <a:off x="1107894" y="3976769"/>
            <a:ext cx="109758" cy="109758"/>
          </a:xfrm>
          <a:custGeom>
            <a:avLst/>
            <a:gdLst>
              <a:gd name="connsiteX0" fmla="*/ 64484 w 66675"/>
              <a:gd name="connsiteY0" fmla="*/ 35814 h 66675"/>
              <a:gd name="connsiteX1" fmla="*/ 35814 w 66675"/>
              <a:gd name="connsiteY1" fmla="*/ 64484 h 66675"/>
              <a:gd name="connsiteX2" fmla="*/ 7144 w 66675"/>
              <a:gd name="connsiteY2" fmla="*/ 35814 h 66675"/>
              <a:gd name="connsiteX3" fmla="*/ 35814 w 66675"/>
              <a:gd name="connsiteY3" fmla="*/ 7144 h 66675"/>
              <a:gd name="connsiteX4" fmla="*/ 64484 w 66675"/>
              <a:gd name="connsiteY4" fmla="*/ 35814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75" h="66675">
                <a:moveTo>
                  <a:pt x="64484" y="35814"/>
                </a:moveTo>
                <a:cubicBezTo>
                  <a:pt x="64484" y="51625"/>
                  <a:pt x="51625" y="64484"/>
                  <a:pt x="35814" y="64484"/>
                </a:cubicBezTo>
                <a:cubicBezTo>
                  <a:pt x="20003" y="64484"/>
                  <a:pt x="7144" y="51625"/>
                  <a:pt x="7144" y="35814"/>
                </a:cubicBezTo>
                <a:cubicBezTo>
                  <a:pt x="7144" y="20002"/>
                  <a:pt x="20003" y="7144"/>
                  <a:pt x="35814" y="7144"/>
                </a:cubicBezTo>
                <a:cubicBezTo>
                  <a:pt x="51721" y="7239"/>
                  <a:pt x="64484" y="20002"/>
                  <a:pt x="64484" y="35814"/>
                </a:cubicBezTo>
                <a:close/>
              </a:path>
            </a:pathLst>
          </a:custGeom>
          <a:noFill/>
          <a:ln w="952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矩形: 圆角 1"/>
          <p:cNvSpPr/>
          <p:nvPr/>
        </p:nvSpPr>
        <p:spPr>
          <a:xfrm>
            <a:off x="6715461" y="3462200"/>
            <a:ext cx="3371595" cy="567699"/>
          </a:xfrm>
          <a:prstGeom prst="roundRect">
            <a:avLst>
              <a:gd name="adj" fmla="val 50000"/>
            </a:avLst>
          </a:prstGeom>
          <a:solidFill>
            <a:srgbClr val="88D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Report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freeppt7.com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FF44CD21-8E0A-DECE-D691-E4D184D8590F}"/>
              </a:ext>
            </a:extLst>
          </p:cNvPr>
          <p:cNvSpPr/>
          <p:nvPr/>
        </p:nvSpPr>
        <p:spPr>
          <a:xfrm>
            <a:off x="640815" y="482577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348F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cs typeface="+mn-ea"/>
                <a:sym typeface="+mn-lt"/>
              </a:rPr>
              <a:t>LOGO</a:t>
            </a:r>
            <a:endParaRPr lang="ko-KR" altLang="en-US" sz="2700" dirty="0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889500" y="3372853"/>
              <a:ext cx="2878228" cy="444235"/>
              <a:chOff x="3889500" y="3338261"/>
              <a:chExt cx="4767228" cy="735789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9500" y="3338261"/>
                <a:ext cx="730592" cy="7305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0970" y="3338261"/>
                <a:ext cx="730592" cy="7211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18313" y="3352865"/>
                <a:ext cx="1019843" cy="7211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87856" y="3352866"/>
                <a:ext cx="715989" cy="715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63296" y="3344440"/>
                <a:ext cx="1293432" cy="7275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组合 300"/>
          <p:cNvGrpSpPr/>
          <p:nvPr/>
        </p:nvGrpSpPr>
        <p:grpSpPr>
          <a:xfrm>
            <a:off x="303129" y="2763240"/>
            <a:ext cx="7881103" cy="3837606"/>
            <a:chOff x="2257165" y="1645745"/>
            <a:chExt cx="7881103" cy="3837606"/>
          </a:xfrm>
        </p:grpSpPr>
        <p:sp>
          <p:nvSpPr>
            <p:cNvPr id="302" name="iślïḓè"/>
            <p:cNvSpPr/>
            <p:nvPr/>
          </p:nvSpPr>
          <p:spPr>
            <a:xfrm>
              <a:off x="5002899" y="3249996"/>
              <a:ext cx="1045686" cy="2075329"/>
            </a:xfrm>
            <a:custGeom>
              <a:avLst/>
              <a:gdLst>
                <a:gd name="connsiteX0" fmla="*/ 432756 w 432929"/>
                <a:gd name="connsiteY0" fmla="*/ 711759 h 859216"/>
                <a:gd name="connsiteX1" fmla="*/ 154054 w 432929"/>
                <a:gd name="connsiteY1" fmla="*/ 784149 h 859216"/>
                <a:gd name="connsiteX2" fmla="*/ 47755 w 432929"/>
                <a:gd name="connsiteY2" fmla="*/ 471824 h 859216"/>
                <a:gd name="connsiteX3" fmla="*/ 130 w 432929"/>
                <a:gd name="connsiteY3" fmla="*/ 157499 h 859216"/>
                <a:gd name="connsiteX4" fmla="*/ 288071 w 432929"/>
                <a:gd name="connsiteY4" fmla="*/ 94158 h 859216"/>
                <a:gd name="connsiteX5" fmla="*/ 371796 w 432929"/>
                <a:gd name="connsiteY5" fmla="*/ 357333 h 859216"/>
                <a:gd name="connsiteX6" fmla="*/ 415039 w 432929"/>
                <a:gd name="connsiteY6" fmla="*/ 543166 h 859216"/>
                <a:gd name="connsiteX7" fmla="*/ 420754 w 432929"/>
                <a:gd name="connsiteY7" fmla="*/ 575837 h 859216"/>
                <a:gd name="connsiteX8" fmla="*/ 427041 w 432929"/>
                <a:gd name="connsiteY8" fmla="*/ 618223 h 859216"/>
                <a:gd name="connsiteX9" fmla="*/ 432756 w 432929"/>
                <a:gd name="connsiteY9" fmla="*/ 711759 h 859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2929" h="859216">
                  <a:moveTo>
                    <a:pt x="432756" y="711759"/>
                  </a:moveTo>
                  <a:cubicBezTo>
                    <a:pt x="429898" y="864825"/>
                    <a:pt x="229397" y="914832"/>
                    <a:pt x="154054" y="784149"/>
                  </a:cubicBezTo>
                  <a:cubicBezTo>
                    <a:pt x="98714" y="684422"/>
                    <a:pt x="71758" y="580599"/>
                    <a:pt x="47755" y="471824"/>
                  </a:cubicBezTo>
                  <a:cubicBezTo>
                    <a:pt x="24200" y="368354"/>
                    <a:pt x="8274" y="263303"/>
                    <a:pt x="130" y="157499"/>
                  </a:cubicBezTo>
                  <a:cubicBezTo>
                    <a:pt x="-6252" y="-12808"/>
                    <a:pt x="223777" y="-61576"/>
                    <a:pt x="288071" y="94158"/>
                  </a:cubicBezTo>
                  <a:cubicBezTo>
                    <a:pt x="320656" y="180330"/>
                    <a:pt x="348602" y="268179"/>
                    <a:pt x="371796" y="357333"/>
                  </a:cubicBezTo>
                  <a:cubicBezTo>
                    <a:pt x="388179" y="418960"/>
                    <a:pt x="402371" y="481158"/>
                    <a:pt x="415039" y="543166"/>
                  </a:cubicBezTo>
                  <a:cubicBezTo>
                    <a:pt x="417135" y="554025"/>
                    <a:pt x="419040" y="564883"/>
                    <a:pt x="420754" y="575837"/>
                  </a:cubicBezTo>
                  <a:cubicBezTo>
                    <a:pt x="423136" y="590029"/>
                    <a:pt x="425136" y="604412"/>
                    <a:pt x="427041" y="618223"/>
                  </a:cubicBezTo>
                  <a:cubicBezTo>
                    <a:pt x="431641" y="649179"/>
                    <a:pt x="433546" y="680469"/>
                    <a:pt x="432756" y="711759"/>
                  </a:cubicBezTo>
                  <a:close/>
                </a:path>
              </a:pathLst>
            </a:custGeom>
            <a:solidFill>
              <a:srgbClr val="F794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3" name="íṧľidê"/>
            <p:cNvSpPr/>
            <p:nvPr/>
          </p:nvSpPr>
          <p:spPr>
            <a:xfrm>
              <a:off x="5171447" y="4421351"/>
              <a:ext cx="1416042" cy="1032551"/>
            </a:xfrm>
            <a:custGeom>
              <a:avLst/>
              <a:gdLst>
                <a:gd name="connsiteX0" fmla="*/ 477751 w 586262"/>
                <a:gd name="connsiteY0" fmla="*/ 427492 h 427491"/>
                <a:gd name="connsiteX1" fmla="*/ 306301 w 586262"/>
                <a:gd name="connsiteY1" fmla="*/ 415300 h 427491"/>
                <a:gd name="connsiteX2" fmla="*/ 120182 w 586262"/>
                <a:gd name="connsiteY2" fmla="*/ 401870 h 427491"/>
                <a:gd name="connsiteX3" fmla="*/ 17027 w 586262"/>
                <a:gd name="connsiteY3" fmla="*/ 318621 h 427491"/>
                <a:gd name="connsiteX4" fmla="*/ 13026 w 586262"/>
                <a:gd name="connsiteY4" fmla="*/ 125264 h 427491"/>
                <a:gd name="connsiteX5" fmla="*/ 22551 w 586262"/>
                <a:gd name="connsiteY5" fmla="*/ 88688 h 427491"/>
                <a:gd name="connsiteX6" fmla="*/ 53126 w 586262"/>
                <a:gd name="connsiteY6" fmla="*/ 4582 h 427491"/>
                <a:gd name="connsiteX7" fmla="*/ 123421 w 586262"/>
                <a:gd name="connsiteY7" fmla="*/ 105 h 427491"/>
                <a:gd name="connsiteX8" fmla="*/ 339257 w 586262"/>
                <a:gd name="connsiteY8" fmla="*/ 29728 h 427491"/>
                <a:gd name="connsiteX9" fmla="*/ 567857 w 586262"/>
                <a:gd name="connsiteY9" fmla="*/ 109071 h 427491"/>
                <a:gd name="connsiteX10" fmla="*/ 477751 w 586262"/>
                <a:gd name="connsiteY10" fmla="*/ 427492 h 42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6262" h="427491">
                  <a:moveTo>
                    <a:pt x="477751" y="427492"/>
                  </a:moveTo>
                  <a:lnTo>
                    <a:pt x="306301" y="415300"/>
                  </a:lnTo>
                  <a:lnTo>
                    <a:pt x="120182" y="401870"/>
                  </a:lnTo>
                  <a:cubicBezTo>
                    <a:pt x="65985" y="387677"/>
                    <a:pt x="34457" y="357007"/>
                    <a:pt x="17027" y="318621"/>
                  </a:cubicBezTo>
                  <a:cubicBezTo>
                    <a:pt x="-8596" y="261471"/>
                    <a:pt x="-1357" y="187081"/>
                    <a:pt x="13026" y="125264"/>
                  </a:cubicBezTo>
                  <a:cubicBezTo>
                    <a:pt x="15979" y="112405"/>
                    <a:pt x="19313" y="100213"/>
                    <a:pt x="22551" y="88688"/>
                  </a:cubicBezTo>
                  <a:cubicBezTo>
                    <a:pt x="30876" y="60008"/>
                    <a:pt x="41096" y="31909"/>
                    <a:pt x="53126" y="4582"/>
                  </a:cubicBezTo>
                  <a:cubicBezTo>
                    <a:pt x="76386" y="1067"/>
                    <a:pt x="99904" y="-428"/>
                    <a:pt x="123421" y="105"/>
                  </a:cubicBezTo>
                  <a:cubicBezTo>
                    <a:pt x="196278" y="1448"/>
                    <a:pt x="268734" y="11392"/>
                    <a:pt x="339257" y="29728"/>
                  </a:cubicBezTo>
                  <a:cubicBezTo>
                    <a:pt x="417600" y="49549"/>
                    <a:pt x="494086" y="76096"/>
                    <a:pt x="567857" y="109071"/>
                  </a:cubicBezTo>
                  <a:cubicBezTo>
                    <a:pt x="639771" y="140980"/>
                    <a:pt x="477751" y="427492"/>
                    <a:pt x="477751" y="427492"/>
                  </a:cubicBezTo>
                  <a:close/>
                </a:path>
              </a:pathLst>
            </a:custGeom>
            <a:solidFill>
              <a:srgbClr val="F794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4" name="iŝľíḋé"/>
            <p:cNvSpPr/>
            <p:nvPr/>
          </p:nvSpPr>
          <p:spPr>
            <a:xfrm>
              <a:off x="6053764" y="4668876"/>
              <a:ext cx="733984" cy="793422"/>
            </a:xfrm>
            <a:custGeom>
              <a:avLst/>
              <a:gdLst>
                <a:gd name="connsiteX0" fmla="*/ 295149 w 303880"/>
                <a:gd name="connsiteY0" fmla="*/ 210142 h 328488"/>
                <a:gd name="connsiteX1" fmla="*/ 101410 w 303880"/>
                <a:gd name="connsiteY1" fmla="*/ 321870 h 328488"/>
                <a:gd name="connsiteX2" fmla="*/ 8732 w 303880"/>
                <a:gd name="connsiteY2" fmla="*/ 118320 h 328488"/>
                <a:gd name="connsiteX3" fmla="*/ 202470 w 303880"/>
                <a:gd name="connsiteY3" fmla="*/ 6592 h 328488"/>
                <a:gd name="connsiteX4" fmla="*/ 295149 w 303880"/>
                <a:gd name="connsiteY4" fmla="*/ 210142 h 32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880" h="328488">
                  <a:moveTo>
                    <a:pt x="295149" y="210142"/>
                  </a:moveTo>
                  <a:cubicBezTo>
                    <a:pt x="267240" y="297200"/>
                    <a:pt x="180849" y="347301"/>
                    <a:pt x="101410" y="321870"/>
                  </a:cubicBezTo>
                  <a:cubicBezTo>
                    <a:pt x="21972" y="296438"/>
                    <a:pt x="-19176" y="205474"/>
                    <a:pt x="8732" y="118320"/>
                  </a:cubicBezTo>
                  <a:cubicBezTo>
                    <a:pt x="36640" y="31167"/>
                    <a:pt x="123032" y="-18744"/>
                    <a:pt x="202470" y="6592"/>
                  </a:cubicBezTo>
                  <a:cubicBezTo>
                    <a:pt x="281909" y="31929"/>
                    <a:pt x="323057" y="123083"/>
                    <a:pt x="295149" y="210142"/>
                  </a:cubicBezTo>
                  <a:close/>
                </a:path>
              </a:pathLst>
            </a:custGeom>
            <a:solidFill>
              <a:srgbClr val="F794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5" name="íšļîdê"/>
            <p:cNvSpPr/>
            <p:nvPr/>
          </p:nvSpPr>
          <p:spPr>
            <a:xfrm>
              <a:off x="6272176" y="4871157"/>
              <a:ext cx="391873" cy="496012"/>
            </a:xfrm>
            <a:custGeom>
              <a:avLst/>
              <a:gdLst>
                <a:gd name="connsiteX0" fmla="*/ 162241 w 162241"/>
                <a:gd name="connsiteY0" fmla="*/ 20381 h 205356"/>
                <a:gd name="connsiteX1" fmla="*/ 138048 w 162241"/>
                <a:gd name="connsiteY1" fmla="*/ 95152 h 205356"/>
                <a:gd name="connsiteX2" fmla="*/ 133190 w 162241"/>
                <a:gd name="connsiteY2" fmla="*/ 115250 h 205356"/>
                <a:gd name="connsiteX3" fmla="*/ 125475 w 162241"/>
                <a:gd name="connsiteY3" fmla="*/ 134300 h 205356"/>
                <a:gd name="connsiteX4" fmla="*/ 102615 w 162241"/>
                <a:gd name="connsiteY4" fmla="*/ 205357 h 205356"/>
                <a:gd name="connsiteX5" fmla="*/ 48608 w 162241"/>
                <a:gd name="connsiteY5" fmla="*/ 189164 h 205356"/>
                <a:gd name="connsiteX6" fmla="*/ 3555 w 162241"/>
                <a:gd name="connsiteY6" fmla="*/ 143825 h 205356"/>
                <a:gd name="connsiteX7" fmla="*/ 6698 w 162241"/>
                <a:gd name="connsiteY7" fmla="*/ 74388 h 205356"/>
                <a:gd name="connsiteX8" fmla="*/ 92423 w 162241"/>
                <a:gd name="connsiteY8" fmla="*/ 569 h 205356"/>
                <a:gd name="connsiteX9" fmla="*/ 92423 w 162241"/>
                <a:gd name="connsiteY9" fmla="*/ 569 h 20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241" h="205356">
                  <a:moveTo>
                    <a:pt x="162241" y="20381"/>
                  </a:moveTo>
                  <a:lnTo>
                    <a:pt x="138048" y="95152"/>
                  </a:lnTo>
                  <a:cubicBezTo>
                    <a:pt x="136952" y="101963"/>
                    <a:pt x="135323" y="108687"/>
                    <a:pt x="133190" y="115250"/>
                  </a:cubicBezTo>
                  <a:cubicBezTo>
                    <a:pt x="131094" y="121784"/>
                    <a:pt x="128513" y="128147"/>
                    <a:pt x="125475" y="134300"/>
                  </a:cubicBezTo>
                  <a:lnTo>
                    <a:pt x="102615" y="205357"/>
                  </a:lnTo>
                  <a:lnTo>
                    <a:pt x="48608" y="189164"/>
                  </a:lnTo>
                  <a:cubicBezTo>
                    <a:pt x="26796" y="182801"/>
                    <a:pt x="9784" y="165675"/>
                    <a:pt x="3555" y="143825"/>
                  </a:cubicBezTo>
                  <a:cubicBezTo>
                    <a:pt x="-2084" y="120860"/>
                    <a:pt x="-998" y="96752"/>
                    <a:pt x="6698" y="74388"/>
                  </a:cubicBezTo>
                  <a:cubicBezTo>
                    <a:pt x="22033" y="26763"/>
                    <a:pt x="59466" y="-4670"/>
                    <a:pt x="92423" y="569"/>
                  </a:cubicBezTo>
                  <a:lnTo>
                    <a:pt x="92423" y="569"/>
                  </a:lnTo>
                  <a:close/>
                </a:path>
              </a:pathLst>
            </a:custGeom>
            <a:solidFill>
              <a:srgbClr val="752315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6" name="îṩḷîḋè"/>
            <p:cNvSpPr/>
            <p:nvPr/>
          </p:nvSpPr>
          <p:spPr>
            <a:xfrm>
              <a:off x="6423094" y="4914841"/>
              <a:ext cx="338090" cy="457723"/>
            </a:xfrm>
            <a:custGeom>
              <a:avLst/>
              <a:gdLst>
                <a:gd name="connsiteX0" fmla="*/ 133287 w 139974"/>
                <a:gd name="connsiteY0" fmla="*/ 115167 h 189504"/>
                <a:gd name="connsiteX1" fmla="*/ 40132 w 139974"/>
                <a:gd name="connsiteY1" fmla="*/ 187271 h 189504"/>
                <a:gd name="connsiteX2" fmla="*/ 6033 w 139974"/>
                <a:gd name="connsiteY2" fmla="*/ 151267 h 189504"/>
                <a:gd name="connsiteX3" fmla="*/ 6699 w 139974"/>
                <a:gd name="connsiteY3" fmla="*/ 74304 h 189504"/>
                <a:gd name="connsiteX4" fmla="*/ 23749 w 139974"/>
                <a:gd name="connsiteY4" fmla="*/ 39348 h 189504"/>
                <a:gd name="connsiteX5" fmla="*/ 99949 w 139974"/>
                <a:gd name="connsiteY5" fmla="*/ 2200 h 189504"/>
                <a:gd name="connsiteX6" fmla="*/ 133287 w 139974"/>
                <a:gd name="connsiteY6" fmla="*/ 115167 h 189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974" h="189504">
                  <a:moveTo>
                    <a:pt x="133287" y="115167"/>
                  </a:moveTo>
                  <a:cubicBezTo>
                    <a:pt x="116808" y="166221"/>
                    <a:pt x="74994" y="198511"/>
                    <a:pt x="40132" y="187271"/>
                  </a:cubicBezTo>
                  <a:cubicBezTo>
                    <a:pt x="23759" y="181270"/>
                    <a:pt x="11138" y="167945"/>
                    <a:pt x="6033" y="151267"/>
                  </a:cubicBezTo>
                  <a:cubicBezTo>
                    <a:pt x="-2235" y="126244"/>
                    <a:pt x="-1997" y="99184"/>
                    <a:pt x="6699" y="74304"/>
                  </a:cubicBezTo>
                  <a:cubicBezTo>
                    <a:pt x="10614" y="61874"/>
                    <a:pt x="16358" y="50092"/>
                    <a:pt x="23749" y="39348"/>
                  </a:cubicBezTo>
                  <a:cubicBezTo>
                    <a:pt x="43942" y="9630"/>
                    <a:pt x="73755" y="-6087"/>
                    <a:pt x="99949" y="2200"/>
                  </a:cubicBezTo>
                  <a:cubicBezTo>
                    <a:pt x="134715" y="13535"/>
                    <a:pt x="149765" y="64208"/>
                    <a:pt x="133287" y="115167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7" name="îŝḷïḑè"/>
            <p:cNvSpPr/>
            <p:nvPr/>
          </p:nvSpPr>
          <p:spPr>
            <a:xfrm>
              <a:off x="3446137" y="3089110"/>
              <a:ext cx="2013292" cy="2383427"/>
            </a:xfrm>
            <a:custGeom>
              <a:avLst/>
              <a:gdLst>
                <a:gd name="connsiteX0" fmla="*/ 793528 w 833532"/>
                <a:gd name="connsiteY0" fmla="*/ 986774 h 986773"/>
                <a:gd name="connsiteX1" fmla="*/ 131254 w 833532"/>
                <a:gd name="connsiteY1" fmla="*/ 986774 h 986773"/>
                <a:gd name="connsiteX2" fmla="*/ 0 w 833532"/>
                <a:gd name="connsiteY2" fmla="*/ 98758 h 986773"/>
                <a:gd name="connsiteX3" fmla="*/ 305753 w 833532"/>
                <a:gd name="connsiteY3" fmla="*/ 8937 h 986773"/>
                <a:gd name="connsiteX4" fmla="*/ 558070 w 833532"/>
                <a:gd name="connsiteY4" fmla="*/ 5413 h 986773"/>
                <a:gd name="connsiteX5" fmla="*/ 833533 w 833532"/>
                <a:gd name="connsiteY5" fmla="*/ 87138 h 986773"/>
                <a:gd name="connsiteX6" fmla="*/ 793528 w 833532"/>
                <a:gd name="connsiteY6" fmla="*/ 986774 h 98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532" h="986773">
                  <a:moveTo>
                    <a:pt x="793528" y="986774"/>
                  </a:moveTo>
                  <a:lnTo>
                    <a:pt x="131254" y="986774"/>
                  </a:lnTo>
                  <a:cubicBezTo>
                    <a:pt x="80582" y="684069"/>
                    <a:pt x="60388" y="380984"/>
                    <a:pt x="0" y="98758"/>
                  </a:cubicBezTo>
                  <a:cubicBezTo>
                    <a:pt x="96069" y="51648"/>
                    <a:pt x="199473" y="21272"/>
                    <a:pt x="305753" y="8937"/>
                  </a:cubicBezTo>
                  <a:cubicBezTo>
                    <a:pt x="389468" y="-1654"/>
                    <a:pt x="474097" y="-2835"/>
                    <a:pt x="558070" y="5413"/>
                  </a:cubicBezTo>
                  <a:cubicBezTo>
                    <a:pt x="677990" y="17319"/>
                    <a:pt x="778383" y="47990"/>
                    <a:pt x="833533" y="87138"/>
                  </a:cubicBezTo>
                  <a:cubicBezTo>
                    <a:pt x="833533" y="87138"/>
                    <a:pt x="823151" y="683593"/>
                    <a:pt x="793528" y="98677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8" name="ïŝľîḑè"/>
            <p:cNvSpPr/>
            <p:nvPr/>
          </p:nvSpPr>
          <p:spPr>
            <a:xfrm>
              <a:off x="6833026" y="5074029"/>
              <a:ext cx="429297" cy="290719"/>
            </a:xfrm>
            <a:custGeom>
              <a:avLst/>
              <a:gdLst>
                <a:gd name="connsiteX0" fmla="*/ 34054 w 177735"/>
                <a:gd name="connsiteY0" fmla="*/ 4112 h 120362"/>
                <a:gd name="connsiteX1" fmla="*/ 176929 w 177735"/>
                <a:gd name="connsiteY1" fmla="*/ 113459 h 120362"/>
                <a:gd name="connsiteX2" fmla="*/ 137686 w 177735"/>
                <a:gd name="connsiteY2" fmla="*/ 115841 h 120362"/>
                <a:gd name="connsiteX3" fmla="*/ 10813 w 177735"/>
                <a:gd name="connsiteY3" fmla="*/ 40498 h 120362"/>
                <a:gd name="connsiteX4" fmla="*/ 2945 w 177735"/>
                <a:gd name="connsiteY4" fmla="*/ 10808 h 120362"/>
                <a:gd name="connsiteX5" fmla="*/ 32635 w 177735"/>
                <a:gd name="connsiteY5" fmla="*/ 2941 h 120362"/>
                <a:gd name="connsiteX6" fmla="*/ 34435 w 177735"/>
                <a:gd name="connsiteY6" fmla="*/ 4112 h 120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735" h="120362">
                  <a:moveTo>
                    <a:pt x="34054" y="4112"/>
                  </a:moveTo>
                  <a:lnTo>
                    <a:pt x="176929" y="113459"/>
                  </a:lnTo>
                  <a:cubicBezTo>
                    <a:pt x="183215" y="118031"/>
                    <a:pt x="151116" y="125080"/>
                    <a:pt x="137686" y="115841"/>
                  </a:cubicBezTo>
                  <a:lnTo>
                    <a:pt x="10813" y="40498"/>
                  </a:lnTo>
                  <a:cubicBezTo>
                    <a:pt x="440" y="34469"/>
                    <a:pt x="-3084" y="21181"/>
                    <a:pt x="2945" y="10808"/>
                  </a:cubicBezTo>
                  <a:cubicBezTo>
                    <a:pt x="8974" y="436"/>
                    <a:pt x="22262" y="-3079"/>
                    <a:pt x="32635" y="2941"/>
                  </a:cubicBezTo>
                  <a:cubicBezTo>
                    <a:pt x="33254" y="3303"/>
                    <a:pt x="33854" y="3693"/>
                    <a:pt x="34435" y="4112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9" name="ïş1îḋè"/>
            <p:cNvSpPr/>
            <p:nvPr/>
          </p:nvSpPr>
          <p:spPr>
            <a:xfrm>
              <a:off x="6945249" y="5053861"/>
              <a:ext cx="422360" cy="305656"/>
            </a:xfrm>
            <a:custGeom>
              <a:avLst/>
              <a:gdLst>
                <a:gd name="connsiteX0" fmla="*/ 34265 w 174863"/>
                <a:gd name="connsiteY0" fmla="*/ 4271 h 126546"/>
                <a:gd name="connsiteX1" fmla="*/ 171234 w 174863"/>
                <a:gd name="connsiteY1" fmla="*/ 114094 h 126546"/>
                <a:gd name="connsiteX2" fmla="*/ 142659 w 174863"/>
                <a:gd name="connsiteY2" fmla="*/ 122190 h 126546"/>
                <a:gd name="connsiteX3" fmla="*/ 9976 w 174863"/>
                <a:gd name="connsiteY3" fmla="*/ 39989 h 126546"/>
                <a:gd name="connsiteX4" fmla="*/ 3451 w 174863"/>
                <a:gd name="connsiteY4" fmla="*/ 9976 h 126546"/>
                <a:gd name="connsiteX5" fmla="*/ 33455 w 174863"/>
                <a:gd name="connsiteY5" fmla="*/ 3451 h 126546"/>
                <a:gd name="connsiteX6" fmla="*/ 34646 w 174863"/>
                <a:gd name="connsiteY6" fmla="*/ 4271 h 126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863" h="126546">
                  <a:moveTo>
                    <a:pt x="34265" y="4271"/>
                  </a:moveTo>
                  <a:lnTo>
                    <a:pt x="171234" y="114094"/>
                  </a:lnTo>
                  <a:cubicBezTo>
                    <a:pt x="184855" y="124857"/>
                    <a:pt x="156756" y="131334"/>
                    <a:pt x="142659" y="122190"/>
                  </a:cubicBezTo>
                  <a:lnTo>
                    <a:pt x="9976" y="39989"/>
                  </a:lnTo>
                  <a:cubicBezTo>
                    <a:pt x="-111" y="33503"/>
                    <a:pt x="-3035" y="20073"/>
                    <a:pt x="3451" y="9976"/>
                  </a:cubicBezTo>
                  <a:cubicBezTo>
                    <a:pt x="9928" y="-111"/>
                    <a:pt x="23368" y="-3035"/>
                    <a:pt x="33455" y="3451"/>
                  </a:cubicBezTo>
                  <a:cubicBezTo>
                    <a:pt x="33865" y="3709"/>
                    <a:pt x="34255" y="3985"/>
                    <a:pt x="34646" y="4271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0" name="îṥļide"/>
            <p:cNvSpPr/>
            <p:nvPr/>
          </p:nvSpPr>
          <p:spPr>
            <a:xfrm>
              <a:off x="7008421" y="5013251"/>
              <a:ext cx="444489" cy="321776"/>
            </a:xfrm>
            <a:custGeom>
              <a:avLst/>
              <a:gdLst>
                <a:gd name="connsiteX0" fmla="*/ 35923 w 184025"/>
                <a:gd name="connsiteY0" fmla="*/ 4700 h 133220"/>
                <a:gd name="connsiteX1" fmla="*/ 183275 w 184025"/>
                <a:gd name="connsiteY1" fmla="*/ 124430 h 133220"/>
                <a:gd name="connsiteX2" fmla="*/ 150605 w 184025"/>
                <a:gd name="connsiteY2" fmla="*/ 130526 h 133220"/>
                <a:gd name="connsiteX3" fmla="*/ 10206 w 184025"/>
                <a:gd name="connsiteY3" fmla="*/ 40133 h 133220"/>
                <a:gd name="connsiteX4" fmla="*/ 3310 w 184025"/>
                <a:gd name="connsiteY4" fmla="*/ 10206 h 133220"/>
                <a:gd name="connsiteX5" fmla="*/ 33237 w 184025"/>
                <a:gd name="connsiteY5" fmla="*/ 3310 h 133220"/>
                <a:gd name="connsiteX6" fmla="*/ 35447 w 184025"/>
                <a:gd name="connsiteY6" fmla="*/ 4891 h 133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025" h="133220">
                  <a:moveTo>
                    <a:pt x="35923" y="4700"/>
                  </a:moveTo>
                  <a:lnTo>
                    <a:pt x="183275" y="124430"/>
                  </a:lnTo>
                  <a:cubicBezTo>
                    <a:pt x="188609" y="132621"/>
                    <a:pt x="164225" y="136050"/>
                    <a:pt x="150605" y="130526"/>
                  </a:cubicBezTo>
                  <a:lnTo>
                    <a:pt x="10206" y="40133"/>
                  </a:lnTo>
                  <a:cubicBezTo>
                    <a:pt x="33" y="33771"/>
                    <a:pt x="-3053" y="20369"/>
                    <a:pt x="3310" y="10206"/>
                  </a:cubicBezTo>
                  <a:cubicBezTo>
                    <a:pt x="9672" y="33"/>
                    <a:pt x="23074" y="-3053"/>
                    <a:pt x="33237" y="3310"/>
                  </a:cubicBezTo>
                  <a:cubicBezTo>
                    <a:pt x="34009" y="3796"/>
                    <a:pt x="34742" y="4319"/>
                    <a:pt x="35447" y="4891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1" name="iṥlíḋè"/>
            <p:cNvSpPr/>
            <p:nvPr/>
          </p:nvSpPr>
          <p:spPr>
            <a:xfrm>
              <a:off x="7082184" y="4983315"/>
              <a:ext cx="362511" cy="306692"/>
            </a:xfrm>
            <a:custGeom>
              <a:avLst/>
              <a:gdLst>
                <a:gd name="connsiteX0" fmla="*/ 147403 w 150085"/>
                <a:gd name="connsiteY0" fmla="*/ 116059 h 126975"/>
                <a:gd name="connsiteX1" fmla="*/ 118161 w 150085"/>
                <a:gd name="connsiteY1" fmla="*/ 120727 h 126975"/>
                <a:gd name="connsiteX2" fmla="*/ 6814 w 150085"/>
                <a:gd name="connsiteY2" fmla="*/ 30429 h 126975"/>
                <a:gd name="connsiteX3" fmla="*/ 37865 w 150085"/>
                <a:gd name="connsiteY3" fmla="*/ 7093 h 12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085" h="126975">
                  <a:moveTo>
                    <a:pt x="147403" y="116059"/>
                  </a:moveTo>
                  <a:cubicBezTo>
                    <a:pt x="158832" y="127870"/>
                    <a:pt x="130829" y="131109"/>
                    <a:pt x="118161" y="120727"/>
                  </a:cubicBezTo>
                  <a:lnTo>
                    <a:pt x="6814" y="30429"/>
                  </a:lnTo>
                  <a:cubicBezTo>
                    <a:pt x="-13951" y="11856"/>
                    <a:pt x="17481" y="-12147"/>
                    <a:pt x="37865" y="7093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2" name="îṧļïḍè"/>
            <p:cNvSpPr/>
            <p:nvPr/>
          </p:nvSpPr>
          <p:spPr>
            <a:xfrm rot="20425199">
              <a:off x="6606901" y="5110518"/>
              <a:ext cx="421017" cy="237885"/>
            </a:xfrm>
            <a:custGeom>
              <a:avLst/>
              <a:gdLst>
                <a:gd name="connsiteX0" fmla="*/ 174307 w 174307"/>
                <a:gd name="connsiteY0" fmla="*/ 49244 h 98488"/>
                <a:gd name="connsiteX1" fmla="*/ 87154 w 174307"/>
                <a:gd name="connsiteY1" fmla="*/ 98489 h 98488"/>
                <a:gd name="connsiteX2" fmla="*/ 0 w 174307"/>
                <a:gd name="connsiteY2" fmla="*/ 49244 h 98488"/>
                <a:gd name="connsiteX3" fmla="*/ 87154 w 174307"/>
                <a:gd name="connsiteY3" fmla="*/ 0 h 98488"/>
                <a:gd name="connsiteX4" fmla="*/ 174307 w 174307"/>
                <a:gd name="connsiteY4" fmla="*/ 49244 h 9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307" h="98488">
                  <a:moveTo>
                    <a:pt x="174307" y="49244"/>
                  </a:moveTo>
                  <a:cubicBezTo>
                    <a:pt x="174307" y="76441"/>
                    <a:pt x="135287" y="98489"/>
                    <a:pt x="87154" y="98489"/>
                  </a:cubicBezTo>
                  <a:cubicBezTo>
                    <a:pt x="39020" y="98489"/>
                    <a:pt x="0" y="76441"/>
                    <a:pt x="0" y="49244"/>
                  </a:cubicBezTo>
                  <a:cubicBezTo>
                    <a:pt x="0" y="22047"/>
                    <a:pt x="39020" y="0"/>
                    <a:pt x="87154" y="0"/>
                  </a:cubicBezTo>
                  <a:cubicBezTo>
                    <a:pt x="135287" y="0"/>
                    <a:pt x="174307" y="22047"/>
                    <a:pt x="174307" y="49244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3" name="i$liḑé"/>
            <p:cNvSpPr/>
            <p:nvPr/>
          </p:nvSpPr>
          <p:spPr>
            <a:xfrm>
              <a:off x="6447788" y="4963832"/>
              <a:ext cx="822020" cy="393216"/>
            </a:xfrm>
            <a:custGeom>
              <a:avLst/>
              <a:gdLst>
                <a:gd name="connsiteX0" fmla="*/ 48959 w 340328"/>
                <a:gd name="connsiteY0" fmla="*/ 34876 h 162797"/>
                <a:gd name="connsiteX1" fmla="*/ 254794 w 340328"/>
                <a:gd name="connsiteY1" fmla="*/ 1634 h 162797"/>
                <a:gd name="connsiteX2" fmla="*/ 296799 w 340328"/>
                <a:gd name="connsiteY2" fmla="*/ 9730 h 162797"/>
                <a:gd name="connsiteX3" fmla="*/ 340328 w 340328"/>
                <a:gd name="connsiteY3" fmla="*/ 54974 h 162797"/>
                <a:gd name="connsiteX4" fmla="*/ 191834 w 340328"/>
                <a:gd name="connsiteY4" fmla="*/ 117744 h 162797"/>
                <a:gd name="connsiteX5" fmla="*/ 102299 w 340328"/>
                <a:gd name="connsiteY5" fmla="*/ 162797 h 162797"/>
                <a:gd name="connsiteX6" fmla="*/ 0 w 340328"/>
                <a:gd name="connsiteY6" fmla="*/ 131364 h 16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0328" h="162797">
                  <a:moveTo>
                    <a:pt x="48959" y="34876"/>
                  </a:moveTo>
                  <a:lnTo>
                    <a:pt x="254794" y="1634"/>
                  </a:lnTo>
                  <a:cubicBezTo>
                    <a:pt x="269300" y="-2195"/>
                    <a:pt x="284760" y="786"/>
                    <a:pt x="296799" y="9730"/>
                  </a:cubicBezTo>
                  <a:lnTo>
                    <a:pt x="340328" y="54974"/>
                  </a:lnTo>
                  <a:lnTo>
                    <a:pt x="191834" y="117744"/>
                  </a:lnTo>
                  <a:lnTo>
                    <a:pt x="102299" y="162797"/>
                  </a:lnTo>
                  <a:lnTo>
                    <a:pt x="0" y="131364"/>
                  </a:ln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4" name="iṧliḓe"/>
            <p:cNvSpPr/>
            <p:nvPr/>
          </p:nvSpPr>
          <p:spPr>
            <a:xfrm>
              <a:off x="6481563" y="5203421"/>
              <a:ext cx="560418" cy="173042"/>
            </a:xfrm>
            <a:custGeom>
              <a:avLst/>
              <a:gdLst>
                <a:gd name="connsiteX0" fmla="*/ 18497 w 232021"/>
                <a:gd name="connsiteY0" fmla="*/ 72 h 71642"/>
                <a:gd name="connsiteX1" fmla="*/ 117652 w 232021"/>
                <a:gd name="connsiteY1" fmla="*/ 17312 h 71642"/>
                <a:gd name="connsiteX2" fmla="*/ 224428 w 232021"/>
                <a:gd name="connsiteY2" fmla="*/ 40648 h 71642"/>
                <a:gd name="connsiteX3" fmla="*/ 205378 w 232021"/>
                <a:gd name="connsiteY3" fmla="*/ 66556 h 71642"/>
                <a:gd name="connsiteX4" fmla="*/ 82696 w 232021"/>
                <a:gd name="connsiteY4" fmla="*/ 62270 h 71642"/>
                <a:gd name="connsiteX5" fmla="*/ 8781 w 232021"/>
                <a:gd name="connsiteY5" fmla="*/ 31504 h 71642"/>
                <a:gd name="connsiteX6" fmla="*/ 2028 w 232021"/>
                <a:gd name="connsiteY6" fmla="*/ 8778 h 71642"/>
                <a:gd name="connsiteX7" fmla="*/ 18306 w 232021"/>
                <a:gd name="connsiteY7" fmla="*/ 72 h 7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2021" h="71642">
                  <a:moveTo>
                    <a:pt x="18497" y="72"/>
                  </a:moveTo>
                  <a:cubicBezTo>
                    <a:pt x="51644" y="1500"/>
                    <a:pt x="86410" y="13407"/>
                    <a:pt x="117652" y="17312"/>
                  </a:cubicBezTo>
                  <a:cubicBezTo>
                    <a:pt x="153809" y="22227"/>
                    <a:pt x="189518" y="30028"/>
                    <a:pt x="224428" y="40648"/>
                  </a:cubicBezTo>
                  <a:cubicBezTo>
                    <a:pt x="241954" y="45220"/>
                    <a:pt x="226428" y="62746"/>
                    <a:pt x="205378" y="66556"/>
                  </a:cubicBezTo>
                  <a:cubicBezTo>
                    <a:pt x="164696" y="74567"/>
                    <a:pt x="122720" y="73100"/>
                    <a:pt x="82696" y="62270"/>
                  </a:cubicBezTo>
                  <a:cubicBezTo>
                    <a:pt x="57073" y="54574"/>
                    <a:pt x="32299" y="44268"/>
                    <a:pt x="8781" y="31504"/>
                  </a:cubicBezTo>
                  <a:cubicBezTo>
                    <a:pt x="637" y="27094"/>
                    <a:pt x="-2382" y="16922"/>
                    <a:pt x="2028" y="8778"/>
                  </a:cubicBezTo>
                  <a:cubicBezTo>
                    <a:pt x="5229" y="2882"/>
                    <a:pt x="11630" y="-547"/>
                    <a:pt x="18306" y="72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5" name="ïş1ídé"/>
            <p:cNvSpPr/>
            <p:nvPr/>
          </p:nvSpPr>
          <p:spPr>
            <a:xfrm>
              <a:off x="3405646" y="3115300"/>
              <a:ext cx="1119722" cy="2357239"/>
            </a:xfrm>
            <a:custGeom>
              <a:avLst/>
              <a:gdLst>
                <a:gd name="connsiteX0" fmla="*/ 462820 w 463581"/>
                <a:gd name="connsiteY0" fmla="*/ 975931 h 975931"/>
                <a:gd name="connsiteX1" fmla="*/ 116586 w 463581"/>
                <a:gd name="connsiteY1" fmla="*/ 975931 h 975931"/>
                <a:gd name="connsiteX2" fmla="*/ 104775 w 463581"/>
                <a:gd name="connsiteY2" fmla="*/ 899731 h 975931"/>
                <a:gd name="connsiteX3" fmla="*/ 0 w 463581"/>
                <a:gd name="connsiteY3" fmla="*/ 82487 h 975931"/>
                <a:gd name="connsiteX4" fmla="*/ 305562 w 463581"/>
                <a:gd name="connsiteY4" fmla="*/ 0 h 975931"/>
                <a:gd name="connsiteX5" fmla="*/ 463582 w 463581"/>
                <a:gd name="connsiteY5" fmla="*/ 902875 h 975931"/>
                <a:gd name="connsiteX6" fmla="*/ 462820 w 463581"/>
                <a:gd name="connsiteY6" fmla="*/ 975931 h 975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3581" h="975931">
                  <a:moveTo>
                    <a:pt x="462820" y="975931"/>
                  </a:moveTo>
                  <a:lnTo>
                    <a:pt x="116586" y="975931"/>
                  </a:lnTo>
                  <a:cubicBezTo>
                    <a:pt x="112395" y="950528"/>
                    <a:pt x="108461" y="925135"/>
                    <a:pt x="104775" y="899731"/>
                  </a:cubicBezTo>
                  <a:cubicBezTo>
                    <a:pt x="64579" y="621601"/>
                    <a:pt x="54959" y="340995"/>
                    <a:pt x="0" y="82487"/>
                  </a:cubicBezTo>
                  <a:cubicBezTo>
                    <a:pt x="92869" y="35623"/>
                    <a:pt x="194405" y="12287"/>
                    <a:pt x="305562" y="0"/>
                  </a:cubicBezTo>
                  <a:cubicBezTo>
                    <a:pt x="341662" y="84582"/>
                    <a:pt x="461581" y="405003"/>
                    <a:pt x="463582" y="902875"/>
                  </a:cubicBezTo>
                  <a:cubicBezTo>
                    <a:pt x="463391" y="926973"/>
                    <a:pt x="463201" y="951262"/>
                    <a:pt x="462820" y="975931"/>
                  </a:cubicBezTo>
                  <a:close/>
                </a:path>
              </a:pathLst>
            </a:custGeom>
            <a:solidFill>
              <a:srgbClr val="F794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solidFill>
                  <a:srgbClr val="F7941D"/>
                </a:solidFill>
                <a:cs typeface="+mn-ea"/>
                <a:sym typeface="+mn-lt"/>
              </a:endParaRPr>
            </a:p>
          </p:txBody>
        </p:sp>
        <p:sp>
          <p:nvSpPr>
            <p:cNvPr id="316" name="ïṣļîḓe"/>
            <p:cNvSpPr/>
            <p:nvPr/>
          </p:nvSpPr>
          <p:spPr>
            <a:xfrm>
              <a:off x="3658717" y="5281358"/>
              <a:ext cx="865912" cy="191182"/>
            </a:xfrm>
            <a:custGeom>
              <a:avLst/>
              <a:gdLst>
                <a:gd name="connsiteX0" fmla="*/ 358045 w 358500"/>
                <a:gd name="connsiteY0" fmla="*/ 79153 h 79152"/>
                <a:gd name="connsiteX1" fmla="*/ 11811 w 358500"/>
                <a:gd name="connsiteY1" fmla="*/ 79153 h 79152"/>
                <a:gd name="connsiteX2" fmla="*/ 0 w 358500"/>
                <a:gd name="connsiteY2" fmla="*/ 2953 h 79152"/>
                <a:gd name="connsiteX3" fmla="*/ 350806 w 358500"/>
                <a:gd name="connsiteY3" fmla="*/ 0 h 79152"/>
                <a:gd name="connsiteX4" fmla="*/ 358426 w 358500"/>
                <a:gd name="connsiteY4" fmla="*/ 6096 h 79152"/>
                <a:gd name="connsiteX5" fmla="*/ 358045 w 358500"/>
                <a:gd name="connsiteY5" fmla="*/ 79153 h 7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8500" h="79152">
                  <a:moveTo>
                    <a:pt x="358045" y="79153"/>
                  </a:moveTo>
                  <a:lnTo>
                    <a:pt x="11811" y="79153"/>
                  </a:lnTo>
                  <a:cubicBezTo>
                    <a:pt x="7620" y="53750"/>
                    <a:pt x="3686" y="28356"/>
                    <a:pt x="0" y="2953"/>
                  </a:cubicBezTo>
                  <a:lnTo>
                    <a:pt x="350806" y="0"/>
                  </a:lnTo>
                  <a:lnTo>
                    <a:pt x="358426" y="6096"/>
                  </a:lnTo>
                  <a:cubicBezTo>
                    <a:pt x="358616" y="30194"/>
                    <a:pt x="358426" y="54483"/>
                    <a:pt x="358045" y="79153"/>
                  </a:cubicBezTo>
                  <a:close/>
                </a:path>
              </a:pathLst>
            </a:custGeom>
            <a:solidFill>
              <a:srgbClr val="752315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7" name="iṡľiďê"/>
            <p:cNvSpPr/>
            <p:nvPr/>
          </p:nvSpPr>
          <p:spPr>
            <a:xfrm>
              <a:off x="4856433" y="3133935"/>
              <a:ext cx="722632" cy="2338605"/>
            </a:xfrm>
            <a:custGeom>
              <a:avLst/>
              <a:gdLst>
                <a:gd name="connsiteX0" fmla="*/ 299180 w 299180"/>
                <a:gd name="connsiteY0" fmla="*/ 77057 h 968216"/>
                <a:gd name="connsiteX1" fmla="*/ 224219 w 299180"/>
                <a:gd name="connsiteY1" fmla="*/ 968216 h 968216"/>
                <a:gd name="connsiteX2" fmla="*/ 52769 w 299180"/>
                <a:gd name="connsiteY2" fmla="*/ 968216 h 968216"/>
                <a:gd name="connsiteX3" fmla="*/ 0 w 299180"/>
                <a:gd name="connsiteY3" fmla="*/ 85058 h 968216"/>
                <a:gd name="connsiteX4" fmla="*/ 60103 w 299180"/>
                <a:gd name="connsiteY4" fmla="*/ 0 h 968216"/>
                <a:gd name="connsiteX5" fmla="*/ 299180 w 299180"/>
                <a:gd name="connsiteY5" fmla="*/ 77057 h 96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9180" h="968216">
                  <a:moveTo>
                    <a:pt x="299180" y="77057"/>
                  </a:moveTo>
                  <a:cubicBezTo>
                    <a:pt x="299180" y="77057"/>
                    <a:pt x="274891" y="665416"/>
                    <a:pt x="224219" y="968216"/>
                  </a:cubicBezTo>
                  <a:lnTo>
                    <a:pt x="52769" y="968216"/>
                  </a:lnTo>
                  <a:cubicBezTo>
                    <a:pt x="57340" y="777716"/>
                    <a:pt x="47815" y="334137"/>
                    <a:pt x="0" y="85058"/>
                  </a:cubicBezTo>
                  <a:lnTo>
                    <a:pt x="60103" y="0"/>
                  </a:lnTo>
                  <a:cubicBezTo>
                    <a:pt x="166306" y="16383"/>
                    <a:pt x="253079" y="44482"/>
                    <a:pt x="299180" y="77057"/>
                  </a:cubicBezTo>
                  <a:close/>
                </a:path>
              </a:pathLst>
            </a:custGeom>
            <a:solidFill>
              <a:srgbClr val="F794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8" name="îšļîḑe"/>
            <p:cNvSpPr/>
            <p:nvPr/>
          </p:nvSpPr>
          <p:spPr>
            <a:xfrm>
              <a:off x="5392924" y="3714151"/>
              <a:ext cx="77831" cy="1764161"/>
            </a:xfrm>
            <a:custGeom>
              <a:avLst/>
              <a:gdLst>
                <a:gd name="connsiteX0" fmla="*/ 2198 w 32223"/>
                <a:gd name="connsiteY0" fmla="*/ 730379 h 730388"/>
                <a:gd name="connsiteX1" fmla="*/ 2198 w 32223"/>
                <a:gd name="connsiteY1" fmla="*/ 730379 h 730388"/>
                <a:gd name="connsiteX2" fmla="*/ 8 w 32223"/>
                <a:gd name="connsiteY2" fmla="*/ 727826 h 730388"/>
                <a:gd name="connsiteX3" fmla="*/ 8 w 32223"/>
                <a:gd name="connsiteY3" fmla="*/ 727808 h 730388"/>
                <a:gd name="connsiteX4" fmla="*/ 3055 w 32223"/>
                <a:gd name="connsiteY4" fmla="*/ 686850 h 730388"/>
                <a:gd name="connsiteX5" fmla="*/ 20105 w 32223"/>
                <a:gd name="connsiteY5" fmla="*/ 418340 h 730388"/>
                <a:gd name="connsiteX6" fmla="*/ 26106 w 32223"/>
                <a:gd name="connsiteY6" fmla="*/ 240604 h 730388"/>
                <a:gd name="connsiteX7" fmla="*/ 26106 w 32223"/>
                <a:gd name="connsiteY7" fmla="*/ 2479 h 730388"/>
                <a:gd name="connsiteX8" fmla="*/ 28392 w 32223"/>
                <a:gd name="connsiteY8" fmla="*/ 2 h 730388"/>
                <a:gd name="connsiteX9" fmla="*/ 28392 w 32223"/>
                <a:gd name="connsiteY9" fmla="*/ 2 h 730388"/>
                <a:gd name="connsiteX10" fmla="*/ 30869 w 32223"/>
                <a:gd name="connsiteY10" fmla="*/ 2288 h 730388"/>
                <a:gd name="connsiteX11" fmla="*/ 30869 w 32223"/>
                <a:gd name="connsiteY11" fmla="*/ 2288 h 730388"/>
                <a:gd name="connsiteX12" fmla="*/ 30869 w 32223"/>
                <a:gd name="connsiteY12" fmla="*/ 240413 h 730388"/>
                <a:gd name="connsiteX13" fmla="*/ 24772 w 32223"/>
                <a:gd name="connsiteY13" fmla="*/ 418340 h 730388"/>
                <a:gd name="connsiteX14" fmla="*/ 7818 w 32223"/>
                <a:gd name="connsiteY14" fmla="*/ 686945 h 730388"/>
                <a:gd name="connsiteX15" fmla="*/ 4770 w 32223"/>
                <a:gd name="connsiteY15" fmla="*/ 727903 h 730388"/>
                <a:gd name="connsiteX16" fmla="*/ 2494 w 32223"/>
                <a:gd name="connsiteY16" fmla="*/ 730389 h 730388"/>
                <a:gd name="connsiteX17" fmla="*/ 2198 w 32223"/>
                <a:gd name="connsiteY17" fmla="*/ 730379 h 730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223" h="730388">
                  <a:moveTo>
                    <a:pt x="2198" y="730379"/>
                  </a:moveTo>
                  <a:lnTo>
                    <a:pt x="2198" y="730379"/>
                  </a:lnTo>
                  <a:cubicBezTo>
                    <a:pt x="884" y="730275"/>
                    <a:pt x="-97" y="729131"/>
                    <a:pt x="8" y="727826"/>
                  </a:cubicBezTo>
                  <a:cubicBezTo>
                    <a:pt x="8" y="727817"/>
                    <a:pt x="8" y="727817"/>
                    <a:pt x="8" y="727808"/>
                  </a:cubicBezTo>
                  <a:cubicBezTo>
                    <a:pt x="8" y="727808"/>
                    <a:pt x="1246" y="712282"/>
                    <a:pt x="3055" y="686850"/>
                  </a:cubicBezTo>
                  <a:cubicBezTo>
                    <a:pt x="5722" y="650560"/>
                    <a:pt x="15057" y="524068"/>
                    <a:pt x="20105" y="418340"/>
                  </a:cubicBezTo>
                  <a:cubicBezTo>
                    <a:pt x="22963" y="359000"/>
                    <a:pt x="24963" y="299183"/>
                    <a:pt x="26106" y="240604"/>
                  </a:cubicBezTo>
                  <a:cubicBezTo>
                    <a:pt x="29059" y="96586"/>
                    <a:pt x="26106" y="3431"/>
                    <a:pt x="26106" y="2479"/>
                  </a:cubicBezTo>
                  <a:cubicBezTo>
                    <a:pt x="26049" y="1164"/>
                    <a:pt x="27078" y="59"/>
                    <a:pt x="28392" y="2"/>
                  </a:cubicBezTo>
                  <a:cubicBezTo>
                    <a:pt x="28392" y="2"/>
                    <a:pt x="28392" y="2"/>
                    <a:pt x="28392" y="2"/>
                  </a:cubicBezTo>
                  <a:cubicBezTo>
                    <a:pt x="29706" y="-55"/>
                    <a:pt x="30811" y="974"/>
                    <a:pt x="30869" y="2288"/>
                  </a:cubicBezTo>
                  <a:cubicBezTo>
                    <a:pt x="30869" y="2288"/>
                    <a:pt x="30869" y="2288"/>
                    <a:pt x="30869" y="2288"/>
                  </a:cubicBezTo>
                  <a:cubicBezTo>
                    <a:pt x="30869" y="3241"/>
                    <a:pt x="33917" y="96491"/>
                    <a:pt x="30869" y="240413"/>
                  </a:cubicBezTo>
                  <a:cubicBezTo>
                    <a:pt x="29726" y="298992"/>
                    <a:pt x="27630" y="358904"/>
                    <a:pt x="24772" y="418340"/>
                  </a:cubicBezTo>
                  <a:cubicBezTo>
                    <a:pt x="19820" y="524068"/>
                    <a:pt x="10485" y="650655"/>
                    <a:pt x="7818" y="686945"/>
                  </a:cubicBezTo>
                  <a:cubicBezTo>
                    <a:pt x="6008" y="712282"/>
                    <a:pt x="4770" y="727903"/>
                    <a:pt x="4770" y="727903"/>
                  </a:cubicBezTo>
                  <a:cubicBezTo>
                    <a:pt x="4827" y="729217"/>
                    <a:pt x="3808" y="730332"/>
                    <a:pt x="2494" y="730389"/>
                  </a:cubicBezTo>
                  <a:cubicBezTo>
                    <a:pt x="2398" y="730389"/>
                    <a:pt x="2294" y="730389"/>
                    <a:pt x="2198" y="730379"/>
                  </a:cubicBezTo>
                  <a:close/>
                </a:path>
              </a:pathLst>
            </a:custGeom>
            <a:solidFill>
              <a:srgbClr val="7523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9" name="íṥḻiďè"/>
            <p:cNvSpPr/>
            <p:nvPr/>
          </p:nvSpPr>
          <p:spPr>
            <a:xfrm>
              <a:off x="5405827" y="4046372"/>
              <a:ext cx="506371" cy="1378085"/>
            </a:xfrm>
            <a:custGeom>
              <a:avLst/>
              <a:gdLst>
                <a:gd name="connsiteX0" fmla="*/ 209645 w 209645"/>
                <a:gd name="connsiteY0" fmla="*/ 570547 h 570547"/>
                <a:gd name="connsiteX1" fmla="*/ 23146 w 209645"/>
                <a:gd name="connsiteY1" fmla="*/ 557117 h 570547"/>
                <a:gd name="connsiteX2" fmla="*/ 0 w 209645"/>
                <a:gd name="connsiteY2" fmla="*/ 549497 h 570547"/>
                <a:gd name="connsiteX3" fmla="*/ 16954 w 209645"/>
                <a:gd name="connsiteY3" fmla="*/ 280892 h 570547"/>
                <a:gd name="connsiteX4" fmla="*/ 24384 w 209645"/>
                <a:gd name="connsiteY4" fmla="*/ 0 h 570547"/>
                <a:gd name="connsiteX5" fmla="*/ 34385 w 209645"/>
                <a:gd name="connsiteY5" fmla="*/ 214598 h 570547"/>
                <a:gd name="connsiteX6" fmla="*/ 152781 w 209645"/>
                <a:gd name="connsiteY6" fmla="*/ 524923 h 570547"/>
                <a:gd name="connsiteX7" fmla="*/ 209645 w 209645"/>
                <a:gd name="connsiteY7" fmla="*/ 570547 h 570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645" h="570547">
                  <a:moveTo>
                    <a:pt x="209645" y="570547"/>
                  </a:moveTo>
                  <a:lnTo>
                    <a:pt x="23146" y="557117"/>
                  </a:lnTo>
                  <a:cubicBezTo>
                    <a:pt x="15278" y="555079"/>
                    <a:pt x="7544" y="552536"/>
                    <a:pt x="0" y="549497"/>
                  </a:cubicBezTo>
                  <a:cubicBezTo>
                    <a:pt x="4477" y="489680"/>
                    <a:pt x="12478" y="375380"/>
                    <a:pt x="16954" y="280892"/>
                  </a:cubicBezTo>
                  <a:cubicBezTo>
                    <a:pt x="20098" y="215837"/>
                    <a:pt x="23336" y="52864"/>
                    <a:pt x="24384" y="0"/>
                  </a:cubicBezTo>
                  <a:cubicBezTo>
                    <a:pt x="25146" y="15907"/>
                    <a:pt x="32861" y="195929"/>
                    <a:pt x="34385" y="214598"/>
                  </a:cubicBezTo>
                  <a:cubicBezTo>
                    <a:pt x="44387" y="330613"/>
                    <a:pt x="66199" y="431959"/>
                    <a:pt x="152781" y="524923"/>
                  </a:cubicBezTo>
                  <a:cubicBezTo>
                    <a:pt x="169297" y="542944"/>
                    <a:pt x="188471" y="558336"/>
                    <a:pt x="209645" y="570547"/>
                  </a:cubicBezTo>
                  <a:close/>
                </a:path>
              </a:pathLst>
            </a:custGeom>
            <a:solidFill>
              <a:srgbClr val="752315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0" name="ïṧḷiḑè"/>
            <p:cNvSpPr/>
            <p:nvPr/>
          </p:nvSpPr>
          <p:spPr>
            <a:xfrm>
              <a:off x="2971688" y="3276181"/>
              <a:ext cx="949034" cy="1919175"/>
            </a:xfrm>
            <a:custGeom>
              <a:avLst/>
              <a:gdLst>
                <a:gd name="connsiteX0" fmla="*/ 392072 w 392914"/>
                <a:gd name="connsiteY0" fmla="*/ 168756 h 794566"/>
                <a:gd name="connsiteX1" fmla="*/ 356449 w 392914"/>
                <a:gd name="connsiteY1" fmla="*/ 416882 h 794566"/>
                <a:gd name="connsiteX2" fmla="*/ 340066 w 392914"/>
                <a:gd name="connsiteY2" fmla="*/ 514323 h 794566"/>
                <a:gd name="connsiteX3" fmla="*/ 325778 w 392914"/>
                <a:gd name="connsiteY3" fmla="*/ 584998 h 794566"/>
                <a:gd name="connsiteX4" fmla="*/ 321968 w 392914"/>
                <a:gd name="connsiteY4" fmla="*/ 596524 h 794566"/>
                <a:gd name="connsiteX5" fmla="*/ 313586 w 392914"/>
                <a:gd name="connsiteY5" fmla="*/ 599286 h 794566"/>
                <a:gd name="connsiteX6" fmla="*/ 221956 w 392914"/>
                <a:gd name="connsiteY6" fmla="*/ 786643 h 794566"/>
                <a:gd name="connsiteX7" fmla="*/ 194429 w 392914"/>
                <a:gd name="connsiteY7" fmla="*/ 793119 h 794566"/>
                <a:gd name="connsiteX8" fmla="*/ 34599 w 392914"/>
                <a:gd name="connsiteY8" fmla="*/ 695012 h 794566"/>
                <a:gd name="connsiteX9" fmla="*/ 3833 w 392914"/>
                <a:gd name="connsiteY9" fmla="*/ 583665 h 794566"/>
                <a:gd name="connsiteX10" fmla="*/ 976 w 392914"/>
                <a:gd name="connsiteY10" fmla="*/ 486510 h 794566"/>
                <a:gd name="connsiteX11" fmla="*/ 20026 w 392914"/>
                <a:gd name="connsiteY11" fmla="*/ 352302 h 794566"/>
                <a:gd name="connsiteX12" fmla="*/ 114038 w 392914"/>
                <a:gd name="connsiteY12" fmla="*/ 83031 h 794566"/>
                <a:gd name="connsiteX13" fmla="*/ 160710 w 392914"/>
                <a:gd name="connsiteY13" fmla="*/ 26928 h 794566"/>
                <a:gd name="connsiteX14" fmla="*/ 392072 w 392914"/>
                <a:gd name="connsiteY14" fmla="*/ 168756 h 794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2914" h="794566">
                  <a:moveTo>
                    <a:pt x="392072" y="168756"/>
                  </a:moveTo>
                  <a:cubicBezTo>
                    <a:pt x="385500" y="251242"/>
                    <a:pt x="369689" y="335919"/>
                    <a:pt x="356449" y="416882"/>
                  </a:cubicBezTo>
                  <a:cubicBezTo>
                    <a:pt x="350829" y="450124"/>
                    <a:pt x="345781" y="482605"/>
                    <a:pt x="340066" y="514323"/>
                  </a:cubicBezTo>
                  <a:cubicBezTo>
                    <a:pt x="335875" y="538326"/>
                    <a:pt x="331303" y="561948"/>
                    <a:pt x="325778" y="584998"/>
                  </a:cubicBezTo>
                  <a:cubicBezTo>
                    <a:pt x="324835" y="588942"/>
                    <a:pt x="323569" y="592799"/>
                    <a:pt x="321968" y="596524"/>
                  </a:cubicBezTo>
                  <a:cubicBezTo>
                    <a:pt x="319873" y="601381"/>
                    <a:pt x="318254" y="601381"/>
                    <a:pt x="313586" y="599286"/>
                  </a:cubicBezTo>
                  <a:cubicBezTo>
                    <a:pt x="339980" y="676324"/>
                    <a:pt x="298965" y="760182"/>
                    <a:pt x="221956" y="786643"/>
                  </a:cubicBezTo>
                  <a:cubicBezTo>
                    <a:pt x="213031" y="789748"/>
                    <a:pt x="203801" y="791910"/>
                    <a:pt x="194429" y="793119"/>
                  </a:cubicBezTo>
                  <a:cubicBezTo>
                    <a:pt x="124525" y="802959"/>
                    <a:pt x="57469" y="761801"/>
                    <a:pt x="34599" y="695012"/>
                  </a:cubicBezTo>
                  <a:cubicBezTo>
                    <a:pt x="18216" y="659865"/>
                    <a:pt x="7815" y="622232"/>
                    <a:pt x="3833" y="583665"/>
                  </a:cubicBezTo>
                  <a:cubicBezTo>
                    <a:pt x="-5" y="551432"/>
                    <a:pt x="-967" y="518914"/>
                    <a:pt x="976" y="486510"/>
                  </a:cubicBezTo>
                  <a:cubicBezTo>
                    <a:pt x="3890" y="441352"/>
                    <a:pt x="10253" y="396489"/>
                    <a:pt x="20026" y="352302"/>
                  </a:cubicBezTo>
                  <a:cubicBezTo>
                    <a:pt x="40676" y="259167"/>
                    <a:pt x="72232" y="168784"/>
                    <a:pt x="114038" y="83031"/>
                  </a:cubicBezTo>
                  <a:cubicBezTo>
                    <a:pt x="125048" y="60971"/>
                    <a:pt x="141022" y="41768"/>
                    <a:pt x="160710" y="26928"/>
                  </a:cubicBezTo>
                  <a:cubicBezTo>
                    <a:pt x="255293" y="-42604"/>
                    <a:pt x="405503" y="28834"/>
                    <a:pt x="392072" y="168756"/>
                  </a:cubicBezTo>
                  <a:close/>
                </a:path>
              </a:pathLst>
            </a:custGeom>
            <a:solidFill>
              <a:srgbClr val="F794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1" name="iṡḷïdê"/>
            <p:cNvSpPr/>
            <p:nvPr/>
          </p:nvSpPr>
          <p:spPr>
            <a:xfrm>
              <a:off x="2959944" y="4450594"/>
              <a:ext cx="2096144" cy="1021948"/>
            </a:xfrm>
            <a:custGeom>
              <a:avLst/>
              <a:gdLst>
                <a:gd name="connsiteX0" fmla="*/ 772696 w 867834"/>
                <a:gd name="connsiteY0" fmla="*/ 423101 h 423101"/>
                <a:gd name="connsiteX1" fmla="*/ 448846 w 867834"/>
                <a:gd name="connsiteY1" fmla="*/ 399860 h 423101"/>
                <a:gd name="connsiteX2" fmla="*/ 361026 w 867834"/>
                <a:gd name="connsiteY2" fmla="*/ 390335 h 423101"/>
                <a:gd name="connsiteX3" fmla="*/ 296922 w 867834"/>
                <a:gd name="connsiteY3" fmla="*/ 383096 h 423101"/>
                <a:gd name="connsiteX4" fmla="*/ 256155 w 867834"/>
                <a:gd name="connsiteY4" fmla="*/ 378238 h 423101"/>
                <a:gd name="connsiteX5" fmla="*/ 21936 w 867834"/>
                <a:gd name="connsiteY5" fmla="*/ 246602 h 423101"/>
                <a:gd name="connsiteX6" fmla="*/ 219 w 867834"/>
                <a:gd name="connsiteY6" fmla="*/ 96203 h 423101"/>
                <a:gd name="connsiteX7" fmla="*/ 5648 w 867834"/>
                <a:gd name="connsiteY7" fmla="*/ 0 h 423101"/>
                <a:gd name="connsiteX8" fmla="*/ 5648 w 867834"/>
                <a:gd name="connsiteY8" fmla="*/ 0 h 423101"/>
                <a:gd name="connsiteX9" fmla="*/ 141284 w 867834"/>
                <a:gd name="connsiteY9" fmla="*/ 10097 h 423101"/>
                <a:gd name="connsiteX10" fmla="*/ 344738 w 867834"/>
                <a:gd name="connsiteY10" fmla="*/ 27813 h 423101"/>
                <a:gd name="connsiteX11" fmla="*/ 830513 w 867834"/>
                <a:gd name="connsiteY11" fmla="*/ 96393 h 423101"/>
                <a:gd name="connsiteX12" fmla="*/ 772696 w 867834"/>
                <a:gd name="connsiteY12" fmla="*/ 423101 h 423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67834" h="423101">
                  <a:moveTo>
                    <a:pt x="772696" y="423101"/>
                  </a:moveTo>
                  <a:cubicBezTo>
                    <a:pt x="690114" y="422529"/>
                    <a:pt x="558384" y="411099"/>
                    <a:pt x="448846" y="399860"/>
                  </a:cubicBezTo>
                  <a:cubicBezTo>
                    <a:pt x="417128" y="396621"/>
                    <a:pt x="387315" y="393478"/>
                    <a:pt x="361026" y="390335"/>
                  </a:cubicBezTo>
                  <a:lnTo>
                    <a:pt x="296922" y="383096"/>
                  </a:lnTo>
                  <a:cubicBezTo>
                    <a:pt x="271300" y="380143"/>
                    <a:pt x="256155" y="378238"/>
                    <a:pt x="256155" y="378238"/>
                  </a:cubicBezTo>
                  <a:cubicBezTo>
                    <a:pt x="158810" y="371570"/>
                    <a:pt x="65655" y="328041"/>
                    <a:pt x="21936" y="246602"/>
                  </a:cubicBezTo>
                  <a:cubicBezTo>
                    <a:pt x="-543" y="204692"/>
                    <a:pt x="-543" y="143828"/>
                    <a:pt x="219" y="96203"/>
                  </a:cubicBezTo>
                  <a:lnTo>
                    <a:pt x="5648" y="0"/>
                  </a:lnTo>
                  <a:lnTo>
                    <a:pt x="5648" y="0"/>
                  </a:lnTo>
                  <a:cubicBezTo>
                    <a:pt x="10791" y="0"/>
                    <a:pt x="63655" y="3905"/>
                    <a:pt x="141284" y="10097"/>
                  </a:cubicBezTo>
                  <a:cubicBezTo>
                    <a:pt x="198434" y="14669"/>
                    <a:pt x="269586" y="20669"/>
                    <a:pt x="344738" y="27813"/>
                  </a:cubicBezTo>
                  <a:cubicBezTo>
                    <a:pt x="525713" y="45053"/>
                    <a:pt x="730310" y="69056"/>
                    <a:pt x="830513" y="96393"/>
                  </a:cubicBezTo>
                  <a:cubicBezTo>
                    <a:pt x="906713" y="117443"/>
                    <a:pt x="855563" y="423672"/>
                    <a:pt x="772696" y="423101"/>
                  </a:cubicBezTo>
                  <a:close/>
                </a:path>
              </a:pathLst>
            </a:custGeom>
            <a:solidFill>
              <a:srgbClr val="F794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2" name="ïṡľiďe"/>
            <p:cNvSpPr/>
            <p:nvPr/>
          </p:nvSpPr>
          <p:spPr>
            <a:xfrm rot="17015399">
              <a:off x="4493067" y="4715430"/>
              <a:ext cx="799702" cy="726542"/>
            </a:xfrm>
            <a:custGeom>
              <a:avLst/>
              <a:gdLst>
                <a:gd name="connsiteX0" fmla="*/ 331089 w 331088"/>
                <a:gd name="connsiteY0" fmla="*/ 150400 h 300799"/>
                <a:gd name="connsiteX1" fmla="*/ 165544 w 331088"/>
                <a:gd name="connsiteY1" fmla="*/ 300800 h 300799"/>
                <a:gd name="connsiteX2" fmla="*/ 0 w 331088"/>
                <a:gd name="connsiteY2" fmla="*/ 150400 h 300799"/>
                <a:gd name="connsiteX3" fmla="*/ 165544 w 331088"/>
                <a:gd name="connsiteY3" fmla="*/ 0 h 300799"/>
                <a:gd name="connsiteX4" fmla="*/ 331089 w 331088"/>
                <a:gd name="connsiteY4" fmla="*/ 150400 h 300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1088" h="300799">
                  <a:moveTo>
                    <a:pt x="331089" y="150400"/>
                  </a:moveTo>
                  <a:cubicBezTo>
                    <a:pt x="331089" y="233463"/>
                    <a:pt x="256972" y="300800"/>
                    <a:pt x="165544" y="300800"/>
                  </a:cubicBezTo>
                  <a:cubicBezTo>
                    <a:pt x="74117" y="300800"/>
                    <a:pt x="0" y="233463"/>
                    <a:pt x="0" y="150400"/>
                  </a:cubicBezTo>
                  <a:cubicBezTo>
                    <a:pt x="0" y="67336"/>
                    <a:pt x="74117" y="0"/>
                    <a:pt x="165544" y="0"/>
                  </a:cubicBezTo>
                  <a:cubicBezTo>
                    <a:pt x="256972" y="0"/>
                    <a:pt x="331089" y="67336"/>
                    <a:pt x="331089" y="150400"/>
                  </a:cubicBezTo>
                  <a:close/>
                </a:path>
              </a:pathLst>
            </a:custGeom>
            <a:solidFill>
              <a:srgbClr val="F794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3" name="iSḻíḑê"/>
            <p:cNvSpPr/>
            <p:nvPr/>
          </p:nvSpPr>
          <p:spPr>
            <a:xfrm>
              <a:off x="4721660" y="4880666"/>
              <a:ext cx="376108" cy="492026"/>
            </a:xfrm>
            <a:custGeom>
              <a:avLst/>
              <a:gdLst>
                <a:gd name="connsiteX0" fmla="*/ 155714 w 155714"/>
                <a:gd name="connsiteY0" fmla="*/ 15397 h 203706"/>
                <a:gd name="connsiteX1" fmla="*/ 136664 w 155714"/>
                <a:gd name="connsiteY1" fmla="*/ 91597 h 203706"/>
                <a:gd name="connsiteX2" fmla="*/ 133331 w 155714"/>
                <a:gd name="connsiteY2" fmla="*/ 111980 h 203706"/>
                <a:gd name="connsiteX3" fmla="*/ 127044 w 155714"/>
                <a:gd name="connsiteY3" fmla="*/ 131030 h 203706"/>
                <a:gd name="connsiteX4" fmla="*/ 109328 w 155714"/>
                <a:gd name="connsiteY4" fmla="*/ 203706 h 203706"/>
                <a:gd name="connsiteX5" fmla="*/ 54273 w 155714"/>
                <a:gd name="connsiteY5" fmla="*/ 191514 h 203706"/>
                <a:gd name="connsiteX6" fmla="*/ 5982 w 155714"/>
                <a:gd name="connsiteY6" fmla="*/ 149604 h 203706"/>
                <a:gd name="connsiteX7" fmla="*/ 4076 w 155714"/>
                <a:gd name="connsiteY7" fmla="*/ 80071 h 203706"/>
                <a:gd name="connsiteX8" fmla="*/ 84563 w 155714"/>
                <a:gd name="connsiteY8" fmla="*/ 157 h 203706"/>
                <a:gd name="connsiteX9" fmla="*/ 84563 w 155714"/>
                <a:gd name="connsiteY9" fmla="*/ 157 h 20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5714" h="203706">
                  <a:moveTo>
                    <a:pt x="155714" y="15397"/>
                  </a:moveTo>
                  <a:lnTo>
                    <a:pt x="136664" y="91597"/>
                  </a:lnTo>
                  <a:cubicBezTo>
                    <a:pt x="136045" y="98464"/>
                    <a:pt x="134931" y="105275"/>
                    <a:pt x="133331" y="111980"/>
                  </a:cubicBezTo>
                  <a:cubicBezTo>
                    <a:pt x="131664" y="118467"/>
                    <a:pt x="129559" y="124829"/>
                    <a:pt x="127044" y="131030"/>
                  </a:cubicBezTo>
                  <a:lnTo>
                    <a:pt x="109328" y="203706"/>
                  </a:lnTo>
                  <a:lnTo>
                    <a:pt x="54273" y="191514"/>
                  </a:lnTo>
                  <a:cubicBezTo>
                    <a:pt x="32090" y="186675"/>
                    <a:pt x="13897" y="170883"/>
                    <a:pt x="5982" y="149604"/>
                  </a:cubicBezTo>
                  <a:cubicBezTo>
                    <a:pt x="-1286" y="127087"/>
                    <a:pt x="-1943" y="102951"/>
                    <a:pt x="4076" y="80071"/>
                  </a:cubicBezTo>
                  <a:cubicBezTo>
                    <a:pt x="15888" y="31399"/>
                    <a:pt x="50939" y="-2605"/>
                    <a:pt x="84563" y="157"/>
                  </a:cubicBezTo>
                  <a:lnTo>
                    <a:pt x="84563" y="157"/>
                  </a:lnTo>
                  <a:close/>
                </a:path>
              </a:pathLst>
            </a:custGeom>
            <a:solidFill>
              <a:srgbClr val="752315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4" name="î$ľidè"/>
            <p:cNvSpPr/>
            <p:nvPr/>
          </p:nvSpPr>
          <p:spPr>
            <a:xfrm>
              <a:off x="3342438" y="4500373"/>
              <a:ext cx="1917201" cy="964346"/>
            </a:xfrm>
            <a:custGeom>
              <a:avLst/>
              <a:gdLst>
                <a:gd name="connsiteX0" fmla="*/ 679965 w 793749"/>
                <a:gd name="connsiteY0" fmla="*/ 399253 h 399253"/>
                <a:gd name="connsiteX1" fmla="*/ 677679 w 793749"/>
                <a:gd name="connsiteY1" fmla="*/ 397253 h 399253"/>
                <a:gd name="connsiteX2" fmla="*/ 679622 w 793749"/>
                <a:gd name="connsiteY2" fmla="*/ 394500 h 399253"/>
                <a:gd name="connsiteX3" fmla="*/ 679679 w 793749"/>
                <a:gd name="connsiteY3" fmla="*/ 394491 h 399253"/>
                <a:gd name="connsiteX4" fmla="*/ 757118 w 793749"/>
                <a:gd name="connsiteY4" fmla="*/ 340103 h 399253"/>
                <a:gd name="connsiteX5" fmla="*/ 783311 w 793749"/>
                <a:gd name="connsiteY5" fmla="*/ 181702 h 399253"/>
                <a:gd name="connsiteX6" fmla="*/ 691776 w 793749"/>
                <a:gd name="connsiteY6" fmla="*/ 84071 h 399253"/>
                <a:gd name="connsiteX7" fmla="*/ 239148 w 793749"/>
                <a:gd name="connsiteY7" fmla="*/ 15015 h 399253"/>
                <a:gd name="connsiteX8" fmla="*/ 194857 w 793749"/>
                <a:gd name="connsiteY8" fmla="*/ 10347 h 399253"/>
                <a:gd name="connsiteX9" fmla="*/ 62936 w 793749"/>
                <a:gd name="connsiteY9" fmla="*/ 5204 h 399253"/>
                <a:gd name="connsiteX10" fmla="*/ 4452 w 793749"/>
                <a:gd name="connsiteY10" fmla="*/ 17491 h 399253"/>
                <a:gd name="connsiteX11" fmla="*/ 1395 w 793749"/>
                <a:gd name="connsiteY11" fmla="*/ 18539 h 399253"/>
                <a:gd name="connsiteX12" fmla="*/ 1214 w 793749"/>
                <a:gd name="connsiteY12" fmla="*/ 18444 h 399253"/>
                <a:gd name="connsiteX13" fmla="*/ 261 w 793749"/>
                <a:gd name="connsiteY13" fmla="*/ 15205 h 399253"/>
                <a:gd name="connsiteX14" fmla="*/ 62745 w 793749"/>
                <a:gd name="connsiteY14" fmla="*/ 441 h 399253"/>
                <a:gd name="connsiteX15" fmla="*/ 195333 w 793749"/>
                <a:gd name="connsiteY15" fmla="*/ 5585 h 399253"/>
                <a:gd name="connsiteX16" fmla="*/ 239624 w 793749"/>
                <a:gd name="connsiteY16" fmla="*/ 10252 h 399253"/>
                <a:gd name="connsiteX17" fmla="*/ 693491 w 793749"/>
                <a:gd name="connsiteY17" fmla="*/ 79689 h 399253"/>
                <a:gd name="connsiteX18" fmla="*/ 787883 w 793749"/>
                <a:gd name="connsiteY18" fmla="*/ 180369 h 399253"/>
                <a:gd name="connsiteX19" fmla="*/ 761118 w 793749"/>
                <a:gd name="connsiteY19" fmla="*/ 342294 h 399253"/>
                <a:gd name="connsiteX20" fmla="*/ 680346 w 793749"/>
                <a:gd name="connsiteY20" fmla="*/ 398872 h 399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93749" h="399253">
                  <a:moveTo>
                    <a:pt x="679965" y="399253"/>
                  </a:moveTo>
                  <a:cubicBezTo>
                    <a:pt x="678822" y="399225"/>
                    <a:pt x="677860" y="398386"/>
                    <a:pt x="677679" y="397253"/>
                  </a:cubicBezTo>
                  <a:cubicBezTo>
                    <a:pt x="677451" y="395957"/>
                    <a:pt x="678327" y="394729"/>
                    <a:pt x="679622" y="394500"/>
                  </a:cubicBezTo>
                  <a:cubicBezTo>
                    <a:pt x="679641" y="394500"/>
                    <a:pt x="679660" y="394491"/>
                    <a:pt x="679679" y="394491"/>
                  </a:cubicBezTo>
                  <a:cubicBezTo>
                    <a:pt x="712217" y="388595"/>
                    <a:pt x="740525" y="368707"/>
                    <a:pt x="757118" y="340103"/>
                  </a:cubicBezTo>
                  <a:cubicBezTo>
                    <a:pt x="785693" y="295335"/>
                    <a:pt x="796837" y="228756"/>
                    <a:pt x="783311" y="181702"/>
                  </a:cubicBezTo>
                  <a:cubicBezTo>
                    <a:pt x="763595" y="112932"/>
                    <a:pt x="692538" y="84357"/>
                    <a:pt x="691776" y="84071"/>
                  </a:cubicBezTo>
                  <a:cubicBezTo>
                    <a:pt x="633293" y="62544"/>
                    <a:pt x="430124" y="37113"/>
                    <a:pt x="239148" y="15015"/>
                  </a:cubicBezTo>
                  <a:cubicBezTo>
                    <a:pt x="223337" y="13205"/>
                    <a:pt x="208668" y="11681"/>
                    <a:pt x="194857" y="10347"/>
                  </a:cubicBezTo>
                  <a:cubicBezTo>
                    <a:pt x="151051" y="5585"/>
                    <a:pt x="106979" y="3861"/>
                    <a:pt x="62936" y="5204"/>
                  </a:cubicBezTo>
                  <a:cubicBezTo>
                    <a:pt x="11691" y="7680"/>
                    <a:pt x="4452" y="17396"/>
                    <a:pt x="4452" y="17491"/>
                  </a:cubicBezTo>
                  <a:cubicBezTo>
                    <a:pt x="3900" y="18625"/>
                    <a:pt x="2528" y="19101"/>
                    <a:pt x="1395" y="18539"/>
                  </a:cubicBezTo>
                  <a:cubicBezTo>
                    <a:pt x="1337" y="18510"/>
                    <a:pt x="1271" y="18482"/>
                    <a:pt x="1214" y="18444"/>
                  </a:cubicBezTo>
                  <a:cubicBezTo>
                    <a:pt x="99" y="17777"/>
                    <a:pt x="-320" y="16367"/>
                    <a:pt x="261" y="15205"/>
                  </a:cubicBezTo>
                  <a:cubicBezTo>
                    <a:pt x="928" y="13967"/>
                    <a:pt x="8167" y="3013"/>
                    <a:pt x="62745" y="441"/>
                  </a:cubicBezTo>
                  <a:cubicBezTo>
                    <a:pt x="107008" y="-902"/>
                    <a:pt x="151309" y="822"/>
                    <a:pt x="195333" y="5585"/>
                  </a:cubicBezTo>
                  <a:cubicBezTo>
                    <a:pt x="209144" y="6918"/>
                    <a:pt x="223908" y="8442"/>
                    <a:pt x="239624" y="10252"/>
                  </a:cubicBezTo>
                  <a:cubicBezTo>
                    <a:pt x="430982" y="32350"/>
                    <a:pt x="634436" y="57877"/>
                    <a:pt x="693491" y="79689"/>
                  </a:cubicBezTo>
                  <a:cubicBezTo>
                    <a:pt x="694253" y="79689"/>
                    <a:pt x="767595" y="109312"/>
                    <a:pt x="787883" y="180369"/>
                  </a:cubicBezTo>
                  <a:cubicBezTo>
                    <a:pt x="801695" y="228660"/>
                    <a:pt x="790455" y="296859"/>
                    <a:pt x="761118" y="342294"/>
                  </a:cubicBezTo>
                  <a:cubicBezTo>
                    <a:pt x="743849" y="372135"/>
                    <a:pt x="714293" y="392843"/>
                    <a:pt x="680346" y="398872"/>
                  </a:cubicBezTo>
                  <a:close/>
                </a:path>
              </a:pathLst>
            </a:custGeom>
            <a:solidFill>
              <a:srgbClr val="7523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5" name="îṧļiďê"/>
            <p:cNvSpPr/>
            <p:nvPr/>
          </p:nvSpPr>
          <p:spPr>
            <a:xfrm>
              <a:off x="4876570" y="4914641"/>
              <a:ext cx="331464" cy="462436"/>
            </a:xfrm>
            <a:custGeom>
              <a:avLst/>
              <a:gdLst>
                <a:gd name="connsiteX0" fmla="*/ 133204 w 137231"/>
                <a:gd name="connsiteY0" fmla="*/ 111535 h 191455"/>
                <a:gd name="connsiteX1" fmla="*/ 45574 w 137231"/>
                <a:gd name="connsiteY1" fmla="*/ 190116 h 191455"/>
                <a:gd name="connsiteX2" fmla="*/ 25381 w 137231"/>
                <a:gd name="connsiteY2" fmla="*/ 179543 h 191455"/>
                <a:gd name="connsiteX3" fmla="*/ 4045 w 137231"/>
                <a:gd name="connsiteY3" fmla="*/ 80007 h 191455"/>
                <a:gd name="connsiteX4" fmla="*/ 11951 w 137231"/>
                <a:gd name="connsiteY4" fmla="*/ 56480 h 191455"/>
                <a:gd name="connsiteX5" fmla="*/ 91675 w 137231"/>
                <a:gd name="connsiteY5" fmla="*/ 1331 h 191455"/>
                <a:gd name="connsiteX6" fmla="*/ 133204 w 137231"/>
                <a:gd name="connsiteY6" fmla="*/ 111535 h 19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231" h="191455">
                  <a:moveTo>
                    <a:pt x="133204" y="111535"/>
                  </a:moveTo>
                  <a:cubicBezTo>
                    <a:pt x="120440" y="163732"/>
                    <a:pt x="81197" y="198879"/>
                    <a:pt x="45574" y="190116"/>
                  </a:cubicBezTo>
                  <a:cubicBezTo>
                    <a:pt x="38068" y="188325"/>
                    <a:pt x="31124" y="184696"/>
                    <a:pt x="25381" y="179543"/>
                  </a:cubicBezTo>
                  <a:cubicBezTo>
                    <a:pt x="3378" y="160493"/>
                    <a:pt x="-6052" y="121155"/>
                    <a:pt x="4045" y="80007"/>
                  </a:cubicBezTo>
                  <a:cubicBezTo>
                    <a:pt x="5912" y="71930"/>
                    <a:pt x="8560" y="64053"/>
                    <a:pt x="11951" y="56480"/>
                  </a:cubicBezTo>
                  <a:cubicBezTo>
                    <a:pt x="29191" y="17618"/>
                    <a:pt x="61576" y="-6004"/>
                    <a:pt x="91675" y="1331"/>
                  </a:cubicBezTo>
                  <a:cubicBezTo>
                    <a:pt x="127394" y="9998"/>
                    <a:pt x="145967" y="59338"/>
                    <a:pt x="133204" y="111535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6" name="işḷiďé"/>
            <p:cNvSpPr/>
            <p:nvPr/>
          </p:nvSpPr>
          <p:spPr>
            <a:xfrm>
              <a:off x="5289798" y="5096193"/>
              <a:ext cx="426954" cy="289202"/>
            </a:xfrm>
            <a:custGeom>
              <a:avLst/>
              <a:gdLst>
                <a:gd name="connsiteX0" fmla="*/ 33084 w 176765"/>
                <a:gd name="connsiteY0" fmla="*/ 3508 h 119734"/>
                <a:gd name="connsiteX1" fmla="*/ 175959 w 176765"/>
                <a:gd name="connsiteY1" fmla="*/ 112855 h 119734"/>
                <a:gd name="connsiteX2" fmla="*/ 136716 w 176765"/>
                <a:gd name="connsiteY2" fmla="*/ 115237 h 119734"/>
                <a:gd name="connsiteX3" fmla="*/ 9843 w 176765"/>
                <a:gd name="connsiteY3" fmla="*/ 39799 h 119734"/>
                <a:gd name="connsiteX4" fmla="*/ 3508 w 176765"/>
                <a:gd name="connsiteY4" fmla="*/ 9842 h 119734"/>
                <a:gd name="connsiteX5" fmla="*/ 33465 w 176765"/>
                <a:gd name="connsiteY5" fmla="*/ 3508 h 11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765" h="119734">
                  <a:moveTo>
                    <a:pt x="33084" y="3508"/>
                  </a:moveTo>
                  <a:lnTo>
                    <a:pt x="175959" y="112855"/>
                  </a:lnTo>
                  <a:cubicBezTo>
                    <a:pt x="182245" y="117332"/>
                    <a:pt x="150146" y="124476"/>
                    <a:pt x="136716" y="115237"/>
                  </a:cubicBezTo>
                  <a:lnTo>
                    <a:pt x="9843" y="39799"/>
                  </a:lnTo>
                  <a:cubicBezTo>
                    <a:pt x="-178" y="33274"/>
                    <a:pt x="-3016" y="19863"/>
                    <a:pt x="3508" y="9842"/>
                  </a:cubicBezTo>
                  <a:cubicBezTo>
                    <a:pt x="10033" y="-178"/>
                    <a:pt x="23444" y="-3016"/>
                    <a:pt x="33465" y="3508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7" name="ïšḷïḓe"/>
            <p:cNvSpPr/>
            <p:nvPr/>
          </p:nvSpPr>
          <p:spPr>
            <a:xfrm>
              <a:off x="5398139" y="5073169"/>
              <a:ext cx="423896" cy="306825"/>
            </a:xfrm>
            <a:custGeom>
              <a:avLst/>
              <a:gdLst>
                <a:gd name="connsiteX0" fmla="*/ 34901 w 175499"/>
                <a:gd name="connsiteY0" fmla="*/ 4754 h 127030"/>
                <a:gd name="connsiteX1" fmla="*/ 171870 w 175499"/>
                <a:gd name="connsiteY1" fmla="*/ 114578 h 127030"/>
                <a:gd name="connsiteX2" fmla="*/ 143295 w 175499"/>
                <a:gd name="connsiteY2" fmla="*/ 122674 h 127030"/>
                <a:gd name="connsiteX3" fmla="*/ 10612 w 175499"/>
                <a:gd name="connsiteY3" fmla="*/ 40378 h 127030"/>
                <a:gd name="connsiteX4" fmla="*/ 3059 w 175499"/>
                <a:gd name="connsiteY4" fmla="*/ 10612 h 127030"/>
                <a:gd name="connsiteX5" fmla="*/ 32834 w 175499"/>
                <a:gd name="connsiteY5" fmla="*/ 3059 h 127030"/>
                <a:gd name="connsiteX6" fmla="*/ 35282 w 175499"/>
                <a:gd name="connsiteY6" fmla="*/ 4754 h 127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5499" h="127030">
                  <a:moveTo>
                    <a:pt x="34901" y="4754"/>
                  </a:moveTo>
                  <a:lnTo>
                    <a:pt x="171870" y="114578"/>
                  </a:lnTo>
                  <a:cubicBezTo>
                    <a:pt x="185491" y="125341"/>
                    <a:pt x="157392" y="131818"/>
                    <a:pt x="143295" y="122674"/>
                  </a:cubicBezTo>
                  <a:lnTo>
                    <a:pt x="10612" y="40378"/>
                  </a:lnTo>
                  <a:cubicBezTo>
                    <a:pt x="306" y="34244"/>
                    <a:pt x="-3075" y="20918"/>
                    <a:pt x="3059" y="10612"/>
                  </a:cubicBezTo>
                  <a:cubicBezTo>
                    <a:pt x="9193" y="306"/>
                    <a:pt x="22528" y="-3075"/>
                    <a:pt x="32834" y="3059"/>
                  </a:cubicBezTo>
                  <a:cubicBezTo>
                    <a:pt x="33682" y="3564"/>
                    <a:pt x="34501" y="4135"/>
                    <a:pt x="35282" y="4754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8" name="î$ļïḓê"/>
            <p:cNvSpPr/>
            <p:nvPr/>
          </p:nvSpPr>
          <p:spPr>
            <a:xfrm>
              <a:off x="5488155" y="5053513"/>
              <a:ext cx="443108" cy="322015"/>
            </a:xfrm>
            <a:custGeom>
              <a:avLst/>
              <a:gdLst>
                <a:gd name="connsiteX0" fmla="*/ 35447 w 183453"/>
                <a:gd name="connsiteY0" fmla="*/ 4891 h 133319"/>
                <a:gd name="connsiteX1" fmla="*/ 182703 w 183453"/>
                <a:gd name="connsiteY1" fmla="*/ 124620 h 133319"/>
                <a:gd name="connsiteX2" fmla="*/ 150033 w 183453"/>
                <a:gd name="connsiteY2" fmla="*/ 130621 h 133319"/>
                <a:gd name="connsiteX3" fmla="*/ 10206 w 183453"/>
                <a:gd name="connsiteY3" fmla="*/ 40133 h 133319"/>
                <a:gd name="connsiteX4" fmla="*/ 3310 w 183453"/>
                <a:gd name="connsiteY4" fmla="*/ 10206 h 133319"/>
                <a:gd name="connsiteX5" fmla="*/ 33237 w 183453"/>
                <a:gd name="connsiteY5" fmla="*/ 3310 h 133319"/>
                <a:gd name="connsiteX6" fmla="*/ 35447 w 183453"/>
                <a:gd name="connsiteY6" fmla="*/ 4891 h 133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453" h="133319">
                  <a:moveTo>
                    <a:pt x="35447" y="4891"/>
                  </a:moveTo>
                  <a:lnTo>
                    <a:pt x="182703" y="124620"/>
                  </a:lnTo>
                  <a:cubicBezTo>
                    <a:pt x="188038" y="132716"/>
                    <a:pt x="163653" y="136145"/>
                    <a:pt x="150033" y="130621"/>
                  </a:cubicBezTo>
                  <a:lnTo>
                    <a:pt x="10206" y="40133"/>
                  </a:lnTo>
                  <a:cubicBezTo>
                    <a:pt x="33" y="33771"/>
                    <a:pt x="-3053" y="20369"/>
                    <a:pt x="3310" y="10206"/>
                  </a:cubicBezTo>
                  <a:cubicBezTo>
                    <a:pt x="9672" y="33"/>
                    <a:pt x="23074" y="-3053"/>
                    <a:pt x="33237" y="3310"/>
                  </a:cubicBezTo>
                  <a:cubicBezTo>
                    <a:pt x="34009" y="3796"/>
                    <a:pt x="34742" y="4319"/>
                    <a:pt x="35447" y="4891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9" name="îśliḑè"/>
            <p:cNvSpPr/>
            <p:nvPr/>
          </p:nvSpPr>
          <p:spPr>
            <a:xfrm>
              <a:off x="5561754" y="5029151"/>
              <a:ext cx="462460" cy="336486"/>
            </a:xfrm>
            <a:custGeom>
              <a:avLst/>
              <a:gdLst>
                <a:gd name="connsiteX0" fmla="*/ 35551 w 191465"/>
                <a:gd name="connsiteY0" fmla="*/ 4976 h 139310"/>
                <a:gd name="connsiteX1" fmla="*/ 187951 w 191465"/>
                <a:gd name="connsiteY1" fmla="*/ 126324 h 139310"/>
                <a:gd name="connsiteX2" fmla="*/ 157376 w 191465"/>
                <a:gd name="connsiteY2" fmla="*/ 134992 h 139310"/>
                <a:gd name="connsiteX3" fmla="*/ 10501 w 191465"/>
                <a:gd name="connsiteY3" fmla="*/ 40314 h 139310"/>
                <a:gd name="connsiteX4" fmla="*/ 3128 w 191465"/>
                <a:gd name="connsiteY4" fmla="*/ 10500 h 139310"/>
                <a:gd name="connsiteX5" fmla="*/ 32941 w 191465"/>
                <a:gd name="connsiteY5" fmla="*/ 3128 h 139310"/>
                <a:gd name="connsiteX6" fmla="*/ 35551 w 191465"/>
                <a:gd name="connsiteY6" fmla="*/ 4976 h 139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465" h="139310">
                  <a:moveTo>
                    <a:pt x="35551" y="4976"/>
                  </a:moveTo>
                  <a:lnTo>
                    <a:pt x="187951" y="126324"/>
                  </a:lnTo>
                  <a:cubicBezTo>
                    <a:pt x="201572" y="137183"/>
                    <a:pt x="172235" y="144327"/>
                    <a:pt x="157376" y="134992"/>
                  </a:cubicBezTo>
                  <a:lnTo>
                    <a:pt x="10501" y="40314"/>
                  </a:lnTo>
                  <a:cubicBezTo>
                    <a:pt x="233" y="34113"/>
                    <a:pt x="-3073" y="20768"/>
                    <a:pt x="3128" y="10500"/>
                  </a:cubicBezTo>
                  <a:cubicBezTo>
                    <a:pt x="9329" y="233"/>
                    <a:pt x="22673" y="-3073"/>
                    <a:pt x="32941" y="3128"/>
                  </a:cubicBezTo>
                  <a:cubicBezTo>
                    <a:pt x="33856" y="3681"/>
                    <a:pt x="34732" y="4300"/>
                    <a:pt x="35551" y="4976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0" name="ïSlídè"/>
            <p:cNvSpPr/>
            <p:nvPr/>
          </p:nvSpPr>
          <p:spPr>
            <a:xfrm>
              <a:off x="5069187" y="5118358"/>
              <a:ext cx="404884" cy="265073"/>
            </a:xfrm>
            <a:custGeom>
              <a:avLst/>
              <a:gdLst>
                <a:gd name="connsiteX0" fmla="*/ 165854 w 167628"/>
                <a:gd name="connsiteY0" fmla="*/ 25668 h 109744"/>
                <a:gd name="connsiteX1" fmla="*/ 100226 w 167628"/>
                <a:gd name="connsiteY1" fmla="*/ 101297 h 109744"/>
                <a:gd name="connsiteX2" fmla="*/ 1642 w 167628"/>
                <a:gd name="connsiteY2" fmla="*/ 84057 h 109744"/>
                <a:gd name="connsiteX3" fmla="*/ 67174 w 167628"/>
                <a:gd name="connsiteY3" fmla="*/ 8428 h 109744"/>
                <a:gd name="connsiteX4" fmla="*/ 165854 w 167628"/>
                <a:gd name="connsiteY4" fmla="*/ 25668 h 109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28" h="109744">
                  <a:moveTo>
                    <a:pt x="165854" y="25668"/>
                  </a:moveTo>
                  <a:cubicBezTo>
                    <a:pt x="175379" y="51291"/>
                    <a:pt x="145565" y="85105"/>
                    <a:pt x="100226" y="101297"/>
                  </a:cubicBezTo>
                  <a:cubicBezTo>
                    <a:pt x="54887" y="117489"/>
                    <a:pt x="10691" y="109679"/>
                    <a:pt x="1642" y="84057"/>
                  </a:cubicBezTo>
                  <a:cubicBezTo>
                    <a:pt x="-7406" y="58434"/>
                    <a:pt x="21836" y="24525"/>
                    <a:pt x="67174" y="8428"/>
                  </a:cubicBezTo>
                  <a:cubicBezTo>
                    <a:pt x="112514" y="-7669"/>
                    <a:pt x="156710" y="-49"/>
                    <a:pt x="165854" y="25668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1" name="iŝľíďê"/>
            <p:cNvSpPr/>
            <p:nvPr/>
          </p:nvSpPr>
          <p:spPr>
            <a:xfrm>
              <a:off x="4945928" y="4985216"/>
              <a:ext cx="808445" cy="396906"/>
            </a:xfrm>
            <a:custGeom>
              <a:avLst/>
              <a:gdLst>
                <a:gd name="connsiteX0" fmla="*/ 22479 w 334708"/>
                <a:gd name="connsiteY0" fmla="*/ 50787 h 164325"/>
                <a:gd name="connsiteX1" fmla="*/ 236506 w 334708"/>
                <a:gd name="connsiteY1" fmla="*/ 1258 h 164325"/>
                <a:gd name="connsiteX2" fmla="*/ 277559 w 334708"/>
                <a:gd name="connsiteY2" fmla="*/ 10783 h 164325"/>
                <a:gd name="connsiteX3" fmla="*/ 334709 w 334708"/>
                <a:gd name="connsiteY3" fmla="*/ 57741 h 164325"/>
                <a:gd name="connsiteX4" fmla="*/ 172784 w 334708"/>
                <a:gd name="connsiteY4" fmla="*/ 117462 h 164325"/>
                <a:gd name="connsiteX5" fmla="*/ 95822 w 334708"/>
                <a:gd name="connsiteY5" fmla="*/ 164326 h 164325"/>
                <a:gd name="connsiteX6" fmla="*/ 0 w 334708"/>
                <a:gd name="connsiteY6" fmla="*/ 150514 h 16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708" h="164325">
                  <a:moveTo>
                    <a:pt x="22479" y="50787"/>
                  </a:moveTo>
                  <a:lnTo>
                    <a:pt x="236506" y="1258"/>
                  </a:lnTo>
                  <a:cubicBezTo>
                    <a:pt x="250927" y="-2124"/>
                    <a:pt x="266100" y="1400"/>
                    <a:pt x="277559" y="10783"/>
                  </a:cubicBezTo>
                  <a:lnTo>
                    <a:pt x="334709" y="57741"/>
                  </a:lnTo>
                  <a:lnTo>
                    <a:pt x="172784" y="117462"/>
                  </a:lnTo>
                  <a:lnTo>
                    <a:pt x="95822" y="164326"/>
                  </a:lnTo>
                  <a:lnTo>
                    <a:pt x="0" y="150514"/>
                  </a:ln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2" name="í$1íḍé"/>
            <p:cNvSpPr/>
            <p:nvPr/>
          </p:nvSpPr>
          <p:spPr>
            <a:xfrm>
              <a:off x="3951516" y="2800342"/>
              <a:ext cx="465723" cy="660745"/>
            </a:xfrm>
            <a:custGeom>
              <a:avLst/>
              <a:gdLst>
                <a:gd name="connsiteX0" fmla="*/ 113378 w 192816"/>
                <a:gd name="connsiteY0" fmla="*/ 193357 h 273558"/>
                <a:gd name="connsiteX1" fmla="*/ 122331 w 192816"/>
                <a:gd name="connsiteY1" fmla="*/ 220789 h 273558"/>
                <a:gd name="connsiteX2" fmla="*/ 111282 w 192816"/>
                <a:gd name="connsiteY2" fmla="*/ 229267 h 273558"/>
                <a:gd name="connsiteX3" fmla="*/ 54132 w 192816"/>
                <a:gd name="connsiteY3" fmla="*/ 273558 h 273558"/>
                <a:gd name="connsiteX4" fmla="*/ 52513 w 192816"/>
                <a:gd name="connsiteY4" fmla="*/ 272034 h 273558"/>
                <a:gd name="connsiteX5" fmla="*/ 30 w 192816"/>
                <a:gd name="connsiteY5" fmla="*/ 149257 h 273558"/>
                <a:gd name="connsiteX6" fmla="*/ 184244 w 192816"/>
                <a:gd name="connsiteY6" fmla="*/ 762 h 273558"/>
                <a:gd name="connsiteX7" fmla="*/ 185387 w 192816"/>
                <a:gd name="connsiteY7" fmla="*/ 762 h 273558"/>
                <a:gd name="connsiteX8" fmla="*/ 192816 w 192816"/>
                <a:gd name="connsiteY8" fmla="*/ 0 h 273558"/>
                <a:gd name="connsiteX9" fmla="*/ 70896 w 192816"/>
                <a:gd name="connsiteY9" fmla="*/ 110966 h 273558"/>
                <a:gd name="connsiteX10" fmla="*/ 74801 w 192816"/>
                <a:gd name="connsiteY10" fmla="*/ 137160 h 273558"/>
                <a:gd name="connsiteX11" fmla="*/ 107663 w 192816"/>
                <a:gd name="connsiteY11" fmla="*/ 186690 h 273558"/>
                <a:gd name="connsiteX12" fmla="*/ 113568 w 192816"/>
                <a:gd name="connsiteY12" fmla="*/ 193453 h 27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2816" h="273558">
                  <a:moveTo>
                    <a:pt x="113378" y="193357"/>
                  </a:moveTo>
                  <a:cubicBezTo>
                    <a:pt x="118150" y="201816"/>
                    <a:pt x="121188" y="211141"/>
                    <a:pt x="122331" y="220789"/>
                  </a:cubicBezTo>
                  <a:lnTo>
                    <a:pt x="111282" y="229267"/>
                  </a:lnTo>
                  <a:lnTo>
                    <a:pt x="54132" y="273558"/>
                  </a:lnTo>
                  <a:lnTo>
                    <a:pt x="52513" y="272034"/>
                  </a:lnTo>
                  <a:cubicBezTo>
                    <a:pt x="18242" y="240506"/>
                    <a:pt x="-865" y="195805"/>
                    <a:pt x="30" y="149257"/>
                  </a:cubicBezTo>
                  <a:cubicBezTo>
                    <a:pt x="30" y="74676"/>
                    <a:pt x="79659" y="12668"/>
                    <a:pt x="184244" y="762"/>
                  </a:cubicBezTo>
                  <a:lnTo>
                    <a:pt x="185387" y="762"/>
                  </a:lnTo>
                  <a:cubicBezTo>
                    <a:pt x="187863" y="762"/>
                    <a:pt x="190435" y="190"/>
                    <a:pt x="192816" y="0"/>
                  </a:cubicBezTo>
                  <a:cubicBezTo>
                    <a:pt x="123855" y="8287"/>
                    <a:pt x="70896" y="54673"/>
                    <a:pt x="70896" y="110966"/>
                  </a:cubicBezTo>
                  <a:cubicBezTo>
                    <a:pt x="70887" y="119844"/>
                    <a:pt x="72211" y="128673"/>
                    <a:pt x="74801" y="137160"/>
                  </a:cubicBezTo>
                  <a:cubicBezTo>
                    <a:pt x="80974" y="156381"/>
                    <a:pt x="92346" y="173526"/>
                    <a:pt x="107663" y="186690"/>
                  </a:cubicBezTo>
                  <a:cubicBezTo>
                    <a:pt x="110015" y="188576"/>
                    <a:pt x="112016" y="190862"/>
                    <a:pt x="113568" y="193453"/>
                  </a:cubicBezTo>
                  <a:close/>
                </a:path>
              </a:pathLst>
            </a:custGeom>
            <a:solidFill>
              <a:srgbClr val="E9BC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3" name="iṧľiḑê"/>
            <p:cNvSpPr/>
            <p:nvPr/>
          </p:nvSpPr>
          <p:spPr>
            <a:xfrm>
              <a:off x="3909447" y="1993617"/>
              <a:ext cx="493973" cy="741462"/>
            </a:xfrm>
            <a:custGeom>
              <a:avLst/>
              <a:gdLst>
                <a:gd name="connsiteX0" fmla="*/ 173181 w 204512"/>
                <a:gd name="connsiteY0" fmla="*/ 99680 h 306976"/>
                <a:gd name="connsiteX1" fmla="*/ 158703 w 204512"/>
                <a:gd name="connsiteY1" fmla="*/ 306087 h 306976"/>
                <a:gd name="connsiteX2" fmla="*/ 51642 w 204512"/>
                <a:gd name="connsiteY2" fmla="*/ 172737 h 306976"/>
                <a:gd name="connsiteX3" fmla="*/ 32592 w 204512"/>
                <a:gd name="connsiteY3" fmla="*/ 2811 h 306976"/>
                <a:gd name="connsiteX4" fmla="*/ 173181 w 204512"/>
                <a:gd name="connsiteY4" fmla="*/ 99680 h 306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512" h="306976">
                  <a:moveTo>
                    <a:pt x="173181" y="99680"/>
                  </a:moveTo>
                  <a:cubicBezTo>
                    <a:pt x="217377" y="173308"/>
                    <a:pt x="216806" y="294657"/>
                    <a:pt x="158703" y="306087"/>
                  </a:cubicBezTo>
                  <a:cubicBezTo>
                    <a:pt x="106982" y="316279"/>
                    <a:pt x="103935" y="236840"/>
                    <a:pt x="51642" y="172737"/>
                  </a:cubicBezTo>
                  <a:cubicBezTo>
                    <a:pt x="-16747" y="88726"/>
                    <a:pt x="-10937" y="19194"/>
                    <a:pt x="32592" y="2811"/>
                  </a:cubicBezTo>
                  <a:cubicBezTo>
                    <a:pt x="68978" y="-10905"/>
                    <a:pt x="128985" y="26242"/>
                    <a:pt x="173181" y="99680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4" name="ïş1îḑé"/>
            <p:cNvSpPr/>
            <p:nvPr/>
          </p:nvSpPr>
          <p:spPr>
            <a:xfrm>
              <a:off x="4480278" y="2796164"/>
              <a:ext cx="574760" cy="632944"/>
            </a:xfrm>
            <a:custGeom>
              <a:avLst/>
              <a:gdLst>
                <a:gd name="connsiteX0" fmla="*/ 237935 w 237959"/>
                <a:gd name="connsiteY0" fmla="*/ 164988 h 262048"/>
                <a:gd name="connsiteX1" fmla="*/ 194024 w 237959"/>
                <a:gd name="connsiteY1" fmla="*/ 262048 h 262048"/>
                <a:gd name="connsiteX2" fmla="*/ 130112 w 237959"/>
                <a:gd name="connsiteY2" fmla="*/ 221757 h 262048"/>
                <a:gd name="connsiteX3" fmla="*/ 118205 w 237959"/>
                <a:gd name="connsiteY3" fmla="*/ 214233 h 262048"/>
                <a:gd name="connsiteX4" fmla="*/ 122587 w 237959"/>
                <a:gd name="connsiteY4" fmla="*/ 185658 h 262048"/>
                <a:gd name="connsiteX5" fmla="*/ 132874 w 237959"/>
                <a:gd name="connsiteY5" fmla="*/ 172037 h 262048"/>
                <a:gd name="connsiteX6" fmla="*/ 142399 w 237959"/>
                <a:gd name="connsiteY6" fmla="*/ 127079 h 262048"/>
                <a:gd name="connsiteX7" fmla="*/ 140303 w 237959"/>
                <a:gd name="connsiteY7" fmla="*/ 112220 h 262048"/>
                <a:gd name="connsiteX8" fmla="*/ 0 w 237959"/>
                <a:gd name="connsiteY8" fmla="*/ 15 h 262048"/>
                <a:gd name="connsiteX9" fmla="*/ 2858 w 237959"/>
                <a:gd name="connsiteY9" fmla="*/ 15 h 262048"/>
                <a:gd name="connsiteX10" fmla="*/ 237935 w 237959"/>
                <a:gd name="connsiteY10" fmla="*/ 164988 h 262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7959" h="262048">
                  <a:moveTo>
                    <a:pt x="237935" y="164988"/>
                  </a:moveTo>
                  <a:cubicBezTo>
                    <a:pt x="238678" y="202307"/>
                    <a:pt x="222542" y="237969"/>
                    <a:pt x="194024" y="262048"/>
                  </a:cubicBezTo>
                  <a:lnTo>
                    <a:pt x="130112" y="221757"/>
                  </a:lnTo>
                  <a:lnTo>
                    <a:pt x="118205" y="214233"/>
                  </a:lnTo>
                  <a:cubicBezTo>
                    <a:pt x="118120" y="204536"/>
                    <a:pt x="119596" y="194887"/>
                    <a:pt x="122587" y="185658"/>
                  </a:cubicBezTo>
                  <a:cubicBezTo>
                    <a:pt x="126568" y="181562"/>
                    <a:pt x="130026" y="176990"/>
                    <a:pt x="132874" y="172037"/>
                  </a:cubicBezTo>
                  <a:cubicBezTo>
                    <a:pt x="140675" y="158416"/>
                    <a:pt x="143999" y="142690"/>
                    <a:pt x="142399" y="127079"/>
                  </a:cubicBezTo>
                  <a:cubicBezTo>
                    <a:pt x="142085" y="122078"/>
                    <a:pt x="141389" y="117106"/>
                    <a:pt x="140303" y="112220"/>
                  </a:cubicBezTo>
                  <a:cubicBezTo>
                    <a:pt x="126406" y="46069"/>
                    <a:pt x="67589" y="-975"/>
                    <a:pt x="0" y="15"/>
                  </a:cubicBezTo>
                  <a:lnTo>
                    <a:pt x="2858" y="15"/>
                  </a:lnTo>
                  <a:cubicBezTo>
                    <a:pt x="124396" y="206"/>
                    <a:pt x="237935" y="81740"/>
                    <a:pt x="237935" y="164988"/>
                  </a:cubicBezTo>
                  <a:close/>
                </a:path>
              </a:pathLst>
            </a:custGeom>
            <a:solidFill>
              <a:srgbClr val="E9BC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5" name="î$lídê"/>
            <p:cNvSpPr/>
            <p:nvPr/>
          </p:nvSpPr>
          <p:spPr>
            <a:xfrm>
              <a:off x="4473312" y="2163051"/>
              <a:ext cx="524233" cy="84886"/>
            </a:xfrm>
            <a:custGeom>
              <a:avLst/>
              <a:gdLst>
                <a:gd name="connsiteX0" fmla="*/ 2312 w 217040"/>
                <a:gd name="connsiteY0" fmla="*/ 35057 h 35144"/>
                <a:gd name="connsiteX1" fmla="*/ 693 w 217040"/>
                <a:gd name="connsiteY1" fmla="*/ 34390 h 35144"/>
                <a:gd name="connsiteX2" fmla="*/ 693 w 217040"/>
                <a:gd name="connsiteY2" fmla="*/ 30961 h 35144"/>
                <a:gd name="connsiteX3" fmla="*/ 91180 w 217040"/>
                <a:gd name="connsiteY3" fmla="*/ 1625 h 35144"/>
                <a:gd name="connsiteX4" fmla="*/ 215005 w 217040"/>
                <a:gd name="connsiteY4" fmla="*/ 20675 h 35144"/>
                <a:gd name="connsiteX5" fmla="*/ 217015 w 217040"/>
                <a:gd name="connsiteY5" fmla="*/ 23380 h 35144"/>
                <a:gd name="connsiteX6" fmla="*/ 217006 w 217040"/>
                <a:gd name="connsiteY6" fmla="*/ 23437 h 35144"/>
                <a:gd name="connsiteX7" fmla="*/ 214482 w 217040"/>
                <a:gd name="connsiteY7" fmla="*/ 25456 h 35144"/>
                <a:gd name="connsiteX8" fmla="*/ 214339 w 217040"/>
                <a:gd name="connsiteY8" fmla="*/ 25437 h 35144"/>
                <a:gd name="connsiteX9" fmla="*/ 90514 w 217040"/>
                <a:gd name="connsiteY9" fmla="*/ 6387 h 35144"/>
                <a:gd name="connsiteX10" fmla="*/ 4789 w 217040"/>
                <a:gd name="connsiteY10" fmla="*/ 34390 h 35144"/>
                <a:gd name="connsiteX11" fmla="*/ 2312 w 217040"/>
                <a:gd name="connsiteY11" fmla="*/ 35057 h 3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040" h="35144">
                  <a:moveTo>
                    <a:pt x="2312" y="35057"/>
                  </a:moveTo>
                  <a:cubicBezTo>
                    <a:pt x="1712" y="35019"/>
                    <a:pt x="1141" y="34791"/>
                    <a:pt x="693" y="34390"/>
                  </a:cubicBezTo>
                  <a:cubicBezTo>
                    <a:pt x="-231" y="33428"/>
                    <a:pt x="-231" y="31924"/>
                    <a:pt x="693" y="30961"/>
                  </a:cubicBezTo>
                  <a:cubicBezTo>
                    <a:pt x="24010" y="6606"/>
                    <a:pt x="58005" y="-4414"/>
                    <a:pt x="91180" y="1625"/>
                  </a:cubicBezTo>
                  <a:lnTo>
                    <a:pt x="215005" y="20675"/>
                  </a:lnTo>
                  <a:cubicBezTo>
                    <a:pt x="216310" y="20865"/>
                    <a:pt x="217206" y="22075"/>
                    <a:pt x="217015" y="23380"/>
                  </a:cubicBezTo>
                  <a:cubicBezTo>
                    <a:pt x="217015" y="23399"/>
                    <a:pt x="217006" y="23418"/>
                    <a:pt x="217006" y="23437"/>
                  </a:cubicBezTo>
                  <a:cubicBezTo>
                    <a:pt x="216863" y="24694"/>
                    <a:pt x="215739" y="25599"/>
                    <a:pt x="214482" y="25456"/>
                  </a:cubicBezTo>
                  <a:cubicBezTo>
                    <a:pt x="214434" y="25456"/>
                    <a:pt x="214386" y="25447"/>
                    <a:pt x="214339" y="25437"/>
                  </a:cubicBezTo>
                  <a:lnTo>
                    <a:pt x="90514" y="6387"/>
                  </a:lnTo>
                  <a:cubicBezTo>
                    <a:pt x="59053" y="748"/>
                    <a:pt x="26858" y="11264"/>
                    <a:pt x="4789" y="34390"/>
                  </a:cubicBezTo>
                  <a:cubicBezTo>
                    <a:pt x="4141" y="35038"/>
                    <a:pt x="3198" y="35295"/>
                    <a:pt x="2312" y="35057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6" name="iṣḷíḑe"/>
            <p:cNvSpPr/>
            <p:nvPr/>
          </p:nvSpPr>
          <p:spPr>
            <a:xfrm>
              <a:off x="4123908" y="2798021"/>
              <a:ext cx="699620" cy="540868"/>
            </a:xfrm>
            <a:custGeom>
              <a:avLst/>
              <a:gdLst>
                <a:gd name="connsiteX0" fmla="*/ 143161 w 289653"/>
                <a:gd name="connsiteY0" fmla="*/ 223846 h 223927"/>
                <a:gd name="connsiteX1" fmla="*/ 3238 w 289653"/>
                <a:gd name="connsiteY1" fmla="*/ 138121 h 223927"/>
                <a:gd name="connsiteX2" fmla="*/ 2191 w 289653"/>
                <a:gd name="connsiteY2" fmla="*/ 134501 h 223927"/>
                <a:gd name="connsiteX3" fmla="*/ 2191 w 289653"/>
                <a:gd name="connsiteY3" fmla="*/ 133834 h 223927"/>
                <a:gd name="connsiteX4" fmla="*/ 1333 w 289653"/>
                <a:gd name="connsiteY4" fmla="*/ 129834 h 223927"/>
                <a:gd name="connsiteX5" fmla="*/ 0 w 289653"/>
                <a:gd name="connsiteY5" fmla="*/ 121452 h 223927"/>
                <a:gd name="connsiteX6" fmla="*/ 0 w 289653"/>
                <a:gd name="connsiteY6" fmla="*/ 117642 h 223927"/>
                <a:gd name="connsiteX7" fmla="*/ 0 w 289653"/>
                <a:gd name="connsiteY7" fmla="*/ 111927 h 223927"/>
                <a:gd name="connsiteX8" fmla="*/ 121920 w 289653"/>
                <a:gd name="connsiteY8" fmla="*/ 961 h 223927"/>
                <a:gd name="connsiteX9" fmla="*/ 123539 w 289653"/>
                <a:gd name="connsiteY9" fmla="*/ 961 h 223927"/>
                <a:gd name="connsiteX10" fmla="*/ 144399 w 289653"/>
                <a:gd name="connsiteY10" fmla="*/ 8 h 223927"/>
                <a:gd name="connsiteX11" fmla="*/ 147542 w 289653"/>
                <a:gd name="connsiteY11" fmla="*/ 8 h 223927"/>
                <a:gd name="connsiteX12" fmla="*/ 287179 w 289653"/>
                <a:gd name="connsiteY12" fmla="*/ 111736 h 223927"/>
                <a:gd name="connsiteX13" fmla="*/ 143161 w 289653"/>
                <a:gd name="connsiteY13" fmla="*/ 223846 h 223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9653" h="223927">
                  <a:moveTo>
                    <a:pt x="143161" y="223846"/>
                  </a:moveTo>
                  <a:cubicBezTo>
                    <a:pt x="75247" y="225941"/>
                    <a:pt x="18288" y="187555"/>
                    <a:pt x="3238" y="138121"/>
                  </a:cubicBezTo>
                  <a:cubicBezTo>
                    <a:pt x="2800" y="136940"/>
                    <a:pt x="2448" y="135730"/>
                    <a:pt x="2191" y="134501"/>
                  </a:cubicBezTo>
                  <a:cubicBezTo>
                    <a:pt x="2134" y="134282"/>
                    <a:pt x="2134" y="134053"/>
                    <a:pt x="2191" y="133834"/>
                  </a:cubicBezTo>
                  <a:cubicBezTo>
                    <a:pt x="1800" y="132520"/>
                    <a:pt x="1514" y="131186"/>
                    <a:pt x="1333" y="129834"/>
                  </a:cubicBezTo>
                  <a:cubicBezTo>
                    <a:pt x="695" y="127072"/>
                    <a:pt x="248" y="124271"/>
                    <a:pt x="0" y="121452"/>
                  </a:cubicBezTo>
                  <a:cubicBezTo>
                    <a:pt x="0" y="120118"/>
                    <a:pt x="0" y="118785"/>
                    <a:pt x="0" y="117642"/>
                  </a:cubicBezTo>
                  <a:cubicBezTo>
                    <a:pt x="0" y="116499"/>
                    <a:pt x="0" y="113832"/>
                    <a:pt x="0" y="111927"/>
                  </a:cubicBezTo>
                  <a:cubicBezTo>
                    <a:pt x="0" y="55634"/>
                    <a:pt x="52959" y="9247"/>
                    <a:pt x="121920" y="961"/>
                  </a:cubicBezTo>
                  <a:lnTo>
                    <a:pt x="123539" y="961"/>
                  </a:lnTo>
                  <a:cubicBezTo>
                    <a:pt x="130397" y="389"/>
                    <a:pt x="137350" y="8"/>
                    <a:pt x="144399" y="8"/>
                  </a:cubicBezTo>
                  <a:lnTo>
                    <a:pt x="147542" y="8"/>
                  </a:lnTo>
                  <a:cubicBezTo>
                    <a:pt x="214741" y="-706"/>
                    <a:pt x="273139" y="46023"/>
                    <a:pt x="287179" y="111736"/>
                  </a:cubicBezTo>
                  <a:cubicBezTo>
                    <a:pt x="298418" y="164219"/>
                    <a:pt x="274892" y="220036"/>
                    <a:pt x="143161" y="223846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7" name="ïSlîḍé"/>
            <p:cNvSpPr/>
            <p:nvPr/>
          </p:nvSpPr>
          <p:spPr>
            <a:xfrm>
              <a:off x="4129200" y="3122433"/>
              <a:ext cx="2529" cy="8741"/>
            </a:xfrm>
            <a:custGeom>
              <a:avLst/>
              <a:gdLst>
                <a:gd name="connsiteX0" fmla="*/ 0 w 1047"/>
                <a:gd name="connsiteY0" fmla="*/ 0 h 3619"/>
                <a:gd name="connsiteX1" fmla="*/ 1048 w 1047"/>
                <a:gd name="connsiteY1" fmla="*/ 3620 h 3619"/>
                <a:gd name="connsiteX2" fmla="*/ 1048 w 1047"/>
                <a:gd name="connsiteY2" fmla="*/ 3620 h 3619"/>
                <a:gd name="connsiteX3" fmla="*/ 0 w 1047"/>
                <a:gd name="connsiteY3" fmla="*/ 0 h 3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" h="3619">
                  <a:moveTo>
                    <a:pt x="0" y="0"/>
                  </a:moveTo>
                  <a:cubicBezTo>
                    <a:pt x="257" y="1229"/>
                    <a:pt x="610" y="2438"/>
                    <a:pt x="1048" y="3620"/>
                  </a:cubicBezTo>
                  <a:lnTo>
                    <a:pt x="1048" y="3620"/>
                  </a:lnTo>
                  <a:cubicBezTo>
                    <a:pt x="610" y="2438"/>
                    <a:pt x="257" y="1229"/>
                    <a:pt x="0" y="0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8" name="ïsḻîďê"/>
            <p:cNvSpPr/>
            <p:nvPr/>
          </p:nvSpPr>
          <p:spPr>
            <a:xfrm>
              <a:off x="4398604" y="2796642"/>
              <a:ext cx="72239" cy="4618"/>
            </a:xfrm>
            <a:custGeom>
              <a:avLst/>
              <a:gdLst>
                <a:gd name="connsiteX0" fmla="*/ 29908 w 29908"/>
                <a:gd name="connsiteY0" fmla="*/ 198 h 1912"/>
                <a:gd name="connsiteX1" fmla="*/ 9049 w 29908"/>
                <a:gd name="connsiteY1" fmla="*/ 1150 h 1912"/>
                <a:gd name="connsiteX2" fmla="*/ 7430 w 29908"/>
                <a:gd name="connsiteY2" fmla="*/ 1150 h 1912"/>
                <a:gd name="connsiteX3" fmla="*/ 0 w 29908"/>
                <a:gd name="connsiteY3" fmla="*/ 1912 h 1912"/>
                <a:gd name="connsiteX4" fmla="*/ 5239 w 29908"/>
                <a:gd name="connsiteY4" fmla="*/ 1150 h 1912"/>
                <a:gd name="connsiteX5" fmla="*/ 6858 w 29908"/>
                <a:gd name="connsiteY5" fmla="*/ 1150 h 1912"/>
                <a:gd name="connsiteX6" fmla="*/ 27242 w 29908"/>
                <a:gd name="connsiteY6" fmla="*/ 7 h 1912"/>
                <a:gd name="connsiteX7" fmla="*/ 29908 w 29908"/>
                <a:gd name="connsiteY7" fmla="*/ 198 h 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908" h="1912">
                  <a:moveTo>
                    <a:pt x="29908" y="198"/>
                  </a:moveTo>
                  <a:cubicBezTo>
                    <a:pt x="22860" y="198"/>
                    <a:pt x="15907" y="198"/>
                    <a:pt x="9049" y="1150"/>
                  </a:cubicBezTo>
                  <a:lnTo>
                    <a:pt x="7430" y="1150"/>
                  </a:lnTo>
                  <a:cubicBezTo>
                    <a:pt x="5048" y="1150"/>
                    <a:pt x="2477" y="1150"/>
                    <a:pt x="0" y="1912"/>
                  </a:cubicBezTo>
                  <a:cubicBezTo>
                    <a:pt x="1810" y="1912"/>
                    <a:pt x="3524" y="1341"/>
                    <a:pt x="5239" y="1150"/>
                  </a:cubicBezTo>
                  <a:lnTo>
                    <a:pt x="6858" y="1150"/>
                  </a:lnTo>
                  <a:cubicBezTo>
                    <a:pt x="13630" y="426"/>
                    <a:pt x="20431" y="45"/>
                    <a:pt x="27242" y="7"/>
                  </a:cubicBezTo>
                  <a:cubicBezTo>
                    <a:pt x="28137" y="-22"/>
                    <a:pt x="29032" y="36"/>
                    <a:pt x="29908" y="198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9" name="išļîḍe"/>
            <p:cNvSpPr/>
            <p:nvPr/>
          </p:nvSpPr>
          <p:spPr>
            <a:xfrm>
              <a:off x="4131729" y="3095530"/>
              <a:ext cx="691828" cy="404921"/>
            </a:xfrm>
            <a:custGeom>
              <a:avLst/>
              <a:gdLst>
                <a:gd name="connsiteX0" fmla="*/ 266414 w 286427"/>
                <a:gd name="connsiteY0" fmla="*/ 62001 h 167643"/>
                <a:gd name="connsiteX1" fmla="*/ 262033 w 286427"/>
                <a:gd name="connsiteY1" fmla="*/ 90576 h 167643"/>
                <a:gd name="connsiteX2" fmla="*/ 273939 w 286427"/>
                <a:gd name="connsiteY2" fmla="*/ 98101 h 167643"/>
                <a:gd name="connsiteX3" fmla="*/ 162687 w 286427"/>
                <a:gd name="connsiteY3" fmla="*/ 167347 h 167643"/>
                <a:gd name="connsiteX4" fmla="*/ 36671 w 286427"/>
                <a:gd name="connsiteY4" fmla="*/ 106673 h 167643"/>
                <a:gd name="connsiteX5" fmla="*/ 47720 w 286427"/>
                <a:gd name="connsiteY5" fmla="*/ 98196 h 167643"/>
                <a:gd name="connsiteX6" fmla="*/ 38767 w 286427"/>
                <a:gd name="connsiteY6" fmla="*/ 70764 h 167643"/>
                <a:gd name="connsiteX7" fmla="*/ 38767 w 286427"/>
                <a:gd name="connsiteY7" fmla="*/ 70764 h 167643"/>
                <a:gd name="connsiteX8" fmla="*/ 32861 w 286427"/>
                <a:gd name="connsiteY8" fmla="*/ 64001 h 167643"/>
                <a:gd name="connsiteX9" fmla="*/ 0 w 286427"/>
                <a:gd name="connsiteY9" fmla="*/ 14471 h 167643"/>
                <a:gd name="connsiteX10" fmla="*/ 283845 w 286427"/>
                <a:gd name="connsiteY10" fmla="*/ 2946 h 167643"/>
                <a:gd name="connsiteX11" fmla="*/ 286036 w 286427"/>
                <a:gd name="connsiteY11" fmla="*/ 2946 h 167643"/>
                <a:gd name="connsiteX12" fmla="*/ 276511 w 286427"/>
                <a:gd name="connsiteY12" fmla="*/ 47904 h 167643"/>
                <a:gd name="connsiteX13" fmla="*/ 266414 w 286427"/>
                <a:gd name="connsiteY13" fmla="*/ 62001 h 16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6427" h="167643">
                  <a:moveTo>
                    <a:pt x="266414" y="62001"/>
                  </a:moveTo>
                  <a:cubicBezTo>
                    <a:pt x="263423" y="71231"/>
                    <a:pt x="261947" y="80879"/>
                    <a:pt x="262033" y="90576"/>
                  </a:cubicBezTo>
                  <a:lnTo>
                    <a:pt x="273939" y="98101"/>
                  </a:lnTo>
                  <a:cubicBezTo>
                    <a:pt x="251755" y="139268"/>
                    <a:pt x="209426" y="165614"/>
                    <a:pt x="162687" y="167347"/>
                  </a:cubicBezTo>
                  <a:cubicBezTo>
                    <a:pt x="119920" y="170776"/>
                    <a:pt x="70771" y="144011"/>
                    <a:pt x="36671" y="106673"/>
                  </a:cubicBezTo>
                  <a:lnTo>
                    <a:pt x="47720" y="98196"/>
                  </a:lnTo>
                  <a:cubicBezTo>
                    <a:pt x="46577" y="88547"/>
                    <a:pt x="43539" y="79222"/>
                    <a:pt x="38767" y="70764"/>
                  </a:cubicBezTo>
                  <a:lnTo>
                    <a:pt x="38767" y="70764"/>
                  </a:lnTo>
                  <a:cubicBezTo>
                    <a:pt x="37214" y="68173"/>
                    <a:pt x="35214" y="65887"/>
                    <a:pt x="32861" y="64001"/>
                  </a:cubicBezTo>
                  <a:cubicBezTo>
                    <a:pt x="17545" y="50838"/>
                    <a:pt x="6172" y="33693"/>
                    <a:pt x="0" y="14471"/>
                  </a:cubicBezTo>
                  <a:cubicBezTo>
                    <a:pt x="93926" y="488"/>
                    <a:pt x="189090" y="-3379"/>
                    <a:pt x="283845" y="2946"/>
                  </a:cubicBezTo>
                  <a:lnTo>
                    <a:pt x="286036" y="2946"/>
                  </a:lnTo>
                  <a:cubicBezTo>
                    <a:pt x="287636" y="18557"/>
                    <a:pt x="284312" y="34283"/>
                    <a:pt x="276511" y="47904"/>
                  </a:cubicBezTo>
                  <a:cubicBezTo>
                    <a:pt x="273758" y="53009"/>
                    <a:pt x="270367" y="57753"/>
                    <a:pt x="266414" y="62001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0" name="íṥ1ïḓé"/>
            <p:cNvSpPr/>
            <p:nvPr/>
          </p:nvSpPr>
          <p:spPr>
            <a:xfrm>
              <a:off x="4234798" y="2501027"/>
              <a:ext cx="475773" cy="693643"/>
            </a:xfrm>
            <a:custGeom>
              <a:avLst/>
              <a:gdLst>
                <a:gd name="connsiteX0" fmla="*/ 0 w 196977"/>
                <a:gd name="connsiteY0" fmla="*/ 0 h 287178"/>
                <a:gd name="connsiteX1" fmla="*/ 196977 w 196977"/>
                <a:gd name="connsiteY1" fmla="*/ 0 h 287178"/>
                <a:gd name="connsiteX2" fmla="*/ 196977 w 196977"/>
                <a:gd name="connsiteY2" fmla="*/ 287179 h 287178"/>
                <a:gd name="connsiteX3" fmla="*/ 0 w 196977"/>
                <a:gd name="connsiteY3" fmla="*/ 287179 h 28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977" h="287178">
                  <a:moveTo>
                    <a:pt x="0" y="0"/>
                  </a:moveTo>
                  <a:lnTo>
                    <a:pt x="196977" y="0"/>
                  </a:lnTo>
                  <a:lnTo>
                    <a:pt x="196977" y="287179"/>
                  </a:lnTo>
                  <a:lnTo>
                    <a:pt x="0" y="287179"/>
                  </a:ln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1" name="îşliḋê"/>
            <p:cNvSpPr/>
            <p:nvPr/>
          </p:nvSpPr>
          <p:spPr>
            <a:xfrm>
              <a:off x="4076284" y="3239508"/>
              <a:ext cx="170707" cy="225490"/>
            </a:xfrm>
            <a:custGeom>
              <a:avLst/>
              <a:gdLst>
                <a:gd name="connsiteX0" fmla="*/ 70675 w 70675"/>
                <a:gd name="connsiteY0" fmla="*/ 38968 h 93356"/>
                <a:gd name="connsiteX1" fmla="*/ 2096 w 70675"/>
                <a:gd name="connsiteY1" fmla="*/ 91737 h 93356"/>
                <a:gd name="connsiteX2" fmla="*/ 0 w 70675"/>
                <a:gd name="connsiteY2" fmla="*/ 93356 h 93356"/>
                <a:gd name="connsiteX3" fmla="*/ 476 w 70675"/>
                <a:gd name="connsiteY3" fmla="*/ 90213 h 93356"/>
                <a:gd name="connsiteX4" fmla="*/ 55626 w 70675"/>
                <a:gd name="connsiteY4" fmla="*/ 4488 h 93356"/>
                <a:gd name="connsiteX5" fmla="*/ 70675 w 70675"/>
                <a:gd name="connsiteY5" fmla="*/ 38968 h 9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675" h="93356">
                  <a:moveTo>
                    <a:pt x="70675" y="38968"/>
                  </a:moveTo>
                  <a:lnTo>
                    <a:pt x="2096" y="91737"/>
                  </a:lnTo>
                  <a:lnTo>
                    <a:pt x="0" y="93356"/>
                  </a:lnTo>
                  <a:cubicBezTo>
                    <a:pt x="0" y="93356"/>
                    <a:pt x="0" y="92213"/>
                    <a:pt x="476" y="90213"/>
                  </a:cubicBezTo>
                  <a:cubicBezTo>
                    <a:pt x="3810" y="71830"/>
                    <a:pt x="22479" y="-21325"/>
                    <a:pt x="55626" y="4488"/>
                  </a:cubicBezTo>
                  <a:cubicBezTo>
                    <a:pt x="68008" y="14489"/>
                    <a:pt x="70675" y="38968"/>
                    <a:pt x="70675" y="38968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2" name="ïṣlíḍè"/>
            <p:cNvSpPr/>
            <p:nvPr/>
          </p:nvSpPr>
          <p:spPr>
            <a:xfrm>
              <a:off x="4446919" y="2665753"/>
              <a:ext cx="263653" cy="169327"/>
            </a:xfrm>
            <a:custGeom>
              <a:avLst/>
              <a:gdLst>
                <a:gd name="connsiteX0" fmla="*/ 109157 w 109156"/>
                <a:gd name="connsiteY0" fmla="*/ 0 h 70104"/>
                <a:gd name="connsiteX1" fmla="*/ 109157 w 109156"/>
                <a:gd name="connsiteY1" fmla="*/ 70104 h 70104"/>
                <a:gd name="connsiteX2" fmla="*/ 0 w 109156"/>
                <a:gd name="connsiteY2" fmla="*/ 12954 h 70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156" h="70104">
                  <a:moveTo>
                    <a:pt x="109157" y="0"/>
                  </a:moveTo>
                  <a:lnTo>
                    <a:pt x="109157" y="70104"/>
                  </a:lnTo>
                  <a:cubicBezTo>
                    <a:pt x="26956" y="65056"/>
                    <a:pt x="6858" y="15335"/>
                    <a:pt x="0" y="12954"/>
                  </a:cubicBezTo>
                  <a:close/>
                </a:path>
              </a:pathLst>
            </a:custGeom>
            <a:solidFill>
              <a:srgbClr val="96503F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3" name="î$ļíḓè"/>
            <p:cNvSpPr/>
            <p:nvPr/>
          </p:nvSpPr>
          <p:spPr>
            <a:xfrm>
              <a:off x="4763939" y="3206261"/>
              <a:ext cx="185440" cy="224456"/>
            </a:xfrm>
            <a:custGeom>
              <a:avLst/>
              <a:gdLst>
                <a:gd name="connsiteX0" fmla="*/ 76775 w 76775"/>
                <a:gd name="connsiteY0" fmla="*/ 92928 h 92928"/>
                <a:gd name="connsiteX1" fmla="*/ 76204 w 76775"/>
                <a:gd name="connsiteY1" fmla="*/ 92452 h 92928"/>
                <a:gd name="connsiteX2" fmla="*/ 4 w 76775"/>
                <a:gd name="connsiteY2" fmla="*/ 44827 h 92928"/>
                <a:gd name="connsiteX3" fmla="*/ 4385 w 76775"/>
                <a:gd name="connsiteY3" fmla="*/ 16252 h 92928"/>
                <a:gd name="connsiteX4" fmla="*/ 10957 w 76775"/>
                <a:gd name="connsiteY4" fmla="*/ 5394 h 92928"/>
                <a:gd name="connsiteX5" fmla="*/ 14672 w 76775"/>
                <a:gd name="connsiteY5" fmla="*/ 2631 h 92928"/>
                <a:gd name="connsiteX6" fmla="*/ 76299 w 76775"/>
                <a:gd name="connsiteY6" fmla="*/ 92357 h 92928"/>
                <a:gd name="connsiteX7" fmla="*/ 76775 w 76775"/>
                <a:gd name="connsiteY7" fmla="*/ 92928 h 92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775" h="92928">
                  <a:moveTo>
                    <a:pt x="76775" y="92928"/>
                  </a:moveTo>
                  <a:lnTo>
                    <a:pt x="76204" y="92452"/>
                  </a:lnTo>
                  <a:lnTo>
                    <a:pt x="4" y="44827"/>
                  </a:lnTo>
                  <a:cubicBezTo>
                    <a:pt x="-82" y="35131"/>
                    <a:pt x="1394" y="25482"/>
                    <a:pt x="4385" y="16252"/>
                  </a:cubicBezTo>
                  <a:cubicBezTo>
                    <a:pt x="5814" y="12223"/>
                    <a:pt x="8052" y="8527"/>
                    <a:pt x="10957" y="5394"/>
                  </a:cubicBezTo>
                  <a:cubicBezTo>
                    <a:pt x="12100" y="4355"/>
                    <a:pt x="13348" y="3432"/>
                    <a:pt x="14672" y="2631"/>
                  </a:cubicBezTo>
                  <a:cubicBezTo>
                    <a:pt x="45628" y="-17371"/>
                    <a:pt x="73727" y="82927"/>
                    <a:pt x="76299" y="92357"/>
                  </a:cubicBezTo>
                  <a:cubicBezTo>
                    <a:pt x="76432" y="92566"/>
                    <a:pt x="76594" y="92757"/>
                    <a:pt x="76775" y="92928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4" name="îSlíḍe"/>
            <p:cNvSpPr/>
            <p:nvPr/>
          </p:nvSpPr>
          <p:spPr>
            <a:xfrm>
              <a:off x="4888935" y="2101930"/>
              <a:ext cx="117438" cy="277853"/>
            </a:xfrm>
            <a:custGeom>
              <a:avLst/>
              <a:gdLst>
                <a:gd name="connsiteX0" fmla="*/ 32740 w 48621"/>
                <a:gd name="connsiteY0" fmla="*/ 115035 h 115035"/>
                <a:gd name="connsiteX1" fmla="*/ 2355 w 48621"/>
                <a:gd name="connsiteY1" fmla="*/ 61505 h 115035"/>
                <a:gd name="connsiteX2" fmla="*/ 1117 w 48621"/>
                <a:gd name="connsiteY2" fmla="*/ 20738 h 115035"/>
                <a:gd name="connsiteX3" fmla="*/ 13976 w 48621"/>
                <a:gd name="connsiteY3" fmla="*/ 164 h 115035"/>
                <a:gd name="connsiteX4" fmla="*/ 46266 w 48621"/>
                <a:gd name="connsiteY4" fmla="*/ 53599 h 115035"/>
                <a:gd name="connsiteX5" fmla="*/ 46266 w 48621"/>
                <a:gd name="connsiteY5" fmla="*/ 53599 h 115035"/>
                <a:gd name="connsiteX6" fmla="*/ 47504 w 48621"/>
                <a:gd name="connsiteY6" fmla="*/ 94366 h 115035"/>
                <a:gd name="connsiteX7" fmla="*/ 34550 w 48621"/>
                <a:gd name="connsiteY7" fmla="*/ 114940 h 115035"/>
                <a:gd name="connsiteX8" fmla="*/ 15690 w 48621"/>
                <a:gd name="connsiteY8" fmla="*/ 4831 h 115035"/>
                <a:gd name="connsiteX9" fmla="*/ 14833 w 48621"/>
                <a:gd name="connsiteY9" fmla="*/ 4831 h 115035"/>
                <a:gd name="connsiteX10" fmla="*/ 5308 w 48621"/>
                <a:gd name="connsiteY10" fmla="*/ 21404 h 115035"/>
                <a:gd name="connsiteX11" fmla="*/ 6546 w 48621"/>
                <a:gd name="connsiteY11" fmla="*/ 60552 h 115035"/>
                <a:gd name="connsiteX12" fmla="*/ 33312 w 48621"/>
                <a:gd name="connsiteY12" fmla="*/ 110082 h 115035"/>
                <a:gd name="connsiteX13" fmla="*/ 42837 w 48621"/>
                <a:gd name="connsiteY13" fmla="*/ 93509 h 115035"/>
                <a:gd name="connsiteX14" fmla="*/ 41598 w 48621"/>
                <a:gd name="connsiteY14" fmla="*/ 54361 h 115035"/>
                <a:gd name="connsiteX15" fmla="*/ 41598 w 48621"/>
                <a:gd name="connsiteY15" fmla="*/ 54361 h 115035"/>
                <a:gd name="connsiteX16" fmla="*/ 15690 w 48621"/>
                <a:gd name="connsiteY16" fmla="*/ 4831 h 11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621" h="115035">
                  <a:moveTo>
                    <a:pt x="32740" y="115035"/>
                  </a:moveTo>
                  <a:cubicBezTo>
                    <a:pt x="19215" y="115035"/>
                    <a:pt x="7118" y="88079"/>
                    <a:pt x="2355" y="61505"/>
                  </a:cubicBezTo>
                  <a:cubicBezTo>
                    <a:pt x="-293" y="48074"/>
                    <a:pt x="-712" y="34301"/>
                    <a:pt x="1117" y="20738"/>
                  </a:cubicBezTo>
                  <a:cubicBezTo>
                    <a:pt x="3117" y="8641"/>
                    <a:pt x="7689" y="1688"/>
                    <a:pt x="13976" y="164"/>
                  </a:cubicBezTo>
                  <a:cubicBezTo>
                    <a:pt x="28168" y="-2408"/>
                    <a:pt x="41217" y="25786"/>
                    <a:pt x="46266" y="53599"/>
                  </a:cubicBezTo>
                  <a:lnTo>
                    <a:pt x="46266" y="53599"/>
                  </a:lnTo>
                  <a:cubicBezTo>
                    <a:pt x="48914" y="67029"/>
                    <a:pt x="49333" y="80802"/>
                    <a:pt x="47504" y="94366"/>
                  </a:cubicBezTo>
                  <a:cubicBezTo>
                    <a:pt x="45504" y="106463"/>
                    <a:pt x="40932" y="113416"/>
                    <a:pt x="34550" y="114940"/>
                  </a:cubicBezTo>
                  <a:close/>
                  <a:moveTo>
                    <a:pt x="15690" y="4831"/>
                  </a:moveTo>
                  <a:lnTo>
                    <a:pt x="14833" y="4831"/>
                  </a:lnTo>
                  <a:cubicBezTo>
                    <a:pt x="10833" y="5498"/>
                    <a:pt x="7404" y="11784"/>
                    <a:pt x="5308" y="21404"/>
                  </a:cubicBezTo>
                  <a:cubicBezTo>
                    <a:pt x="3575" y="34435"/>
                    <a:pt x="3994" y="47655"/>
                    <a:pt x="6546" y="60552"/>
                  </a:cubicBezTo>
                  <a:cubicBezTo>
                    <a:pt x="12166" y="91604"/>
                    <a:pt x="25596" y="111511"/>
                    <a:pt x="33312" y="110082"/>
                  </a:cubicBezTo>
                  <a:cubicBezTo>
                    <a:pt x="37312" y="109415"/>
                    <a:pt x="40741" y="103129"/>
                    <a:pt x="42837" y="93509"/>
                  </a:cubicBezTo>
                  <a:cubicBezTo>
                    <a:pt x="44570" y="80478"/>
                    <a:pt x="44151" y="67258"/>
                    <a:pt x="41598" y="54361"/>
                  </a:cubicBezTo>
                  <a:lnTo>
                    <a:pt x="41598" y="54361"/>
                  </a:lnTo>
                  <a:cubicBezTo>
                    <a:pt x="36169" y="24452"/>
                    <a:pt x="23882" y="4831"/>
                    <a:pt x="15690" y="4831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5" name="íŝlîde"/>
            <p:cNvSpPr/>
            <p:nvPr/>
          </p:nvSpPr>
          <p:spPr>
            <a:xfrm rot="19375802">
              <a:off x="3985570" y="1645745"/>
              <a:ext cx="922098" cy="409974"/>
            </a:xfrm>
            <a:custGeom>
              <a:avLst/>
              <a:gdLst>
                <a:gd name="connsiteX0" fmla="*/ 381762 w 381762"/>
                <a:gd name="connsiteY0" fmla="*/ 84868 h 169735"/>
                <a:gd name="connsiteX1" fmla="*/ 190881 w 381762"/>
                <a:gd name="connsiteY1" fmla="*/ 169736 h 169735"/>
                <a:gd name="connsiteX2" fmla="*/ 0 w 381762"/>
                <a:gd name="connsiteY2" fmla="*/ 84868 h 169735"/>
                <a:gd name="connsiteX3" fmla="*/ 190881 w 381762"/>
                <a:gd name="connsiteY3" fmla="*/ 0 h 169735"/>
                <a:gd name="connsiteX4" fmla="*/ 381762 w 381762"/>
                <a:gd name="connsiteY4" fmla="*/ 84868 h 169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762" h="169735">
                  <a:moveTo>
                    <a:pt x="381762" y="84868"/>
                  </a:moveTo>
                  <a:cubicBezTo>
                    <a:pt x="381762" y="131739"/>
                    <a:pt x="296302" y="169736"/>
                    <a:pt x="190881" y="169736"/>
                  </a:cubicBezTo>
                  <a:cubicBezTo>
                    <a:pt x="85461" y="169736"/>
                    <a:pt x="0" y="131739"/>
                    <a:pt x="0" y="84868"/>
                  </a:cubicBezTo>
                  <a:cubicBezTo>
                    <a:pt x="0" y="37997"/>
                    <a:pt x="85461" y="0"/>
                    <a:pt x="190881" y="0"/>
                  </a:cubicBezTo>
                  <a:cubicBezTo>
                    <a:pt x="296302" y="0"/>
                    <a:pt x="381762" y="37996"/>
                    <a:pt x="381762" y="84868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6" name="ïşlîďè"/>
            <p:cNvSpPr/>
            <p:nvPr/>
          </p:nvSpPr>
          <p:spPr>
            <a:xfrm>
              <a:off x="4140473" y="1906540"/>
              <a:ext cx="767471" cy="864772"/>
            </a:xfrm>
            <a:custGeom>
              <a:avLst/>
              <a:gdLst>
                <a:gd name="connsiteX0" fmla="*/ 214217 w 317744"/>
                <a:gd name="connsiteY0" fmla="*/ 352520 h 358028"/>
                <a:gd name="connsiteX1" fmla="*/ 195167 w 317744"/>
                <a:gd name="connsiteY1" fmla="*/ 355854 h 358028"/>
                <a:gd name="connsiteX2" fmla="*/ 195167 w 317744"/>
                <a:gd name="connsiteY2" fmla="*/ 355854 h 358028"/>
                <a:gd name="connsiteX3" fmla="*/ 36576 w 317744"/>
                <a:gd name="connsiteY3" fmla="*/ 246507 h 358028"/>
                <a:gd name="connsiteX4" fmla="*/ 0 w 317744"/>
                <a:gd name="connsiteY4" fmla="*/ 50006 h 358028"/>
                <a:gd name="connsiteX5" fmla="*/ 278606 w 317744"/>
                <a:gd name="connsiteY5" fmla="*/ 0 h 358028"/>
                <a:gd name="connsiteX6" fmla="*/ 315754 w 317744"/>
                <a:gd name="connsiteY6" fmla="*/ 206597 h 358028"/>
                <a:gd name="connsiteX7" fmla="*/ 214217 w 317744"/>
                <a:gd name="connsiteY7" fmla="*/ 352520 h 358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744" h="358028">
                  <a:moveTo>
                    <a:pt x="214217" y="352520"/>
                  </a:moveTo>
                  <a:lnTo>
                    <a:pt x="195167" y="355854"/>
                  </a:lnTo>
                  <a:lnTo>
                    <a:pt x="195167" y="355854"/>
                  </a:lnTo>
                  <a:cubicBezTo>
                    <a:pt x="121253" y="369122"/>
                    <a:pt x="50454" y="320316"/>
                    <a:pt x="36576" y="246507"/>
                  </a:cubicBezTo>
                  <a:lnTo>
                    <a:pt x="0" y="50006"/>
                  </a:lnTo>
                  <a:lnTo>
                    <a:pt x="278606" y="0"/>
                  </a:lnTo>
                  <a:lnTo>
                    <a:pt x="315754" y="206597"/>
                  </a:lnTo>
                  <a:cubicBezTo>
                    <a:pt x="327993" y="274930"/>
                    <a:pt x="282540" y="340252"/>
                    <a:pt x="214217" y="352520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7" name="íṣḻiďè"/>
            <p:cNvSpPr/>
            <p:nvPr/>
          </p:nvSpPr>
          <p:spPr>
            <a:xfrm>
              <a:off x="4582061" y="2114620"/>
              <a:ext cx="193223" cy="123926"/>
            </a:xfrm>
            <a:custGeom>
              <a:avLst/>
              <a:gdLst>
                <a:gd name="connsiteX0" fmla="*/ 436 w 79997"/>
                <a:gd name="connsiteY0" fmla="*/ 41011 h 51307"/>
                <a:gd name="connsiteX1" fmla="*/ 73398 w 79997"/>
                <a:gd name="connsiteY1" fmla="*/ 816 h 51307"/>
                <a:gd name="connsiteX2" fmla="*/ 79875 w 79997"/>
                <a:gd name="connsiteY2" fmla="*/ 10341 h 51307"/>
                <a:gd name="connsiteX3" fmla="*/ 76160 w 79997"/>
                <a:gd name="connsiteY3" fmla="*/ 15675 h 51307"/>
                <a:gd name="connsiteX4" fmla="*/ 28535 w 79997"/>
                <a:gd name="connsiteY4" fmla="*/ 41106 h 51307"/>
                <a:gd name="connsiteX5" fmla="*/ 11104 w 79997"/>
                <a:gd name="connsiteY5" fmla="*/ 50631 h 51307"/>
                <a:gd name="connsiteX6" fmla="*/ 675 w 79997"/>
                <a:gd name="connsiteY6" fmla="*/ 46602 h 51307"/>
                <a:gd name="connsiteX7" fmla="*/ 341 w 79997"/>
                <a:gd name="connsiteY7" fmla="*/ 41106 h 51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997" h="51307">
                  <a:moveTo>
                    <a:pt x="436" y="41011"/>
                  </a:moveTo>
                  <a:cubicBezTo>
                    <a:pt x="12771" y="12569"/>
                    <a:pt x="42765" y="-3956"/>
                    <a:pt x="73398" y="816"/>
                  </a:cubicBezTo>
                  <a:cubicBezTo>
                    <a:pt x="77770" y="1730"/>
                    <a:pt x="80637" y="5940"/>
                    <a:pt x="79875" y="10341"/>
                  </a:cubicBezTo>
                  <a:cubicBezTo>
                    <a:pt x="79380" y="12531"/>
                    <a:pt x="78046" y="14446"/>
                    <a:pt x="76160" y="15675"/>
                  </a:cubicBezTo>
                  <a:cubicBezTo>
                    <a:pt x="60730" y="24952"/>
                    <a:pt x="44832" y="33439"/>
                    <a:pt x="28535" y="41106"/>
                  </a:cubicBezTo>
                  <a:cubicBezTo>
                    <a:pt x="22725" y="44154"/>
                    <a:pt x="16819" y="47774"/>
                    <a:pt x="11104" y="50631"/>
                  </a:cubicBezTo>
                  <a:cubicBezTo>
                    <a:pt x="7113" y="52393"/>
                    <a:pt x="2446" y="50593"/>
                    <a:pt x="675" y="46602"/>
                  </a:cubicBezTo>
                  <a:cubicBezTo>
                    <a:pt x="-88" y="44869"/>
                    <a:pt x="-211" y="42916"/>
                    <a:pt x="341" y="41106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8" name="îŝļiďe"/>
            <p:cNvSpPr/>
            <p:nvPr/>
          </p:nvSpPr>
          <p:spPr>
            <a:xfrm>
              <a:off x="4073294" y="1794960"/>
              <a:ext cx="749875" cy="603457"/>
            </a:xfrm>
            <a:custGeom>
              <a:avLst/>
              <a:gdLst>
                <a:gd name="connsiteX0" fmla="*/ 132017 w 310459"/>
                <a:gd name="connsiteY0" fmla="*/ 248603 h 249840"/>
                <a:gd name="connsiteX1" fmla="*/ 156039 w 310459"/>
                <a:gd name="connsiteY1" fmla="*/ 224238 h 249840"/>
                <a:gd name="connsiteX2" fmla="*/ 155353 w 310459"/>
                <a:gd name="connsiteY2" fmla="*/ 218694 h 249840"/>
                <a:gd name="connsiteX3" fmla="*/ 157163 w 310459"/>
                <a:gd name="connsiteY3" fmla="*/ 125063 h 249840"/>
                <a:gd name="connsiteX4" fmla="*/ 304324 w 310459"/>
                <a:gd name="connsiteY4" fmla="*/ 99822 h 249840"/>
                <a:gd name="connsiteX5" fmla="*/ 221171 w 310459"/>
                <a:gd name="connsiteY5" fmla="*/ 0 h 249840"/>
                <a:gd name="connsiteX6" fmla="*/ 80582 w 310459"/>
                <a:gd name="connsiteY6" fmla="*/ 34481 h 249840"/>
                <a:gd name="connsiteX7" fmla="*/ 0 w 310459"/>
                <a:gd name="connsiteY7" fmla="*/ 110681 h 249840"/>
                <a:gd name="connsiteX8" fmla="*/ 36386 w 310459"/>
                <a:gd name="connsiteY8" fmla="*/ 249841 h 249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0459" h="249840">
                  <a:moveTo>
                    <a:pt x="132017" y="248603"/>
                  </a:moveTo>
                  <a:cubicBezTo>
                    <a:pt x="145380" y="248507"/>
                    <a:pt x="156134" y="237601"/>
                    <a:pt x="156039" y="224238"/>
                  </a:cubicBezTo>
                  <a:cubicBezTo>
                    <a:pt x="156020" y="222371"/>
                    <a:pt x="155791" y="220513"/>
                    <a:pt x="155353" y="218694"/>
                  </a:cubicBezTo>
                  <a:cubicBezTo>
                    <a:pt x="145828" y="181261"/>
                    <a:pt x="129540" y="148685"/>
                    <a:pt x="157163" y="125063"/>
                  </a:cubicBezTo>
                  <a:cubicBezTo>
                    <a:pt x="197644" y="90297"/>
                    <a:pt x="270510" y="104394"/>
                    <a:pt x="304324" y="99822"/>
                  </a:cubicBezTo>
                  <a:cubicBezTo>
                    <a:pt x="338138" y="95250"/>
                    <a:pt x="221171" y="0"/>
                    <a:pt x="221171" y="0"/>
                  </a:cubicBezTo>
                  <a:lnTo>
                    <a:pt x="80582" y="34481"/>
                  </a:lnTo>
                  <a:lnTo>
                    <a:pt x="0" y="110681"/>
                  </a:lnTo>
                  <a:lnTo>
                    <a:pt x="36386" y="249841"/>
                  </a:ln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9" name="îšḷîdé"/>
            <p:cNvSpPr/>
            <p:nvPr/>
          </p:nvSpPr>
          <p:spPr>
            <a:xfrm rot="20989200">
              <a:off x="4536498" y="1671172"/>
              <a:ext cx="606447" cy="359818"/>
            </a:xfrm>
            <a:custGeom>
              <a:avLst/>
              <a:gdLst>
                <a:gd name="connsiteX0" fmla="*/ 251079 w 251078"/>
                <a:gd name="connsiteY0" fmla="*/ 74485 h 148970"/>
                <a:gd name="connsiteX1" fmla="*/ 125540 w 251078"/>
                <a:gd name="connsiteY1" fmla="*/ 148971 h 148970"/>
                <a:gd name="connsiteX2" fmla="*/ 0 w 251078"/>
                <a:gd name="connsiteY2" fmla="*/ 74485 h 148970"/>
                <a:gd name="connsiteX3" fmla="*/ 125540 w 251078"/>
                <a:gd name="connsiteY3" fmla="*/ 0 h 148970"/>
                <a:gd name="connsiteX4" fmla="*/ 251079 w 251078"/>
                <a:gd name="connsiteY4" fmla="*/ 74485 h 14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078" h="148970">
                  <a:moveTo>
                    <a:pt x="251079" y="74485"/>
                  </a:moveTo>
                  <a:cubicBezTo>
                    <a:pt x="251079" y="115623"/>
                    <a:pt x="194873" y="148971"/>
                    <a:pt x="125540" y="148971"/>
                  </a:cubicBezTo>
                  <a:cubicBezTo>
                    <a:pt x="56206" y="148971"/>
                    <a:pt x="0" y="115623"/>
                    <a:pt x="0" y="74485"/>
                  </a:cubicBezTo>
                  <a:cubicBezTo>
                    <a:pt x="0" y="33348"/>
                    <a:pt x="56206" y="0"/>
                    <a:pt x="125540" y="0"/>
                  </a:cubicBezTo>
                  <a:cubicBezTo>
                    <a:pt x="194873" y="0"/>
                    <a:pt x="251079" y="33348"/>
                    <a:pt x="251079" y="74485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0" name="í$ļïďé"/>
            <p:cNvSpPr/>
            <p:nvPr/>
          </p:nvSpPr>
          <p:spPr>
            <a:xfrm>
              <a:off x="4794547" y="2212757"/>
              <a:ext cx="145587" cy="187501"/>
            </a:xfrm>
            <a:custGeom>
              <a:avLst/>
              <a:gdLst>
                <a:gd name="connsiteX0" fmla="*/ 0 w 60275"/>
                <a:gd name="connsiteY0" fmla="*/ 0 h 77628"/>
                <a:gd name="connsiteX1" fmla="*/ 51149 w 60275"/>
                <a:gd name="connsiteY1" fmla="*/ 24955 h 77628"/>
                <a:gd name="connsiteX2" fmla="*/ 58646 w 60275"/>
                <a:gd name="connsiteY2" fmla="*/ 46596 h 77628"/>
                <a:gd name="connsiteX3" fmla="*/ 53912 w 60275"/>
                <a:gd name="connsiteY3" fmla="*/ 52388 h 77628"/>
                <a:gd name="connsiteX4" fmla="*/ 20764 w 60275"/>
                <a:gd name="connsiteY4" fmla="*/ 77629 h 77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275" h="77628">
                  <a:moveTo>
                    <a:pt x="0" y="0"/>
                  </a:moveTo>
                  <a:cubicBezTo>
                    <a:pt x="1429" y="953"/>
                    <a:pt x="29718" y="14669"/>
                    <a:pt x="51149" y="24955"/>
                  </a:cubicBezTo>
                  <a:cubicBezTo>
                    <a:pt x="59198" y="28861"/>
                    <a:pt x="62551" y="38548"/>
                    <a:pt x="58646" y="46596"/>
                  </a:cubicBezTo>
                  <a:cubicBezTo>
                    <a:pt x="57540" y="48863"/>
                    <a:pt x="55921" y="50854"/>
                    <a:pt x="53912" y="52388"/>
                  </a:cubicBezTo>
                  <a:lnTo>
                    <a:pt x="20764" y="77629"/>
                  </a:ln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1" name="î$ļiḍè"/>
            <p:cNvSpPr/>
            <p:nvPr/>
          </p:nvSpPr>
          <p:spPr>
            <a:xfrm>
              <a:off x="4713545" y="2154503"/>
              <a:ext cx="135870" cy="277981"/>
            </a:xfrm>
            <a:custGeom>
              <a:avLst/>
              <a:gdLst>
                <a:gd name="connsiteX0" fmla="*/ 36107 w 56252"/>
                <a:gd name="connsiteY0" fmla="*/ 115082 h 115088"/>
                <a:gd name="connsiteX1" fmla="*/ 2007 w 56252"/>
                <a:gd name="connsiteY1" fmla="*/ 62218 h 115088"/>
                <a:gd name="connsiteX2" fmla="*/ 2007 w 56252"/>
                <a:gd name="connsiteY2" fmla="*/ 21165 h 115088"/>
                <a:gd name="connsiteX3" fmla="*/ 17819 w 56252"/>
                <a:gd name="connsiteY3" fmla="*/ 210 h 115088"/>
                <a:gd name="connsiteX4" fmla="*/ 39917 w 56252"/>
                <a:gd name="connsiteY4" fmla="*/ 14307 h 115088"/>
                <a:gd name="connsiteX5" fmla="*/ 54204 w 56252"/>
                <a:gd name="connsiteY5" fmla="*/ 52883 h 115088"/>
                <a:gd name="connsiteX6" fmla="*/ 38393 w 56252"/>
                <a:gd name="connsiteY6" fmla="*/ 114891 h 115088"/>
                <a:gd name="connsiteX7" fmla="*/ 36107 w 56252"/>
                <a:gd name="connsiteY7" fmla="*/ 115082 h 115088"/>
                <a:gd name="connsiteX8" fmla="*/ 20105 w 56252"/>
                <a:gd name="connsiteY8" fmla="*/ 4496 h 115088"/>
                <a:gd name="connsiteX9" fmla="*/ 18676 w 56252"/>
                <a:gd name="connsiteY9" fmla="*/ 4496 h 115088"/>
                <a:gd name="connsiteX10" fmla="*/ 6675 w 56252"/>
                <a:gd name="connsiteY10" fmla="*/ 21832 h 115088"/>
                <a:gd name="connsiteX11" fmla="*/ 6675 w 56252"/>
                <a:gd name="connsiteY11" fmla="*/ 61075 h 115088"/>
                <a:gd name="connsiteX12" fmla="*/ 37536 w 56252"/>
                <a:gd name="connsiteY12" fmla="*/ 109843 h 115088"/>
                <a:gd name="connsiteX13" fmla="*/ 49537 w 56252"/>
                <a:gd name="connsiteY13" fmla="*/ 53360 h 115088"/>
                <a:gd name="connsiteX14" fmla="*/ 36012 w 56252"/>
                <a:gd name="connsiteY14" fmla="*/ 16593 h 115088"/>
                <a:gd name="connsiteX15" fmla="*/ 20105 w 56252"/>
                <a:gd name="connsiteY15" fmla="*/ 4496 h 115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252" h="115088">
                  <a:moveTo>
                    <a:pt x="36107" y="115082"/>
                  </a:moveTo>
                  <a:cubicBezTo>
                    <a:pt x="22105" y="115082"/>
                    <a:pt x="7532" y="92698"/>
                    <a:pt x="2007" y="62218"/>
                  </a:cubicBezTo>
                  <a:cubicBezTo>
                    <a:pt x="-669" y="48664"/>
                    <a:pt x="-669" y="34719"/>
                    <a:pt x="2007" y="21165"/>
                  </a:cubicBezTo>
                  <a:cubicBezTo>
                    <a:pt x="4865" y="8973"/>
                    <a:pt x="10485" y="1544"/>
                    <a:pt x="17819" y="210"/>
                  </a:cubicBezTo>
                  <a:cubicBezTo>
                    <a:pt x="25153" y="-1123"/>
                    <a:pt x="33059" y="3925"/>
                    <a:pt x="39917" y="14307"/>
                  </a:cubicBezTo>
                  <a:cubicBezTo>
                    <a:pt x="47194" y="26090"/>
                    <a:pt x="52052" y="39205"/>
                    <a:pt x="54204" y="52883"/>
                  </a:cubicBezTo>
                  <a:cubicBezTo>
                    <a:pt x="60015" y="85078"/>
                    <a:pt x="53061" y="112319"/>
                    <a:pt x="38393" y="114891"/>
                  </a:cubicBezTo>
                  <a:cubicBezTo>
                    <a:pt x="37640" y="115044"/>
                    <a:pt x="36878" y="115110"/>
                    <a:pt x="36107" y="115082"/>
                  </a:cubicBezTo>
                  <a:close/>
                  <a:moveTo>
                    <a:pt x="20105" y="4496"/>
                  </a:moveTo>
                  <a:lnTo>
                    <a:pt x="18676" y="4496"/>
                  </a:lnTo>
                  <a:cubicBezTo>
                    <a:pt x="13342" y="5449"/>
                    <a:pt x="9151" y="11735"/>
                    <a:pt x="6675" y="21832"/>
                  </a:cubicBezTo>
                  <a:cubicBezTo>
                    <a:pt x="4093" y="34786"/>
                    <a:pt x="4093" y="48121"/>
                    <a:pt x="6675" y="61075"/>
                  </a:cubicBezTo>
                  <a:cubicBezTo>
                    <a:pt x="11818" y="89650"/>
                    <a:pt x="25725" y="111938"/>
                    <a:pt x="37536" y="109843"/>
                  </a:cubicBezTo>
                  <a:cubicBezTo>
                    <a:pt x="49347" y="107747"/>
                    <a:pt x="54681" y="81839"/>
                    <a:pt x="49537" y="53360"/>
                  </a:cubicBezTo>
                  <a:cubicBezTo>
                    <a:pt x="47451" y="40349"/>
                    <a:pt x="42860" y="27861"/>
                    <a:pt x="36012" y="16593"/>
                  </a:cubicBezTo>
                  <a:cubicBezTo>
                    <a:pt x="30773" y="9164"/>
                    <a:pt x="25058" y="4496"/>
                    <a:pt x="20105" y="4496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2" name="iSlide"/>
            <p:cNvSpPr/>
            <p:nvPr/>
          </p:nvSpPr>
          <p:spPr>
            <a:xfrm>
              <a:off x="4167315" y="2513452"/>
              <a:ext cx="168680" cy="224466"/>
            </a:xfrm>
            <a:custGeom>
              <a:avLst/>
              <a:gdLst>
                <a:gd name="connsiteX0" fmla="*/ 67277 w 69836"/>
                <a:gd name="connsiteY0" fmla="*/ 0 h 92932"/>
                <a:gd name="connsiteX1" fmla="*/ 44132 w 69836"/>
                <a:gd name="connsiteY1" fmla="*/ 92583 h 92932"/>
                <a:gd name="connsiteX2" fmla="*/ 4793 w 69836"/>
                <a:gd name="connsiteY2" fmla="*/ 64008 h 92932"/>
                <a:gd name="connsiteX3" fmla="*/ 4793 w 69836"/>
                <a:gd name="connsiteY3" fmla="*/ 20193 h 92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836" h="92932">
                  <a:moveTo>
                    <a:pt x="67277" y="0"/>
                  </a:moveTo>
                  <a:cubicBezTo>
                    <a:pt x="79469" y="86677"/>
                    <a:pt x="44132" y="92583"/>
                    <a:pt x="44132" y="92583"/>
                  </a:cubicBezTo>
                  <a:cubicBezTo>
                    <a:pt x="29368" y="95536"/>
                    <a:pt x="12413" y="79248"/>
                    <a:pt x="4793" y="64008"/>
                  </a:cubicBezTo>
                  <a:cubicBezTo>
                    <a:pt x="-1598" y="50101"/>
                    <a:pt x="-1598" y="34100"/>
                    <a:pt x="4793" y="20193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3" name="îŝlïḓé"/>
            <p:cNvSpPr/>
            <p:nvPr/>
          </p:nvSpPr>
          <p:spPr>
            <a:xfrm>
              <a:off x="4743592" y="2238949"/>
              <a:ext cx="55662" cy="82888"/>
            </a:xfrm>
            <a:custGeom>
              <a:avLst/>
              <a:gdLst>
                <a:gd name="connsiteX0" fmla="*/ 22619 w 23045"/>
                <a:gd name="connsiteY0" fmla="*/ 15159 h 34317"/>
                <a:gd name="connsiteX1" fmla="*/ 14618 w 23045"/>
                <a:gd name="connsiteY1" fmla="*/ 34209 h 34317"/>
                <a:gd name="connsiteX2" fmla="*/ 426 w 23045"/>
                <a:gd name="connsiteY2" fmla="*/ 19160 h 34317"/>
                <a:gd name="connsiteX3" fmla="*/ 8427 w 23045"/>
                <a:gd name="connsiteY3" fmla="*/ 110 h 34317"/>
                <a:gd name="connsiteX4" fmla="*/ 22619 w 23045"/>
                <a:gd name="connsiteY4" fmla="*/ 15159 h 3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45" h="34317">
                  <a:moveTo>
                    <a:pt x="22619" y="15159"/>
                  </a:moveTo>
                  <a:cubicBezTo>
                    <a:pt x="24334" y="24684"/>
                    <a:pt x="20714" y="33161"/>
                    <a:pt x="14618" y="34209"/>
                  </a:cubicBezTo>
                  <a:cubicBezTo>
                    <a:pt x="8522" y="35257"/>
                    <a:pt x="2140" y="28589"/>
                    <a:pt x="426" y="19160"/>
                  </a:cubicBezTo>
                  <a:cubicBezTo>
                    <a:pt x="-1289" y="9730"/>
                    <a:pt x="2331" y="1157"/>
                    <a:pt x="8427" y="110"/>
                  </a:cubicBezTo>
                  <a:cubicBezTo>
                    <a:pt x="14523" y="-938"/>
                    <a:pt x="21095" y="5634"/>
                    <a:pt x="22619" y="15159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4" name="îṡḷide"/>
            <p:cNvSpPr/>
            <p:nvPr/>
          </p:nvSpPr>
          <p:spPr>
            <a:xfrm>
              <a:off x="4210384" y="2267670"/>
              <a:ext cx="524199" cy="84504"/>
            </a:xfrm>
            <a:custGeom>
              <a:avLst/>
              <a:gdLst>
                <a:gd name="connsiteX0" fmla="*/ 2298 w 217026"/>
                <a:gd name="connsiteY0" fmla="*/ 34987 h 34986"/>
                <a:gd name="connsiteX1" fmla="*/ 679 w 217026"/>
                <a:gd name="connsiteY1" fmla="*/ 34320 h 34986"/>
                <a:gd name="connsiteX2" fmla="*/ 679 w 217026"/>
                <a:gd name="connsiteY2" fmla="*/ 30986 h 34986"/>
                <a:gd name="connsiteX3" fmla="*/ 91166 w 217026"/>
                <a:gd name="connsiteY3" fmla="*/ 1649 h 34986"/>
                <a:gd name="connsiteX4" fmla="*/ 214991 w 217026"/>
                <a:gd name="connsiteY4" fmla="*/ 20699 h 34986"/>
                <a:gd name="connsiteX5" fmla="*/ 217001 w 217026"/>
                <a:gd name="connsiteY5" fmla="*/ 23404 h 34986"/>
                <a:gd name="connsiteX6" fmla="*/ 216991 w 217026"/>
                <a:gd name="connsiteY6" fmla="*/ 23462 h 34986"/>
                <a:gd name="connsiteX7" fmla="*/ 214324 w 217026"/>
                <a:gd name="connsiteY7" fmla="*/ 25462 h 34986"/>
                <a:gd name="connsiteX8" fmla="*/ 90499 w 217026"/>
                <a:gd name="connsiteY8" fmla="*/ 6412 h 34986"/>
                <a:gd name="connsiteX9" fmla="*/ 3727 w 217026"/>
                <a:gd name="connsiteY9" fmla="*/ 33844 h 34986"/>
                <a:gd name="connsiteX10" fmla="*/ 2298 w 217026"/>
                <a:gd name="connsiteY10" fmla="*/ 34987 h 3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7026" h="34986">
                  <a:moveTo>
                    <a:pt x="2298" y="34987"/>
                  </a:moveTo>
                  <a:cubicBezTo>
                    <a:pt x="1688" y="34996"/>
                    <a:pt x="1098" y="34758"/>
                    <a:pt x="679" y="34320"/>
                  </a:cubicBezTo>
                  <a:cubicBezTo>
                    <a:pt x="-226" y="33396"/>
                    <a:pt x="-226" y="31910"/>
                    <a:pt x="679" y="30986"/>
                  </a:cubicBezTo>
                  <a:cubicBezTo>
                    <a:pt x="23967" y="6583"/>
                    <a:pt x="57991" y="-4447"/>
                    <a:pt x="91166" y="1649"/>
                  </a:cubicBezTo>
                  <a:lnTo>
                    <a:pt x="214991" y="20699"/>
                  </a:lnTo>
                  <a:cubicBezTo>
                    <a:pt x="216296" y="20890"/>
                    <a:pt x="217191" y="22099"/>
                    <a:pt x="217001" y="23404"/>
                  </a:cubicBezTo>
                  <a:cubicBezTo>
                    <a:pt x="217001" y="23423"/>
                    <a:pt x="216991" y="23442"/>
                    <a:pt x="216991" y="23462"/>
                  </a:cubicBezTo>
                  <a:cubicBezTo>
                    <a:pt x="216791" y="24747"/>
                    <a:pt x="215610" y="25633"/>
                    <a:pt x="214324" y="25462"/>
                  </a:cubicBezTo>
                  <a:lnTo>
                    <a:pt x="90499" y="6412"/>
                  </a:lnTo>
                  <a:cubicBezTo>
                    <a:pt x="58791" y="249"/>
                    <a:pt x="26129" y="10584"/>
                    <a:pt x="3727" y="33844"/>
                  </a:cubicBezTo>
                  <a:cubicBezTo>
                    <a:pt x="3460" y="34434"/>
                    <a:pt x="2927" y="34863"/>
                    <a:pt x="2298" y="34987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5" name="í$ḷîdé"/>
            <p:cNvSpPr/>
            <p:nvPr/>
          </p:nvSpPr>
          <p:spPr>
            <a:xfrm>
              <a:off x="4832524" y="2254912"/>
              <a:ext cx="75712" cy="34685"/>
            </a:xfrm>
            <a:custGeom>
              <a:avLst/>
              <a:gdLst>
                <a:gd name="connsiteX0" fmla="*/ 2374 w 31346"/>
                <a:gd name="connsiteY0" fmla="*/ 14361 h 14360"/>
                <a:gd name="connsiteX1" fmla="*/ 183 w 31346"/>
                <a:gd name="connsiteY1" fmla="*/ 12741 h 14360"/>
                <a:gd name="connsiteX2" fmla="*/ 1393 w 31346"/>
                <a:gd name="connsiteY2" fmla="*/ 9741 h 14360"/>
                <a:gd name="connsiteX3" fmla="*/ 1517 w 31346"/>
                <a:gd name="connsiteY3" fmla="*/ 9694 h 14360"/>
                <a:gd name="connsiteX4" fmla="*/ 28092 w 31346"/>
                <a:gd name="connsiteY4" fmla="*/ 169 h 14360"/>
                <a:gd name="connsiteX5" fmla="*/ 31178 w 31346"/>
                <a:gd name="connsiteY5" fmla="*/ 1511 h 14360"/>
                <a:gd name="connsiteX6" fmla="*/ 29835 w 31346"/>
                <a:gd name="connsiteY6" fmla="*/ 4598 h 14360"/>
                <a:gd name="connsiteX7" fmla="*/ 29711 w 31346"/>
                <a:gd name="connsiteY7" fmla="*/ 4645 h 14360"/>
                <a:gd name="connsiteX8" fmla="*/ 3231 w 31346"/>
                <a:gd name="connsiteY8" fmla="*/ 14170 h 1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346" h="14360">
                  <a:moveTo>
                    <a:pt x="2374" y="14361"/>
                  </a:moveTo>
                  <a:cubicBezTo>
                    <a:pt x="1374" y="14332"/>
                    <a:pt x="498" y="13684"/>
                    <a:pt x="183" y="12741"/>
                  </a:cubicBezTo>
                  <a:cubicBezTo>
                    <a:pt x="-312" y="11579"/>
                    <a:pt x="231" y="10236"/>
                    <a:pt x="1393" y="9741"/>
                  </a:cubicBezTo>
                  <a:cubicBezTo>
                    <a:pt x="1431" y="9722"/>
                    <a:pt x="1479" y="9713"/>
                    <a:pt x="1517" y="9694"/>
                  </a:cubicBezTo>
                  <a:lnTo>
                    <a:pt x="28092" y="169"/>
                  </a:lnTo>
                  <a:cubicBezTo>
                    <a:pt x="29311" y="-317"/>
                    <a:pt x="30701" y="283"/>
                    <a:pt x="31178" y="1511"/>
                  </a:cubicBezTo>
                  <a:cubicBezTo>
                    <a:pt x="31664" y="2731"/>
                    <a:pt x="31063" y="4121"/>
                    <a:pt x="29835" y="4598"/>
                  </a:cubicBezTo>
                  <a:cubicBezTo>
                    <a:pt x="29797" y="4617"/>
                    <a:pt x="29758" y="4636"/>
                    <a:pt x="29711" y="4645"/>
                  </a:cubicBezTo>
                  <a:lnTo>
                    <a:pt x="3231" y="14170"/>
                  </a:ln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6" name="ïṩḷíḍé"/>
            <p:cNvSpPr/>
            <p:nvPr/>
          </p:nvSpPr>
          <p:spPr>
            <a:xfrm>
              <a:off x="4133080" y="2309154"/>
              <a:ext cx="315247" cy="266604"/>
            </a:xfrm>
            <a:custGeom>
              <a:avLst/>
              <a:gdLst>
                <a:gd name="connsiteX0" fmla="*/ 83356 w 130517"/>
                <a:gd name="connsiteY0" fmla="*/ 4858 h 110378"/>
                <a:gd name="connsiteX1" fmla="*/ 127933 w 130517"/>
                <a:gd name="connsiteY1" fmla="*/ 77724 h 110378"/>
                <a:gd name="connsiteX2" fmla="*/ 47066 w 130517"/>
                <a:gd name="connsiteY2" fmla="*/ 105537 h 110378"/>
                <a:gd name="connsiteX3" fmla="*/ 2585 w 130517"/>
                <a:gd name="connsiteY3" fmla="*/ 32576 h 110378"/>
                <a:gd name="connsiteX4" fmla="*/ 83356 w 130517"/>
                <a:gd name="connsiteY4" fmla="*/ 4858 h 110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517" h="110378">
                  <a:moveTo>
                    <a:pt x="83356" y="4858"/>
                  </a:moveTo>
                  <a:cubicBezTo>
                    <a:pt x="118027" y="17336"/>
                    <a:pt x="137935" y="49911"/>
                    <a:pt x="127933" y="77724"/>
                  </a:cubicBezTo>
                  <a:cubicBezTo>
                    <a:pt x="117932" y="105537"/>
                    <a:pt x="81642" y="118015"/>
                    <a:pt x="47066" y="105537"/>
                  </a:cubicBezTo>
                  <a:cubicBezTo>
                    <a:pt x="12490" y="93059"/>
                    <a:pt x="-7417" y="60389"/>
                    <a:pt x="2585" y="32576"/>
                  </a:cubicBezTo>
                  <a:cubicBezTo>
                    <a:pt x="12586" y="4763"/>
                    <a:pt x="48305" y="-7620"/>
                    <a:pt x="83356" y="4858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7" name="îṣľiḓê"/>
            <p:cNvSpPr/>
            <p:nvPr/>
          </p:nvSpPr>
          <p:spPr>
            <a:xfrm>
              <a:off x="4728911" y="2442295"/>
              <a:ext cx="133404" cy="43776"/>
            </a:xfrm>
            <a:custGeom>
              <a:avLst/>
              <a:gdLst>
                <a:gd name="connsiteX0" fmla="*/ 25935 w 55231"/>
                <a:gd name="connsiteY0" fmla="*/ 18030 h 18124"/>
                <a:gd name="connsiteX1" fmla="*/ 218 w 55231"/>
                <a:gd name="connsiteY1" fmla="*/ 3361 h 18124"/>
                <a:gd name="connsiteX2" fmla="*/ 1361 w 55231"/>
                <a:gd name="connsiteY2" fmla="*/ 218 h 18124"/>
                <a:gd name="connsiteX3" fmla="*/ 4504 w 55231"/>
                <a:gd name="connsiteY3" fmla="*/ 1361 h 18124"/>
                <a:gd name="connsiteX4" fmla="*/ 28602 w 55231"/>
                <a:gd name="connsiteY4" fmla="*/ 13172 h 18124"/>
                <a:gd name="connsiteX5" fmla="*/ 51177 w 55231"/>
                <a:gd name="connsiteY5" fmla="*/ 3647 h 18124"/>
                <a:gd name="connsiteX6" fmla="*/ 54510 w 55231"/>
                <a:gd name="connsiteY6" fmla="*/ 3647 h 18124"/>
                <a:gd name="connsiteX7" fmla="*/ 54615 w 55231"/>
                <a:gd name="connsiteY7" fmla="*/ 6876 h 18124"/>
                <a:gd name="connsiteX8" fmla="*/ 54510 w 55231"/>
                <a:gd name="connsiteY8" fmla="*/ 6981 h 18124"/>
                <a:gd name="connsiteX9" fmla="*/ 28888 w 55231"/>
                <a:gd name="connsiteY9" fmla="*/ 18125 h 1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231" h="18124">
                  <a:moveTo>
                    <a:pt x="25935" y="18030"/>
                  </a:moveTo>
                  <a:cubicBezTo>
                    <a:pt x="15258" y="18468"/>
                    <a:pt x="5276" y="12772"/>
                    <a:pt x="218" y="3361"/>
                  </a:cubicBezTo>
                  <a:cubicBezTo>
                    <a:pt x="-325" y="2180"/>
                    <a:pt x="180" y="780"/>
                    <a:pt x="1361" y="218"/>
                  </a:cubicBezTo>
                  <a:cubicBezTo>
                    <a:pt x="2542" y="-325"/>
                    <a:pt x="3942" y="180"/>
                    <a:pt x="4504" y="1361"/>
                  </a:cubicBezTo>
                  <a:cubicBezTo>
                    <a:pt x="9381" y="9838"/>
                    <a:pt x="18915" y="14515"/>
                    <a:pt x="28602" y="13172"/>
                  </a:cubicBezTo>
                  <a:cubicBezTo>
                    <a:pt x="36994" y="12667"/>
                    <a:pt x="44957" y="9305"/>
                    <a:pt x="51177" y="3647"/>
                  </a:cubicBezTo>
                  <a:cubicBezTo>
                    <a:pt x="52101" y="2742"/>
                    <a:pt x="53586" y="2742"/>
                    <a:pt x="54510" y="3647"/>
                  </a:cubicBezTo>
                  <a:cubicBezTo>
                    <a:pt x="55434" y="4514"/>
                    <a:pt x="55472" y="5961"/>
                    <a:pt x="54615" y="6876"/>
                  </a:cubicBezTo>
                  <a:cubicBezTo>
                    <a:pt x="54577" y="6914"/>
                    <a:pt x="54548" y="6952"/>
                    <a:pt x="54510" y="6981"/>
                  </a:cubicBezTo>
                  <a:cubicBezTo>
                    <a:pt x="47538" y="13581"/>
                    <a:pt x="38470" y="17525"/>
                    <a:pt x="28888" y="18125"/>
                  </a:cubicBezTo>
                  <a:close/>
                </a:path>
              </a:pathLst>
            </a:custGeom>
            <a:solidFill>
              <a:srgbClr val="5427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8" name="ïṩḷíḋè"/>
            <p:cNvSpPr/>
            <p:nvPr/>
          </p:nvSpPr>
          <p:spPr>
            <a:xfrm>
              <a:off x="4609843" y="1659368"/>
              <a:ext cx="427862" cy="83596"/>
            </a:xfrm>
            <a:custGeom>
              <a:avLst/>
              <a:gdLst>
                <a:gd name="connsiteX0" fmla="*/ 2365 w 177141"/>
                <a:gd name="connsiteY0" fmla="*/ 34610 h 34610"/>
                <a:gd name="connsiteX1" fmla="*/ 269 w 177141"/>
                <a:gd name="connsiteY1" fmla="*/ 33467 h 34610"/>
                <a:gd name="connsiteX2" fmla="*/ 1222 w 177141"/>
                <a:gd name="connsiteY2" fmla="*/ 30134 h 34610"/>
                <a:gd name="connsiteX3" fmla="*/ 175624 w 177141"/>
                <a:gd name="connsiteY3" fmla="*/ 10226 h 34610"/>
                <a:gd name="connsiteX4" fmla="*/ 177005 w 177141"/>
                <a:gd name="connsiteY4" fmla="*/ 13151 h 34610"/>
                <a:gd name="connsiteX5" fmla="*/ 176958 w 177141"/>
                <a:gd name="connsiteY5" fmla="*/ 13274 h 34610"/>
                <a:gd name="connsiteX6" fmla="*/ 173910 w 177141"/>
                <a:gd name="connsiteY6" fmla="*/ 14703 h 34610"/>
                <a:gd name="connsiteX7" fmla="*/ 3603 w 177141"/>
                <a:gd name="connsiteY7" fmla="*/ 34325 h 34610"/>
                <a:gd name="connsiteX8" fmla="*/ 2365 w 177141"/>
                <a:gd name="connsiteY8" fmla="*/ 34610 h 3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141" h="34610">
                  <a:moveTo>
                    <a:pt x="2365" y="34610"/>
                  </a:moveTo>
                  <a:cubicBezTo>
                    <a:pt x="1517" y="34610"/>
                    <a:pt x="726" y="34182"/>
                    <a:pt x="269" y="33467"/>
                  </a:cubicBezTo>
                  <a:cubicBezTo>
                    <a:pt x="-321" y="32277"/>
                    <a:pt x="88" y="30829"/>
                    <a:pt x="1222" y="30134"/>
                  </a:cubicBezTo>
                  <a:cubicBezTo>
                    <a:pt x="2079" y="30134"/>
                    <a:pt x="93138" y="-21301"/>
                    <a:pt x="175624" y="10226"/>
                  </a:cubicBezTo>
                  <a:cubicBezTo>
                    <a:pt x="176815" y="10655"/>
                    <a:pt x="177434" y="11960"/>
                    <a:pt x="177005" y="13151"/>
                  </a:cubicBezTo>
                  <a:cubicBezTo>
                    <a:pt x="176996" y="13189"/>
                    <a:pt x="176977" y="13236"/>
                    <a:pt x="176958" y="13274"/>
                  </a:cubicBezTo>
                  <a:cubicBezTo>
                    <a:pt x="176510" y="14513"/>
                    <a:pt x="175148" y="15151"/>
                    <a:pt x="173910" y="14703"/>
                  </a:cubicBezTo>
                  <a:cubicBezTo>
                    <a:pt x="93614" y="-16063"/>
                    <a:pt x="4460" y="33753"/>
                    <a:pt x="3603" y="34325"/>
                  </a:cubicBezTo>
                  <a:cubicBezTo>
                    <a:pt x="3212" y="34506"/>
                    <a:pt x="2793" y="34610"/>
                    <a:pt x="2365" y="34610"/>
                  </a:cubicBezTo>
                  <a:close/>
                </a:path>
              </a:pathLst>
            </a:custGeom>
            <a:solidFill>
              <a:srgbClr val="8F5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9" name="îṩļïḋé"/>
            <p:cNvSpPr/>
            <p:nvPr/>
          </p:nvSpPr>
          <p:spPr>
            <a:xfrm>
              <a:off x="3951547" y="1992226"/>
              <a:ext cx="227630" cy="50030"/>
            </a:xfrm>
            <a:custGeom>
              <a:avLst/>
              <a:gdLst>
                <a:gd name="connsiteX0" fmla="*/ 91839 w 94242"/>
                <a:gd name="connsiteY0" fmla="*/ 20628 h 20713"/>
                <a:gd name="connsiteX1" fmla="*/ 90600 w 94242"/>
                <a:gd name="connsiteY1" fmla="*/ 20628 h 20713"/>
                <a:gd name="connsiteX2" fmla="*/ 3256 w 94242"/>
                <a:gd name="connsiteY2" fmla="*/ 9865 h 20713"/>
                <a:gd name="connsiteX3" fmla="*/ 161 w 94242"/>
                <a:gd name="connsiteY3" fmla="*/ 8484 h 20713"/>
                <a:gd name="connsiteX4" fmla="*/ 1542 w 94242"/>
                <a:gd name="connsiteY4" fmla="*/ 5388 h 20713"/>
                <a:gd name="connsiteX5" fmla="*/ 93172 w 94242"/>
                <a:gd name="connsiteY5" fmla="*/ 16723 h 20713"/>
                <a:gd name="connsiteX6" fmla="*/ 93896 w 94242"/>
                <a:gd name="connsiteY6" fmla="*/ 19875 h 20713"/>
                <a:gd name="connsiteX7" fmla="*/ 93839 w 94242"/>
                <a:gd name="connsiteY7" fmla="*/ 19961 h 20713"/>
                <a:gd name="connsiteX8" fmla="*/ 91839 w 94242"/>
                <a:gd name="connsiteY8" fmla="*/ 20628 h 2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42" h="20713">
                  <a:moveTo>
                    <a:pt x="91839" y="20628"/>
                  </a:moveTo>
                  <a:cubicBezTo>
                    <a:pt x="91429" y="20742"/>
                    <a:pt x="91010" y="20742"/>
                    <a:pt x="90600" y="20628"/>
                  </a:cubicBezTo>
                  <a:cubicBezTo>
                    <a:pt x="64511" y="4293"/>
                    <a:pt x="32526" y="349"/>
                    <a:pt x="3256" y="9865"/>
                  </a:cubicBezTo>
                  <a:cubicBezTo>
                    <a:pt x="2018" y="10341"/>
                    <a:pt x="637" y="9722"/>
                    <a:pt x="161" y="8484"/>
                  </a:cubicBezTo>
                  <a:cubicBezTo>
                    <a:pt x="-316" y="7245"/>
                    <a:pt x="303" y="5864"/>
                    <a:pt x="1542" y="5388"/>
                  </a:cubicBezTo>
                  <a:cubicBezTo>
                    <a:pt x="32250" y="-4671"/>
                    <a:pt x="65845" y="-508"/>
                    <a:pt x="93172" y="16723"/>
                  </a:cubicBezTo>
                  <a:cubicBezTo>
                    <a:pt x="94239" y="17389"/>
                    <a:pt x="94563" y="18799"/>
                    <a:pt x="93896" y="19875"/>
                  </a:cubicBezTo>
                  <a:cubicBezTo>
                    <a:pt x="93877" y="19904"/>
                    <a:pt x="93858" y="19933"/>
                    <a:pt x="93839" y="19961"/>
                  </a:cubicBezTo>
                  <a:cubicBezTo>
                    <a:pt x="93344" y="20523"/>
                    <a:pt x="92572" y="20780"/>
                    <a:pt x="91839" y="20628"/>
                  </a:cubicBezTo>
                  <a:close/>
                </a:path>
              </a:pathLst>
            </a:custGeom>
            <a:solidFill>
              <a:srgbClr val="8F5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360" name="ïṣ1íḓe"/>
            <p:cNvGrpSpPr/>
            <p:nvPr/>
          </p:nvGrpSpPr>
          <p:grpSpPr>
            <a:xfrm>
              <a:off x="4752075" y="2125194"/>
              <a:ext cx="238637" cy="239634"/>
              <a:chOff x="5087816" y="2955169"/>
              <a:chExt cx="98799" cy="99212"/>
            </a:xfrm>
            <a:solidFill>
              <a:srgbClr val="FFFFFF"/>
            </a:solidFill>
          </p:grpSpPr>
          <p:sp>
            <p:nvSpPr>
              <p:cNvPr id="410" name="îṣḻîḋé"/>
              <p:cNvSpPr/>
              <p:nvPr/>
            </p:nvSpPr>
            <p:spPr>
              <a:xfrm>
                <a:off x="5087816" y="2982091"/>
                <a:ext cx="21388" cy="72289"/>
              </a:xfrm>
              <a:custGeom>
                <a:avLst/>
                <a:gdLst>
                  <a:gd name="connsiteX0" fmla="*/ 2439 w 21388"/>
                  <a:gd name="connsiteY0" fmla="*/ 72290 h 72289"/>
                  <a:gd name="connsiteX1" fmla="*/ 1867 w 21388"/>
                  <a:gd name="connsiteY1" fmla="*/ 72290 h 72289"/>
                  <a:gd name="connsiteX2" fmla="*/ 57 w 21388"/>
                  <a:gd name="connsiteY2" fmla="*/ 69451 h 72289"/>
                  <a:gd name="connsiteX3" fmla="*/ 57 w 21388"/>
                  <a:gd name="connsiteY3" fmla="*/ 69432 h 72289"/>
                  <a:gd name="connsiteX4" fmla="*/ 16726 w 21388"/>
                  <a:gd name="connsiteY4" fmla="*/ 1805 h 72289"/>
                  <a:gd name="connsiteX5" fmla="*/ 19441 w 21388"/>
                  <a:gd name="connsiteY5" fmla="*/ 52 h 72289"/>
                  <a:gd name="connsiteX6" fmla="*/ 19584 w 21388"/>
                  <a:gd name="connsiteY6" fmla="*/ 90 h 72289"/>
                  <a:gd name="connsiteX7" fmla="*/ 21336 w 21388"/>
                  <a:gd name="connsiteY7" fmla="*/ 2805 h 72289"/>
                  <a:gd name="connsiteX8" fmla="*/ 21298 w 21388"/>
                  <a:gd name="connsiteY8" fmla="*/ 2948 h 72289"/>
                  <a:gd name="connsiteX9" fmla="*/ 4725 w 21388"/>
                  <a:gd name="connsiteY9" fmla="*/ 70575 h 72289"/>
                  <a:gd name="connsiteX10" fmla="*/ 2439 w 21388"/>
                  <a:gd name="connsiteY10" fmla="*/ 72290 h 72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388" h="72289">
                    <a:moveTo>
                      <a:pt x="2439" y="72290"/>
                    </a:moveTo>
                    <a:lnTo>
                      <a:pt x="1867" y="72290"/>
                    </a:lnTo>
                    <a:cubicBezTo>
                      <a:pt x="581" y="72004"/>
                      <a:pt x="-228" y="70737"/>
                      <a:pt x="57" y="69451"/>
                    </a:cubicBezTo>
                    <a:cubicBezTo>
                      <a:pt x="57" y="69442"/>
                      <a:pt x="57" y="69442"/>
                      <a:pt x="57" y="69432"/>
                    </a:cubicBezTo>
                    <a:lnTo>
                      <a:pt x="16726" y="1805"/>
                    </a:lnTo>
                    <a:cubicBezTo>
                      <a:pt x="16993" y="567"/>
                      <a:pt x="18212" y="-214"/>
                      <a:pt x="19441" y="52"/>
                    </a:cubicBezTo>
                    <a:cubicBezTo>
                      <a:pt x="19488" y="62"/>
                      <a:pt x="19536" y="81"/>
                      <a:pt x="19584" y="90"/>
                    </a:cubicBezTo>
                    <a:cubicBezTo>
                      <a:pt x="20822" y="357"/>
                      <a:pt x="21603" y="1576"/>
                      <a:pt x="21336" y="2805"/>
                    </a:cubicBezTo>
                    <a:cubicBezTo>
                      <a:pt x="21327" y="2853"/>
                      <a:pt x="21308" y="2900"/>
                      <a:pt x="21298" y="2948"/>
                    </a:cubicBezTo>
                    <a:lnTo>
                      <a:pt x="4725" y="70575"/>
                    </a:lnTo>
                    <a:cubicBezTo>
                      <a:pt x="4401" y="71575"/>
                      <a:pt x="3486" y="72261"/>
                      <a:pt x="2439" y="722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11" name="íslîḋe"/>
              <p:cNvSpPr/>
              <p:nvPr/>
            </p:nvSpPr>
            <p:spPr>
              <a:xfrm>
                <a:off x="5106300" y="3004227"/>
                <a:ext cx="12296" cy="46940"/>
              </a:xfrm>
              <a:custGeom>
                <a:avLst/>
                <a:gdLst>
                  <a:gd name="connsiteX0" fmla="*/ 1957 w 12296"/>
                  <a:gd name="connsiteY0" fmla="*/ 46916 h 46940"/>
                  <a:gd name="connsiteX1" fmla="*/ 1957 w 12296"/>
                  <a:gd name="connsiteY1" fmla="*/ 46916 h 46940"/>
                  <a:gd name="connsiteX2" fmla="*/ 24 w 12296"/>
                  <a:gd name="connsiteY2" fmla="*/ 44325 h 46940"/>
                  <a:gd name="connsiteX3" fmla="*/ 53 w 12296"/>
                  <a:gd name="connsiteY3" fmla="*/ 44153 h 46940"/>
                  <a:gd name="connsiteX4" fmla="*/ 7577 w 12296"/>
                  <a:gd name="connsiteY4" fmla="*/ 1957 h 46940"/>
                  <a:gd name="connsiteX5" fmla="*/ 10168 w 12296"/>
                  <a:gd name="connsiteY5" fmla="*/ 24 h 46940"/>
                  <a:gd name="connsiteX6" fmla="*/ 10339 w 12296"/>
                  <a:gd name="connsiteY6" fmla="*/ 53 h 46940"/>
                  <a:gd name="connsiteX7" fmla="*/ 12273 w 12296"/>
                  <a:gd name="connsiteY7" fmla="*/ 2643 h 46940"/>
                  <a:gd name="connsiteX8" fmla="*/ 12245 w 12296"/>
                  <a:gd name="connsiteY8" fmla="*/ 2815 h 46940"/>
                  <a:gd name="connsiteX9" fmla="*/ 4720 w 12296"/>
                  <a:gd name="connsiteY9" fmla="*/ 45011 h 46940"/>
                  <a:gd name="connsiteX10" fmla="*/ 1957 w 12296"/>
                  <a:gd name="connsiteY10" fmla="*/ 46916 h 46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296" h="46940">
                    <a:moveTo>
                      <a:pt x="1957" y="46916"/>
                    </a:moveTo>
                    <a:lnTo>
                      <a:pt x="1957" y="46916"/>
                    </a:lnTo>
                    <a:cubicBezTo>
                      <a:pt x="710" y="46735"/>
                      <a:pt x="-157" y="45572"/>
                      <a:pt x="24" y="44325"/>
                    </a:cubicBezTo>
                    <a:cubicBezTo>
                      <a:pt x="33" y="44268"/>
                      <a:pt x="43" y="44210"/>
                      <a:pt x="53" y="44153"/>
                    </a:cubicBezTo>
                    <a:lnTo>
                      <a:pt x="7577" y="1957"/>
                    </a:lnTo>
                    <a:cubicBezTo>
                      <a:pt x="7758" y="710"/>
                      <a:pt x="8920" y="-157"/>
                      <a:pt x="10168" y="24"/>
                    </a:cubicBezTo>
                    <a:cubicBezTo>
                      <a:pt x="10225" y="33"/>
                      <a:pt x="10282" y="43"/>
                      <a:pt x="10339" y="53"/>
                    </a:cubicBezTo>
                    <a:cubicBezTo>
                      <a:pt x="11587" y="233"/>
                      <a:pt x="12454" y="1395"/>
                      <a:pt x="12273" y="2643"/>
                    </a:cubicBezTo>
                    <a:cubicBezTo>
                      <a:pt x="12264" y="2700"/>
                      <a:pt x="12254" y="2758"/>
                      <a:pt x="12245" y="2815"/>
                    </a:cubicBezTo>
                    <a:lnTo>
                      <a:pt x="4720" y="45011"/>
                    </a:lnTo>
                    <a:cubicBezTo>
                      <a:pt x="4434" y="46268"/>
                      <a:pt x="3234" y="47096"/>
                      <a:pt x="1957" y="469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12" name="íṣļîdé"/>
              <p:cNvSpPr/>
              <p:nvPr/>
            </p:nvSpPr>
            <p:spPr>
              <a:xfrm>
                <a:off x="5156697" y="2955169"/>
                <a:ext cx="16577" cy="59112"/>
              </a:xfrm>
              <a:custGeom>
                <a:avLst/>
                <a:gdLst>
                  <a:gd name="connsiteX0" fmla="*/ 2423 w 16577"/>
                  <a:gd name="connsiteY0" fmla="*/ 59112 h 59112"/>
                  <a:gd name="connsiteX1" fmla="*/ 1851 w 16577"/>
                  <a:gd name="connsiteY1" fmla="*/ 59112 h 59112"/>
                  <a:gd name="connsiteX2" fmla="*/ 42 w 16577"/>
                  <a:gd name="connsiteY2" fmla="*/ 56350 h 59112"/>
                  <a:gd name="connsiteX3" fmla="*/ 11948 w 16577"/>
                  <a:gd name="connsiteY3" fmla="*/ 1867 h 59112"/>
                  <a:gd name="connsiteX4" fmla="*/ 14615 w 16577"/>
                  <a:gd name="connsiteY4" fmla="*/ 38 h 59112"/>
                  <a:gd name="connsiteX5" fmla="*/ 14710 w 16577"/>
                  <a:gd name="connsiteY5" fmla="*/ 57 h 59112"/>
                  <a:gd name="connsiteX6" fmla="*/ 16539 w 16577"/>
                  <a:gd name="connsiteY6" fmla="*/ 2724 h 59112"/>
                  <a:gd name="connsiteX7" fmla="*/ 16520 w 16577"/>
                  <a:gd name="connsiteY7" fmla="*/ 2820 h 59112"/>
                  <a:gd name="connsiteX8" fmla="*/ 4709 w 16577"/>
                  <a:gd name="connsiteY8" fmla="*/ 57303 h 59112"/>
                  <a:gd name="connsiteX9" fmla="*/ 2423 w 16577"/>
                  <a:gd name="connsiteY9" fmla="*/ 59112 h 59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577" h="59112">
                    <a:moveTo>
                      <a:pt x="2423" y="59112"/>
                    </a:moveTo>
                    <a:lnTo>
                      <a:pt x="1851" y="59112"/>
                    </a:lnTo>
                    <a:cubicBezTo>
                      <a:pt x="604" y="58827"/>
                      <a:pt x="-196" y="57607"/>
                      <a:pt x="42" y="56350"/>
                    </a:cubicBezTo>
                    <a:lnTo>
                      <a:pt x="11948" y="1867"/>
                    </a:lnTo>
                    <a:cubicBezTo>
                      <a:pt x="12177" y="629"/>
                      <a:pt x="13367" y="-190"/>
                      <a:pt x="14615" y="38"/>
                    </a:cubicBezTo>
                    <a:cubicBezTo>
                      <a:pt x="14644" y="48"/>
                      <a:pt x="14682" y="48"/>
                      <a:pt x="14710" y="57"/>
                    </a:cubicBezTo>
                    <a:cubicBezTo>
                      <a:pt x="15949" y="286"/>
                      <a:pt x="16768" y="1477"/>
                      <a:pt x="16539" y="2724"/>
                    </a:cubicBezTo>
                    <a:cubicBezTo>
                      <a:pt x="16530" y="2753"/>
                      <a:pt x="16530" y="2791"/>
                      <a:pt x="16520" y="2820"/>
                    </a:cubicBezTo>
                    <a:lnTo>
                      <a:pt x="4709" y="57303"/>
                    </a:lnTo>
                    <a:cubicBezTo>
                      <a:pt x="4452" y="58360"/>
                      <a:pt x="3509" y="59103"/>
                      <a:pt x="2423" y="591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13" name="íš1ídé"/>
              <p:cNvSpPr/>
              <p:nvPr/>
            </p:nvSpPr>
            <p:spPr>
              <a:xfrm>
                <a:off x="5172403" y="2991964"/>
                <a:ext cx="14213" cy="47177"/>
              </a:xfrm>
              <a:custGeom>
                <a:avLst/>
                <a:gdLst>
                  <a:gd name="connsiteX0" fmla="*/ 2434 w 14213"/>
                  <a:gd name="connsiteY0" fmla="*/ 47177 h 47177"/>
                  <a:gd name="connsiteX1" fmla="*/ 1957 w 14213"/>
                  <a:gd name="connsiteY1" fmla="*/ 47177 h 47177"/>
                  <a:gd name="connsiteX2" fmla="*/ 24 w 14213"/>
                  <a:gd name="connsiteY2" fmla="*/ 44587 h 47177"/>
                  <a:gd name="connsiteX3" fmla="*/ 53 w 14213"/>
                  <a:gd name="connsiteY3" fmla="*/ 44415 h 47177"/>
                  <a:gd name="connsiteX4" fmla="*/ 9578 w 14213"/>
                  <a:gd name="connsiteY4" fmla="*/ 1838 h 47177"/>
                  <a:gd name="connsiteX5" fmla="*/ 12340 w 14213"/>
                  <a:gd name="connsiteY5" fmla="*/ 29 h 47177"/>
                  <a:gd name="connsiteX6" fmla="*/ 14159 w 14213"/>
                  <a:gd name="connsiteY6" fmla="*/ 2867 h 47177"/>
                  <a:gd name="connsiteX7" fmla="*/ 14149 w 14213"/>
                  <a:gd name="connsiteY7" fmla="*/ 2886 h 47177"/>
                  <a:gd name="connsiteX8" fmla="*/ 4624 w 14213"/>
                  <a:gd name="connsiteY8" fmla="*/ 45368 h 47177"/>
                  <a:gd name="connsiteX9" fmla="*/ 2434 w 14213"/>
                  <a:gd name="connsiteY9" fmla="*/ 47177 h 47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213" h="47177">
                    <a:moveTo>
                      <a:pt x="2434" y="47177"/>
                    </a:moveTo>
                    <a:lnTo>
                      <a:pt x="1957" y="47177"/>
                    </a:lnTo>
                    <a:cubicBezTo>
                      <a:pt x="710" y="46996"/>
                      <a:pt x="-157" y="45834"/>
                      <a:pt x="24" y="44587"/>
                    </a:cubicBezTo>
                    <a:cubicBezTo>
                      <a:pt x="33" y="44529"/>
                      <a:pt x="43" y="44472"/>
                      <a:pt x="53" y="44415"/>
                    </a:cubicBezTo>
                    <a:lnTo>
                      <a:pt x="9578" y="1838"/>
                    </a:lnTo>
                    <a:cubicBezTo>
                      <a:pt x="9901" y="619"/>
                      <a:pt x="11092" y="-162"/>
                      <a:pt x="12340" y="29"/>
                    </a:cubicBezTo>
                    <a:cubicBezTo>
                      <a:pt x="13626" y="314"/>
                      <a:pt x="14435" y="1581"/>
                      <a:pt x="14159" y="2867"/>
                    </a:cubicBezTo>
                    <a:cubicBezTo>
                      <a:pt x="14149" y="2877"/>
                      <a:pt x="14149" y="2877"/>
                      <a:pt x="14149" y="2886"/>
                    </a:cubicBezTo>
                    <a:lnTo>
                      <a:pt x="4624" y="45368"/>
                    </a:lnTo>
                    <a:cubicBezTo>
                      <a:pt x="4377" y="46387"/>
                      <a:pt x="3481" y="47120"/>
                      <a:pt x="2434" y="4717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361" name="iş1iḑê"/>
            <p:cNvSpPr/>
            <p:nvPr/>
          </p:nvSpPr>
          <p:spPr>
            <a:xfrm>
              <a:off x="4180063" y="2352595"/>
              <a:ext cx="167832" cy="113462"/>
            </a:xfrm>
            <a:custGeom>
              <a:avLst/>
              <a:gdLst>
                <a:gd name="connsiteX0" fmla="*/ 4182 w 69485"/>
                <a:gd name="connsiteY0" fmla="*/ 46975 h 46975"/>
                <a:gd name="connsiteX1" fmla="*/ 1992 w 69485"/>
                <a:gd name="connsiteY1" fmla="*/ 45356 h 46975"/>
                <a:gd name="connsiteX2" fmla="*/ 13421 w 69485"/>
                <a:gd name="connsiteY2" fmla="*/ 6208 h 46975"/>
                <a:gd name="connsiteX3" fmla="*/ 68476 w 69485"/>
                <a:gd name="connsiteY3" fmla="*/ 11161 h 46975"/>
                <a:gd name="connsiteX4" fmla="*/ 69047 w 69485"/>
                <a:gd name="connsiteY4" fmla="*/ 14495 h 46975"/>
                <a:gd name="connsiteX5" fmla="*/ 65714 w 69485"/>
                <a:gd name="connsiteY5" fmla="*/ 15066 h 46975"/>
                <a:gd name="connsiteX6" fmla="*/ 16088 w 69485"/>
                <a:gd name="connsiteY6" fmla="*/ 10209 h 46975"/>
                <a:gd name="connsiteX7" fmla="*/ 6563 w 69485"/>
                <a:gd name="connsiteY7" fmla="*/ 43736 h 46975"/>
                <a:gd name="connsiteX8" fmla="*/ 5135 w 69485"/>
                <a:gd name="connsiteY8" fmla="*/ 46785 h 4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485" h="46975">
                  <a:moveTo>
                    <a:pt x="4182" y="46975"/>
                  </a:moveTo>
                  <a:cubicBezTo>
                    <a:pt x="3192" y="46918"/>
                    <a:pt x="2334" y="46289"/>
                    <a:pt x="1992" y="45356"/>
                  </a:cubicBezTo>
                  <a:cubicBezTo>
                    <a:pt x="1992" y="45356"/>
                    <a:pt x="-7057" y="20019"/>
                    <a:pt x="13421" y="6208"/>
                  </a:cubicBezTo>
                  <a:cubicBezTo>
                    <a:pt x="37425" y="-9889"/>
                    <a:pt x="67238" y="10304"/>
                    <a:pt x="68476" y="11161"/>
                  </a:cubicBezTo>
                  <a:cubicBezTo>
                    <a:pt x="69552" y="11923"/>
                    <a:pt x="69809" y="13418"/>
                    <a:pt x="69047" y="14495"/>
                  </a:cubicBezTo>
                  <a:cubicBezTo>
                    <a:pt x="68286" y="15571"/>
                    <a:pt x="66790" y="15828"/>
                    <a:pt x="65714" y="15066"/>
                  </a:cubicBezTo>
                  <a:cubicBezTo>
                    <a:pt x="65714" y="15066"/>
                    <a:pt x="37139" y="-3984"/>
                    <a:pt x="16088" y="10209"/>
                  </a:cubicBezTo>
                  <a:cubicBezTo>
                    <a:pt x="-1342" y="21829"/>
                    <a:pt x="6563" y="43546"/>
                    <a:pt x="6563" y="43736"/>
                  </a:cubicBezTo>
                  <a:cubicBezTo>
                    <a:pt x="7011" y="44975"/>
                    <a:pt x="6373" y="46337"/>
                    <a:pt x="5135" y="46785"/>
                  </a:cubicBezTo>
                  <a:close/>
                </a:path>
              </a:pathLst>
            </a:custGeom>
            <a:solidFill>
              <a:srgbClr val="5427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2" name="îśḻiḑe"/>
            <p:cNvSpPr/>
            <p:nvPr/>
          </p:nvSpPr>
          <p:spPr>
            <a:xfrm>
              <a:off x="5368068" y="5089132"/>
              <a:ext cx="351152" cy="285401"/>
            </a:xfrm>
            <a:custGeom>
              <a:avLst/>
              <a:gdLst>
                <a:gd name="connsiteX0" fmla="*/ 143554 w 145382"/>
                <a:gd name="connsiteY0" fmla="*/ 118160 h 118160"/>
                <a:gd name="connsiteX1" fmla="*/ 142125 w 145382"/>
                <a:gd name="connsiteY1" fmla="*/ 117684 h 118160"/>
                <a:gd name="connsiteX2" fmla="*/ 679 w 145382"/>
                <a:gd name="connsiteY2" fmla="*/ 3955 h 118160"/>
                <a:gd name="connsiteX3" fmla="*/ 679 w 145382"/>
                <a:gd name="connsiteY3" fmla="*/ 622 h 118160"/>
                <a:gd name="connsiteX4" fmla="*/ 4108 w 145382"/>
                <a:gd name="connsiteY4" fmla="*/ 622 h 118160"/>
                <a:gd name="connsiteX5" fmla="*/ 144697 w 145382"/>
                <a:gd name="connsiteY5" fmla="*/ 113493 h 118160"/>
                <a:gd name="connsiteX6" fmla="*/ 144697 w 145382"/>
                <a:gd name="connsiteY6" fmla="*/ 116922 h 118160"/>
                <a:gd name="connsiteX7" fmla="*/ 143554 w 145382"/>
                <a:gd name="connsiteY7" fmla="*/ 118160 h 11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382" h="118160">
                  <a:moveTo>
                    <a:pt x="143554" y="118160"/>
                  </a:moveTo>
                  <a:cubicBezTo>
                    <a:pt x="143039" y="118151"/>
                    <a:pt x="142544" y="117979"/>
                    <a:pt x="142125" y="117684"/>
                  </a:cubicBezTo>
                  <a:lnTo>
                    <a:pt x="679" y="3955"/>
                  </a:lnTo>
                  <a:cubicBezTo>
                    <a:pt x="-226" y="3032"/>
                    <a:pt x="-226" y="1546"/>
                    <a:pt x="679" y="622"/>
                  </a:cubicBezTo>
                  <a:cubicBezTo>
                    <a:pt x="1669" y="-207"/>
                    <a:pt x="3117" y="-207"/>
                    <a:pt x="4108" y="622"/>
                  </a:cubicBezTo>
                  <a:lnTo>
                    <a:pt x="144697" y="113493"/>
                  </a:lnTo>
                  <a:cubicBezTo>
                    <a:pt x="145611" y="114455"/>
                    <a:pt x="145611" y="115960"/>
                    <a:pt x="144697" y="116922"/>
                  </a:cubicBezTo>
                  <a:cubicBezTo>
                    <a:pt x="144477" y="117465"/>
                    <a:pt x="144077" y="117903"/>
                    <a:pt x="143554" y="118160"/>
                  </a:cubicBezTo>
                  <a:close/>
                </a:path>
              </a:pathLst>
            </a:custGeom>
            <a:solidFill>
              <a:srgbClr val="5427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3" name="iṩlide"/>
            <p:cNvSpPr/>
            <p:nvPr/>
          </p:nvSpPr>
          <p:spPr>
            <a:xfrm>
              <a:off x="5469366" y="5068049"/>
              <a:ext cx="352319" cy="285553"/>
            </a:xfrm>
            <a:custGeom>
              <a:avLst/>
              <a:gdLst>
                <a:gd name="connsiteX0" fmla="*/ 143716 w 145865"/>
                <a:gd name="connsiteY0" fmla="*/ 118221 h 118223"/>
                <a:gd name="connsiteX1" fmla="*/ 142192 w 145865"/>
                <a:gd name="connsiteY1" fmla="*/ 117744 h 118223"/>
                <a:gd name="connsiteX2" fmla="*/ 745 w 145865"/>
                <a:gd name="connsiteY2" fmla="*/ 4111 h 118223"/>
                <a:gd name="connsiteX3" fmla="*/ 650 w 145865"/>
                <a:gd name="connsiteY3" fmla="*/ 749 h 118223"/>
                <a:gd name="connsiteX4" fmla="*/ 3698 w 145865"/>
                <a:gd name="connsiteY4" fmla="*/ 396 h 118223"/>
                <a:gd name="connsiteX5" fmla="*/ 145144 w 145865"/>
                <a:gd name="connsiteY5" fmla="*/ 114030 h 118223"/>
                <a:gd name="connsiteX6" fmla="*/ 145249 w 145865"/>
                <a:gd name="connsiteY6" fmla="*/ 117259 h 118223"/>
                <a:gd name="connsiteX7" fmla="*/ 145144 w 145865"/>
                <a:gd name="connsiteY7" fmla="*/ 117363 h 118223"/>
                <a:gd name="connsiteX8" fmla="*/ 143716 w 145865"/>
                <a:gd name="connsiteY8" fmla="*/ 118221 h 11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865" h="118223">
                  <a:moveTo>
                    <a:pt x="143716" y="118221"/>
                  </a:moveTo>
                  <a:cubicBezTo>
                    <a:pt x="143163" y="118249"/>
                    <a:pt x="142630" y="118078"/>
                    <a:pt x="142192" y="117744"/>
                  </a:cubicBezTo>
                  <a:lnTo>
                    <a:pt x="745" y="4111"/>
                  </a:lnTo>
                  <a:cubicBezTo>
                    <a:pt x="-207" y="3206"/>
                    <a:pt x="-255" y="1701"/>
                    <a:pt x="650" y="749"/>
                  </a:cubicBezTo>
                  <a:cubicBezTo>
                    <a:pt x="1441" y="-99"/>
                    <a:pt x="2736" y="-242"/>
                    <a:pt x="3698" y="396"/>
                  </a:cubicBezTo>
                  <a:lnTo>
                    <a:pt x="145144" y="114030"/>
                  </a:lnTo>
                  <a:cubicBezTo>
                    <a:pt x="146068" y="114896"/>
                    <a:pt x="146106" y="116344"/>
                    <a:pt x="145249" y="117259"/>
                  </a:cubicBezTo>
                  <a:cubicBezTo>
                    <a:pt x="145211" y="117297"/>
                    <a:pt x="145182" y="117335"/>
                    <a:pt x="145144" y="117363"/>
                  </a:cubicBezTo>
                  <a:cubicBezTo>
                    <a:pt x="144782" y="117811"/>
                    <a:pt x="144277" y="118116"/>
                    <a:pt x="143716" y="118221"/>
                  </a:cubicBezTo>
                  <a:close/>
                </a:path>
              </a:pathLst>
            </a:custGeom>
            <a:solidFill>
              <a:srgbClr val="5427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4" name="işlíḑé"/>
            <p:cNvSpPr/>
            <p:nvPr/>
          </p:nvSpPr>
          <p:spPr>
            <a:xfrm>
              <a:off x="5557641" y="5054571"/>
              <a:ext cx="353239" cy="285736"/>
            </a:xfrm>
            <a:custGeom>
              <a:avLst/>
              <a:gdLst>
                <a:gd name="connsiteX0" fmla="*/ 143649 w 146246"/>
                <a:gd name="connsiteY0" fmla="*/ 118277 h 118299"/>
                <a:gd name="connsiteX1" fmla="*/ 142220 w 146246"/>
                <a:gd name="connsiteY1" fmla="*/ 117705 h 118299"/>
                <a:gd name="connsiteX2" fmla="*/ 679 w 146246"/>
                <a:gd name="connsiteY2" fmla="*/ 3977 h 118299"/>
                <a:gd name="connsiteX3" fmla="*/ 679 w 146246"/>
                <a:gd name="connsiteY3" fmla="*/ 643 h 118299"/>
                <a:gd name="connsiteX4" fmla="*/ 4012 w 146246"/>
                <a:gd name="connsiteY4" fmla="*/ 643 h 118299"/>
                <a:gd name="connsiteX5" fmla="*/ 145554 w 146246"/>
                <a:gd name="connsiteY5" fmla="*/ 114276 h 118299"/>
                <a:gd name="connsiteX6" fmla="*/ 145554 w 146246"/>
                <a:gd name="connsiteY6" fmla="*/ 117705 h 118299"/>
                <a:gd name="connsiteX7" fmla="*/ 143649 w 146246"/>
                <a:gd name="connsiteY7" fmla="*/ 118277 h 118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246" h="118299">
                  <a:moveTo>
                    <a:pt x="143649" y="118277"/>
                  </a:moveTo>
                  <a:cubicBezTo>
                    <a:pt x="143116" y="118277"/>
                    <a:pt x="142611" y="118067"/>
                    <a:pt x="142220" y="117705"/>
                  </a:cubicBezTo>
                  <a:lnTo>
                    <a:pt x="679" y="3977"/>
                  </a:lnTo>
                  <a:cubicBezTo>
                    <a:pt x="-226" y="3053"/>
                    <a:pt x="-226" y="1567"/>
                    <a:pt x="679" y="643"/>
                  </a:cubicBezTo>
                  <a:cubicBezTo>
                    <a:pt x="1622" y="-214"/>
                    <a:pt x="3070" y="-214"/>
                    <a:pt x="4012" y="643"/>
                  </a:cubicBezTo>
                  <a:lnTo>
                    <a:pt x="145554" y="114276"/>
                  </a:lnTo>
                  <a:cubicBezTo>
                    <a:pt x="146478" y="115238"/>
                    <a:pt x="146478" y="116743"/>
                    <a:pt x="145554" y="117705"/>
                  </a:cubicBezTo>
                  <a:cubicBezTo>
                    <a:pt x="145030" y="118162"/>
                    <a:pt x="144335" y="118372"/>
                    <a:pt x="143649" y="118277"/>
                  </a:cubicBezTo>
                  <a:close/>
                </a:path>
              </a:pathLst>
            </a:custGeom>
            <a:solidFill>
              <a:srgbClr val="5427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5" name="iSļîďê"/>
            <p:cNvSpPr/>
            <p:nvPr/>
          </p:nvSpPr>
          <p:spPr>
            <a:xfrm>
              <a:off x="5199057" y="5224094"/>
              <a:ext cx="254250" cy="116158"/>
            </a:xfrm>
            <a:custGeom>
              <a:avLst/>
              <a:gdLst>
                <a:gd name="connsiteX0" fmla="*/ 2262 w 105263"/>
                <a:gd name="connsiteY0" fmla="*/ 48091 h 48091"/>
                <a:gd name="connsiteX1" fmla="*/ 643 w 105263"/>
                <a:gd name="connsiteY1" fmla="*/ 47520 h 48091"/>
                <a:gd name="connsiteX2" fmla="*/ 643 w 105263"/>
                <a:gd name="connsiteY2" fmla="*/ 44186 h 48091"/>
                <a:gd name="connsiteX3" fmla="*/ 23027 w 105263"/>
                <a:gd name="connsiteY3" fmla="*/ 17611 h 48091"/>
                <a:gd name="connsiteX4" fmla="*/ 85987 w 105263"/>
                <a:gd name="connsiteY4" fmla="*/ 7038 h 48091"/>
                <a:gd name="connsiteX5" fmla="*/ 104085 w 105263"/>
                <a:gd name="connsiteY5" fmla="*/ 17706 h 48091"/>
                <a:gd name="connsiteX6" fmla="*/ 104942 w 105263"/>
                <a:gd name="connsiteY6" fmla="*/ 21040 h 48091"/>
                <a:gd name="connsiteX7" fmla="*/ 101608 w 105263"/>
                <a:gd name="connsiteY7" fmla="*/ 21802 h 48091"/>
                <a:gd name="connsiteX8" fmla="*/ 83606 w 105263"/>
                <a:gd name="connsiteY8" fmla="*/ 11134 h 48091"/>
                <a:gd name="connsiteX9" fmla="*/ 26456 w 105263"/>
                <a:gd name="connsiteY9" fmla="*/ 20659 h 48091"/>
                <a:gd name="connsiteX10" fmla="*/ 3977 w 105263"/>
                <a:gd name="connsiteY10" fmla="*/ 47043 h 48091"/>
                <a:gd name="connsiteX11" fmla="*/ 2262 w 105263"/>
                <a:gd name="connsiteY11" fmla="*/ 48091 h 4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263" h="48091">
                  <a:moveTo>
                    <a:pt x="2262" y="48091"/>
                  </a:moveTo>
                  <a:cubicBezTo>
                    <a:pt x="1672" y="48091"/>
                    <a:pt x="1100" y="47891"/>
                    <a:pt x="643" y="47520"/>
                  </a:cubicBezTo>
                  <a:cubicBezTo>
                    <a:pt x="-214" y="46577"/>
                    <a:pt x="-214" y="45129"/>
                    <a:pt x="643" y="44186"/>
                  </a:cubicBezTo>
                  <a:lnTo>
                    <a:pt x="23027" y="17611"/>
                  </a:lnTo>
                  <a:cubicBezTo>
                    <a:pt x="38533" y="-953"/>
                    <a:pt x="65260" y="-5449"/>
                    <a:pt x="85987" y="7038"/>
                  </a:cubicBezTo>
                  <a:lnTo>
                    <a:pt x="104085" y="17706"/>
                  </a:lnTo>
                  <a:cubicBezTo>
                    <a:pt x="105218" y="18402"/>
                    <a:pt x="105599" y="19878"/>
                    <a:pt x="104942" y="21040"/>
                  </a:cubicBezTo>
                  <a:cubicBezTo>
                    <a:pt x="104189" y="22107"/>
                    <a:pt x="102751" y="22431"/>
                    <a:pt x="101608" y="21802"/>
                  </a:cubicBezTo>
                  <a:lnTo>
                    <a:pt x="83606" y="11134"/>
                  </a:lnTo>
                  <a:cubicBezTo>
                    <a:pt x="64813" y="-191"/>
                    <a:pt x="40562" y="3848"/>
                    <a:pt x="26456" y="20659"/>
                  </a:cubicBezTo>
                  <a:lnTo>
                    <a:pt x="3977" y="47043"/>
                  </a:lnTo>
                  <a:cubicBezTo>
                    <a:pt x="3586" y="47624"/>
                    <a:pt x="2958" y="48015"/>
                    <a:pt x="2262" y="48091"/>
                  </a:cubicBezTo>
                  <a:close/>
                </a:path>
              </a:pathLst>
            </a:custGeom>
            <a:solidFill>
              <a:srgbClr val="5427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6" name="i$ļíḋè"/>
            <p:cNvSpPr/>
            <p:nvPr/>
          </p:nvSpPr>
          <p:spPr>
            <a:xfrm>
              <a:off x="6682227" y="5203822"/>
              <a:ext cx="324931" cy="97369"/>
            </a:xfrm>
            <a:custGeom>
              <a:avLst/>
              <a:gdLst>
                <a:gd name="connsiteX0" fmla="*/ 131825 w 134526"/>
                <a:gd name="connsiteY0" fmla="*/ 40292 h 40312"/>
                <a:gd name="connsiteX1" fmla="*/ 131825 w 134526"/>
                <a:gd name="connsiteY1" fmla="*/ 40292 h 40312"/>
                <a:gd name="connsiteX2" fmla="*/ 64388 w 134526"/>
                <a:gd name="connsiteY2" fmla="*/ 21242 h 40312"/>
                <a:gd name="connsiteX3" fmla="*/ 3237 w 134526"/>
                <a:gd name="connsiteY3" fmla="*/ 5144 h 40312"/>
                <a:gd name="connsiteX4" fmla="*/ 237 w 134526"/>
                <a:gd name="connsiteY4" fmla="*/ 3935 h 40312"/>
                <a:gd name="connsiteX5" fmla="*/ 189 w 134526"/>
                <a:gd name="connsiteY5" fmla="*/ 3811 h 40312"/>
                <a:gd name="connsiteX6" fmla="*/ 1465 w 134526"/>
                <a:gd name="connsiteY6" fmla="*/ 696 h 40312"/>
                <a:gd name="connsiteX7" fmla="*/ 1522 w 134526"/>
                <a:gd name="connsiteY7" fmla="*/ 668 h 40312"/>
                <a:gd name="connsiteX8" fmla="*/ 66388 w 134526"/>
                <a:gd name="connsiteY8" fmla="*/ 16956 h 40312"/>
                <a:gd name="connsiteX9" fmla="*/ 132491 w 134526"/>
                <a:gd name="connsiteY9" fmla="*/ 35529 h 40312"/>
                <a:gd name="connsiteX10" fmla="*/ 134501 w 134526"/>
                <a:gd name="connsiteY10" fmla="*/ 38235 h 40312"/>
                <a:gd name="connsiteX11" fmla="*/ 134492 w 134526"/>
                <a:gd name="connsiteY11" fmla="*/ 38292 h 40312"/>
                <a:gd name="connsiteX12" fmla="*/ 131825 w 134526"/>
                <a:gd name="connsiteY12" fmla="*/ 40292 h 40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526" h="40312">
                  <a:moveTo>
                    <a:pt x="131825" y="40292"/>
                  </a:moveTo>
                  <a:lnTo>
                    <a:pt x="131825" y="40292"/>
                  </a:lnTo>
                  <a:cubicBezTo>
                    <a:pt x="108650" y="36729"/>
                    <a:pt x="86000" y="30338"/>
                    <a:pt x="64388" y="21242"/>
                  </a:cubicBezTo>
                  <a:cubicBezTo>
                    <a:pt x="21430" y="763"/>
                    <a:pt x="3428" y="5049"/>
                    <a:pt x="3237" y="5144"/>
                  </a:cubicBezTo>
                  <a:cubicBezTo>
                    <a:pt x="2075" y="5640"/>
                    <a:pt x="732" y="5097"/>
                    <a:pt x="237" y="3935"/>
                  </a:cubicBezTo>
                  <a:cubicBezTo>
                    <a:pt x="218" y="3897"/>
                    <a:pt x="208" y="3849"/>
                    <a:pt x="189" y="3811"/>
                  </a:cubicBezTo>
                  <a:cubicBezTo>
                    <a:pt x="-325" y="2601"/>
                    <a:pt x="246" y="1201"/>
                    <a:pt x="1465" y="696"/>
                  </a:cubicBezTo>
                  <a:cubicBezTo>
                    <a:pt x="1484" y="687"/>
                    <a:pt x="1504" y="677"/>
                    <a:pt x="1522" y="668"/>
                  </a:cubicBezTo>
                  <a:cubicBezTo>
                    <a:pt x="1522" y="668"/>
                    <a:pt x="20572" y="-5047"/>
                    <a:pt x="66388" y="16956"/>
                  </a:cubicBezTo>
                  <a:cubicBezTo>
                    <a:pt x="87590" y="25785"/>
                    <a:pt x="109793" y="32024"/>
                    <a:pt x="132491" y="35529"/>
                  </a:cubicBezTo>
                  <a:cubicBezTo>
                    <a:pt x="133796" y="35720"/>
                    <a:pt x="134692" y="36929"/>
                    <a:pt x="134501" y="38235"/>
                  </a:cubicBezTo>
                  <a:cubicBezTo>
                    <a:pt x="134501" y="38253"/>
                    <a:pt x="134492" y="38273"/>
                    <a:pt x="134492" y="38292"/>
                  </a:cubicBezTo>
                  <a:cubicBezTo>
                    <a:pt x="134291" y="39578"/>
                    <a:pt x="133110" y="40463"/>
                    <a:pt x="131825" y="40292"/>
                  </a:cubicBezTo>
                  <a:close/>
                </a:path>
              </a:pathLst>
            </a:custGeom>
            <a:solidFill>
              <a:srgbClr val="5427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7" name="íśľídê"/>
            <p:cNvSpPr/>
            <p:nvPr/>
          </p:nvSpPr>
          <p:spPr>
            <a:xfrm>
              <a:off x="6788487" y="5168219"/>
              <a:ext cx="211674" cy="84995"/>
            </a:xfrm>
            <a:custGeom>
              <a:avLst/>
              <a:gdLst>
                <a:gd name="connsiteX0" fmla="*/ 85546 w 87636"/>
                <a:gd name="connsiteY0" fmla="*/ 35125 h 35189"/>
                <a:gd name="connsiteX1" fmla="*/ 84308 w 87636"/>
                <a:gd name="connsiteY1" fmla="*/ 35125 h 35189"/>
                <a:gd name="connsiteX2" fmla="*/ 50780 w 87636"/>
                <a:gd name="connsiteY2" fmla="*/ 13408 h 35189"/>
                <a:gd name="connsiteX3" fmla="*/ 3155 w 87636"/>
                <a:gd name="connsiteY3" fmla="*/ 7598 h 35189"/>
                <a:gd name="connsiteX4" fmla="*/ 107 w 87636"/>
                <a:gd name="connsiteY4" fmla="*/ 6074 h 35189"/>
                <a:gd name="connsiteX5" fmla="*/ 1631 w 87636"/>
                <a:gd name="connsiteY5" fmla="*/ 3026 h 35189"/>
                <a:gd name="connsiteX6" fmla="*/ 52875 w 87636"/>
                <a:gd name="connsiteY6" fmla="*/ 9408 h 35189"/>
                <a:gd name="connsiteX7" fmla="*/ 86594 w 87636"/>
                <a:gd name="connsiteY7" fmla="*/ 30743 h 35189"/>
                <a:gd name="connsiteX8" fmla="*/ 87261 w 87636"/>
                <a:gd name="connsiteY8" fmla="*/ 34077 h 35189"/>
                <a:gd name="connsiteX9" fmla="*/ 85546 w 87636"/>
                <a:gd name="connsiteY9" fmla="*/ 35125 h 35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636" h="35189">
                  <a:moveTo>
                    <a:pt x="85546" y="35125"/>
                  </a:moveTo>
                  <a:cubicBezTo>
                    <a:pt x="85137" y="35211"/>
                    <a:pt x="84717" y="35211"/>
                    <a:pt x="84308" y="35125"/>
                  </a:cubicBezTo>
                  <a:lnTo>
                    <a:pt x="50780" y="13408"/>
                  </a:lnTo>
                  <a:cubicBezTo>
                    <a:pt x="36616" y="4331"/>
                    <a:pt x="19090" y="2197"/>
                    <a:pt x="3155" y="7598"/>
                  </a:cubicBezTo>
                  <a:cubicBezTo>
                    <a:pt x="1898" y="7979"/>
                    <a:pt x="555" y="7312"/>
                    <a:pt x="107" y="6074"/>
                  </a:cubicBezTo>
                  <a:cubicBezTo>
                    <a:pt x="-274" y="4817"/>
                    <a:pt x="393" y="3473"/>
                    <a:pt x="1631" y="3026"/>
                  </a:cubicBezTo>
                  <a:cubicBezTo>
                    <a:pt x="18805" y="-2623"/>
                    <a:pt x="37607" y="-289"/>
                    <a:pt x="52875" y="9408"/>
                  </a:cubicBezTo>
                  <a:lnTo>
                    <a:pt x="86594" y="30743"/>
                  </a:lnTo>
                  <a:cubicBezTo>
                    <a:pt x="87661" y="31505"/>
                    <a:pt x="87956" y="32963"/>
                    <a:pt x="87261" y="34077"/>
                  </a:cubicBezTo>
                  <a:cubicBezTo>
                    <a:pt x="86870" y="34658"/>
                    <a:pt x="86241" y="35049"/>
                    <a:pt x="85546" y="35125"/>
                  </a:cubicBezTo>
                  <a:close/>
                </a:path>
              </a:pathLst>
            </a:custGeom>
            <a:solidFill>
              <a:srgbClr val="5427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8" name="is1íḓé"/>
            <p:cNvSpPr/>
            <p:nvPr/>
          </p:nvSpPr>
          <p:spPr>
            <a:xfrm>
              <a:off x="6938153" y="5080712"/>
              <a:ext cx="283369" cy="239325"/>
            </a:xfrm>
            <a:custGeom>
              <a:avLst/>
              <a:gdLst>
                <a:gd name="connsiteX0" fmla="*/ 114831 w 117319"/>
                <a:gd name="connsiteY0" fmla="*/ 99072 h 99084"/>
                <a:gd name="connsiteX1" fmla="*/ 113212 w 117319"/>
                <a:gd name="connsiteY1" fmla="*/ 98500 h 99084"/>
                <a:gd name="connsiteX2" fmla="*/ 721 w 117319"/>
                <a:gd name="connsiteY2" fmla="*/ 4012 h 99084"/>
                <a:gd name="connsiteX3" fmla="*/ 617 w 117319"/>
                <a:gd name="connsiteY3" fmla="*/ 783 h 99084"/>
                <a:gd name="connsiteX4" fmla="*/ 721 w 117319"/>
                <a:gd name="connsiteY4" fmla="*/ 679 h 99084"/>
                <a:gd name="connsiteX5" fmla="*/ 4055 w 117319"/>
                <a:gd name="connsiteY5" fmla="*/ 679 h 99084"/>
                <a:gd name="connsiteX6" fmla="*/ 116641 w 117319"/>
                <a:gd name="connsiteY6" fmla="*/ 95167 h 99084"/>
                <a:gd name="connsiteX7" fmla="*/ 116641 w 117319"/>
                <a:gd name="connsiteY7" fmla="*/ 98500 h 99084"/>
                <a:gd name="connsiteX8" fmla="*/ 114831 w 117319"/>
                <a:gd name="connsiteY8" fmla="*/ 99072 h 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19" h="99084">
                  <a:moveTo>
                    <a:pt x="114831" y="99072"/>
                  </a:moveTo>
                  <a:cubicBezTo>
                    <a:pt x="114240" y="99072"/>
                    <a:pt x="113669" y="98872"/>
                    <a:pt x="113212" y="98500"/>
                  </a:cubicBezTo>
                  <a:lnTo>
                    <a:pt x="721" y="4012"/>
                  </a:lnTo>
                  <a:cubicBezTo>
                    <a:pt x="-202" y="3146"/>
                    <a:pt x="-241" y="1698"/>
                    <a:pt x="617" y="783"/>
                  </a:cubicBezTo>
                  <a:cubicBezTo>
                    <a:pt x="655" y="745"/>
                    <a:pt x="683" y="707"/>
                    <a:pt x="721" y="679"/>
                  </a:cubicBezTo>
                  <a:cubicBezTo>
                    <a:pt x="1645" y="-226"/>
                    <a:pt x="3131" y="-226"/>
                    <a:pt x="4055" y="679"/>
                  </a:cubicBezTo>
                  <a:lnTo>
                    <a:pt x="116641" y="95167"/>
                  </a:lnTo>
                  <a:cubicBezTo>
                    <a:pt x="117546" y="96091"/>
                    <a:pt x="117546" y="97577"/>
                    <a:pt x="116641" y="98500"/>
                  </a:cubicBezTo>
                  <a:cubicBezTo>
                    <a:pt x="116145" y="98929"/>
                    <a:pt x="115488" y="99139"/>
                    <a:pt x="114831" y="99072"/>
                  </a:cubicBezTo>
                  <a:close/>
                </a:path>
              </a:pathLst>
            </a:custGeom>
            <a:solidFill>
              <a:srgbClr val="5427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9" name="í$ḻïḋe"/>
            <p:cNvSpPr/>
            <p:nvPr/>
          </p:nvSpPr>
          <p:spPr>
            <a:xfrm>
              <a:off x="7034203" y="5041371"/>
              <a:ext cx="297060" cy="267609"/>
            </a:xfrm>
            <a:custGeom>
              <a:avLst/>
              <a:gdLst>
                <a:gd name="connsiteX0" fmla="*/ 120499 w 122987"/>
                <a:gd name="connsiteY0" fmla="*/ 110788 h 110794"/>
                <a:gd name="connsiteX1" fmla="*/ 118975 w 122987"/>
                <a:gd name="connsiteY1" fmla="*/ 110216 h 110794"/>
                <a:gd name="connsiteX2" fmla="*/ 770 w 122987"/>
                <a:gd name="connsiteY2" fmla="*/ 4012 h 110794"/>
                <a:gd name="connsiteX3" fmla="*/ 522 w 122987"/>
                <a:gd name="connsiteY3" fmla="*/ 926 h 110794"/>
                <a:gd name="connsiteX4" fmla="*/ 770 w 122987"/>
                <a:gd name="connsiteY4" fmla="*/ 679 h 110794"/>
                <a:gd name="connsiteX5" fmla="*/ 4104 w 122987"/>
                <a:gd name="connsiteY5" fmla="*/ 679 h 110794"/>
                <a:gd name="connsiteX6" fmla="*/ 122309 w 122987"/>
                <a:gd name="connsiteY6" fmla="*/ 106883 h 110794"/>
                <a:gd name="connsiteX7" fmla="*/ 122309 w 122987"/>
                <a:gd name="connsiteY7" fmla="*/ 110216 h 110794"/>
                <a:gd name="connsiteX8" fmla="*/ 120499 w 122987"/>
                <a:gd name="connsiteY8" fmla="*/ 110788 h 11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987" h="110794">
                  <a:moveTo>
                    <a:pt x="120499" y="110788"/>
                  </a:moveTo>
                  <a:cubicBezTo>
                    <a:pt x="119947" y="110769"/>
                    <a:pt x="119404" y="110569"/>
                    <a:pt x="118975" y="110216"/>
                  </a:cubicBezTo>
                  <a:lnTo>
                    <a:pt x="770" y="4012"/>
                  </a:lnTo>
                  <a:cubicBezTo>
                    <a:pt x="-154" y="3231"/>
                    <a:pt x="-259" y="1841"/>
                    <a:pt x="522" y="926"/>
                  </a:cubicBezTo>
                  <a:cubicBezTo>
                    <a:pt x="598" y="831"/>
                    <a:pt x="684" y="755"/>
                    <a:pt x="770" y="679"/>
                  </a:cubicBezTo>
                  <a:cubicBezTo>
                    <a:pt x="1694" y="-226"/>
                    <a:pt x="3180" y="-226"/>
                    <a:pt x="4104" y="679"/>
                  </a:cubicBezTo>
                  <a:lnTo>
                    <a:pt x="122309" y="106883"/>
                  </a:lnTo>
                  <a:cubicBezTo>
                    <a:pt x="123214" y="107806"/>
                    <a:pt x="123214" y="109292"/>
                    <a:pt x="122309" y="110216"/>
                  </a:cubicBezTo>
                  <a:cubicBezTo>
                    <a:pt x="121804" y="110635"/>
                    <a:pt x="121157" y="110835"/>
                    <a:pt x="120499" y="110788"/>
                  </a:cubicBezTo>
                  <a:close/>
                </a:path>
              </a:pathLst>
            </a:custGeom>
            <a:solidFill>
              <a:srgbClr val="5427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0" name="íṧľíḋé"/>
            <p:cNvSpPr/>
            <p:nvPr/>
          </p:nvSpPr>
          <p:spPr>
            <a:xfrm>
              <a:off x="7118398" y="5008126"/>
              <a:ext cx="308359" cy="287724"/>
            </a:xfrm>
            <a:custGeom>
              <a:avLst/>
              <a:gdLst>
                <a:gd name="connsiteX0" fmla="*/ 125075 w 127665"/>
                <a:gd name="connsiteY0" fmla="*/ 119122 h 119122"/>
                <a:gd name="connsiteX1" fmla="*/ 123741 w 127665"/>
                <a:gd name="connsiteY1" fmla="*/ 118455 h 119122"/>
                <a:gd name="connsiteX2" fmla="*/ 774 w 127665"/>
                <a:gd name="connsiteY2" fmla="*/ 4155 h 119122"/>
                <a:gd name="connsiteX3" fmla="*/ 631 w 127665"/>
                <a:gd name="connsiteY3" fmla="*/ 774 h 119122"/>
                <a:gd name="connsiteX4" fmla="*/ 4012 w 127665"/>
                <a:gd name="connsiteY4" fmla="*/ 631 h 119122"/>
                <a:gd name="connsiteX5" fmla="*/ 126980 w 127665"/>
                <a:gd name="connsiteY5" fmla="*/ 114931 h 119122"/>
                <a:gd name="connsiteX6" fmla="*/ 126980 w 127665"/>
                <a:gd name="connsiteY6" fmla="*/ 118360 h 119122"/>
                <a:gd name="connsiteX7" fmla="*/ 125075 w 127665"/>
                <a:gd name="connsiteY7" fmla="*/ 119122 h 119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7665" h="119122">
                  <a:moveTo>
                    <a:pt x="125075" y="119122"/>
                  </a:moveTo>
                  <a:cubicBezTo>
                    <a:pt x="124580" y="119027"/>
                    <a:pt x="124113" y="118798"/>
                    <a:pt x="123741" y="118455"/>
                  </a:cubicBezTo>
                  <a:lnTo>
                    <a:pt x="774" y="4155"/>
                  </a:lnTo>
                  <a:cubicBezTo>
                    <a:pt x="-198" y="3260"/>
                    <a:pt x="-265" y="1745"/>
                    <a:pt x="631" y="774"/>
                  </a:cubicBezTo>
                  <a:cubicBezTo>
                    <a:pt x="1526" y="-198"/>
                    <a:pt x="3041" y="-264"/>
                    <a:pt x="4012" y="631"/>
                  </a:cubicBezTo>
                  <a:lnTo>
                    <a:pt x="126980" y="114931"/>
                  </a:lnTo>
                  <a:cubicBezTo>
                    <a:pt x="127894" y="115893"/>
                    <a:pt x="127894" y="117398"/>
                    <a:pt x="126980" y="118360"/>
                  </a:cubicBezTo>
                  <a:cubicBezTo>
                    <a:pt x="126475" y="118865"/>
                    <a:pt x="125789" y="119141"/>
                    <a:pt x="125075" y="119122"/>
                  </a:cubicBezTo>
                  <a:close/>
                </a:path>
              </a:pathLst>
            </a:custGeom>
            <a:solidFill>
              <a:srgbClr val="5427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1" name="íşľidè"/>
            <p:cNvSpPr/>
            <p:nvPr/>
          </p:nvSpPr>
          <p:spPr>
            <a:xfrm>
              <a:off x="4876570" y="5051752"/>
              <a:ext cx="277563" cy="311506"/>
            </a:xfrm>
            <a:custGeom>
              <a:avLst/>
              <a:gdLst>
                <a:gd name="connsiteX0" fmla="*/ 114916 w 114915"/>
                <a:gd name="connsiteY0" fmla="*/ 23336 h 128968"/>
                <a:gd name="connsiteX1" fmla="*/ 68529 w 114915"/>
                <a:gd name="connsiteY1" fmla="*/ 128969 h 128968"/>
                <a:gd name="connsiteX2" fmla="*/ 25381 w 114915"/>
                <a:gd name="connsiteY2" fmla="*/ 123063 h 128968"/>
                <a:gd name="connsiteX3" fmla="*/ 4045 w 114915"/>
                <a:gd name="connsiteY3" fmla="*/ 23527 h 128968"/>
                <a:gd name="connsiteX4" fmla="*/ 11951 w 114915"/>
                <a:gd name="connsiteY4" fmla="*/ 0 h 128968"/>
                <a:gd name="connsiteX5" fmla="*/ 114916 w 114915"/>
                <a:gd name="connsiteY5" fmla="*/ 23336 h 128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915" h="128968">
                  <a:moveTo>
                    <a:pt x="114916" y="23336"/>
                  </a:moveTo>
                  <a:lnTo>
                    <a:pt x="68529" y="128969"/>
                  </a:lnTo>
                  <a:lnTo>
                    <a:pt x="25381" y="123063"/>
                  </a:lnTo>
                  <a:cubicBezTo>
                    <a:pt x="3378" y="104013"/>
                    <a:pt x="-6052" y="64675"/>
                    <a:pt x="4045" y="23527"/>
                  </a:cubicBezTo>
                  <a:cubicBezTo>
                    <a:pt x="5912" y="15450"/>
                    <a:pt x="8560" y="7573"/>
                    <a:pt x="11951" y="0"/>
                  </a:cubicBezTo>
                  <a:cubicBezTo>
                    <a:pt x="54813" y="9430"/>
                    <a:pt x="114916" y="23336"/>
                    <a:pt x="114916" y="23336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2" name="îŝ1ïḓê"/>
            <p:cNvSpPr/>
            <p:nvPr/>
          </p:nvSpPr>
          <p:spPr>
            <a:xfrm>
              <a:off x="6423094" y="5009882"/>
              <a:ext cx="284896" cy="304373"/>
            </a:xfrm>
            <a:custGeom>
              <a:avLst/>
              <a:gdLst>
                <a:gd name="connsiteX0" fmla="*/ 117952 w 117951"/>
                <a:gd name="connsiteY0" fmla="*/ 23050 h 126015"/>
                <a:gd name="connsiteX1" fmla="*/ 54515 w 117951"/>
                <a:gd name="connsiteY1" fmla="*/ 126016 h 126015"/>
                <a:gd name="connsiteX2" fmla="*/ 6033 w 117951"/>
                <a:gd name="connsiteY2" fmla="*/ 111919 h 126015"/>
                <a:gd name="connsiteX3" fmla="*/ 6699 w 117951"/>
                <a:gd name="connsiteY3" fmla="*/ 34957 h 126015"/>
                <a:gd name="connsiteX4" fmla="*/ 23749 w 117951"/>
                <a:gd name="connsiteY4" fmla="*/ 0 h 126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51" h="126015">
                  <a:moveTo>
                    <a:pt x="117952" y="23050"/>
                  </a:moveTo>
                  <a:lnTo>
                    <a:pt x="54515" y="126016"/>
                  </a:lnTo>
                  <a:lnTo>
                    <a:pt x="6033" y="111919"/>
                  </a:lnTo>
                  <a:cubicBezTo>
                    <a:pt x="-2235" y="86896"/>
                    <a:pt x="-1997" y="59836"/>
                    <a:pt x="6699" y="34957"/>
                  </a:cubicBezTo>
                  <a:cubicBezTo>
                    <a:pt x="10614" y="22527"/>
                    <a:pt x="16358" y="10744"/>
                    <a:pt x="23749" y="0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3" name="îṧḻiḋè"/>
            <p:cNvSpPr/>
            <p:nvPr/>
          </p:nvSpPr>
          <p:spPr>
            <a:xfrm>
              <a:off x="3603963" y="5363029"/>
              <a:ext cx="1144569" cy="120322"/>
            </a:xfrm>
            <a:custGeom>
              <a:avLst/>
              <a:gdLst>
                <a:gd name="connsiteX0" fmla="*/ 471678 w 473868"/>
                <a:gd name="connsiteY0" fmla="*/ 49816 h 49815"/>
                <a:gd name="connsiteX1" fmla="*/ 471678 w 473868"/>
                <a:gd name="connsiteY1" fmla="*/ 49816 h 49815"/>
                <a:gd name="connsiteX2" fmla="*/ 2381 w 473868"/>
                <a:gd name="connsiteY2" fmla="*/ 4763 h 49815"/>
                <a:gd name="connsiteX3" fmla="*/ 0 w 473868"/>
                <a:gd name="connsiteY3" fmla="*/ 2381 h 49815"/>
                <a:gd name="connsiteX4" fmla="*/ 2381 w 473868"/>
                <a:gd name="connsiteY4" fmla="*/ 0 h 49815"/>
                <a:gd name="connsiteX5" fmla="*/ 471488 w 473868"/>
                <a:gd name="connsiteY5" fmla="*/ 45053 h 49815"/>
                <a:gd name="connsiteX6" fmla="*/ 473869 w 473868"/>
                <a:gd name="connsiteY6" fmla="*/ 47435 h 49815"/>
                <a:gd name="connsiteX7" fmla="*/ 471488 w 473868"/>
                <a:gd name="connsiteY7" fmla="*/ 49816 h 49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3868" h="49815">
                  <a:moveTo>
                    <a:pt x="471678" y="49816"/>
                  </a:moveTo>
                  <a:lnTo>
                    <a:pt x="471678" y="49816"/>
                  </a:lnTo>
                  <a:cubicBezTo>
                    <a:pt x="376428" y="43053"/>
                    <a:pt x="6096" y="5144"/>
                    <a:pt x="2381" y="4763"/>
                  </a:cubicBezTo>
                  <a:cubicBezTo>
                    <a:pt x="1067" y="4763"/>
                    <a:pt x="0" y="3696"/>
                    <a:pt x="0" y="2381"/>
                  </a:cubicBezTo>
                  <a:cubicBezTo>
                    <a:pt x="0" y="1067"/>
                    <a:pt x="1067" y="0"/>
                    <a:pt x="2381" y="0"/>
                  </a:cubicBezTo>
                  <a:cubicBezTo>
                    <a:pt x="6096" y="0"/>
                    <a:pt x="375952" y="38100"/>
                    <a:pt x="471488" y="45053"/>
                  </a:cubicBezTo>
                  <a:cubicBezTo>
                    <a:pt x="472802" y="45053"/>
                    <a:pt x="473869" y="46120"/>
                    <a:pt x="473869" y="47435"/>
                  </a:cubicBezTo>
                  <a:cubicBezTo>
                    <a:pt x="473869" y="48749"/>
                    <a:pt x="472802" y="49816"/>
                    <a:pt x="471488" y="49816"/>
                  </a:cubicBezTo>
                  <a:close/>
                </a:path>
              </a:pathLst>
            </a:custGeom>
            <a:solidFill>
              <a:srgbClr val="7523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4" name="îŝľïḋê"/>
            <p:cNvSpPr/>
            <p:nvPr/>
          </p:nvSpPr>
          <p:spPr>
            <a:xfrm>
              <a:off x="3513485" y="3712866"/>
              <a:ext cx="217746" cy="799153"/>
            </a:xfrm>
            <a:custGeom>
              <a:avLst/>
              <a:gdLst>
                <a:gd name="connsiteX0" fmla="*/ 88227 w 90150"/>
                <a:gd name="connsiteY0" fmla="*/ 330862 h 330861"/>
                <a:gd name="connsiteX1" fmla="*/ 85845 w 90150"/>
                <a:gd name="connsiteY1" fmla="*/ 328766 h 330861"/>
                <a:gd name="connsiteX2" fmla="*/ 62890 w 90150"/>
                <a:gd name="connsiteY2" fmla="*/ 154554 h 330861"/>
                <a:gd name="connsiteX3" fmla="*/ 6216 w 90150"/>
                <a:gd name="connsiteY3" fmla="*/ 11679 h 330861"/>
                <a:gd name="connsiteX4" fmla="*/ 692 w 90150"/>
                <a:gd name="connsiteY4" fmla="*/ 4059 h 330861"/>
                <a:gd name="connsiteX5" fmla="*/ 701 w 90150"/>
                <a:gd name="connsiteY5" fmla="*/ 687 h 330861"/>
                <a:gd name="connsiteX6" fmla="*/ 4073 w 90150"/>
                <a:gd name="connsiteY6" fmla="*/ 706 h 330861"/>
                <a:gd name="connsiteX7" fmla="*/ 4502 w 90150"/>
                <a:gd name="connsiteY7" fmla="*/ 1297 h 330861"/>
                <a:gd name="connsiteX8" fmla="*/ 10026 w 90150"/>
                <a:gd name="connsiteY8" fmla="*/ 8917 h 330861"/>
                <a:gd name="connsiteX9" fmla="*/ 67176 w 90150"/>
                <a:gd name="connsiteY9" fmla="*/ 153506 h 330861"/>
                <a:gd name="connsiteX10" fmla="*/ 90131 w 90150"/>
                <a:gd name="connsiteY10" fmla="*/ 327718 h 330861"/>
                <a:gd name="connsiteX11" fmla="*/ 88074 w 90150"/>
                <a:gd name="connsiteY11" fmla="*/ 330385 h 330861"/>
                <a:gd name="connsiteX12" fmla="*/ 88036 w 90150"/>
                <a:gd name="connsiteY12" fmla="*/ 330385 h 33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0150" h="330861">
                  <a:moveTo>
                    <a:pt x="88227" y="330862"/>
                  </a:moveTo>
                  <a:cubicBezTo>
                    <a:pt x="87026" y="330833"/>
                    <a:pt x="86026" y="329947"/>
                    <a:pt x="85845" y="328766"/>
                  </a:cubicBezTo>
                  <a:lnTo>
                    <a:pt x="62890" y="154554"/>
                  </a:lnTo>
                  <a:cubicBezTo>
                    <a:pt x="56213" y="102947"/>
                    <a:pt x="36725" y="53827"/>
                    <a:pt x="6216" y="11679"/>
                  </a:cubicBezTo>
                  <a:lnTo>
                    <a:pt x="692" y="4059"/>
                  </a:lnTo>
                  <a:cubicBezTo>
                    <a:pt x="-232" y="3126"/>
                    <a:pt x="-232" y="1620"/>
                    <a:pt x="701" y="687"/>
                  </a:cubicBezTo>
                  <a:cubicBezTo>
                    <a:pt x="1635" y="-237"/>
                    <a:pt x="3149" y="-227"/>
                    <a:pt x="4073" y="706"/>
                  </a:cubicBezTo>
                  <a:cubicBezTo>
                    <a:pt x="4245" y="877"/>
                    <a:pt x="4387" y="1078"/>
                    <a:pt x="4502" y="1297"/>
                  </a:cubicBezTo>
                  <a:lnTo>
                    <a:pt x="10026" y="8917"/>
                  </a:lnTo>
                  <a:cubicBezTo>
                    <a:pt x="40773" y="51627"/>
                    <a:pt x="60414" y="101319"/>
                    <a:pt x="67176" y="153506"/>
                  </a:cubicBezTo>
                  <a:lnTo>
                    <a:pt x="90131" y="327718"/>
                  </a:lnTo>
                  <a:cubicBezTo>
                    <a:pt x="90293" y="329023"/>
                    <a:pt x="89379" y="330214"/>
                    <a:pt x="88074" y="330385"/>
                  </a:cubicBezTo>
                  <a:cubicBezTo>
                    <a:pt x="88055" y="330385"/>
                    <a:pt x="88046" y="330385"/>
                    <a:pt x="88036" y="330385"/>
                  </a:cubicBezTo>
                  <a:close/>
                </a:path>
              </a:pathLst>
            </a:custGeom>
            <a:solidFill>
              <a:srgbClr val="7523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5" name="ïs1íďè"/>
            <p:cNvSpPr/>
            <p:nvPr/>
          </p:nvSpPr>
          <p:spPr>
            <a:xfrm>
              <a:off x="3941671" y="3121921"/>
              <a:ext cx="145480" cy="345140"/>
            </a:xfrm>
            <a:custGeom>
              <a:avLst/>
              <a:gdLst>
                <a:gd name="connsiteX0" fmla="*/ 57827 w 60231"/>
                <a:gd name="connsiteY0" fmla="*/ 142801 h 142893"/>
                <a:gd name="connsiteX1" fmla="*/ 56589 w 60231"/>
                <a:gd name="connsiteY1" fmla="*/ 142801 h 142893"/>
                <a:gd name="connsiteX2" fmla="*/ 1439 w 60231"/>
                <a:gd name="connsiteY2" fmla="*/ 2022 h 142893"/>
                <a:gd name="connsiteX3" fmla="*/ 4106 w 60231"/>
                <a:gd name="connsiteY3" fmla="*/ 21 h 142893"/>
                <a:gd name="connsiteX4" fmla="*/ 6107 w 60231"/>
                <a:gd name="connsiteY4" fmla="*/ 2783 h 142893"/>
                <a:gd name="connsiteX5" fmla="*/ 59161 w 60231"/>
                <a:gd name="connsiteY5" fmla="*/ 138800 h 142893"/>
                <a:gd name="connsiteX6" fmla="*/ 59885 w 60231"/>
                <a:gd name="connsiteY6" fmla="*/ 141953 h 142893"/>
                <a:gd name="connsiteX7" fmla="*/ 59828 w 60231"/>
                <a:gd name="connsiteY7" fmla="*/ 142039 h 142893"/>
                <a:gd name="connsiteX8" fmla="*/ 57827 w 60231"/>
                <a:gd name="connsiteY8" fmla="*/ 142801 h 142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231" h="142893">
                  <a:moveTo>
                    <a:pt x="57827" y="142801"/>
                  </a:moveTo>
                  <a:cubicBezTo>
                    <a:pt x="57427" y="142925"/>
                    <a:pt x="56989" y="142925"/>
                    <a:pt x="56589" y="142801"/>
                  </a:cubicBezTo>
                  <a:cubicBezTo>
                    <a:pt x="-13610" y="98510"/>
                    <a:pt x="1249" y="2974"/>
                    <a:pt x="1439" y="2022"/>
                  </a:cubicBezTo>
                  <a:cubicBezTo>
                    <a:pt x="1639" y="736"/>
                    <a:pt x="2821" y="-150"/>
                    <a:pt x="4106" y="21"/>
                  </a:cubicBezTo>
                  <a:cubicBezTo>
                    <a:pt x="5402" y="260"/>
                    <a:pt x="6278" y="1479"/>
                    <a:pt x="6107" y="2783"/>
                  </a:cubicBezTo>
                  <a:cubicBezTo>
                    <a:pt x="6107" y="3736"/>
                    <a:pt x="-8371" y="96224"/>
                    <a:pt x="59161" y="138800"/>
                  </a:cubicBezTo>
                  <a:cubicBezTo>
                    <a:pt x="60228" y="139467"/>
                    <a:pt x="60551" y="140877"/>
                    <a:pt x="59885" y="141953"/>
                  </a:cubicBezTo>
                  <a:cubicBezTo>
                    <a:pt x="59866" y="141982"/>
                    <a:pt x="59847" y="142010"/>
                    <a:pt x="59828" y="142039"/>
                  </a:cubicBezTo>
                  <a:cubicBezTo>
                    <a:pt x="59351" y="142639"/>
                    <a:pt x="58580" y="142935"/>
                    <a:pt x="57827" y="142801"/>
                  </a:cubicBezTo>
                  <a:close/>
                </a:path>
              </a:pathLst>
            </a:custGeom>
            <a:solidFill>
              <a:srgbClr val="7523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6" name="ïş1ïde"/>
            <p:cNvSpPr/>
            <p:nvPr/>
          </p:nvSpPr>
          <p:spPr>
            <a:xfrm>
              <a:off x="4943235" y="3117141"/>
              <a:ext cx="105871" cy="317730"/>
            </a:xfrm>
            <a:custGeom>
              <a:avLst/>
              <a:gdLst>
                <a:gd name="connsiteX0" fmla="*/ 2353 w 43832"/>
                <a:gd name="connsiteY0" fmla="*/ 131540 h 131545"/>
                <a:gd name="connsiteX1" fmla="*/ 0 w 43832"/>
                <a:gd name="connsiteY1" fmla="*/ 129130 h 131545"/>
                <a:gd name="connsiteX2" fmla="*/ 638 w 43832"/>
                <a:gd name="connsiteY2" fmla="*/ 127540 h 131545"/>
                <a:gd name="connsiteX3" fmla="*/ 38738 w 43832"/>
                <a:gd name="connsiteY3" fmla="*/ 2381 h 131545"/>
                <a:gd name="connsiteX4" fmla="*/ 41120 w 43832"/>
                <a:gd name="connsiteY4" fmla="*/ 0 h 131545"/>
                <a:gd name="connsiteX5" fmla="*/ 43501 w 43832"/>
                <a:gd name="connsiteY5" fmla="*/ 2381 h 131545"/>
                <a:gd name="connsiteX6" fmla="*/ 3686 w 43832"/>
                <a:gd name="connsiteY6" fmla="*/ 131254 h 131545"/>
                <a:gd name="connsiteX7" fmla="*/ 2353 w 43832"/>
                <a:gd name="connsiteY7" fmla="*/ 131540 h 13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832" h="131545">
                  <a:moveTo>
                    <a:pt x="2353" y="131540"/>
                  </a:moveTo>
                  <a:cubicBezTo>
                    <a:pt x="1038" y="131521"/>
                    <a:pt x="-19" y="130445"/>
                    <a:pt x="0" y="129130"/>
                  </a:cubicBezTo>
                  <a:cubicBezTo>
                    <a:pt x="10" y="128540"/>
                    <a:pt x="238" y="127968"/>
                    <a:pt x="638" y="127540"/>
                  </a:cubicBezTo>
                  <a:cubicBezTo>
                    <a:pt x="45596" y="82391"/>
                    <a:pt x="39214" y="3143"/>
                    <a:pt x="38738" y="2381"/>
                  </a:cubicBezTo>
                  <a:cubicBezTo>
                    <a:pt x="38738" y="1067"/>
                    <a:pt x="39805" y="0"/>
                    <a:pt x="41120" y="0"/>
                  </a:cubicBezTo>
                  <a:cubicBezTo>
                    <a:pt x="42434" y="0"/>
                    <a:pt x="43501" y="1067"/>
                    <a:pt x="43501" y="2381"/>
                  </a:cubicBezTo>
                  <a:cubicBezTo>
                    <a:pt x="43501" y="3143"/>
                    <a:pt x="50168" y="84582"/>
                    <a:pt x="3686" y="131254"/>
                  </a:cubicBezTo>
                  <a:cubicBezTo>
                    <a:pt x="3277" y="131474"/>
                    <a:pt x="2820" y="131569"/>
                    <a:pt x="2353" y="131540"/>
                  </a:cubicBezTo>
                  <a:close/>
                </a:path>
              </a:pathLst>
            </a:custGeom>
            <a:solidFill>
              <a:srgbClr val="7523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7" name="îS1ïḓê"/>
            <p:cNvSpPr/>
            <p:nvPr/>
          </p:nvSpPr>
          <p:spPr>
            <a:xfrm>
              <a:off x="5495276" y="4447210"/>
              <a:ext cx="581605" cy="87816"/>
            </a:xfrm>
            <a:custGeom>
              <a:avLst/>
              <a:gdLst>
                <a:gd name="connsiteX0" fmla="*/ 2400 w 240793"/>
                <a:gd name="connsiteY0" fmla="*/ 36357 h 36357"/>
                <a:gd name="connsiteX1" fmla="*/ 686 w 240793"/>
                <a:gd name="connsiteY1" fmla="*/ 35690 h 36357"/>
                <a:gd name="connsiteX2" fmla="*/ 686 w 240793"/>
                <a:gd name="connsiteY2" fmla="*/ 32261 h 36357"/>
                <a:gd name="connsiteX3" fmla="*/ 119558 w 240793"/>
                <a:gd name="connsiteY3" fmla="*/ 162 h 36357"/>
                <a:gd name="connsiteX4" fmla="*/ 205283 w 240793"/>
                <a:gd name="connsiteY4" fmla="*/ 14259 h 36357"/>
                <a:gd name="connsiteX5" fmla="*/ 239192 w 240793"/>
                <a:gd name="connsiteY5" fmla="*/ 25118 h 36357"/>
                <a:gd name="connsiteX6" fmla="*/ 240687 w 240793"/>
                <a:gd name="connsiteY6" fmla="*/ 27985 h 36357"/>
                <a:gd name="connsiteX7" fmla="*/ 240621 w 240793"/>
                <a:gd name="connsiteY7" fmla="*/ 28166 h 36357"/>
                <a:gd name="connsiteX8" fmla="*/ 237734 w 240793"/>
                <a:gd name="connsiteY8" fmla="*/ 29613 h 36357"/>
                <a:gd name="connsiteX9" fmla="*/ 237668 w 240793"/>
                <a:gd name="connsiteY9" fmla="*/ 29594 h 36357"/>
                <a:gd name="connsiteX10" fmla="*/ 204045 w 240793"/>
                <a:gd name="connsiteY10" fmla="*/ 18831 h 36357"/>
                <a:gd name="connsiteX11" fmla="*/ 119367 w 240793"/>
                <a:gd name="connsiteY11" fmla="*/ 4925 h 36357"/>
                <a:gd name="connsiteX12" fmla="*/ 4020 w 240793"/>
                <a:gd name="connsiteY12" fmla="*/ 35690 h 36357"/>
                <a:gd name="connsiteX13" fmla="*/ 2400 w 240793"/>
                <a:gd name="connsiteY13" fmla="*/ 36357 h 36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0793" h="36357">
                  <a:moveTo>
                    <a:pt x="2400" y="36357"/>
                  </a:moveTo>
                  <a:cubicBezTo>
                    <a:pt x="1762" y="36367"/>
                    <a:pt x="1153" y="36129"/>
                    <a:pt x="686" y="35690"/>
                  </a:cubicBezTo>
                  <a:cubicBezTo>
                    <a:pt x="-229" y="34728"/>
                    <a:pt x="-229" y="33223"/>
                    <a:pt x="686" y="32261"/>
                  </a:cubicBezTo>
                  <a:cubicBezTo>
                    <a:pt x="2115" y="30833"/>
                    <a:pt x="37453" y="-2600"/>
                    <a:pt x="119558" y="162"/>
                  </a:cubicBezTo>
                  <a:cubicBezTo>
                    <a:pt x="148600" y="1391"/>
                    <a:pt x="177384" y="6125"/>
                    <a:pt x="205283" y="14259"/>
                  </a:cubicBezTo>
                  <a:cubicBezTo>
                    <a:pt x="216713" y="17497"/>
                    <a:pt x="228143" y="21117"/>
                    <a:pt x="239192" y="25118"/>
                  </a:cubicBezTo>
                  <a:cubicBezTo>
                    <a:pt x="240392" y="25498"/>
                    <a:pt x="241068" y="26784"/>
                    <a:pt x="240687" y="27985"/>
                  </a:cubicBezTo>
                  <a:cubicBezTo>
                    <a:pt x="240668" y="28042"/>
                    <a:pt x="240649" y="28108"/>
                    <a:pt x="240621" y="28166"/>
                  </a:cubicBezTo>
                  <a:cubicBezTo>
                    <a:pt x="240221" y="29366"/>
                    <a:pt x="238935" y="30013"/>
                    <a:pt x="237734" y="29613"/>
                  </a:cubicBezTo>
                  <a:cubicBezTo>
                    <a:pt x="237706" y="29613"/>
                    <a:pt x="237687" y="29604"/>
                    <a:pt x="237668" y="29594"/>
                  </a:cubicBezTo>
                  <a:cubicBezTo>
                    <a:pt x="226619" y="25594"/>
                    <a:pt x="215284" y="21974"/>
                    <a:pt x="204045" y="18831"/>
                  </a:cubicBezTo>
                  <a:cubicBezTo>
                    <a:pt x="176479" y="10801"/>
                    <a:pt x="148047" y="6134"/>
                    <a:pt x="119367" y="4925"/>
                  </a:cubicBezTo>
                  <a:cubicBezTo>
                    <a:pt x="39453" y="2067"/>
                    <a:pt x="4305" y="35404"/>
                    <a:pt x="4020" y="35690"/>
                  </a:cubicBezTo>
                  <a:cubicBezTo>
                    <a:pt x="3591" y="36119"/>
                    <a:pt x="3010" y="36357"/>
                    <a:pt x="2400" y="36357"/>
                  </a:cubicBezTo>
                  <a:close/>
                </a:path>
              </a:pathLst>
            </a:custGeom>
            <a:solidFill>
              <a:srgbClr val="7523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8" name="îṩľiḍè"/>
            <p:cNvSpPr/>
            <p:nvPr/>
          </p:nvSpPr>
          <p:spPr>
            <a:xfrm>
              <a:off x="3494220" y="3853115"/>
              <a:ext cx="232526" cy="654071"/>
            </a:xfrm>
            <a:custGeom>
              <a:avLst/>
              <a:gdLst>
                <a:gd name="connsiteX0" fmla="*/ 96203 w 96269"/>
                <a:gd name="connsiteY0" fmla="*/ 270225 h 270795"/>
                <a:gd name="connsiteX1" fmla="*/ 0 w 96269"/>
                <a:gd name="connsiteY1" fmla="*/ 270796 h 270795"/>
                <a:gd name="connsiteX2" fmla="*/ 44482 w 96269"/>
                <a:gd name="connsiteY2" fmla="*/ 0 h 270795"/>
                <a:gd name="connsiteX3" fmla="*/ 96203 w 96269"/>
                <a:gd name="connsiteY3" fmla="*/ 270225 h 27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69" h="270795">
                  <a:moveTo>
                    <a:pt x="96203" y="270225"/>
                  </a:moveTo>
                  <a:cubicBezTo>
                    <a:pt x="96203" y="270225"/>
                    <a:pt x="28670" y="269367"/>
                    <a:pt x="0" y="270796"/>
                  </a:cubicBezTo>
                  <a:cubicBezTo>
                    <a:pt x="60008" y="209455"/>
                    <a:pt x="47625" y="45911"/>
                    <a:pt x="44482" y="0"/>
                  </a:cubicBezTo>
                  <a:cubicBezTo>
                    <a:pt x="75914" y="38386"/>
                    <a:pt x="97631" y="277178"/>
                    <a:pt x="96203" y="270225"/>
                  </a:cubicBezTo>
                  <a:close/>
                </a:path>
              </a:pathLst>
            </a:custGeom>
            <a:solidFill>
              <a:srgbClr val="752315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9" name="iśļïďé"/>
            <p:cNvSpPr/>
            <p:nvPr/>
          </p:nvSpPr>
          <p:spPr>
            <a:xfrm>
              <a:off x="5784973" y="4114009"/>
              <a:ext cx="205906" cy="372702"/>
            </a:xfrm>
            <a:custGeom>
              <a:avLst/>
              <a:gdLst>
                <a:gd name="connsiteX0" fmla="*/ 85249 w 85248"/>
                <a:gd name="connsiteY0" fmla="*/ 154305 h 154304"/>
                <a:gd name="connsiteX1" fmla="*/ 0 w 85248"/>
                <a:gd name="connsiteY1" fmla="*/ 140303 h 154304"/>
                <a:gd name="connsiteX2" fmla="*/ 48673 w 85248"/>
                <a:gd name="connsiteY2" fmla="*/ 0 h 154304"/>
                <a:gd name="connsiteX3" fmla="*/ 85249 w 85248"/>
                <a:gd name="connsiteY3" fmla="*/ 154305 h 15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248" h="154304">
                  <a:moveTo>
                    <a:pt x="85249" y="154305"/>
                  </a:moveTo>
                  <a:cubicBezTo>
                    <a:pt x="57493" y="146237"/>
                    <a:pt x="28880" y="141532"/>
                    <a:pt x="0" y="140303"/>
                  </a:cubicBezTo>
                  <a:cubicBezTo>
                    <a:pt x="28575" y="119443"/>
                    <a:pt x="56293" y="78676"/>
                    <a:pt x="48673" y="0"/>
                  </a:cubicBezTo>
                  <a:cubicBezTo>
                    <a:pt x="61941" y="51244"/>
                    <a:pt x="74133" y="102679"/>
                    <a:pt x="85249" y="154305"/>
                  </a:cubicBezTo>
                  <a:close/>
                </a:path>
              </a:pathLst>
            </a:custGeom>
            <a:solidFill>
              <a:srgbClr val="752315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0" name="iṡḷîḋê"/>
            <p:cNvSpPr/>
            <p:nvPr/>
          </p:nvSpPr>
          <p:spPr>
            <a:xfrm>
              <a:off x="2959483" y="3341222"/>
              <a:ext cx="717178" cy="2035378"/>
            </a:xfrm>
            <a:custGeom>
              <a:avLst/>
              <a:gdLst>
                <a:gd name="connsiteX0" fmla="*/ 296922 w 296922"/>
                <a:gd name="connsiteY0" fmla="*/ 842677 h 842676"/>
                <a:gd name="connsiteX1" fmla="*/ 256155 w 296922"/>
                <a:gd name="connsiteY1" fmla="*/ 837819 h 842676"/>
                <a:gd name="connsiteX2" fmla="*/ 21936 w 296922"/>
                <a:gd name="connsiteY2" fmla="*/ 706184 h 842676"/>
                <a:gd name="connsiteX3" fmla="*/ 219 w 296922"/>
                <a:gd name="connsiteY3" fmla="*/ 555784 h 842676"/>
                <a:gd name="connsiteX4" fmla="*/ 5648 w 296922"/>
                <a:gd name="connsiteY4" fmla="*/ 459581 h 842676"/>
                <a:gd name="connsiteX5" fmla="*/ 5648 w 296922"/>
                <a:gd name="connsiteY5" fmla="*/ 459581 h 842676"/>
                <a:gd name="connsiteX6" fmla="*/ 24698 w 296922"/>
                <a:gd name="connsiteY6" fmla="*/ 325374 h 842676"/>
                <a:gd name="connsiteX7" fmla="*/ 119091 w 296922"/>
                <a:gd name="connsiteY7" fmla="*/ 56102 h 842676"/>
                <a:gd name="connsiteX8" fmla="*/ 165763 w 296922"/>
                <a:gd name="connsiteY8" fmla="*/ 0 h 842676"/>
                <a:gd name="connsiteX9" fmla="*/ 184813 w 296922"/>
                <a:gd name="connsiteY9" fmla="*/ 212503 h 842676"/>
                <a:gd name="connsiteX10" fmla="*/ 142141 w 296922"/>
                <a:gd name="connsiteY10" fmla="*/ 469678 h 842676"/>
                <a:gd name="connsiteX11" fmla="*/ 199958 w 296922"/>
                <a:gd name="connsiteY11" fmla="*/ 766191 h 842676"/>
                <a:gd name="connsiteX12" fmla="*/ 296922 w 296922"/>
                <a:gd name="connsiteY12" fmla="*/ 842677 h 842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6922" h="842676">
                  <a:moveTo>
                    <a:pt x="296922" y="842677"/>
                  </a:moveTo>
                  <a:cubicBezTo>
                    <a:pt x="271300" y="839724"/>
                    <a:pt x="256155" y="837819"/>
                    <a:pt x="256155" y="837819"/>
                  </a:cubicBezTo>
                  <a:cubicBezTo>
                    <a:pt x="158810" y="831152"/>
                    <a:pt x="65655" y="787622"/>
                    <a:pt x="21936" y="706184"/>
                  </a:cubicBezTo>
                  <a:cubicBezTo>
                    <a:pt x="-543" y="664274"/>
                    <a:pt x="-543" y="603409"/>
                    <a:pt x="219" y="555784"/>
                  </a:cubicBezTo>
                  <a:lnTo>
                    <a:pt x="5648" y="459581"/>
                  </a:lnTo>
                  <a:lnTo>
                    <a:pt x="5648" y="459581"/>
                  </a:lnTo>
                  <a:cubicBezTo>
                    <a:pt x="8563" y="414423"/>
                    <a:pt x="14925" y="369561"/>
                    <a:pt x="24698" y="325374"/>
                  </a:cubicBezTo>
                  <a:cubicBezTo>
                    <a:pt x="45472" y="232220"/>
                    <a:pt x="77152" y="141837"/>
                    <a:pt x="119091" y="56102"/>
                  </a:cubicBezTo>
                  <a:cubicBezTo>
                    <a:pt x="130101" y="34042"/>
                    <a:pt x="146075" y="14840"/>
                    <a:pt x="165763" y="0"/>
                  </a:cubicBezTo>
                  <a:cubicBezTo>
                    <a:pt x="181765" y="15812"/>
                    <a:pt x="233010" y="79439"/>
                    <a:pt x="184813" y="212503"/>
                  </a:cubicBezTo>
                  <a:cubicBezTo>
                    <a:pt x="164430" y="268034"/>
                    <a:pt x="145475" y="366332"/>
                    <a:pt x="142141" y="469678"/>
                  </a:cubicBezTo>
                  <a:cubicBezTo>
                    <a:pt x="138522" y="578072"/>
                    <a:pt x="152333" y="691706"/>
                    <a:pt x="199958" y="766191"/>
                  </a:cubicBezTo>
                  <a:cubicBezTo>
                    <a:pt x="221713" y="802796"/>
                    <a:pt x="256260" y="830047"/>
                    <a:pt x="296922" y="842677"/>
                  </a:cubicBezTo>
                  <a:close/>
                </a:path>
              </a:pathLst>
            </a:custGeom>
            <a:solidFill>
              <a:srgbClr val="752315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1" name="i$ḻîďé"/>
            <p:cNvSpPr/>
            <p:nvPr/>
          </p:nvSpPr>
          <p:spPr>
            <a:xfrm>
              <a:off x="3831496" y="5392144"/>
              <a:ext cx="212118" cy="24260"/>
            </a:xfrm>
            <a:custGeom>
              <a:avLst/>
              <a:gdLst>
                <a:gd name="connsiteX0" fmla="*/ 87821 w 87820"/>
                <a:gd name="connsiteY0" fmla="*/ 10044 h 10044"/>
                <a:gd name="connsiteX1" fmla="*/ 0 w 87820"/>
                <a:gd name="connsiteY1" fmla="*/ 519 h 10044"/>
                <a:gd name="connsiteX2" fmla="*/ 87821 w 87820"/>
                <a:gd name="connsiteY2" fmla="*/ 10044 h 1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820" h="10044">
                  <a:moveTo>
                    <a:pt x="87821" y="10044"/>
                  </a:moveTo>
                  <a:cubicBezTo>
                    <a:pt x="56102" y="6806"/>
                    <a:pt x="26289" y="3663"/>
                    <a:pt x="0" y="519"/>
                  </a:cubicBezTo>
                  <a:cubicBezTo>
                    <a:pt x="54197" y="-1481"/>
                    <a:pt x="80582" y="2424"/>
                    <a:pt x="87821" y="10044"/>
                  </a:cubicBezTo>
                  <a:close/>
                </a:path>
              </a:pathLst>
            </a:custGeom>
            <a:solidFill>
              <a:srgbClr val="752315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3" name="íṧ1íḍé"/>
            <p:cNvSpPr/>
            <p:nvPr/>
          </p:nvSpPr>
          <p:spPr>
            <a:xfrm>
              <a:off x="2365987" y="5202215"/>
              <a:ext cx="1490127" cy="249387"/>
            </a:xfrm>
            <a:custGeom>
              <a:avLst/>
              <a:gdLst>
                <a:gd name="connsiteX0" fmla="*/ 616934 w 616934"/>
                <a:gd name="connsiteY0" fmla="*/ 0 h 103250"/>
                <a:gd name="connsiteX1" fmla="*/ 51625 w 616934"/>
                <a:gd name="connsiteY1" fmla="*/ 0 h 103250"/>
                <a:gd name="connsiteX2" fmla="*/ 0 w 616934"/>
                <a:gd name="connsiteY2" fmla="*/ 51626 h 103250"/>
                <a:gd name="connsiteX3" fmla="*/ 0 w 616934"/>
                <a:gd name="connsiteY3" fmla="*/ 51626 h 103250"/>
                <a:gd name="connsiteX4" fmla="*/ 51625 w 616934"/>
                <a:gd name="connsiteY4" fmla="*/ 103251 h 103250"/>
                <a:gd name="connsiteX5" fmla="*/ 616934 w 616934"/>
                <a:gd name="connsiteY5" fmla="*/ 103251 h 10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6934" h="103250">
                  <a:moveTo>
                    <a:pt x="616934" y="0"/>
                  </a:moveTo>
                  <a:lnTo>
                    <a:pt x="51625" y="0"/>
                  </a:lnTo>
                  <a:cubicBezTo>
                    <a:pt x="23117" y="0"/>
                    <a:pt x="0" y="23117"/>
                    <a:pt x="0" y="51626"/>
                  </a:cubicBezTo>
                  <a:lnTo>
                    <a:pt x="0" y="51626"/>
                  </a:lnTo>
                  <a:cubicBezTo>
                    <a:pt x="0" y="80134"/>
                    <a:pt x="23117" y="103251"/>
                    <a:pt x="51625" y="103251"/>
                  </a:cubicBezTo>
                  <a:lnTo>
                    <a:pt x="616934" y="103251"/>
                  </a:lnTo>
                  <a:close/>
                </a:path>
              </a:pathLst>
            </a:custGeom>
            <a:solidFill>
              <a:srgbClr val="348F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4" name="íṧḷîḋé"/>
            <p:cNvSpPr/>
            <p:nvPr/>
          </p:nvSpPr>
          <p:spPr>
            <a:xfrm>
              <a:off x="3111164" y="5227060"/>
              <a:ext cx="744947" cy="201305"/>
            </a:xfrm>
            <a:custGeom>
              <a:avLst/>
              <a:gdLst>
                <a:gd name="connsiteX0" fmla="*/ 308420 w 308419"/>
                <a:gd name="connsiteY0" fmla="*/ 0 h 83343"/>
                <a:gd name="connsiteX1" fmla="*/ 41720 w 308419"/>
                <a:gd name="connsiteY1" fmla="*/ 0 h 83343"/>
                <a:gd name="connsiteX2" fmla="*/ 0 w 308419"/>
                <a:gd name="connsiteY2" fmla="*/ 41720 h 83343"/>
                <a:gd name="connsiteX3" fmla="*/ 0 w 308419"/>
                <a:gd name="connsiteY3" fmla="*/ 41720 h 83343"/>
                <a:gd name="connsiteX4" fmla="*/ 41720 w 308419"/>
                <a:gd name="connsiteY4" fmla="*/ 83344 h 83343"/>
                <a:gd name="connsiteX5" fmla="*/ 308420 w 308419"/>
                <a:gd name="connsiteY5" fmla="*/ 83344 h 83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419" h="83343">
                  <a:moveTo>
                    <a:pt x="308420" y="0"/>
                  </a:moveTo>
                  <a:lnTo>
                    <a:pt x="41720" y="0"/>
                  </a:lnTo>
                  <a:cubicBezTo>
                    <a:pt x="18679" y="0"/>
                    <a:pt x="0" y="18679"/>
                    <a:pt x="0" y="41720"/>
                  </a:cubicBezTo>
                  <a:lnTo>
                    <a:pt x="0" y="41720"/>
                  </a:lnTo>
                  <a:cubicBezTo>
                    <a:pt x="57" y="64723"/>
                    <a:pt x="18717" y="83344"/>
                    <a:pt x="41720" y="83344"/>
                  </a:cubicBezTo>
                  <a:lnTo>
                    <a:pt x="308420" y="833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5" name="ïS1îḓé"/>
            <p:cNvSpPr/>
            <p:nvPr/>
          </p:nvSpPr>
          <p:spPr>
            <a:xfrm>
              <a:off x="2576264" y="4953746"/>
              <a:ext cx="1490127" cy="249619"/>
            </a:xfrm>
            <a:custGeom>
              <a:avLst/>
              <a:gdLst>
                <a:gd name="connsiteX0" fmla="*/ 616649 w 616934"/>
                <a:gd name="connsiteY0" fmla="*/ 0 h 103346"/>
                <a:gd name="connsiteX1" fmla="*/ 51625 w 616934"/>
                <a:gd name="connsiteY1" fmla="*/ 0 h 103346"/>
                <a:gd name="connsiteX2" fmla="*/ 0 w 616934"/>
                <a:gd name="connsiteY2" fmla="*/ 51625 h 103346"/>
                <a:gd name="connsiteX3" fmla="*/ 0 w 616934"/>
                <a:gd name="connsiteY3" fmla="*/ 51625 h 103346"/>
                <a:gd name="connsiteX4" fmla="*/ 51625 w 616934"/>
                <a:gd name="connsiteY4" fmla="*/ 103346 h 103346"/>
                <a:gd name="connsiteX5" fmla="*/ 616934 w 616934"/>
                <a:gd name="connsiteY5" fmla="*/ 103346 h 103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6934" h="103346">
                  <a:moveTo>
                    <a:pt x="616649" y="0"/>
                  </a:moveTo>
                  <a:lnTo>
                    <a:pt x="51625" y="0"/>
                  </a:lnTo>
                  <a:cubicBezTo>
                    <a:pt x="23117" y="0"/>
                    <a:pt x="0" y="23117"/>
                    <a:pt x="0" y="51625"/>
                  </a:cubicBezTo>
                  <a:lnTo>
                    <a:pt x="0" y="51625"/>
                  </a:lnTo>
                  <a:cubicBezTo>
                    <a:pt x="0" y="80153"/>
                    <a:pt x="23098" y="103289"/>
                    <a:pt x="51625" y="103346"/>
                  </a:cubicBezTo>
                  <a:lnTo>
                    <a:pt x="616934" y="103346"/>
                  </a:lnTo>
                  <a:close/>
                </a:path>
              </a:pathLst>
            </a:custGeom>
            <a:solidFill>
              <a:srgbClr val="79B9D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6" name="isḻiḑè"/>
            <p:cNvSpPr/>
            <p:nvPr/>
          </p:nvSpPr>
          <p:spPr>
            <a:xfrm>
              <a:off x="3320753" y="4977902"/>
              <a:ext cx="744947" cy="201305"/>
            </a:xfrm>
            <a:custGeom>
              <a:avLst/>
              <a:gdLst>
                <a:gd name="connsiteX0" fmla="*/ 308420 w 308419"/>
                <a:gd name="connsiteY0" fmla="*/ 0 h 83343"/>
                <a:gd name="connsiteX1" fmla="*/ 41720 w 308419"/>
                <a:gd name="connsiteY1" fmla="*/ 0 h 83343"/>
                <a:gd name="connsiteX2" fmla="*/ 0 w 308419"/>
                <a:gd name="connsiteY2" fmla="*/ 41624 h 83343"/>
                <a:gd name="connsiteX3" fmla="*/ 0 w 308419"/>
                <a:gd name="connsiteY3" fmla="*/ 41624 h 83343"/>
                <a:gd name="connsiteX4" fmla="*/ 41720 w 308419"/>
                <a:gd name="connsiteY4" fmla="*/ 83344 h 83343"/>
                <a:gd name="connsiteX5" fmla="*/ 308420 w 308419"/>
                <a:gd name="connsiteY5" fmla="*/ 83344 h 83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419" h="83343">
                  <a:moveTo>
                    <a:pt x="308420" y="0"/>
                  </a:moveTo>
                  <a:lnTo>
                    <a:pt x="41720" y="0"/>
                  </a:lnTo>
                  <a:cubicBezTo>
                    <a:pt x="18717" y="0"/>
                    <a:pt x="57" y="18621"/>
                    <a:pt x="0" y="41624"/>
                  </a:cubicBezTo>
                  <a:lnTo>
                    <a:pt x="0" y="41624"/>
                  </a:lnTo>
                  <a:cubicBezTo>
                    <a:pt x="0" y="64665"/>
                    <a:pt x="18679" y="83344"/>
                    <a:pt x="41720" y="83344"/>
                  </a:cubicBezTo>
                  <a:lnTo>
                    <a:pt x="308420" y="833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7" name="išļîḍé"/>
            <p:cNvSpPr/>
            <p:nvPr/>
          </p:nvSpPr>
          <p:spPr>
            <a:xfrm>
              <a:off x="2257165" y="4704585"/>
              <a:ext cx="1490127" cy="249387"/>
            </a:xfrm>
            <a:custGeom>
              <a:avLst/>
              <a:gdLst>
                <a:gd name="connsiteX0" fmla="*/ 616934 w 616934"/>
                <a:gd name="connsiteY0" fmla="*/ 0 h 103250"/>
                <a:gd name="connsiteX1" fmla="*/ 51625 w 616934"/>
                <a:gd name="connsiteY1" fmla="*/ 0 h 103250"/>
                <a:gd name="connsiteX2" fmla="*/ 0 w 616934"/>
                <a:gd name="connsiteY2" fmla="*/ 51626 h 103250"/>
                <a:gd name="connsiteX3" fmla="*/ 0 w 616934"/>
                <a:gd name="connsiteY3" fmla="*/ 51626 h 103250"/>
                <a:gd name="connsiteX4" fmla="*/ 51625 w 616934"/>
                <a:gd name="connsiteY4" fmla="*/ 103251 h 103250"/>
                <a:gd name="connsiteX5" fmla="*/ 616934 w 616934"/>
                <a:gd name="connsiteY5" fmla="*/ 103251 h 10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6934" h="103250">
                  <a:moveTo>
                    <a:pt x="616934" y="0"/>
                  </a:moveTo>
                  <a:lnTo>
                    <a:pt x="51625" y="0"/>
                  </a:lnTo>
                  <a:cubicBezTo>
                    <a:pt x="23117" y="0"/>
                    <a:pt x="0" y="23117"/>
                    <a:pt x="0" y="51626"/>
                  </a:cubicBezTo>
                  <a:lnTo>
                    <a:pt x="0" y="51626"/>
                  </a:lnTo>
                  <a:cubicBezTo>
                    <a:pt x="0" y="80134"/>
                    <a:pt x="23117" y="103251"/>
                    <a:pt x="51625" y="103251"/>
                  </a:cubicBezTo>
                  <a:lnTo>
                    <a:pt x="616934" y="103251"/>
                  </a:lnTo>
                  <a:close/>
                </a:path>
              </a:pathLst>
            </a:custGeom>
            <a:solidFill>
              <a:srgbClr val="F794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8" name="ï$ḷíḑe"/>
            <p:cNvSpPr/>
            <p:nvPr/>
          </p:nvSpPr>
          <p:spPr>
            <a:xfrm>
              <a:off x="3002573" y="4728742"/>
              <a:ext cx="744718" cy="201305"/>
            </a:xfrm>
            <a:custGeom>
              <a:avLst/>
              <a:gdLst>
                <a:gd name="connsiteX0" fmla="*/ 308324 w 308324"/>
                <a:gd name="connsiteY0" fmla="*/ 0 h 83343"/>
                <a:gd name="connsiteX1" fmla="*/ 41624 w 308324"/>
                <a:gd name="connsiteY1" fmla="*/ 0 h 83343"/>
                <a:gd name="connsiteX2" fmla="*/ 0 w 308324"/>
                <a:gd name="connsiteY2" fmla="*/ 41434 h 83343"/>
                <a:gd name="connsiteX3" fmla="*/ 0 w 308324"/>
                <a:gd name="connsiteY3" fmla="*/ 41624 h 83343"/>
                <a:gd name="connsiteX4" fmla="*/ 0 w 308324"/>
                <a:gd name="connsiteY4" fmla="*/ 41624 h 83343"/>
                <a:gd name="connsiteX5" fmla="*/ 41529 w 308324"/>
                <a:gd name="connsiteY5" fmla="*/ 83344 h 83343"/>
                <a:gd name="connsiteX6" fmla="*/ 41624 w 308324"/>
                <a:gd name="connsiteY6" fmla="*/ 83344 h 83343"/>
                <a:gd name="connsiteX7" fmla="*/ 308324 w 308324"/>
                <a:gd name="connsiteY7" fmla="*/ 83344 h 83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8324" h="83343">
                  <a:moveTo>
                    <a:pt x="308324" y="0"/>
                  </a:moveTo>
                  <a:lnTo>
                    <a:pt x="41624" y="0"/>
                  </a:lnTo>
                  <a:cubicBezTo>
                    <a:pt x="18688" y="-57"/>
                    <a:pt x="57" y="18498"/>
                    <a:pt x="0" y="41434"/>
                  </a:cubicBezTo>
                  <a:cubicBezTo>
                    <a:pt x="0" y="41501"/>
                    <a:pt x="0" y="41557"/>
                    <a:pt x="0" y="41624"/>
                  </a:cubicBezTo>
                  <a:lnTo>
                    <a:pt x="0" y="41624"/>
                  </a:lnTo>
                  <a:cubicBezTo>
                    <a:pt x="-57" y="64608"/>
                    <a:pt x="18545" y="83287"/>
                    <a:pt x="41529" y="83344"/>
                  </a:cubicBezTo>
                  <a:cubicBezTo>
                    <a:pt x="41558" y="83344"/>
                    <a:pt x="41596" y="83344"/>
                    <a:pt x="41624" y="83344"/>
                  </a:cubicBezTo>
                  <a:lnTo>
                    <a:pt x="308324" y="833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9" name="íṧ1idè"/>
            <p:cNvSpPr/>
            <p:nvPr/>
          </p:nvSpPr>
          <p:spPr>
            <a:xfrm>
              <a:off x="8912990" y="3483756"/>
              <a:ext cx="303811" cy="372574"/>
            </a:xfrm>
            <a:custGeom>
              <a:avLst/>
              <a:gdLst>
                <a:gd name="connsiteX0" fmla="*/ 10547 w 125782"/>
                <a:gd name="connsiteY0" fmla="*/ 73292 h 154251"/>
                <a:gd name="connsiteX1" fmla="*/ 17405 w 125782"/>
                <a:gd name="connsiteY1" fmla="*/ 153778 h 154251"/>
                <a:gd name="connsiteX2" fmla="*/ 77889 w 125782"/>
                <a:gd name="connsiteY2" fmla="*/ 118535 h 154251"/>
                <a:gd name="connsiteX3" fmla="*/ 120942 w 125782"/>
                <a:gd name="connsiteY3" fmla="*/ 4235 h 154251"/>
                <a:gd name="connsiteX4" fmla="*/ 10547 w 125782"/>
                <a:gd name="connsiteY4" fmla="*/ 73292 h 154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782" h="154251">
                  <a:moveTo>
                    <a:pt x="10547" y="73292"/>
                  </a:moveTo>
                  <a:cubicBezTo>
                    <a:pt x="-6217" y="104724"/>
                    <a:pt x="-2312" y="148253"/>
                    <a:pt x="17405" y="153778"/>
                  </a:cubicBezTo>
                  <a:cubicBezTo>
                    <a:pt x="28264" y="156731"/>
                    <a:pt x="55505" y="145967"/>
                    <a:pt x="77889" y="118535"/>
                  </a:cubicBezTo>
                  <a:cubicBezTo>
                    <a:pt x="108655" y="81578"/>
                    <a:pt x="137516" y="16618"/>
                    <a:pt x="120942" y="4235"/>
                  </a:cubicBezTo>
                  <a:cubicBezTo>
                    <a:pt x="94082" y="-15291"/>
                    <a:pt x="29502" y="37001"/>
                    <a:pt x="10547" y="73292"/>
                  </a:cubicBezTo>
                  <a:close/>
                </a:path>
              </a:pathLst>
            </a:custGeom>
            <a:solidFill>
              <a:srgbClr val="88D4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0" name="iṣḻiḓê"/>
            <p:cNvSpPr/>
            <p:nvPr/>
          </p:nvSpPr>
          <p:spPr>
            <a:xfrm>
              <a:off x="8001106" y="3577105"/>
              <a:ext cx="771748" cy="622155"/>
            </a:xfrm>
            <a:custGeom>
              <a:avLst/>
              <a:gdLst>
                <a:gd name="connsiteX0" fmla="*/ 209392 w 319515"/>
                <a:gd name="connsiteY0" fmla="*/ 44168 h 257581"/>
                <a:gd name="connsiteX1" fmla="*/ 157576 w 319515"/>
                <a:gd name="connsiteY1" fmla="*/ 15593 h 257581"/>
                <a:gd name="connsiteX2" fmla="*/ 14701 w 319515"/>
                <a:gd name="connsiteY2" fmla="*/ 22642 h 257581"/>
                <a:gd name="connsiteX3" fmla="*/ 56706 w 319515"/>
                <a:gd name="connsiteY3" fmla="*/ 155992 h 257581"/>
                <a:gd name="connsiteX4" fmla="*/ 180531 w 319515"/>
                <a:gd name="connsiteY4" fmla="*/ 233240 h 257581"/>
                <a:gd name="connsiteX5" fmla="*/ 309404 w 319515"/>
                <a:gd name="connsiteY5" fmla="*/ 244670 h 257581"/>
                <a:gd name="connsiteX6" fmla="*/ 294641 w 319515"/>
                <a:gd name="connsiteY6" fmla="*/ 146277 h 257581"/>
                <a:gd name="connsiteX7" fmla="*/ 209392 w 319515"/>
                <a:gd name="connsiteY7" fmla="*/ 44168 h 257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9515" h="257581">
                  <a:moveTo>
                    <a:pt x="209392" y="44168"/>
                  </a:moveTo>
                  <a:cubicBezTo>
                    <a:pt x="193571" y="32224"/>
                    <a:pt x="176121" y="22594"/>
                    <a:pt x="157576" y="15593"/>
                  </a:cubicBezTo>
                  <a:cubicBezTo>
                    <a:pt x="118809" y="1306"/>
                    <a:pt x="46800" y="-13743"/>
                    <a:pt x="14701" y="22642"/>
                  </a:cubicBezTo>
                  <a:cubicBezTo>
                    <a:pt x="-24542" y="66743"/>
                    <a:pt x="23559" y="125226"/>
                    <a:pt x="56706" y="155992"/>
                  </a:cubicBezTo>
                  <a:cubicBezTo>
                    <a:pt x="92615" y="189482"/>
                    <a:pt x="134668" y="215714"/>
                    <a:pt x="180531" y="233240"/>
                  </a:cubicBezTo>
                  <a:cubicBezTo>
                    <a:pt x="212821" y="245527"/>
                    <a:pt x="279782" y="274197"/>
                    <a:pt x="309404" y="244670"/>
                  </a:cubicBezTo>
                  <a:cubicBezTo>
                    <a:pt x="334169" y="220095"/>
                    <a:pt x="307214" y="170470"/>
                    <a:pt x="294641" y="146277"/>
                  </a:cubicBezTo>
                  <a:cubicBezTo>
                    <a:pt x="274314" y="106224"/>
                    <a:pt x="245168" y="71315"/>
                    <a:pt x="209392" y="44168"/>
                  </a:cubicBezTo>
                  <a:close/>
                </a:path>
              </a:pathLst>
            </a:custGeom>
            <a:solidFill>
              <a:srgbClr val="348F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1" name="î$1ïḓè"/>
            <p:cNvSpPr/>
            <p:nvPr/>
          </p:nvSpPr>
          <p:spPr>
            <a:xfrm>
              <a:off x="9041021" y="3429847"/>
              <a:ext cx="887790" cy="683826"/>
            </a:xfrm>
            <a:custGeom>
              <a:avLst/>
              <a:gdLst>
                <a:gd name="connsiteX0" fmla="*/ 131658 w 367558"/>
                <a:gd name="connsiteY0" fmla="*/ 42176 h 283114"/>
                <a:gd name="connsiteX1" fmla="*/ 365497 w 367558"/>
                <a:gd name="connsiteY1" fmla="*/ 50558 h 283114"/>
                <a:gd name="connsiteX2" fmla="*/ 178616 w 367558"/>
                <a:gd name="connsiteY2" fmla="*/ 221436 h 283114"/>
                <a:gd name="connsiteX3" fmla="*/ 5928 w 367558"/>
                <a:gd name="connsiteY3" fmla="*/ 277348 h 283114"/>
                <a:gd name="connsiteX4" fmla="*/ 131658 w 367558"/>
                <a:gd name="connsiteY4" fmla="*/ 42176 h 28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558" h="283114">
                  <a:moveTo>
                    <a:pt x="131658" y="42176"/>
                  </a:moveTo>
                  <a:cubicBezTo>
                    <a:pt x="242719" y="-23070"/>
                    <a:pt x="350733" y="-6592"/>
                    <a:pt x="365497" y="50558"/>
                  </a:cubicBezTo>
                  <a:cubicBezTo>
                    <a:pt x="380260" y="107708"/>
                    <a:pt x="315490" y="176097"/>
                    <a:pt x="178616" y="221436"/>
                  </a:cubicBezTo>
                  <a:cubicBezTo>
                    <a:pt x="86985" y="251821"/>
                    <a:pt x="19072" y="299732"/>
                    <a:pt x="5928" y="277348"/>
                  </a:cubicBezTo>
                  <a:cubicBezTo>
                    <a:pt x="-21123" y="231438"/>
                    <a:pt x="48505" y="91134"/>
                    <a:pt x="131658" y="42176"/>
                  </a:cubicBezTo>
                  <a:close/>
                </a:path>
              </a:pathLst>
            </a:custGeom>
            <a:solidFill>
              <a:srgbClr val="88D4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2" name="í$lîḋé"/>
            <p:cNvSpPr/>
            <p:nvPr/>
          </p:nvSpPr>
          <p:spPr>
            <a:xfrm>
              <a:off x="8858494" y="3560570"/>
              <a:ext cx="245204" cy="1602860"/>
            </a:xfrm>
            <a:custGeom>
              <a:avLst/>
              <a:gdLst>
                <a:gd name="connsiteX0" fmla="*/ 1867 w 101518"/>
                <a:gd name="connsiteY0" fmla="*/ 663568 h 663607"/>
                <a:gd name="connsiteX1" fmla="*/ 1867 w 101518"/>
                <a:gd name="connsiteY1" fmla="*/ 663568 h 663607"/>
                <a:gd name="connsiteX2" fmla="*/ 57 w 101518"/>
                <a:gd name="connsiteY2" fmla="*/ 660729 h 663607"/>
                <a:gd name="connsiteX3" fmla="*/ 57 w 101518"/>
                <a:gd name="connsiteY3" fmla="*/ 660710 h 663607"/>
                <a:gd name="connsiteX4" fmla="*/ 25013 w 101518"/>
                <a:gd name="connsiteY4" fmla="*/ 286663 h 663607"/>
                <a:gd name="connsiteX5" fmla="*/ 96355 w 101518"/>
                <a:gd name="connsiteY5" fmla="*/ 2247 h 663607"/>
                <a:gd name="connsiteX6" fmla="*/ 97117 w 101518"/>
                <a:gd name="connsiteY6" fmla="*/ 1390 h 663607"/>
                <a:gd name="connsiteX7" fmla="*/ 99794 w 101518"/>
                <a:gd name="connsiteY7" fmla="*/ 123 h 663607"/>
                <a:gd name="connsiteX8" fmla="*/ 100070 w 101518"/>
                <a:gd name="connsiteY8" fmla="*/ 247 h 663607"/>
                <a:gd name="connsiteX9" fmla="*/ 101308 w 101518"/>
                <a:gd name="connsiteY9" fmla="*/ 3580 h 663607"/>
                <a:gd name="connsiteX10" fmla="*/ 99879 w 101518"/>
                <a:gd name="connsiteY10" fmla="*/ 5390 h 663607"/>
                <a:gd name="connsiteX11" fmla="*/ 29775 w 101518"/>
                <a:gd name="connsiteY11" fmla="*/ 286568 h 663607"/>
                <a:gd name="connsiteX12" fmla="*/ 4725 w 101518"/>
                <a:gd name="connsiteY12" fmla="*/ 661663 h 663607"/>
                <a:gd name="connsiteX13" fmla="*/ 1867 w 101518"/>
                <a:gd name="connsiteY13" fmla="*/ 663568 h 663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1518" h="663607">
                  <a:moveTo>
                    <a:pt x="1867" y="663568"/>
                  </a:moveTo>
                  <a:lnTo>
                    <a:pt x="1867" y="663568"/>
                  </a:lnTo>
                  <a:cubicBezTo>
                    <a:pt x="581" y="663282"/>
                    <a:pt x="-228" y="662015"/>
                    <a:pt x="57" y="660729"/>
                  </a:cubicBezTo>
                  <a:cubicBezTo>
                    <a:pt x="57" y="660720"/>
                    <a:pt x="57" y="660720"/>
                    <a:pt x="57" y="660710"/>
                  </a:cubicBezTo>
                  <a:cubicBezTo>
                    <a:pt x="18431" y="536904"/>
                    <a:pt x="26785" y="411812"/>
                    <a:pt x="25013" y="286663"/>
                  </a:cubicBezTo>
                  <a:cubicBezTo>
                    <a:pt x="21679" y="99211"/>
                    <a:pt x="78734" y="21583"/>
                    <a:pt x="96355" y="2247"/>
                  </a:cubicBezTo>
                  <a:lnTo>
                    <a:pt x="97117" y="1390"/>
                  </a:lnTo>
                  <a:cubicBezTo>
                    <a:pt x="97508" y="304"/>
                    <a:pt x="98708" y="-268"/>
                    <a:pt x="99794" y="123"/>
                  </a:cubicBezTo>
                  <a:cubicBezTo>
                    <a:pt x="99889" y="161"/>
                    <a:pt x="99984" y="199"/>
                    <a:pt x="100070" y="247"/>
                  </a:cubicBezTo>
                  <a:cubicBezTo>
                    <a:pt x="101308" y="847"/>
                    <a:pt x="101851" y="2314"/>
                    <a:pt x="101308" y="3580"/>
                  </a:cubicBezTo>
                  <a:cubicBezTo>
                    <a:pt x="100937" y="4266"/>
                    <a:pt x="100461" y="4876"/>
                    <a:pt x="99879" y="5390"/>
                  </a:cubicBezTo>
                  <a:cubicBezTo>
                    <a:pt x="82639" y="24440"/>
                    <a:pt x="26537" y="100640"/>
                    <a:pt x="29775" y="286568"/>
                  </a:cubicBezTo>
                  <a:cubicBezTo>
                    <a:pt x="31537" y="412070"/>
                    <a:pt x="23156" y="537514"/>
                    <a:pt x="4725" y="661663"/>
                  </a:cubicBezTo>
                  <a:cubicBezTo>
                    <a:pt x="4439" y="662958"/>
                    <a:pt x="3172" y="663806"/>
                    <a:pt x="1867" y="663568"/>
                  </a:cubicBezTo>
                  <a:close/>
                </a:path>
              </a:pathLst>
            </a:custGeom>
            <a:solidFill>
              <a:srgbClr val="1861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3" name="iṣľiḓe"/>
            <p:cNvSpPr/>
            <p:nvPr/>
          </p:nvSpPr>
          <p:spPr>
            <a:xfrm>
              <a:off x="8913823" y="3517223"/>
              <a:ext cx="1016307" cy="1194741"/>
            </a:xfrm>
            <a:custGeom>
              <a:avLst/>
              <a:gdLst>
                <a:gd name="connsiteX0" fmla="*/ 2202 w 420766"/>
                <a:gd name="connsiteY0" fmla="*/ 494633 h 494640"/>
                <a:gd name="connsiteX1" fmla="*/ 2202 w 420766"/>
                <a:gd name="connsiteY1" fmla="*/ 494633 h 494640"/>
                <a:gd name="connsiteX2" fmla="*/ 2 w 420766"/>
                <a:gd name="connsiteY2" fmla="*/ 492261 h 494640"/>
                <a:gd name="connsiteX3" fmla="*/ 11 w 420766"/>
                <a:gd name="connsiteY3" fmla="*/ 492156 h 494640"/>
                <a:gd name="connsiteX4" fmla="*/ 109263 w 420766"/>
                <a:gd name="connsiteY4" fmla="*/ 144875 h 494640"/>
                <a:gd name="connsiteX5" fmla="*/ 419587 w 420766"/>
                <a:gd name="connsiteY5" fmla="*/ 12287 h 494640"/>
                <a:gd name="connsiteX6" fmla="*/ 420445 w 420766"/>
                <a:gd name="connsiteY6" fmla="*/ 15620 h 494640"/>
                <a:gd name="connsiteX7" fmla="*/ 417206 w 420766"/>
                <a:gd name="connsiteY7" fmla="*/ 16383 h 494640"/>
                <a:gd name="connsiteX8" fmla="*/ 112882 w 420766"/>
                <a:gd name="connsiteY8" fmla="*/ 148018 h 494640"/>
                <a:gd name="connsiteX9" fmla="*/ 4773 w 420766"/>
                <a:gd name="connsiteY9" fmla="*/ 492442 h 494640"/>
                <a:gd name="connsiteX10" fmla="*/ 2221 w 420766"/>
                <a:gd name="connsiteY10" fmla="*/ 494633 h 494640"/>
                <a:gd name="connsiteX11" fmla="*/ 2202 w 420766"/>
                <a:gd name="connsiteY11" fmla="*/ 494633 h 49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0766" h="494640">
                  <a:moveTo>
                    <a:pt x="2202" y="494633"/>
                  </a:moveTo>
                  <a:lnTo>
                    <a:pt x="2202" y="494633"/>
                  </a:lnTo>
                  <a:cubicBezTo>
                    <a:pt x="945" y="494585"/>
                    <a:pt x="-46" y="493518"/>
                    <a:pt x="2" y="492261"/>
                  </a:cubicBezTo>
                  <a:cubicBezTo>
                    <a:pt x="2" y="492223"/>
                    <a:pt x="11" y="492194"/>
                    <a:pt x="11" y="492156"/>
                  </a:cubicBezTo>
                  <a:cubicBezTo>
                    <a:pt x="10774" y="332517"/>
                    <a:pt x="46493" y="218979"/>
                    <a:pt x="109263" y="144875"/>
                  </a:cubicBezTo>
                  <a:cubicBezTo>
                    <a:pt x="212038" y="23717"/>
                    <a:pt x="357865" y="-25051"/>
                    <a:pt x="419587" y="12287"/>
                  </a:cubicBezTo>
                  <a:cubicBezTo>
                    <a:pt x="420721" y="12982"/>
                    <a:pt x="421102" y="14459"/>
                    <a:pt x="420445" y="15620"/>
                  </a:cubicBezTo>
                  <a:cubicBezTo>
                    <a:pt x="419749" y="16716"/>
                    <a:pt x="418311" y="17049"/>
                    <a:pt x="417206" y="16383"/>
                  </a:cubicBezTo>
                  <a:cubicBezTo>
                    <a:pt x="358246" y="-19241"/>
                    <a:pt x="212514" y="30479"/>
                    <a:pt x="112882" y="148018"/>
                  </a:cubicBezTo>
                  <a:cubicBezTo>
                    <a:pt x="50875" y="221265"/>
                    <a:pt x="15442" y="333946"/>
                    <a:pt x="4773" y="492442"/>
                  </a:cubicBezTo>
                  <a:cubicBezTo>
                    <a:pt x="4669" y="493756"/>
                    <a:pt x="3526" y="494737"/>
                    <a:pt x="2221" y="494633"/>
                  </a:cubicBezTo>
                  <a:cubicBezTo>
                    <a:pt x="2211" y="494633"/>
                    <a:pt x="2211" y="494633"/>
                    <a:pt x="2202" y="494633"/>
                  </a:cubicBezTo>
                  <a:close/>
                </a:path>
              </a:pathLst>
            </a:custGeom>
            <a:solidFill>
              <a:srgbClr val="1861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4" name="ïṥľïdê"/>
            <p:cNvSpPr/>
            <p:nvPr/>
          </p:nvSpPr>
          <p:spPr>
            <a:xfrm>
              <a:off x="8029970" y="3603022"/>
              <a:ext cx="907263" cy="1101331"/>
            </a:xfrm>
            <a:custGeom>
              <a:avLst/>
              <a:gdLst>
                <a:gd name="connsiteX0" fmla="*/ 373273 w 375620"/>
                <a:gd name="connsiteY0" fmla="*/ 455777 h 455967"/>
                <a:gd name="connsiteX1" fmla="*/ 370892 w 375620"/>
                <a:gd name="connsiteY1" fmla="*/ 453872 h 455967"/>
                <a:gd name="connsiteX2" fmla="*/ 222683 w 375620"/>
                <a:gd name="connsiteY2" fmla="*/ 124021 h 455967"/>
                <a:gd name="connsiteX3" fmla="*/ 18943 w 375620"/>
                <a:gd name="connsiteY3" fmla="*/ 5816 h 455967"/>
                <a:gd name="connsiteX4" fmla="*/ 4846 w 375620"/>
                <a:gd name="connsiteY4" fmla="*/ 11245 h 455967"/>
                <a:gd name="connsiteX5" fmla="*/ 3799 w 375620"/>
                <a:gd name="connsiteY5" fmla="*/ 13912 h 455967"/>
                <a:gd name="connsiteX6" fmla="*/ 560 w 375620"/>
                <a:gd name="connsiteY6" fmla="*/ 13150 h 455967"/>
                <a:gd name="connsiteX7" fmla="*/ 2846 w 375620"/>
                <a:gd name="connsiteY7" fmla="*/ 6673 h 455967"/>
                <a:gd name="connsiteX8" fmla="*/ 226207 w 375620"/>
                <a:gd name="connsiteY8" fmla="*/ 120973 h 455967"/>
                <a:gd name="connsiteX9" fmla="*/ 375559 w 375620"/>
                <a:gd name="connsiteY9" fmla="*/ 453110 h 455967"/>
                <a:gd name="connsiteX10" fmla="*/ 373769 w 375620"/>
                <a:gd name="connsiteY10" fmla="*/ 455967 h 455967"/>
                <a:gd name="connsiteX11" fmla="*/ 373750 w 375620"/>
                <a:gd name="connsiteY11" fmla="*/ 455967 h 455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5620" h="455967">
                  <a:moveTo>
                    <a:pt x="373273" y="455777"/>
                  </a:moveTo>
                  <a:cubicBezTo>
                    <a:pt x="372140" y="455767"/>
                    <a:pt x="371159" y="454977"/>
                    <a:pt x="370892" y="453872"/>
                  </a:cubicBezTo>
                  <a:cubicBezTo>
                    <a:pt x="344508" y="314712"/>
                    <a:pt x="276309" y="182600"/>
                    <a:pt x="222683" y="124021"/>
                  </a:cubicBezTo>
                  <a:cubicBezTo>
                    <a:pt x="110574" y="1529"/>
                    <a:pt x="38374" y="2577"/>
                    <a:pt x="18943" y="5816"/>
                  </a:cubicBezTo>
                  <a:cubicBezTo>
                    <a:pt x="13809" y="6197"/>
                    <a:pt x="8904" y="8083"/>
                    <a:pt x="4846" y="11245"/>
                  </a:cubicBezTo>
                  <a:cubicBezTo>
                    <a:pt x="5170" y="12274"/>
                    <a:pt x="4732" y="13379"/>
                    <a:pt x="3799" y="13912"/>
                  </a:cubicBezTo>
                  <a:cubicBezTo>
                    <a:pt x="2694" y="14579"/>
                    <a:pt x="1255" y="14245"/>
                    <a:pt x="560" y="13150"/>
                  </a:cubicBezTo>
                  <a:cubicBezTo>
                    <a:pt x="84" y="12388"/>
                    <a:pt x="-1154" y="9816"/>
                    <a:pt x="2846" y="6673"/>
                  </a:cubicBezTo>
                  <a:cubicBezTo>
                    <a:pt x="17610" y="-4662"/>
                    <a:pt x="98858" y="-18378"/>
                    <a:pt x="226207" y="120973"/>
                  </a:cubicBezTo>
                  <a:cubicBezTo>
                    <a:pt x="280309" y="180123"/>
                    <a:pt x="348984" y="313188"/>
                    <a:pt x="375559" y="453110"/>
                  </a:cubicBezTo>
                  <a:cubicBezTo>
                    <a:pt x="375855" y="454396"/>
                    <a:pt x="375054" y="455672"/>
                    <a:pt x="373769" y="455967"/>
                  </a:cubicBezTo>
                  <a:cubicBezTo>
                    <a:pt x="373759" y="455967"/>
                    <a:pt x="373759" y="455967"/>
                    <a:pt x="373750" y="455967"/>
                  </a:cubicBezTo>
                  <a:close/>
                </a:path>
              </a:pathLst>
            </a:custGeom>
            <a:solidFill>
              <a:srgbClr val="1861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5" name="îsḻíďê"/>
            <p:cNvSpPr/>
            <p:nvPr/>
          </p:nvSpPr>
          <p:spPr>
            <a:xfrm>
              <a:off x="9040519" y="3958933"/>
              <a:ext cx="1094462" cy="536291"/>
            </a:xfrm>
            <a:custGeom>
              <a:avLst/>
              <a:gdLst>
                <a:gd name="connsiteX0" fmla="*/ 160059 w 453123"/>
                <a:gd name="connsiteY0" fmla="*/ 38486 h 222032"/>
                <a:gd name="connsiteX1" fmla="*/ 452286 w 453123"/>
                <a:gd name="connsiteY1" fmla="*/ 18389 h 222032"/>
                <a:gd name="connsiteX2" fmla="*/ 188348 w 453123"/>
                <a:gd name="connsiteY2" fmla="*/ 140594 h 222032"/>
                <a:gd name="connsiteX3" fmla="*/ 1944 w 453123"/>
                <a:gd name="connsiteY3" fmla="*/ 222033 h 222032"/>
                <a:gd name="connsiteX4" fmla="*/ 160059 w 453123"/>
                <a:gd name="connsiteY4" fmla="*/ 38486 h 222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123" h="222032">
                  <a:moveTo>
                    <a:pt x="160059" y="38486"/>
                  </a:moveTo>
                  <a:cubicBezTo>
                    <a:pt x="264263" y="-7043"/>
                    <a:pt x="445809" y="-10091"/>
                    <a:pt x="452286" y="18389"/>
                  </a:cubicBezTo>
                  <a:cubicBezTo>
                    <a:pt x="460478" y="53821"/>
                    <a:pt x="411138" y="73824"/>
                    <a:pt x="188348" y="140594"/>
                  </a:cubicBezTo>
                  <a:cubicBezTo>
                    <a:pt x="27757" y="188695"/>
                    <a:pt x="1944" y="222033"/>
                    <a:pt x="1944" y="222033"/>
                  </a:cubicBezTo>
                  <a:cubicBezTo>
                    <a:pt x="-11391" y="168026"/>
                    <a:pt x="44140" y="87064"/>
                    <a:pt x="160059" y="38486"/>
                  </a:cubicBezTo>
                  <a:close/>
                </a:path>
              </a:pathLst>
            </a:custGeom>
            <a:solidFill>
              <a:srgbClr val="348F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6" name="îš1îde"/>
            <p:cNvSpPr/>
            <p:nvPr/>
          </p:nvSpPr>
          <p:spPr>
            <a:xfrm>
              <a:off x="7799937" y="3831080"/>
              <a:ext cx="1003262" cy="736605"/>
            </a:xfrm>
            <a:custGeom>
              <a:avLst/>
              <a:gdLst>
                <a:gd name="connsiteX0" fmla="*/ 294012 w 415365"/>
                <a:gd name="connsiteY0" fmla="*/ 87419 h 304965"/>
                <a:gd name="connsiteX1" fmla="*/ 13596 w 415365"/>
                <a:gd name="connsiteY1" fmla="*/ 3694 h 304965"/>
                <a:gd name="connsiteX2" fmla="*/ 204096 w 415365"/>
                <a:gd name="connsiteY2" fmla="*/ 223626 h 304965"/>
                <a:gd name="connsiteX3" fmla="*/ 407836 w 415365"/>
                <a:gd name="connsiteY3" fmla="*/ 301065 h 304965"/>
                <a:gd name="connsiteX4" fmla="*/ 294012 w 415365"/>
                <a:gd name="connsiteY4" fmla="*/ 87419 h 304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5365" h="304965">
                  <a:moveTo>
                    <a:pt x="294012" y="87419"/>
                  </a:moveTo>
                  <a:cubicBezTo>
                    <a:pt x="202477" y="20172"/>
                    <a:pt x="38742" y="-11355"/>
                    <a:pt x="13596" y="3694"/>
                  </a:cubicBezTo>
                  <a:cubicBezTo>
                    <a:pt x="-22980" y="25602"/>
                    <a:pt x="5881" y="95420"/>
                    <a:pt x="204096" y="223626"/>
                  </a:cubicBezTo>
                  <a:cubicBezTo>
                    <a:pt x="370308" y="331259"/>
                    <a:pt x="407836" y="301065"/>
                    <a:pt x="407836" y="301065"/>
                  </a:cubicBezTo>
                  <a:cubicBezTo>
                    <a:pt x="432696" y="251630"/>
                    <a:pt x="396311" y="160476"/>
                    <a:pt x="294012" y="87419"/>
                  </a:cubicBezTo>
                  <a:close/>
                </a:path>
              </a:pathLst>
            </a:custGeom>
            <a:solidFill>
              <a:srgbClr val="88D4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7" name="îšļidè"/>
            <p:cNvSpPr/>
            <p:nvPr/>
          </p:nvSpPr>
          <p:spPr>
            <a:xfrm>
              <a:off x="7827600" y="3833534"/>
              <a:ext cx="1131801" cy="1197511"/>
            </a:xfrm>
            <a:custGeom>
              <a:avLst/>
              <a:gdLst>
                <a:gd name="connsiteX0" fmla="*/ 466201 w 468582"/>
                <a:gd name="connsiteY0" fmla="*/ 495788 h 495787"/>
                <a:gd name="connsiteX1" fmla="*/ 463820 w 468582"/>
                <a:gd name="connsiteY1" fmla="*/ 493502 h 495787"/>
                <a:gd name="connsiteX2" fmla="*/ 229219 w 468582"/>
                <a:gd name="connsiteY2" fmla="*/ 125361 h 495787"/>
                <a:gd name="connsiteX3" fmla="*/ 1572 w 468582"/>
                <a:gd name="connsiteY3" fmla="*/ 4679 h 495787"/>
                <a:gd name="connsiteX4" fmla="*/ 143 w 468582"/>
                <a:gd name="connsiteY4" fmla="*/ 1631 h 495787"/>
                <a:gd name="connsiteX5" fmla="*/ 3191 w 468582"/>
                <a:gd name="connsiteY5" fmla="*/ 107 h 495787"/>
                <a:gd name="connsiteX6" fmla="*/ 231791 w 468582"/>
                <a:gd name="connsiteY6" fmla="*/ 121075 h 495787"/>
                <a:gd name="connsiteX7" fmla="*/ 468582 w 468582"/>
                <a:gd name="connsiteY7" fmla="*/ 493026 h 495787"/>
                <a:gd name="connsiteX8" fmla="*/ 466201 w 468582"/>
                <a:gd name="connsiteY8" fmla="*/ 495502 h 495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582" h="495787">
                  <a:moveTo>
                    <a:pt x="466201" y="495788"/>
                  </a:moveTo>
                  <a:cubicBezTo>
                    <a:pt x="464925" y="495788"/>
                    <a:pt x="463868" y="494778"/>
                    <a:pt x="463820" y="493502"/>
                  </a:cubicBezTo>
                  <a:cubicBezTo>
                    <a:pt x="458676" y="322624"/>
                    <a:pt x="333423" y="198989"/>
                    <a:pt x="229219" y="125361"/>
                  </a:cubicBezTo>
                  <a:cubicBezTo>
                    <a:pt x="158658" y="75802"/>
                    <a:pt x="82191" y="35264"/>
                    <a:pt x="1572" y="4679"/>
                  </a:cubicBezTo>
                  <a:cubicBezTo>
                    <a:pt x="333" y="4231"/>
                    <a:pt x="-305" y="2869"/>
                    <a:pt x="143" y="1631"/>
                  </a:cubicBezTo>
                  <a:cubicBezTo>
                    <a:pt x="591" y="393"/>
                    <a:pt x="1934" y="-274"/>
                    <a:pt x="3191" y="107"/>
                  </a:cubicBezTo>
                  <a:cubicBezTo>
                    <a:pt x="84125" y="30768"/>
                    <a:pt x="160915" y="71411"/>
                    <a:pt x="231791" y="121075"/>
                  </a:cubicBezTo>
                  <a:cubicBezTo>
                    <a:pt x="336566" y="195369"/>
                    <a:pt x="463439" y="320242"/>
                    <a:pt x="468582" y="493026"/>
                  </a:cubicBezTo>
                  <a:cubicBezTo>
                    <a:pt x="468582" y="494359"/>
                    <a:pt x="467535" y="495455"/>
                    <a:pt x="466201" y="495502"/>
                  </a:cubicBezTo>
                  <a:close/>
                </a:path>
              </a:pathLst>
            </a:custGeom>
            <a:solidFill>
              <a:srgbClr val="1861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8" name="ïşļíďé"/>
            <p:cNvSpPr/>
            <p:nvPr/>
          </p:nvSpPr>
          <p:spPr>
            <a:xfrm>
              <a:off x="8948339" y="3993627"/>
              <a:ext cx="1189929" cy="792629"/>
            </a:xfrm>
            <a:custGeom>
              <a:avLst/>
              <a:gdLst>
                <a:gd name="connsiteX0" fmla="*/ 2199 w 492648"/>
                <a:gd name="connsiteY0" fmla="*/ 328161 h 328160"/>
                <a:gd name="connsiteX1" fmla="*/ 2199 w 492648"/>
                <a:gd name="connsiteY1" fmla="*/ 328161 h 328160"/>
                <a:gd name="connsiteX2" fmla="*/ 8 w 492648"/>
                <a:gd name="connsiteY2" fmla="*/ 325608 h 328160"/>
                <a:gd name="connsiteX3" fmla="*/ 8 w 492648"/>
                <a:gd name="connsiteY3" fmla="*/ 325589 h 328160"/>
                <a:gd name="connsiteX4" fmla="*/ 228608 w 492648"/>
                <a:gd name="connsiteY4" fmla="*/ 50888 h 328160"/>
                <a:gd name="connsiteX5" fmla="*/ 491879 w 492648"/>
                <a:gd name="connsiteY5" fmla="*/ 2120 h 328160"/>
                <a:gd name="connsiteX6" fmla="*/ 492126 w 492648"/>
                <a:gd name="connsiteY6" fmla="*/ 5206 h 328160"/>
                <a:gd name="connsiteX7" fmla="*/ 491879 w 492648"/>
                <a:gd name="connsiteY7" fmla="*/ 5454 h 328160"/>
                <a:gd name="connsiteX8" fmla="*/ 488640 w 492648"/>
                <a:gd name="connsiteY8" fmla="*/ 5454 h 328160"/>
                <a:gd name="connsiteX9" fmla="*/ 171458 w 492648"/>
                <a:gd name="connsiteY9" fmla="*/ 82987 h 328160"/>
                <a:gd name="connsiteX10" fmla="*/ 4294 w 492648"/>
                <a:gd name="connsiteY10" fmla="*/ 325684 h 328160"/>
                <a:gd name="connsiteX11" fmla="*/ 2199 w 492648"/>
                <a:gd name="connsiteY11" fmla="*/ 328161 h 32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2648" h="328160">
                  <a:moveTo>
                    <a:pt x="2199" y="328161"/>
                  </a:moveTo>
                  <a:lnTo>
                    <a:pt x="2199" y="328161"/>
                  </a:lnTo>
                  <a:cubicBezTo>
                    <a:pt x="884" y="328056"/>
                    <a:pt x="-97" y="326913"/>
                    <a:pt x="8" y="325608"/>
                  </a:cubicBezTo>
                  <a:cubicBezTo>
                    <a:pt x="8" y="325598"/>
                    <a:pt x="8" y="325598"/>
                    <a:pt x="8" y="325589"/>
                  </a:cubicBezTo>
                  <a:cubicBezTo>
                    <a:pt x="11342" y="170712"/>
                    <a:pt x="130691" y="90702"/>
                    <a:pt x="228608" y="50888"/>
                  </a:cubicBezTo>
                  <a:cubicBezTo>
                    <a:pt x="351099" y="1167"/>
                    <a:pt x="484925" y="-4167"/>
                    <a:pt x="491879" y="2120"/>
                  </a:cubicBezTo>
                  <a:cubicBezTo>
                    <a:pt x="492803" y="2901"/>
                    <a:pt x="492908" y="4291"/>
                    <a:pt x="492126" y="5206"/>
                  </a:cubicBezTo>
                  <a:cubicBezTo>
                    <a:pt x="492050" y="5292"/>
                    <a:pt x="491965" y="5377"/>
                    <a:pt x="491879" y="5454"/>
                  </a:cubicBezTo>
                  <a:cubicBezTo>
                    <a:pt x="490964" y="6301"/>
                    <a:pt x="489555" y="6301"/>
                    <a:pt x="488640" y="5454"/>
                  </a:cubicBezTo>
                  <a:cubicBezTo>
                    <a:pt x="479973" y="1263"/>
                    <a:pt x="309856" y="5454"/>
                    <a:pt x="171458" y="82987"/>
                  </a:cubicBezTo>
                  <a:cubicBezTo>
                    <a:pt x="68016" y="140708"/>
                    <a:pt x="11819" y="222338"/>
                    <a:pt x="4294" y="325684"/>
                  </a:cubicBezTo>
                  <a:cubicBezTo>
                    <a:pt x="4351" y="326932"/>
                    <a:pt x="3437" y="328008"/>
                    <a:pt x="2199" y="328161"/>
                  </a:cubicBezTo>
                  <a:close/>
                </a:path>
              </a:pathLst>
            </a:custGeom>
            <a:solidFill>
              <a:srgbClr val="1861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9" name="ïSḷïḋe"/>
            <p:cNvSpPr/>
            <p:nvPr/>
          </p:nvSpPr>
          <p:spPr>
            <a:xfrm>
              <a:off x="8497287" y="4635566"/>
              <a:ext cx="797477" cy="819718"/>
            </a:xfrm>
            <a:custGeom>
              <a:avLst/>
              <a:gdLst>
                <a:gd name="connsiteX0" fmla="*/ 324386 w 330167"/>
                <a:gd name="connsiteY0" fmla="*/ 126968 h 339375"/>
                <a:gd name="connsiteX1" fmla="*/ 321338 w 330167"/>
                <a:gd name="connsiteY1" fmla="*/ 149733 h 339375"/>
                <a:gd name="connsiteX2" fmla="*/ 320671 w 330167"/>
                <a:gd name="connsiteY2" fmla="*/ 154591 h 339375"/>
                <a:gd name="connsiteX3" fmla="*/ 316957 w 330167"/>
                <a:gd name="connsiteY3" fmla="*/ 176308 h 339375"/>
                <a:gd name="connsiteX4" fmla="*/ 278190 w 330167"/>
                <a:gd name="connsiteY4" fmla="*/ 339376 h 339375"/>
                <a:gd name="connsiteX5" fmla="*/ 52162 w 330167"/>
                <a:gd name="connsiteY5" fmla="*/ 339376 h 339375"/>
                <a:gd name="connsiteX6" fmla="*/ 1679 w 330167"/>
                <a:gd name="connsiteY6" fmla="*/ 0 h 339375"/>
                <a:gd name="connsiteX7" fmla="*/ 328577 w 330167"/>
                <a:gd name="connsiteY7" fmla="*/ 0 h 339375"/>
                <a:gd name="connsiteX8" fmla="*/ 324386 w 330167"/>
                <a:gd name="connsiteY8" fmla="*/ 126968 h 33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167" h="339375">
                  <a:moveTo>
                    <a:pt x="324386" y="126968"/>
                  </a:moveTo>
                  <a:cubicBezTo>
                    <a:pt x="323529" y="134588"/>
                    <a:pt x="322481" y="142113"/>
                    <a:pt x="321338" y="149733"/>
                  </a:cubicBezTo>
                  <a:cubicBezTo>
                    <a:pt x="321338" y="151352"/>
                    <a:pt x="320862" y="152971"/>
                    <a:pt x="320671" y="154591"/>
                  </a:cubicBezTo>
                  <a:cubicBezTo>
                    <a:pt x="319528" y="161830"/>
                    <a:pt x="318290" y="169069"/>
                    <a:pt x="316957" y="176308"/>
                  </a:cubicBezTo>
                  <a:cubicBezTo>
                    <a:pt x="306851" y="231296"/>
                    <a:pt x="293916" y="285722"/>
                    <a:pt x="278190" y="339376"/>
                  </a:cubicBezTo>
                  <a:lnTo>
                    <a:pt x="52162" y="339376"/>
                  </a:lnTo>
                  <a:cubicBezTo>
                    <a:pt x="21682" y="232315"/>
                    <a:pt x="-7369" y="108871"/>
                    <a:pt x="1679" y="0"/>
                  </a:cubicBezTo>
                  <a:lnTo>
                    <a:pt x="328577" y="0"/>
                  </a:lnTo>
                  <a:cubicBezTo>
                    <a:pt x="331663" y="42348"/>
                    <a:pt x="330254" y="84915"/>
                    <a:pt x="324386" y="126968"/>
                  </a:cubicBezTo>
                  <a:close/>
                </a:path>
              </a:pathLst>
            </a:custGeom>
            <a:solidFill>
              <a:srgbClr val="FAC66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0" name="íŝ1iḋé"/>
            <p:cNvSpPr/>
            <p:nvPr/>
          </p:nvSpPr>
          <p:spPr>
            <a:xfrm>
              <a:off x="8531481" y="5065097"/>
              <a:ext cx="729074" cy="20243"/>
            </a:xfrm>
            <a:custGeom>
              <a:avLst/>
              <a:gdLst>
                <a:gd name="connsiteX0" fmla="*/ 0 w 301847"/>
                <a:gd name="connsiteY0" fmla="*/ 0 h 8381"/>
                <a:gd name="connsiteX1" fmla="*/ 301847 w 301847"/>
                <a:gd name="connsiteY1" fmla="*/ 0 h 8381"/>
                <a:gd name="connsiteX2" fmla="*/ 301847 w 301847"/>
                <a:gd name="connsiteY2" fmla="*/ 8382 h 8381"/>
                <a:gd name="connsiteX3" fmla="*/ 0 w 301847"/>
                <a:gd name="connsiteY3" fmla="*/ 8382 h 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847" h="8381">
                  <a:moveTo>
                    <a:pt x="0" y="0"/>
                  </a:moveTo>
                  <a:lnTo>
                    <a:pt x="301847" y="0"/>
                  </a:lnTo>
                  <a:lnTo>
                    <a:pt x="301847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1" name="íšľíďè"/>
            <p:cNvSpPr/>
            <p:nvPr/>
          </p:nvSpPr>
          <p:spPr>
            <a:xfrm>
              <a:off x="8503185" y="4859189"/>
              <a:ext cx="791881" cy="20243"/>
            </a:xfrm>
            <a:custGeom>
              <a:avLst/>
              <a:gdLst>
                <a:gd name="connsiteX0" fmla="*/ 0 w 327850"/>
                <a:gd name="connsiteY0" fmla="*/ 0 h 8381"/>
                <a:gd name="connsiteX1" fmla="*/ 327851 w 327850"/>
                <a:gd name="connsiteY1" fmla="*/ 0 h 8381"/>
                <a:gd name="connsiteX2" fmla="*/ 327851 w 327850"/>
                <a:gd name="connsiteY2" fmla="*/ 8382 h 8381"/>
                <a:gd name="connsiteX3" fmla="*/ 0 w 327850"/>
                <a:gd name="connsiteY3" fmla="*/ 8382 h 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7850" h="8381">
                  <a:moveTo>
                    <a:pt x="0" y="0"/>
                  </a:moveTo>
                  <a:lnTo>
                    <a:pt x="327851" y="0"/>
                  </a:lnTo>
                  <a:lnTo>
                    <a:pt x="327851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2" name="íṩļíḑê"/>
            <p:cNvSpPr/>
            <p:nvPr/>
          </p:nvSpPr>
          <p:spPr>
            <a:xfrm>
              <a:off x="5488650" y="5394088"/>
              <a:ext cx="1077390" cy="59126"/>
            </a:xfrm>
            <a:custGeom>
              <a:avLst/>
              <a:gdLst>
                <a:gd name="connsiteX0" fmla="*/ 24479 w 446055"/>
                <a:gd name="connsiteY0" fmla="*/ 0 h 24479"/>
                <a:gd name="connsiteX1" fmla="*/ 446056 w 446055"/>
                <a:gd name="connsiteY1" fmla="*/ 0 h 24479"/>
                <a:gd name="connsiteX2" fmla="*/ 446056 w 446055"/>
                <a:gd name="connsiteY2" fmla="*/ 24479 h 24479"/>
                <a:gd name="connsiteX3" fmla="*/ 0 w 446055"/>
                <a:gd name="connsiteY3" fmla="*/ 24479 h 24479"/>
                <a:gd name="connsiteX4" fmla="*/ 24479 w 446055"/>
                <a:gd name="connsiteY4" fmla="*/ 0 h 2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055" h="24479">
                  <a:moveTo>
                    <a:pt x="24479" y="0"/>
                  </a:moveTo>
                  <a:lnTo>
                    <a:pt x="446056" y="0"/>
                  </a:lnTo>
                  <a:lnTo>
                    <a:pt x="446056" y="24479"/>
                  </a:lnTo>
                  <a:lnTo>
                    <a:pt x="0" y="24479"/>
                  </a:lnTo>
                  <a:cubicBezTo>
                    <a:pt x="0" y="10963"/>
                    <a:pt x="10963" y="0"/>
                    <a:pt x="24479" y="0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3" name="íŝļide"/>
            <p:cNvSpPr/>
            <p:nvPr/>
          </p:nvSpPr>
          <p:spPr>
            <a:xfrm>
              <a:off x="6368646" y="4327968"/>
              <a:ext cx="2151323" cy="1126164"/>
            </a:xfrm>
            <a:custGeom>
              <a:avLst/>
              <a:gdLst>
                <a:gd name="connsiteX0" fmla="*/ 864108 w 890679"/>
                <a:gd name="connsiteY0" fmla="*/ 0 h 466248"/>
                <a:gd name="connsiteX1" fmla="*/ 258604 w 890679"/>
                <a:gd name="connsiteY1" fmla="*/ 0 h 466248"/>
                <a:gd name="connsiteX2" fmla="*/ 217075 w 890679"/>
                <a:gd name="connsiteY2" fmla="*/ 25813 h 466248"/>
                <a:gd name="connsiteX3" fmla="*/ 0 w 890679"/>
                <a:gd name="connsiteY3" fmla="*/ 466249 h 466248"/>
                <a:gd name="connsiteX4" fmla="*/ 677513 w 890679"/>
                <a:gd name="connsiteY4" fmla="*/ 466249 h 466248"/>
                <a:gd name="connsiteX5" fmla="*/ 888206 w 890679"/>
                <a:gd name="connsiteY5" fmla="*/ 38100 h 466248"/>
                <a:gd name="connsiteX6" fmla="*/ 875052 w 890679"/>
                <a:gd name="connsiteY6" fmla="*/ 2467 h 466248"/>
                <a:gd name="connsiteX7" fmla="*/ 864108 w 890679"/>
                <a:gd name="connsiteY7" fmla="*/ 0 h 466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0679" h="466248">
                  <a:moveTo>
                    <a:pt x="864108" y="0"/>
                  </a:moveTo>
                  <a:lnTo>
                    <a:pt x="258604" y="0"/>
                  </a:lnTo>
                  <a:cubicBezTo>
                    <a:pt x="240973" y="-10"/>
                    <a:pt x="224876" y="10001"/>
                    <a:pt x="217075" y="25813"/>
                  </a:cubicBezTo>
                  <a:lnTo>
                    <a:pt x="0" y="466249"/>
                  </a:lnTo>
                  <a:lnTo>
                    <a:pt x="677513" y="466249"/>
                  </a:lnTo>
                  <a:lnTo>
                    <a:pt x="888206" y="38100"/>
                  </a:lnTo>
                  <a:cubicBezTo>
                    <a:pt x="894416" y="24632"/>
                    <a:pt x="888530" y="8668"/>
                    <a:pt x="875052" y="2467"/>
                  </a:cubicBezTo>
                  <a:cubicBezTo>
                    <a:pt x="871614" y="886"/>
                    <a:pt x="867889" y="38"/>
                    <a:pt x="864108" y="0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4" name="í$líḑê"/>
            <p:cNvSpPr/>
            <p:nvPr/>
          </p:nvSpPr>
          <p:spPr>
            <a:xfrm>
              <a:off x="6420640" y="4327968"/>
              <a:ext cx="2151323" cy="1126164"/>
            </a:xfrm>
            <a:custGeom>
              <a:avLst/>
              <a:gdLst>
                <a:gd name="connsiteX0" fmla="*/ 864108 w 890679"/>
                <a:gd name="connsiteY0" fmla="*/ 0 h 466248"/>
                <a:gd name="connsiteX1" fmla="*/ 258604 w 890679"/>
                <a:gd name="connsiteY1" fmla="*/ 0 h 466248"/>
                <a:gd name="connsiteX2" fmla="*/ 217170 w 890679"/>
                <a:gd name="connsiteY2" fmla="*/ 25813 h 466248"/>
                <a:gd name="connsiteX3" fmla="*/ 0 w 890679"/>
                <a:gd name="connsiteY3" fmla="*/ 466249 h 466248"/>
                <a:gd name="connsiteX4" fmla="*/ 677513 w 890679"/>
                <a:gd name="connsiteY4" fmla="*/ 466249 h 466248"/>
                <a:gd name="connsiteX5" fmla="*/ 888206 w 890679"/>
                <a:gd name="connsiteY5" fmla="*/ 38100 h 466248"/>
                <a:gd name="connsiteX6" fmla="*/ 875052 w 890679"/>
                <a:gd name="connsiteY6" fmla="*/ 2467 h 466248"/>
                <a:gd name="connsiteX7" fmla="*/ 864108 w 890679"/>
                <a:gd name="connsiteY7" fmla="*/ 0 h 466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0679" h="466248">
                  <a:moveTo>
                    <a:pt x="864108" y="0"/>
                  </a:moveTo>
                  <a:lnTo>
                    <a:pt x="258604" y="0"/>
                  </a:lnTo>
                  <a:cubicBezTo>
                    <a:pt x="240992" y="-10"/>
                    <a:pt x="224914" y="10001"/>
                    <a:pt x="217170" y="25813"/>
                  </a:cubicBezTo>
                  <a:lnTo>
                    <a:pt x="0" y="466249"/>
                  </a:lnTo>
                  <a:lnTo>
                    <a:pt x="677513" y="466249"/>
                  </a:lnTo>
                  <a:lnTo>
                    <a:pt x="888206" y="38100"/>
                  </a:lnTo>
                  <a:cubicBezTo>
                    <a:pt x="894417" y="24632"/>
                    <a:pt x="888530" y="8668"/>
                    <a:pt x="875052" y="2467"/>
                  </a:cubicBezTo>
                  <a:cubicBezTo>
                    <a:pt x="871614" y="886"/>
                    <a:pt x="867889" y="38"/>
                    <a:pt x="864108" y="0"/>
                  </a:cubicBezTo>
                  <a:close/>
                </a:path>
              </a:pathLst>
            </a:custGeom>
            <a:solidFill>
              <a:srgbClr val="626C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5" name="iṣļïḋè"/>
            <p:cNvSpPr/>
            <p:nvPr/>
          </p:nvSpPr>
          <p:spPr>
            <a:xfrm>
              <a:off x="7415291" y="4779025"/>
              <a:ext cx="223458" cy="206225"/>
            </a:xfrm>
            <a:custGeom>
              <a:avLst/>
              <a:gdLst>
                <a:gd name="connsiteX0" fmla="*/ 68546 w 92515"/>
                <a:gd name="connsiteY0" fmla="*/ 74908 h 85380"/>
                <a:gd name="connsiteX1" fmla="*/ 5777 w 92515"/>
                <a:gd name="connsiteY1" fmla="*/ 70717 h 85380"/>
                <a:gd name="connsiteX2" fmla="*/ 23969 w 92515"/>
                <a:gd name="connsiteY2" fmla="*/ 10519 h 85380"/>
                <a:gd name="connsiteX3" fmla="*/ 86739 w 92515"/>
                <a:gd name="connsiteY3" fmla="*/ 14615 h 85380"/>
                <a:gd name="connsiteX4" fmla="*/ 68546 w 92515"/>
                <a:gd name="connsiteY4" fmla="*/ 74908 h 85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515" h="85380">
                  <a:moveTo>
                    <a:pt x="68546" y="74908"/>
                  </a:moveTo>
                  <a:cubicBezTo>
                    <a:pt x="46258" y="90339"/>
                    <a:pt x="18159" y="88529"/>
                    <a:pt x="5777" y="70717"/>
                  </a:cubicBezTo>
                  <a:cubicBezTo>
                    <a:pt x="-6606" y="52906"/>
                    <a:pt x="1586" y="26045"/>
                    <a:pt x="23969" y="10519"/>
                  </a:cubicBezTo>
                  <a:cubicBezTo>
                    <a:pt x="46353" y="-5006"/>
                    <a:pt x="74357" y="-3101"/>
                    <a:pt x="86739" y="14615"/>
                  </a:cubicBezTo>
                  <a:cubicBezTo>
                    <a:pt x="99122" y="32332"/>
                    <a:pt x="90930" y="59383"/>
                    <a:pt x="68546" y="749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6" name="iṩļïḓe"/>
            <p:cNvSpPr/>
            <p:nvPr/>
          </p:nvSpPr>
          <p:spPr>
            <a:xfrm>
              <a:off x="6577315" y="4782578"/>
              <a:ext cx="415725" cy="72239"/>
            </a:xfrm>
            <a:custGeom>
              <a:avLst/>
              <a:gdLst>
                <a:gd name="connsiteX0" fmla="*/ 172117 w 172116"/>
                <a:gd name="connsiteY0" fmla="*/ 29908 h 29908"/>
                <a:gd name="connsiteX1" fmla="*/ 0 w 172116"/>
                <a:gd name="connsiteY1" fmla="*/ 29908 h 29908"/>
                <a:gd name="connsiteX2" fmla="*/ 8001 w 172116"/>
                <a:gd name="connsiteY2" fmla="*/ 0 h 29908"/>
                <a:gd name="connsiteX3" fmla="*/ 164116 w 172116"/>
                <a:gd name="connsiteY3" fmla="*/ 0 h 29908"/>
                <a:gd name="connsiteX4" fmla="*/ 172117 w 172116"/>
                <a:gd name="connsiteY4" fmla="*/ 29908 h 29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16" h="29908">
                  <a:moveTo>
                    <a:pt x="172117" y="29908"/>
                  </a:moveTo>
                  <a:lnTo>
                    <a:pt x="0" y="29908"/>
                  </a:lnTo>
                  <a:lnTo>
                    <a:pt x="8001" y="0"/>
                  </a:lnTo>
                  <a:lnTo>
                    <a:pt x="164116" y="0"/>
                  </a:lnTo>
                  <a:lnTo>
                    <a:pt x="172117" y="29908"/>
                  </a:lnTo>
                  <a:close/>
                </a:path>
              </a:pathLst>
            </a:custGeom>
            <a:solidFill>
              <a:srgbClr val="87B8C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7" name="iŝḻidè"/>
            <p:cNvSpPr/>
            <p:nvPr/>
          </p:nvSpPr>
          <p:spPr>
            <a:xfrm>
              <a:off x="6577315" y="4842854"/>
              <a:ext cx="415725" cy="610360"/>
            </a:xfrm>
            <a:custGeom>
              <a:avLst/>
              <a:gdLst>
                <a:gd name="connsiteX0" fmla="*/ 172117 w 172116"/>
                <a:gd name="connsiteY0" fmla="*/ 0 h 252698"/>
                <a:gd name="connsiteX1" fmla="*/ 167830 w 172116"/>
                <a:gd name="connsiteY1" fmla="*/ 65341 h 252698"/>
                <a:gd name="connsiteX2" fmla="*/ 159829 w 172116"/>
                <a:gd name="connsiteY2" fmla="*/ 187262 h 252698"/>
                <a:gd name="connsiteX3" fmla="*/ 155543 w 172116"/>
                <a:gd name="connsiteY3" fmla="*/ 252698 h 252698"/>
                <a:gd name="connsiteX4" fmla="*/ 16574 w 172116"/>
                <a:gd name="connsiteY4" fmla="*/ 252698 h 252698"/>
                <a:gd name="connsiteX5" fmla="*/ 12287 w 172116"/>
                <a:gd name="connsiteY5" fmla="*/ 187262 h 252698"/>
                <a:gd name="connsiteX6" fmla="*/ 4286 w 172116"/>
                <a:gd name="connsiteY6" fmla="*/ 65341 h 252698"/>
                <a:gd name="connsiteX7" fmla="*/ 0 w 172116"/>
                <a:gd name="connsiteY7" fmla="*/ 0 h 252698"/>
                <a:gd name="connsiteX8" fmla="*/ 172117 w 172116"/>
                <a:gd name="connsiteY8" fmla="*/ 0 h 252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2116" h="252698">
                  <a:moveTo>
                    <a:pt x="172117" y="0"/>
                  </a:moveTo>
                  <a:lnTo>
                    <a:pt x="167830" y="65341"/>
                  </a:lnTo>
                  <a:lnTo>
                    <a:pt x="159829" y="187262"/>
                  </a:lnTo>
                  <a:lnTo>
                    <a:pt x="155543" y="252698"/>
                  </a:lnTo>
                  <a:lnTo>
                    <a:pt x="16574" y="252698"/>
                  </a:lnTo>
                  <a:lnTo>
                    <a:pt x="12287" y="187262"/>
                  </a:lnTo>
                  <a:lnTo>
                    <a:pt x="4286" y="65341"/>
                  </a:lnTo>
                  <a:lnTo>
                    <a:pt x="0" y="0"/>
                  </a:lnTo>
                  <a:lnTo>
                    <a:pt x="172117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8" name="ïṣľïḍé"/>
            <p:cNvSpPr/>
            <p:nvPr/>
          </p:nvSpPr>
          <p:spPr>
            <a:xfrm>
              <a:off x="6537974" y="4811794"/>
              <a:ext cx="494408" cy="61887"/>
            </a:xfrm>
            <a:custGeom>
              <a:avLst/>
              <a:gdLst>
                <a:gd name="connsiteX0" fmla="*/ 204692 w 204692"/>
                <a:gd name="connsiteY0" fmla="*/ 25622 h 25622"/>
                <a:gd name="connsiteX1" fmla="*/ 0 w 204692"/>
                <a:gd name="connsiteY1" fmla="*/ 25622 h 25622"/>
                <a:gd name="connsiteX2" fmla="*/ 9430 w 204692"/>
                <a:gd name="connsiteY2" fmla="*/ 0 h 25622"/>
                <a:gd name="connsiteX3" fmla="*/ 195263 w 204692"/>
                <a:gd name="connsiteY3" fmla="*/ 0 h 25622"/>
                <a:gd name="connsiteX4" fmla="*/ 204692 w 204692"/>
                <a:gd name="connsiteY4" fmla="*/ 25622 h 2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692" h="25622">
                  <a:moveTo>
                    <a:pt x="204692" y="25622"/>
                  </a:moveTo>
                  <a:lnTo>
                    <a:pt x="0" y="25622"/>
                  </a:lnTo>
                  <a:lnTo>
                    <a:pt x="9430" y="0"/>
                  </a:lnTo>
                  <a:lnTo>
                    <a:pt x="195263" y="0"/>
                  </a:lnTo>
                  <a:lnTo>
                    <a:pt x="204692" y="25622"/>
                  </a:lnTo>
                  <a:close/>
                </a:path>
              </a:pathLst>
            </a:custGeom>
            <a:solidFill>
              <a:srgbClr val="A1D4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9" name="îṡļiḓe"/>
            <p:cNvSpPr/>
            <p:nvPr/>
          </p:nvSpPr>
          <p:spPr>
            <a:xfrm>
              <a:off x="6587668" y="5000677"/>
              <a:ext cx="395020" cy="294483"/>
            </a:xfrm>
            <a:custGeom>
              <a:avLst/>
              <a:gdLst>
                <a:gd name="connsiteX0" fmla="*/ 163544 w 163544"/>
                <a:gd name="connsiteY0" fmla="*/ 0 h 121920"/>
                <a:gd name="connsiteX1" fmla="*/ 155543 w 163544"/>
                <a:gd name="connsiteY1" fmla="*/ 121920 h 121920"/>
                <a:gd name="connsiteX2" fmla="*/ 8001 w 163544"/>
                <a:gd name="connsiteY2" fmla="*/ 121920 h 121920"/>
                <a:gd name="connsiteX3" fmla="*/ 0 w 163544"/>
                <a:gd name="connsiteY3" fmla="*/ 0 h 121920"/>
                <a:gd name="connsiteX4" fmla="*/ 163544 w 163544"/>
                <a:gd name="connsiteY4" fmla="*/ 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44" h="121920">
                  <a:moveTo>
                    <a:pt x="163544" y="0"/>
                  </a:moveTo>
                  <a:lnTo>
                    <a:pt x="155543" y="121920"/>
                  </a:lnTo>
                  <a:lnTo>
                    <a:pt x="8001" y="121920"/>
                  </a:lnTo>
                  <a:lnTo>
                    <a:pt x="0" y="0"/>
                  </a:lnTo>
                  <a:lnTo>
                    <a:pt x="163544" y="0"/>
                  </a:lnTo>
                  <a:close/>
                </a:path>
              </a:pathLst>
            </a:custGeom>
            <a:solidFill>
              <a:srgbClr val="F794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415" name="camera_96849"/>
          <p:cNvSpPr/>
          <p:nvPr/>
        </p:nvSpPr>
        <p:spPr>
          <a:xfrm>
            <a:off x="3839409" y="2762722"/>
            <a:ext cx="502890" cy="609685"/>
          </a:xfrm>
          <a:custGeom>
            <a:avLst/>
            <a:gdLst>
              <a:gd name="connsiteX0" fmla="*/ 55147 w 500097"/>
              <a:gd name="connsiteY0" fmla="*/ 363765 h 606298"/>
              <a:gd name="connsiteX1" fmla="*/ 70495 w 500097"/>
              <a:gd name="connsiteY1" fmla="*/ 379103 h 606298"/>
              <a:gd name="connsiteX2" fmla="*/ 70495 w 500097"/>
              <a:gd name="connsiteY2" fmla="*/ 481866 h 606298"/>
              <a:gd name="connsiteX3" fmla="*/ 55147 w 500097"/>
              <a:gd name="connsiteY3" fmla="*/ 497204 h 606298"/>
              <a:gd name="connsiteX4" fmla="*/ 39799 w 500097"/>
              <a:gd name="connsiteY4" fmla="*/ 481866 h 606298"/>
              <a:gd name="connsiteX5" fmla="*/ 39799 w 500097"/>
              <a:gd name="connsiteY5" fmla="*/ 379103 h 606298"/>
              <a:gd name="connsiteX6" fmla="*/ 55147 w 500097"/>
              <a:gd name="connsiteY6" fmla="*/ 363765 h 606298"/>
              <a:gd name="connsiteX7" fmla="*/ 349093 w 500097"/>
              <a:gd name="connsiteY7" fmla="*/ 262173 h 606298"/>
              <a:gd name="connsiteX8" fmla="*/ 340950 w 500097"/>
              <a:gd name="connsiteY8" fmla="*/ 265089 h 606298"/>
              <a:gd name="connsiteX9" fmla="*/ 320670 w 500097"/>
              <a:gd name="connsiteY9" fmla="*/ 288259 h 606298"/>
              <a:gd name="connsiteX10" fmla="*/ 344484 w 500097"/>
              <a:gd name="connsiteY10" fmla="*/ 328922 h 606298"/>
              <a:gd name="connsiteX11" fmla="*/ 313603 w 500097"/>
              <a:gd name="connsiteY11" fmla="*/ 405645 h 606298"/>
              <a:gd name="connsiteX12" fmla="*/ 298546 w 500097"/>
              <a:gd name="connsiteY12" fmla="*/ 407947 h 606298"/>
              <a:gd name="connsiteX13" fmla="*/ 311913 w 500097"/>
              <a:gd name="connsiteY13" fmla="*/ 434033 h 606298"/>
              <a:gd name="connsiteX14" fmla="*/ 323435 w 500097"/>
              <a:gd name="connsiteY14" fmla="*/ 431884 h 606298"/>
              <a:gd name="connsiteX15" fmla="*/ 368298 w 500097"/>
              <a:gd name="connsiteY15" fmla="*/ 315266 h 606298"/>
              <a:gd name="connsiteX16" fmla="*/ 352473 w 500097"/>
              <a:gd name="connsiteY16" fmla="*/ 263094 h 606298"/>
              <a:gd name="connsiteX17" fmla="*/ 349093 w 500097"/>
              <a:gd name="connsiteY17" fmla="*/ 262173 h 606298"/>
              <a:gd name="connsiteX18" fmla="*/ 30728 w 500097"/>
              <a:gd name="connsiteY18" fmla="*/ 260039 h 606298"/>
              <a:gd name="connsiteX19" fmla="*/ 30728 w 500097"/>
              <a:gd name="connsiteY19" fmla="*/ 497373 h 606298"/>
              <a:gd name="connsiteX20" fmla="*/ 139505 w 500097"/>
              <a:gd name="connsiteY20" fmla="*/ 560887 h 606298"/>
              <a:gd name="connsiteX21" fmla="*/ 139505 w 500097"/>
              <a:gd name="connsiteY21" fmla="*/ 323400 h 606298"/>
              <a:gd name="connsiteX22" fmla="*/ 346327 w 500097"/>
              <a:gd name="connsiteY22" fmla="*/ 229489 h 606298"/>
              <a:gd name="connsiteX23" fmla="*/ 368298 w 500097"/>
              <a:gd name="connsiteY23" fmla="*/ 234400 h 606298"/>
              <a:gd name="connsiteX24" fmla="*/ 401023 w 500097"/>
              <a:gd name="connsiteY24" fmla="*/ 315266 h 606298"/>
              <a:gd name="connsiteX25" fmla="*/ 340950 w 500097"/>
              <a:gd name="connsiteY25" fmla="*/ 459505 h 606298"/>
              <a:gd name="connsiteX26" fmla="*/ 315139 w 500097"/>
              <a:gd name="connsiteY26" fmla="*/ 467637 h 606298"/>
              <a:gd name="connsiteX27" fmla="*/ 296088 w 500097"/>
              <a:gd name="connsiteY27" fmla="*/ 462727 h 606298"/>
              <a:gd name="connsiteX28" fmla="*/ 263209 w 500097"/>
              <a:gd name="connsiteY28" fmla="*/ 381708 h 606298"/>
              <a:gd name="connsiteX29" fmla="*/ 323435 w 500097"/>
              <a:gd name="connsiteY29" fmla="*/ 237468 h 606298"/>
              <a:gd name="connsiteX30" fmla="*/ 346327 w 500097"/>
              <a:gd name="connsiteY30" fmla="*/ 229489 h 606298"/>
              <a:gd name="connsiteX31" fmla="*/ 143883 w 500097"/>
              <a:gd name="connsiteY31" fmla="*/ 209438 h 606298"/>
              <a:gd name="connsiteX32" fmla="*/ 189892 w 500097"/>
              <a:gd name="connsiteY32" fmla="*/ 233289 h 606298"/>
              <a:gd name="connsiteX33" fmla="*/ 143883 w 500097"/>
              <a:gd name="connsiteY33" fmla="*/ 257140 h 606298"/>
              <a:gd name="connsiteX34" fmla="*/ 97874 w 500097"/>
              <a:gd name="connsiteY34" fmla="*/ 233289 h 606298"/>
              <a:gd name="connsiteX35" fmla="*/ 143883 w 500097"/>
              <a:gd name="connsiteY35" fmla="*/ 209438 h 606298"/>
              <a:gd name="connsiteX36" fmla="*/ 469369 w 500097"/>
              <a:gd name="connsiteY36" fmla="*/ 149120 h 606298"/>
              <a:gd name="connsiteX37" fmla="*/ 190052 w 500097"/>
              <a:gd name="connsiteY37" fmla="*/ 311894 h 606298"/>
              <a:gd name="connsiteX38" fmla="*/ 170386 w 500097"/>
              <a:gd name="connsiteY38" fmla="*/ 323553 h 606298"/>
              <a:gd name="connsiteX39" fmla="*/ 170386 w 500097"/>
              <a:gd name="connsiteY39" fmla="*/ 561347 h 606298"/>
              <a:gd name="connsiteX40" fmla="*/ 469369 w 500097"/>
              <a:gd name="connsiteY40" fmla="*/ 386914 h 606298"/>
              <a:gd name="connsiteX41" fmla="*/ 347379 w 500097"/>
              <a:gd name="connsiteY41" fmla="*/ 76094 h 606298"/>
              <a:gd name="connsiteX42" fmla="*/ 347379 w 500097"/>
              <a:gd name="connsiteY42" fmla="*/ 84532 h 606298"/>
              <a:gd name="connsiteX43" fmla="*/ 354754 w 500097"/>
              <a:gd name="connsiteY43" fmla="*/ 88827 h 606298"/>
              <a:gd name="connsiteX44" fmla="*/ 354754 w 500097"/>
              <a:gd name="connsiteY44" fmla="*/ 80389 h 606298"/>
              <a:gd name="connsiteX45" fmla="*/ 316651 w 500097"/>
              <a:gd name="connsiteY45" fmla="*/ 71491 h 606298"/>
              <a:gd name="connsiteX46" fmla="*/ 42558 w 500097"/>
              <a:gd name="connsiteY46" fmla="*/ 231351 h 606298"/>
              <a:gd name="connsiteX47" fmla="*/ 155022 w 500097"/>
              <a:gd name="connsiteY47" fmla="*/ 296859 h 606298"/>
              <a:gd name="connsiteX48" fmla="*/ 174381 w 500097"/>
              <a:gd name="connsiteY48" fmla="*/ 285353 h 606298"/>
              <a:gd name="connsiteX49" fmla="*/ 457846 w 500097"/>
              <a:gd name="connsiteY49" fmla="*/ 120277 h 606298"/>
              <a:gd name="connsiteX50" fmla="*/ 425428 w 500097"/>
              <a:gd name="connsiteY50" fmla="*/ 100794 h 606298"/>
              <a:gd name="connsiteX51" fmla="*/ 370271 w 500097"/>
              <a:gd name="connsiteY51" fmla="*/ 133011 h 606298"/>
              <a:gd name="connsiteX52" fmla="*/ 353986 w 500097"/>
              <a:gd name="connsiteY52" fmla="*/ 123653 h 606298"/>
              <a:gd name="connsiteX53" fmla="*/ 213098 w 500097"/>
              <a:gd name="connsiteY53" fmla="*/ 205730 h 606298"/>
              <a:gd name="connsiteX54" fmla="*/ 205109 w 500097"/>
              <a:gd name="connsiteY54" fmla="*/ 208031 h 606298"/>
              <a:gd name="connsiteX55" fmla="*/ 191896 w 500097"/>
              <a:gd name="connsiteY55" fmla="*/ 200514 h 606298"/>
              <a:gd name="connsiteX56" fmla="*/ 197120 w 500097"/>
              <a:gd name="connsiteY56" fmla="*/ 179496 h 606298"/>
              <a:gd name="connsiteX57" fmla="*/ 323411 w 500097"/>
              <a:gd name="connsiteY57" fmla="*/ 105703 h 606298"/>
              <a:gd name="connsiteX58" fmla="*/ 316651 w 500097"/>
              <a:gd name="connsiteY58" fmla="*/ 101868 h 606298"/>
              <a:gd name="connsiteX59" fmla="*/ 409603 w 500097"/>
              <a:gd name="connsiteY59" fmla="*/ 65968 h 606298"/>
              <a:gd name="connsiteX60" fmla="*/ 385482 w 500097"/>
              <a:gd name="connsiteY60" fmla="*/ 80236 h 606298"/>
              <a:gd name="connsiteX61" fmla="*/ 385482 w 500097"/>
              <a:gd name="connsiteY61" fmla="*/ 88520 h 606298"/>
              <a:gd name="connsiteX62" fmla="*/ 409603 w 500097"/>
              <a:gd name="connsiteY62" fmla="*/ 74253 h 606298"/>
              <a:gd name="connsiteX63" fmla="*/ 388094 w 500097"/>
              <a:gd name="connsiteY63" fmla="*/ 35132 h 606298"/>
              <a:gd name="connsiteX64" fmla="*/ 362897 w 500097"/>
              <a:gd name="connsiteY64" fmla="*/ 49553 h 606298"/>
              <a:gd name="connsiteX65" fmla="*/ 370118 w 500097"/>
              <a:gd name="connsiteY65" fmla="*/ 53695 h 606298"/>
              <a:gd name="connsiteX66" fmla="*/ 394700 w 500097"/>
              <a:gd name="connsiteY66" fmla="*/ 39121 h 606298"/>
              <a:gd name="connsiteX67" fmla="*/ 387940 w 500097"/>
              <a:gd name="connsiteY67" fmla="*/ 0 h 606298"/>
              <a:gd name="connsiteX68" fmla="*/ 440331 w 500097"/>
              <a:gd name="connsiteY68" fmla="*/ 30683 h 606298"/>
              <a:gd name="connsiteX69" fmla="*/ 440485 w 500097"/>
              <a:gd name="connsiteY69" fmla="*/ 75173 h 606298"/>
              <a:gd name="connsiteX70" fmla="*/ 500097 w 500097"/>
              <a:gd name="connsiteY70" fmla="*/ 109999 h 606298"/>
              <a:gd name="connsiteX71" fmla="*/ 500097 w 500097"/>
              <a:gd name="connsiteY71" fmla="*/ 405171 h 606298"/>
              <a:gd name="connsiteX72" fmla="*/ 155330 w 500097"/>
              <a:gd name="connsiteY72" fmla="*/ 606298 h 606298"/>
              <a:gd name="connsiteX73" fmla="*/ 0 w 500097"/>
              <a:gd name="connsiteY73" fmla="*/ 515630 h 606298"/>
              <a:gd name="connsiteX74" fmla="*/ 0 w 500097"/>
              <a:gd name="connsiteY74" fmla="*/ 221072 h 606298"/>
              <a:gd name="connsiteX75" fmla="*/ 345382 w 500097"/>
              <a:gd name="connsiteY75" fmla="*/ 19637 h 606298"/>
              <a:gd name="connsiteX76" fmla="*/ 349377 w 500097"/>
              <a:gd name="connsiteY76" fmla="*/ 21938 h 60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500097" h="606298">
                <a:moveTo>
                  <a:pt x="55147" y="363765"/>
                </a:moveTo>
                <a:cubicBezTo>
                  <a:pt x="63588" y="363765"/>
                  <a:pt x="70495" y="370667"/>
                  <a:pt x="70495" y="379103"/>
                </a:cubicBezTo>
                <a:lnTo>
                  <a:pt x="70495" y="481866"/>
                </a:lnTo>
                <a:cubicBezTo>
                  <a:pt x="70495" y="490302"/>
                  <a:pt x="63588" y="497204"/>
                  <a:pt x="55147" y="497204"/>
                </a:cubicBezTo>
                <a:cubicBezTo>
                  <a:pt x="46706" y="497204"/>
                  <a:pt x="39799" y="490302"/>
                  <a:pt x="39799" y="481866"/>
                </a:cubicBezTo>
                <a:lnTo>
                  <a:pt x="39799" y="379103"/>
                </a:lnTo>
                <a:cubicBezTo>
                  <a:pt x="39799" y="370667"/>
                  <a:pt x="46706" y="363765"/>
                  <a:pt x="55147" y="363765"/>
                </a:cubicBezTo>
                <a:close/>
                <a:moveTo>
                  <a:pt x="349093" y="262173"/>
                </a:moveTo>
                <a:cubicBezTo>
                  <a:pt x="347249" y="262173"/>
                  <a:pt x="344638" y="262787"/>
                  <a:pt x="340950" y="265089"/>
                </a:cubicBezTo>
                <a:cubicBezTo>
                  <a:pt x="334190" y="269385"/>
                  <a:pt x="327123" y="277518"/>
                  <a:pt x="320670" y="288259"/>
                </a:cubicBezTo>
                <a:cubicBezTo>
                  <a:pt x="334344" y="285650"/>
                  <a:pt x="344484" y="301916"/>
                  <a:pt x="344484" y="328922"/>
                </a:cubicBezTo>
                <a:cubicBezTo>
                  <a:pt x="344484" y="360532"/>
                  <a:pt x="330656" y="394904"/>
                  <a:pt x="313603" y="405645"/>
                </a:cubicBezTo>
                <a:cubicBezTo>
                  <a:pt x="308072" y="409174"/>
                  <a:pt x="303001" y="409788"/>
                  <a:pt x="298546" y="407947"/>
                </a:cubicBezTo>
                <a:cubicBezTo>
                  <a:pt x="301619" y="422371"/>
                  <a:pt x="306842" y="431271"/>
                  <a:pt x="311913" y="434033"/>
                </a:cubicBezTo>
                <a:cubicBezTo>
                  <a:pt x="312988" y="434646"/>
                  <a:pt x="316214" y="436334"/>
                  <a:pt x="323435" y="431884"/>
                </a:cubicBezTo>
                <a:cubicBezTo>
                  <a:pt x="344638" y="418381"/>
                  <a:pt x="368298" y="367284"/>
                  <a:pt x="368298" y="315266"/>
                </a:cubicBezTo>
                <a:cubicBezTo>
                  <a:pt x="368298" y="285344"/>
                  <a:pt x="360001" y="267237"/>
                  <a:pt x="352473" y="263094"/>
                </a:cubicBezTo>
                <a:cubicBezTo>
                  <a:pt x="351859" y="262634"/>
                  <a:pt x="350783" y="262173"/>
                  <a:pt x="349093" y="262173"/>
                </a:cubicBezTo>
                <a:close/>
                <a:moveTo>
                  <a:pt x="30728" y="260039"/>
                </a:moveTo>
                <a:lnTo>
                  <a:pt x="30728" y="497373"/>
                </a:lnTo>
                <a:lnTo>
                  <a:pt x="139505" y="560887"/>
                </a:lnTo>
                <a:lnTo>
                  <a:pt x="139505" y="323400"/>
                </a:lnTo>
                <a:close/>
                <a:moveTo>
                  <a:pt x="346327" y="229489"/>
                </a:moveTo>
                <a:cubicBezTo>
                  <a:pt x="353932" y="228952"/>
                  <a:pt x="361384" y="230564"/>
                  <a:pt x="368298" y="234400"/>
                </a:cubicBezTo>
                <a:cubicBezTo>
                  <a:pt x="389039" y="245755"/>
                  <a:pt x="401023" y="275216"/>
                  <a:pt x="401023" y="315266"/>
                </a:cubicBezTo>
                <a:cubicBezTo>
                  <a:pt x="401023" y="374802"/>
                  <a:pt x="374597" y="438176"/>
                  <a:pt x="340950" y="459505"/>
                </a:cubicBezTo>
                <a:cubicBezTo>
                  <a:pt x="332346" y="464875"/>
                  <a:pt x="323589" y="467637"/>
                  <a:pt x="315139" y="467637"/>
                </a:cubicBezTo>
                <a:cubicBezTo>
                  <a:pt x="308532" y="467637"/>
                  <a:pt x="302080" y="465949"/>
                  <a:pt x="296088" y="462727"/>
                </a:cubicBezTo>
                <a:cubicBezTo>
                  <a:pt x="275193" y="451219"/>
                  <a:pt x="263209" y="421757"/>
                  <a:pt x="263209" y="381708"/>
                </a:cubicBezTo>
                <a:cubicBezTo>
                  <a:pt x="263209" y="322171"/>
                  <a:pt x="289635" y="258797"/>
                  <a:pt x="323435" y="237468"/>
                </a:cubicBezTo>
                <a:cubicBezTo>
                  <a:pt x="330964" y="232712"/>
                  <a:pt x="338722" y="230026"/>
                  <a:pt x="346327" y="229489"/>
                </a:cubicBezTo>
                <a:close/>
                <a:moveTo>
                  <a:pt x="143883" y="209438"/>
                </a:moveTo>
                <a:cubicBezTo>
                  <a:pt x="169293" y="209438"/>
                  <a:pt x="189892" y="220116"/>
                  <a:pt x="189892" y="233289"/>
                </a:cubicBezTo>
                <a:cubicBezTo>
                  <a:pt x="189892" y="246462"/>
                  <a:pt x="169293" y="257140"/>
                  <a:pt x="143883" y="257140"/>
                </a:cubicBezTo>
                <a:cubicBezTo>
                  <a:pt x="118473" y="257140"/>
                  <a:pt x="97874" y="246462"/>
                  <a:pt x="97874" y="233289"/>
                </a:cubicBezTo>
                <a:cubicBezTo>
                  <a:pt x="97874" y="220116"/>
                  <a:pt x="118473" y="209438"/>
                  <a:pt x="143883" y="209438"/>
                </a:cubicBezTo>
                <a:close/>
                <a:moveTo>
                  <a:pt x="469369" y="149120"/>
                </a:moveTo>
                <a:lnTo>
                  <a:pt x="190052" y="311894"/>
                </a:lnTo>
                <a:lnTo>
                  <a:pt x="170386" y="323553"/>
                </a:lnTo>
                <a:lnTo>
                  <a:pt x="170386" y="561347"/>
                </a:lnTo>
                <a:lnTo>
                  <a:pt x="469369" y="386914"/>
                </a:lnTo>
                <a:close/>
                <a:moveTo>
                  <a:pt x="347379" y="76094"/>
                </a:moveTo>
                <a:lnTo>
                  <a:pt x="347379" y="84532"/>
                </a:lnTo>
                <a:lnTo>
                  <a:pt x="354754" y="88827"/>
                </a:lnTo>
                <a:lnTo>
                  <a:pt x="354754" y="80389"/>
                </a:lnTo>
                <a:close/>
                <a:moveTo>
                  <a:pt x="316651" y="71491"/>
                </a:moveTo>
                <a:lnTo>
                  <a:pt x="42558" y="231351"/>
                </a:lnTo>
                <a:lnTo>
                  <a:pt x="155022" y="296859"/>
                </a:lnTo>
                <a:lnTo>
                  <a:pt x="174381" y="285353"/>
                </a:lnTo>
                <a:lnTo>
                  <a:pt x="457846" y="120277"/>
                </a:lnTo>
                <a:lnTo>
                  <a:pt x="425428" y="100794"/>
                </a:lnTo>
                <a:lnTo>
                  <a:pt x="370271" y="133011"/>
                </a:lnTo>
                <a:lnTo>
                  <a:pt x="353986" y="123653"/>
                </a:lnTo>
                <a:lnTo>
                  <a:pt x="213098" y="205730"/>
                </a:lnTo>
                <a:cubicBezTo>
                  <a:pt x="210640" y="207264"/>
                  <a:pt x="207874" y="208031"/>
                  <a:pt x="205109" y="208031"/>
                </a:cubicBezTo>
                <a:cubicBezTo>
                  <a:pt x="199885" y="208031"/>
                  <a:pt x="194815" y="205423"/>
                  <a:pt x="191896" y="200514"/>
                </a:cubicBezTo>
                <a:cubicBezTo>
                  <a:pt x="187594" y="193303"/>
                  <a:pt x="189899" y="183945"/>
                  <a:pt x="197120" y="179496"/>
                </a:cubicBezTo>
                <a:lnTo>
                  <a:pt x="323411" y="105703"/>
                </a:lnTo>
                <a:lnTo>
                  <a:pt x="316651" y="101868"/>
                </a:lnTo>
                <a:close/>
                <a:moveTo>
                  <a:pt x="409603" y="65968"/>
                </a:moveTo>
                <a:lnTo>
                  <a:pt x="385482" y="80236"/>
                </a:lnTo>
                <a:lnTo>
                  <a:pt x="385482" y="88520"/>
                </a:lnTo>
                <a:lnTo>
                  <a:pt x="409603" y="74253"/>
                </a:lnTo>
                <a:close/>
                <a:moveTo>
                  <a:pt x="388094" y="35132"/>
                </a:moveTo>
                <a:lnTo>
                  <a:pt x="362897" y="49553"/>
                </a:lnTo>
                <a:lnTo>
                  <a:pt x="370118" y="53695"/>
                </a:lnTo>
                <a:lnTo>
                  <a:pt x="394700" y="39121"/>
                </a:lnTo>
                <a:close/>
                <a:moveTo>
                  <a:pt x="387940" y="0"/>
                </a:moveTo>
                <a:cubicBezTo>
                  <a:pt x="397773" y="5830"/>
                  <a:pt x="440331" y="30683"/>
                  <a:pt x="440331" y="30683"/>
                </a:cubicBezTo>
                <a:lnTo>
                  <a:pt x="440485" y="75173"/>
                </a:lnTo>
                <a:lnTo>
                  <a:pt x="500097" y="109999"/>
                </a:lnTo>
                <a:lnTo>
                  <a:pt x="500097" y="405171"/>
                </a:lnTo>
                <a:lnTo>
                  <a:pt x="155330" y="606298"/>
                </a:lnTo>
                <a:cubicBezTo>
                  <a:pt x="155330" y="606298"/>
                  <a:pt x="10140" y="521766"/>
                  <a:pt x="0" y="515630"/>
                </a:cubicBezTo>
                <a:lnTo>
                  <a:pt x="0" y="221072"/>
                </a:lnTo>
                <a:lnTo>
                  <a:pt x="345382" y="19637"/>
                </a:lnTo>
                <a:lnTo>
                  <a:pt x="349377" y="21938"/>
                </a:lnTo>
                <a:close/>
              </a:path>
            </a:pathLst>
          </a:custGeom>
          <a:solidFill>
            <a:srgbClr val="88D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416" name="loop-arrows_64810"/>
          <p:cNvSpPr/>
          <p:nvPr/>
        </p:nvSpPr>
        <p:spPr>
          <a:xfrm>
            <a:off x="1228651" y="3492301"/>
            <a:ext cx="493974" cy="516253"/>
          </a:xfrm>
          <a:custGeom>
            <a:avLst/>
            <a:gdLst>
              <a:gd name="connsiteX0" fmla="*/ 369334 w 584055"/>
              <a:gd name="connsiteY0" fmla="*/ 501332 h 608398"/>
              <a:gd name="connsiteX1" fmla="*/ 277162 w 584055"/>
              <a:gd name="connsiteY1" fmla="*/ 557711 h 608398"/>
              <a:gd name="connsiteX2" fmla="*/ 364610 w 584055"/>
              <a:gd name="connsiteY2" fmla="*/ 582103 h 608398"/>
              <a:gd name="connsiteX3" fmla="*/ 350554 w 584055"/>
              <a:gd name="connsiteY3" fmla="*/ 561393 h 608398"/>
              <a:gd name="connsiteX4" fmla="*/ 342143 w 584055"/>
              <a:gd name="connsiteY4" fmla="*/ 546435 h 608398"/>
              <a:gd name="connsiteX5" fmla="*/ 345830 w 584055"/>
              <a:gd name="connsiteY5" fmla="*/ 541718 h 608398"/>
              <a:gd name="connsiteX6" fmla="*/ 369334 w 584055"/>
              <a:gd name="connsiteY6" fmla="*/ 501332 h 608398"/>
              <a:gd name="connsiteX7" fmla="*/ 418185 w 584055"/>
              <a:gd name="connsiteY7" fmla="*/ 52604 h 608398"/>
              <a:gd name="connsiteX8" fmla="*/ 558286 w 584055"/>
              <a:gd name="connsiteY8" fmla="*/ 148333 h 608398"/>
              <a:gd name="connsiteX9" fmla="*/ 578103 w 584055"/>
              <a:gd name="connsiteY9" fmla="*/ 338985 h 608398"/>
              <a:gd name="connsiteX10" fmla="*/ 375901 w 584055"/>
              <a:gd name="connsiteY10" fmla="*/ 560472 h 608398"/>
              <a:gd name="connsiteX11" fmla="*/ 399405 w 584055"/>
              <a:gd name="connsiteY11" fmla="*/ 590503 h 608398"/>
              <a:gd name="connsiteX12" fmla="*/ 391916 w 584055"/>
              <a:gd name="connsiteY12" fmla="*/ 608337 h 608398"/>
              <a:gd name="connsiteX13" fmla="*/ 250893 w 584055"/>
              <a:gd name="connsiteY13" fmla="*/ 572669 h 608398"/>
              <a:gd name="connsiteX14" fmla="*/ 246169 w 584055"/>
              <a:gd name="connsiteY14" fmla="*/ 553914 h 608398"/>
              <a:gd name="connsiteX15" fmla="*/ 381547 w 584055"/>
              <a:gd name="connsiteY15" fmla="*/ 471302 h 608398"/>
              <a:gd name="connsiteX16" fmla="*/ 397561 w 584055"/>
              <a:gd name="connsiteY16" fmla="*/ 483498 h 608398"/>
              <a:gd name="connsiteX17" fmla="*/ 371292 w 584055"/>
              <a:gd name="connsiteY17" fmla="*/ 542638 h 608398"/>
              <a:gd name="connsiteX18" fmla="*/ 556443 w 584055"/>
              <a:gd name="connsiteY18" fmla="*/ 334267 h 608398"/>
              <a:gd name="connsiteX19" fmla="*/ 538584 w 584055"/>
              <a:gd name="connsiteY19" fmla="*/ 159609 h 608398"/>
              <a:gd name="connsiteX20" fmla="*/ 415420 w 584055"/>
              <a:gd name="connsiteY20" fmla="*/ 71359 h 608398"/>
              <a:gd name="connsiteX21" fmla="*/ 418185 w 584055"/>
              <a:gd name="connsiteY21" fmla="*/ 52604 h 608398"/>
              <a:gd name="connsiteX22" fmla="*/ 220793 w 584055"/>
              <a:gd name="connsiteY22" fmla="*/ 29130 h 608398"/>
              <a:gd name="connsiteX23" fmla="*/ 223559 w 584055"/>
              <a:gd name="connsiteY23" fmla="*/ 53524 h 608398"/>
              <a:gd name="connsiteX24" fmla="*/ 231164 w 584055"/>
              <a:gd name="connsiteY24" fmla="*/ 55365 h 608398"/>
              <a:gd name="connsiteX25" fmla="*/ 235772 w 584055"/>
              <a:gd name="connsiteY25" fmla="*/ 65720 h 608398"/>
              <a:gd name="connsiteX26" fmla="*/ 237731 w 584055"/>
              <a:gd name="connsiteY26" fmla="*/ 78837 h 608398"/>
              <a:gd name="connsiteX27" fmla="*/ 211345 w 584055"/>
              <a:gd name="connsiteY27" fmla="*/ 96672 h 608398"/>
              <a:gd name="connsiteX28" fmla="*/ 315737 w 584055"/>
              <a:gd name="connsiteY28" fmla="*/ 76076 h 608398"/>
              <a:gd name="connsiteX29" fmla="*/ 220793 w 584055"/>
              <a:gd name="connsiteY29" fmla="*/ 29130 h 608398"/>
              <a:gd name="connsiteX30" fmla="*/ 214226 w 584055"/>
              <a:gd name="connsiteY30" fmla="*/ 940 h 608398"/>
              <a:gd name="connsiteX31" fmla="*/ 343967 w 584055"/>
              <a:gd name="connsiteY31" fmla="*/ 69517 h 608398"/>
              <a:gd name="connsiteX32" fmla="*/ 342124 w 584055"/>
              <a:gd name="connsiteY32" fmla="*/ 86432 h 608398"/>
              <a:gd name="connsiteX33" fmla="*/ 185996 w 584055"/>
              <a:gd name="connsiteY33" fmla="*/ 112666 h 608398"/>
              <a:gd name="connsiteX34" fmla="*/ 181272 w 584055"/>
              <a:gd name="connsiteY34" fmla="*/ 94831 h 608398"/>
              <a:gd name="connsiteX35" fmla="*/ 210423 w 584055"/>
              <a:gd name="connsiteY35" fmla="*/ 74120 h 608398"/>
              <a:gd name="connsiteX36" fmla="*/ 206621 w 584055"/>
              <a:gd name="connsiteY36" fmla="*/ 67561 h 608398"/>
              <a:gd name="connsiteX37" fmla="*/ 22379 w 584055"/>
              <a:gd name="connsiteY37" fmla="*/ 274212 h 608398"/>
              <a:gd name="connsiteX38" fmla="*/ 58098 w 584055"/>
              <a:gd name="connsiteY38" fmla="*/ 449681 h 608398"/>
              <a:gd name="connsiteX39" fmla="*/ 200053 w 584055"/>
              <a:gd name="connsiteY39" fmla="*/ 554847 h 608398"/>
              <a:gd name="connsiteX40" fmla="*/ 198210 w 584055"/>
              <a:gd name="connsiteY40" fmla="*/ 570841 h 608398"/>
              <a:gd name="connsiteX41" fmla="*/ 200053 w 584055"/>
              <a:gd name="connsiteY41" fmla="*/ 46965 h 608398"/>
              <a:gd name="connsiteX42" fmla="*/ 197288 w 584055"/>
              <a:gd name="connsiteY42" fmla="*/ 11296 h 608398"/>
              <a:gd name="connsiteX43" fmla="*/ 214226 w 584055"/>
              <a:gd name="connsiteY43" fmla="*/ 940 h 608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84055" h="608398">
                <a:moveTo>
                  <a:pt x="369334" y="501332"/>
                </a:moveTo>
                <a:cubicBezTo>
                  <a:pt x="336498" y="517325"/>
                  <a:pt x="305390" y="535159"/>
                  <a:pt x="277162" y="557711"/>
                </a:cubicBezTo>
                <a:cubicBezTo>
                  <a:pt x="306311" y="567031"/>
                  <a:pt x="335461" y="575545"/>
                  <a:pt x="364610" y="582103"/>
                </a:cubicBezTo>
                <a:cubicBezTo>
                  <a:pt x="358964" y="575545"/>
                  <a:pt x="354356" y="568066"/>
                  <a:pt x="350554" y="561393"/>
                </a:cubicBezTo>
                <a:cubicBezTo>
                  <a:pt x="343065" y="561393"/>
                  <a:pt x="336498" y="553914"/>
                  <a:pt x="342143" y="546435"/>
                </a:cubicBezTo>
                <a:cubicBezTo>
                  <a:pt x="343065" y="545515"/>
                  <a:pt x="343987" y="543559"/>
                  <a:pt x="345830" y="541718"/>
                </a:cubicBezTo>
                <a:cubicBezTo>
                  <a:pt x="355278" y="528601"/>
                  <a:pt x="362767" y="515484"/>
                  <a:pt x="369334" y="501332"/>
                </a:cubicBezTo>
                <a:close/>
                <a:moveTo>
                  <a:pt x="418185" y="52604"/>
                </a:moveTo>
                <a:cubicBezTo>
                  <a:pt x="476484" y="46966"/>
                  <a:pt x="535704" y="98628"/>
                  <a:pt x="558286" y="148333"/>
                </a:cubicBezTo>
                <a:cubicBezTo>
                  <a:pt x="585592" y="207473"/>
                  <a:pt x="589394" y="276048"/>
                  <a:pt x="578103" y="338985"/>
                </a:cubicBezTo>
                <a:cubicBezTo>
                  <a:pt x="560245" y="438510"/>
                  <a:pt x="492498" y="577386"/>
                  <a:pt x="375901" y="560472"/>
                </a:cubicBezTo>
                <a:cubicBezTo>
                  <a:pt x="384427" y="570828"/>
                  <a:pt x="391916" y="583024"/>
                  <a:pt x="399405" y="590503"/>
                </a:cubicBezTo>
                <a:cubicBezTo>
                  <a:pt x="405050" y="597176"/>
                  <a:pt x="401364" y="609372"/>
                  <a:pt x="391916" y="608337"/>
                </a:cubicBezTo>
                <a:cubicBezTo>
                  <a:pt x="343065" y="602814"/>
                  <a:pt x="296979" y="587741"/>
                  <a:pt x="250893" y="572669"/>
                </a:cubicBezTo>
                <a:cubicBezTo>
                  <a:pt x="243404" y="569907"/>
                  <a:pt x="239602" y="559552"/>
                  <a:pt x="246169" y="553914"/>
                </a:cubicBezTo>
                <a:cubicBezTo>
                  <a:pt x="287531" y="520087"/>
                  <a:pt x="332696" y="492933"/>
                  <a:pt x="381547" y="471302"/>
                </a:cubicBezTo>
                <a:cubicBezTo>
                  <a:pt x="390072" y="467505"/>
                  <a:pt x="400327" y="474178"/>
                  <a:pt x="397561" y="483498"/>
                </a:cubicBezTo>
                <a:cubicBezTo>
                  <a:pt x="392838" y="505129"/>
                  <a:pt x="383505" y="524804"/>
                  <a:pt x="371292" y="542638"/>
                </a:cubicBezTo>
                <a:cubicBezTo>
                  <a:pt x="480286" y="556790"/>
                  <a:pt x="542386" y="427235"/>
                  <a:pt x="556443" y="334267"/>
                </a:cubicBezTo>
                <a:cubicBezTo>
                  <a:pt x="565890" y="276968"/>
                  <a:pt x="564853" y="212190"/>
                  <a:pt x="538584" y="159609"/>
                </a:cubicBezTo>
                <a:cubicBezTo>
                  <a:pt x="510357" y="103230"/>
                  <a:pt x="470838" y="90113"/>
                  <a:pt x="415420" y="71359"/>
                </a:cubicBezTo>
                <a:cubicBezTo>
                  <a:pt x="405050" y="67562"/>
                  <a:pt x="407931" y="53525"/>
                  <a:pt x="418185" y="52604"/>
                </a:cubicBezTo>
                <a:close/>
                <a:moveTo>
                  <a:pt x="220793" y="29130"/>
                </a:moveTo>
                <a:cubicBezTo>
                  <a:pt x="220793" y="37530"/>
                  <a:pt x="221715" y="46044"/>
                  <a:pt x="223559" y="53524"/>
                </a:cubicBezTo>
                <a:cubicBezTo>
                  <a:pt x="226439" y="53524"/>
                  <a:pt x="228283" y="54444"/>
                  <a:pt x="231164" y="55365"/>
                </a:cubicBezTo>
                <a:cubicBezTo>
                  <a:pt x="235772" y="57321"/>
                  <a:pt x="236810" y="61923"/>
                  <a:pt x="235772" y="65720"/>
                </a:cubicBezTo>
                <a:cubicBezTo>
                  <a:pt x="241418" y="66641"/>
                  <a:pt x="244299" y="75155"/>
                  <a:pt x="237731" y="78837"/>
                </a:cubicBezTo>
                <a:cubicBezTo>
                  <a:pt x="228283" y="84475"/>
                  <a:pt x="219872" y="90114"/>
                  <a:pt x="211345" y="96672"/>
                </a:cubicBezTo>
                <a:cubicBezTo>
                  <a:pt x="247064" y="100469"/>
                  <a:pt x="282784" y="90114"/>
                  <a:pt x="315737" y="76076"/>
                </a:cubicBezTo>
                <a:cubicBezTo>
                  <a:pt x="286586" y="55365"/>
                  <a:pt x="252710" y="43168"/>
                  <a:pt x="220793" y="29130"/>
                </a:cubicBezTo>
                <a:close/>
                <a:moveTo>
                  <a:pt x="214226" y="940"/>
                </a:moveTo>
                <a:cubicBezTo>
                  <a:pt x="258356" y="22572"/>
                  <a:pt x="305367" y="38450"/>
                  <a:pt x="343967" y="69517"/>
                </a:cubicBezTo>
                <a:cubicBezTo>
                  <a:pt x="349613" y="74120"/>
                  <a:pt x="347654" y="84475"/>
                  <a:pt x="342124" y="86432"/>
                </a:cubicBezTo>
                <a:cubicBezTo>
                  <a:pt x="294075" y="108869"/>
                  <a:pt x="239575" y="127739"/>
                  <a:pt x="185996" y="112666"/>
                </a:cubicBezTo>
                <a:cubicBezTo>
                  <a:pt x="178507" y="110825"/>
                  <a:pt x="174704" y="100469"/>
                  <a:pt x="181272" y="94831"/>
                </a:cubicBezTo>
                <a:cubicBezTo>
                  <a:pt x="190720" y="87352"/>
                  <a:pt x="200053" y="79758"/>
                  <a:pt x="210423" y="74120"/>
                </a:cubicBezTo>
                <a:cubicBezTo>
                  <a:pt x="208580" y="72279"/>
                  <a:pt x="207658" y="69517"/>
                  <a:pt x="206621" y="67561"/>
                </a:cubicBezTo>
                <a:cubicBezTo>
                  <a:pt x="93818" y="65720"/>
                  <a:pt x="28947" y="162372"/>
                  <a:pt x="22379" y="274212"/>
                </a:cubicBezTo>
                <a:cubicBezTo>
                  <a:pt x="18577" y="334274"/>
                  <a:pt x="28025" y="397098"/>
                  <a:pt x="58098" y="449681"/>
                </a:cubicBezTo>
                <a:cubicBezTo>
                  <a:pt x="91974" y="506982"/>
                  <a:pt x="138985" y="533331"/>
                  <a:pt x="200053" y="554847"/>
                </a:cubicBezTo>
                <a:cubicBezTo>
                  <a:pt x="208580" y="557724"/>
                  <a:pt x="208580" y="571761"/>
                  <a:pt x="198210" y="570841"/>
                </a:cubicBezTo>
                <a:cubicBezTo>
                  <a:pt x="-86622" y="546448"/>
                  <a:pt x="-45257" y="3702"/>
                  <a:pt x="200053" y="46965"/>
                </a:cubicBezTo>
                <a:cubicBezTo>
                  <a:pt x="197288" y="35689"/>
                  <a:pt x="197288" y="23492"/>
                  <a:pt x="197288" y="11296"/>
                </a:cubicBezTo>
                <a:cubicBezTo>
                  <a:pt x="197288" y="1861"/>
                  <a:pt x="206621" y="-1936"/>
                  <a:pt x="214226" y="9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417" name="envelope_223025"/>
          <p:cNvSpPr/>
          <p:nvPr/>
        </p:nvSpPr>
        <p:spPr>
          <a:xfrm>
            <a:off x="431794" y="2876122"/>
            <a:ext cx="609685" cy="358334"/>
          </a:xfrm>
          <a:custGeom>
            <a:avLst/>
            <a:gdLst>
              <a:gd name="connsiteX0" fmla="*/ 416788 w 607639"/>
              <a:gd name="connsiteY0" fmla="*/ 183438 h 357132"/>
              <a:gd name="connsiteX1" fmla="*/ 421594 w 607639"/>
              <a:gd name="connsiteY1" fmla="*/ 187354 h 357132"/>
              <a:gd name="connsiteX2" fmla="*/ 423285 w 607639"/>
              <a:gd name="connsiteY2" fmla="*/ 204443 h 357132"/>
              <a:gd name="connsiteX3" fmla="*/ 413940 w 607639"/>
              <a:gd name="connsiteY3" fmla="*/ 208804 h 357132"/>
              <a:gd name="connsiteX4" fmla="*/ 406287 w 607639"/>
              <a:gd name="connsiteY4" fmla="*/ 206045 h 357132"/>
              <a:gd name="connsiteX5" fmla="*/ 401393 w 607639"/>
              <a:gd name="connsiteY5" fmla="*/ 202129 h 357132"/>
              <a:gd name="connsiteX6" fmla="*/ 399702 w 607639"/>
              <a:gd name="connsiteY6" fmla="*/ 185129 h 357132"/>
              <a:gd name="connsiteX7" fmla="*/ 416788 w 607639"/>
              <a:gd name="connsiteY7" fmla="*/ 183438 h 357132"/>
              <a:gd name="connsiteX8" fmla="*/ 583430 w 607639"/>
              <a:gd name="connsiteY8" fmla="*/ 35731 h 357132"/>
              <a:gd name="connsiteX9" fmla="*/ 310895 w 607639"/>
              <a:gd name="connsiteY9" fmla="*/ 231540 h 357132"/>
              <a:gd name="connsiteX10" fmla="*/ 303775 w 607639"/>
              <a:gd name="connsiteY10" fmla="*/ 233851 h 357132"/>
              <a:gd name="connsiteX11" fmla="*/ 296743 w 607639"/>
              <a:gd name="connsiteY11" fmla="*/ 231540 h 357132"/>
              <a:gd name="connsiteX12" fmla="*/ 229188 w 607639"/>
              <a:gd name="connsiteY12" fmla="*/ 183010 h 357132"/>
              <a:gd name="connsiteX13" fmla="*/ 45927 w 607639"/>
              <a:gd name="connsiteY13" fmla="*/ 332956 h 357132"/>
              <a:gd name="connsiteX14" fmla="*/ 561623 w 607639"/>
              <a:gd name="connsiteY14" fmla="*/ 332956 h 357132"/>
              <a:gd name="connsiteX15" fmla="*/ 432833 w 607639"/>
              <a:gd name="connsiteY15" fmla="*/ 227452 h 357132"/>
              <a:gd name="connsiteX16" fmla="*/ 431142 w 607639"/>
              <a:gd name="connsiteY16" fmla="*/ 210475 h 357132"/>
              <a:gd name="connsiteX17" fmla="*/ 448142 w 607639"/>
              <a:gd name="connsiteY17" fmla="*/ 208786 h 357132"/>
              <a:gd name="connsiteX18" fmla="*/ 583430 w 607639"/>
              <a:gd name="connsiteY18" fmla="*/ 319534 h 357132"/>
              <a:gd name="connsiteX19" fmla="*/ 24209 w 607639"/>
              <a:gd name="connsiteY19" fmla="*/ 35731 h 357132"/>
              <a:gd name="connsiteX20" fmla="*/ 24209 w 607639"/>
              <a:gd name="connsiteY20" fmla="*/ 319534 h 357132"/>
              <a:gd name="connsiteX21" fmla="*/ 208806 w 607639"/>
              <a:gd name="connsiteY21" fmla="*/ 168433 h 357132"/>
              <a:gd name="connsiteX22" fmla="*/ 50377 w 607639"/>
              <a:gd name="connsiteY22" fmla="*/ 24709 h 357132"/>
              <a:gd name="connsiteX23" fmla="*/ 303775 w 607639"/>
              <a:gd name="connsiteY23" fmla="*/ 206920 h 357132"/>
              <a:gd name="connsiteX24" fmla="*/ 557262 w 607639"/>
              <a:gd name="connsiteY24" fmla="*/ 24709 h 357132"/>
              <a:gd name="connsiteX25" fmla="*/ 12105 w 607639"/>
              <a:gd name="connsiteY25" fmla="*/ 0 h 357132"/>
              <a:gd name="connsiteX26" fmla="*/ 595534 w 607639"/>
              <a:gd name="connsiteY26" fmla="*/ 0 h 357132"/>
              <a:gd name="connsiteX27" fmla="*/ 595267 w 607639"/>
              <a:gd name="connsiteY27" fmla="*/ 533 h 357132"/>
              <a:gd name="connsiteX28" fmla="*/ 595534 w 607639"/>
              <a:gd name="connsiteY28" fmla="*/ 533 h 357132"/>
              <a:gd name="connsiteX29" fmla="*/ 607639 w 607639"/>
              <a:gd name="connsiteY29" fmla="*/ 12621 h 357132"/>
              <a:gd name="connsiteX30" fmla="*/ 607639 w 607639"/>
              <a:gd name="connsiteY30" fmla="*/ 345044 h 357132"/>
              <a:gd name="connsiteX31" fmla="*/ 595534 w 607639"/>
              <a:gd name="connsiteY31" fmla="*/ 357132 h 357132"/>
              <a:gd name="connsiteX32" fmla="*/ 12105 w 607639"/>
              <a:gd name="connsiteY32" fmla="*/ 357132 h 357132"/>
              <a:gd name="connsiteX33" fmla="*/ 0 w 607639"/>
              <a:gd name="connsiteY33" fmla="*/ 345044 h 357132"/>
              <a:gd name="connsiteX34" fmla="*/ 0 w 607639"/>
              <a:gd name="connsiteY34" fmla="*/ 12621 h 357132"/>
              <a:gd name="connsiteX35" fmla="*/ 12105 w 607639"/>
              <a:gd name="connsiteY35" fmla="*/ 533 h 357132"/>
              <a:gd name="connsiteX36" fmla="*/ 12550 w 607639"/>
              <a:gd name="connsiteY36" fmla="*/ 533 h 357132"/>
              <a:gd name="connsiteX37" fmla="*/ 12105 w 607639"/>
              <a:gd name="connsiteY37" fmla="*/ 0 h 357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07639" h="357132">
                <a:moveTo>
                  <a:pt x="416788" y="183438"/>
                </a:moveTo>
                <a:lnTo>
                  <a:pt x="421594" y="187354"/>
                </a:lnTo>
                <a:cubicBezTo>
                  <a:pt x="426755" y="191626"/>
                  <a:pt x="427556" y="199192"/>
                  <a:pt x="423285" y="204443"/>
                </a:cubicBezTo>
                <a:cubicBezTo>
                  <a:pt x="420882" y="207291"/>
                  <a:pt x="417411" y="208804"/>
                  <a:pt x="413940" y="208804"/>
                </a:cubicBezTo>
                <a:cubicBezTo>
                  <a:pt x="411182" y="208804"/>
                  <a:pt x="408512" y="207914"/>
                  <a:pt x="406287" y="206045"/>
                </a:cubicBezTo>
                <a:lnTo>
                  <a:pt x="401393" y="202129"/>
                </a:lnTo>
                <a:cubicBezTo>
                  <a:pt x="396231" y="197857"/>
                  <a:pt x="395519" y="190291"/>
                  <a:pt x="399702" y="185129"/>
                </a:cubicBezTo>
                <a:cubicBezTo>
                  <a:pt x="403973" y="179878"/>
                  <a:pt x="411627" y="179166"/>
                  <a:pt x="416788" y="183438"/>
                </a:cubicBezTo>
                <a:close/>
                <a:moveTo>
                  <a:pt x="583430" y="35731"/>
                </a:moveTo>
                <a:lnTo>
                  <a:pt x="310895" y="231540"/>
                </a:lnTo>
                <a:cubicBezTo>
                  <a:pt x="308759" y="233140"/>
                  <a:pt x="306267" y="233851"/>
                  <a:pt x="303775" y="233851"/>
                </a:cubicBezTo>
                <a:cubicBezTo>
                  <a:pt x="301283" y="233851"/>
                  <a:pt x="298880" y="233140"/>
                  <a:pt x="296743" y="231540"/>
                </a:cubicBezTo>
                <a:lnTo>
                  <a:pt x="229188" y="183010"/>
                </a:lnTo>
                <a:lnTo>
                  <a:pt x="45927" y="332956"/>
                </a:lnTo>
                <a:lnTo>
                  <a:pt x="561623" y="332956"/>
                </a:lnTo>
                <a:lnTo>
                  <a:pt x="432833" y="227452"/>
                </a:lnTo>
                <a:cubicBezTo>
                  <a:pt x="427581" y="223274"/>
                  <a:pt x="426869" y="215630"/>
                  <a:pt x="431142" y="210475"/>
                </a:cubicBezTo>
                <a:cubicBezTo>
                  <a:pt x="435325" y="205320"/>
                  <a:pt x="442979" y="204520"/>
                  <a:pt x="448142" y="208786"/>
                </a:cubicBezTo>
                <a:lnTo>
                  <a:pt x="583430" y="319534"/>
                </a:lnTo>
                <a:close/>
                <a:moveTo>
                  <a:pt x="24209" y="35731"/>
                </a:moveTo>
                <a:lnTo>
                  <a:pt x="24209" y="319534"/>
                </a:lnTo>
                <a:lnTo>
                  <a:pt x="208806" y="168433"/>
                </a:lnTo>
                <a:close/>
                <a:moveTo>
                  <a:pt x="50377" y="24709"/>
                </a:moveTo>
                <a:lnTo>
                  <a:pt x="303775" y="206920"/>
                </a:lnTo>
                <a:lnTo>
                  <a:pt x="557262" y="24709"/>
                </a:lnTo>
                <a:close/>
                <a:moveTo>
                  <a:pt x="12105" y="0"/>
                </a:moveTo>
                <a:lnTo>
                  <a:pt x="595534" y="0"/>
                </a:lnTo>
                <a:cubicBezTo>
                  <a:pt x="595534" y="0"/>
                  <a:pt x="595445" y="267"/>
                  <a:pt x="595267" y="533"/>
                </a:cubicBezTo>
                <a:lnTo>
                  <a:pt x="595534" y="533"/>
                </a:lnTo>
                <a:cubicBezTo>
                  <a:pt x="602210" y="533"/>
                  <a:pt x="607639" y="5955"/>
                  <a:pt x="607639" y="12621"/>
                </a:cubicBezTo>
                <a:lnTo>
                  <a:pt x="607639" y="345044"/>
                </a:lnTo>
                <a:cubicBezTo>
                  <a:pt x="607639" y="351710"/>
                  <a:pt x="602210" y="357132"/>
                  <a:pt x="595534" y="357132"/>
                </a:cubicBezTo>
                <a:lnTo>
                  <a:pt x="12105" y="357132"/>
                </a:lnTo>
                <a:cubicBezTo>
                  <a:pt x="5429" y="357132"/>
                  <a:pt x="0" y="351710"/>
                  <a:pt x="0" y="345044"/>
                </a:cubicBezTo>
                <a:lnTo>
                  <a:pt x="0" y="12621"/>
                </a:lnTo>
                <a:cubicBezTo>
                  <a:pt x="0" y="5955"/>
                  <a:pt x="5429" y="533"/>
                  <a:pt x="12105" y="533"/>
                </a:cubicBezTo>
                <a:lnTo>
                  <a:pt x="12550" y="533"/>
                </a:lnTo>
                <a:cubicBezTo>
                  <a:pt x="12283" y="267"/>
                  <a:pt x="12105" y="0"/>
                  <a:pt x="1210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418" name="abstract-christmas-tree_66606"/>
          <p:cNvSpPr/>
          <p:nvPr/>
        </p:nvSpPr>
        <p:spPr>
          <a:xfrm rot="1083864">
            <a:off x="2721281" y="1862534"/>
            <a:ext cx="609685" cy="605504"/>
          </a:xfrm>
          <a:custGeom>
            <a:avLst/>
            <a:gdLst>
              <a:gd name="T0" fmla="*/ 7557 w 7798"/>
              <a:gd name="T1" fmla="*/ 3484 h 7758"/>
              <a:gd name="T2" fmla="*/ 1661 w 7798"/>
              <a:gd name="T3" fmla="*/ 3831 h 7758"/>
              <a:gd name="T4" fmla="*/ 6720 w 7798"/>
              <a:gd name="T5" fmla="*/ 2334 h 7758"/>
              <a:gd name="T6" fmla="*/ 6720 w 7798"/>
              <a:gd name="T7" fmla="*/ 1987 h 7758"/>
              <a:gd name="T8" fmla="*/ 2029 w 7798"/>
              <a:gd name="T9" fmla="*/ 2306 h 7758"/>
              <a:gd name="T10" fmla="*/ 5057 w 7798"/>
              <a:gd name="T11" fmla="*/ 1286 h 7758"/>
              <a:gd name="T12" fmla="*/ 5012 w 7798"/>
              <a:gd name="T13" fmla="*/ 955 h 7758"/>
              <a:gd name="T14" fmla="*/ 3144 w 7798"/>
              <a:gd name="T15" fmla="*/ 1052 h 7758"/>
              <a:gd name="T16" fmla="*/ 4188 w 7798"/>
              <a:gd name="T17" fmla="*/ 302 h 7758"/>
              <a:gd name="T18" fmla="*/ 4033 w 7798"/>
              <a:gd name="T19" fmla="*/ 36 h 7758"/>
              <a:gd name="T20" fmla="*/ 3201 w 7798"/>
              <a:gd name="T21" fmla="*/ 403 h 7758"/>
              <a:gd name="T22" fmla="*/ 3229 w 7798"/>
              <a:gd name="T23" fmla="*/ 611 h 7758"/>
              <a:gd name="T24" fmla="*/ 2593 w 7798"/>
              <a:gd name="T25" fmla="*/ 978 h 7758"/>
              <a:gd name="T26" fmla="*/ 2634 w 7798"/>
              <a:gd name="T27" fmla="*/ 1284 h 7758"/>
              <a:gd name="T28" fmla="*/ 3666 w 7798"/>
              <a:gd name="T29" fmla="*/ 1399 h 7758"/>
              <a:gd name="T30" fmla="*/ 1345 w 7798"/>
              <a:gd name="T31" fmla="*/ 2276 h 7758"/>
              <a:gd name="T32" fmla="*/ 1386 w 7798"/>
              <a:gd name="T33" fmla="*/ 2587 h 7758"/>
              <a:gd name="T34" fmla="*/ 5716 w 7798"/>
              <a:gd name="T35" fmla="*/ 2264 h 7758"/>
              <a:gd name="T36" fmla="*/ 713 w 7798"/>
              <a:gd name="T37" fmla="*/ 3876 h 7758"/>
              <a:gd name="T38" fmla="*/ 806 w 7798"/>
              <a:gd name="T39" fmla="*/ 4219 h 7758"/>
              <a:gd name="T40" fmla="*/ 6078 w 7798"/>
              <a:gd name="T41" fmla="*/ 3926 h 7758"/>
              <a:gd name="T42" fmla="*/ 4100 w 7798"/>
              <a:gd name="T43" fmla="*/ 4427 h 7758"/>
              <a:gd name="T44" fmla="*/ 192 w 7798"/>
              <a:gd name="T45" fmla="*/ 5570 h 7758"/>
              <a:gd name="T46" fmla="*/ 241 w 7798"/>
              <a:gd name="T47" fmla="*/ 5932 h 7758"/>
              <a:gd name="T48" fmla="*/ 3354 w 7798"/>
              <a:gd name="T49" fmla="*/ 5427 h 7758"/>
              <a:gd name="T50" fmla="*/ 6749 w 7798"/>
              <a:gd name="T51" fmla="*/ 5065 h 7758"/>
              <a:gd name="T52" fmla="*/ 3049 w 7798"/>
              <a:gd name="T53" fmla="*/ 5934 h 7758"/>
              <a:gd name="T54" fmla="*/ 3049 w 7798"/>
              <a:gd name="T55" fmla="*/ 6297 h 7758"/>
              <a:gd name="T56" fmla="*/ 4277 w 7798"/>
              <a:gd name="T57" fmla="*/ 6423 h 7758"/>
              <a:gd name="T58" fmla="*/ 3930 w 7798"/>
              <a:gd name="T59" fmla="*/ 6558 h 7758"/>
              <a:gd name="T60" fmla="*/ 3792 w 7798"/>
              <a:gd name="T61" fmla="*/ 6738 h 7758"/>
              <a:gd name="T62" fmla="*/ 3845 w 7798"/>
              <a:gd name="T63" fmla="*/ 7517 h 7758"/>
              <a:gd name="T64" fmla="*/ 4221 w 7798"/>
              <a:gd name="T65" fmla="*/ 7517 h 7758"/>
              <a:gd name="T66" fmla="*/ 4172 w 7798"/>
              <a:gd name="T67" fmla="*/ 6831 h 7758"/>
              <a:gd name="T68" fmla="*/ 5049 w 7798"/>
              <a:gd name="T69" fmla="*/ 6354 h 7758"/>
              <a:gd name="T70" fmla="*/ 4972 w 7798"/>
              <a:gd name="T71" fmla="*/ 6043 h 7758"/>
              <a:gd name="T72" fmla="*/ 7309 w 7798"/>
              <a:gd name="T73" fmla="*/ 4966 h 7758"/>
              <a:gd name="T74" fmla="*/ 7150 w 7798"/>
              <a:gd name="T75" fmla="*/ 4688 h 7758"/>
              <a:gd name="T76" fmla="*/ 3870 w 7798"/>
              <a:gd name="T77" fmla="*/ 4995 h 7758"/>
              <a:gd name="T78" fmla="*/ 2638 w 7798"/>
              <a:gd name="T79" fmla="*/ 5187 h 7758"/>
              <a:gd name="T80" fmla="*/ 3956 w 7798"/>
              <a:gd name="T81" fmla="*/ 4848 h 7758"/>
              <a:gd name="T82" fmla="*/ 7616 w 7798"/>
              <a:gd name="T83" fmla="*/ 3856 h 7758"/>
              <a:gd name="T84" fmla="*/ 7557 w 7798"/>
              <a:gd name="T85" fmla="*/ 3484 h 7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798" h="7758">
                <a:moveTo>
                  <a:pt x="7557" y="3484"/>
                </a:moveTo>
                <a:cubicBezTo>
                  <a:pt x="5586" y="3542"/>
                  <a:pt x="3628" y="3766"/>
                  <a:pt x="1661" y="3831"/>
                </a:cubicBezTo>
                <a:cubicBezTo>
                  <a:pt x="3285" y="3150"/>
                  <a:pt x="5048" y="2892"/>
                  <a:pt x="6720" y="2334"/>
                </a:cubicBezTo>
                <a:cubicBezTo>
                  <a:pt x="6874" y="2280"/>
                  <a:pt x="6908" y="2019"/>
                  <a:pt x="6720" y="1987"/>
                </a:cubicBezTo>
                <a:cubicBezTo>
                  <a:pt x="5138" y="1702"/>
                  <a:pt x="3600" y="2358"/>
                  <a:pt x="2029" y="2306"/>
                </a:cubicBezTo>
                <a:cubicBezTo>
                  <a:pt x="3000" y="1874"/>
                  <a:pt x="4069" y="1690"/>
                  <a:pt x="5057" y="1286"/>
                </a:cubicBezTo>
                <a:cubicBezTo>
                  <a:pt x="5220" y="1216"/>
                  <a:pt x="5216" y="947"/>
                  <a:pt x="5012" y="955"/>
                </a:cubicBezTo>
                <a:cubicBezTo>
                  <a:pt x="4396" y="975"/>
                  <a:pt x="3760" y="1122"/>
                  <a:pt x="3144" y="1052"/>
                </a:cubicBezTo>
                <a:cubicBezTo>
                  <a:pt x="3514" y="836"/>
                  <a:pt x="3874" y="603"/>
                  <a:pt x="4188" y="302"/>
                </a:cubicBezTo>
                <a:cubicBezTo>
                  <a:pt x="4306" y="187"/>
                  <a:pt x="4184" y="0"/>
                  <a:pt x="4033" y="36"/>
                </a:cubicBezTo>
                <a:cubicBezTo>
                  <a:pt x="3740" y="102"/>
                  <a:pt x="3393" y="159"/>
                  <a:pt x="3201" y="403"/>
                </a:cubicBezTo>
                <a:cubicBezTo>
                  <a:pt x="3144" y="476"/>
                  <a:pt x="3173" y="566"/>
                  <a:pt x="3229" y="611"/>
                </a:cubicBezTo>
                <a:cubicBezTo>
                  <a:pt x="3021" y="738"/>
                  <a:pt x="2809" y="860"/>
                  <a:pt x="2593" y="978"/>
                </a:cubicBezTo>
                <a:cubicBezTo>
                  <a:pt x="2462" y="1051"/>
                  <a:pt x="2500" y="1239"/>
                  <a:pt x="2634" y="1284"/>
                </a:cubicBezTo>
                <a:cubicBezTo>
                  <a:pt x="2973" y="1395"/>
                  <a:pt x="3320" y="1415"/>
                  <a:pt x="3666" y="1399"/>
                </a:cubicBezTo>
                <a:cubicBezTo>
                  <a:pt x="2870" y="1635"/>
                  <a:pt x="2072" y="1856"/>
                  <a:pt x="1345" y="2276"/>
                </a:cubicBezTo>
                <a:cubicBezTo>
                  <a:pt x="1226" y="2346"/>
                  <a:pt x="1234" y="2566"/>
                  <a:pt x="1386" y="2587"/>
                </a:cubicBezTo>
                <a:cubicBezTo>
                  <a:pt x="2842" y="2819"/>
                  <a:pt x="4270" y="2276"/>
                  <a:pt x="5716" y="2264"/>
                </a:cubicBezTo>
                <a:cubicBezTo>
                  <a:pt x="4022" y="2734"/>
                  <a:pt x="2285" y="3035"/>
                  <a:pt x="713" y="3876"/>
                </a:cubicBezTo>
                <a:cubicBezTo>
                  <a:pt x="550" y="3962"/>
                  <a:pt x="628" y="4223"/>
                  <a:pt x="806" y="4219"/>
                </a:cubicBezTo>
                <a:cubicBezTo>
                  <a:pt x="2569" y="4207"/>
                  <a:pt x="4320" y="4031"/>
                  <a:pt x="6078" y="3926"/>
                </a:cubicBezTo>
                <a:cubicBezTo>
                  <a:pt x="5421" y="4110"/>
                  <a:pt x="4761" y="4277"/>
                  <a:pt x="4100" y="4427"/>
                </a:cubicBezTo>
                <a:cubicBezTo>
                  <a:pt x="2765" y="4734"/>
                  <a:pt x="1493" y="5150"/>
                  <a:pt x="192" y="5570"/>
                </a:cubicBezTo>
                <a:cubicBezTo>
                  <a:pt x="0" y="5631"/>
                  <a:pt x="25" y="5946"/>
                  <a:pt x="241" y="5932"/>
                </a:cubicBezTo>
                <a:cubicBezTo>
                  <a:pt x="1298" y="5871"/>
                  <a:pt x="2318" y="5610"/>
                  <a:pt x="3354" y="5427"/>
                </a:cubicBezTo>
                <a:cubicBezTo>
                  <a:pt x="4440" y="5235"/>
                  <a:pt x="5626" y="5109"/>
                  <a:pt x="6749" y="5065"/>
                </a:cubicBezTo>
                <a:cubicBezTo>
                  <a:pt x="5901" y="5853"/>
                  <a:pt x="4056" y="5649"/>
                  <a:pt x="3049" y="5934"/>
                </a:cubicBezTo>
                <a:cubicBezTo>
                  <a:pt x="2869" y="5983"/>
                  <a:pt x="2869" y="6245"/>
                  <a:pt x="3049" y="6297"/>
                </a:cubicBezTo>
                <a:cubicBezTo>
                  <a:pt x="3461" y="6415"/>
                  <a:pt x="3865" y="6431"/>
                  <a:pt x="4277" y="6423"/>
                </a:cubicBezTo>
                <a:cubicBezTo>
                  <a:pt x="4166" y="6477"/>
                  <a:pt x="4053" y="6517"/>
                  <a:pt x="3930" y="6558"/>
                </a:cubicBezTo>
                <a:cubicBezTo>
                  <a:pt x="3853" y="6582"/>
                  <a:pt x="3792" y="6651"/>
                  <a:pt x="3792" y="6738"/>
                </a:cubicBezTo>
                <a:cubicBezTo>
                  <a:pt x="3800" y="6999"/>
                  <a:pt x="3824" y="7257"/>
                  <a:pt x="3845" y="7517"/>
                </a:cubicBezTo>
                <a:cubicBezTo>
                  <a:pt x="3865" y="7758"/>
                  <a:pt x="4241" y="7758"/>
                  <a:pt x="4221" y="7517"/>
                </a:cubicBezTo>
                <a:cubicBezTo>
                  <a:pt x="4201" y="7288"/>
                  <a:pt x="4184" y="7059"/>
                  <a:pt x="4172" y="6831"/>
                </a:cubicBezTo>
                <a:cubicBezTo>
                  <a:pt x="4180" y="6946"/>
                  <a:pt x="4980" y="6411"/>
                  <a:pt x="5049" y="6354"/>
                </a:cubicBezTo>
                <a:cubicBezTo>
                  <a:pt x="5160" y="6257"/>
                  <a:pt x="5094" y="6081"/>
                  <a:pt x="4972" y="6043"/>
                </a:cubicBezTo>
                <a:cubicBezTo>
                  <a:pt x="5918" y="5932"/>
                  <a:pt x="6857" y="5728"/>
                  <a:pt x="7309" y="4966"/>
                </a:cubicBezTo>
                <a:cubicBezTo>
                  <a:pt x="7378" y="4847"/>
                  <a:pt x="7289" y="4684"/>
                  <a:pt x="7150" y="4688"/>
                </a:cubicBezTo>
                <a:cubicBezTo>
                  <a:pt x="6057" y="4712"/>
                  <a:pt x="4960" y="4888"/>
                  <a:pt x="3870" y="4995"/>
                </a:cubicBezTo>
                <a:cubicBezTo>
                  <a:pt x="3454" y="5037"/>
                  <a:pt x="3046" y="5106"/>
                  <a:pt x="2638" y="5187"/>
                </a:cubicBezTo>
                <a:cubicBezTo>
                  <a:pt x="3070" y="5060"/>
                  <a:pt x="3508" y="4946"/>
                  <a:pt x="3956" y="4848"/>
                </a:cubicBezTo>
                <a:cubicBezTo>
                  <a:pt x="5192" y="4587"/>
                  <a:pt x="6416" y="4252"/>
                  <a:pt x="7616" y="3856"/>
                </a:cubicBezTo>
                <a:cubicBezTo>
                  <a:pt x="7798" y="3782"/>
                  <a:pt x="7773" y="3476"/>
                  <a:pt x="7557" y="3484"/>
                </a:cubicBezTo>
                <a:close/>
              </a:path>
            </a:pathLst>
          </a:custGeom>
          <a:solidFill>
            <a:srgbClr val="88D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419" name="price-tag_137846"/>
          <p:cNvSpPr/>
          <p:nvPr/>
        </p:nvSpPr>
        <p:spPr>
          <a:xfrm>
            <a:off x="1325171" y="1897265"/>
            <a:ext cx="609685" cy="608903"/>
          </a:xfrm>
          <a:custGeom>
            <a:avLst/>
            <a:gdLst>
              <a:gd name="connsiteX0" fmla="*/ 395492 w 606835"/>
              <a:gd name="connsiteY0" fmla="*/ 290073 h 606057"/>
              <a:gd name="connsiteX1" fmla="*/ 338193 w 606835"/>
              <a:gd name="connsiteY1" fmla="*/ 346501 h 606057"/>
              <a:gd name="connsiteX2" fmla="*/ 338193 w 606835"/>
              <a:gd name="connsiteY2" fmla="*/ 348114 h 606057"/>
              <a:gd name="connsiteX3" fmla="*/ 340614 w 606835"/>
              <a:gd name="connsiteY3" fmla="*/ 368267 h 606057"/>
              <a:gd name="connsiteX4" fmla="*/ 372895 w 606835"/>
              <a:gd name="connsiteY4" fmla="*/ 419052 h 606057"/>
              <a:gd name="connsiteX5" fmla="*/ 456826 w 606835"/>
              <a:gd name="connsiteY5" fmla="*/ 490797 h 606057"/>
              <a:gd name="connsiteX6" fmla="*/ 539949 w 606835"/>
              <a:gd name="connsiteY6" fmla="*/ 419052 h 606057"/>
              <a:gd name="connsiteX7" fmla="*/ 572230 w 606835"/>
              <a:gd name="connsiteY7" fmla="*/ 368267 h 606057"/>
              <a:gd name="connsiteX8" fmla="*/ 574651 w 606835"/>
              <a:gd name="connsiteY8" fmla="*/ 348114 h 606057"/>
              <a:gd name="connsiteX9" fmla="*/ 517352 w 606835"/>
              <a:gd name="connsiteY9" fmla="*/ 290073 h 606057"/>
              <a:gd name="connsiteX10" fmla="*/ 466510 w 606835"/>
              <a:gd name="connsiteY10" fmla="*/ 328767 h 606057"/>
              <a:gd name="connsiteX11" fmla="*/ 456826 w 606835"/>
              <a:gd name="connsiteY11" fmla="*/ 351338 h 606057"/>
              <a:gd name="connsiteX12" fmla="*/ 446334 w 606835"/>
              <a:gd name="connsiteY12" fmla="*/ 328767 h 606057"/>
              <a:gd name="connsiteX13" fmla="*/ 395492 w 606835"/>
              <a:gd name="connsiteY13" fmla="*/ 290073 h 606057"/>
              <a:gd name="connsiteX14" fmla="*/ 79889 w 606835"/>
              <a:gd name="connsiteY14" fmla="*/ 286104 h 606057"/>
              <a:gd name="connsiteX15" fmla="*/ 30665 w 606835"/>
              <a:gd name="connsiteY15" fmla="*/ 335266 h 606057"/>
              <a:gd name="connsiteX16" fmla="*/ 271139 w 606835"/>
              <a:gd name="connsiteY16" fmla="*/ 576238 h 606057"/>
              <a:gd name="connsiteX17" fmla="*/ 322785 w 606835"/>
              <a:gd name="connsiteY17" fmla="*/ 526270 h 606057"/>
              <a:gd name="connsiteX18" fmla="*/ 395492 w 606835"/>
              <a:gd name="connsiteY18" fmla="*/ 268308 h 606057"/>
              <a:gd name="connsiteX19" fmla="*/ 456826 w 606835"/>
              <a:gd name="connsiteY19" fmla="*/ 302971 h 606057"/>
              <a:gd name="connsiteX20" fmla="*/ 517352 w 606835"/>
              <a:gd name="connsiteY20" fmla="*/ 268308 h 606057"/>
              <a:gd name="connsiteX21" fmla="*/ 595634 w 606835"/>
              <a:gd name="connsiteY21" fmla="*/ 344083 h 606057"/>
              <a:gd name="connsiteX22" fmla="*/ 593213 w 606835"/>
              <a:gd name="connsiteY22" fmla="*/ 373909 h 606057"/>
              <a:gd name="connsiteX23" fmla="*/ 554476 w 606835"/>
              <a:gd name="connsiteY23" fmla="*/ 435174 h 606057"/>
              <a:gd name="connsiteX24" fmla="*/ 464896 w 606835"/>
              <a:gd name="connsiteY24" fmla="*/ 512562 h 606057"/>
              <a:gd name="connsiteX25" fmla="*/ 456826 w 606835"/>
              <a:gd name="connsiteY25" fmla="*/ 514980 h 606057"/>
              <a:gd name="connsiteX26" fmla="*/ 447948 w 606835"/>
              <a:gd name="connsiteY26" fmla="*/ 512562 h 606057"/>
              <a:gd name="connsiteX27" fmla="*/ 358368 w 606835"/>
              <a:gd name="connsiteY27" fmla="*/ 435981 h 606057"/>
              <a:gd name="connsiteX28" fmla="*/ 319631 w 606835"/>
              <a:gd name="connsiteY28" fmla="*/ 373909 h 606057"/>
              <a:gd name="connsiteX29" fmla="*/ 317210 w 606835"/>
              <a:gd name="connsiteY29" fmla="*/ 344083 h 606057"/>
              <a:gd name="connsiteX30" fmla="*/ 395492 w 606835"/>
              <a:gd name="connsiteY30" fmla="*/ 268308 h 606057"/>
              <a:gd name="connsiteX31" fmla="*/ 456825 w 606835"/>
              <a:gd name="connsiteY31" fmla="*/ 118436 h 606057"/>
              <a:gd name="connsiteX32" fmla="*/ 435844 w 606835"/>
              <a:gd name="connsiteY32" fmla="*/ 139416 h 606057"/>
              <a:gd name="connsiteX33" fmla="*/ 456825 w 606835"/>
              <a:gd name="connsiteY33" fmla="*/ 159590 h 606057"/>
              <a:gd name="connsiteX34" fmla="*/ 477805 w 606835"/>
              <a:gd name="connsiteY34" fmla="*/ 139416 h 606057"/>
              <a:gd name="connsiteX35" fmla="*/ 456825 w 606835"/>
              <a:gd name="connsiteY35" fmla="*/ 118436 h 606057"/>
              <a:gd name="connsiteX36" fmla="*/ 456825 w 606835"/>
              <a:gd name="connsiteY36" fmla="*/ 96648 h 606057"/>
              <a:gd name="connsiteX37" fmla="*/ 498786 w 606835"/>
              <a:gd name="connsiteY37" fmla="*/ 139416 h 606057"/>
              <a:gd name="connsiteX38" fmla="*/ 456825 w 606835"/>
              <a:gd name="connsiteY38" fmla="*/ 181377 h 606057"/>
              <a:gd name="connsiteX39" fmla="*/ 414057 w 606835"/>
              <a:gd name="connsiteY39" fmla="*/ 139416 h 606057"/>
              <a:gd name="connsiteX40" fmla="*/ 456825 w 606835"/>
              <a:gd name="connsiteY40" fmla="*/ 96648 h 606057"/>
              <a:gd name="connsiteX41" fmla="*/ 336503 w 606835"/>
              <a:gd name="connsiteY41" fmla="*/ 0 h 606057"/>
              <a:gd name="connsiteX42" fmla="*/ 487405 w 606835"/>
              <a:gd name="connsiteY42" fmla="*/ 0 h 606057"/>
              <a:gd name="connsiteX43" fmla="*/ 606835 w 606835"/>
              <a:gd name="connsiteY43" fmla="*/ 119277 h 606057"/>
              <a:gd name="connsiteX44" fmla="*/ 606835 w 606835"/>
              <a:gd name="connsiteY44" fmla="*/ 266762 h 606057"/>
              <a:gd name="connsiteX45" fmla="*/ 585854 w 606835"/>
              <a:gd name="connsiteY45" fmla="*/ 266762 h 606057"/>
              <a:gd name="connsiteX46" fmla="*/ 585854 w 606835"/>
              <a:gd name="connsiteY46" fmla="*/ 128142 h 606057"/>
              <a:gd name="connsiteX47" fmla="*/ 478528 w 606835"/>
              <a:gd name="connsiteY47" fmla="*/ 21760 h 606057"/>
              <a:gd name="connsiteX48" fmla="*/ 345380 w 606835"/>
              <a:gd name="connsiteY48" fmla="*/ 21760 h 606057"/>
              <a:gd name="connsiteX49" fmla="*/ 95221 w 606835"/>
              <a:gd name="connsiteY49" fmla="*/ 270792 h 606057"/>
              <a:gd name="connsiteX50" fmla="*/ 353449 w 606835"/>
              <a:gd name="connsiteY50" fmla="*/ 527076 h 606057"/>
              <a:gd name="connsiteX51" fmla="*/ 270332 w 606835"/>
              <a:gd name="connsiteY51" fmla="*/ 606057 h 606057"/>
              <a:gd name="connsiteX52" fmla="*/ 0 w 606835"/>
              <a:gd name="connsiteY52" fmla="*/ 335266 h 606057"/>
              <a:gd name="connsiteX53" fmla="*/ 64557 w 606835"/>
              <a:gd name="connsiteY53" fmla="*/ 270792 h 60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606835" h="606057">
                <a:moveTo>
                  <a:pt x="395492" y="290073"/>
                </a:moveTo>
                <a:cubicBezTo>
                  <a:pt x="361596" y="290073"/>
                  <a:pt x="341421" y="319093"/>
                  <a:pt x="338193" y="346501"/>
                </a:cubicBezTo>
                <a:lnTo>
                  <a:pt x="338193" y="348114"/>
                </a:lnTo>
                <a:cubicBezTo>
                  <a:pt x="338193" y="348114"/>
                  <a:pt x="337386" y="355369"/>
                  <a:pt x="340614" y="368267"/>
                </a:cubicBezTo>
                <a:cubicBezTo>
                  <a:pt x="345456" y="387613"/>
                  <a:pt x="355947" y="405348"/>
                  <a:pt x="372895" y="419052"/>
                </a:cubicBezTo>
                <a:lnTo>
                  <a:pt x="456826" y="490797"/>
                </a:lnTo>
                <a:lnTo>
                  <a:pt x="539949" y="419052"/>
                </a:lnTo>
                <a:cubicBezTo>
                  <a:pt x="556897" y="405348"/>
                  <a:pt x="567388" y="387613"/>
                  <a:pt x="572230" y="368267"/>
                </a:cubicBezTo>
                <a:cubicBezTo>
                  <a:pt x="575458" y="355369"/>
                  <a:pt x="574651" y="348114"/>
                  <a:pt x="574651" y="348114"/>
                </a:cubicBezTo>
                <a:cubicBezTo>
                  <a:pt x="571423" y="319093"/>
                  <a:pt x="551248" y="290073"/>
                  <a:pt x="517352" y="290073"/>
                </a:cubicBezTo>
                <a:cubicBezTo>
                  <a:pt x="493949" y="290073"/>
                  <a:pt x="474580" y="309420"/>
                  <a:pt x="466510" y="328767"/>
                </a:cubicBezTo>
                <a:lnTo>
                  <a:pt x="456826" y="351338"/>
                </a:lnTo>
                <a:lnTo>
                  <a:pt x="446334" y="328767"/>
                </a:lnTo>
                <a:cubicBezTo>
                  <a:pt x="438264" y="309420"/>
                  <a:pt x="418895" y="290073"/>
                  <a:pt x="395492" y="290073"/>
                </a:cubicBezTo>
                <a:close/>
                <a:moveTo>
                  <a:pt x="79889" y="286104"/>
                </a:moveTo>
                <a:lnTo>
                  <a:pt x="30665" y="335266"/>
                </a:lnTo>
                <a:lnTo>
                  <a:pt x="271139" y="576238"/>
                </a:lnTo>
                <a:lnTo>
                  <a:pt x="322785" y="526270"/>
                </a:lnTo>
                <a:close/>
                <a:moveTo>
                  <a:pt x="395492" y="268308"/>
                </a:moveTo>
                <a:cubicBezTo>
                  <a:pt x="421316" y="268308"/>
                  <a:pt x="443106" y="284430"/>
                  <a:pt x="456826" y="302971"/>
                </a:cubicBezTo>
                <a:cubicBezTo>
                  <a:pt x="470545" y="284430"/>
                  <a:pt x="491528" y="268308"/>
                  <a:pt x="517352" y="268308"/>
                </a:cubicBezTo>
                <a:cubicBezTo>
                  <a:pt x="558511" y="268308"/>
                  <a:pt x="591599" y="300553"/>
                  <a:pt x="595634" y="344083"/>
                </a:cubicBezTo>
                <a:cubicBezTo>
                  <a:pt x="596441" y="347308"/>
                  <a:pt x="597248" y="357787"/>
                  <a:pt x="593213" y="373909"/>
                </a:cubicBezTo>
                <a:cubicBezTo>
                  <a:pt x="587564" y="397287"/>
                  <a:pt x="573844" y="418246"/>
                  <a:pt x="554476" y="435174"/>
                </a:cubicBezTo>
                <a:lnTo>
                  <a:pt x="464896" y="512562"/>
                </a:lnTo>
                <a:cubicBezTo>
                  <a:pt x="462475" y="514174"/>
                  <a:pt x="459247" y="514980"/>
                  <a:pt x="456826" y="514980"/>
                </a:cubicBezTo>
                <a:cubicBezTo>
                  <a:pt x="453597" y="514980"/>
                  <a:pt x="450369" y="514174"/>
                  <a:pt x="447948" y="512562"/>
                </a:cubicBezTo>
                <a:lnTo>
                  <a:pt x="358368" y="435981"/>
                </a:lnTo>
                <a:cubicBezTo>
                  <a:pt x="339000" y="418246"/>
                  <a:pt x="325280" y="397287"/>
                  <a:pt x="319631" y="373909"/>
                </a:cubicBezTo>
                <a:cubicBezTo>
                  <a:pt x="315596" y="357787"/>
                  <a:pt x="316403" y="347308"/>
                  <a:pt x="317210" y="344083"/>
                </a:cubicBezTo>
                <a:cubicBezTo>
                  <a:pt x="321245" y="300553"/>
                  <a:pt x="354333" y="268308"/>
                  <a:pt x="395492" y="268308"/>
                </a:cubicBezTo>
                <a:close/>
                <a:moveTo>
                  <a:pt x="456825" y="118436"/>
                </a:moveTo>
                <a:cubicBezTo>
                  <a:pt x="444721" y="118436"/>
                  <a:pt x="435844" y="127312"/>
                  <a:pt x="435844" y="139416"/>
                </a:cubicBezTo>
                <a:cubicBezTo>
                  <a:pt x="435844" y="150713"/>
                  <a:pt x="444721" y="159590"/>
                  <a:pt x="456825" y="159590"/>
                </a:cubicBezTo>
                <a:cubicBezTo>
                  <a:pt x="468122" y="159590"/>
                  <a:pt x="477805" y="150713"/>
                  <a:pt x="477805" y="139416"/>
                </a:cubicBezTo>
                <a:cubicBezTo>
                  <a:pt x="477805" y="127312"/>
                  <a:pt x="468122" y="118436"/>
                  <a:pt x="456825" y="118436"/>
                </a:cubicBezTo>
                <a:close/>
                <a:moveTo>
                  <a:pt x="456825" y="96648"/>
                </a:moveTo>
                <a:cubicBezTo>
                  <a:pt x="480226" y="96648"/>
                  <a:pt x="498786" y="116015"/>
                  <a:pt x="498786" y="139416"/>
                </a:cubicBezTo>
                <a:cubicBezTo>
                  <a:pt x="498786" y="162817"/>
                  <a:pt x="480226" y="181377"/>
                  <a:pt x="456825" y="181377"/>
                </a:cubicBezTo>
                <a:cubicBezTo>
                  <a:pt x="433424" y="181377"/>
                  <a:pt x="414057" y="162817"/>
                  <a:pt x="414057" y="139416"/>
                </a:cubicBezTo>
                <a:cubicBezTo>
                  <a:pt x="414057" y="116015"/>
                  <a:pt x="433424" y="96648"/>
                  <a:pt x="456825" y="96648"/>
                </a:cubicBezTo>
                <a:close/>
                <a:moveTo>
                  <a:pt x="336503" y="0"/>
                </a:moveTo>
                <a:lnTo>
                  <a:pt x="487405" y="0"/>
                </a:lnTo>
                <a:lnTo>
                  <a:pt x="606835" y="119277"/>
                </a:lnTo>
                <a:lnTo>
                  <a:pt x="606835" y="266762"/>
                </a:lnTo>
                <a:lnTo>
                  <a:pt x="585854" y="266762"/>
                </a:lnTo>
                <a:lnTo>
                  <a:pt x="585854" y="128142"/>
                </a:lnTo>
                <a:lnTo>
                  <a:pt x="478528" y="21760"/>
                </a:lnTo>
                <a:lnTo>
                  <a:pt x="345380" y="21760"/>
                </a:lnTo>
                <a:lnTo>
                  <a:pt x="95221" y="270792"/>
                </a:lnTo>
                <a:lnTo>
                  <a:pt x="353449" y="527076"/>
                </a:lnTo>
                <a:lnTo>
                  <a:pt x="270332" y="606057"/>
                </a:lnTo>
                <a:lnTo>
                  <a:pt x="0" y="335266"/>
                </a:lnTo>
                <a:lnTo>
                  <a:pt x="64557" y="270792"/>
                </a:lnTo>
                <a:close/>
              </a:path>
            </a:pathLst>
          </a:custGeom>
          <a:solidFill>
            <a:srgbClr val="88D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873564" y="2113896"/>
            <a:ext cx="5018284" cy="2188545"/>
            <a:chOff x="6053173" y="1608334"/>
            <a:chExt cx="5018284" cy="2188545"/>
          </a:xfrm>
        </p:grpSpPr>
        <p:grpSp>
          <p:nvGrpSpPr>
            <p:cNvPr id="3" name="组合 2"/>
            <p:cNvGrpSpPr/>
            <p:nvPr/>
          </p:nvGrpSpPr>
          <p:grpSpPr>
            <a:xfrm>
              <a:off x="6053173" y="1608334"/>
              <a:ext cx="5018284" cy="2188545"/>
              <a:chOff x="6227342" y="1390620"/>
              <a:chExt cx="5018284" cy="2188545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6517588" y="1390620"/>
                <a:ext cx="643534" cy="643534"/>
              </a:xfrm>
              <a:prstGeom prst="ellipse">
                <a:avLst/>
              </a:prstGeom>
              <a:solidFill>
                <a:srgbClr val="BDD2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F7941D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6746637" y="2655835"/>
                <a:ext cx="44989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5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</a:defRPr>
                </a:lvl1pPr>
              </a:lstStyle>
              <a:p>
                <a:r>
                  <a:rPr lang="en-US" altLang="zh-CN" dirty="0">
                    <a:latin typeface="+mn-lt"/>
                    <a:ea typeface="+mn-ea"/>
                    <a:sym typeface="+mn-lt"/>
                  </a:rPr>
                  <a:t>Add title text</a:t>
                </a:r>
                <a:endParaRPr lang="zh-CN" altLang="en-US" dirty="0">
                  <a:latin typeface="+mn-lt"/>
                  <a:ea typeface="+mn-ea"/>
                  <a:sym typeface="+mn-lt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6227342" y="1488727"/>
                <a:ext cx="4325030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PART 01</a:t>
                </a:r>
                <a:endParaRPr lang="zh-CN" altLang="en-US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" name="任意多边形: 形状 3"/>
            <p:cNvSpPr/>
            <p:nvPr/>
          </p:nvSpPr>
          <p:spPr>
            <a:xfrm>
              <a:off x="6267943" y="3277686"/>
              <a:ext cx="270228" cy="95713"/>
            </a:xfrm>
            <a:custGeom>
              <a:avLst/>
              <a:gdLst>
                <a:gd name="connsiteX0" fmla="*/ 373952 w 466725"/>
                <a:gd name="connsiteY0" fmla="*/ 197549 h 200025"/>
                <a:gd name="connsiteX1" fmla="*/ 101060 w 466725"/>
                <a:gd name="connsiteY1" fmla="*/ 194977 h 200025"/>
                <a:gd name="connsiteX2" fmla="*/ 7144 w 466725"/>
                <a:gd name="connsiteY2" fmla="*/ 101060 h 200025"/>
                <a:gd name="connsiteX3" fmla="*/ 7144 w 466725"/>
                <a:gd name="connsiteY3" fmla="*/ 101060 h 200025"/>
                <a:gd name="connsiteX4" fmla="*/ 101060 w 466725"/>
                <a:gd name="connsiteY4" fmla="*/ 7144 h 200025"/>
                <a:gd name="connsiteX5" fmla="*/ 373952 w 466725"/>
                <a:gd name="connsiteY5" fmla="*/ 9716 h 200025"/>
                <a:gd name="connsiteX6" fmla="*/ 467868 w 466725"/>
                <a:gd name="connsiteY6" fmla="*/ 103632 h 200025"/>
                <a:gd name="connsiteX7" fmla="*/ 467868 w 466725"/>
                <a:gd name="connsiteY7" fmla="*/ 103632 h 200025"/>
                <a:gd name="connsiteX8" fmla="*/ 373952 w 466725"/>
                <a:gd name="connsiteY8" fmla="*/ 19754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6725" h="200025">
                  <a:moveTo>
                    <a:pt x="373952" y="197549"/>
                  </a:moveTo>
                  <a:lnTo>
                    <a:pt x="101060" y="194977"/>
                  </a:lnTo>
                  <a:cubicBezTo>
                    <a:pt x="49149" y="194977"/>
                    <a:pt x="7144" y="152876"/>
                    <a:pt x="7144" y="101060"/>
                  </a:cubicBezTo>
                  <a:lnTo>
                    <a:pt x="7144" y="101060"/>
                  </a:lnTo>
                  <a:cubicBezTo>
                    <a:pt x="7144" y="49149"/>
                    <a:pt x="49244" y="7144"/>
                    <a:pt x="101060" y="7144"/>
                  </a:cubicBezTo>
                  <a:lnTo>
                    <a:pt x="373952" y="9716"/>
                  </a:lnTo>
                  <a:cubicBezTo>
                    <a:pt x="425863" y="9716"/>
                    <a:pt x="467868" y="51816"/>
                    <a:pt x="467868" y="103632"/>
                  </a:cubicBezTo>
                  <a:lnTo>
                    <a:pt x="467868" y="103632"/>
                  </a:lnTo>
                  <a:cubicBezTo>
                    <a:pt x="467963" y="155543"/>
                    <a:pt x="425863" y="197549"/>
                    <a:pt x="373952" y="197549"/>
                  </a:cubicBezTo>
                  <a:close/>
                </a:path>
              </a:pathLst>
            </a:custGeom>
            <a:solidFill>
              <a:srgbClr val="88D4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3352" y="1382381"/>
            <a:ext cx="11665296" cy="2550675"/>
          </a:xfrm>
          <a:prstGeom prst="rect">
            <a:avLst/>
          </a:prstGeom>
          <a:solidFill>
            <a:srgbClr val="88D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52588" y="1474129"/>
            <a:ext cx="2382447" cy="55867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文本框 5"/>
          <p:cNvSpPr txBox="1"/>
          <p:nvPr/>
        </p:nvSpPr>
        <p:spPr>
          <a:xfrm>
            <a:off x="635063" y="2024021"/>
            <a:ext cx="105854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lvl="0">
              <a:defRPr/>
            </a:pP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12447" y="2769274"/>
            <a:ext cx="2421538" cy="2968068"/>
            <a:chOff x="839635" y="3151252"/>
            <a:chExt cx="2421538" cy="2968068"/>
          </a:xfrm>
        </p:grpSpPr>
        <p:sp>
          <p:nvSpPr>
            <p:cNvPr id="22" name="矩形: 圆角 21"/>
            <p:cNvSpPr/>
            <p:nvPr/>
          </p:nvSpPr>
          <p:spPr>
            <a:xfrm>
              <a:off x="839635" y="3151252"/>
              <a:ext cx="2421538" cy="2955947"/>
            </a:xfrm>
            <a:prstGeom prst="roundRect">
              <a:avLst>
                <a:gd name="adj" fmla="val 2674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</a:ln>
            <a:effectLst>
              <a:outerShdw blurRad="762000" dist="508000" dir="5400000" sx="90000" sy="9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TextBox 39"/>
            <p:cNvSpPr txBox="1"/>
            <p:nvPr/>
          </p:nvSpPr>
          <p:spPr>
            <a:xfrm>
              <a:off x="1127447" y="4597108"/>
              <a:ext cx="1828107" cy="1522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iconfont-1186-600061"/>
            <p:cNvSpPr>
              <a:spLocks noChangeAspect="1"/>
            </p:cNvSpPr>
            <p:nvPr/>
          </p:nvSpPr>
          <p:spPr bwMode="auto">
            <a:xfrm>
              <a:off x="1811995" y="3540334"/>
              <a:ext cx="476818" cy="429175"/>
            </a:xfrm>
            <a:custGeom>
              <a:avLst/>
              <a:gdLst>
                <a:gd name="T0" fmla="*/ 56 w 12800"/>
                <a:gd name="T1" fmla="*/ 0 h 11520"/>
                <a:gd name="T2" fmla="*/ 0 w 12800"/>
                <a:gd name="T3" fmla="*/ 11464 h 11520"/>
                <a:gd name="T4" fmla="*/ 2337 w 12800"/>
                <a:gd name="T5" fmla="*/ 11520 h 11520"/>
                <a:gd name="T6" fmla="*/ 4424 w 12800"/>
                <a:gd name="T7" fmla="*/ 9322 h 11520"/>
                <a:gd name="T8" fmla="*/ 6706 w 12800"/>
                <a:gd name="T9" fmla="*/ 11520 h 11520"/>
                <a:gd name="T10" fmla="*/ 6762 w 12800"/>
                <a:gd name="T11" fmla="*/ 83 h 11520"/>
                <a:gd name="T12" fmla="*/ 2894 w 12800"/>
                <a:gd name="T13" fmla="*/ 7652 h 11520"/>
                <a:gd name="T14" fmla="*/ 1280 w 12800"/>
                <a:gd name="T15" fmla="*/ 6066 h 11520"/>
                <a:gd name="T16" fmla="*/ 2894 w 12800"/>
                <a:gd name="T17" fmla="*/ 7652 h 11520"/>
                <a:gd name="T18" fmla="*/ 1280 w 12800"/>
                <a:gd name="T19" fmla="*/ 5287 h 11520"/>
                <a:gd name="T20" fmla="*/ 2894 w 12800"/>
                <a:gd name="T21" fmla="*/ 3701 h 11520"/>
                <a:gd name="T22" fmla="*/ 2894 w 12800"/>
                <a:gd name="T23" fmla="*/ 2922 h 11520"/>
                <a:gd name="T24" fmla="*/ 1280 w 12800"/>
                <a:gd name="T25" fmla="*/ 1336 h 11520"/>
                <a:gd name="T26" fmla="*/ 2894 w 12800"/>
                <a:gd name="T27" fmla="*/ 2922 h 11520"/>
                <a:gd name="T28" fmla="*/ 3840 w 12800"/>
                <a:gd name="T29" fmla="*/ 7652 h 11520"/>
                <a:gd name="T30" fmla="*/ 5454 w 12800"/>
                <a:gd name="T31" fmla="*/ 6066 h 11520"/>
                <a:gd name="T32" fmla="*/ 5454 w 12800"/>
                <a:gd name="T33" fmla="*/ 5287 h 11520"/>
                <a:gd name="T34" fmla="*/ 3840 w 12800"/>
                <a:gd name="T35" fmla="*/ 3701 h 11520"/>
                <a:gd name="T36" fmla="*/ 5454 w 12800"/>
                <a:gd name="T37" fmla="*/ 5287 h 11520"/>
                <a:gd name="T38" fmla="*/ 3840 w 12800"/>
                <a:gd name="T39" fmla="*/ 2922 h 11520"/>
                <a:gd name="T40" fmla="*/ 5454 w 12800"/>
                <a:gd name="T41" fmla="*/ 1336 h 11520"/>
                <a:gd name="T42" fmla="*/ 12466 w 12800"/>
                <a:gd name="T43" fmla="*/ 3701 h 11520"/>
                <a:gd name="T44" fmla="*/ 7763 w 12800"/>
                <a:gd name="T45" fmla="*/ 4035 h 11520"/>
                <a:gd name="T46" fmla="*/ 7791 w 12800"/>
                <a:gd name="T47" fmla="*/ 11492 h 11520"/>
                <a:gd name="T48" fmla="*/ 9544 w 12800"/>
                <a:gd name="T49" fmla="*/ 10045 h 11520"/>
                <a:gd name="T50" fmla="*/ 11019 w 12800"/>
                <a:gd name="T51" fmla="*/ 11492 h 11520"/>
                <a:gd name="T52" fmla="*/ 12772 w 12800"/>
                <a:gd name="T53" fmla="*/ 11464 h 11520"/>
                <a:gd name="T54" fmla="*/ 12466 w 12800"/>
                <a:gd name="T55" fmla="*/ 3701 h 11520"/>
                <a:gd name="T56" fmla="*/ 8403 w 12800"/>
                <a:gd name="T57" fmla="*/ 8821 h 11520"/>
                <a:gd name="T58" fmla="*/ 12104 w 12800"/>
                <a:gd name="T59" fmla="*/ 8042 h 11520"/>
                <a:gd name="T60" fmla="*/ 12104 w 12800"/>
                <a:gd name="T61" fmla="*/ 7263 h 11520"/>
                <a:gd name="T62" fmla="*/ 8403 w 12800"/>
                <a:gd name="T63" fmla="*/ 6483 h 11520"/>
                <a:gd name="T64" fmla="*/ 12104 w 12800"/>
                <a:gd name="T65" fmla="*/ 7263 h 11520"/>
                <a:gd name="T66" fmla="*/ 8403 w 12800"/>
                <a:gd name="T67" fmla="*/ 5677 h 11520"/>
                <a:gd name="T68" fmla="*/ 12104 w 12800"/>
                <a:gd name="T69" fmla="*/ 4897 h 11520"/>
                <a:gd name="T70" fmla="*/ 12104 w 12800"/>
                <a:gd name="T71" fmla="*/ 5677 h 11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800" h="11520">
                  <a:moveTo>
                    <a:pt x="6706" y="0"/>
                  </a:moveTo>
                  <a:lnTo>
                    <a:pt x="56" y="0"/>
                  </a:lnTo>
                  <a:cubicBezTo>
                    <a:pt x="28" y="0"/>
                    <a:pt x="0" y="28"/>
                    <a:pt x="0" y="83"/>
                  </a:cubicBezTo>
                  <a:lnTo>
                    <a:pt x="0" y="11464"/>
                  </a:lnTo>
                  <a:cubicBezTo>
                    <a:pt x="0" y="11492"/>
                    <a:pt x="28" y="11520"/>
                    <a:pt x="56" y="11520"/>
                  </a:cubicBezTo>
                  <a:lnTo>
                    <a:pt x="2337" y="11520"/>
                  </a:lnTo>
                  <a:lnTo>
                    <a:pt x="2337" y="9322"/>
                  </a:lnTo>
                  <a:lnTo>
                    <a:pt x="4424" y="9322"/>
                  </a:lnTo>
                  <a:lnTo>
                    <a:pt x="4424" y="11520"/>
                  </a:lnTo>
                  <a:lnTo>
                    <a:pt x="6706" y="11520"/>
                  </a:lnTo>
                  <a:cubicBezTo>
                    <a:pt x="6734" y="11520"/>
                    <a:pt x="6762" y="11492"/>
                    <a:pt x="6762" y="11464"/>
                  </a:cubicBezTo>
                  <a:lnTo>
                    <a:pt x="6762" y="83"/>
                  </a:lnTo>
                  <a:cubicBezTo>
                    <a:pt x="6762" y="28"/>
                    <a:pt x="6734" y="0"/>
                    <a:pt x="6706" y="0"/>
                  </a:cubicBezTo>
                  <a:close/>
                  <a:moveTo>
                    <a:pt x="2894" y="7652"/>
                  </a:moveTo>
                  <a:lnTo>
                    <a:pt x="1280" y="7652"/>
                  </a:lnTo>
                  <a:lnTo>
                    <a:pt x="1280" y="6066"/>
                  </a:lnTo>
                  <a:lnTo>
                    <a:pt x="2894" y="6066"/>
                  </a:lnTo>
                  <a:lnTo>
                    <a:pt x="2894" y="7652"/>
                  </a:lnTo>
                  <a:close/>
                  <a:moveTo>
                    <a:pt x="2894" y="5287"/>
                  </a:moveTo>
                  <a:lnTo>
                    <a:pt x="1280" y="5287"/>
                  </a:lnTo>
                  <a:lnTo>
                    <a:pt x="1280" y="3701"/>
                  </a:lnTo>
                  <a:lnTo>
                    <a:pt x="2894" y="3701"/>
                  </a:lnTo>
                  <a:lnTo>
                    <a:pt x="2894" y="5287"/>
                  </a:lnTo>
                  <a:close/>
                  <a:moveTo>
                    <a:pt x="2894" y="2922"/>
                  </a:moveTo>
                  <a:lnTo>
                    <a:pt x="1280" y="2922"/>
                  </a:lnTo>
                  <a:lnTo>
                    <a:pt x="1280" y="1336"/>
                  </a:lnTo>
                  <a:lnTo>
                    <a:pt x="2894" y="1336"/>
                  </a:lnTo>
                  <a:lnTo>
                    <a:pt x="2894" y="2922"/>
                  </a:lnTo>
                  <a:close/>
                  <a:moveTo>
                    <a:pt x="5454" y="7652"/>
                  </a:moveTo>
                  <a:lnTo>
                    <a:pt x="3840" y="7652"/>
                  </a:lnTo>
                  <a:lnTo>
                    <a:pt x="3840" y="6066"/>
                  </a:lnTo>
                  <a:lnTo>
                    <a:pt x="5454" y="6066"/>
                  </a:lnTo>
                  <a:lnTo>
                    <a:pt x="5454" y="7652"/>
                  </a:lnTo>
                  <a:close/>
                  <a:moveTo>
                    <a:pt x="5454" y="5287"/>
                  </a:moveTo>
                  <a:lnTo>
                    <a:pt x="3840" y="5287"/>
                  </a:lnTo>
                  <a:lnTo>
                    <a:pt x="3840" y="3701"/>
                  </a:lnTo>
                  <a:lnTo>
                    <a:pt x="5454" y="3701"/>
                  </a:lnTo>
                  <a:lnTo>
                    <a:pt x="5454" y="5287"/>
                  </a:lnTo>
                  <a:close/>
                  <a:moveTo>
                    <a:pt x="5454" y="2922"/>
                  </a:moveTo>
                  <a:lnTo>
                    <a:pt x="3840" y="2922"/>
                  </a:lnTo>
                  <a:lnTo>
                    <a:pt x="3840" y="1336"/>
                  </a:lnTo>
                  <a:lnTo>
                    <a:pt x="5454" y="1336"/>
                  </a:lnTo>
                  <a:lnTo>
                    <a:pt x="5454" y="2922"/>
                  </a:lnTo>
                  <a:close/>
                  <a:moveTo>
                    <a:pt x="12466" y="3701"/>
                  </a:moveTo>
                  <a:lnTo>
                    <a:pt x="8097" y="3701"/>
                  </a:lnTo>
                  <a:cubicBezTo>
                    <a:pt x="7903" y="3701"/>
                    <a:pt x="7763" y="3840"/>
                    <a:pt x="7763" y="4035"/>
                  </a:cubicBezTo>
                  <a:lnTo>
                    <a:pt x="7763" y="11464"/>
                  </a:lnTo>
                  <a:cubicBezTo>
                    <a:pt x="7763" y="11492"/>
                    <a:pt x="7791" y="11492"/>
                    <a:pt x="7791" y="11492"/>
                  </a:cubicBezTo>
                  <a:lnTo>
                    <a:pt x="9544" y="11492"/>
                  </a:lnTo>
                  <a:lnTo>
                    <a:pt x="9544" y="10045"/>
                  </a:lnTo>
                  <a:lnTo>
                    <a:pt x="11019" y="10045"/>
                  </a:lnTo>
                  <a:lnTo>
                    <a:pt x="11019" y="11492"/>
                  </a:lnTo>
                  <a:lnTo>
                    <a:pt x="12744" y="11492"/>
                  </a:lnTo>
                  <a:cubicBezTo>
                    <a:pt x="12772" y="11492"/>
                    <a:pt x="12772" y="11464"/>
                    <a:pt x="12772" y="11464"/>
                  </a:cubicBezTo>
                  <a:lnTo>
                    <a:pt x="12772" y="4035"/>
                  </a:lnTo>
                  <a:cubicBezTo>
                    <a:pt x="12800" y="3868"/>
                    <a:pt x="12633" y="3701"/>
                    <a:pt x="12466" y="3701"/>
                  </a:cubicBezTo>
                  <a:close/>
                  <a:moveTo>
                    <a:pt x="12104" y="8821"/>
                  </a:moveTo>
                  <a:lnTo>
                    <a:pt x="8403" y="8821"/>
                  </a:lnTo>
                  <a:lnTo>
                    <a:pt x="8403" y="8042"/>
                  </a:lnTo>
                  <a:lnTo>
                    <a:pt x="12104" y="8042"/>
                  </a:lnTo>
                  <a:lnTo>
                    <a:pt x="12104" y="8821"/>
                  </a:lnTo>
                  <a:close/>
                  <a:moveTo>
                    <a:pt x="12104" y="7263"/>
                  </a:moveTo>
                  <a:lnTo>
                    <a:pt x="8403" y="7263"/>
                  </a:lnTo>
                  <a:lnTo>
                    <a:pt x="8403" y="6483"/>
                  </a:lnTo>
                  <a:lnTo>
                    <a:pt x="12104" y="6483"/>
                  </a:lnTo>
                  <a:lnTo>
                    <a:pt x="12104" y="7263"/>
                  </a:lnTo>
                  <a:close/>
                  <a:moveTo>
                    <a:pt x="12104" y="5677"/>
                  </a:moveTo>
                  <a:lnTo>
                    <a:pt x="8403" y="5677"/>
                  </a:lnTo>
                  <a:lnTo>
                    <a:pt x="8403" y="4897"/>
                  </a:lnTo>
                  <a:lnTo>
                    <a:pt x="12104" y="4897"/>
                  </a:lnTo>
                  <a:lnTo>
                    <a:pt x="12104" y="5677"/>
                  </a:lnTo>
                  <a:close/>
                  <a:moveTo>
                    <a:pt x="12104" y="5677"/>
                  </a:move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矩形: 圆角 5"/>
          <p:cNvSpPr/>
          <p:nvPr/>
        </p:nvSpPr>
        <p:spPr>
          <a:xfrm>
            <a:off x="3407948" y="2769274"/>
            <a:ext cx="2421538" cy="2955947"/>
          </a:xfrm>
          <a:prstGeom prst="roundRect">
            <a:avLst>
              <a:gd name="adj" fmla="val 2674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>
            <a:outerShdw blurRad="762000" dist="508000" dir="5400000" sx="90000" sy="90000" algn="t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6103449" y="2769274"/>
            <a:ext cx="2421538" cy="2955947"/>
          </a:xfrm>
          <a:prstGeom prst="roundRect">
            <a:avLst>
              <a:gd name="adj" fmla="val 2674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>
            <a:outerShdw blurRad="762000" dist="508000" dir="5400000" sx="90000" sy="90000" algn="t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6188730" y="3768407"/>
            <a:ext cx="2171049" cy="400110"/>
            <a:chOff x="6188730" y="3768407"/>
            <a:chExt cx="2171049" cy="400110"/>
          </a:xfrm>
        </p:grpSpPr>
        <p:sp>
          <p:nvSpPr>
            <p:cNvPr id="10" name="矩形: 圆角 9"/>
            <p:cNvSpPr/>
            <p:nvPr/>
          </p:nvSpPr>
          <p:spPr>
            <a:xfrm>
              <a:off x="6529449" y="4033965"/>
              <a:ext cx="1516856" cy="87938"/>
            </a:xfrm>
            <a:prstGeom prst="roundRect">
              <a:avLst/>
            </a:prstGeom>
            <a:solidFill>
              <a:srgbClr val="348F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31"/>
            <p:cNvSpPr txBox="1"/>
            <p:nvPr/>
          </p:nvSpPr>
          <p:spPr>
            <a:xfrm>
              <a:off x="6188730" y="3768407"/>
              <a:ext cx="2171049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ED0A2"/>
                      </a:gs>
                      <a:gs pos="100000">
                        <a:srgbClr val="FFEFDF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noAutofit/>
            </a:bodyPr>
            <a:lstStyle>
              <a:defPPr>
                <a:defRPr lang="zh-CN"/>
              </a:defPPr>
              <a:lvl1pPr algn="ctr">
                <a:defRPr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优设标题黑" panose="00000500000000000000" charset="-122"/>
                  <a:ea typeface="优设标题黑" panose="00000500000000000000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Add Subtitle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2" name="iconfont-1191-866874"/>
          <p:cNvSpPr>
            <a:spLocks noChangeAspect="1"/>
          </p:cNvSpPr>
          <p:nvPr/>
        </p:nvSpPr>
        <p:spPr bwMode="auto">
          <a:xfrm>
            <a:off x="7078935" y="3146978"/>
            <a:ext cx="476818" cy="426223"/>
          </a:xfrm>
          <a:custGeom>
            <a:avLst/>
            <a:gdLst>
              <a:gd name="T0" fmla="*/ 6757 w 8285"/>
              <a:gd name="T1" fmla="*/ 2548 h 7404"/>
              <a:gd name="T2" fmla="*/ 8086 w 8285"/>
              <a:gd name="T3" fmla="*/ 3891 h 7404"/>
              <a:gd name="T4" fmla="*/ 8087 w 8285"/>
              <a:gd name="T5" fmla="*/ 5842 h 7404"/>
              <a:gd name="T6" fmla="*/ 6757 w 8285"/>
              <a:gd name="T7" fmla="*/ 7202 h 7404"/>
              <a:gd name="T8" fmla="*/ 4856 w 8285"/>
              <a:gd name="T9" fmla="*/ 7202 h 7404"/>
              <a:gd name="T10" fmla="*/ 3584 w 8285"/>
              <a:gd name="T11" fmla="*/ 5842 h 7404"/>
              <a:gd name="T12" fmla="*/ 3584 w 8285"/>
              <a:gd name="T13" fmla="*/ 3891 h 7404"/>
              <a:gd name="T14" fmla="*/ 4856 w 8285"/>
              <a:gd name="T15" fmla="*/ 2548 h 7404"/>
              <a:gd name="T16" fmla="*/ 5800 w 8285"/>
              <a:gd name="T17" fmla="*/ 2351 h 7404"/>
              <a:gd name="T18" fmla="*/ 7167 w 8285"/>
              <a:gd name="T19" fmla="*/ 4590 h 7404"/>
              <a:gd name="T20" fmla="*/ 7150 w 8285"/>
              <a:gd name="T21" fmla="*/ 3843 h 7404"/>
              <a:gd name="T22" fmla="*/ 5924 w 8285"/>
              <a:gd name="T23" fmla="*/ 4290 h 7404"/>
              <a:gd name="T24" fmla="*/ 5303 w 8285"/>
              <a:gd name="T25" fmla="*/ 4590 h 7404"/>
              <a:gd name="T26" fmla="*/ 4781 w 8285"/>
              <a:gd name="T27" fmla="*/ 3432 h 7404"/>
              <a:gd name="T28" fmla="*/ 5179 w 8285"/>
              <a:gd name="T29" fmla="*/ 4590 h 7404"/>
              <a:gd name="T30" fmla="*/ 4532 w 8285"/>
              <a:gd name="T31" fmla="*/ 5070 h 7404"/>
              <a:gd name="T32" fmla="*/ 5651 w 8285"/>
              <a:gd name="T33" fmla="*/ 5448 h 7404"/>
              <a:gd name="T34" fmla="*/ 4532 w 8285"/>
              <a:gd name="T35" fmla="*/ 5860 h 7404"/>
              <a:gd name="T36" fmla="*/ 5651 w 8285"/>
              <a:gd name="T37" fmla="*/ 6632 h 7404"/>
              <a:gd name="T38" fmla="*/ 6073 w 8285"/>
              <a:gd name="T39" fmla="*/ 5860 h 7404"/>
              <a:gd name="T40" fmla="*/ 7167 w 8285"/>
              <a:gd name="T41" fmla="*/ 5448 h 7404"/>
              <a:gd name="T42" fmla="*/ 6073 w 8285"/>
              <a:gd name="T43" fmla="*/ 5070 h 7404"/>
              <a:gd name="T44" fmla="*/ 7167 w 8285"/>
              <a:gd name="T45" fmla="*/ 4590 h 7404"/>
              <a:gd name="T46" fmla="*/ 7167 w 8285"/>
              <a:gd name="T47" fmla="*/ 4590 h 7404"/>
              <a:gd name="T48" fmla="*/ 7656 w 8285"/>
              <a:gd name="T49" fmla="*/ 86 h 7404"/>
              <a:gd name="T50" fmla="*/ 8207 w 8285"/>
              <a:gd name="T51" fmla="*/ 657 h 7404"/>
              <a:gd name="T52" fmla="*/ 8285 w 8285"/>
              <a:gd name="T53" fmla="*/ 2342 h 7404"/>
              <a:gd name="T54" fmla="*/ 7051 w 8285"/>
              <a:gd name="T55" fmla="*/ 2025 h 7404"/>
              <a:gd name="T56" fmla="*/ 1674 w 8285"/>
              <a:gd name="T57" fmla="*/ 1930 h 7404"/>
              <a:gd name="T58" fmla="*/ 1135 w 8285"/>
              <a:gd name="T59" fmla="*/ 2462 h 7404"/>
              <a:gd name="T60" fmla="*/ 1297 w 8285"/>
              <a:gd name="T61" fmla="*/ 6070 h 7404"/>
              <a:gd name="T62" fmla="*/ 3397 w 8285"/>
              <a:gd name="T63" fmla="*/ 6228 h 7404"/>
              <a:gd name="T64" fmla="*/ 1044 w 8285"/>
              <a:gd name="T65" fmla="*/ 7404 h 7404"/>
              <a:gd name="T66" fmla="*/ 307 w 8285"/>
              <a:gd name="T67" fmla="*/ 7039 h 7404"/>
              <a:gd name="T68" fmla="*/ 0 w 8285"/>
              <a:gd name="T69" fmla="*/ 6228 h 7404"/>
              <a:gd name="T70" fmla="*/ 83 w 8285"/>
              <a:gd name="T71" fmla="*/ 657 h 7404"/>
              <a:gd name="T72" fmla="*/ 638 w 8285"/>
              <a:gd name="T73" fmla="*/ 86 h 7404"/>
              <a:gd name="T74" fmla="*/ 7250 w 8285"/>
              <a:gd name="T75" fmla="*/ 0 h 7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285" h="7404">
                <a:moveTo>
                  <a:pt x="5800" y="2351"/>
                </a:moveTo>
                <a:cubicBezTo>
                  <a:pt x="6137" y="2351"/>
                  <a:pt x="6456" y="2416"/>
                  <a:pt x="6757" y="2548"/>
                </a:cubicBezTo>
                <a:cubicBezTo>
                  <a:pt x="7058" y="2680"/>
                  <a:pt x="7321" y="2860"/>
                  <a:pt x="7548" y="3088"/>
                </a:cubicBezTo>
                <a:cubicBezTo>
                  <a:pt x="7774" y="3317"/>
                  <a:pt x="7954" y="3584"/>
                  <a:pt x="8086" y="3891"/>
                </a:cubicBezTo>
                <a:cubicBezTo>
                  <a:pt x="8219" y="4197"/>
                  <a:pt x="8285" y="4521"/>
                  <a:pt x="8285" y="4864"/>
                </a:cubicBezTo>
                <a:cubicBezTo>
                  <a:pt x="8285" y="5207"/>
                  <a:pt x="8219" y="5533"/>
                  <a:pt x="8087" y="5842"/>
                </a:cubicBezTo>
                <a:cubicBezTo>
                  <a:pt x="7954" y="6151"/>
                  <a:pt x="7774" y="6421"/>
                  <a:pt x="7548" y="6653"/>
                </a:cubicBezTo>
                <a:cubicBezTo>
                  <a:pt x="7322" y="6885"/>
                  <a:pt x="7058" y="7068"/>
                  <a:pt x="6757" y="7202"/>
                </a:cubicBezTo>
                <a:cubicBezTo>
                  <a:pt x="6456" y="7336"/>
                  <a:pt x="6137" y="7403"/>
                  <a:pt x="5800" y="7403"/>
                </a:cubicBezTo>
                <a:cubicBezTo>
                  <a:pt x="5463" y="7403"/>
                  <a:pt x="5148" y="7336"/>
                  <a:pt x="4856" y="7202"/>
                </a:cubicBezTo>
                <a:cubicBezTo>
                  <a:pt x="4563" y="7068"/>
                  <a:pt x="4309" y="6885"/>
                  <a:pt x="4093" y="6653"/>
                </a:cubicBezTo>
                <a:cubicBezTo>
                  <a:pt x="3878" y="6421"/>
                  <a:pt x="3708" y="6151"/>
                  <a:pt x="3584" y="5842"/>
                </a:cubicBezTo>
                <a:cubicBezTo>
                  <a:pt x="3459" y="5533"/>
                  <a:pt x="3397" y="5208"/>
                  <a:pt x="3397" y="4864"/>
                </a:cubicBezTo>
                <a:cubicBezTo>
                  <a:pt x="3397" y="4521"/>
                  <a:pt x="3459" y="4197"/>
                  <a:pt x="3584" y="3891"/>
                </a:cubicBezTo>
                <a:cubicBezTo>
                  <a:pt x="3708" y="3584"/>
                  <a:pt x="3878" y="3317"/>
                  <a:pt x="4093" y="3088"/>
                </a:cubicBezTo>
                <a:cubicBezTo>
                  <a:pt x="4309" y="2859"/>
                  <a:pt x="4563" y="2679"/>
                  <a:pt x="4856" y="2548"/>
                </a:cubicBezTo>
                <a:cubicBezTo>
                  <a:pt x="5148" y="2417"/>
                  <a:pt x="5463" y="2351"/>
                  <a:pt x="5800" y="2351"/>
                </a:cubicBezTo>
                <a:lnTo>
                  <a:pt x="5800" y="2351"/>
                </a:lnTo>
                <a:lnTo>
                  <a:pt x="5800" y="2351"/>
                </a:lnTo>
                <a:close/>
                <a:moveTo>
                  <a:pt x="7167" y="4590"/>
                </a:moveTo>
                <a:lnTo>
                  <a:pt x="6405" y="4590"/>
                </a:lnTo>
                <a:lnTo>
                  <a:pt x="7150" y="3843"/>
                </a:lnTo>
                <a:lnTo>
                  <a:pt x="6778" y="3458"/>
                </a:lnTo>
                <a:lnTo>
                  <a:pt x="5924" y="4290"/>
                </a:lnTo>
                <a:lnTo>
                  <a:pt x="6197" y="4590"/>
                </a:lnTo>
                <a:lnTo>
                  <a:pt x="5303" y="4590"/>
                </a:lnTo>
                <a:lnTo>
                  <a:pt x="5568" y="4221"/>
                </a:lnTo>
                <a:lnTo>
                  <a:pt x="4781" y="3432"/>
                </a:lnTo>
                <a:lnTo>
                  <a:pt x="4466" y="3870"/>
                </a:lnTo>
                <a:lnTo>
                  <a:pt x="5179" y="4590"/>
                </a:lnTo>
                <a:lnTo>
                  <a:pt x="4532" y="4590"/>
                </a:lnTo>
                <a:lnTo>
                  <a:pt x="4532" y="5070"/>
                </a:lnTo>
                <a:lnTo>
                  <a:pt x="5651" y="5070"/>
                </a:lnTo>
                <a:lnTo>
                  <a:pt x="5651" y="5448"/>
                </a:lnTo>
                <a:lnTo>
                  <a:pt x="4532" y="5448"/>
                </a:lnTo>
                <a:lnTo>
                  <a:pt x="4532" y="5860"/>
                </a:lnTo>
                <a:lnTo>
                  <a:pt x="5651" y="5860"/>
                </a:lnTo>
                <a:lnTo>
                  <a:pt x="5651" y="6632"/>
                </a:lnTo>
                <a:lnTo>
                  <a:pt x="6073" y="6632"/>
                </a:lnTo>
                <a:lnTo>
                  <a:pt x="6073" y="5860"/>
                </a:lnTo>
                <a:lnTo>
                  <a:pt x="7167" y="5860"/>
                </a:lnTo>
                <a:lnTo>
                  <a:pt x="7167" y="5448"/>
                </a:lnTo>
                <a:lnTo>
                  <a:pt x="6073" y="5448"/>
                </a:lnTo>
                <a:lnTo>
                  <a:pt x="6073" y="5070"/>
                </a:lnTo>
                <a:lnTo>
                  <a:pt x="7167" y="5070"/>
                </a:lnTo>
                <a:lnTo>
                  <a:pt x="7167" y="4590"/>
                </a:lnTo>
                <a:lnTo>
                  <a:pt x="7167" y="4590"/>
                </a:lnTo>
                <a:lnTo>
                  <a:pt x="7167" y="4590"/>
                </a:lnTo>
                <a:close/>
                <a:moveTo>
                  <a:pt x="7250" y="0"/>
                </a:moveTo>
                <a:cubicBezTo>
                  <a:pt x="7393" y="0"/>
                  <a:pt x="7529" y="29"/>
                  <a:pt x="7656" y="86"/>
                </a:cubicBezTo>
                <a:cubicBezTo>
                  <a:pt x="7783" y="143"/>
                  <a:pt x="7893" y="220"/>
                  <a:pt x="7987" y="318"/>
                </a:cubicBezTo>
                <a:cubicBezTo>
                  <a:pt x="8081" y="415"/>
                  <a:pt x="8154" y="528"/>
                  <a:pt x="8207" y="657"/>
                </a:cubicBezTo>
                <a:cubicBezTo>
                  <a:pt x="8259" y="785"/>
                  <a:pt x="8285" y="924"/>
                  <a:pt x="8285" y="1072"/>
                </a:cubicBezTo>
                <a:lnTo>
                  <a:pt x="8285" y="2342"/>
                </a:lnTo>
                <a:lnTo>
                  <a:pt x="7150" y="2342"/>
                </a:lnTo>
                <a:cubicBezTo>
                  <a:pt x="7150" y="2194"/>
                  <a:pt x="7117" y="2088"/>
                  <a:pt x="7051" y="2025"/>
                </a:cubicBezTo>
                <a:cubicBezTo>
                  <a:pt x="6985" y="1962"/>
                  <a:pt x="6880" y="1930"/>
                  <a:pt x="6736" y="1930"/>
                </a:cubicBezTo>
                <a:lnTo>
                  <a:pt x="1674" y="1930"/>
                </a:lnTo>
                <a:cubicBezTo>
                  <a:pt x="1530" y="1930"/>
                  <a:pt x="1404" y="1982"/>
                  <a:pt x="1297" y="2085"/>
                </a:cubicBezTo>
                <a:cubicBezTo>
                  <a:pt x="1189" y="2188"/>
                  <a:pt x="1135" y="2313"/>
                  <a:pt x="1135" y="2462"/>
                </a:cubicBezTo>
                <a:lnTo>
                  <a:pt x="1135" y="5688"/>
                </a:lnTo>
                <a:cubicBezTo>
                  <a:pt x="1135" y="5837"/>
                  <a:pt x="1189" y="5964"/>
                  <a:pt x="1297" y="6070"/>
                </a:cubicBezTo>
                <a:cubicBezTo>
                  <a:pt x="1404" y="6176"/>
                  <a:pt x="1530" y="6228"/>
                  <a:pt x="1674" y="6228"/>
                </a:cubicBezTo>
                <a:lnTo>
                  <a:pt x="3397" y="6228"/>
                </a:lnTo>
                <a:lnTo>
                  <a:pt x="3397" y="7404"/>
                </a:lnTo>
                <a:lnTo>
                  <a:pt x="1044" y="7404"/>
                </a:lnTo>
                <a:cubicBezTo>
                  <a:pt x="901" y="7404"/>
                  <a:pt x="766" y="7371"/>
                  <a:pt x="638" y="7305"/>
                </a:cubicBezTo>
                <a:cubicBezTo>
                  <a:pt x="511" y="7240"/>
                  <a:pt x="401" y="7151"/>
                  <a:pt x="307" y="7039"/>
                </a:cubicBezTo>
                <a:cubicBezTo>
                  <a:pt x="213" y="6928"/>
                  <a:pt x="138" y="6802"/>
                  <a:pt x="83" y="6662"/>
                </a:cubicBezTo>
                <a:cubicBezTo>
                  <a:pt x="28" y="6522"/>
                  <a:pt x="0" y="6377"/>
                  <a:pt x="0" y="6228"/>
                </a:cubicBezTo>
                <a:lnTo>
                  <a:pt x="0" y="1072"/>
                </a:lnTo>
                <a:cubicBezTo>
                  <a:pt x="0" y="924"/>
                  <a:pt x="28" y="785"/>
                  <a:pt x="83" y="657"/>
                </a:cubicBezTo>
                <a:cubicBezTo>
                  <a:pt x="138" y="528"/>
                  <a:pt x="213" y="415"/>
                  <a:pt x="307" y="318"/>
                </a:cubicBezTo>
                <a:cubicBezTo>
                  <a:pt x="401" y="220"/>
                  <a:pt x="511" y="143"/>
                  <a:pt x="638" y="86"/>
                </a:cubicBezTo>
                <a:cubicBezTo>
                  <a:pt x="766" y="28"/>
                  <a:pt x="901" y="0"/>
                  <a:pt x="1044" y="0"/>
                </a:cubicBezTo>
                <a:lnTo>
                  <a:pt x="7250" y="0"/>
                </a:lnTo>
                <a:close/>
                <a:moveTo>
                  <a:pt x="7250" y="0"/>
                </a:move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bank_315703"/>
          <p:cNvSpPr>
            <a:spLocks noChangeAspect="1"/>
          </p:cNvSpPr>
          <p:nvPr/>
        </p:nvSpPr>
        <p:spPr bwMode="auto">
          <a:xfrm>
            <a:off x="4381871" y="3144902"/>
            <a:ext cx="476818" cy="430374"/>
          </a:xfrm>
          <a:custGeom>
            <a:avLst/>
            <a:gdLst>
              <a:gd name="connsiteX0" fmla="*/ 318633 w 607639"/>
              <a:gd name="connsiteY0" fmla="*/ 293402 h 548453"/>
              <a:gd name="connsiteX1" fmla="*/ 318633 w 607639"/>
              <a:gd name="connsiteY1" fmla="*/ 364230 h 548453"/>
              <a:gd name="connsiteX2" fmla="*/ 335364 w 607639"/>
              <a:gd name="connsiteY2" fmla="*/ 353921 h 548453"/>
              <a:gd name="connsiteX3" fmla="*/ 344441 w 607639"/>
              <a:gd name="connsiteY3" fmla="*/ 326905 h 548453"/>
              <a:gd name="connsiteX4" fmla="*/ 337945 w 607639"/>
              <a:gd name="connsiteY4" fmla="*/ 306288 h 548453"/>
              <a:gd name="connsiteX5" fmla="*/ 318633 w 607639"/>
              <a:gd name="connsiteY5" fmla="*/ 293402 h 548453"/>
              <a:gd name="connsiteX6" fmla="*/ 288999 w 607639"/>
              <a:gd name="connsiteY6" fmla="*/ 181340 h 548453"/>
              <a:gd name="connsiteX7" fmla="*/ 273514 w 607639"/>
              <a:gd name="connsiteY7" fmla="*/ 190315 h 548453"/>
              <a:gd name="connsiteX8" fmla="*/ 265771 w 607639"/>
              <a:gd name="connsiteY8" fmla="*/ 212266 h 548453"/>
              <a:gd name="connsiteX9" fmla="*/ 272179 w 607639"/>
              <a:gd name="connsiteY9" fmla="*/ 232883 h 548453"/>
              <a:gd name="connsiteX10" fmla="*/ 288999 w 607639"/>
              <a:gd name="connsiteY10" fmla="*/ 243192 h 548453"/>
              <a:gd name="connsiteX11" fmla="*/ 291579 w 607639"/>
              <a:gd name="connsiteY11" fmla="*/ 131129 h 548453"/>
              <a:gd name="connsiteX12" fmla="*/ 321214 w 607639"/>
              <a:gd name="connsiteY12" fmla="*/ 131129 h 548453"/>
              <a:gd name="connsiteX13" fmla="*/ 321214 w 607639"/>
              <a:gd name="connsiteY13" fmla="*/ 145259 h 548453"/>
              <a:gd name="connsiteX14" fmla="*/ 358591 w 607639"/>
              <a:gd name="connsiteY14" fmla="*/ 160722 h 548453"/>
              <a:gd name="connsiteX15" fmla="*/ 383153 w 607639"/>
              <a:gd name="connsiteY15" fmla="*/ 207111 h 548453"/>
              <a:gd name="connsiteX16" fmla="*/ 384399 w 607639"/>
              <a:gd name="connsiteY16" fmla="*/ 213510 h 548453"/>
              <a:gd name="connsiteX17" fmla="*/ 341860 w 607639"/>
              <a:gd name="connsiteY17" fmla="*/ 219997 h 548453"/>
              <a:gd name="connsiteX18" fmla="*/ 340526 w 607639"/>
              <a:gd name="connsiteY18" fmla="*/ 213510 h 548453"/>
              <a:gd name="connsiteX19" fmla="*/ 331537 w 607639"/>
              <a:gd name="connsiteY19" fmla="*/ 191648 h 548453"/>
              <a:gd name="connsiteX20" fmla="*/ 319968 w 607639"/>
              <a:gd name="connsiteY20" fmla="*/ 183917 h 548453"/>
              <a:gd name="connsiteX21" fmla="*/ 319968 w 607639"/>
              <a:gd name="connsiteY21" fmla="*/ 253500 h 548453"/>
              <a:gd name="connsiteX22" fmla="*/ 344441 w 607639"/>
              <a:gd name="connsiteY22" fmla="*/ 261232 h 548453"/>
              <a:gd name="connsiteX23" fmla="*/ 367668 w 607639"/>
              <a:gd name="connsiteY23" fmla="*/ 276606 h 548453"/>
              <a:gd name="connsiteX24" fmla="*/ 381818 w 607639"/>
              <a:gd name="connsiteY24" fmla="*/ 298556 h 548453"/>
              <a:gd name="connsiteX25" fmla="*/ 386980 w 607639"/>
              <a:gd name="connsiteY25" fmla="*/ 325572 h 548453"/>
              <a:gd name="connsiteX26" fmla="*/ 366334 w 607639"/>
              <a:gd name="connsiteY26" fmla="*/ 379693 h 548453"/>
              <a:gd name="connsiteX27" fmla="*/ 318633 w 607639"/>
              <a:gd name="connsiteY27" fmla="*/ 402887 h 548453"/>
              <a:gd name="connsiteX28" fmla="*/ 318633 w 607639"/>
              <a:gd name="connsiteY28" fmla="*/ 429903 h 548453"/>
              <a:gd name="connsiteX29" fmla="*/ 288999 w 607639"/>
              <a:gd name="connsiteY29" fmla="*/ 429903 h 548453"/>
              <a:gd name="connsiteX30" fmla="*/ 288999 w 607639"/>
              <a:gd name="connsiteY30" fmla="*/ 400310 h 548453"/>
              <a:gd name="connsiteX31" fmla="*/ 258029 w 607639"/>
              <a:gd name="connsiteY31" fmla="*/ 391246 h 548453"/>
              <a:gd name="connsiteX32" fmla="*/ 232221 w 607639"/>
              <a:gd name="connsiteY32" fmla="*/ 366807 h 548453"/>
              <a:gd name="connsiteX33" fmla="*/ 219317 w 607639"/>
              <a:gd name="connsiteY33" fmla="*/ 326905 h 548453"/>
              <a:gd name="connsiteX34" fmla="*/ 219317 w 607639"/>
              <a:gd name="connsiteY34" fmla="*/ 321751 h 548453"/>
              <a:gd name="connsiteX35" fmla="*/ 260610 w 607639"/>
              <a:gd name="connsiteY35" fmla="*/ 314019 h 548453"/>
              <a:gd name="connsiteX36" fmla="*/ 261856 w 607639"/>
              <a:gd name="connsiteY36" fmla="*/ 320418 h 548453"/>
              <a:gd name="connsiteX37" fmla="*/ 272179 w 607639"/>
              <a:gd name="connsiteY37" fmla="*/ 351344 h 548453"/>
              <a:gd name="connsiteX38" fmla="*/ 290244 w 607639"/>
              <a:gd name="connsiteY38" fmla="*/ 364230 h 548453"/>
              <a:gd name="connsiteX39" fmla="*/ 290244 w 607639"/>
              <a:gd name="connsiteY39" fmla="*/ 285671 h 548453"/>
              <a:gd name="connsiteX40" fmla="*/ 258029 w 607639"/>
              <a:gd name="connsiteY40" fmla="*/ 272785 h 548453"/>
              <a:gd name="connsiteX41" fmla="*/ 234802 w 607639"/>
              <a:gd name="connsiteY41" fmla="*/ 249590 h 548453"/>
              <a:gd name="connsiteX42" fmla="*/ 227059 w 607639"/>
              <a:gd name="connsiteY42" fmla="*/ 216087 h 548453"/>
              <a:gd name="connsiteX43" fmla="*/ 250287 w 607639"/>
              <a:gd name="connsiteY43" fmla="*/ 161966 h 548453"/>
              <a:gd name="connsiteX44" fmla="*/ 291579 w 607639"/>
              <a:gd name="connsiteY44" fmla="*/ 145259 h 548453"/>
              <a:gd name="connsiteX45" fmla="*/ 296744 w 607639"/>
              <a:gd name="connsiteY45" fmla="*/ 51212 h 548453"/>
              <a:gd name="connsiteX46" fmla="*/ 50288 w 607639"/>
              <a:gd name="connsiteY46" fmla="*/ 132353 h 548453"/>
              <a:gd name="connsiteX47" fmla="*/ 50288 w 607639"/>
              <a:gd name="connsiteY47" fmla="*/ 192875 h 548453"/>
              <a:gd name="connsiteX48" fmla="*/ 102712 w 607639"/>
              <a:gd name="connsiteY48" fmla="*/ 192875 h 548453"/>
              <a:gd name="connsiteX49" fmla="*/ 103246 w 607639"/>
              <a:gd name="connsiteY49" fmla="*/ 192875 h 548453"/>
              <a:gd name="connsiteX50" fmla="*/ 103691 w 607639"/>
              <a:gd name="connsiteY50" fmla="*/ 192875 h 548453"/>
              <a:gd name="connsiteX51" fmla="*/ 185754 w 607639"/>
              <a:gd name="connsiteY51" fmla="*/ 192875 h 548453"/>
              <a:gd name="connsiteX52" fmla="*/ 211566 w 607639"/>
              <a:gd name="connsiteY52" fmla="*/ 218648 h 548453"/>
              <a:gd name="connsiteX53" fmla="*/ 185754 w 607639"/>
              <a:gd name="connsiteY53" fmla="*/ 244421 h 548453"/>
              <a:gd name="connsiteX54" fmla="*/ 128969 w 607639"/>
              <a:gd name="connsiteY54" fmla="*/ 244421 h 548453"/>
              <a:gd name="connsiteX55" fmla="*/ 128969 w 607639"/>
              <a:gd name="connsiteY55" fmla="*/ 496907 h 548453"/>
              <a:gd name="connsiteX56" fmla="*/ 477335 w 607639"/>
              <a:gd name="connsiteY56" fmla="*/ 496907 h 548453"/>
              <a:gd name="connsiteX57" fmla="*/ 477335 w 607639"/>
              <a:gd name="connsiteY57" fmla="*/ 243177 h 548453"/>
              <a:gd name="connsiteX58" fmla="*/ 423131 w 607639"/>
              <a:gd name="connsiteY58" fmla="*/ 243177 h 548453"/>
              <a:gd name="connsiteX59" fmla="*/ 397320 w 607639"/>
              <a:gd name="connsiteY59" fmla="*/ 217404 h 548453"/>
              <a:gd name="connsiteX60" fmla="*/ 423131 w 607639"/>
              <a:gd name="connsiteY60" fmla="*/ 191631 h 548453"/>
              <a:gd name="connsiteX61" fmla="*/ 554681 w 607639"/>
              <a:gd name="connsiteY61" fmla="*/ 191631 h 548453"/>
              <a:gd name="connsiteX62" fmla="*/ 554681 w 607639"/>
              <a:gd name="connsiteY62" fmla="*/ 132353 h 548453"/>
              <a:gd name="connsiteX63" fmla="*/ 290246 w 607639"/>
              <a:gd name="connsiteY63" fmla="*/ 999 h 548453"/>
              <a:gd name="connsiteX64" fmla="*/ 305733 w 607639"/>
              <a:gd name="connsiteY64" fmla="*/ 999 h 548453"/>
              <a:gd name="connsiteX65" fmla="*/ 588236 w 607639"/>
              <a:gd name="connsiteY65" fmla="*/ 89871 h 548453"/>
              <a:gd name="connsiteX66" fmla="*/ 606304 w 607639"/>
              <a:gd name="connsiteY66" fmla="*/ 114311 h 548453"/>
              <a:gd name="connsiteX67" fmla="*/ 606304 w 607639"/>
              <a:gd name="connsiteY67" fmla="*/ 218648 h 548453"/>
              <a:gd name="connsiteX68" fmla="*/ 580492 w 607639"/>
              <a:gd name="connsiteY68" fmla="*/ 243177 h 548453"/>
              <a:gd name="connsiteX69" fmla="*/ 528958 w 607639"/>
              <a:gd name="connsiteY69" fmla="*/ 243177 h 548453"/>
              <a:gd name="connsiteX70" fmla="*/ 528958 w 607639"/>
              <a:gd name="connsiteY70" fmla="*/ 496907 h 548453"/>
              <a:gd name="connsiteX71" fmla="*/ 581828 w 607639"/>
              <a:gd name="connsiteY71" fmla="*/ 496907 h 548453"/>
              <a:gd name="connsiteX72" fmla="*/ 607639 w 607639"/>
              <a:gd name="connsiteY72" fmla="*/ 522680 h 548453"/>
              <a:gd name="connsiteX73" fmla="*/ 580492 w 607639"/>
              <a:gd name="connsiteY73" fmla="*/ 548453 h 548453"/>
              <a:gd name="connsiteX74" fmla="*/ 25812 w 607639"/>
              <a:gd name="connsiteY74" fmla="*/ 548453 h 548453"/>
              <a:gd name="connsiteX75" fmla="*/ 0 w 607639"/>
              <a:gd name="connsiteY75" fmla="*/ 522680 h 548453"/>
              <a:gd name="connsiteX76" fmla="*/ 25812 w 607639"/>
              <a:gd name="connsiteY76" fmla="*/ 496907 h 548453"/>
              <a:gd name="connsiteX77" fmla="*/ 77435 w 607639"/>
              <a:gd name="connsiteY77" fmla="*/ 496907 h 548453"/>
              <a:gd name="connsiteX78" fmla="*/ 77435 w 607639"/>
              <a:gd name="connsiteY78" fmla="*/ 244421 h 548453"/>
              <a:gd name="connsiteX79" fmla="*/ 25812 w 607639"/>
              <a:gd name="connsiteY79" fmla="*/ 244421 h 548453"/>
              <a:gd name="connsiteX80" fmla="*/ 0 w 607639"/>
              <a:gd name="connsiteY80" fmla="*/ 218648 h 548453"/>
              <a:gd name="connsiteX81" fmla="*/ 0 w 607639"/>
              <a:gd name="connsiteY81" fmla="*/ 114311 h 548453"/>
              <a:gd name="connsiteX82" fmla="*/ 16733 w 607639"/>
              <a:gd name="connsiteY82" fmla="*/ 89871 h 54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607639" h="548453">
                <a:moveTo>
                  <a:pt x="318633" y="293402"/>
                </a:moveTo>
                <a:lnTo>
                  <a:pt x="318633" y="364230"/>
                </a:lnTo>
                <a:cubicBezTo>
                  <a:pt x="325041" y="361653"/>
                  <a:pt x="330202" y="359075"/>
                  <a:pt x="335364" y="353921"/>
                </a:cubicBezTo>
                <a:cubicBezTo>
                  <a:pt x="341860" y="346190"/>
                  <a:pt x="344441" y="338458"/>
                  <a:pt x="344441" y="326905"/>
                </a:cubicBezTo>
                <a:cubicBezTo>
                  <a:pt x="344441" y="317841"/>
                  <a:pt x="341860" y="311442"/>
                  <a:pt x="337945" y="306288"/>
                </a:cubicBezTo>
                <a:cubicBezTo>
                  <a:pt x="335364" y="302378"/>
                  <a:pt x="330202" y="297223"/>
                  <a:pt x="318633" y="293402"/>
                </a:cubicBezTo>
                <a:close/>
                <a:moveTo>
                  <a:pt x="288999" y="181340"/>
                </a:moveTo>
                <a:cubicBezTo>
                  <a:pt x="282502" y="183917"/>
                  <a:pt x="277340" y="186494"/>
                  <a:pt x="273514" y="190315"/>
                </a:cubicBezTo>
                <a:cubicBezTo>
                  <a:pt x="268352" y="196803"/>
                  <a:pt x="265771" y="203201"/>
                  <a:pt x="265771" y="212266"/>
                </a:cubicBezTo>
                <a:cubicBezTo>
                  <a:pt x="265771" y="219997"/>
                  <a:pt x="268352" y="227729"/>
                  <a:pt x="272179" y="232883"/>
                </a:cubicBezTo>
                <a:cubicBezTo>
                  <a:pt x="276095" y="236704"/>
                  <a:pt x="281256" y="240615"/>
                  <a:pt x="288999" y="243192"/>
                </a:cubicBezTo>
                <a:close/>
                <a:moveTo>
                  <a:pt x="291579" y="131129"/>
                </a:moveTo>
                <a:lnTo>
                  <a:pt x="321214" y="131129"/>
                </a:lnTo>
                <a:lnTo>
                  <a:pt x="321214" y="145259"/>
                </a:lnTo>
                <a:cubicBezTo>
                  <a:pt x="336699" y="147836"/>
                  <a:pt x="349603" y="152991"/>
                  <a:pt x="358591" y="160722"/>
                </a:cubicBezTo>
                <a:cubicBezTo>
                  <a:pt x="372830" y="172275"/>
                  <a:pt x="380572" y="187738"/>
                  <a:pt x="383153" y="207111"/>
                </a:cubicBezTo>
                <a:lnTo>
                  <a:pt x="384399" y="213510"/>
                </a:lnTo>
                <a:lnTo>
                  <a:pt x="341860" y="219997"/>
                </a:lnTo>
                <a:lnTo>
                  <a:pt x="340526" y="213510"/>
                </a:lnTo>
                <a:cubicBezTo>
                  <a:pt x="339280" y="203201"/>
                  <a:pt x="335364" y="195470"/>
                  <a:pt x="331537" y="191648"/>
                </a:cubicBezTo>
                <a:cubicBezTo>
                  <a:pt x="328956" y="187738"/>
                  <a:pt x="325041" y="186494"/>
                  <a:pt x="319968" y="183917"/>
                </a:cubicBezTo>
                <a:lnTo>
                  <a:pt x="319968" y="253500"/>
                </a:lnTo>
                <a:cubicBezTo>
                  <a:pt x="331537" y="256078"/>
                  <a:pt x="340526" y="258655"/>
                  <a:pt x="344441" y="261232"/>
                </a:cubicBezTo>
                <a:cubicBezTo>
                  <a:pt x="353430" y="265053"/>
                  <a:pt x="362507" y="270208"/>
                  <a:pt x="367668" y="276606"/>
                </a:cubicBezTo>
                <a:cubicBezTo>
                  <a:pt x="374076" y="283093"/>
                  <a:pt x="379238" y="290825"/>
                  <a:pt x="381818" y="298556"/>
                </a:cubicBezTo>
                <a:cubicBezTo>
                  <a:pt x="385734" y="307532"/>
                  <a:pt x="386980" y="316597"/>
                  <a:pt x="386980" y="325572"/>
                </a:cubicBezTo>
                <a:cubicBezTo>
                  <a:pt x="386980" y="347523"/>
                  <a:pt x="380572" y="365474"/>
                  <a:pt x="366334" y="379693"/>
                </a:cubicBezTo>
                <a:cubicBezTo>
                  <a:pt x="353430" y="392579"/>
                  <a:pt x="337945" y="400310"/>
                  <a:pt x="318633" y="402887"/>
                </a:cubicBezTo>
                <a:lnTo>
                  <a:pt x="318633" y="429903"/>
                </a:lnTo>
                <a:lnTo>
                  <a:pt x="288999" y="429903"/>
                </a:lnTo>
                <a:lnTo>
                  <a:pt x="288999" y="400310"/>
                </a:lnTo>
                <a:cubicBezTo>
                  <a:pt x="276095" y="397733"/>
                  <a:pt x="265771" y="395156"/>
                  <a:pt x="258029" y="391246"/>
                </a:cubicBezTo>
                <a:cubicBezTo>
                  <a:pt x="247706" y="386091"/>
                  <a:pt x="239963" y="378360"/>
                  <a:pt x="232221" y="366807"/>
                </a:cubicBezTo>
                <a:cubicBezTo>
                  <a:pt x="225725" y="355254"/>
                  <a:pt x="220563" y="342368"/>
                  <a:pt x="219317" y="326905"/>
                </a:cubicBezTo>
                <a:lnTo>
                  <a:pt x="219317" y="321751"/>
                </a:lnTo>
                <a:lnTo>
                  <a:pt x="260610" y="314019"/>
                </a:lnTo>
                <a:lnTo>
                  <a:pt x="261856" y="320418"/>
                </a:lnTo>
                <a:cubicBezTo>
                  <a:pt x="264436" y="334637"/>
                  <a:pt x="267017" y="344945"/>
                  <a:pt x="272179" y="351344"/>
                </a:cubicBezTo>
                <a:cubicBezTo>
                  <a:pt x="277340" y="357831"/>
                  <a:pt x="283837" y="361653"/>
                  <a:pt x="290244" y="364230"/>
                </a:cubicBezTo>
                <a:lnTo>
                  <a:pt x="290244" y="285671"/>
                </a:lnTo>
                <a:cubicBezTo>
                  <a:pt x="279921" y="283093"/>
                  <a:pt x="268352" y="279183"/>
                  <a:pt x="258029" y="272785"/>
                </a:cubicBezTo>
                <a:cubicBezTo>
                  <a:pt x="247706" y="267630"/>
                  <a:pt x="239963" y="258655"/>
                  <a:pt x="234802" y="249590"/>
                </a:cubicBezTo>
                <a:cubicBezTo>
                  <a:pt x="229640" y="239282"/>
                  <a:pt x="227059" y="228973"/>
                  <a:pt x="227059" y="216087"/>
                </a:cubicBezTo>
                <a:cubicBezTo>
                  <a:pt x="227059" y="194225"/>
                  <a:pt x="234802" y="176185"/>
                  <a:pt x="250287" y="161966"/>
                </a:cubicBezTo>
                <a:cubicBezTo>
                  <a:pt x="259275" y="152991"/>
                  <a:pt x="273514" y="147836"/>
                  <a:pt x="291579" y="145259"/>
                </a:cubicBezTo>
                <a:close/>
                <a:moveTo>
                  <a:pt x="296744" y="51212"/>
                </a:moveTo>
                <a:lnTo>
                  <a:pt x="50288" y="132353"/>
                </a:lnTo>
                <a:lnTo>
                  <a:pt x="50288" y="192875"/>
                </a:lnTo>
                <a:lnTo>
                  <a:pt x="102712" y="192875"/>
                </a:lnTo>
                <a:cubicBezTo>
                  <a:pt x="102890" y="192875"/>
                  <a:pt x="103068" y="192875"/>
                  <a:pt x="103246" y="192875"/>
                </a:cubicBezTo>
                <a:cubicBezTo>
                  <a:pt x="103335" y="192875"/>
                  <a:pt x="103513" y="192875"/>
                  <a:pt x="103691" y="192875"/>
                </a:cubicBezTo>
                <a:lnTo>
                  <a:pt x="185754" y="192875"/>
                </a:lnTo>
                <a:cubicBezTo>
                  <a:pt x="199995" y="192875"/>
                  <a:pt x="211566" y="204517"/>
                  <a:pt x="211566" y="218648"/>
                </a:cubicBezTo>
                <a:cubicBezTo>
                  <a:pt x="211566" y="232867"/>
                  <a:pt x="199995" y="244421"/>
                  <a:pt x="185754" y="244421"/>
                </a:cubicBezTo>
                <a:lnTo>
                  <a:pt x="128969" y="244421"/>
                </a:lnTo>
                <a:lnTo>
                  <a:pt x="128969" y="496907"/>
                </a:lnTo>
                <a:lnTo>
                  <a:pt x="477335" y="496907"/>
                </a:lnTo>
                <a:lnTo>
                  <a:pt x="477335" y="243177"/>
                </a:lnTo>
                <a:lnTo>
                  <a:pt x="423131" y="243177"/>
                </a:lnTo>
                <a:cubicBezTo>
                  <a:pt x="408979" y="243177"/>
                  <a:pt x="397320" y="231534"/>
                  <a:pt x="397320" y="217404"/>
                </a:cubicBezTo>
                <a:cubicBezTo>
                  <a:pt x="397320" y="203184"/>
                  <a:pt x="408979" y="191631"/>
                  <a:pt x="423131" y="191631"/>
                </a:cubicBezTo>
                <a:lnTo>
                  <a:pt x="554681" y="191631"/>
                </a:lnTo>
                <a:lnTo>
                  <a:pt x="554681" y="132353"/>
                </a:lnTo>
                <a:close/>
                <a:moveTo>
                  <a:pt x="290246" y="999"/>
                </a:moveTo>
                <a:cubicBezTo>
                  <a:pt x="295408" y="-334"/>
                  <a:pt x="300571" y="-334"/>
                  <a:pt x="305733" y="999"/>
                </a:cubicBezTo>
                <a:lnTo>
                  <a:pt x="588236" y="89871"/>
                </a:lnTo>
                <a:cubicBezTo>
                  <a:pt x="598560" y="93693"/>
                  <a:pt x="606304" y="102758"/>
                  <a:pt x="606304" y="114311"/>
                </a:cubicBezTo>
                <a:lnTo>
                  <a:pt x="606304" y="218648"/>
                </a:lnTo>
                <a:cubicBezTo>
                  <a:pt x="606304" y="231534"/>
                  <a:pt x="594733" y="243177"/>
                  <a:pt x="580492" y="243177"/>
                </a:cubicBezTo>
                <a:lnTo>
                  <a:pt x="528958" y="243177"/>
                </a:lnTo>
                <a:lnTo>
                  <a:pt x="528958" y="496907"/>
                </a:lnTo>
                <a:lnTo>
                  <a:pt x="581828" y="496907"/>
                </a:lnTo>
                <a:cubicBezTo>
                  <a:pt x="595979" y="496907"/>
                  <a:pt x="607639" y="508461"/>
                  <a:pt x="607639" y="522680"/>
                </a:cubicBezTo>
                <a:cubicBezTo>
                  <a:pt x="607639" y="536811"/>
                  <a:pt x="594733" y="548453"/>
                  <a:pt x="580492" y="548453"/>
                </a:cubicBezTo>
                <a:lnTo>
                  <a:pt x="25812" y="548453"/>
                </a:lnTo>
                <a:cubicBezTo>
                  <a:pt x="11571" y="548453"/>
                  <a:pt x="0" y="536811"/>
                  <a:pt x="0" y="522680"/>
                </a:cubicBezTo>
                <a:cubicBezTo>
                  <a:pt x="0" y="508461"/>
                  <a:pt x="11571" y="496907"/>
                  <a:pt x="25812" y="496907"/>
                </a:cubicBezTo>
                <a:lnTo>
                  <a:pt x="77435" y="496907"/>
                </a:lnTo>
                <a:lnTo>
                  <a:pt x="77435" y="244421"/>
                </a:lnTo>
                <a:lnTo>
                  <a:pt x="25812" y="244421"/>
                </a:lnTo>
                <a:cubicBezTo>
                  <a:pt x="11571" y="244421"/>
                  <a:pt x="0" y="232867"/>
                  <a:pt x="0" y="218648"/>
                </a:cubicBezTo>
                <a:lnTo>
                  <a:pt x="0" y="114311"/>
                </a:lnTo>
                <a:cubicBezTo>
                  <a:pt x="0" y="104002"/>
                  <a:pt x="6408" y="93693"/>
                  <a:pt x="16733" y="8987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8798950" y="2769274"/>
            <a:ext cx="2421538" cy="2955947"/>
            <a:chOff x="8926138" y="3151252"/>
            <a:chExt cx="2421538" cy="2955947"/>
          </a:xfrm>
        </p:grpSpPr>
        <p:sp>
          <p:nvSpPr>
            <p:cNvPr id="18" name="矩形: 圆角 17"/>
            <p:cNvSpPr/>
            <p:nvPr/>
          </p:nvSpPr>
          <p:spPr>
            <a:xfrm>
              <a:off x="8926138" y="3151252"/>
              <a:ext cx="2421538" cy="2955947"/>
            </a:xfrm>
            <a:prstGeom prst="roundRect">
              <a:avLst>
                <a:gd name="adj" fmla="val 2674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</a:ln>
            <a:effectLst>
              <a:outerShdw blurRad="762000" dist="508000" dir="5400000" sx="90000" sy="9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invest_142763"/>
            <p:cNvSpPr>
              <a:spLocks noChangeAspect="1"/>
            </p:cNvSpPr>
            <p:nvPr/>
          </p:nvSpPr>
          <p:spPr bwMode="auto">
            <a:xfrm>
              <a:off x="9903187" y="3506794"/>
              <a:ext cx="476818" cy="470547"/>
            </a:xfrm>
            <a:custGeom>
              <a:avLst/>
              <a:gdLst>
                <a:gd name="connsiteX0" fmla="*/ 325229 w 607657"/>
                <a:gd name="connsiteY0" fmla="*/ 330006 h 599665"/>
                <a:gd name="connsiteX1" fmla="*/ 325229 w 607657"/>
                <a:gd name="connsiteY1" fmla="*/ 398409 h 599665"/>
                <a:gd name="connsiteX2" fmla="*/ 343948 w 607657"/>
                <a:gd name="connsiteY2" fmla="*/ 364476 h 599665"/>
                <a:gd name="connsiteX3" fmla="*/ 325229 w 607657"/>
                <a:gd name="connsiteY3" fmla="*/ 330006 h 599665"/>
                <a:gd name="connsiteX4" fmla="*/ 282197 w 607657"/>
                <a:gd name="connsiteY4" fmla="*/ 201255 h 599665"/>
                <a:gd name="connsiteX5" fmla="*/ 263478 w 607657"/>
                <a:gd name="connsiteY5" fmla="*/ 235188 h 599665"/>
                <a:gd name="connsiteX6" fmla="*/ 282197 w 607657"/>
                <a:gd name="connsiteY6" fmla="*/ 269658 h 599665"/>
                <a:gd name="connsiteX7" fmla="*/ 282197 w 607657"/>
                <a:gd name="connsiteY7" fmla="*/ 136826 h 599665"/>
                <a:gd name="connsiteX8" fmla="*/ 325229 w 607657"/>
                <a:gd name="connsiteY8" fmla="*/ 136826 h 599665"/>
                <a:gd name="connsiteX9" fmla="*/ 325229 w 607657"/>
                <a:gd name="connsiteY9" fmla="*/ 154866 h 599665"/>
                <a:gd name="connsiteX10" fmla="*/ 386980 w 607657"/>
                <a:gd name="connsiteY10" fmla="*/ 235188 h 599665"/>
                <a:gd name="connsiteX11" fmla="*/ 343948 w 607657"/>
                <a:gd name="connsiteY11" fmla="*/ 235188 h 599665"/>
                <a:gd name="connsiteX12" fmla="*/ 325229 w 607657"/>
                <a:gd name="connsiteY12" fmla="*/ 201255 h 599665"/>
                <a:gd name="connsiteX13" fmla="*/ 325229 w 607657"/>
                <a:gd name="connsiteY13" fmla="*/ 284047 h 599665"/>
                <a:gd name="connsiteX14" fmla="*/ 328887 w 607657"/>
                <a:gd name="connsiteY14" fmla="*/ 285228 h 599665"/>
                <a:gd name="connsiteX15" fmla="*/ 386980 w 607657"/>
                <a:gd name="connsiteY15" fmla="*/ 364476 h 599665"/>
                <a:gd name="connsiteX16" fmla="*/ 325229 w 607657"/>
                <a:gd name="connsiteY16" fmla="*/ 444798 h 599665"/>
                <a:gd name="connsiteX17" fmla="*/ 325229 w 607657"/>
                <a:gd name="connsiteY17" fmla="*/ 462838 h 599665"/>
                <a:gd name="connsiteX18" fmla="*/ 282197 w 607657"/>
                <a:gd name="connsiteY18" fmla="*/ 462838 h 599665"/>
                <a:gd name="connsiteX19" fmla="*/ 282197 w 607657"/>
                <a:gd name="connsiteY19" fmla="*/ 444798 h 599665"/>
                <a:gd name="connsiteX20" fmla="*/ 220446 w 607657"/>
                <a:gd name="connsiteY20" fmla="*/ 364476 h 599665"/>
                <a:gd name="connsiteX21" fmla="*/ 263478 w 607657"/>
                <a:gd name="connsiteY21" fmla="*/ 364476 h 599665"/>
                <a:gd name="connsiteX22" fmla="*/ 282197 w 607657"/>
                <a:gd name="connsiteY22" fmla="*/ 398409 h 599665"/>
                <a:gd name="connsiteX23" fmla="*/ 282197 w 607657"/>
                <a:gd name="connsiteY23" fmla="*/ 315617 h 599665"/>
                <a:gd name="connsiteX24" fmla="*/ 278647 w 607657"/>
                <a:gd name="connsiteY24" fmla="*/ 314436 h 599665"/>
                <a:gd name="connsiteX25" fmla="*/ 220446 w 607657"/>
                <a:gd name="connsiteY25" fmla="*/ 235188 h 599665"/>
                <a:gd name="connsiteX26" fmla="*/ 282197 w 607657"/>
                <a:gd name="connsiteY26" fmla="*/ 154866 h 599665"/>
                <a:gd name="connsiteX27" fmla="*/ 74122 w 607657"/>
                <a:gd name="connsiteY27" fmla="*/ 18065 h 599665"/>
                <a:gd name="connsiteX28" fmla="*/ 217272 w 607657"/>
                <a:gd name="connsiteY28" fmla="*/ 18065 h 599665"/>
                <a:gd name="connsiteX29" fmla="*/ 217272 w 607657"/>
                <a:gd name="connsiteY29" fmla="*/ 160995 h 599665"/>
                <a:gd name="connsiteX30" fmla="*/ 174251 w 607657"/>
                <a:gd name="connsiteY30" fmla="*/ 160995 h 599665"/>
                <a:gd name="connsiteX31" fmla="*/ 174251 w 607657"/>
                <a:gd name="connsiteY31" fmla="*/ 73905 h 599665"/>
                <a:gd name="connsiteX32" fmla="*/ 62937 w 607657"/>
                <a:gd name="connsiteY32" fmla="*/ 200191 h 599665"/>
                <a:gd name="connsiteX33" fmla="*/ 62937 w 607657"/>
                <a:gd name="connsiteY33" fmla="*/ 399498 h 599665"/>
                <a:gd name="connsiteX34" fmla="*/ 264056 w 607657"/>
                <a:gd name="connsiteY34" fmla="*/ 557140 h 599665"/>
                <a:gd name="connsiteX35" fmla="*/ 257495 w 607657"/>
                <a:gd name="connsiteY35" fmla="*/ 599665 h 599665"/>
                <a:gd name="connsiteX36" fmla="*/ 118110 w 607657"/>
                <a:gd name="connsiteY36" fmla="*/ 539959 h 599665"/>
                <a:gd name="connsiteX37" fmla="*/ 23143 w 607657"/>
                <a:gd name="connsiteY37" fmla="*/ 415928 h 599665"/>
                <a:gd name="connsiteX38" fmla="*/ 116604 w 607657"/>
                <a:gd name="connsiteY38" fmla="*/ 61019 h 599665"/>
                <a:gd name="connsiteX39" fmla="*/ 74122 w 607657"/>
                <a:gd name="connsiteY39" fmla="*/ 61019 h 599665"/>
                <a:gd name="connsiteX40" fmla="*/ 350073 w 607657"/>
                <a:gd name="connsiteY40" fmla="*/ 0 h 599665"/>
                <a:gd name="connsiteX41" fmla="*/ 489351 w 607657"/>
                <a:gd name="connsiteY41" fmla="*/ 59714 h 599665"/>
                <a:gd name="connsiteX42" fmla="*/ 584426 w 607657"/>
                <a:gd name="connsiteY42" fmla="*/ 183759 h 599665"/>
                <a:gd name="connsiteX43" fmla="*/ 584426 w 607657"/>
                <a:gd name="connsiteY43" fmla="*/ 415955 h 599665"/>
                <a:gd name="connsiteX44" fmla="*/ 491180 w 607657"/>
                <a:gd name="connsiteY44" fmla="*/ 538712 h 599665"/>
                <a:gd name="connsiteX45" fmla="*/ 533447 w 607657"/>
                <a:gd name="connsiteY45" fmla="*/ 538712 h 599665"/>
                <a:gd name="connsiteX46" fmla="*/ 533447 w 607657"/>
                <a:gd name="connsiteY46" fmla="*/ 581671 h 599665"/>
                <a:gd name="connsiteX47" fmla="*/ 390189 w 607657"/>
                <a:gd name="connsiteY47" fmla="*/ 581671 h 599665"/>
                <a:gd name="connsiteX48" fmla="*/ 390189 w 607657"/>
                <a:gd name="connsiteY48" fmla="*/ 438723 h 599665"/>
                <a:gd name="connsiteX49" fmla="*/ 433210 w 607657"/>
                <a:gd name="connsiteY49" fmla="*/ 438723 h 599665"/>
                <a:gd name="connsiteX50" fmla="*/ 433210 w 607657"/>
                <a:gd name="connsiteY50" fmla="*/ 525931 h 599665"/>
                <a:gd name="connsiteX51" fmla="*/ 544632 w 607657"/>
                <a:gd name="connsiteY51" fmla="*/ 399523 h 599665"/>
                <a:gd name="connsiteX52" fmla="*/ 544632 w 607657"/>
                <a:gd name="connsiteY52" fmla="*/ 200191 h 599665"/>
                <a:gd name="connsiteX53" fmla="*/ 343512 w 607657"/>
                <a:gd name="connsiteY53" fmla="*/ 42530 h 599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607657" h="599665">
                  <a:moveTo>
                    <a:pt x="325229" y="330006"/>
                  </a:moveTo>
                  <a:lnTo>
                    <a:pt x="325229" y="398409"/>
                  </a:lnTo>
                  <a:cubicBezTo>
                    <a:pt x="336525" y="391322"/>
                    <a:pt x="343948" y="378758"/>
                    <a:pt x="343948" y="364476"/>
                  </a:cubicBezTo>
                  <a:cubicBezTo>
                    <a:pt x="343948" y="347510"/>
                    <a:pt x="338246" y="336771"/>
                    <a:pt x="325229" y="330006"/>
                  </a:cubicBezTo>
                  <a:close/>
                  <a:moveTo>
                    <a:pt x="282197" y="201255"/>
                  </a:moveTo>
                  <a:cubicBezTo>
                    <a:pt x="271009" y="208342"/>
                    <a:pt x="263478" y="220906"/>
                    <a:pt x="263478" y="235188"/>
                  </a:cubicBezTo>
                  <a:cubicBezTo>
                    <a:pt x="263478" y="252154"/>
                    <a:pt x="269180" y="262893"/>
                    <a:pt x="282197" y="269658"/>
                  </a:cubicBezTo>
                  <a:close/>
                  <a:moveTo>
                    <a:pt x="282197" y="136826"/>
                  </a:moveTo>
                  <a:lnTo>
                    <a:pt x="325229" y="136826"/>
                  </a:lnTo>
                  <a:lnTo>
                    <a:pt x="325229" y="154866"/>
                  </a:lnTo>
                  <a:cubicBezTo>
                    <a:pt x="360730" y="164423"/>
                    <a:pt x="386980" y="196745"/>
                    <a:pt x="386980" y="235188"/>
                  </a:cubicBezTo>
                  <a:lnTo>
                    <a:pt x="343948" y="235188"/>
                  </a:lnTo>
                  <a:cubicBezTo>
                    <a:pt x="343948" y="220906"/>
                    <a:pt x="336525" y="208342"/>
                    <a:pt x="325229" y="201255"/>
                  </a:cubicBezTo>
                  <a:lnTo>
                    <a:pt x="325229" y="284047"/>
                  </a:lnTo>
                  <a:lnTo>
                    <a:pt x="328887" y="285228"/>
                  </a:lnTo>
                  <a:cubicBezTo>
                    <a:pt x="366325" y="297040"/>
                    <a:pt x="386980" y="325174"/>
                    <a:pt x="386980" y="364476"/>
                  </a:cubicBezTo>
                  <a:cubicBezTo>
                    <a:pt x="386980" y="402919"/>
                    <a:pt x="360730" y="435348"/>
                    <a:pt x="325229" y="444798"/>
                  </a:cubicBezTo>
                  <a:lnTo>
                    <a:pt x="325229" y="462838"/>
                  </a:lnTo>
                  <a:lnTo>
                    <a:pt x="282197" y="462838"/>
                  </a:lnTo>
                  <a:lnTo>
                    <a:pt x="282197" y="444798"/>
                  </a:lnTo>
                  <a:cubicBezTo>
                    <a:pt x="246696" y="435348"/>
                    <a:pt x="220446" y="402919"/>
                    <a:pt x="220446" y="364476"/>
                  </a:cubicBezTo>
                  <a:lnTo>
                    <a:pt x="263478" y="364476"/>
                  </a:lnTo>
                  <a:cubicBezTo>
                    <a:pt x="263478" y="378758"/>
                    <a:pt x="271009" y="391322"/>
                    <a:pt x="282197" y="398409"/>
                  </a:cubicBezTo>
                  <a:lnTo>
                    <a:pt x="282197" y="315617"/>
                  </a:lnTo>
                  <a:lnTo>
                    <a:pt x="278647" y="314436"/>
                  </a:lnTo>
                  <a:cubicBezTo>
                    <a:pt x="241101" y="302624"/>
                    <a:pt x="220446" y="274490"/>
                    <a:pt x="220446" y="235188"/>
                  </a:cubicBezTo>
                  <a:cubicBezTo>
                    <a:pt x="220446" y="196745"/>
                    <a:pt x="246696" y="164423"/>
                    <a:pt x="282197" y="154866"/>
                  </a:cubicBezTo>
                  <a:close/>
                  <a:moveTo>
                    <a:pt x="74122" y="18065"/>
                  </a:moveTo>
                  <a:lnTo>
                    <a:pt x="217272" y="18065"/>
                  </a:lnTo>
                  <a:lnTo>
                    <a:pt x="217272" y="160995"/>
                  </a:lnTo>
                  <a:lnTo>
                    <a:pt x="174251" y="160995"/>
                  </a:lnTo>
                  <a:lnTo>
                    <a:pt x="174251" y="73905"/>
                  </a:lnTo>
                  <a:cubicBezTo>
                    <a:pt x="124240" y="102363"/>
                    <a:pt x="85307" y="146283"/>
                    <a:pt x="62937" y="200191"/>
                  </a:cubicBezTo>
                  <a:cubicBezTo>
                    <a:pt x="36264" y="264515"/>
                    <a:pt x="36264" y="335282"/>
                    <a:pt x="62937" y="399498"/>
                  </a:cubicBezTo>
                  <a:cubicBezTo>
                    <a:pt x="97998" y="484118"/>
                    <a:pt x="173176" y="543073"/>
                    <a:pt x="264056" y="557140"/>
                  </a:cubicBezTo>
                  <a:lnTo>
                    <a:pt x="257495" y="599665"/>
                  </a:lnTo>
                  <a:cubicBezTo>
                    <a:pt x="206839" y="591826"/>
                    <a:pt x="158657" y="571100"/>
                    <a:pt x="118110" y="539959"/>
                  </a:cubicBezTo>
                  <a:cubicBezTo>
                    <a:pt x="76273" y="507743"/>
                    <a:pt x="43470" y="464896"/>
                    <a:pt x="23143" y="415928"/>
                  </a:cubicBezTo>
                  <a:cubicBezTo>
                    <a:pt x="-30202" y="287388"/>
                    <a:pt x="11850" y="142847"/>
                    <a:pt x="116604" y="61019"/>
                  </a:cubicBezTo>
                  <a:lnTo>
                    <a:pt x="74122" y="61019"/>
                  </a:lnTo>
                  <a:close/>
                  <a:moveTo>
                    <a:pt x="350073" y="0"/>
                  </a:moveTo>
                  <a:cubicBezTo>
                    <a:pt x="400622" y="7840"/>
                    <a:pt x="448804" y="28568"/>
                    <a:pt x="489351" y="59714"/>
                  </a:cubicBezTo>
                  <a:cubicBezTo>
                    <a:pt x="531189" y="91933"/>
                    <a:pt x="564099" y="134785"/>
                    <a:pt x="584426" y="183759"/>
                  </a:cubicBezTo>
                  <a:cubicBezTo>
                    <a:pt x="615401" y="258616"/>
                    <a:pt x="615401" y="341098"/>
                    <a:pt x="584426" y="415955"/>
                  </a:cubicBezTo>
                  <a:cubicBezTo>
                    <a:pt x="563992" y="465036"/>
                    <a:pt x="531941" y="506922"/>
                    <a:pt x="491180" y="538712"/>
                  </a:cubicBezTo>
                  <a:lnTo>
                    <a:pt x="533447" y="538712"/>
                  </a:lnTo>
                  <a:lnTo>
                    <a:pt x="533447" y="581671"/>
                  </a:lnTo>
                  <a:lnTo>
                    <a:pt x="390189" y="581671"/>
                  </a:lnTo>
                  <a:lnTo>
                    <a:pt x="390189" y="438723"/>
                  </a:lnTo>
                  <a:lnTo>
                    <a:pt x="433210" y="438723"/>
                  </a:lnTo>
                  <a:lnTo>
                    <a:pt x="433210" y="525931"/>
                  </a:lnTo>
                  <a:cubicBezTo>
                    <a:pt x="483328" y="497470"/>
                    <a:pt x="522262" y="453437"/>
                    <a:pt x="544632" y="399523"/>
                  </a:cubicBezTo>
                  <a:cubicBezTo>
                    <a:pt x="571305" y="335299"/>
                    <a:pt x="571305" y="264523"/>
                    <a:pt x="544632" y="200191"/>
                  </a:cubicBezTo>
                  <a:cubicBezTo>
                    <a:pt x="509463" y="115561"/>
                    <a:pt x="434285" y="56599"/>
                    <a:pt x="343512" y="4253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5" name="TextBox 39"/>
          <p:cNvSpPr txBox="1"/>
          <p:nvPr/>
        </p:nvSpPr>
        <p:spPr>
          <a:xfrm>
            <a:off x="3753814" y="4215130"/>
            <a:ext cx="1828107" cy="152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TextBox 39"/>
          <p:cNvSpPr txBox="1"/>
          <p:nvPr/>
        </p:nvSpPr>
        <p:spPr>
          <a:xfrm>
            <a:off x="6400164" y="4215130"/>
            <a:ext cx="1828107" cy="152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TextBox 39"/>
          <p:cNvSpPr txBox="1"/>
          <p:nvPr/>
        </p:nvSpPr>
        <p:spPr>
          <a:xfrm>
            <a:off x="9105113" y="4215130"/>
            <a:ext cx="1828107" cy="152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971513" y="3768407"/>
            <a:ext cx="1970924" cy="400110"/>
            <a:chOff x="6349344" y="3768407"/>
            <a:chExt cx="1970924" cy="400110"/>
          </a:xfrm>
        </p:grpSpPr>
        <p:sp>
          <p:nvSpPr>
            <p:cNvPr id="29" name="矩形: 圆角 28"/>
            <p:cNvSpPr/>
            <p:nvPr/>
          </p:nvSpPr>
          <p:spPr>
            <a:xfrm>
              <a:off x="6529449" y="4033965"/>
              <a:ext cx="1516856" cy="87938"/>
            </a:xfrm>
            <a:prstGeom prst="roundRect">
              <a:avLst/>
            </a:prstGeom>
            <a:solidFill>
              <a:srgbClr val="348F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文本框 31"/>
            <p:cNvSpPr txBox="1"/>
            <p:nvPr/>
          </p:nvSpPr>
          <p:spPr>
            <a:xfrm>
              <a:off x="6349344" y="3768407"/>
              <a:ext cx="197092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ED0A2"/>
                      </a:gs>
                      <a:gs pos="100000">
                        <a:srgbClr val="FFEFDF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noAutofit/>
            </a:bodyPr>
            <a:lstStyle>
              <a:defPPr>
                <a:defRPr lang="zh-CN"/>
              </a:defPPr>
              <a:lvl1pPr algn="ctr">
                <a:defRPr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优设标题黑" panose="00000500000000000000" charset="-122"/>
                  <a:ea typeface="优设标题黑" panose="00000500000000000000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Add Subtitle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583081" y="3768407"/>
            <a:ext cx="2140138" cy="400110"/>
            <a:chOff x="6243758" y="3768407"/>
            <a:chExt cx="2140138" cy="400110"/>
          </a:xfrm>
        </p:grpSpPr>
        <p:sp>
          <p:nvSpPr>
            <p:cNvPr id="32" name="矩形: 圆角 31"/>
            <p:cNvSpPr/>
            <p:nvPr/>
          </p:nvSpPr>
          <p:spPr>
            <a:xfrm>
              <a:off x="6529449" y="4033965"/>
              <a:ext cx="1516856" cy="87938"/>
            </a:xfrm>
            <a:prstGeom prst="roundRect">
              <a:avLst/>
            </a:prstGeom>
            <a:solidFill>
              <a:srgbClr val="348F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文本框 31"/>
            <p:cNvSpPr txBox="1"/>
            <p:nvPr/>
          </p:nvSpPr>
          <p:spPr>
            <a:xfrm>
              <a:off x="6243758" y="3768407"/>
              <a:ext cx="214013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ED0A2"/>
                      </a:gs>
                      <a:gs pos="100000">
                        <a:srgbClr val="FFEFDF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noAutofit/>
            </a:bodyPr>
            <a:lstStyle>
              <a:defPPr>
                <a:defRPr lang="zh-CN"/>
              </a:defPPr>
              <a:lvl1pPr algn="ctr">
                <a:defRPr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优设标题黑" panose="00000500000000000000" charset="-122"/>
                  <a:ea typeface="优设标题黑" panose="00000500000000000000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Add Subtitle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798950" y="3768407"/>
            <a:ext cx="2421537" cy="400110"/>
            <a:chOff x="6090278" y="3768407"/>
            <a:chExt cx="2421537" cy="400110"/>
          </a:xfrm>
        </p:grpSpPr>
        <p:sp>
          <p:nvSpPr>
            <p:cNvPr id="35" name="矩形: 圆角 34"/>
            <p:cNvSpPr/>
            <p:nvPr/>
          </p:nvSpPr>
          <p:spPr>
            <a:xfrm>
              <a:off x="6529449" y="4033965"/>
              <a:ext cx="1516856" cy="87938"/>
            </a:xfrm>
            <a:prstGeom prst="roundRect">
              <a:avLst/>
            </a:prstGeom>
            <a:solidFill>
              <a:srgbClr val="348F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文本框 31"/>
            <p:cNvSpPr txBox="1"/>
            <p:nvPr/>
          </p:nvSpPr>
          <p:spPr>
            <a:xfrm>
              <a:off x="6090278" y="3768407"/>
              <a:ext cx="242153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ED0A2"/>
                      </a:gs>
                      <a:gs pos="100000">
                        <a:srgbClr val="FFEFDF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noAutofit/>
            </a:bodyPr>
            <a:lstStyle>
              <a:defPPr>
                <a:defRPr lang="zh-CN"/>
              </a:defPPr>
              <a:lvl1pPr algn="ctr">
                <a:defRPr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优设标题黑" panose="00000500000000000000" charset="-122"/>
                  <a:ea typeface="优设标题黑" panose="00000500000000000000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Add Subtitle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094982" y="578867"/>
            <a:ext cx="2198842" cy="461665"/>
            <a:chOff x="2600834" y="3490686"/>
            <a:chExt cx="2198842" cy="461665"/>
          </a:xfrm>
        </p:grpSpPr>
        <p:sp>
          <p:nvSpPr>
            <p:cNvPr id="38" name="文本框 37"/>
            <p:cNvSpPr txBox="1"/>
            <p:nvPr/>
          </p:nvSpPr>
          <p:spPr>
            <a:xfrm>
              <a:off x="2730712" y="3490686"/>
              <a:ext cx="20689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矩形: 圆角 38"/>
            <p:cNvSpPr/>
            <p:nvPr/>
          </p:nvSpPr>
          <p:spPr>
            <a:xfrm rot="5400000">
              <a:off x="2492227" y="3668227"/>
              <a:ext cx="295223" cy="78010"/>
            </a:xfrm>
            <a:prstGeom prst="roundRect">
              <a:avLst>
                <a:gd name="adj" fmla="val 50000"/>
              </a:avLst>
            </a:prstGeom>
            <a:solidFill>
              <a:srgbClr val="F794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01587" y="1268760"/>
            <a:ext cx="8815286" cy="3984368"/>
            <a:chOff x="1642730" y="1407788"/>
            <a:chExt cx="8815286" cy="3984368"/>
          </a:xfrm>
        </p:grpSpPr>
        <p:graphicFrame>
          <p:nvGraphicFramePr>
            <p:cNvPr id="13" name="图表 12"/>
            <p:cNvGraphicFramePr/>
            <p:nvPr>
              <p:extLst>
                <p:ext uri="{D42A27DB-BD31-4B8C-83A1-F6EECF244321}">
                  <p14:modId xmlns:p14="http://schemas.microsoft.com/office/powerpoint/2010/main" val="2177841662"/>
                </p:ext>
              </p:extLst>
            </p:nvPr>
          </p:nvGraphicFramePr>
          <p:xfrm>
            <a:off x="1921861" y="1407788"/>
            <a:ext cx="2390622" cy="39843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4" name="文本框 20"/>
            <p:cNvSpPr txBox="1"/>
            <p:nvPr/>
          </p:nvSpPr>
          <p:spPr>
            <a:xfrm>
              <a:off x="2437161" y="2951522"/>
              <a:ext cx="136002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3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65%</a:t>
              </a:r>
              <a:endParaRPr lang="zh-CN" alt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21"/>
            <p:cNvSpPr txBox="1"/>
            <p:nvPr/>
          </p:nvSpPr>
          <p:spPr>
            <a:xfrm>
              <a:off x="1642730" y="4417619"/>
              <a:ext cx="2919971" cy="705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  <a:defRPr/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: 圆角 15"/>
            <p:cNvSpPr/>
            <p:nvPr/>
          </p:nvSpPr>
          <p:spPr>
            <a:xfrm>
              <a:off x="2578026" y="3733774"/>
              <a:ext cx="1049381" cy="92101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23"/>
            <p:cNvSpPr txBox="1"/>
            <p:nvPr/>
          </p:nvSpPr>
          <p:spPr>
            <a:xfrm>
              <a:off x="2637508" y="3494580"/>
              <a:ext cx="142434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ED0A2"/>
                      </a:gs>
                      <a:gs pos="100000">
                        <a:srgbClr val="FFEFDF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noAutofit/>
            </a:bodyPr>
            <a:lstStyle>
              <a:defPPr>
                <a:defRPr lang="zh-CN"/>
              </a:defPPr>
              <a:lvl1pPr>
                <a:defRPr sz="2000">
                  <a:latin typeface="优设标题黑" panose="00000500000000000000" charset="-122"/>
                  <a:ea typeface="优设标题黑" panose="00000500000000000000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Data Title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文本框 37"/>
            <p:cNvSpPr txBox="1"/>
            <p:nvPr/>
          </p:nvSpPr>
          <p:spPr>
            <a:xfrm>
              <a:off x="4724112" y="4405551"/>
              <a:ext cx="2919972" cy="705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  <a:defRPr/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50"/>
            <p:cNvSpPr txBox="1"/>
            <p:nvPr/>
          </p:nvSpPr>
          <p:spPr>
            <a:xfrm>
              <a:off x="7581736" y="4405551"/>
              <a:ext cx="2876280" cy="705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  <a:defRPr/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900689" y="1268760"/>
            <a:ext cx="2390622" cy="3984368"/>
            <a:chOff x="1921861" y="1407788"/>
            <a:chExt cx="2390622" cy="3984368"/>
          </a:xfrm>
        </p:grpSpPr>
        <p:graphicFrame>
          <p:nvGraphicFramePr>
            <p:cNvPr id="9" name="图表 8"/>
            <p:cNvGraphicFramePr/>
            <p:nvPr>
              <p:extLst>
                <p:ext uri="{D42A27DB-BD31-4B8C-83A1-F6EECF244321}">
                  <p14:modId xmlns:p14="http://schemas.microsoft.com/office/powerpoint/2010/main" val="1627784842"/>
                </p:ext>
              </p:extLst>
            </p:nvPr>
          </p:nvGraphicFramePr>
          <p:xfrm>
            <a:off x="1921861" y="1407788"/>
            <a:ext cx="2390622" cy="39843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文本框 26"/>
            <p:cNvSpPr txBox="1"/>
            <p:nvPr/>
          </p:nvSpPr>
          <p:spPr>
            <a:xfrm>
              <a:off x="2437161" y="2951522"/>
              <a:ext cx="136002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3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82%</a:t>
              </a:r>
              <a:endParaRPr lang="zh-CN" altLang="en-US" sz="3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: 圆角 10"/>
            <p:cNvSpPr/>
            <p:nvPr/>
          </p:nvSpPr>
          <p:spPr>
            <a:xfrm>
              <a:off x="2578026" y="3733774"/>
              <a:ext cx="1049381" cy="92101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29"/>
            <p:cNvSpPr txBox="1"/>
            <p:nvPr/>
          </p:nvSpPr>
          <p:spPr>
            <a:xfrm>
              <a:off x="2595591" y="3494580"/>
              <a:ext cx="142434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ED0A2"/>
                      </a:gs>
                      <a:gs pos="100000">
                        <a:srgbClr val="FFEFDF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dirty="0">
                  <a:cs typeface="+mn-ea"/>
                  <a:sym typeface="+mn-lt"/>
                </a:rPr>
                <a:t>Data Title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820661" y="1268760"/>
            <a:ext cx="2390622" cy="3984368"/>
            <a:chOff x="1921861" y="1407788"/>
            <a:chExt cx="2390622" cy="3984368"/>
          </a:xfrm>
        </p:grpSpPr>
        <p:graphicFrame>
          <p:nvGraphicFramePr>
            <p:cNvPr id="5" name="图表 4"/>
            <p:cNvGraphicFramePr/>
            <p:nvPr>
              <p:extLst>
                <p:ext uri="{D42A27DB-BD31-4B8C-83A1-F6EECF244321}">
                  <p14:modId xmlns:p14="http://schemas.microsoft.com/office/powerpoint/2010/main" val="651895656"/>
                </p:ext>
              </p:extLst>
            </p:nvPr>
          </p:nvGraphicFramePr>
          <p:xfrm>
            <a:off x="1921861" y="1407788"/>
            <a:ext cx="2390622" cy="39843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6" name="文本框 32"/>
            <p:cNvSpPr txBox="1"/>
            <p:nvPr/>
          </p:nvSpPr>
          <p:spPr>
            <a:xfrm>
              <a:off x="2437161" y="2951522"/>
              <a:ext cx="136002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3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35%</a:t>
              </a:r>
              <a:endParaRPr lang="zh-CN" altLang="en-US" sz="3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2578026" y="3733774"/>
              <a:ext cx="1049381" cy="92101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文本框 35"/>
            <p:cNvSpPr txBox="1"/>
            <p:nvPr/>
          </p:nvSpPr>
          <p:spPr>
            <a:xfrm>
              <a:off x="2578027" y="3474435"/>
              <a:ext cx="143116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ED0A2"/>
                      </a:gs>
                      <a:gs pos="100000">
                        <a:srgbClr val="FFEFDF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noAutofit/>
            </a:bodyPr>
            <a:lstStyle>
              <a:defPPr>
                <a:defRPr lang="zh-CN"/>
              </a:defPPr>
              <a:lvl1pPr>
                <a:defRPr sz="2000">
                  <a:latin typeface="优设标题黑" panose="00000500000000000000" charset="-122"/>
                  <a:ea typeface="优设标题黑" panose="00000500000000000000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Data Title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995457" y="510258"/>
            <a:ext cx="2198842" cy="461665"/>
            <a:chOff x="2600834" y="3490686"/>
            <a:chExt cx="2198842" cy="461665"/>
          </a:xfrm>
        </p:grpSpPr>
        <p:sp>
          <p:nvSpPr>
            <p:cNvPr id="21" name="文本框 20"/>
            <p:cNvSpPr txBox="1"/>
            <p:nvPr/>
          </p:nvSpPr>
          <p:spPr>
            <a:xfrm>
              <a:off x="2730712" y="3490686"/>
              <a:ext cx="20689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: 圆角 21"/>
            <p:cNvSpPr/>
            <p:nvPr/>
          </p:nvSpPr>
          <p:spPr>
            <a:xfrm rot="5400000">
              <a:off x="2492227" y="3668227"/>
              <a:ext cx="295223" cy="78010"/>
            </a:xfrm>
            <a:prstGeom prst="roundRect">
              <a:avLst>
                <a:gd name="adj" fmla="val 50000"/>
              </a:avLst>
            </a:prstGeom>
            <a:solidFill>
              <a:srgbClr val="F794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440e8ac9-bd21-4291-b015-b380ff6f8638" descr="LwYAAB+LCAAAAAAABACtlMFu4jAQht/F296yVRKgkNzKAlUP3VYF9bLiYJIhzCpxkONIRRXvvhNvIiYQEKutuITx/Pb3z4z9KW4wFqHwhCNuzG4L9D3PpDYTlImW2XMeQ0prrzrfgjYIhQh/fdYin4neZVpCnbWj+DMqzMrMhkXo3rkUkh8s5Lk2OIEIM5lOMEFDe1PkqXgFHYEydaLRJTii/jMcVKJHnZdbOtQVe6eB6XEHRqNKGE2tFu6t6Fb3mfopylWH9oxywJQ/8jTXp9Im9Z6lvqzXGMEbVEatjNbekpUIfW90HwRkcmETPUeMdVlsSPJtNptOB1Pfo9M7UYbXo4xOUBYbyKAhWaAyDyqeb2TcdG+sMdkYBQV16bt75w0c8bL6DZFhwtBvsN0W9mRU/c5hB4xlnOcpyI7y/50CJl/SCahi6jMfSc9lmz1qGSPVt86zY0zDpnft4lRF0bC2vSTEOVD/4wtZwyqrI+7buKRbAwZ0YVeOSNhqUykxw7S6YQ8qSZtaU9238JMyK2t2Hm1ELPenN/FwdstGi/a6tOWhJR5/D96xwBWmaHa8kCf2g/P2LX3RMt+2aJu8gA9zwWLAcYM2Ln+Jqm0OoEdPwQG39+9d/BIb/lE/uI3e0St0sd79/wC9ZqT6HLRfgS73fwDtN5jxLwYAAA=="/>
          <p:cNvGrpSpPr>
            <a:grpSpLocks noChangeAspect="1"/>
          </p:cNvGrpSpPr>
          <p:nvPr/>
        </p:nvGrpSpPr>
        <p:grpSpPr>
          <a:xfrm>
            <a:off x="1184563" y="1219869"/>
            <a:ext cx="4449361" cy="4752528"/>
            <a:chOff x="6185477" y="1292982"/>
            <a:chExt cx="3378423" cy="3608620"/>
          </a:xfrm>
        </p:grpSpPr>
        <p:sp>
          <p:nvSpPr>
            <p:cNvPr id="4" name="CustomText"/>
            <p:cNvSpPr txBox="1"/>
            <p:nvPr/>
          </p:nvSpPr>
          <p:spPr>
            <a:xfrm flipH="1">
              <a:off x="6185477" y="1481815"/>
              <a:ext cx="3378423" cy="34197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" name="IconShape"/>
            <p:cNvSpPr/>
            <p:nvPr/>
          </p:nvSpPr>
          <p:spPr bwMode="auto">
            <a:xfrm>
              <a:off x="6456645" y="2336857"/>
              <a:ext cx="675596" cy="672423"/>
            </a:xfrm>
            <a:custGeom>
              <a:avLst/>
              <a:gdLst>
                <a:gd name="connsiteX0" fmla="*/ 227235 w 338138"/>
                <a:gd name="connsiteY0" fmla="*/ 193733 h 336550"/>
                <a:gd name="connsiteX1" fmla="*/ 237615 w 338138"/>
                <a:gd name="connsiteY1" fmla="*/ 198670 h 336550"/>
                <a:gd name="connsiteX2" fmla="*/ 237615 w 338138"/>
                <a:gd name="connsiteY2" fmla="*/ 218417 h 336550"/>
                <a:gd name="connsiteX3" fmla="*/ 169069 w 338138"/>
                <a:gd name="connsiteY3" fmla="*/ 246062 h 336550"/>
                <a:gd name="connsiteX4" fmla="*/ 101841 w 338138"/>
                <a:gd name="connsiteY4" fmla="*/ 218417 h 336550"/>
                <a:gd name="connsiteX5" fmla="*/ 101841 w 338138"/>
                <a:gd name="connsiteY5" fmla="*/ 198670 h 336550"/>
                <a:gd name="connsiteX6" fmla="*/ 121614 w 338138"/>
                <a:gd name="connsiteY6" fmla="*/ 198670 h 336550"/>
                <a:gd name="connsiteX7" fmla="*/ 217843 w 338138"/>
                <a:gd name="connsiteY7" fmla="*/ 198670 h 336550"/>
                <a:gd name="connsiteX8" fmla="*/ 227235 w 338138"/>
                <a:gd name="connsiteY8" fmla="*/ 193733 h 336550"/>
                <a:gd name="connsiteX9" fmla="*/ 231775 w 338138"/>
                <a:gd name="connsiteY9" fmla="*/ 115887 h 336550"/>
                <a:gd name="connsiteX10" fmla="*/ 246063 w 338138"/>
                <a:gd name="connsiteY10" fmla="*/ 130175 h 336550"/>
                <a:gd name="connsiteX11" fmla="*/ 231775 w 338138"/>
                <a:gd name="connsiteY11" fmla="*/ 144463 h 336550"/>
                <a:gd name="connsiteX12" fmla="*/ 217487 w 338138"/>
                <a:gd name="connsiteY12" fmla="*/ 130175 h 336550"/>
                <a:gd name="connsiteX13" fmla="*/ 231775 w 338138"/>
                <a:gd name="connsiteY13" fmla="*/ 115887 h 336550"/>
                <a:gd name="connsiteX14" fmla="*/ 107157 w 338138"/>
                <a:gd name="connsiteY14" fmla="*/ 115887 h 336550"/>
                <a:gd name="connsiteX15" fmla="*/ 122239 w 338138"/>
                <a:gd name="connsiteY15" fmla="*/ 130175 h 336550"/>
                <a:gd name="connsiteX16" fmla="*/ 107157 w 338138"/>
                <a:gd name="connsiteY16" fmla="*/ 144463 h 336550"/>
                <a:gd name="connsiteX17" fmla="*/ 92075 w 338138"/>
                <a:gd name="connsiteY17" fmla="*/ 130175 h 336550"/>
                <a:gd name="connsiteX18" fmla="*/ 107157 w 338138"/>
                <a:gd name="connsiteY18" fmla="*/ 115887 h 336550"/>
                <a:gd name="connsiteX19" fmla="*/ 169069 w 338138"/>
                <a:gd name="connsiteY19" fmla="*/ 26987 h 336550"/>
                <a:gd name="connsiteX20" fmla="*/ 28575 w 338138"/>
                <a:gd name="connsiteY20" fmla="*/ 167481 h 336550"/>
                <a:gd name="connsiteX21" fmla="*/ 169069 w 338138"/>
                <a:gd name="connsiteY21" fmla="*/ 307975 h 336550"/>
                <a:gd name="connsiteX22" fmla="*/ 309563 w 338138"/>
                <a:gd name="connsiteY22" fmla="*/ 167481 h 336550"/>
                <a:gd name="connsiteX23" fmla="*/ 169069 w 338138"/>
                <a:gd name="connsiteY23" fmla="*/ 26987 h 336550"/>
                <a:gd name="connsiteX24" fmla="*/ 169069 w 338138"/>
                <a:gd name="connsiteY24" fmla="*/ 0 h 336550"/>
                <a:gd name="connsiteX25" fmla="*/ 338138 w 338138"/>
                <a:gd name="connsiteY25" fmla="*/ 168275 h 336550"/>
                <a:gd name="connsiteX26" fmla="*/ 169069 w 338138"/>
                <a:gd name="connsiteY26" fmla="*/ 336550 h 336550"/>
                <a:gd name="connsiteX27" fmla="*/ 0 w 338138"/>
                <a:gd name="connsiteY27" fmla="*/ 168275 h 336550"/>
                <a:gd name="connsiteX28" fmla="*/ 169069 w 338138"/>
                <a:gd name="connsiteY2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38138" h="336550">
                  <a:moveTo>
                    <a:pt x="227235" y="193733"/>
                  </a:moveTo>
                  <a:cubicBezTo>
                    <a:pt x="230695" y="193733"/>
                    <a:pt x="234320" y="195378"/>
                    <a:pt x="237615" y="198670"/>
                  </a:cubicBezTo>
                  <a:cubicBezTo>
                    <a:pt x="242888" y="203935"/>
                    <a:pt x="242888" y="213151"/>
                    <a:pt x="237615" y="218417"/>
                  </a:cubicBezTo>
                  <a:cubicBezTo>
                    <a:pt x="217843" y="236847"/>
                    <a:pt x="192796" y="246062"/>
                    <a:pt x="169069" y="246062"/>
                  </a:cubicBezTo>
                  <a:cubicBezTo>
                    <a:pt x="145341" y="246062"/>
                    <a:pt x="120295" y="236847"/>
                    <a:pt x="101841" y="218417"/>
                  </a:cubicBezTo>
                  <a:cubicBezTo>
                    <a:pt x="95250" y="213151"/>
                    <a:pt x="95250" y="203935"/>
                    <a:pt x="101841" y="198670"/>
                  </a:cubicBezTo>
                  <a:cubicBezTo>
                    <a:pt x="107114" y="193404"/>
                    <a:pt x="116341" y="193404"/>
                    <a:pt x="121614" y="198670"/>
                  </a:cubicBezTo>
                  <a:cubicBezTo>
                    <a:pt x="147978" y="224999"/>
                    <a:pt x="190160" y="224999"/>
                    <a:pt x="217843" y="198670"/>
                  </a:cubicBezTo>
                  <a:cubicBezTo>
                    <a:pt x="220479" y="195378"/>
                    <a:pt x="223774" y="193733"/>
                    <a:pt x="227235" y="193733"/>
                  </a:cubicBezTo>
                  <a:close/>
                  <a:moveTo>
                    <a:pt x="231775" y="115887"/>
                  </a:moveTo>
                  <a:cubicBezTo>
                    <a:pt x="239666" y="115887"/>
                    <a:pt x="246063" y="122284"/>
                    <a:pt x="246063" y="130175"/>
                  </a:cubicBezTo>
                  <a:cubicBezTo>
                    <a:pt x="246063" y="138066"/>
                    <a:pt x="239666" y="144463"/>
                    <a:pt x="231775" y="144463"/>
                  </a:cubicBezTo>
                  <a:cubicBezTo>
                    <a:pt x="223884" y="144463"/>
                    <a:pt x="217487" y="138066"/>
                    <a:pt x="217487" y="130175"/>
                  </a:cubicBezTo>
                  <a:cubicBezTo>
                    <a:pt x="217487" y="122284"/>
                    <a:pt x="223884" y="115887"/>
                    <a:pt x="231775" y="115887"/>
                  </a:cubicBezTo>
                  <a:close/>
                  <a:moveTo>
                    <a:pt x="107157" y="115887"/>
                  </a:moveTo>
                  <a:cubicBezTo>
                    <a:pt x="115487" y="115887"/>
                    <a:pt x="122239" y="122284"/>
                    <a:pt x="122239" y="130175"/>
                  </a:cubicBezTo>
                  <a:cubicBezTo>
                    <a:pt x="122239" y="138066"/>
                    <a:pt x="115487" y="144463"/>
                    <a:pt x="107157" y="144463"/>
                  </a:cubicBezTo>
                  <a:cubicBezTo>
                    <a:pt x="98827" y="144463"/>
                    <a:pt x="92075" y="138066"/>
                    <a:pt x="92075" y="130175"/>
                  </a:cubicBezTo>
                  <a:cubicBezTo>
                    <a:pt x="92075" y="122284"/>
                    <a:pt x="98827" y="115887"/>
                    <a:pt x="107157" y="115887"/>
                  </a:cubicBezTo>
                  <a:close/>
                  <a:moveTo>
                    <a:pt x="169069" y="26987"/>
                  </a:moveTo>
                  <a:cubicBezTo>
                    <a:pt x="91476" y="26987"/>
                    <a:pt x="28575" y="89888"/>
                    <a:pt x="28575" y="167481"/>
                  </a:cubicBezTo>
                  <a:cubicBezTo>
                    <a:pt x="28575" y="245074"/>
                    <a:pt x="91476" y="307975"/>
                    <a:pt x="169069" y="307975"/>
                  </a:cubicBezTo>
                  <a:cubicBezTo>
                    <a:pt x="246662" y="307975"/>
                    <a:pt x="309563" y="245074"/>
                    <a:pt x="309563" y="167481"/>
                  </a:cubicBezTo>
                  <a:cubicBezTo>
                    <a:pt x="309563" y="89888"/>
                    <a:pt x="246662" y="26987"/>
                    <a:pt x="169069" y="26987"/>
                  </a:cubicBezTo>
                  <a:close/>
                  <a:moveTo>
                    <a:pt x="169069" y="0"/>
                  </a:moveTo>
                  <a:cubicBezTo>
                    <a:pt x="262443" y="0"/>
                    <a:pt x="338138" y="75339"/>
                    <a:pt x="338138" y="168275"/>
                  </a:cubicBezTo>
                  <a:cubicBezTo>
                    <a:pt x="338138" y="261211"/>
                    <a:pt x="262443" y="336550"/>
                    <a:pt x="169069" y="336550"/>
                  </a:cubicBezTo>
                  <a:cubicBezTo>
                    <a:pt x="75695" y="336550"/>
                    <a:pt x="0" y="261211"/>
                    <a:pt x="0" y="168275"/>
                  </a:cubicBezTo>
                  <a:cubicBezTo>
                    <a:pt x="0" y="75339"/>
                    <a:pt x="75695" y="0"/>
                    <a:pt x="169069" y="0"/>
                  </a:cubicBezTo>
                  <a:close/>
                </a:path>
              </a:pathLst>
            </a:custGeom>
            <a:solidFill>
              <a:srgbClr val="348F6E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IconShape"/>
            <p:cNvSpPr/>
            <p:nvPr/>
          </p:nvSpPr>
          <p:spPr bwMode="auto">
            <a:xfrm>
              <a:off x="7199093" y="2336857"/>
              <a:ext cx="675596" cy="672423"/>
            </a:xfrm>
            <a:custGeom>
              <a:avLst/>
              <a:gdLst>
                <a:gd name="connsiteX0" fmla="*/ 227235 w 338138"/>
                <a:gd name="connsiteY0" fmla="*/ 193733 h 336550"/>
                <a:gd name="connsiteX1" fmla="*/ 237615 w 338138"/>
                <a:gd name="connsiteY1" fmla="*/ 198670 h 336550"/>
                <a:gd name="connsiteX2" fmla="*/ 237615 w 338138"/>
                <a:gd name="connsiteY2" fmla="*/ 218417 h 336550"/>
                <a:gd name="connsiteX3" fmla="*/ 169069 w 338138"/>
                <a:gd name="connsiteY3" fmla="*/ 246062 h 336550"/>
                <a:gd name="connsiteX4" fmla="*/ 101841 w 338138"/>
                <a:gd name="connsiteY4" fmla="*/ 218417 h 336550"/>
                <a:gd name="connsiteX5" fmla="*/ 101841 w 338138"/>
                <a:gd name="connsiteY5" fmla="*/ 198670 h 336550"/>
                <a:gd name="connsiteX6" fmla="*/ 121614 w 338138"/>
                <a:gd name="connsiteY6" fmla="*/ 198670 h 336550"/>
                <a:gd name="connsiteX7" fmla="*/ 217843 w 338138"/>
                <a:gd name="connsiteY7" fmla="*/ 198670 h 336550"/>
                <a:gd name="connsiteX8" fmla="*/ 227235 w 338138"/>
                <a:gd name="connsiteY8" fmla="*/ 193733 h 336550"/>
                <a:gd name="connsiteX9" fmla="*/ 231775 w 338138"/>
                <a:gd name="connsiteY9" fmla="*/ 115887 h 336550"/>
                <a:gd name="connsiteX10" fmla="*/ 246063 w 338138"/>
                <a:gd name="connsiteY10" fmla="*/ 130175 h 336550"/>
                <a:gd name="connsiteX11" fmla="*/ 231775 w 338138"/>
                <a:gd name="connsiteY11" fmla="*/ 144463 h 336550"/>
                <a:gd name="connsiteX12" fmla="*/ 217487 w 338138"/>
                <a:gd name="connsiteY12" fmla="*/ 130175 h 336550"/>
                <a:gd name="connsiteX13" fmla="*/ 231775 w 338138"/>
                <a:gd name="connsiteY13" fmla="*/ 115887 h 336550"/>
                <a:gd name="connsiteX14" fmla="*/ 107157 w 338138"/>
                <a:gd name="connsiteY14" fmla="*/ 115887 h 336550"/>
                <a:gd name="connsiteX15" fmla="*/ 122239 w 338138"/>
                <a:gd name="connsiteY15" fmla="*/ 130175 h 336550"/>
                <a:gd name="connsiteX16" fmla="*/ 107157 w 338138"/>
                <a:gd name="connsiteY16" fmla="*/ 144463 h 336550"/>
                <a:gd name="connsiteX17" fmla="*/ 92075 w 338138"/>
                <a:gd name="connsiteY17" fmla="*/ 130175 h 336550"/>
                <a:gd name="connsiteX18" fmla="*/ 107157 w 338138"/>
                <a:gd name="connsiteY18" fmla="*/ 115887 h 336550"/>
                <a:gd name="connsiteX19" fmla="*/ 169069 w 338138"/>
                <a:gd name="connsiteY19" fmla="*/ 26987 h 336550"/>
                <a:gd name="connsiteX20" fmla="*/ 28575 w 338138"/>
                <a:gd name="connsiteY20" fmla="*/ 167481 h 336550"/>
                <a:gd name="connsiteX21" fmla="*/ 169069 w 338138"/>
                <a:gd name="connsiteY21" fmla="*/ 307975 h 336550"/>
                <a:gd name="connsiteX22" fmla="*/ 309563 w 338138"/>
                <a:gd name="connsiteY22" fmla="*/ 167481 h 336550"/>
                <a:gd name="connsiteX23" fmla="*/ 169069 w 338138"/>
                <a:gd name="connsiteY23" fmla="*/ 26987 h 336550"/>
                <a:gd name="connsiteX24" fmla="*/ 169069 w 338138"/>
                <a:gd name="connsiteY24" fmla="*/ 0 h 336550"/>
                <a:gd name="connsiteX25" fmla="*/ 338138 w 338138"/>
                <a:gd name="connsiteY25" fmla="*/ 168275 h 336550"/>
                <a:gd name="connsiteX26" fmla="*/ 169069 w 338138"/>
                <a:gd name="connsiteY26" fmla="*/ 336550 h 336550"/>
                <a:gd name="connsiteX27" fmla="*/ 0 w 338138"/>
                <a:gd name="connsiteY27" fmla="*/ 168275 h 336550"/>
                <a:gd name="connsiteX28" fmla="*/ 169069 w 338138"/>
                <a:gd name="connsiteY2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38138" h="336550">
                  <a:moveTo>
                    <a:pt x="227235" y="193733"/>
                  </a:moveTo>
                  <a:cubicBezTo>
                    <a:pt x="230695" y="193733"/>
                    <a:pt x="234320" y="195378"/>
                    <a:pt x="237615" y="198670"/>
                  </a:cubicBezTo>
                  <a:cubicBezTo>
                    <a:pt x="242888" y="203935"/>
                    <a:pt x="242888" y="213151"/>
                    <a:pt x="237615" y="218417"/>
                  </a:cubicBezTo>
                  <a:cubicBezTo>
                    <a:pt x="217843" y="236847"/>
                    <a:pt x="192796" y="246062"/>
                    <a:pt x="169069" y="246062"/>
                  </a:cubicBezTo>
                  <a:cubicBezTo>
                    <a:pt x="145341" y="246062"/>
                    <a:pt x="120295" y="236847"/>
                    <a:pt x="101841" y="218417"/>
                  </a:cubicBezTo>
                  <a:cubicBezTo>
                    <a:pt x="95250" y="213151"/>
                    <a:pt x="95250" y="203935"/>
                    <a:pt x="101841" y="198670"/>
                  </a:cubicBezTo>
                  <a:cubicBezTo>
                    <a:pt x="107114" y="193404"/>
                    <a:pt x="116341" y="193404"/>
                    <a:pt x="121614" y="198670"/>
                  </a:cubicBezTo>
                  <a:cubicBezTo>
                    <a:pt x="147978" y="224999"/>
                    <a:pt x="190160" y="224999"/>
                    <a:pt x="217843" y="198670"/>
                  </a:cubicBezTo>
                  <a:cubicBezTo>
                    <a:pt x="220479" y="195378"/>
                    <a:pt x="223774" y="193733"/>
                    <a:pt x="227235" y="193733"/>
                  </a:cubicBezTo>
                  <a:close/>
                  <a:moveTo>
                    <a:pt x="231775" y="115887"/>
                  </a:moveTo>
                  <a:cubicBezTo>
                    <a:pt x="239666" y="115887"/>
                    <a:pt x="246063" y="122284"/>
                    <a:pt x="246063" y="130175"/>
                  </a:cubicBezTo>
                  <a:cubicBezTo>
                    <a:pt x="246063" y="138066"/>
                    <a:pt x="239666" y="144463"/>
                    <a:pt x="231775" y="144463"/>
                  </a:cubicBezTo>
                  <a:cubicBezTo>
                    <a:pt x="223884" y="144463"/>
                    <a:pt x="217487" y="138066"/>
                    <a:pt x="217487" y="130175"/>
                  </a:cubicBezTo>
                  <a:cubicBezTo>
                    <a:pt x="217487" y="122284"/>
                    <a:pt x="223884" y="115887"/>
                    <a:pt x="231775" y="115887"/>
                  </a:cubicBezTo>
                  <a:close/>
                  <a:moveTo>
                    <a:pt x="107157" y="115887"/>
                  </a:moveTo>
                  <a:cubicBezTo>
                    <a:pt x="115487" y="115887"/>
                    <a:pt x="122239" y="122284"/>
                    <a:pt x="122239" y="130175"/>
                  </a:cubicBezTo>
                  <a:cubicBezTo>
                    <a:pt x="122239" y="138066"/>
                    <a:pt x="115487" y="144463"/>
                    <a:pt x="107157" y="144463"/>
                  </a:cubicBezTo>
                  <a:cubicBezTo>
                    <a:pt x="98827" y="144463"/>
                    <a:pt x="92075" y="138066"/>
                    <a:pt x="92075" y="130175"/>
                  </a:cubicBezTo>
                  <a:cubicBezTo>
                    <a:pt x="92075" y="122284"/>
                    <a:pt x="98827" y="115887"/>
                    <a:pt x="107157" y="115887"/>
                  </a:cubicBezTo>
                  <a:close/>
                  <a:moveTo>
                    <a:pt x="169069" y="26987"/>
                  </a:moveTo>
                  <a:cubicBezTo>
                    <a:pt x="91476" y="26987"/>
                    <a:pt x="28575" y="89888"/>
                    <a:pt x="28575" y="167481"/>
                  </a:cubicBezTo>
                  <a:cubicBezTo>
                    <a:pt x="28575" y="245074"/>
                    <a:pt x="91476" y="307975"/>
                    <a:pt x="169069" y="307975"/>
                  </a:cubicBezTo>
                  <a:cubicBezTo>
                    <a:pt x="246662" y="307975"/>
                    <a:pt x="309563" y="245074"/>
                    <a:pt x="309563" y="167481"/>
                  </a:cubicBezTo>
                  <a:cubicBezTo>
                    <a:pt x="309563" y="89888"/>
                    <a:pt x="246662" y="26987"/>
                    <a:pt x="169069" y="26987"/>
                  </a:cubicBezTo>
                  <a:close/>
                  <a:moveTo>
                    <a:pt x="169069" y="0"/>
                  </a:moveTo>
                  <a:cubicBezTo>
                    <a:pt x="262443" y="0"/>
                    <a:pt x="338138" y="75339"/>
                    <a:pt x="338138" y="168275"/>
                  </a:cubicBezTo>
                  <a:cubicBezTo>
                    <a:pt x="338138" y="261211"/>
                    <a:pt x="262443" y="336550"/>
                    <a:pt x="169069" y="336550"/>
                  </a:cubicBezTo>
                  <a:cubicBezTo>
                    <a:pt x="75695" y="336550"/>
                    <a:pt x="0" y="261211"/>
                    <a:pt x="0" y="168275"/>
                  </a:cubicBezTo>
                  <a:cubicBezTo>
                    <a:pt x="0" y="75339"/>
                    <a:pt x="75695" y="0"/>
                    <a:pt x="169069" y="0"/>
                  </a:cubicBezTo>
                  <a:close/>
                </a:path>
              </a:pathLst>
            </a:custGeom>
            <a:solidFill>
              <a:srgbClr val="348F6E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" name="IconShape"/>
            <p:cNvSpPr/>
            <p:nvPr/>
          </p:nvSpPr>
          <p:spPr bwMode="auto">
            <a:xfrm>
              <a:off x="7941541" y="2336857"/>
              <a:ext cx="675596" cy="672423"/>
            </a:xfrm>
            <a:custGeom>
              <a:avLst/>
              <a:gdLst>
                <a:gd name="connsiteX0" fmla="*/ 227235 w 338138"/>
                <a:gd name="connsiteY0" fmla="*/ 193733 h 336550"/>
                <a:gd name="connsiteX1" fmla="*/ 237615 w 338138"/>
                <a:gd name="connsiteY1" fmla="*/ 198670 h 336550"/>
                <a:gd name="connsiteX2" fmla="*/ 237615 w 338138"/>
                <a:gd name="connsiteY2" fmla="*/ 218417 h 336550"/>
                <a:gd name="connsiteX3" fmla="*/ 169069 w 338138"/>
                <a:gd name="connsiteY3" fmla="*/ 246062 h 336550"/>
                <a:gd name="connsiteX4" fmla="*/ 101841 w 338138"/>
                <a:gd name="connsiteY4" fmla="*/ 218417 h 336550"/>
                <a:gd name="connsiteX5" fmla="*/ 101841 w 338138"/>
                <a:gd name="connsiteY5" fmla="*/ 198670 h 336550"/>
                <a:gd name="connsiteX6" fmla="*/ 121614 w 338138"/>
                <a:gd name="connsiteY6" fmla="*/ 198670 h 336550"/>
                <a:gd name="connsiteX7" fmla="*/ 217843 w 338138"/>
                <a:gd name="connsiteY7" fmla="*/ 198670 h 336550"/>
                <a:gd name="connsiteX8" fmla="*/ 227235 w 338138"/>
                <a:gd name="connsiteY8" fmla="*/ 193733 h 336550"/>
                <a:gd name="connsiteX9" fmla="*/ 231775 w 338138"/>
                <a:gd name="connsiteY9" fmla="*/ 115887 h 336550"/>
                <a:gd name="connsiteX10" fmla="*/ 246063 w 338138"/>
                <a:gd name="connsiteY10" fmla="*/ 130175 h 336550"/>
                <a:gd name="connsiteX11" fmla="*/ 231775 w 338138"/>
                <a:gd name="connsiteY11" fmla="*/ 144463 h 336550"/>
                <a:gd name="connsiteX12" fmla="*/ 217487 w 338138"/>
                <a:gd name="connsiteY12" fmla="*/ 130175 h 336550"/>
                <a:gd name="connsiteX13" fmla="*/ 231775 w 338138"/>
                <a:gd name="connsiteY13" fmla="*/ 115887 h 336550"/>
                <a:gd name="connsiteX14" fmla="*/ 107157 w 338138"/>
                <a:gd name="connsiteY14" fmla="*/ 115887 h 336550"/>
                <a:gd name="connsiteX15" fmla="*/ 122239 w 338138"/>
                <a:gd name="connsiteY15" fmla="*/ 130175 h 336550"/>
                <a:gd name="connsiteX16" fmla="*/ 107157 w 338138"/>
                <a:gd name="connsiteY16" fmla="*/ 144463 h 336550"/>
                <a:gd name="connsiteX17" fmla="*/ 92075 w 338138"/>
                <a:gd name="connsiteY17" fmla="*/ 130175 h 336550"/>
                <a:gd name="connsiteX18" fmla="*/ 107157 w 338138"/>
                <a:gd name="connsiteY18" fmla="*/ 115887 h 336550"/>
                <a:gd name="connsiteX19" fmla="*/ 169069 w 338138"/>
                <a:gd name="connsiteY19" fmla="*/ 26987 h 336550"/>
                <a:gd name="connsiteX20" fmla="*/ 28575 w 338138"/>
                <a:gd name="connsiteY20" fmla="*/ 167481 h 336550"/>
                <a:gd name="connsiteX21" fmla="*/ 169069 w 338138"/>
                <a:gd name="connsiteY21" fmla="*/ 307975 h 336550"/>
                <a:gd name="connsiteX22" fmla="*/ 309563 w 338138"/>
                <a:gd name="connsiteY22" fmla="*/ 167481 h 336550"/>
                <a:gd name="connsiteX23" fmla="*/ 169069 w 338138"/>
                <a:gd name="connsiteY23" fmla="*/ 26987 h 336550"/>
                <a:gd name="connsiteX24" fmla="*/ 169069 w 338138"/>
                <a:gd name="connsiteY24" fmla="*/ 0 h 336550"/>
                <a:gd name="connsiteX25" fmla="*/ 338138 w 338138"/>
                <a:gd name="connsiteY25" fmla="*/ 168275 h 336550"/>
                <a:gd name="connsiteX26" fmla="*/ 169069 w 338138"/>
                <a:gd name="connsiteY26" fmla="*/ 336550 h 336550"/>
                <a:gd name="connsiteX27" fmla="*/ 0 w 338138"/>
                <a:gd name="connsiteY27" fmla="*/ 168275 h 336550"/>
                <a:gd name="connsiteX28" fmla="*/ 169069 w 338138"/>
                <a:gd name="connsiteY2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38138" h="336550">
                  <a:moveTo>
                    <a:pt x="227235" y="193733"/>
                  </a:moveTo>
                  <a:cubicBezTo>
                    <a:pt x="230695" y="193733"/>
                    <a:pt x="234320" y="195378"/>
                    <a:pt x="237615" y="198670"/>
                  </a:cubicBezTo>
                  <a:cubicBezTo>
                    <a:pt x="242888" y="203935"/>
                    <a:pt x="242888" y="213151"/>
                    <a:pt x="237615" y="218417"/>
                  </a:cubicBezTo>
                  <a:cubicBezTo>
                    <a:pt x="217843" y="236847"/>
                    <a:pt x="192796" y="246062"/>
                    <a:pt x="169069" y="246062"/>
                  </a:cubicBezTo>
                  <a:cubicBezTo>
                    <a:pt x="145341" y="246062"/>
                    <a:pt x="120295" y="236847"/>
                    <a:pt x="101841" y="218417"/>
                  </a:cubicBezTo>
                  <a:cubicBezTo>
                    <a:pt x="95250" y="213151"/>
                    <a:pt x="95250" y="203935"/>
                    <a:pt x="101841" y="198670"/>
                  </a:cubicBezTo>
                  <a:cubicBezTo>
                    <a:pt x="107114" y="193404"/>
                    <a:pt x="116341" y="193404"/>
                    <a:pt x="121614" y="198670"/>
                  </a:cubicBezTo>
                  <a:cubicBezTo>
                    <a:pt x="147978" y="224999"/>
                    <a:pt x="190160" y="224999"/>
                    <a:pt x="217843" y="198670"/>
                  </a:cubicBezTo>
                  <a:cubicBezTo>
                    <a:pt x="220479" y="195378"/>
                    <a:pt x="223774" y="193733"/>
                    <a:pt x="227235" y="193733"/>
                  </a:cubicBezTo>
                  <a:close/>
                  <a:moveTo>
                    <a:pt x="231775" y="115887"/>
                  </a:moveTo>
                  <a:cubicBezTo>
                    <a:pt x="239666" y="115887"/>
                    <a:pt x="246063" y="122284"/>
                    <a:pt x="246063" y="130175"/>
                  </a:cubicBezTo>
                  <a:cubicBezTo>
                    <a:pt x="246063" y="138066"/>
                    <a:pt x="239666" y="144463"/>
                    <a:pt x="231775" y="144463"/>
                  </a:cubicBezTo>
                  <a:cubicBezTo>
                    <a:pt x="223884" y="144463"/>
                    <a:pt x="217487" y="138066"/>
                    <a:pt x="217487" y="130175"/>
                  </a:cubicBezTo>
                  <a:cubicBezTo>
                    <a:pt x="217487" y="122284"/>
                    <a:pt x="223884" y="115887"/>
                    <a:pt x="231775" y="115887"/>
                  </a:cubicBezTo>
                  <a:close/>
                  <a:moveTo>
                    <a:pt x="107157" y="115887"/>
                  </a:moveTo>
                  <a:cubicBezTo>
                    <a:pt x="115487" y="115887"/>
                    <a:pt x="122239" y="122284"/>
                    <a:pt x="122239" y="130175"/>
                  </a:cubicBezTo>
                  <a:cubicBezTo>
                    <a:pt x="122239" y="138066"/>
                    <a:pt x="115487" y="144463"/>
                    <a:pt x="107157" y="144463"/>
                  </a:cubicBezTo>
                  <a:cubicBezTo>
                    <a:pt x="98827" y="144463"/>
                    <a:pt x="92075" y="138066"/>
                    <a:pt x="92075" y="130175"/>
                  </a:cubicBezTo>
                  <a:cubicBezTo>
                    <a:pt x="92075" y="122284"/>
                    <a:pt x="98827" y="115887"/>
                    <a:pt x="107157" y="115887"/>
                  </a:cubicBezTo>
                  <a:close/>
                  <a:moveTo>
                    <a:pt x="169069" y="26987"/>
                  </a:moveTo>
                  <a:cubicBezTo>
                    <a:pt x="91476" y="26987"/>
                    <a:pt x="28575" y="89888"/>
                    <a:pt x="28575" y="167481"/>
                  </a:cubicBezTo>
                  <a:cubicBezTo>
                    <a:pt x="28575" y="245074"/>
                    <a:pt x="91476" y="307975"/>
                    <a:pt x="169069" y="307975"/>
                  </a:cubicBezTo>
                  <a:cubicBezTo>
                    <a:pt x="246662" y="307975"/>
                    <a:pt x="309563" y="245074"/>
                    <a:pt x="309563" y="167481"/>
                  </a:cubicBezTo>
                  <a:cubicBezTo>
                    <a:pt x="309563" y="89888"/>
                    <a:pt x="246662" y="26987"/>
                    <a:pt x="169069" y="26987"/>
                  </a:cubicBezTo>
                  <a:close/>
                  <a:moveTo>
                    <a:pt x="169069" y="0"/>
                  </a:moveTo>
                  <a:cubicBezTo>
                    <a:pt x="262443" y="0"/>
                    <a:pt x="338138" y="75339"/>
                    <a:pt x="338138" y="168275"/>
                  </a:cubicBezTo>
                  <a:cubicBezTo>
                    <a:pt x="338138" y="261211"/>
                    <a:pt x="262443" y="336550"/>
                    <a:pt x="169069" y="336550"/>
                  </a:cubicBezTo>
                  <a:cubicBezTo>
                    <a:pt x="75695" y="336550"/>
                    <a:pt x="0" y="261211"/>
                    <a:pt x="0" y="168275"/>
                  </a:cubicBezTo>
                  <a:cubicBezTo>
                    <a:pt x="0" y="75339"/>
                    <a:pt x="75695" y="0"/>
                    <a:pt x="169069" y="0"/>
                  </a:cubicBezTo>
                  <a:close/>
                </a:path>
              </a:pathLst>
            </a:custGeom>
            <a:solidFill>
              <a:srgbClr val="348F6E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IconShape"/>
            <p:cNvSpPr/>
            <p:nvPr/>
          </p:nvSpPr>
          <p:spPr bwMode="auto">
            <a:xfrm>
              <a:off x="8683989" y="2336857"/>
              <a:ext cx="675596" cy="672423"/>
            </a:xfrm>
            <a:custGeom>
              <a:avLst/>
              <a:gdLst>
                <a:gd name="connsiteX0" fmla="*/ 227235 w 338138"/>
                <a:gd name="connsiteY0" fmla="*/ 193733 h 336550"/>
                <a:gd name="connsiteX1" fmla="*/ 237615 w 338138"/>
                <a:gd name="connsiteY1" fmla="*/ 198670 h 336550"/>
                <a:gd name="connsiteX2" fmla="*/ 237615 w 338138"/>
                <a:gd name="connsiteY2" fmla="*/ 218417 h 336550"/>
                <a:gd name="connsiteX3" fmla="*/ 169069 w 338138"/>
                <a:gd name="connsiteY3" fmla="*/ 246062 h 336550"/>
                <a:gd name="connsiteX4" fmla="*/ 101841 w 338138"/>
                <a:gd name="connsiteY4" fmla="*/ 218417 h 336550"/>
                <a:gd name="connsiteX5" fmla="*/ 101841 w 338138"/>
                <a:gd name="connsiteY5" fmla="*/ 198670 h 336550"/>
                <a:gd name="connsiteX6" fmla="*/ 121614 w 338138"/>
                <a:gd name="connsiteY6" fmla="*/ 198670 h 336550"/>
                <a:gd name="connsiteX7" fmla="*/ 217843 w 338138"/>
                <a:gd name="connsiteY7" fmla="*/ 198670 h 336550"/>
                <a:gd name="connsiteX8" fmla="*/ 227235 w 338138"/>
                <a:gd name="connsiteY8" fmla="*/ 193733 h 336550"/>
                <a:gd name="connsiteX9" fmla="*/ 231775 w 338138"/>
                <a:gd name="connsiteY9" fmla="*/ 115887 h 336550"/>
                <a:gd name="connsiteX10" fmla="*/ 246063 w 338138"/>
                <a:gd name="connsiteY10" fmla="*/ 130175 h 336550"/>
                <a:gd name="connsiteX11" fmla="*/ 231775 w 338138"/>
                <a:gd name="connsiteY11" fmla="*/ 144463 h 336550"/>
                <a:gd name="connsiteX12" fmla="*/ 217487 w 338138"/>
                <a:gd name="connsiteY12" fmla="*/ 130175 h 336550"/>
                <a:gd name="connsiteX13" fmla="*/ 231775 w 338138"/>
                <a:gd name="connsiteY13" fmla="*/ 115887 h 336550"/>
                <a:gd name="connsiteX14" fmla="*/ 107157 w 338138"/>
                <a:gd name="connsiteY14" fmla="*/ 115887 h 336550"/>
                <a:gd name="connsiteX15" fmla="*/ 122239 w 338138"/>
                <a:gd name="connsiteY15" fmla="*/ 130175 h 336550"/>
                <a:gd name="connsiteX16" fmla="*/ 107157 w 338138"/>
                <a:gd name="connsiteY16" fmla="*/ 144463 h 336550"/>
                <a:gd name="connsiteX17" fmla="*/ 92075 w 338138"/>
                <a:gd name="connsiteY17" fmla="*/ 130175 h 336550"/>
                <a:gd name="connsiteX18" fmla="*/ 107157 w 338138"/>
                <a:gd name="connsiteY18" fmla="*/ 115887 h 336550"/>
                <a:gd name="connsiteX19" fmla="*/ 169069 w 338138"/>
                <a:gd name="connsiteY19" fmla="*/ 26987 h 336550"/>
                <a:gd name="connsiteX20" fmla="*/ 28575 w 338138"/>
                <a:gd name="connsiteY20" fmla="*/ 167481 h 336550"/>
                <a:gd name="connsiteX21" fmla="*/ 169069 w 338138"/>
                <a:gd name="connsiteY21" fmla="*/ 307975 h 336550"/>
                <a:gd name="connsiteX22" fmla="*/ 309563 w 338138"/>
                <a:gd name="connsiteY22" fmla="*/ 167481 h 336550"/>
                <a:gd name="connsiteX23" fmla="*/ 169069 w 338138"/>
                <a:gd name="connsiteY23" fmla="*/ 26987 h 336550"/>
                <a:gd name="connsiteX24" fmla="*/ 169069 w 338138"/>
                <a:gd name="connsiteY24" fmla="*/ 0 h 336550"/>
                <a:gd name="connsiteX25" fmla="*/ 338138 w 338138"/>
                <a:gd name="connsiteY25" fmla="*/ 168275 h 336550"/>
                <a:gd name="connsiteX26" fmla="*/ 169069 w 338138"/>
                <a:gd name="connsiteY26" fmla="*/ 336550 h 336550"/>
                <a:gd name="connsiteX27" fmla="*/ 0 w 338138"/>
                <a:gd name="connsiteY27" fmla="*/ 168275 h 336550"/>
                <a:gd name="connsiteX28" fmla="*/ 169069 w 338138"/>
                <a:gd name="connsiteY2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38138" h="336550">
                  <a:moveTo>
                    <a:pt x="227235" y="193733"/>
                  </a:moveTo>
                  <a:cubicBezTo>
                    <a:pt x="230695" y="193733"/>
                    <a:pt x="234320" y="195378"/>
                    <a:pt x="237615" y="198670"/>
                  </a:cubicBezTo>
                  <a:cubicBezTo>
                    <a:pt x="242888" y="203935"/>
                    <a:pt x="242888" y="213151"/>
                    <a:pt x="237615" y="218417"/>
                  </a:cubicBezTo>
                  <a:cubicBezTo>
                    <a:pt x="217843" y="236847"/>
                    <a:pt x="192796" y="246062"/>
                    <a:pt x="169069" y="246062"/>
                  </a:cubicBezTo>
                  <a:cubicBezTo>
                    <a:pt x="145341" y="246062"/>
                    <a:pt x="120295" y="236847"/>
                    <a:pt x="101841" y="218417"/>
                  </a:cubicBezTo>
                  <a:cubicBezTo>
                    <a:pt x="95250" y="213151"/>
                    <a:pt x="95250" y="203935"/>
                    <a:pt x="101841" y="198670"/>
                  </a:cubicBezTo>
                  <a:cubicBezTo>
                    <a:pt x="107114" y="193404"/>
                    <a:pt x="116341" y="193404"/>
                    <a:pt x="121614" y="198670"/>
                  </a:cubicBezTo>
                  <a:cubicBezTo>
                    <a:pt x="147978" y="224999"/>
                    <a:pt x="190160" y="224999"/>
                    <a:pt x="217843" y="198670"/>
                  </a:cubicBezTo>
                  <a:cubicBezTo>
                    <a:pt x="220479" y="195378"/>
                    <a:pt x="223774" y="193733"/>
                    <a:pt x="227235" y="193733"/>
                  </a:cubicBezTo>
                  <a:close/>
                  <a:moveTo>
                    <a:pt x="231775" y="115887"/>
                  </a:moveTo>
                  <a:cubicBezTo>
                    <a:pt x="239666" y="115887"/>
                    <a:pt x="246063" y="122284"/>
                    <a:pt x="246063" y="130175"/>
                  </a:cubicBezTo>
                  <a:cubicBezTo>
                    <a:pt x="246063" y="138066"/>
                    <a:pt x="239666" y="144463"/>
                    <a:pt x="231775" y="144463"/>
                  </a:cubicBezTo>
                  <a:cubicBezTo>
                    <a:pt x="223884" y="144463"/>
                    <a:pt x="217487" y="138066"/>
                    <a:pt x="217487" y="130175"/>
                  </a:cubicBezTo>
                  <a:cubicBezTo>
                    <a:pt x="217487" y="122284"/>
                    <a:pt x="223884" y="115887"/>
                    <a:pt x="231775" y="115887"/>
                  </a:cubicBezTo>
                  <a:close/>
                  <a:moveTo>
                    <a:pt x="107157" y="115887"/>
                  </a:moveTo>
                  <a:cubicBezTo>
                    <a:pt x="115487" y="115887"/>
                    <a:pt x="122239" y="122284"/>
                    <a:pt x="122239" y="130175"/>
                  </a:cubicBezTo>
                  <a:cubicBezTo>
                    <a:pt x="122239" y="138066"/>
                    <a:pt x="115487" y="144463"/>
                    <a:pt x="107157" y="144463"/>
                  </a:cubicBezTo>
                  <a:cubicBezTo>
                    <a:pt x="98827" y="144463"/>
                    <a:pt x="92075" y="138066"/>
                    <a:pt x="92075" y="130175"/>
                  </a:cubicBezTo>
                  <a:cubicBezTo>
                    <a:pt x="92075" y="122284"/>
                    <a:pt x="98827" y="115887"/>
                    <a:pt x="107157" y="115887"/>
                  </a:cubicBezTo>
                  <a:close/>
                  <a:moveTo>
                    <a:pt x="169069" y="26987"/>
                  </a:moveTo>
                  <a:cubicBezTo>
                    <a:pt x="91476" y="26987"/>
                    <a:pt x="28575" y="89888"/>
                    <a:pt x="28575" y="167481"/>
                  </a:cubicBezTo>
                  <a:cubicBezTo>
                    <a:pt x="28575" y="245074"/>
                    <a:pt x="91476" y="307975"/>
                    <a:pt x="169069" y="307975"/>
                  </a:cubicBezTo>
                  <a:cubicBezTo>
                    <a:pt x="246662" y="307975"/>
                    <a:pt x="309563" y="245074"/>
                    <a:pt x="309563" y="167481"/>
                  </a:cubicBezTo>
                  <a:cubicBezTo>
                    <a:pt x="309563" y="89888"/>
                    <a:pt x="246662" y="26987"/>
                    <a:pt x="169069" y="26987"/>
                  </a:cubicBezTo>
                  <a:close/>
                  <a:moveTo>
                    <a:pt x="169069" y="0"/>
                  </a:moveTo>
                  <a:cubicBezTo>
                    <a:pt x="262443" y="0"/>
                    <a:pt x="338138" y="75339"/>
                    <a:pt x="338138" y="168275"/>
                  </a:cubicBezTo>
                  <a:cubicBezTo>
                    <a:pt x="338138" y="261211"/>
                    <a:pt x="262443" y="336550"/>
                    <a:pt x="169069" y="336550"/>
                  </a:cubicBezTo>
                  <a:cubicBezTo>
                    <a:pt x="75695" y="336550"/>
                    <a:pt x="0" y="261211"/>
                    <a:pt x="0" y="168275"/>
                  </a:cubicBezTo>
                  <a:cubicBezTo>
                    <a:pt x="0" y="75339"/>
                    <a:pt x="75695" y="0"/>
                    <a:pt x="169069" y="0"/>
                  </a:cubicBezTo>
                  <a:close/>
                </a:path>
              </a:pathLst>
            </a:custGeom>
            <a:solidFill>
              <a:srgbClr val="348F6E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IconShape"/>
            <p:cNvSpPr/>
            <p:nvPr/>
          </p:nvSpPr>
          <p:spPr bwMode="auto">
            <a:xfrm>
              <a:off x="6456644" y="3215509"/>
              <a:ext cx="675596" cy="672423"/>
            </a:xfrm>
            <a:custGeom>
              <a:avLst/>
              <a:gdLst>
                <a:gd name="connsiteX0" fmla="*/ 227235 w 338138"/>
                <a:gd name="connsiteY0" fmla="*/ 193733 h 336550"/>
                <a:gd name="connsiteX1" fmla="*/ 237615 w 338138"/>
                <a:gd name="connsiteY1" fmla="*/ 198670 h 336550"/>
                <a:gd name="connsiteX2" fmla="*/ 237615 w 338138"/>
                <a:gd name="connsiteY2" fmla="*/ 218417 h 336550"/>
                <a:gd name="connsiteX3" fmla="*/ 169069 w 338138"/>
                <a:gd name="connsiteY3" fmla="*/ 246062 h 336550"/>
                <a:gd name="connsiteX4" fmla="*/ 101841 w 338138"/>
                <a:gd name="connsiteY4" fmla="*/ 218417 h 336550"/>
                <a:gd name="connsiteX5" fmla="*/ 101841 w 338138"/>
                <a:gd name="connsiteY5" fmla="*/ 198670 h 336550"/>
                <a:gd name="connsiteX6" fmla="*/ 121614 w 338138"/>
                <a:gd name="connsiteY6" fmla="*/ 198670 h 336550"/>
                <a:gd name="connsiteX7" fmla="*/ 217843 w 338138"/>
                <a:gd name="connsiteY7" fmla="*/ 198670 h 336550"/>
                <a:gd name="connsiteX8" fmla="*/ 227235 w 338138"/>
                <a:gd name="connsiteY8" fmla="*/ 193733 h 336550"/>
                <a:gd name="connsiteX9" fmla="*/ 231775 w 338138"/>
                <a:gd name="connsiteY9" fmla="*/ 115887 h 336550"/>
                <a:gd name="connsiteX10" fmla="*/ 246063 w 338138"/>
                <a:gd name="connsiteY10" fmla="*/ 130175 h 336550"/>
                <a:gd name="connsiteX11" fmla="*/ 231775 w 338138"/>
                <a:gd name="connsiteY11" fmla="*/ 144463 h 336550"/>
                <a:gd name="connsiteX12" fmla="*/ 217487 w 338138"/>
                <a:gd name="connsiteY12" fmla="*/ 130175 h 336550"/>
                <a:gd name="connsiteX13" fmla="*/ 231775 w 338138"/>
                <a:gd name="connsiteY13" fmla="*/ 115887 h 336550"/>
                <a:gd name="connsiteX14" fmla="*/ 107157 w 338138"/>
                <a:gd name="connsiteY14" fmla="*/ 115887 h 336550"/>
                <a:gd name="connsiteX15" fmla="*/ 122239 w 338138"/>
                <a:gd name="connsiteY15" fmla="*/ 130175 h 336550"/>
                <a:gd name="connsiteX16" fmla="*/ 107157 w 338138"/>
                <a:gd name="connsiteY16" fmla="*/ 144463 h 336550"/>
                <a:gd name="connsiteX17" fmla="*/ 92075 w 338138"/>
                <a:gd name="connsiteY17" fmla="*/ 130175 h 336550"/>
                <a:gd name="connsiteX18" fmla="*/ 107157 w 338138"/>
                <a:gd name="connsiteY18" fmla="*/ 115887 h 336550"/>
                <a:gd name="connsiteX19" fmla="*/ 169069 w 338138"/>
                <a:gd name="connsiteY19" fmla="*/ 26987 h 336550"/>
                <a:gd name="connsiteX20" fmla="*/ 28575 w 338138"/>
                <a:gd name="connsiteY20" fmla="*/ 167481 h 336550"/>
                <a:gd name="connsiteX21" fmla="*/ 169069 w 338138"/>
                <a:gd name="connsiteY21" fmla="*/ 307975 h 336550"/>
                <a:gd name="connsiteX22" fmla="*/ 309563 w 338138"/>
                <a:gd name="connsiteY22" fmla="*/ 167481 h 336550"/>
                <a:gd name="connsiteX23" fmla="*/ 169069 w 338138"/>
                <a:gd name="connsiteY23" fmla="*/ 26987 h 336550"/>
                <a:gd name="connsiteX24" fmla="*/ 169069 w 338138"/>
                <a:gd name="connsiteY24" fmla="*/ 0 h 336550"/>
                <a:gd name="connsiteX25" fmla="*/ 338138 w 338138"/>
                <a:gd name="connsiteY25" fmla="*/ 168275 h 336550"/>
                <a:gd name="connsiteX26" fmla="*/ 169069 w 338138"/>
                <a:gd name="connsiteY26" fmla="*/ 336550 h 336550"/>
                <a:gd name="connsiteX27" fmla="*/ 0 w 338138"/>
                <a:gd name="connsiteY27" fmla="*/ 168275 h 336550"/>
                <a:gd name="connsiteX28" fmla="*/ 169069 w 338138"/>
                <a:gd name="connsiteY2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38138" h="336550">
                  <a:moveTo>
                    <a:pt x="227235" y="193733"/>
                  </a:moveTo>
                  <a:cubicBezTo>
                    <a:pt x="230695" y="193733"/>
                    <a:pt x="234320" y="195378"/>
                    <a:pt x="237615" y="198670"/>
                  </a:cubicBezTo>
                  <a:cubicBezTo>
                    <a:pt x="242888" y="203935"/>
                    <a:pt x="242888" y="213151"/>
                    <a:pt x="237615" y="218417"/>
                  </a:cubicBezTo>
                  <a:cubicBezTo>
                    <a:pt x="217843" y="236847"/>
                    <a:pt x="192796" y="246062"/>
                    <a:pt x="169069" y="246062"/>
                  </a:cubicBezTo>
                  <a:cubicBezTo>
                    <a:pt x="145341" y="246062"/>
                    <a:pt x="120295" y="236847"/>
                    <a:pt x="101841" y="218417"/>
                  </a:cubicBezTo>
                  <a:cubicBezTo>
                    <a:pt x="95250" y="213151"/>
                    <a:pt x="95250" y="203935"/>
                    <a:pt x="101841" y="198670"/>
                  </a:cubicBezTo>
                  <a:cubicBezTo>
                    <a:pt x="107114" y="193404"/>
                    <a:pt x="116341" y="193404"/>
                    <a:pt x="121614" y="198670"/>
                  </a:cubicBezTo>
                  <a:cubicBezTo>
                    <a:pt x="147978" y="224999"/>
                    <a:pt x="190160" y="224999"/>
                    <a:pt x="217843" y="198670"/>
                  </a:cubicBezTo>
                  <a:cubicBezTo>
                    <a:pt x="220479" y="195378"/>
                    <a:pt x="223774" y="193733"/>
                    <a:pt x="227235" y="193733"/>
                  </a:cubicBezTo>
                  <a:close/>
                  <a:moveTo>
                    <a:pt x="231775" y="115887"/>
                  </a:moveTo>
                  <a:cubicBezTo>
                    <a:pt x="239666" y="115887"/>
                    <a:pt x="246063" y="122284"/>
                    <a:pt x="246063" y="130175"/>
                  </a:cubicBezTo>
                  <a:cubicBezTo>
                    <a:pt x="246063" y="138066"/>
                    <a:pt x="239666" y="144463"/>
                    <a:pt x="231775" y="144463"/>
                  </a:cubicBezTo>
                  <a:cubicBezTo>
                    <a:pt x="223884" y="144463"/>
                    <a:pt x="217487" y="138066"/>
                    <a:pt x="217487" y="130175"/>
                  </a:cubicBezTo>
                  <a:cubicBezTo>
                    <a:pt x="217487" y="122284"/>
                    <a:pt x="223884" y="115887"/>
                    <a:pt x="231775" y="115887"/>
                  </a:cubicBezTo>
                  <a:close/>
                  <a:moveTo>
                    <a:pt x="107157" y="115887"/>
                  </a:moveTo>
                  <a:cubicBezTo>
                    <a:pt x="115487" y="115887"/>
                    <a:pt x="122239" y="122284"/>
                    <a:pt x="122239" y="130175"/>
                  </a:cubicBezTo>
                  <a:cubicBezTo>
                    <a:pt x="122239" y="138066"/>
                    <a:pt x="115487" y="144463"/>
                    <a:pt x="107157" y="144463"/>
                  </a:cubicBezTo>
                  <a:cubicBezTo>
                    <a:pt x="98827" y="144463"/>
                    <a:pt x="92075" y="138066"/>
                    <a:pt x="92075" y="130175"/>
                  </a:cubicBezTo>
                  <a:cubicBezTo>
                    <a:pt x="92075" y="122284"/>
                    <a:pt x="98827" y="115887"/>
                    <a:pt x="107157" y="115887"/>
                  </a:cubicBezTo>
                  <a:close/>
                  <a:moveTo>
                    <a:pt x="169069" y="26987"/>
                  </a:moveTo>
                  <a:cubicBezTo>
                    <a:pt x="91476" y="26987"/>
                    <a:pt x="28575" y="89888"/>
                    <a:pt x="28575" y="167481"/>
                  </a:cubicBezTo>
                  <a:cubicBezTo>
                    <a:pt x="28575" y="245074"/>
                    <a:pt x="91476" y="307975"/>
                    <a:pt x="169069" y="307975"/>
                  </a:cubicBezTo>
                  <a:cubicBezTo>
                    <a:pt x="246662" y="307975"/>
                    <a:pt x="309563" y="245074"/>
                    <a:pt x="309563" y="167481"/>
                  </a:cubicBezTo>
                  <a:cubicBezTo>
                    <a:pt x="309563" y="89888"/>
                    <a:pt x="246662" y="26987"/>
                    <a:pt x="169069" y="26987"/>
                  </a:cubicBezTo>
                  <a:close/>
                  <a:moveTo>
                    <a:pt x="169069" y="0"/>
                  </a:moveTo>
                  <a:cubicBezTo>
                    <a:pt x="262443" y="0"/>
                    <a:pt x="338138" y="75339"/>
                    <a:pt x="338138" y="168275"/>
                  </a:cubicBezTo>
                  <a:cubicBezTo>
                    <a:pt x="338138" y="261211"/>
                    <a:pt x="262443" y="336550"/>
                    <a:pt x="169069" y="336550"/>
                  </a:cubicBezTo>
                  <a:cubicBezTo>
                    <a:pt x="75695" y="336550"/>
                    <a:pt x="0" y="261211"/>
                    <a:pt x="0" y="168275"/>
                  </a:cubicBezTo>
                  <a:cubicBezTo>
                    <a:pt x="0" y="75339"/>
                    <a:pt x="75695" y="0"/>
                    <a:pt x="169069" y="0"/>
                  </a:cubicBezTo>
                  <a:close/>
                </a:path>
              </a:pathLst>
            </a:custGeom>
            <a:solidFill>
              <a:srgbClr val="348F6E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IconShape"/>
            <p:cNvSpPr/>
            <p:nvPr/>
          </p:nvSpPr>
          <p:spPr bwMode="auto">
            <a:xfrm>
              <a:off x="8683988" y="3221978"/>
              <a:ext cx="675596" cy="672423"/>
            </a:xfrm>
            <a:custGeom>
              <a:avLst/>
              <a:gdLst>
                <a:gd name="connsiteX0" fmla="*/ 227235 w 338138"/>
                <a:gd name="connsiteY0" fmla="*/ 193733 h 336550"/>
                <a:gd name="connsiteX1" fmla="*/ 237615 w 338138"/>
                <a:gd name="connsiteY1" fmla="*/ 198670 h 336550"/>
                <a:gd name="connsiteX2" fmla="*/ 237615 w 338138"/>
                <a:gd name="connsiteY2" fmla="*/ 218417 h 336550"/>
                <a:gd name="connsiteX3" fmla="*/ 169069 w 338138"/>
                <a:gd name="connsiteY3" fmla="*/ 246062 h 336550"/>
                <a:gd name="connsiteX4" fmla="*/ 101841 w 338138"/>
                <a:gd name="connsiteY4" fmla="*/ 218417 h 336550"/>
                <a:gd name="connsiteX5" fmla="*/ 101841 w 338138"/>
                <a:gd name="connsiteY5" fmla="*/ 198670 h 336550"/>
                <a:gd name="connsiteX6" fmla="*/ 121614 w 338138"/>
                <a:gd name="connsiteY6" fmla="*/ 198670 h 336550"/>
                <a:gd name="connsiteX7" fmla="*/ 217843 w 338138"/>
                <a:gd name="connsiteY7" fmla="*/ 198670 h 336550"/>
                <a:gd name="connsiteX8" fmla="*/ 227235 w 338138"/>
                <a:gd name="connsiteY8" fmla="*/ 193733 h 336550"/>
                <a:gd name="connsiteX9" fmla="*/ 231775 w 338138"/>
                <a:gd name="connsiteY9" fmla="*/ 115887 h 336550"/>
                <a:gd name="connsiteX10" fmla="*/ 246063 w 338138"/>
                <a:gd name="connsiteY10" fmla="*/ 130175 h 336550"/>
                <a:gd name="connsiteX11" fmla="*/ 231775 w 338138"/>
                <a:gd name="connsiteY11" fmla="*/ 144463 h 336550"/>
                <a:gd name="connsiteX12" fmla="*/ 217487 w 338138"/>
                <a:gd name="connsiteY12" fmla="*/ 130175 h 336550"/>
                <a:gd name="connsiteX13" fmla="*/ 231775 w 338138"/>
                <a:gd name="connsiteY13" fmla="*/ 115887 h 336550"/>
                <a:gd name="connsiteX14" fmla="*/ 107157 w 338138"/>
                <a:gd name="connsiteY14" fmla="*/ 115887 h 336550"/>
                <a:gd name="connsiteX15" fmla="*/ 122239 w 338138"/>
                <a:gd name="connsiteY15" fmla="*/ 130175 h 336550"/>
                <a:gd name="connsiteX16" fmla="*/ 107157 w 338138"/>
                <a:gd name="connsiteY16" fmla="*/ 144463 h 336550"/>
                <a:gd name="connsiteX17" fmla="*/ 92075 w 338138"/>
                <a:gd name="connsiteY17" fmla="*/ 130175 h 336550"/>
                <a:gd name="connsiteX18" fmla="*/ 107157 w 338138"/>
                <a:gd name="connsiteY18" fmla="*/ 115887 h 336550"/>
                <a:gd name="connsiteX19" fmla="*/ 169069 w 338138"/>
                <a:gd name="connsiteY19" fmla="*/ 26987 h 336550"/>
                <a:gd name="connsiteX20" fmla="*/ 28575 w 338138"/>
                <a:gd name="connsiteY20" fmla="*/ 167481 h 336550"/>
                <a:gd name="connsiteX21" fmla="*/ 169069 w 338138"/>
                <a:gd name="connsiteY21" fmla="*/ 307975 h 336550"/>
                <a:gd name="connsiteX22" fmla="*/ 309563 w 338138"/>
                <a:gd name="connsiteY22" fmla="*/ 167481 h 336550"/>
                <a:gd name="connsiteX23" fmla="*/ 169069 w 338138"/>
                <a:gd name="connsiteY23" fmla="*/ 26987 h 336550"/>
                <a:gd name="connsiteX24" fmla="*/ 169069 w 338138"/>
                <a:gd name="connsiteY24" fmla="*/ 0 h 336550"/>
                <a:gd name="connsiteX25" fmla="*/ 338138 w 338138"/>
                <a:gd name="connsiteY25" fmla="*/ 168275 h 336550"/>
                <a:gd name="connsiteX26" fmla="*/ 169069 w 338138"/>
                <a:gd name="connsiteY26" fmla="*/ 336550 h 336550"/>
                <a:gd name="connsiteX27" fmla="*/ 0 w 338138"/>
                <a:gd name="connsiteY27" fmla="*/ 168275 h 336550"/>
                <a:gd name="connsiteX28" fmla="*/ 169069 w 338138"/>
                <a:gd name="connsiteY2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38138" h="336550">
                  <a:moveTo>
                    <a:pt x="227235" y="193733"/>
                  </a:moveTo>
                  <a:cubicBezTo>
                    <a:pt x="230695" y="193733"/>
                    <a:pt x="234320" y="195378"/>
                    <a:pt x="237615" y="198670"/>
                  </a:cubicBezTo>
                  <a:cubicBezTo>
                    <a:pt x="242888" y="203935"/>
                    <a:pt x="242888" y="213151"/>
                    <a:pt x="237615" y="218417"/>
                  </a:cubicBezTo>
                  <a:cubicBezTo>
                    <a:pt x="217843" y="236847"/>
                    <a:pt x="192796" y="246062"/>
                    <a:pt x="169069" y="246062"/>
                  </a:cubicBezTo>
                  <a:cubicBezTo>
                    <a:pt x="145341" y="246062"/>
                    <a:pt x="120295" y="236847"/>
                    <a:pt x="101841" y="218417"/>
                  </a:cubicBezTo>
                  <a:cubicBezTo>
                    <a:pt x="95250" y="213151"/>
                    <a:pt x="95250" y="203935"/>
                    <a:pt x="101841" y="198670"/>
                  </a:cubicBezTo>
                  <a:cubicBezTo>
                    <a:pt x="107114" y="193404"/>
                    <a:pt x="116341" y="193404"/>
                    <a:pt x="121614" y="198670"/>
                  </a:cubicBezTo>
                  <a:cubicBezTo>
                    <a:pt x="147978" y="224999"/>
                    <a:pt x="190160" y="224999"/>
                    <a:pt x="217843" y="198670"/>
                  </a:cubicBezTo>
                  <a:cubicBezTo>
                    <a:pt x="220479" y="195378"/>
                    <a:pt x="223774" y="193733"/>
                    <a:pt x="227235" y="193733"/>
                  </a:cubicBezTo>
                  <a:close/>
                  <a:moveTo>
                    <a:pt x="231775" y="115887"/>
                  </a:moveTo>
                  <a:cubicBezTo>
                    <a:pt x="239666" y="115887"/>
                    <a:pt x="246063" y="122284"/>
                    <a:pt x="246063" y="130175"/>
                  </a:cubicBezTo>
                  <a:cubicBezTo>
                    <a:pt x="246063" y="138066"/>
                    <a:pt x="239666" y="144463"/>
                    <a:pt x="231775" y="144463"/>
                  </a:cubicBezTo>
                  <a:cubicBezTo>
                    <a:pt x="223884" y="144463"/>
                    <a:pt x="217487" y="138066"/>
                    <a:pt x="217487" y="130175"/>
                  </a:cubicBezTo>
                  <a:cubicBezTo>
                    <a:pt x="217487" y="122284"/>
                    <a:pt x="223884" y="115887"/>
                    <a:pt x="231775" y="115887"/>
                  </a:cubicBezTo>
                  <a:close/>
                  <a:moveTo>
                    <a:pt x="107157" y="115887"/>
                  </a:moveTo>
                  <a:cubicBezTo>
                    <a:pt x="115487" y="115887"/>
                    <a:pt x="122239" y="122284"/>
                    <a:pt x="122239" y="130175"/>
                  </a:cubicBezTo>
                  <a:cubicBezTo>
                    <a:pt x="122239" y="138066"/>
                    <a:pt x="115487" y="144463"/>
                    <a:pt x="107157" y="144463"/>
                  </a:cubicBezTo>
                  <a:cubicBezTo>
                    <a:pt x="98827" y="144463"/>
                    <a:pt x="92075" y="138066"/>
                    <a:pt x="92075" y="130175"/>
                  </a:cubicBezTo>
                  <a:cubicBezTo>
                    <a:pt x="92075" y="122284"/>
                    <a:pt x="98827" y="115887"/>
                    <a:pt x="107157" y="115887"/>
                  </a:cubicBezTo>
                  <a:close/>
                  <a:moveTo>
                    <a:pt x="169069" y="26987"/>
                  </a:moveTo>
                  <a:cubicBezTo>
                    <a:pt x="91476" y="26987"/>
                    <a:pt x="28575" y="89888"/>
                    <a:pt x="28575" y="167481"/>
                  </a:cubicBezTo>
                  <a:cubicBezTo>
                    <a:pt x="28575" y="245074"/>
                    <a:pt x="91476" y="307975"/>
                    <a:pt x="169069" y="307975"/>
                  </a:cubicBezTo>
                  <a:cubicBezTo>
                    <a:pt x="246662" y="307975"/>
                    <a:pt x="309563" y="245074"/>
                    <a:pt x="309563" y="167481"/>
                  </a:cubicBezTo>
                  <a:cubicBezTo>
                    <a:pt x="309563" y="89888"/>
                    <a:pt x="246662" y="26987"/>
                    <a:pt x="169069" y="26987"/>
                  </a:cubicBezTo>
                  <a:close/>
                  <a:moveTo>
                    <a:pt x="169069" y="0"/>
                  </a:moveTo>
                  <a:cubicBezTo>
                    <a:pt x="262443" y="0"/>
                    <a:pt x="338138" y="75339"/>
                    <a:pt x="338138" y="168275"/>
                  </a:cubicBezTo>
                  <a:cubicBezTo>
                    <a:pt x="338138" y="261211"/>
                    <a:pt x="262443" y="336550"/>
                    <a:pt x="169069" y="336550"/>
                  </a:cubicBezTo>
                  <a:cubicBezTo>
                    <a:pt x="75695" y="336550"/>
                    <a:pt x="0" y="261211"/>
                    <a:pt x="0" y="168275"/>
                  </a:cubicBezTo>
                  <a:cubicBezTo>
                    <a:pt x="0" y="75339"/>
                    <a:pt x="75695" y="0"/>
                    <a:pt x="169069" y="0"/>
                  </a:cubicBezTo>
                  <a:close/>
                </a:path>
              </a:pathLst>
            </a:custGeom>
            <a:solidFill>
              <a:srgbClr val="348F6E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1" name="IconShape"/>
            <p:cNvSpPr/>
            <p:nvPr/>
          </p:nvSpPr>
          <p:spPr bwMode="auto">
            <a:xfrm>
              <a:off x="6460530" y="4072873"/>
              <a:ext cx="675596" cy="672423"/>
            </a:xfrm>
            <a:custGeom>
              <a:avLst/>
              <a:gdLst>
                <a:gd name="connsiteX0" fmla="*/ 227235 w 338138"/>
                <a:gd name="connsiteY0" fmla="*/ 193733 h 336550"/>
                <a:gd name="connsiteX1" fmla="*/ 237615 w 338138"/>
                <a:gd name="connsiteY1" fmla="*/ 198670 h 336550"/>
                <a:gd name="connsiteX2" fmla="*/ 237615 w 338138"/>
                <a:gd name="connsiteY2" fmla="*/ 218417 h 336550"/>
                <a:gd name="connsiteX3" fmla="*/ 169069 w 338138"/>
                <a:gd name="connsiteY3" fmla="*/ 246062 h 336550"/>
                <a:gd name="connsiteX4" fmla="*/ 101841 w 338138"/>
                <a:gd name="connsiteY4" fmla="*/ 218417 h 336550"/>
                <a:gd name="connsiteX5" fmla="*/ 101841 w 338138"/>
                <a:gd name="connsiteY5" fmla="*/ 198670 h 336550"/>
                <a:gd name="connsiteX6" fmla="*/ 121614 w 338138"/>
                <a:gd name="connsiteY6" fmla="*/ 198670 h 336550"/>
                <a:gd name="connsiteX7" fmla="*/ 217843 w 338138"/>
                <a:gd name="connsiteY7" fmla="*/ 198670 h 336550"/>
                <a:gd name="connsiteX8" fmla="*/ 227235 w 338138"/>
                <a:gd name="connsiteY8" fmla="*/ 193733 h 336550"/>
                <a:gd name="connsiteX9" fmla="*/ 231775 w 338138"/>
                <a:gd name="connsiteY9" fmla="*/ 115887 h 336550"/>
                <a:gd name="connsiteX10" fmla="*/ 246063 w 338138"/>
                <a:gd name="connsiteY10" fmla="*/ 130175 h 336550"/>
                <a:gd name="connsiteX11" fmla="*/ 231775 w 338138"/>
                <a:gd name="connsiteY11" fmla="*/ 144463 h 336550"/>
                <a:gd name="connsiteX12" fmla="*/ 217487 w 338138"/>
                <a:gd name="connsiteY12" fmla="*/ 130175 h 336550"/>
                <a:gd name="connsiteX13" fmla="*/ 231775 w 338138"/>
                <a:gd name="connsiteY13" fmla="*/ 115887 h 336550"/>
                <a:gd name="connsiteX14" fmla="*/ 107157 w 338138"/>
                <a:gd name="connsiteY14" fmla="*/ 115887 h 336550"/>
                <a:gd name="connsiteX15" fmla="*/ 122239 w 338138"/>
                <a:gd name="connsiteY15" fmla="*/ 130175 h 336550"/>
                <a:gd name="connsiteX16" fmla="*/ 107157 w 338138"/>
                <a:gd name="connsiteY16" fmla="*/ 144463 h 336550"/>
                <a:gd name="connsiteX17" fmla="*/ 92075 w 338138"/>
                <a:gd name="connsiteY17" fmla="*/ 130175 h 336550"/>
                <a:gd name="connsiteX18" fmla="*/ 107157 w 338138"/>
                <a:gd name="connsiteY18" fmla="*/ 115887 h 336550"/>
                <a:gd name="connsiteX19" fmla="*/ 169069 w 338138"/>
                <a:gd name="connsiteY19" fmla="*/ 26987 h 336550"/>
                <a:gd name="connsiteX20" fmla="*/ 28575 w 338138"/>
                <a:gd name="connsiteY20" fmla="*/ 167481 h 336550"/>
                <a:gd name="connsiteX21" fmla="*/ 169069 w 338138"/>
                <a:gd name="connsiteY21" fmla="*/ 307975 h 336550"/>
                <a:gd name="connsiteX22" fmla="*/ 309563 w 338138"/>
                <a:gd name="connsiteY22" fmla="*/ 167481 h 336550"/>
                <a:gd name="connsiteX23" fmla="*/ 169069 w 338138"/>
                <a:gd name="connsiteY23" fmla="*/ 26987 h 336550"/>
                <a:gd name="connsiteX24" fmla="*/ 169069 w 338138"/>
                <a:gd name="connsiteY24" fmla="*/ 0 h 336550"/>
                <a:gd name="connsiteX25" fmla="*/ 338138 w 338138"/>
                <a:gd name="connsiteY25" fmla="*/ 168275 h 336550"/>
                <a:gd name="connsiteX26" fmla="*/ 169069 w 338138"/>
                <a:gd name="connsiteY26" fmla="*/ 336550 h 336550"/>
                <a:gd name="connsiteX27" fmla="*/ 0 w 338138"/>
                <a:gd name="connsiteY27" fmla="*/ 168275 h 336550"/>
                <a:gd name="connsiteX28" fmla="*/ 169069 w 338138"/>
                <a:gd name="connsiteY2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38138" h="336550">
                  <a:moveTo>
                    <a:pt x="227235" y="193733"/>
                  </a:moveTo>
                  <a:cubicBezTo>
                    <a:pt x="230695" y="193733"/>
                    <a:pt x="234320" y="195378"/>
                    <a:pt x="237615" y="198670"/>
                  </a:cubicBezTo>
                  <a:cubicBezTo>
                    <a:pt x="242888" y="203935"/>
                    <a:pt x="242888" y="213151"/>
                    <a:pt x="237615" y="218417"/>
                  </a:cubicBezTo>
                  <a:cubicBezTo>
                    <a:pt x="217843" y="236847"/>
                    <a:pt x="192796" y="246062"/>
                    <a:pt x="169069" y="246062"/>
                  </a:cubicBezTo>
                  <a:cubicBezTo>
                    <a:pt x="145341" y="246062"/>
                    <a:pt x="120295" y="236847"/>
                    <a:pt x="101841" y="218417"/>
                  </a:cubicBezTo>
                  <a:cubicBezTo>
                    <a:pt x="95250" y="213151"/>
                    <a:pt x="95250" y="203935"/>
                    <a:pt x="101841" y="198670"/>
                  </a:cubicBezTo>
                  <a:cubicBezTo>
                    <a:pt x="107114" y="193404"/>
                    <a:pt x="116341" y="193404"/>
                    <a:pt x="121614" y="198670"/>
                  </a:cubicBezTo>
                  <a:cubicBezTo>
                    <a:pt x="147978" y="224999"/>
                    <a:pt x="190160" y="224999"/>
                    <a:pt x="217843" y="198670"/>
                  </a:cubicBezTo>
                  <a:cubicBezTo>
                    <a:pt x="220479" y="195378"/>
                    <a:pt x="223774" y="193733"/>
                    <a:pt x="227235" y="193733"/>
                  </a:cubicBezTo>
                  <a:close/>
                  <a:moveTo>
                    <a:pt x="231775" y="115887"/>
                  </a:moveTo>
                  <a:cubicBezTo>
                    <a:pt x="239666" y="115887"/>
                    <a:pt x="246063" y="122284"/>
                    <a:pt x="246063" y="130175"/>
                  </a:cubicBezTo>
                  <a:cubicBezTo>
                    <a:pt x="246063" y="138066"/>
                    <a:pt x="239666" y="144463"/>
                    <a:pt x="231775" y="144463"/>
                  </a:cubicBezTo>
                  <a:cubicBezTo>
                    <a:pt x="223884" y="144463"/>
                    <a:pt x="217487" y="138066"/>
                    <a:pt x="217487" y="130175"/>
                  </a:cubicBezTo>
                  <a:cubicBezTo>
                    <a:pt x="217487" y="122284"/>
                    <a:pt x="223884" y="115887"/>
                    <a:pt x="231775" y="115887"/>
                  </a:cubicBezTo>
                  <a:close/>
                  <a:moveTo>
                    <a:pt x="107157" y="115887"/>
                  </a:moveTo>
                  <a:cubicBezTo>
                    <a:pt x="115487" y="115887"/>
                    <a:pt x="122239" y="122284"/>
                    <a:pt x="122239" y="130175"/>
                  </a:cubicBezTo>
                  <a:cubicBezTo>
                    <a:pt x="122239" y="138066"/>
                    <a:pt x="115487" y="144463"/>
                    <a:pt x="107157" y="144463"/>
                  </a:cubicBezTo>
                  <a:cubicBezTo>
                    <a:pt x="98827" y="144463"/>
                    <a:pt x="92075" y="138066"/>
                    <a:pt x="92075" y="130175"/>
                  </a:cubicBezTo>
                  <a:cubicBezTo>
                    <a:pt x="92075" y="122284"/>
                    <a:pt x="98827" y="115887"/>
                    <a:pt x="107157" y="115887"/>
                  </a:cubicBezTo>
                  <a:close/>
                  <a:moveTo>
                    <a:pt x="169069" y="26987"/>
                  </a:moveTo>
                  <a:cubicBezTo>
                    <a:pt x="91476" y="26987"/>
                    <a:pt x="28575" y="89888"/>
                    <a:pt x="28575" y="167481"/>
                  </a:cubicBezTo>
                  <a:cubicBezTo>
                    <a:pt x="28575" y="245074"/>
                    <a:pt x="91476" y="307975"/>
                    <a:pt x="169069" y="307975"/>
                  </a:cubicBezTo>
                  <a:cubicBezTo>
                    <a:pt x="246662" y="307975"/>
                    <a:pt x="309563" y="245074"/>
                    <a:pt x="309563" y="167481"/>
                  </a:cubicBezTo>
                  <a:cubicBezTo>
                    <a:pt x="309563" y="89888"/>
                    <a:pt x="246662" y="26987"/>
                    <a:pt x="169069" y="26987"/>
                  </a:cubicBezTo>
                  <a:close/>
                  <a:moveTo>
                    <a:pt x="169069" y="0"/>
                  </a:moveTo>
                  <a:cubicBezTo>
                    <a:pt x="262443" y="0"/>
                    <a:pt x="338138" y="75339"/>
                    <a:pt x="338138" y="168275"/>
                  </a:cubicBezTo>
                  <a:cubicBezTo>
                    <a:pt x="338138" y="261211"/>
                    <a:pt x="262443" y="336550"/>
                    <a:pt x="169069" y="336550"/>
                  </a:cubicBezTo>
                  <a:cubicBezTo>
                    <a:pt x="75695" y="336550"/>
                    <a:pt x="0" y="261211"/>
                    <a:pt x="0" y="168275"/>
                  </a:cubicBezTo>
                  <a:cubicBezTo>
                    <a:pt x="0" y="75339"/>
                    <a:pt x="75695" y="0"/>
                    <a:pt x="169069" y="0"/>
                  </a:cubicBezTo>
                  <a:close/>
                </a:path>
              </a:pathLst>
            </a:custGeom>
            <a:solidFill>
              <a:srgbClr val="348F6E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IconShape"/>
            <p:cNvSpPr/>
            <p:nvPr/>
          </p:nvSpPr>
          <p:spPr bwMode="auto">
            <a:xfrm>
              <a:off x="7201035" y="4072873"/>
              <a:ext cx="675596" cy="672423"/>
            </a:xfrm>
            <a:custGeom>
              <a:avLst/>
              <a:gdLst>
                <a:gd name="connsiteX0" fmla="*/ 227235 w 338138"/>
                <a:gd name="connsiteY0" fmla="*/ 193733 h 336550"/>
                <a:gd name="connsiteX1" fmla="*/ 237615 w 338138"/>
                <a:gd name="connsiteY1" fmla="*/ 198670 h 336550"/>
                <a:gd name="connsiteX2" fmla="*/ 237615 w 338138"/>
                <a:gd name="connsiteY2" fmla="*/ 218417 h 336550"/>
                <a:gd name="connsiteX3" fmla="*/ 169069 w 338138"/>
                <a:gd name="connsiteY3" fmla="*/ 246062 h 336550"/>
                <a:gd name="connsiteX4" fmla="*/ 101841 w 338138"/>
                <a:gd name="connsiteY4" fmla="*/ 218417 h 336550"/>
                <a:gd name="connsiteX5" fmla="*/ 101841 w 338138"/>
                <a:gd name="connsiteY5" fmla="*/ 198670 h 336550"/>
                <a:gd name="connsiteX6" fmla="*/ 121614 w 338138"/>
                <a:gd name="connsiteY6" fmla="*/ 198670 h 336550"/>
                <a:gd name="connsiteX7" fmla="*/ 217843 w 338138"/>
                <a:gd name="connsiteY7" fmla="*/ 198670 h 336550"/>
                <a:gd name="connsiteX8" fmla="*/ 227235 w 338138"/>
                <a:gd name="connsiteY8" fmla="*/ 193733 h 336550"/>
                <a:gd name="connsiteX9" fmla="*/ 231775 w 338138"/>
                <a:gd name="connsiteY9" fmla="*/ 115887 h 336550"/>
                <a:gd name="connsiteX10" fmla="*/ 246063 w 338138"/>
                <a:gd name="connsiteY10" fmla="*/ 130175 h 336550"/>
                <a:gd name="connsiteX11" fmla="*/ 231775 w 338138"/>
                <a:gd name="connsiteY11" fmla="*/ 144463 h 336550"/>
                <a:gd name="connsiteX12" fmla="*/ 217487 w 338138"/>
                <a:gd name="connsiteY12" fmla="*/ 130175 h 336550"/>
                <a:gd name="connsiteX13" fmla="*/ 231775 w 338138"/>
                <a:gd name="connsiteY13" fmla="*/ 115887 h 336550"/>
                <a:gd name="connsiteX14" fmla="*/ 107157 w 338138"/>
                <a:gd name="connsiteY14" fmla="*/ 115887 h 336550"/>
                <a:gd name="connsiteX15" fmla="*/ 122239 w 338138"/>
                <a:gd name="connsiteY15" fmla="*/ 130175 h 336550"/>
                <a:gd name="connsiteX16" fmla="*/ 107157 w 338138"/>
                <a:gd name="connsiteY16" fmla="*/ 144463 h 336550"/>
                <a:gd name="connsiteX17" fmla="*/ 92075 w 338138"/>
                <a:gd name="connsiteY17" fmla="*/ 130175 h 336550"/>
                <a:gd name="connsiteX18" fmla="*/ 107157 w 338138"/>
                <a:gd name="connsiteY18" fmla="*/ 115887 h 336550"/>
                <a:gd name="connsiteX19" fmla="*/ 169069 w 338138"/>
                <a:gd name="connsiteY19" fmla="*/ 26987 h 336550"/>
                <a:gd name="connsiteX20" fmla="*/ 28575 w 338138"/>
                <a:gd name="connsiteY20" fmla="*/ 167481 h 336550"/>
                <a:gd name="connsiteX21" fmla="*/ 169069 w 338138"/>
                <a:gd name="connsiteY21" fmla="*/ 307975 h 336550"/>
                <a:gd name="connsiteX22" fmla="*/ 309563 w 338138"/>
                <a:gd name="connsiteY22" fmla="*/ 167481 h 336550"/>
                <a:gd name="connsiteX23" fmla="*/ 169069 w 338138"/>
                <a:gd name="connsiteY23" fmla="*/ 26987 h 336550"/>
                <a:gd name="connsiteX24" fmla="*/ 169069 w 338138"/>
                <a:gd name="connsiteY24" fmla="*/ 0 h 336550"/>
                <a:gd name="connsiteX25" fmla="*/ 338138 w 338138"/>
                <a:gd name="connsiteY25" fmla="*/ 168275 h 336550"/>
                <a:gd name="connsiteX26" fmla="*/ 169069 w 338138"/>
                <a:gd name="connsiteY26" fmla="*/ 336550 h 336550"/>
                <a:gd name="connsiteX27" fmla="*/ 0 w 338138"/>
                <a:gd name="connsiteY27" fmla="*/ 168275 h 336550"/>
                <a:gd name="connsiteX28" fmla="*/ 169069 w 338138"/>
                <a:gd name="connsiteY2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38138" h="336550">
                  <a:moveTo>
                    <a:pt x="227235" y="193733"/>
                  </a:moveTo>
                  <a:cubicBezTo>
                    <a:pt x="230695" y="193733"/>
                    <a:pt x="234320" y="195378"/>
                    <a:pt x="237615" y="198670"/>
                  </a:cubicBezTo>
                  <a:cubicBezTo>
                    <a:pt x="242888" y="203935"/>
                    <a:pt x="242888" y="213151"/>
                    <a:pt x="237615" y="218417"/>
                  </a:cubicBezTo>
                  <a:cubicBezTo>
                    <a:pt x="217843" y="236847"/>
                    <a:pt x="192796" y="246062"/>
                    <a:pt x="169069" y="246062"/>
                  </a:cubicBezTo>
                  <a:cubicBezTo>
                    <a:pt x="145341" y="246062"/>
                    <a:pt x="120295" y="236847"/>
                    <a:pt x="101841" y="218417"/>
                  </a:cubicBezTo>
                  <a:cubicBezTo>
                    <a:pt x="95250" y="213151"/>
                    <a:pt x="95250" y="203935"/>
                    <a:pt x="101841" y="198670"/>
                  </a:cubicBezTo>
                  <a:cubicBezTo>
                    <a:pt x="107114" y="193404"/>
                    <a:pt x="116341" y="193404"/>
                    <a:pt x="121614" y="198670"/>
                  </a:cubicBezTo>
                  <a:cubicBezTo>
                    <a:pt x="147978" y="224999"/>
                    <a:pt x="190160" y="224999"/>
                    <a:pt x="217843" y="198670"/>
                  </a:cubicBezTo>
                  <a:cubicBezTo>
                    <a:pt x="220479" y="195378"/>
                    <a:pt x="223774" y="193733"/>
                    <a:pt x="227235" y="193733"/>
                  </a:cubicBezTo>
                  <a:close/>
                  <a:moveTo>
                    <a:pt x="231775" y="115887"/>
                  </a:moveTo>
                  <a:cubicBezTo>
                    <a:pt x="239666" y="115887"/>
                    <a:pt x="246063" y="122284"/>
                    <a:pt x="246063" y="130175"/>
                  </a:cubicBezTo>
                  <a:cubicBezTo>
                    <a:pt x="246063" y="138066"/>
                    <a:pt x="239666" y="144463"/>
                    <a:pt x="231775" y="144463"/>
                  </a:cubicBezTo>
                  <a:cubicBezTo>
                    <a:pt x="223884" y="144463"/>
                    <a:pt x="217487" y="138066"/>
                    <a:pt x="217487" y="130175"/>
                  </a:cubicBezTo>
                  <a:cubicBezTo>
                    <a:pt x="217487" y="122284"/>
                    <a:pt x="223884" y="115887"/>
                    <a:pt x="231775" y="115887"/>
                  </a:cubicBezTo>
                  <a:close/>
                  <a:moveTo>
                    <a:pt x="107157" y="115887"/>
                  </a:moveTo>
                  <a:cubicBezTo>
                    <a:pt x="115487" y="115887"/>
                    <a:pt x="122239" y="122284"/>
                    <a:pt x="122239" y="130175"/>
                  </a:cubicBezTo>
                  <a:cubicBezTo>
                    <a:pt x="122239" y="138066"/>
                    <a:pt x="115487" y="144463"/>
                    <a:pt x="107157" y="144463"/>
                  </a:cubicBezTo>
                  <a:cubicBezTo>
                    <a:pt x="98827" y="144463"/>
                    <a:pt x="92075" y="138066"/>
                    <a:pt x="92075" y="130175"/>
                  </a:cubicBezTo>
                  <a:cubicBezTo>
                    <a:pt x="92075" y="122284"/>
                    <a:pt x="98827" y="115887"/>
                    <a:pt x="107157" y="115887"/>
                  </a:cubicBezTo>
                  <a:close/>
                  <a:moveTo>
                    <a:pt x="169069" y="26987"/>
                  </a:moveTo>
                  <a:cubicBezTo>
                    <a:pt x="91476" y="26987"/>
                    <a:pt x="28575" y="89888"/>
                    <a:pt x="28575" y="167481"/>
                  </a:cubicBezTo>
                  <a:cubicBezTo>
                    <a:pt x="28575" y="245074"/>
                    <a:pt x="91476" y="307975"/>
                    <a:pt x="169069" y="307975"/>
                  </a:cubicBezTo>
                  <a:cubicBezTo>
                    <a:pt x="246662" y="307975"/>
                    <a:pt x="309563" y="245074"/>
                    <a:pt x="309563" y="167481"/>
                  </a:cubicBezTo>
                  <a:cubicBezTo>
                    <a:pt x="309563" y="89888"/>
                    <a:pt x="246662" y="26987"/>
                    <a:pt x="169069" y="26987"/>
                  </a:cubicBezTo>
                  <a:close/>
                  <a:moveTo>
                    <a:pt x="169069" y="0"/>
                  </a:moveTo>
                  <a:cubicBezTo>
                    <a:pt x="262443" y="0"/>
                    <a:pt x="338138" y="75339"/>
                    <a:pt x="338138" y="168275"/>
                  </a:cubicBezTo>
                  <a:cubicBezTo>
                    <a:pt x="338138" y="261211"/>
                    <a:pt x="262443" y="336550"/>
                    <a:pt x="169069" y="336550"/>
                  </a:cubicBezTo>
                  <a:cubicBezTo>
                    <a:pt x="75695" y="336550"/>
                    <a:pt x="0" y="261211"/>
                    <a:pt x="0" y="168275"/>
                  </a:cubicBezTo>
                  <a:cubicBezTo>
                    <a:pt x="0" y="75339"/>
                    <a:pt x="75695" y="0"/>
                    <a:pt x="169069" y="0"/>
                  </a:cubicBezTo>
                  <a:close/>
                </a:path>
              </a:pathLst>
            </a:custGeom>
            <a:solidFill>
              <a:srgbClr val="88D49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3" name="IconShape"/>
            <p:cNvSpPr/>
            <p:nvPr/>
          </p:nvSpPr>
          <p:spPr bwMode="auto">
            <a:xfrm>
              <a:off x="7941540" y="4072873"/>
              <a:ext cx="675596" cy="672423"/>
            </a:xfrm>
            <a:custGeom>
              <a:avLst/>
              <a:gdLst>
                <a:gd name="connsiteX0" fmla="*/ 227235 w 338138"/>
                <a:gd name="connsiteY0" fmla="*/ 193733 h 336550"/>
                <a:gd name="connsiteX1" fmla="*/ 237615 w 338138"/>
                <a:gd name="connsiteY1" fmla="*/ 198670 h 336550"/>
                <a:gd name="connsiteX2" fmla="*/ 237615 w 338138"/>
                <a:gd name="connsiteY2" fmla="*/ 218417 h 336550"/>
                <a:gd name="connsiteX3" fmla="*/ 169069 w 338138"/>
                <a:gd name="connsiteY3" fmla="*/ 246062 h 336550"/>
                <a:gd name="connsiteX4" fmla="*/ 101841 w 338138"/>
                <a:gd name="connsiteY4" fmla="*/ 218417 h 336550"/>
                <a:gd name="connsiteX5" fmla="*/ 101841 w 338138"/>
                <a:gd name="connsiteY5" fmla="*/ 198670 h 336550"/>
                <a:gd name="connsiteX6" fmla="*/ 121614 w 338138"/>
                <a:gd name="connsiteY6" fmla="*/ 198670 h 336550"/>
                <a:gd name="connsiteX7" fmla="*/ 217843 w 338138"/>
                <a:gd name="connsiteY7" fmla="*/ 198670 h 336550"/>
                <a:gd name="connsiteX8" fmla="*/ 227235 w 338138"/>
                <a:gd name="connsiteY8" fmla="*/ 193733 h 336550"/>
                <a:gd name="connsiteX9" fmla="*/ 231775 w 338138"/>
                <a:gd name="connsiteY9" fmla="*/ 115887 h 336550"/>
                <a:gd name="connsiteX10" fmla="*/ 246063 w 338138"/>
                <a:gd name="connsiteY10" fmla="*/ 130175 h 336550"/>
                <a:gd name="connsiteX11" fmla="*/ 231775 w 338138"/>
                <a:gd name="connsiteY11" fmla="*/ 144463 h 336550"/>
                <a:gd name="connsiteX12" fmla="*/ 217487 w 338138"/>
                <a:gd name="connsiteY12" fmla="*/ 130175 h 336550"/>
                <a:gd name="connsiteX13" fmla="*/ 231775 w 338138"/>
                <a:gd name="connsiteY13" fmla="*/ 115887 h 336550"/>
                <a:gd name="connsiteX14" fmla="*/ 107157 w 338138"/>
                <a:gd name="connsiteY14" fmla="*/ 115887 h 336550"/>
                <a:gd name="connsiteX15" fmla="*/ 122239 w 338138"/>
                <a:gd name="connsiteY15" fmla="*/ 130175 h 336550"/>
                <a:gd name="connsiteX16" fmla="*/ 107157 w 338138"/>
                <a:gd name="connsiteY16" fmla="*/ 144463 h 336550"/>
                <a:gd name="connsiteX17" fmla="*/ 92075 w 338138"/>
                <a:gd name="connsiteY17" fmla="*/ 130175 h 336550"/>
                <a:gd name="connsiteX18" fmla="*/ 107157 w 338138"/>
                <a:gd name="connsiteY18" fmla="*/ 115887 h 336550"/>
                <a:gd name="connsiteX19" fmla="*/ 169069 w 338138"/>
                <a:gd name="connsiteY19" fmla="*/ 26987 h 336550"/>
                <a:gd name="connsiteX20" fmla="*/ 28575 w 338138"/>
                <a:gd name="connsiteY20" fmla="*/ 167481 h 336550"/>
                <a:gd name="connsiteX21" fmla="*/ 169069 w 338138"/>
                <a:gd name="connsiteY21" fmla="*/ 307975 h 336550"/>
                <a:gd name="connsiteX22" fmla="*/ 309563 w 338138"/>
                <a:gd name="connsiteY22" fmla="*/ 167481 h 336550"/>
                <a:gd name="connsiteX23" fmla="*/ 169069 w 338138"/>
                <a:gd name="connsiteY23" fmla="*/ 26987 h 336550"/>
                <a:gd name="connsiteX24" fmla="*/ 169069 w 338138"/>
                <a:gd name="connsiteY24" fmla="*/ 0 h 336550"/>
                <a:gd name="connsiteX25" fmla="*/ 338138 w 338138"/>
                <a:gd name="connsiteY25" fmla="*/ 168275 h 336550"/>
                <a:gd name="connsiteX26" fmla="*/ 169069 w 338138"/>
                <a:gd name="connsiteY26" fmla="*/ 336550 h 336550"/>
                <a:gd name="connsiteX27" fmla="*/ 0 w 338138"/>
                <a:gd name="connsiteY27" fmla="*/ 168275 h 336550"/>
                <a:gd name="connsiteX28" fmla="*/ 169069 w 338138"/>
                <a:gd name="connsiteY2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38138" h="336550">
                  <a:moveTo>
                    <a:pt x="227235" y="193733"/>
                  </a:moveTo>
                  <a:cubicBezTo>
                    <a:pt x="230695" y="193733"/>
                    <a:pt x="234320" y="195378"/>
                    <a:pt x="237615" y="198670"/>
                  </a:cubicBezTo>
                  <a:cubicBezTo>
                    <a:pt x="242888" y="203935"/>
                    <a:pt x="242888" y="213151"/>
                    <a:pt x="237615" y="218417"/>
                  </a:cubicBezTo>
                  <a:cubicBezTo>
                    <a:pt x="217843" y="236847"/>
                    <a:pt x="192796" y="246062"/>
                    <a:pt x="169069" y="246062"/>
                  </a:cubicBezTo>
                  <a:cubicBezTo>
                    <a:pt x="145341" y="246062"/>
                    <a:pt x="120295" y="236847"/>
                    <a:pt x="101841" y="218417"/>
                  </a:cubicBezTo>
                  <a:cubicBezTo>
                    <a:pt x="95250" y="213151"/>
                    <a:pt x="95250" y="203935"/>
                    <a:pt x="101841" y="198670"/>
                  </a:cubicBezTo>
                  <a:cubicBezTo>
                    <a:pt x="107114" y="193404"/>
                    <a:pt x="116341" y="193404"/>
                    <a:pt x="121614" y="198670"/>
                  </a:cubicBezTo>
                  <a:cubicBezTo>
                    <a:pt x="147978" y="224999"/>
                    <a:pt x="190160" y="224999"/>
                    <a:pt x="217843" y="198670"/>
                  </a:cubicBezTo>
                  <a:cubicBezTo>
                    <a:pt x="220479" y="195378"/>
                    <a:pt x="223774" y="193733"/>
                    <a:pt x="227235" y="193733"/>
                  </a:cubicBezTo>
                  <a:close/>
                  <a:moveTo>
                    <a:pt x="231775" y="115887"/>
                  </a:moveTo>
                  <a:cubicBezTo>
                    <a:pt x="239666" y="115887"/>
                    <a:pt x="246063" y="122284"/>
                    <a:pt x="246063" y="130175"/>
                  </a:cubicBezTo>
                  <a:cubicBezTo>
                    <a:pt x="246063" y="138066"/>
                    <a:pt x="239666" y="144463"/>
                    <a:pt x="231775" y="144463"/>
                  </a:cubicBezTo>
                  <a:cubicBezTo>
                    <a:pt x="223884" y="144463"/>
                    <a:pt x="217487" y="138066"/>
                    <a:pt x="217487" y="130175"/>
                  </a:cubicBezTo>
                  <a:cubicBezTo>
                    <a:pt x="217487" y="122284"/>
                    <a:pt x="223884" y="115887"/>
                    <a:pt x="231775" y="115887"/>
                  </a:cubicBezTo>
                  <a:close/>
                  <a:moveTo>
                    <a:pt x="107157" y="115887"/>
                  </a:moveTo>
                  <a:cubicBezTo>
                    <a:pt x="115487" y="115887"/>
                    <a:pt x="122239" y="122284"/>
                    <a:pt x="122239" y="130175"/>
                  </a:cubicBezTo>
                  <a:cubicBezTo>
                    <a:pt x="122239" y="138066"/>
                    <a:pt x="115487" y="144463"/>
                    <a:pt x="107157" y="144463"/>
                  </a:cubicBezTo>
                  <a:cubicBezTo>
                    <a:pt x="98827" y="144463"/>
                    <a:pt x="92075" y="138066"/>
                    <a:pt x="92075" y="130175"/>
                  </a:cubicBezTo>
                  <a:cubicBezTo>
                    <a:pt x="92075" y="122284"/>
                    <a:pt x="98827" y="115887"/>
                    <a:pt x="107157" y="115887"/>
                  </a:cubicBezTo>
                  <a:close/>
                  <a:moveTo>
                    <a:pt x="169069" y="26987"/>
                  </a:moveTo>
                  <a:cubicBezTo>
                    <a:pt x="91476" y="26987"/>
                    <a:pt x="28575" y="89888"/>
                    <a:pt x="28575" y="167481"/>
                  </a:cubicBezTo>
                  <a:cubicBezTo>
                    <a:pt x="28575" y="245074"/>
                    <a:pt x="91476" y="307975"/>
                    <a:pt x="169069" y="307975"/>
                  </a:cubicBezTo>
                  <a:cubicBezTo>
                    <a:pt x="246662" y="307975"/>
                    <a:pt x="309563" y="245074"/>
                    <a:pt x="309563" y="167481"/>
                  </a:cubicBezTo>
                  <a:cubicBezTo>
                    <a:pt x="309563" y="89888"/>
                    <a:pt x="246662" y="26987"/>
                    <a:pt x="169069" y="26987"/>
                  </a:cubicBezTo>
                  <a:close/>
                  <a:moveTo>
                    <a:pt x="169069" y="0"/>
                  </a:moveTo>
                  <a:cubicBezTo>
                    <a:pt x="262443" y="0"/>
                    <a:pt x="338138" y="75339"/>
                    <a:pt x="338138" y="168275"/>
                  </a:cubicBezTo>
                  <a:cubicBezTo>
                    <a:pt x="338138" y="261211"/>
                    <a:pt x="262443" y="336550"/>
                    <a:pt x="169069" y="336550"/>
                  </a:cubicBezTo>
                  <a:cubicBezTo>
                    <a:pt x="75695" y="336550"/>
                    <a:pt x="0" y="261211"/>
                    <a:pt x="0" y="168275"/>
                  </a:cubicBezTo>
                  <a:cubicBezTo>
                    <a:pt x="0" y="75339"/>
                    <a:pt x="75695" y="0"/>
                    <a:pt x="169069" y="0"/>
                  </a:cubicBezTo>
                  <a:close/>
                </a:path>
              </a:pathLst>
            </a:custGeom>
            <a:solidFill>
              <a:schemeClr val="lt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IconShape"/>
            <p:cNvSpPr/>
            <p:nvPr/>
          </p:nvSpPr>
          <p:spPr bwMode="auto">
            <a:xfrm>
              <a:off x="8689785" y="4072873"/>
              <a:ext cx="675596" cy="672423"/>
            </a:xfrm>
            <a:custGeom>
              <a:avLst/>
              <a:gdLst>
                <a:gd name="connsiteX0" fmla="*/ 227235 w 338138"/>
                <a:gd name="connsiteY0" fmla="*/ 193733 h 336550"/>
                <a:gd name="connsiteX1" fmla="*/ 237615 w 338138"/>
                <a:gd name="connsiteY1" fmla="*/ 198670 h 336550"/>
                <a:gd name="connsiteX2" fmla="*/ 237615 w 338138"/>
                <a:gd name="connsiteY2" fmla="*/ 218417 h 336550"/>
                <a:gd name="connsiteX3" fmla="*/ 169069 w 338138"/>
                <a:gd name="connsiteY3" fmla="*/ 246062 h 336550"/>
                <a:gd name="connsiteX4" fmla="*/ 101841 w 338138"/>
                <a:gd name="connsiteY4" fmla="*/ 218417 h 336550"/>
                <a:gd name="connsiteX5" fmla="*/ 101841 w 338138"/>
                <a:gd name="connsiteY5" fmla="*/ 198670 h 336550"/>
                <a:gd name="connsiteX6" fmla="*/ 121614 w 338138"/>
                <a:gd name="connsiteY6" fmla="*/ 198670 h 336550"/>
                <a:gd name="connsiteX7" fmla="*/ 217843 w 338138"/>
                <a:gd name="connsiteY7" fmla="*/ 198670 h 336550"/>
                <a:gd name="connsiteX8" fmla="*/ 227235 w 338138"/>
                <a:gd name="connsiteY8" fmla="*/ 193733 h 336550"/>
                <a:gd name="connsiteX9" fmla="*/ 231775 w 338138"/>
                <a:gd name="connsiteY9" fmla="*/ 115887 h 336550"/>
                <a:gd name="connsiteX10" fmla="*/ 246063 w 338138"/>
                <a:gd name="connsiteY10" fmla="*/ 130175 h 336550"/>
                <a:gd name="connsiteX11" fmla="*/ 231775 w 338138"/>
                <a:gd name="connsiteY11" fmla="*/ 144463 h 336550"/>
                <a:gd name="connsiteX12" fmla="*/ 217487 w 338138"/>
                <a:gd name="connsiteY12" fmla="*/ 130175 h 336550"/>
                <a:gd name="connsiteX13" fmla="*/ 231775 w 338138"/>
                <a:gd name="connsiteY13" fmla="*/ 115887 h 336550"/>
                <a:gd name="connsiteX14" fmla="*/ 107157 w 338138"/>
                <a:gd name="connsiteY14" fmla="*/ 115887 h 336550"/>
                <a:gd name="connsiteX15" fmla="*/ 122239 w 338138"/>
                <a:gd name="connsiteY15" fmla="*/ 130175 h 336550"/>
                <a:gd name="connsiteX16" fmla="*/ 107157 w 338138"/>
                <a:gd name="connsiteY16" fmla="*/ 144463 h 336550"/>
                <a:gd name="connsiteX17" fmla="*/ 92075 w 338138"/>
                <a:gd name="connsiteY17" fmla="*/ 130175 h 336550"/>
                <a:gd name="connsiteX18" fmla="*/ 107157 w 338138"/>
                <a:gd name="connsiteY18" fmla="*/ 115887 h 336550"/>
                <a:gd name="connsiteX19" fmla="*/ 169069 w 338138"/>
                <a:gd name="connsiteY19" fmla="*/ 26987 h 336550"/>
                <a:gd name="connsiteX20" fmla="*/ 28575 w 338138"/>
                <a:gd name="connsiteY20" fmla="*/ 167481 h 336550"/>
                <a:gd name="connsiteX21" fmla="*/ 169069 w 338138"/>
                <a:gd name="connsiteY21" fmla="*/ 307975 h 336550"/>
                <a:gd name="connsiteX22" fmla="*/ 309563 w 338138"/>
                <a:gd name="connsiteY22" fmla="*/ 167481 h 336550"/>
                <a:gd name="connsiteX23" fmla="*/ 169069 w 338138"/>
                <a:gd name="connsiteY23" fmla="*/ 26987 h 336550"/>
                <a:gd name="connsiteX24" fmla="*/ 169069 w 338138"/>
                <a:gd name="connsiteY24" fmla="*/ 0 h 336550"/>
                <a:gd name="connsiteX25" fmla="*/ 338138 w 338138"/>
                <a:gd name="connsiteY25" fmla="*/ 168275 h 336550"/>
                <a:gd name="connsiteX26" fmla="*/ 169069 w 338138"/>
                <a:gd name="connsiteY26" fmla="*/ 336550 h 336550"/>
                <a:gd name="connsiteX27" fmla="*/ 0 w 338138"/>
                <a:gd name="connsiteY27" fmla="*/ 168275 h 336550"/>
                <a:gd name="connsiteX28" fmla="*/ 169069 w 338138"/>
                <a:gd name="connsiteY2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38138" h="336550">
                  <a:moveTo>
                    <a:pt x="227235" y="193733"/>
                  </a:moveTo>
                  <a:cubicBezTo>
                    <a:pt x="230695" y="193733"/>
                    <a:pt x="234320" y="195378"/>
                    <a:pt x="237615" y="198670"/>
                  </a:cubicBezTo>
                  <a:cubicBezTo>
                    <a:pt x="242888" y="203935"/>
                    <a:pt x="242888" y="213151"/>
                    <a:pt x="237615" y="218417"/>
                  </a:cubicBezTo>
                  <a:cubicBezTo>
                    <a:pt x="217843" y="236847"/>
                    <a:pt x="192796" y="246062"/>
                    <a:pt x="169069" y="246062"/>
                  </a:cubicBezTo>
                  <a:cubicBezTo>
                    <a:pt x="145341" y="246062"/>
                    <a:pt x="120295" y="236847"/>
                    <a:pt x="101841" y="218417"/>
                  </a:cubicBezTo>
                  <a:cubicBezTo>
                    <a:pt x="95250" y="213151"/>
                    <a:pt x="95250" y="203935"/>
                    <a:pt x="101841" y="198670"/>
                  </a:cubicBezTo>
                  <a:cubicBezTo>
                    <a:pt x="107114" y="193404"/>
                    <a:pt x="116341" y="193404"/>
                    <a:pt x="121614" y="198670"/>
                  </a:cubicBezTo>
                  <a:cubicBezTo>
                    <a:pt x="147978" y="224999"/>
                    <a:pt x="190160" y="224999"/>
                    <a:pt x="217843" y="198670"/>
                  </a:cubicBezTo>
                  <a:cubicBezTo>
                    <a:pt x="220479" y="195378"/>
                    <a:pt x="223774" y="193733"/>
                    <a:pt x="227235" y="193733"/>
                  </a:cubicBezTo>
                  <a:close/>
                  <a:moveTo>
                    <a:pt x="231775" y="115887"/>
                  </a:moveTo>
                  <a:cubicBezTo>
                    <a:pt x="239666" y="115887"/>
                    <a:pt x="246063" y="122284"/>
                    <a:pt x="246063" y="130175"/>
                  </a:cubicBezTo>
                  <a:cubicBezTo>
                    <a:pt x="246063" y="138066"/>
                    <a:pt x="239666" y="144463"/>
                    <a:pt x="231775" y="144463"/>
                  </a:cubicBezTo>
                  <a:cubicBezTo>
                    <a:pt x="223884" y="144463"/>
                    <a:pt x="217487" y="138066"/>
                    <a:pt x="217487" y="130175"/>
                  </a:cubicBezTo>
                  <a:cubicBezTo>
                    <a:pt x="217487" y="122284"/>
                    <a:pt x="223884" y="115887"/>
                    <a:pt x="231775" y="115887"/>
                  </a:cubicBezTo>
                  <a:close/>
                  <a:moveTo>
                    <a:pt x="107157" y="115887"/>
                  </a:moveTo>
                  <a:cubicBezTo>
                    <a:pt x="115487" y="115887"/>
                    <a:pt x="122239" y="122284"/>
                    <a:pt x="122239" y="130175"/>
                  </a:cubicBezTo>
                  <a:cubicBezTo>
                    <a:pt x="122239" y="138066"/>
                    <a:pt x="115487" y="144463"/>
                    <a:pt x="107157" y="144463"/>
                  </a:cubicBezTo>
                  <a:cubicBezTo>
                    <a:pt x="98827" y="144463"/>
                    <a:pt x="92075" y="138066"/>
                    <a:pt x="92075" y="130175"/>
                  </a:cubicBezTo>
                  <a:cubicBezTo>
                    <a:pt x="92075" y="122284"/>
                    <a:pt x="98827" y="115887"/>
                    <a:pt x="107157" y="115887"/>
                  </a:cubicBezTo>
                  <a:close/>
                  <a:moveTo>
                    <a:pt x="169069" y="26987"/>
                  </a:moveTo>
                  <a:cubicBezTo>
                    <a:pt x="91476" y="26987"/>
                    <a:pt x="28575" y="89888"/>
                    <a:pt x="28575" y="167481"/>
                  </a:cubicBezTo>
                  <a:cubicBezTo>
                    <a:pt x="28575" y="245074"/>
                    <a:pt x="91476" y="307975"/>
                    <a:pt x="169069" y="307975"/>
                  </a:cubicBezTo>
                  <a:cubicBezTo>
                    <a:pt x="246662" y="307975"/>
                    <a:pt x="309563" y="245074"/>
                    <a:pt x="309563" y="167481"/>
                  </a:cubicBezTo>
                  <a:cubicBezTo>
                    <a:pt x="309563" y="89888"/>
                    <a:pt x="246662" y="26987"/>
                    <a:pt x="169069" y="26987"/>
                  </a:cubicBezTo>
                  <a:close/>
                  <a:moveTo>
                    <a:pt x="169069" y="0"/>
                  </a:moveTo>
                  <a:cubicBezTo>
                    <a:pt x="262443" y="0"/>
                    <a:pt x="338138" y="75339"/>
                    <a:pt x="338138" y="168275"/>
                  </a:cubicBezTo>
                  <a:cubicBezTo>
                    <a:pt x="338138" y="261211"/>
                    <a:pt x="262443" y="336550"/>
                    <a:pt x="169069" y="336550"/>
                  </a:cubicBezTo>
                  <a:cubicBezTo>
                    <a:pt x="75695" y="336550"/>
                    <a:pt x="0" y="261211"/>
                    <a:pt x="0" y="168275"/>
                  </a:cubicBezTo>
                  <a:cubicBezTo>
                    <a:pt x="0" y="75339"/>
                    <a:pt x="75695" y="0"/>
                    <a:pt x="169069" y="0"/>
                  </a:cubicBezTo>
                  <a:close/>
                </a:path>
              </a:pathLst>
            </a:custGeom>
            <a:solidFill>
              <a:schemeClr val="lt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ValueText"/>
            <p:cNvSpPr txBox="1"/>
            <p:nvPr/>
          </p:nvSpPr>
          <p:spPr>
            <a:xfrm>
              <a:off x="7436592" y="3220392"/>
              <a:ext cx="943043" cy="707282"/>
            </a:xfrm>
            <a:prstGeom prst="rect">
              <a:avLst/>
            </a:prstGeom>
          </p:spPr>
          <p:txBody>
            <a:bodyPr wrap="none" lIns="0" tIns="0" rIns="0" bIns="0">
              <a:prstTxWarp prst="textPlain">
                <a:avLst/>
              </a:prstTxWarp>
              <a:normAutofit/>
            </a:bodyPr>
            <a:lstStyle/>
            <a:p>
              <a:r>
                <a:rPr lang="en-US" dirty="0">
                  <a:cs typeface="+mn-ea"/>
                  <a:sym typeface="+mn-lt"/>
                </a:rPr>
                <a:t>75%</a:t>
              </a:r>
            </a:p>
          </p:txBody>
        </p:sp>
        <p:sp>
          <p:nvSpPr>
            <p:cNvPr id="16" name="CustomText"/>
            <p:cNvSpPr txBox="1"/>
            <p:nvPr/>
          </p:nvSpPr>
          <p:spPr>
            <a:xfrm flipH="1">
              <a:off x="6828725" y="1292982"/>
              <a:ext cx="2158778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72000" tIns="0" rIns="72000" bIns="0" anchor="ctr" anchorCtr="1">
              <a:normAutofit/>
            </a:bodyPr>
            <a:lstStyle/>
            <a:p>
              <a:pPr algn="ctr"/>
              <a:r>
                <a:rPr lang="en-US" altLang="zh-CN" sz="2800" dirty="0"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7" name="CustomText"/>
            <p:cNvSpPr txBox="1"/>
            <p:nvPr/>
          </p:nvSpPr>
          <p:spPr>
            <a:xfrm flipH="1">
              <a:off x="6796664" y="1789025"/>
              <a:ext cx="222289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72000" tIns="0" rIns="72000" bIns="0" anchor="ctr" anchorCtr="1">
              <a:normAutofit/>
            </a:bodyPr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Fill in the description</a:t>
              </a:r>
            </a:p>
          </p:txBody>
        </p:sp>
      </p:grpSp>
      <p:pic>
        <p:nvPicPr>
          <p:cNvPr id="21" name="图形 3" descr="20287277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68492" y="5001369"/>
            <a:ext cx="492125" cy="492125"/>
          </a:xfrm>
          <a:prstGeom prst="rect">
            <a:avLst/>
          </a:prstGeom>
        </p:spPr>
      </p:pic>
      <p:pic>
        <p:nvPicPr>
          <p:cNvPr id="22" name="图形 4" descr="20287239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89447" y="3683744"/>
            <a:ext cx="492125" cy="492125"/>
          </a:xfrm>
          <a:prstGeom prst="rect">
            <a:avLst/>
          </a:prstGeom>
        </p:spPr>
      </p:pic>
      <p:sp>
        <p:nvSpPr>
          <p:cNvPr id="23" name="Text Box 81"/>
          <p:cNvSpPr txBox="1">
            <a:spLocks noChangeArrowheads="1"/>
          </p:cNvSpPr>
          <p:nvPr/>
        </p:nvSpPr>
        <p:spPr bwMode="auto">
          <a:xfrm>
            <a:off x="7031432" y="2415649"/>
            <a:ext cx="4130040" cy="75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ED0A2"/>
                    </a:gs>
                    <a:gs pos="100000">
                      <a:srgbClr val="FFEFD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Text Box 81"/>
          <p:cNvSpPr txBox="1">
            <a:spLocks noChangeArrowheads="1"/>
          </p:cNvSpPr>
          <p:nvPr/>
        </p:nvSpPr>
        <p:spPr bwMode="auto">
          <a:xfrm>
            <a:off x="7031432" y="2155298"/>
            <a:ext cx="223292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ED0A2"/>
                    </a:gs>
                    <a:gs pos="100000">
                      <a:srgbClr val="FFEFD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CN" sz="2000" dirty="0">
                <a:solidFill>
                  <a:srgbClr val="348F6E"/>
                </a:solidFill>
                <a:cs typeface="+mn-ea"/>
                <a:sym typeface="+mn-lt"/>
              </a:rPr>
              <a:t>Add Subtitle</a:t>
            </a:r>
            <a:endParaRPr lang="zh-CN" altLang="en-US" sz="2000" dirty="0">
              <a:solidFill>
                <a:srgbClr val="348F6E"/>
              </a:solidFill>
              <a:cs typeface="+mn-ea"/>
              <a:sym typeface="+mn-lt"/>
            </a:endParaRPr>
          </a:p>
        </p:txBody>
      </p:sp>
      <p:pic>
        <p:nvPicPr>
          <p:cNvPr id="25" name="图形 13" descr="20287252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89447" y="2415649"/>
            <a:ext cx="449580" cy="449580"/>
          </a:xfrm>
          <a:prstGeom prst="rect">
            <a:avLst/>
          </a:prstGeom>
        </p:spPr>
      </p:pic>
      <p:sp>
        <p:nvSpPr>
          <p:cNvPr id="26" name="Text Box 81"/>
          <p:cNvSpPr txBox="1">
            <a:spLocks noChangeArrowheads="1"/>
          </p:cNvSpPr>
          <p:nvPr/>
        </p:nvSpPr>
        <p:spPr bwMode="auto">
          <a:xfrm>
            <a:off x="7031432" y="3690729"/>
            <a:ext cx="4130040" cy="75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ED0A2"/>
                    </a:gs>
                    <a:gs pos="100000">
                      <a:srgbClr val="FFEFD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sz="1200" b="0" i="0" u="none" strike="noStrike" cap="none" spc="0" normalizeH="0" baseline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Text Box 81"/>
          <p:cNvSpPr txBox="1">
            <a:spLocks noChangeArrowheads="1"/>
          </p:cNvSpPr>
          <p:nvPr/>
        </p:nvSpPr>
        <p:spPr bwMode="auto">
          <a:xfrm>
            <a:off x="7031432" y="3430378"/>
            <a:ext cx="223292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ED0A2"/>
                    </a:gs>
                    <a:gs pos="100000">
                      <a:srgbClr val="FFEFD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defPPr>
              <a:defRPr lang="zh-CN"/>
            </a:defPPr>
            <a:lvl1pPr lvl="0" indent="0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348F6E"/>
                </a:solidFill>
                <a:latin typeface="优设标题黑" panose="00000500000000000000" charset="-122"/>
                <a:ea typeface="优设标题黑" panose="00000500000000000000" charset="-122"/>
              </a:defRPr>
            </a:lvl1pPr>
          </a:lstStyle>
          <a:p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Add Subtitle</a:t>
            </a:r>
            <a:endParaRPr lang="zh-CN" altLang="en-US" sz="20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Text Box 81"/>
          <p:cNvSpPr txBox="1">
            <a:spLocks noChangeArrowheads="1"/>
          </p:cNvSpPr>
          <p:nvPr/>
        </p:nvSpPr>
        <p:spPr bwMode="auto">
          <a:xfrm>
            <a:off x="7031432" y="5015339"/>
            <a:ext cx="4130040" cy="75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ED0A2"/>
                    </a:gs>
                    <a:gs pos="100000">
                      <a:srgbClr val="FFEFD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sz="1200" b="0" i="0" u="none" strike="noStrike" cap="none" spc="0" normalizeH="0" baseline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Text Box 81"/>
          <p:cNvSpPr txBox="1">
            <a:spLocks noChangeArrowheads="1"/>
          </p:cNvSpPr>
          <p:nvPr/>
        </p:nvSpPr>
        <p:spPr bwMode="auto">
          <a:xfrm>
            <a:off x="7031432" y="4754988"/>
            <a:ext cx="223292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ED0A2"/>
                    </a:gs>
                    <a:gs pos="100000">
                      <a:srgbClr val="FFEFD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defPPr>
              <a:defRPr lang="zh-CN"/>
            </a:defPPr>
            <a:lvl1pPr lvl="0" indent="0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348F6E"/>
                </a:solidFill>
                <a:latin typeface="优设标题黑" panose="00000500000000000000" charset="-122"/>
                <a:ea typeface="优设标题黑" panose="00000500000000000000" charset="-122"/>
              </a:defRPr>
            </a:lvl1pPr>
          </a:lstStyle>
          <a:p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Add Subtitle</a:t>
            </a:r>
            <a:endParaRPr lang="zh-CN" altLang="en-US" sz="20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5014499" y="548166"/>
            <a:ext cx="2198842" cy="461665"/>
            <a:chOff x="2600834" y="3490686"/>
            <a:chExt cx="2198842" cy="461665"/>
          </a:xfrm>
        </p:grpSpPr>
        <p:sp>
          <p:nvSpPr>
            <p:cNvPr id="31" name="文本框 30"/>
            <p:cNvSpPr txBox="1"/>
            <p:nvPr/>
          </p:nvSpPr>
          <p:spPr>
            <a:xfrm>
              <a:off x="2730712" y="3490686"/>
              <a:ext cx="20689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矩形: 圆角 31"/>
            <p:cNvSpPr/>
            <p:nvPr/>
          </p:nvSpPr>
          <p:spPr>
            <a:xfrm rot="5400000">
              <a:off x="2492227" y="3668227"/>
              <a:ext cx="295223" cy="78010"/>
            </a:xfrm>
            <a:prstGeom prst="roundRect">
              <a:avLst>
                <a:gd name="adj" fmla="val 50000"/>
              </a:avLst>
            </a:prstGeom>
            <a:solidFill>
              <a:srgbClr val="F794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loop-arrows_64810"/>
          <p:cNvSpPr/>
          <p:nvPr/>
        </p:nvSpPr>
        <p:spPr>
          <a:xfrm>
            <a:off x="8619168" y="3507038"/>
            <a:ext cx="493974" cy="516253"/>
          </a:xfrm>
          <a:custGeom>
            <a:avLst/>
            <a:gdLst>
              <a:gd name="connsiteX0" fmla="*/ 369334 w 584055"/>
              <a:gd name="connsiteY0" fmla="*/ 501332 h 608398"/>
              <a:gd name="connsiteX1" fmla="*/ 277162 w 584055"/>
              <a:gd name="connsiteY1" fmla="*/ 557711 h 608398"/>
              <a:gd name="connsiteX2" fmla="*/ 364610 w 584055"/>
              <a:gd name="connsiteY2" fmla="*/ 582103 h 608398"/>
              <a:gd name="connsiteX3" fmla="*/ 350554 w 584055"/>
              <a:gd name="connsiteY3" fmla="*/ 561393 h 608398"/>
              <a:gd name="connsiteX4" fmla="*/ 342143 w 584055"/>
              <a:gd name="connsiteY4" fmla="*/ 546435 h 608398"/>
              <a:gd name="connsiteX5" fmla="*/ 345830 w 584055"/>
              <a:gd name="connsiteY5" fmla="*/ 541718 h 608398"/>
              <a:gd name="connsiteX6" fmla="*/ 369334 w 584055"/>
              <a:gd name="connsiteY6" fmla="*/ 501332 h 608398"/>
              <a:gd name="connsiteX7" fmla="*/ 418185 w 584055"/>
              <a:gd name="connsiteY7" fmla="*/ 52604 h 608398"/>
              <a:gd name="connsiteX8" fmla="*/ 558286 w 584055"/>
              <a:gd name="connsiteY8" fmla="*/ 148333 h 608398"/>
              <a:gd name="connsiteX9" fmla="*/ 578103 w 584055"/>
              <a:gd name="connsiteY9" fmla="*/ 338985 h 608398"/>
              <a:gd name="connsiteX10" fmla="*/ 375901 w 584055"/>
              <a:gd name="connsiteY10" fmla="*/ 560472 h 608398"/>
              <a:gd name="connsiteX11" fmla="*/ 399405 w 584055"/>
              <a:gd name="connsiteY11" fmla="*/ 590503 h 608398"/>
              <a:gd name="connsiteX12" fmla="*/ 391916 w 584055"/>
              <a:gd name="connsiteY12" fmla="*/ 608337 h 608398"/>
              <a:gd name="connsiteX13" fmla="*/ 250893 w 584055"/>
              <a:gd name="connsiteY13" fmla="*/ 572669 h 608398"/>
              <a:gd name="connsiteX14" fmla="*/ 246169 w 584055"/>
              <a:gd name="connsiteY14" fmla="*/ 553914 h 608398"/>
              <a:gd name="connsiteX15" fmla="*/ 381547 w 584055"/>
              <a:gd name="connsiteY15" fmla="*/ 471302 h 608398"/>
              <a:gd name="connsiteX16" fmla="*/ 397561 w 584055"/>
              <a:gd name="connsiteY16" fmla="*/ 483498 h 608398"/>
              <a:gd name="connsiteX17" fmla="*/ 371292 w 584055"/>
              <a:gd name="connsiteY17" fmla="*/ 542638 h 608398"/>
              <a:gd name="connsiteX18" fmla="*/ 556443 w 584055"/>
              <a:gd name="connsiteY18" fmla="*/ 334267 h 608398"/>
              <a:gd name="connsiteX19" fmla="*/ 538584 w 584055"/>
              <a:gd name="connsiteY19" fmla="*/ 159609 h 608398"/>
              <a:gd name="connsiteX20" fmla="*/ 415420 w 584055"/>
              <a:gd name="connsiteY20" fmla="*/ 71359 h 608398"/>
              <a:gd name="connsiteX21" fmla="*/ 418185 w 584055"/>
              <a:gd name="connsiteY21" fmla="*/ 52604 h 608398"/>
              <a:gd name="connsiteX22" fmla="*/ 220793 w 584055"/>
              <a:gd name="connsiteY22" fmla="*/ 29130 h 608398"/>
              <a:gd name="connsiteX23" fmla="*/ 223559 w 584055"/>
              <a:gd name="connsiteY23" fmla="*/ 53524 h 608398"/>
              <a:gd name="connsiteX24" fmla="*/ 231164 w 584055"/>
              <a:gd name="connsiteY24" fmla="*/ 55365 h 608398"/>
              <a:gd name="connsiteX25" fmla="*/ 235772 w 584055"/>
              <a:gd name="connsiteY25" fmla="*/ 65720 h 608398"/>
              <a:gd name="connsiteX26" fmla="*/ 237731 w 584055"/>
              <a:gd name="connsiteY26" fmla="*/ 78837 h 608398"/>
              <a:gd name="connsiteX27" fmla="*/ 211345 w 584055"/>
              <a:gd name="connsiteY27" fmla="*/ 96672 h 608398"/>
              <a:gd name="connsiteX28" fmla="*/ 315737 w 584055"/>
              <a:gd name="connsiteY28" fmla="*/ 76076 h 608398"/>
              <a:gd name="connsiteX29" fmla="*/ 220793 w 584055"/>
              <a:gd name="connsiteY29" fmla="*/ 29130 h 608398"/>
              <a:gd name="connsiteX30" fmla="*/ 214226 w 584055"/>
              <a:gd name="connsiteY30" fmla="*/ 940 h 608398"/>
              <a:gd name="connsiteX31" fmla="*/ 343967 w 584055"/>
              <a:gd name="connsiteY31" fmla="*/ 69517 h 608398"/>
              <a:gd name="connsiteX32" fmla="*/ 342124 w 584055"/>
              <a:gd name="connsiteY32" fmla="*/ 86432 h 608398"/>
              <a:gd name="connsiteX33" fmla="*/ 185996 w 584055"/>
              <a:gd name="connsiteY33" fmla="*/ 112666 h 608398"/>
              <a:gd name="connsiteX34" fmla="*/ 181272 w 584055"/>
              <a:gd name="connsiteY34" fmla="*/ 94831 h 608398"/>
              <a:gd name="connsiteX35" fmla="*/ 210423 w 584055"/>
              <a:gd name="connsiteY35" fmla="*/ 74120 h 608398"/>
              <a:gd name="connsiteX36" fmla="*/ 206621 w 584055"/>
              <a:gd name="connsiteY36" fmla="*/ 67561 h 608398"/>
              <a:gd name="connsiteX37" fmla="*/ 22379 w 584055"/>
              <a:gd name="connsiteY37" fmla="*/ 274212 h 608398"/>
              <a:gd name="connsiteX38" fmla="*/ 58098 w 584055"/>
              <a:gd name="connsiteY38" fmla="*/ 449681 h 608398"/>
              <a:gd name="connsiteX39" fmla="*/ 200053 w 584055"/>
              <a:gd name="connsiteY39" fmla="*/ 554847 h 608398"/>
              <a:gd name="connsiteX40" fmla="*/ 198210 w 584055"/>
              <a:gd name="connsiteY40" fmla="*/ 570841 h 608398"/>
              <a:gd name="connsiteX41" fmla="*/ 200053 w 584055"/>
              <a:gd name="connsiteY41" fmla="*/ 46965 h 608398"/>
              <a:gd name="connsiteX42" fmla="*/ 197288 w 584055"/>
              <a:gd name="connsiteY42" fmla="*/ 11296 h 608398"/>
              <a:gd name="connsiteX43" fmla="*/ 214226 w 584055"/>
              <a:gd name="connsiteY43" fmla="*/ 940 h 608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84055" h="608398">
                <a:moveTo>
                  <a:pt x="369334" y="501332"/>
                </a:moveTo>
                <a:cubicBezTo>
                  <a:pt x="336498" y="517325"/>
                  <a:pt x="305390" y="535159"/>
                  <a:pt x="277162" y="557711"/>
                </a:cubicBezTo>
                <a:cubicBezTo>
                  <a:pt x="306311" y="567031"/>
                  <a:pt x="335461" y="575545"/>
                  <a:pt x="364610" y="582103"/>
                </a:cubicBezTo>
                <a:cubicBezTo>
                  <a:pt x="358964" y="575545"/>
                  <a:pt x="354356" y="568066"/>
                  <a:pt x="350554" y="561393"/>
                </a:cubicBezTo>
                <a:cubicBezTo>
                  <a:pt x="343065" y="561393"/>
                  <a:pt x="336498" y="553914"/>
                  <a:pt x="342143" y="546435"/>
                </a:cubicBezTo>
                <a:cubicBezTo>
                  <a:pt x="343065" y="545515"/>
                  <a:pt x="343987" y="543559"/>
                  <a:pt x="345830" y="541718"/>
                </a:cubicBezTo>
                <a:cubicBezTo>
                  <a:pt x="355278" y="528601"/>
                  <a:pt x="362767" y="515484"/>
                  <a:pt x="369334" y="501332"/>
                </a:cubicBezTo>
                <a:close/>
                <a:moveTo>
                  <a:pt x="418185" y="52604"/>
                </a:moveTo>
                <a:cubicBezTo>
                  <a:pt x="476484" y="46966"/>
                  <a:pt x="535704" y="98628"/>
                  <a:pt x="558286" y="148333"/>
                </a:cubicBezTo>
                <a:cubicBezTo>
                  <a:pt x="585592" y="207473"/>
                  <a:pt x="589394" y="276048"/>
                  <a:pt x="578103" y="338985"/>
                </a:cubicBezTo>
                <a:cubicBezTo>
                  <a:pt x="560245" y="438510"/>
                  <a:pt x="492498" y="577386"/>
                  <a:pt x="375901" y="560472"/>
                </a:cubicBezTo>
                <a:cubicBezTo>
                  <a:pt x="384427" y="570828"/>
                  <a:pt x="391916" y="583024"/>
                  <a:pt x="399405" y="590503"/>
                </a:cubicBezTo>
                <a:cubicBezTo>
                  <a:pt x="405050" y="597176"/>
                  <a:pt x="401364" y="609372"/>
                  <a:pt x="391916" y="608337"/>
                </a:cubicBezTo>
                <a:cubicBezTo>
                  <a:pt x="343065" y="602814"/>
                  <a:pt x="296979" y="587741"/>
                  <a:pt x="250893" y="572669"/>
                </a:cubicBezTo>
                <a:cubicBezTo>
                  <a:pt x="243404" y="569907"/>
                  <a:pt x="239602" y="559552"/>
                  <a:pt x="246169" y="553914"/>
                </a:cubicBezTo>
                <a:cubicBezTo>
                  <a:pt x="287531" y="520087"/>
                  <a:pt x="332696" y="492933"/>
                  <a:pt x="381547" y="471302"/>
                </a:cubicBezTo>
                <a:cubicBezTo>
                  <a:pt x="390072" y="467505"/>
                  <a:pt x="400327" y="474178"/>
                  <a:pt x="397561" y="483498"/>
                </a:cubicBezTo>
                <a:cubicBezTo>
                  <a:pt x="392838" y="505129"/>
                  <a:pt x="383505" y="524804"/>
                  <a:pt x="371292" y="542638"/>
                </a:cubicBezTo>
                <a:cubicBezTo>
                  <a:pt x="480286" y="556790"/>
                  <a:pt x="542386" y="427235"/>
                  <a:pt x="556443" y="334267"/>
                </a:cubicBezTo>
                <a:cubicBezTo>
                  <a:pt x="565890" y="276968"/>
                  <a:pt x="564853" y="212190"/>
                  <a:pt x="538584" y="159609"/>
                </a:cubicBezTo>
                <a:cubicBezTo>
                  <a:pt x="510357" y="103230"/>
                  <a:pt x="470838" y="90113"/>
                  <a:pt x="415420" y="71359"/>
                </a:cubicBezTo>
                <a:cubicBezTo>
                  <a:pt x="405050" y="67562"/>
                  <a:pt x="407931" y="53525"/>
                  <a:pt x="418185" y="52604"/>
                </a:cubicBezTo>
                <a:close/>
                <a:moveTo>
                  <a:pt x="220793" y="29130"/>
                </a:moveTo>
                <a:cubicBezTo>
                  <a:pt x="220793" y="37530"/>
                  <a:pt x="221715" y="46044"/>
                  <a:pt x="223559" y="53524"/>
                </a:cubicBezTo>
                <a:cubicBezTo>
                  <a:pt x="226439" y="53524"/>
                  <a:pt x="228283" y="54444"/>
                  <a:pt x="231164" y="55365"/>
                </a:cubicBezTo>
                <a:cubicBezTo>
                  <a:pt x="235772" y="57321"/>
                  <a:pt x="236810" y="61923"/>
                  <a:pt x="235772" y="65720"/>
                </a:cubicBezTo>
                <a:cubicBezTo>
                  <a:pt x="241418" y="66641"/>
                  <a:pt x="244299" y="75155"/>
                  <a:pt x="237731" y="78837"/>
                </a:cubicBezTo>
                <a:cubicBezTo>
                  <a:pt x="228283" y="84475"/>
                  <a:pt x="219872" y="90114"/>
                  <a:pt x="211345" y="96672"/>
                </a:cubicBezTo>
                <a:cubicBezTo>
                  <a:pt x="247064" y="100469"/>
                  <a:pt x="282784" y="90114"/>
                  <a:pt x="315737" y="76076"/>
                </a:cubicBezTo>
                <a:cubicBezTo>
                  <a:pt x="286586" y="55365"/>
                  <a:pt x="252710" y="43168"/>
                  <a:pt x="220793" y="29130"/>
                </a:cubicBezTo>
                <a:close/>
                <a:moveTo>
                  <a:pt x="214226" y="940"/>
                </a:moveTo>
                <a:cubicBezTo>
                  <a:pt x="258356" y="22572"/>
                  <a:pt x="305367" y="38450"/>
                  <a:pt x="343967" y="69517"/>
                </a:cubicBezTo>
                <a:cubicBezTo>
                  <a:pt x="349613" y="74120"/>
                  <a:pt x="347654" y="84475"/>
                  <a:pt x="342124" y="86432"/>
                </a:cubicBezTo>
                <a:cubicBezTo>
                  <a:pt x="294075" y="108869"/>
                  <a:pt x="239575" y="127739"/>
                  <a:pt x="185996" y="112666"/>
                </a:cubicBezTo>
                <a:cubicBezTo>
                  <a:pt x="178507" y="110825"/>
                  <a:pt x="174704" y="100469"/>
                  <a:pt x="181272" y="94831"/>
                </a:cubicBezTo>
                <a:cubicBezTo>
                  <a:pt x="190720" y="87352"/>
                  <a:pt x="200053" y="79758"/>
                  <a:pt x="210423" y="74120"/>
                </a:cubicBezTo>
                <a:cubicBezTo>
                  <a:pt x="208580" y="72279"/>
                  <a:pt x="207658" y="69517"/>
                  <a:pt x="206621" y="67561"/>
                </a:cubicBezTo>
                <a:cubicBezTo>
                  <a:pt x="93818" y="65720"/>
                  <a:pt x="28947" y="162372"/>
                  <a:pt x="22379" y="274212"/>
                </a:cubicBezTo>
                <a:cubicBezTo>
                  <a:pt x="18577" y="334274"/>
                  <a:pt x="28025" y="397098"/>
                  <a:pt x="58098" y="449681"/>
                </a:cubicBezTo>
                <a:cubicBezTo>
                  <a:pt x="91974" y="506982"/>
                  <a:pt x="138985" y="533331"/>
                  <a:pt x="200053" y="554847"/>
                </a:cubicBezTo>
                <a:cubicBezTo>
                  <a:pt x="208580" y="557724"/>
                  <a:pt x="208580" y="571761"/>
                  <a:pt x="198210" y="570841"/>
                </a:cubicBezTo>
                <a:cubicBezTo>
                  <a:pt x="-86622" y="546448"/>
                  <a:pt x="-45257" y="3702"/>
                  <a:pt x="200053" y="46965"/>
                </a:cubicBezTo>
                <a:cubicBezTo>
                  <a:pt x="197288" y="35689"/>
                  <a:pt x="197288" y="23492"/>
                  <a:pt x="197288" y="11296"/>
                </a:cubicBezTo>
                <a:cubicBezTo>
                  <a:pt x="197288" y="1861"/>
                  <a:pt x="206621" y="-1936"/>
                  <a:pt x="214226" y="9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417" name="envelope_223025"/>
          <p:cNvSpPr/>
          <p:nvPr/>
        </p:nvSpPr>
        <p:spPr>
          <a:xfrm>
            <a:off x="7822311" y="2890859"/>
            <a:ext cx="609685" cy="358334"/>
          </a:xfrm>
          <a:custGeom>
            <a:avLst/>
            <a:gdLst>
              <a:gd name="connsiteX0" fmla="*/ 416788 w 607639"/>
              <a:gd name="connsiteY0" fmla="*/ 183438 h 357132"/>
              <a:gd name="connsiteX1" fmla="*/ 421594 w 607639"/>
              <a:gd name="connsiteY1" fmla="*/ 187354 h 357132"/>
              <a:gd name="connsiteX2" fmla="*/ 423285 w 607639"/>
              <a:gd name="connsiteY2" fmla="*/ 204443 h 357132"/>
              <a:gd name="connsiteX3" fmla="*/ 413940 w 607639"/>
              <a:gd name="connsiteY3" fmla="*/ 208804 h 357132"/>
              <a:gd name="connsiteX4" fmla="*/ 406287 w 607639"/>
              <a:gd name="connsiteY4" fmla="*/ 206045 h 357132"/>
              <a:gd name="connsiteX5" fmla="*/ 401393 w 607639"/>
              <a:gd name="connsiteY5" fmla="*/ 202129 h 357132"/>
              <a:gd name="connsiteX6" fmla="*/ 399702 w 607639"/>
              <a:gd name="connsiteY6" fmla="*/ 185129 h 357132"/>
              <a:gd name="connsiteX7" fmla="*/ 416788 w 607639"/>
              <a:gd name="connsiteY7" fmla="*/ 183438 h 357132"/>
              <a:gd name="connsiteX8" fmla="*/ 583430 w 607639"/>
              <a:gd name="connsiteY8" fmla="*/ 35731 h 357132"/>
              <a:gd name="connsiteX9" fmla="*/ 310895 w 607639"/>
              <a:gd name="connsiteY9" fmla="*/ 231540 h 357132"/>
              <a:gd name="connsiteX10" fmla="*/ 303775 w 607639"/>
              <a:gd name="connsiteY10" fmla="*/ 233851 h 357132"/>
              <a:gd name="connsiteX11" fmla="*/ 296743 w 607639"/>
              <a:gd name="connsiteY11" fmla="*/ 231540 h 357132"/>
              <a:gd name="connsiteX12" fmla="*/ 229188 w 607639"/>
              <a:gd name="connsiteY12" fmla="*/ 183010 h 357132"/>
              <a:gd name="connsiteX13" fmla="*/ 45927 w 607639"/>
              <a:gd name="connsiteY13" fmla="*/ 332956 h 357132"/>
              <a:gd name="connsiteX14" fmla="*/ 561623 w 607639"/>
              <a:gd name="connsiteY14" fmla="*/ 332956 h 357132"/>
              <a:gd name="connsiteX15" fmla="*/ 432833 w 607639"/>
              <a:gd name="connsiteY15" fmla="*/ 227452 h 357132"/>
              <a:gd name="connsiteX16" fmla="*/ 431142 w 607639"/>
              <a:gd name="connsiteY16" fmla="*/ 210475 h 357132"/>
              <a:gd name="connsiteX17" fmla="*/ 448142 w 607639"/>
              <a:gd name="connsiteY17" fmla="*/ 208786 h 357132"/>
              <a:gd name="connsiteX18" fmla="*/ 583430 w 607639"/>
              <a:gd name="connsiteY18" fmla="*/ 319534 h 357132"/>
              <a:gd name="connsiteX19" fmla="*/ 24209 w 607639"/>
              <a:gd name="connsiteY19" fmla="*/ 35731 h 357132"/>
              <a:gd name="connsiteX20" fmla="*/ 24209 w 607639"/>
              <a:gd name="connsiteY20" fmla="*/ 319534 h 357132"/>
              <a:gd name="connsiteX21" fmla="*/ 208806 w 607639"/>
              <a:gd name="connsiteY21" fmla="*/ 168433 h 357132"/>
              <a:gd name="connsiteX22" fmla="*/ 50377 w 607639"/>
              <a:gd name="connsiteY22" fmla="*/ 24709 h 357132"/>
              <a:gd name="connsiteX23" fmla="*/ 303775 w 607639"/>
              <a:gd name="connsiteY23" fmla="*/ 206920 h 357132"/>
              <a:gd name="connsiteX24" fmla="*/ 557262 w 607639"/>
              <a:gd name="connsiteY24" fmla="*/ 24709 h 357132"/>
              <a:gd name="connsiteX25" fmla="*/ 12105 w 607639"/>
              <a:gd name="connsiteY25" fmla="*/ 0 h 357132"/>
              <a:gd name="connsiteX26" fmla="*/ 595534 w 607639"/>
              <a:gd name="connsiteY26" fmla="*/ 0 h 357132"/>
              <a:gd name="connsiteX27" fmla="*/ 595267 w 607639"/>
              <a:gd name="connsiteY27" fmla="*/ 533 h 357132"/>
              <a:gd name="connsiteX28" fmla="*/ 595534 w 607639"/>
              <a:gd name="connsiteY28" fmla="*/ 533 h 357132"/>
              <a:gd name="connsiteX29" fmla="*/ 607639 w 607639"/>
              <a:gd name="connsiteY29" fmla="*/ 12621 h 357132"/>
              <a:gd name="connsiteX30" fmla="*/ 607639 w 607639"/>
              <a:gd name="connsiteY30" fmla="*/ 345044 h 357132"/>
              <a:gd name="connsiteX31" fmla="*/ 595534 w 607639"/>
              <a:gd name="connsiteY31" fmla="*/ 357132 h 357132"/>
              <a:gd name="connsiteX32" fmla="*/ 12105 w 607639"/>
              <a:gd name="connsiteY32" fmla="*/ 357132 h 357132"/>
              <a:gd name="connsiteX33" fmla="*/ 0 w 607639"/>
              <a:gd name="connsiteY33" fmla="*/ 345044 h 357132"/>
              <a:gd name="connsiteX34" fmla="*/ 0 w 607639"/>
              <a:gd name="connsiteY34" fmla="*/ 12621 h 357132"/>
              <a:gd name="connsiteX35" fmla="*/ 12105 w 607639"/>
              <a:gd name="connsiteY35" fmla="*/ 533 h 357132"/>
              <a:gd name="connsiteX36" fmla="*/ 12550 w 607639"/>
              <a:gd name="connsiteY36" fmla="*/ 533 h 357132"/>
              <a:gd name="connsiteX37" fmla="*/ 12105 w 607639"/>
              <a:gd name="connsiteY37" fmla="*/ 0 h 357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07639" h="357132">
                <a:moveTo>
                  <a:pt x="416788" y="183438"/>
                </a:moveTo>
                <a:lnTo>
                  <a:pt x="421594" y="187354"/>
                </a:lnTo>
                <a:cubicBezTo>
                  <a:pt x="426755" y="191626"/>
                  <a:pt x="427556" y="199192"/>
                  <a:pt x="423285" y="204443"/>
                </a:cubicBezTo>
                <a:cubicBezTo>
                  <a:pt x="420882" y="207291"/>
                  <a:pt x="417411" y="208804"/>
                  <a:pt x="413940" y="208804"/>
                </a:cubicBezTo>
                <a:cubicBezTo>
                  <a:pt x="411182" y="208804"/>
                  <a:pt x="408512" y="207914"/>
                  <a:pt x="406287" y="206045"/>
                </a:cubicBezTo>
                <a:lnTo>
                  <a:pt x="401393" y="202129"/>
                </a:lnTo>
                <a:cubicBezTo>
                  <a:pt x="396231" y="197857"/>
                  <a:pt x="395519" y="190291"/>
                  <a:pt x="399702" y="185129"/>
                </a:cubicBezTo>
                <a:cubicBezTo>
                  <a:pt x="403973" y="179878"/>
                  <a:pt x="411627" y="179166"/>
                  <a:pt x="416788" y="183438"/>
                </a:cubicBezTo>
                <a:close/>
                <a:moveTo>
                  <a:pt x="583430" y="35731"/>
                </a:moveTo>
                <a:lnTo>
                  <a:pt x="310895" y="231540"/>
                </a:lnTo>
                <a:cubicBezTo>
                  <a:pt x="308759" y="233140"/>
                  <a:pt x="306267" y="233851"/>
                  <a:pt x="303775" y="233851"/>
                </a:cubicBezTo>
                <a:cubicBezTo>
                  <a:pt x="301283" y="233851"/>
                  <a:pt x="298880" y="233140"/>
                  <a:pt x="296743" y="231540"/>
                </a:cubicBezTo>
                <a:lnTo>
                  <a:pt x="229188" y="183010"/>
                </a:lnTo>
                <a:lnTo>
                  <a:pt x="45927" y="332956"/>
                </a:lnTo>
                <a:lnTo>
                  <a:pt x="561623" y="332956"/>
                </a:lnTo>
                <a:lnTo>
                  <a:pt x="432833" y="227452"/>
                </a:lnTo>
                <a:cubicBezTo>
                  <a:pt x="427581" y="223274"/>
                  <a:pt x="426869" y="215630"/>
                  <a:pt x="431142" y="210475"/>
                </a:cubicBezTo>
                <a:cubicBezTo>
                  <a:pt x="435325" y="205320"/>
                  <a:pt x="442979" y="204520"/>
                  <a:pt x="448142" y="208786"/>
                </a:cubicBezTo>
                <a:lnTo>
                  <a:pt x="583430" y="319534"/>
                </a:lnTo>
                <a:close/>
                <a:moveTo>
                  <a:pt x="24209" y="35731"/>
                </a:moveTo>
                <a:lnTo>
                  <a:pt x="24209" y="319534"/>
                </a:lnTo>
                <a:lnTo>
                  <a:pt x="208806" y="168433"/>
                </a:lnTo>
                <a:close/>
                <a:moveTo>
                  <a:pt x="50377" y="24709"/>
                </a:moveTo>
                <a:lnTo>
                  <a:pt x="303775" y="206920"/>
                </a:lnTo>
                <a:lnTo>
                  <a:pt x="557262" y="24709"/>
                </a:lnTo>
                <a:close/>
                <a:moveTo>
                  <a:pt x="12105" y="0"/>
                </a:moveTo>
                <a:lnTo>
                  <a:pt x="595534" y="0"/>
                </a:lnTo>
                <a:cubicBezTo>
                  <a:pt x="595534" y="0"/>
                  <a:pt x="595445" y="267"/>
                  <a:pt x="595267" y="533"/>
                </a:cubicBezTo>
                <a:lnTo>
                  <a:pt x="595534" y="533"/>
                </a:lnTo>
                <a:cubicBezTo>
                  <a:pt x="602210" y="533"/>
                  <a:pt x="607639" y="5955"/>
                  <a:pt x="607639" y="12621"/>
                </a:cubicBezTo>
                <a:lnTo>
                  <a:pt x="607639" y="345044"/>
                </a:lnTo>
                <a:cubicBezTo>
                  <a:pt x="607639" y="351710"/>
                  <a:pt x="602210" y="357132"/>
                  <a:pt x="595534" y="357132"/>
                </a:cubicBezTo>
                <a:lnTo>
                  <a:pt x="12105" y="357132"/>
                </a:lnTo>
                <a:cubicBezTo>
                  <a:pt x="5429" y="357132"/>
                  <a:pt x="0" y="351710"/>
                  <a:pt x="0" y="345044"/>
                </a:cubicBezTo>
                <a:lnTo>
                  <a:pt x="0" y="12621"/>
                </a:lnTo>
                <a:cubicBezTo>
                  <a:pt x="0" y="5955"/>
                  <a:pt x="5429" y="533"/>
                  <a:pt x="12105" y="533"/>
                </a:cubicBezTo>
                <a:lnTo>
                  <a:pt x="12550" y="533"/>
                </a:lnTo>
                <a:cubicBezTo>
                  <a:pt x="12283" y="267"/>
                  <a:pt x="12105" y="0"/>
                  <a:pt x="1210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418" name="abstract-christmas-tree_66606"/>
          <p:cNvSpPr/>
          <p:nvPr/>
        </p:nvSpPr>
        <p:spPr>
          <a:xfrm rot="1083864">
            <a:off x="10221659" y="2086062"/>
            <a:ext cx="609685" cy="605504"/>
          </a:xfrm>
          <a:custGeom>
            <a:avLst/>
            <a:gdLst>
              <a:gd name="T0" fmla="*/ 7557 w 7798"/>
              <a:gd name="T1" fmla="*/ 3484 h 7758"/>
              <a:gd name="T2" fmla="*/ 1661 w 7798"/>
              <a:gd name="T3" fmla="*/ 3831 h 7758"/>
              <a:gd name="T4" fmla="*/ 6720 w 7798"/>
              <a:gd name="T5" fmla="*/ 2334 h 7758"/>
              <a:gd name="T6" fmla="*/ 6720 w 7798"/>
              <a:gd name="T7" fmla="*/ 1987 h 7758"/>
              <a:gd name="T8" fmla="*/ 2029 w 7798"/>
              <a:gd name="T9" fmla="*/ 2306 h 7758"/>
              <a:gd name="T10" fmla="*/ 5057 w 7798"/>
              <a:gd name="T11" fmla="*/ 1286 h 7758"/>
              <a:gd name="T12" fmla="*/ 5012 w 7798"/>
              <a:gd name="T13" fmla="*/ 955 h 7758"/>
              <a:gd name="T14" fmla="*/ 3144 w 7798"/>
              <a:gd name="T15" fmla="*/ 1052 h 7758"/>
              <a:gd name="T16" fmla="*/ 4188 w 7798"/>
              <a:gd name="T17" fmla="*/ 302 h 7758"/>
              <a:gd name="T18" fmla="*/ 4033 w 7798"/>
              <a:gd name="T19" fmla="*/ 36 h 7758"/>
              <a:gd name="T20" fmla="*/ 3201 w 7798"/>
              <a:gd name="T21" fmla="*/ 403 h 7758"/>
              <a:gd name="T22" fmla="*/ 3229 w 7798"/>
              <a:gd name="T23" fmla="*/ 611 h 7758"/>
              <a:gd name="T24" fmla="*/ 2593 w 7798"/>
              <a:gd name="T25" fmla="*/ 978 h 7758"/>
              <a:gd name="T26" fmla="*/ 2634 w 7798"/>
              <a:gd name="T27" fmla="*/ 1284 h 7758"/>
              <a:gd name="T28" fmla="*/ 3666 w 7798"/>
              <a:gd name="T29" fmla="*/ 1399 h 7758"/>
              <a:gd name="T30" fmla="*/ 1345 w 7798"/>
              <a:gd name="T31" fmla="*/ 2276 h 7758"/>
              <a:gd name="T32" fmla="*/ 1386 w 7798"/>
              <a:gd name="T33" fmla="*/ 2587 h 7758"/>
              <a:gd name="T34" fmla="*/ 5716 w 7798"/>
              <a:gd name="T35" fmla="*/ 2264 h 7758"/>
              <a:gd name="T36" fmla="*/ 713 w 7798"/>
              <a:gd name="T37" fmla="*/ 3876 h 7758"/>
              <a:gd name="T38" fmla="*/ 806 w 7798"/>
              <a:gd name="T39" fmla="*/ 4219 h 7758"/>
              <a:gd name="T40" fmla="*/ 6078 w 7798"/>
              <a:gd name="T41" fmla="*/ 3926 h 7758"/>
              <a:gd name="T42" fmla="*/ 4100 w 7798"/>
              <a:gd name="T43" fmla="*/ 4427 h 7758"/>
              <a:gd name="T44" fmla="*/ 192 w 7798"/>
              <a:gd name="T45" fmla="*/ 5570 h 7758"/>
              <a:gd name="T46" fmla="*/ 241 w 7798"/>
              <a:gd name="T47" fmla="*/ 5932 h 7758"/>
              <a:gd name="T48" fmla="*/ 3354 w 7798"/>
              <a:gd name="T49" fmla="*/ 5427 h 7758"/>
              <a:gd name="T50" fmla="*/ 6749 w 7798"/>
              <a:gd name="T51" fmla="*/ 5065 h 7758"/>
              <a:gd name="T52" fmla="*/ 3049 w 7798"/>
              <a:gd name="T53" fmla="*/ 5934 h 7758"/>
              <a:gd name="T54" fmla="*/ 3049 w 7798"/>
              <a:gd name="T55" fmla="*/ 6297 h 7758"/>
              <a:gd name="T56" fmla="*/ 4277 w 7798"/>
              <a:gd name="T57" fmla="*/ 6423 h 7758"/>
              <a:gd name="T58" fmla="*/ 3930 w 7798"/>
              <a:gd name="T59" fmla="*/ 6558 h 7758"/>
              <a:gd name="T60" fmla="*/ 3792 w 7798"/>
              <a:gd name="T61" fmla="*/ 6738 h 7758"/>
              <a:gd name="T62" fmla="*/ 3845 w 7798"/>
              <a:gd name="T63" fmla="*/ 7517 h 7758"/>
              <a:gd name="T64" fmla="*/ 4221 w 7798"/>
              <a:gd name="T65" fmla="*/ 7517 h 7758"/>
              <a:gd name="T66" fmla="*/ 4172 w 7798"/>
              <a:gd name="T67" fmla="*/ 6831 h 7758"/>
              <a:gd name="T68" fmla="*/ 5049 w 7798"/>
              <a:gd name="T69" fmla="*/ 6354 h 7758"/>
              <a:gd name="T70" fmla="*/ 4972 w 7798"/>
              <a:gd name="T71" fmla="*/ 6043 h 7758"/>
              <a:gd name="T72" fmla="*/ 7309 w 7798"/>
              <a:gd name="T73" fmla="*/ 4966 h 7758"/>
              <a:gd name="T74" fmla="*/ 7150 w 7798"/>
              <a:gd name="T75" fmla="*/ 4688 h 7758"/>
              <a:gd name="T76" fmla="*/ 3870 w 7798"/>
              <a:gd name="T77" fmla="*/ 4995 h 7758"/>
              <a:gd name="T78" fmla="*/ 2638 w 7798"/>
              <a:gd name="T79" fmla="*/ 5187 h 7758"/>
              <a:gd name="T80" fmla="*/ 3956 w 7798"/>
              <a:gd name="T81" fmla="*/ 4848 h 7758"/>
              <a:gd name="T82" fmla="*/ 7616 w 7798"/>
              <a:gd name="T83" fmla="*/ 3856 h 7758"/>
              <a:gd name="T84" fmla="*/ 7557 w 7798"/>
              <a:gd name="T85" fmla="*/ 3484 h 7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798" h="7758">
                <a:moveTo>
                  <a:pt x="7557" y="3484"/>
                </a:moveTo>
                <a:cubicBezTo>
                  <a:pt x="5586" y="3542"/>
                  <a:pt x="3628" y="3766"/>
                  <a:pt x="1661" y="3831"/>
                </a:cubicBezTo>
                <a:cubicBezTo>
                  <a:pt x="3285" y="3150"/>
                  <a:pt x="5048" y="2892"/>
                  <a:pt x="6720" y="2334"/>
                </a:cubicBezTo>
                <a:cubicBezTo>
                  <a:pt x="6874" y="2280"/>
                  <a:pt x="6908" y="2019"/>
                  <a:pt x="6720" y="1987"/>
                </a:cubicBezTo>
                <a:cubicBezTo>
                  <a:pt x="5138" y="1702"/>
                  <a:pt x="3600" y="2358"/>
                  <a:pt x="2029" y="2306"/>
                </a:cubicBezTo>
                <a:cubicBezTo>
                  <a:pt x="3000" y="1874"/>
                  <a:pt x="4069" y="1690"/>
                  <a:pt x="5057" y="1286"/>
                </a:cubicBezTo>
                <a:cubicBezTo>
                  <a:pt x="5220" y="1216"/>
                  <a:pt x="5216" y="947"/>
                  <a:pt x="5012" y="955"/>
                </a:cubicBezTo>
                <a:cubicBezTo>
                  <a:pt x="4396" y="975"/>
                  <a:pt x="3760" y="1122"/>
                  <a:pt x="3144" y="1052"/>
                </a:cubicBezTo>
                <a:cubicBezTo>
                  <a:pt x="3514" y="836"/>
                  <a:pt x="3874" y="603"/>
                  <a:pt x="4188" y="302"/>
                </a:cubicBezTo>
                <a:cubicBezTo>
                  <a:pt x="4306" y="187"/>
                  <a:pt x="4184" y="0"/>
                  <a:pt x="4033" y="36"/>
                </a:cubicBezTo>
                <a:cubicBezTo>
                  <a:pt x="3740" y="102"/>
                  <a:pt x="3393" y="159"/>
                  <a:pt x="3201" y="403"/>
                </a:cubicBezTo>
                <a:cubicBezTo>
                  <a:pt x="3144" y="476"/>
                  <a:pt x="3173" y="566"/>
                  <a:pt x="3229" y="611"/>
                </a:cubicBezTo>
                <a:cubicBezTo>
                  <a:pt x="3021" y="738"/>
                  <a:pt x="2809" y="860"/>
                  <a:pt x="2593" y="978"/>
                </a:cubicBezTo>
                <a:cubicBezTo>
                  <a:pt x="2462" y="1051"/>
                  <a:pt x="2500" y="1239"/>
                  <a:pt x="2634" y="1284"/>
                </a:cubicBezTo>
                <a:cubicBezTo>
                  <a:pt x="2973" y="1395"/>
                  <a:pt x="3320" y="1415"/>
                  <a:pt x="3666" y="1399"/>
                </a:cubicBezTo>
                <a:cubicBezTo>
                  <a:pt x="2870" y="1635"/>
                  <a:pt x="2072" y="1856"/>
                  <a:pt x="1345" y="2276"/>
                </a:cubicBezTo>
                <a:cubicBezTo>
                  <a:pt x="1226" y="2346"/>
                  <a:pt x="1234" y="2566"/>
                  <a:pt x="1386" y="2587"/>
                </a:cubicBezTo>
                <a:cubicBezTo>
                  <a:pt x="2842" y="2819"/>
                  <a:pt x="4270" y="2276"/>
                  <a:pt x="5716" y="2264"/>
                </a:cubicBezTo>
                <a:cubicBezTo>
                  <a:pt x="4022" y="2734"/>
                  <a:pt x="2285" y="3035"/>
                  <a:pt x="713" y="3876"/>
                </a:cubicBezTo>
                <a:cubicBezTo>
                  <a:pt x="550" y="3962"/>
                  <a:pt x="628" y="4223"/>
                  <a:pt x="806" y="4219"/>
                </a:cubicBezTo>
                <a:cubicBezTo>
                  <a:pt x="2569" y="4207"/>
                  <a:pt x="4320" y="4031"/>
                  <a:pt x="6078" y="3926"/>
                </a:cubicBezTo>
                <a:cubicBezTo>
                  <a:pt x="5421" y="4110"/>
                  <a:pt x="4761" y="4277"/>
                  <a:pt x="4100" y="4427"/>
                </a:cubicBezTo>
                <a:cubicBezTo>
                  <a:pt x="2765" y="4734"/>
                  <a:pt x="1493" y="5150"/>
                  <a:pt x="192" y="5570"/>
                </a:cubicBezTo>
                <a:cubicBezTo>
                  <a:pt x="0" y="5631"/>
                  <a:pt x="25" y="5946"/>
                  <a:pt x="241" y="5932"/>
                </a:cubicBezTo>
                <a:cubicBezTo>
                  <a:pt x="1298" y="5871"/>
                  <a:pt x="2318" y="5610"/>
                  <a:pt x="3354" y="5427"/>
                </a:cubicBezTo>
                <a:cubicBezTo>
                  <a:pt x="4440" y="5235"/>
                  <a:pt x="5626" y="5109"/>
                  <a:pt x="6749" y="5065"/>
                </a:cubicBezTo>
                <a:cubicBezTo>
                  <a:pt x="5901" y="5853"/>
                  <a:pt x="4056" y="5649"/>
                  <a:pt x="3049" y="5934"/>
                </a:cubicBezTo>
                <a:cubicBezTo>
                  <a:pt x="2869" y="5983"/>
                  <a:pt x="2869" y="6245"/>
                  <a:pt x="3049" y="6297"/>
                </a:cubicBezTo>
                <a:cubicBezTo>
                  <a:pt x="3461" y="6415"/>
                  <a:pt x="3865" y="6431"/>
                  <a:pt x="4277" y="6423"/>
                </a:cubicBezTo>
                <a:cubicBezTo>
                  <a:pt x="4166" y="6477"/>
                  <a:pt x="4053" y="6517"/>
                  <a:pt x="3930" y="6558"/>
                </a:cubicBezTo>
                <a:cubicBezTo>
                  <a:pt x="3853" y="6582"/>
                  <a:pt x="3792" y="6651"/>
                  <a:pt x="3792" y="6738"/>
                </a:cubicBezTo>
                <a:cubicBezTo>
                  <a:pt x="3800" y="6999"/>
                  <a:pt x="3824" y="7257"/>
                  <a:pt x="3845" y="7517"/>
                </a:cubicBezTo>
                <a:cubicBezTo>
                  <a:pt x="3865" y="7758"/>
                  <a:pt x="4241" y="7758"/>
                  <a:pt x="4221" y="7517"/>
                </a:cubicBezTo>
                <a:cubicBezTo>
                  <a:pt x="4201" y="7288"/>
                  <a:pt x="4184" y="7059"/>
                  <a:pt x="4172" y="6831"/>
                </a:cubicBezTo>
                <a:cubicBezTo>
                  <a:pt x="4180" y="6946"/>
                  <a:pt x="4980" y="6411"/>
                  <a:pt x="5049" y="6354"/>
                </a:cubicBezTo>
                <a:cubicBezTo>
                  <a:pt x="5160" y="6257"/>
                  <a:pt x="5094" y="6081"/>
                  <a:pt x="4972" y="6043"/>
                </a:cubicBezTo>
                <a:cubicBezTo>
                  <a:pt x="5918" y="5932"/>
                  <a:pt x="6857" y="5728"/>
                  <a:pt x="7309" y="4966"/>
                </a:cubicBezTo>
                <a:cubicBezTo>
                  <a:pt x="7378" y="4847"/>
                  <a:pt x="7289" y="4684"/>
                  <a:pt x="7150" y="4688"/>
                </a:cubicBezTo>
                <a:cubicBezTo>
                  <a:pt x="6057" y="4712"/>
                  <a:pt x="4960" y="4888"/>
                  <a:pt x="3870" y="4995"/>
                </a:cubicBezTo>
                <a:cubicBezTo>
                  <a:pt x="3454" y="5037"/>
                  <a:pt x="3046" y="5106"/>
                  <a:pt x="2638" y="5187"/>
                </a:cubicBezTo>
                <a:cubicBezTo>
                  <a:pt x="3070" y="5060"/>
                  <a:pt x="3508" y="4946"/>
                  <a:pt x="3956" y="4848"/>
                </a:cubicBezTo>
                <a:cubicBezTo>
                  <a:pt x="5192" y="4587"/>
                  <a:pt x="6416" y="4252"/>
                  <a:pt x="7616" y="3856"/>
                </a:cubicBezTo>
                <a:cubicBezTo>
                  <a:pt x="7798" y="3782"/>
                  <a:pt x="7773" y="3476"/>
                  <a:pt x="7557" y="3484"/>
                </a:cubicBezTo>
                <a:close/>
              </a:path>
            </a:pathLst>
          </a:custGeom>
          <a:solidFill>
            <a:srgbClr val="88D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56834" y="1988957"/>
            <a:ext cx="5250100" cy="2199755"/>
            <a:chOff x="6053173" y="1608334"/>
            <a:chExt cx="5250100" cy="2199755"/>
          </a:xfrm>
        </p:grpSpPr>
        <p:grpSp>
          <p:nvGrpSpPr>
            <p:cNvPr id="3" name="组合 2"/>
            <p:cNvGrpSpPr/>
            <p:nvPr/>
          </p:nvGrpSpPr>
          <p:grpSpPr>
            <a:xfrm>
              <a:off x="6053173" y="1608334"/>
              <a:ext cx="5250100" cy="2199755"/>
              <a:chOff x="6227342" y="1390620"/>
              <a:chExt cx="5250100" cy="2199755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6517588" y="1390620"/>
                <a:ext cx="643534" cy="643534"/>
              </a:xfrm>
              <a:prstGeom prst="ellipse">
                <a:avLst/>
              </a:prstGeom>
              <a:solidFill>
                <a:srgbClr val="BDD2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F7941D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6978453" y="2667045"/>
                <a:ext cx="44989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5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</a:defRPr>
                </a:lvl1pPr>
              </a:lstStyle>
              <a:p>
                <a:r>
                  <a:rPr lang="en-US" altLang="zh-CN" dirty="0">
                    <a:latin typeface="+mn-lt"/>
                    <a:ea typeface="+mn-ea"/>
                    <a:sym typeface="+mn-lt"/>
                  </a:rPr>
                  <a:t>Add title text</a:t>
                </a:r>
                <a:endParaRPr lang="zh-CN" altLang="en-US" dirty="0">
                  <a:latin typeface="+mn-lt"/>
                  <a:ea typeface="+mn-ea"/>
                  <a:sym typeface="+mn-lt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6227342" y="1488727"/>
                <a:ext cx="4325030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PART 02</a:t>
                </a:r>
                <a:endParaRPr lang="zh-CN" altLang="en-US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" name="任意多边形: 形状 3"/>
            <p:cNvSpPr/>
            <p:nvPr/>
          </p:nvSpPr>
          <p:spPr>
            <a:xfrm>
              <a:off x="6456904" y="3274326"/>
              <a:ext cx="270228" cy="95713"/>
            </a:xfrm>
            <a:custGeom>
              <a:avLst/>
              <a:gdLst>
                <a:gd name="connsiteX0" fmla="*/ 373952 w 466725"/>
                <a:gd name="connsiteY0" fmla="*/ 197549 h 200025"/>
                <a:gd name="connsiteX1" fmla="*/ 101060 w 466725"/>
                <a:gd name="connsiteY1" fmla="*/ 194977 h 200025"/>
                <a:gd name="connsiteX2" fmla="*/ 7144 w 466725"/>
                <a:gd name="connsiteY2" fmla="*/ 101060 h 200025"/>
                <a:gd name="connsiteX3" fmla="*/ 7144 w 466725"/>
                <a:gd name="connsiteY3" fmla="*/ 101060 h 200025"/>
                <a:gd name="connsiteX4" fmla="*/ 101060 w 466725"/>
                <a:gd name="connsiteY4" fmla="*/ 7144 h 200025"/>
                <a:gd name="connsiteX5" fmla="*/ 373952 w 466725"/>
                <a:gd name="connsiteY5" fmla="*/ 9716 h 200025"/>
                <a:gd name="connsiteX6" fmla="*/ 467868 w 466725"/>
                <a:gd name="connsiteY6" fmla="*/ 103632 h 200025"/>
                <a:gd name="connsiteX7" fmla="*/ 467868 w 466725"/>
                <a:gd name="connsiteY7" fmla="*/ 103632 h 200025"/>
                <a:gd name="connsiteX8" fmla="*/ 373952 w 466725"/>
                <a:gd name="connsiteY8" fmla="*/ 19754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6725" h="200025">
                  <a:moveTo>
                    <a:pt x="373952" y="197549"/>
                  </a:moveTo>
                  <a:lnTo>
                    <a:pt x="101060" y="194977"/>
                  </a:lnTo>
                  <a:cubicBezTo>
                    <a:pt x="49149" y="194977"/>
                    <a:pt x="7144" y="152876"/>
                    <a:pt x="7144" y="101060"/>
                  </a:cubicBezTo>
                  <a:lnTo>
                    <a:pt x="7144" y="101060"/>
                  </a:lnTo>
                  <a:cubicBezTo>
                    <a:pt x="7144" y="49149"/>
                    <a:pt x="49244" y="7144"/>
                    <a:pt x="101060" y="7144"/>
                  </a:cubicBezTo>
                  <a:lnTo>
                    <a:pt x="373952" y="9716"/>
                  </a:lnTo>
                  <a:cubicBezTo>
                    <a:pt x="425863" y="9716"/>
                    <a:pt x="467868" y="51816"/>
                    <a:pt x="467868" y="103632"/>
                  </a:cubicBezTo>
                  <a:lnTo>
                    <a:pt x="467868" y="103632"/>
                  </a:lnTo>
                  <a:cubicBezTo>
                    <a:pt x="467963" y="155543"/>
                    <a:pt x="425863" y="197549"/>
                    <a:pt x="373952" y="197549"/>
                  </a:cubicBezTo>
                  <a:close/>
                </a:path>
              </a:pathLst>
            </a:custGeom>
            <a:solidFill>
              <a:srgbClr val="88D4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" name="任意多边形: 形状 9"/>
          <p:cNvSpPr/>
          <p:nvPr/>
        </p:nvSpPr>
        <p:spPr>
          <a:xfrm flipH="1">
            <a:off x="6359929" y="3482067"/>
            <a:ext cx="5578675" cy="3115285"/>
          </a:xfrm>
          <a:custGeom>
            <a:avLst/>
            <a:gdLst>
              <a:gd name="connsiteX0" fmla="*/ 3270218 w 3276600"/>
              <a:gd name="connsiteY0" fmla="*/ 2235326 h 2238375"/>
              <a:gd name="connsiteX1" fmla="*/ 7144 w 3276600"/>
              <a:gd name="connsiteY1" fmla="*/ 2219896 h 2238375"/>
              <a:gd name="connsiteX2" fmla="*/ 7144 w 3276600"/>
              <a:gd name="connsiteY2" fmla="*/ 121729 h 2238375"/>
              <a:gd name="connsiteX3" fmla="*/ 1534192 w 3276600"/>
              <a:gd name="connsiteY3" fmla="*/ 224599 h 2238375"/>
              <a:gd name="connsiteX4" fmla="*/ 2761964 w 3276600"/>
              <a:gd name="connsiteY4" fmla="*/ 1597913 h 2238375"/>
              <a:gd name="connsiteX5" fmla="*/ 3270218 w 3276600"/>
              <a:gd name="connsiteY5" fmla="*/ 2235326 h 2238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6600" h="2238375">
                <a:moveTo>
                  <a:pt x="3270218" y="2235326"/>
                </a:moveTo>
                <a:lnTo>
                  <a:pt x="7144" y="2219896"/>
                </a:lnTo>
                <a:lnTo>
                  <a:pt x="7144" y="121729"/>
                </a:lnTo>
                <a:cubicBezTo>
                  <a:pt x="353568" y="29336"/>
                  <a:pt x="1110044" y="-124302"/>
                  <a:pt x="1534192" y="224599"/>
                </a:cubicBezTo>
                <a:cubicBezTo>
                  <a:pt x="2171605" y="749140"/>
                  <a:pt x="2172748" y="1517236"/>
                  <a:pt x="2761964" y="1597913"/>
                </a:cubicBezTo>
                <a:cubicBezTo>
                  <a:pt x="3350990" y="1678590"/>
                  <a:pt x="3270218" y="2235326"/>
                  <a:pt x="3270218" y="2235326"/>
                </a:cubicBezTo>
                <a:close/>
              </a:path>
            </a:pathLst>
          </a:custGeom>
          <a:solidFill>
            <a:srgbClr val="88D49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301" name="组合 300"/>
          <p:cNvGrpSpPr/>
          <p:nvPr/>
        </p:nvGrpSpPr>
        <p:grpSpPr>
          <a:xfrm flipH="1">
            <a:off x="4223792" y="2743292"/>
            <a:ext cx="7714814" cy="3837606"/>
            <a:chOff x="2257165" y="1645745"/>
            <a:chExt cx="7881103" cy="3837606"/>
          </a:xfrm>
        </p:grpSpPr>
        <p:sp>
          <p:nvSpPr>
            <p:cNvPr id="302" name="iślïḓè"/>
            <p:cNvSpPr/>
            <p:nvPr/>
          </p:nvSpPr>
          <p:spPr>
            <a:xfrm>
              <a:off x="5002899" y="3249996"/>
              <a:ext cx="1045686" cy="2075329"/>
            </a:xfrm>
            <a:custGeom>
              <a:avLst/>
              <a:gdLst>
                <a:gd name="connsiteX0" fmla="*/ 432756 w 432929"/>
                <a:gd name="connsiteY0" fmla="*/ 711759 h 859216"/>
                <a:gd name="connsiteX1" fmla="*/ 154054 w 432929"/>
                <a:gd name="connsiteY1" fmla="*/ 784149 h 859216"/>
                <a:gd name="connsiteX2" fmla="*/ 47755 w 432929"/>
                <a:gd name="connsiteY2" fmla="*/ 471824 h 859216"/>
                <a:gd name="connsiteX3" fmla="*/ 130 w 432929"/>
                <a:gd name="connsiteY3" fmla="*/ 157499 h 859216"/>
                <a:gd name="connsiteX4" fmla="*/ 288071 w 432929"/>
                <a:gd name="connsiteY4" fmla="*/ 94158 h 859216"/>
                <a:gd name="connsiteX5" fmla="*/ 371796 w 432929"/>
                <a:gd name="connsiteY5" fmla="*/ 357333 h 859216"/>
                <a:gd name="connsiteX6" fmla="*/ 415039 w 432929"/>
                <a:gd name="connsiteY6" fmla="*/ 543166 h 859216"/>
                <a:gd name="connsiteX7" fmla="*/ 420754 w 432929"/>
                <a:gd name="connsiteY7" fmla="*/ 575837 h 859216"/>
                <a:gd name="connsiteX8" fmla="*/ 427041 w 432929"/>
                <a:gd name="connsiteY8" fmla="*/ 618223 h 859216"/>
                <a:gd name="connsiteX9" fmla="*/ 432756 w 432929"/>
                <a:gd name="connsiteY9" fmla="*/ 711759 h 859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2929" h="859216">
                  <a:moveTo>
                    <a:pt x="432756" y="711759"/>
                  </a:moveTo>
                  <a:cubicBezTo>
                    <a:pt x="429898" y="864825"/>
                    <a:pt x="229397" y="914832"/>
                    <a:pt x="154054" y="784149"/>
                  </a:cubicBezTo>
                  <a:cubicBezTo>
                    <a:pt x="98714" y="684422"/>
                    <a:pt x="71758" y="580599"/>
                    <a:pt x="47755" y="471824"/>
                  </a:cubicBezTo>
                  <a:cubicBezTo>
                    <a:pt x="24200" y="368354"/>
                    <a:pt x="8274" y="263303"/>
                    <a:pt x="130" y="157499"/>
                  </a:cubicBezTo>
                  <a:cubicBezTo>
                    <a:pt x="-6252" y="-12808"/>
                    <a:pt x="223777" y="-61576"/>
                    <a:pt x="288071" y="94158"/>
                  </a:cubicBezTo>
                  <a:cubicBezTo>
                    <a:pt x="320656" y="180330"/>
                    <a:pt x="348602" y="268179"/>
                    <a:pt x="371796" y="357333"/>
                  </a:cubicBezTo>
                  <a:cubicBezTo>
                    <a:pt x="388179" y="418960"/>
                    <a:pt x="402371" y="481158"/>
                    <a:pt x="415039" y="543166"/>
                  </a:cubicBezTo>
                  <a:cubicBezTo>
                    <a:pt x="417135" y="554025"/>
                    <a:pt x="419040" y="564883"/>
                    <a:pt x="420754" y="575837"/>
                  </a:cubicBezTo>
                  <a:cubicBezTo>
                    <a:pt x="423136" y="590029"/>
                    <a:pt x="425136" y="604412"/>
                    <a:pt x="427041" y="618223"/>
                  </a:cubicBezTo>
                  <a:cubicBezTo>
                    <a:pt x="431641" y="649179"/>
                    <a:pt x="433546" y="680469"/>
                    <a:pt x="432756" y="711759"/>
                  </a:cubicBezTo>
                  <a:close/>
                </a:path>
              </a:pathLst>
            </a:custGeom>
            <a:solidFill>
              <a:srgbClr val="F794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3" name="íṧľidê"/>
            <p:cNvSpPr/>
            <p:nvPr/>
          </p:nvSpPr>
          <p:spPr>
            <a:xfrm>
              <a:off x="5171447" y="4421351"/>
              <a:ext cx="1416042" cy="1032551"/>
            </a:xfrm>
            <a:custGeom>
              <a:avLst/>
              <a:gdLst>
                <a:gd name="connsiteX0" fmla="*/ 477751 w 586262"/>
                <a:gd name="connsiteY0" fmla="*/ 427492 h 427491"/>
                <a:gd name="connsiteX1" fmla="*/ 306301 w 586262"/>
                <a:gd name="connsiteY1" fmla="*/ 415300 h 427491"/>
                <a:gd name="connsiteX2" fmla="*/ 120182 w 586262"/>
                <a:gd name="connsiteY2" fmla="*/ 401870 h 427491"/>
                <a:gd name="connsiteX3" fmla="*/ 17027 w 586262"/>
                <a:gd name="connsiteY3" fmla="*/ 318621 h 427491"/>
                <a:gd name="connsiteX4" fmla="*/ 13026 w 586262"/>
                <a:gd name="connsiteY4" fmla="*/ 125264 h 427491"/>
                <a:gd name="connsiteX5" fmla="*/ 22551 w 586262"/>
                <a:gd name="connsiteY5" fmla="*/ 88688 h 427491"/>
                <a:gd name="connsiteX6" fmla="*/ 53126 w 586262"/>
                <a:gd name="connsiteY6" fmla="*/ 4582 h 427491"/>
                <a:gd name="connsiteX7" fmla="*/ 123421 w 586262"/>
                <a:gd name="connsiteY7" fmla="*/ 105 h 427491"/>
                <a:gd name="connsiteX8" fmla="*/ 339257 w 586262"/>
                <a:gd name="connsiteY8" fmla="*/ 29728 h 427491"/>
                <a:gd name="connsiteX9" fmla="*/ 567857 w 586262"/>
                <a:gd name="connsiteY9" fmla="*/ 109071 h 427491"/>
                <a:gd name="connsiteX10" fmla="*/ 477751 w 586262"/>
                <a:gd name="connsiteY10" fmla="*/ 427492 h 42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6262" h="427491">
                  <a:moveTo>
                    <a:pt x="477751" y="427492"/>
                  </a:moveTo>
                  <a:lnTo>
                    <a:pt x="306301" y="415300"/>
                  </a:lnTo>
                  <a:lnTo>
                    <a:pt x="120182" y="401870"/>
                  </a:lnTo>
                  <a:cubicBezTo>
                    <a:pt x="65985" y="387677"/>
                    <a:pt x="34457" y="357007"/>
                    <a:pt x="17027" y="318621"/>
                  </a:cubicBezTo>
                  <a:cubicBezTo>
                    <a:pt x="-8596" y="261471"/>
                    <a:pt x="-1357" y="187081"/>
                    <a:pt x="13026" y="125264"/>
                  </a:cubicBezTo>
                  <a:cubicBezTo>
                    <a:pt x="15979" y="112405"/>
                    <a:pt x="19313" y="100213"/>
                    <a:pt x="22551" y="88688"/>
                  </a:cubicBezTo>
                  <a:cubicBezTo>
                    <a:pt x="30876" y="60008"/>
                    <a:pt x="41096" y="31909"/>
                    <a:pt x="53126" y="4582"/>
                  </a:cubicBezTo>
                  <a:cubicBezTo>
                    <a:pt x="76386" y="1067"/>
                    <a:pt x="99904" y="-428"/>
                    <a:pt x="123421" y="105"/>
                  </a:cubicBezTo>
                  <a:cubicBezTo>
                    <a:pt x="196278" y="1448"/>
                    <a:pt x="268734" y="11392"/>
                    <a:pt x="339257" y="29728"/>
                  </a:cubicBezTo>
                  <a:cubicBezTo>
                    <a:pt x="417600" y="49549"/>
                    <a:pt x="494086" y="76096"/>
                    <a:pt x="567857" y="109071"/>
                  </a:cubicBezTo>
                  <a:cubicBezTo>
                    <a:pt x="639771" y="140980"/>
                    <a:pt x="477751" y="427492"/>
                    <a:pt x="477751" y="427492"/>
                  </a:cubicBezTo>
                  <a:close/>
                </a:path>
              </a:pathLst>
            </a:custGeom>
            <a:solidFill>
              <a:srgbClr val="F794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4" name="iŝľíḋé"/>
            <p:cNvSpPr/>
            <p:nvPr/>
          </p:nvSpPr>
          <p:spPr>
            <a:xfrm>
              <a:off x="6053764" y="4668876"/>
              <a:ext cx="733984" cy="793422"/>
            </a:xfrm>
            <a:custGeom>
              <a:avLst/>
              <a:gdLst>
                <a:gd name="connsiteX0" fmla="*/ 295149 w 303880"/>
                <a:gd name="connsiteY0" fmla="*/ 210142 h 328488"/>
                <a:gd name="connsiteX1" fmla="*/ 101410 w 303880"/>
                <a:gd name="connsiteY1" fmla="*/ 321870 h 328488"/>
                <a:gd name="connsiteX2" fmla="*/ 8732 w 303880"/>
                <a:gd name="connsiteY2" fmla="*/ 118320 h 328488"/>
                <a:gd name="connsiteX3" fmla="*/ 202470 w 303880"/>
                <a:gd name="connsiteY3" fmla="*/ 6592 h 328488"/>
                <a:gd name="connsiteX4" fmla="*/ 295149 w 303880"/>
                <a:gd name="connsiteY4" fmla="*/ 210142 h 32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880" h="328488">
                  <a:moveTo>
                    <a:pt x="295149" y="210142"/>
                  </a:moveTo>
                  <a:cubicBezTo>
                    <a:pt x="267240" y="297200"/>
                    <a:pt x="180849" y="347301"/>
                    <a:pt x="101410" y="321870"/>
                  </a:cubicBezTo>
                  <a:cubicBezTo>
                    <a:pt x="21972" y="296438"/>
                    <a:pt x="-19176" y="205474"/>
                    <a:pt x="8732" y="118320"/>
                  </a:cubicBezTo>
                  <a:cubicBezTo>
                    <a:pt x="36640" y="31167"/>
                    <a:pt x="123032" y="-18744"/>
                    <a:pt x="202470" y="6592"/>
                  </a:cubicBezTo>
                  <a:cubicBezTo>
                    <a:pt x="281909" y="31929"/>
                    <a:pt x="323057" y="123083"/>
                    <a:pt x="295149" y="210142"/>
                  </a:cubicBezTo>
                  <a:close/>
                </a:path>
              </a:pathLst>
            </a:custGeom>
            <a:solidFill>
              <a:srgbClr val="F794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5" name="íšļîdê"/>
            <p:cNvSpPr/>
            <p:nvPr/>
          </p:nvSpPr>
          <p:spPr>
            <a:xfrm>
              <a:off x="6272176" y="4871157"/>
              <a:ext cx="391873" cy="496012"/>
            </a:xfrm>
            <a:custGeom>
              <a:avLst/>
              <a:gdLst>
                <a:gd name="connsiteX0" fmla="*/ 162241 w 162241"/>
                <a:gd name="connsiteY0" fmla="*/ 20381 h 205356"/>
                <a:gd name="connsiteX1" fmla="*/ 138048 w 162241"/>
                <a:gd name="connsiteY1" fmla="*/ 95152 h 205356"/>
                <a:gd name="connsiteX2" fmla="*/ 133190 w 162241"/>
                <a:gd name="connsiteY2" fmla="*/ 115250 h 205356"/>
                <a:gd name="connsiteX3" fmla="*/ 125475 w 162241"/>
                <a:gd name="connsiteY3" fmla="*/ 134300 h 205356"/>
                <a:gd name="connsiteX4" fmla="*/ 102615 w 162241"/>
                <a:gd name="connsiteY4" fmla="*/ 205357 h 205356"/>
                <a:gd name="connsiteX5" fmla="*/ 48608 w 162241"/>
                <a:gd name="connsiteY5" fmla="*/ 189164 h 205356"/>
                <a:gd name="connsiteX6" fmla="*/ 3555 w 162241"/>
                <a:gd name="connsiteY6" fmla="*/ 143825 h 205356"/>
                <a:gd name="connsiteX7" fmla="*/ 6698 w 162241"/>
                <a:gd name="connsiteY7" fmla="*/ 74388 h 205356"/>
                <a:gd name="connsiteX8" fmla="*/ 92423 w 162241"/>
                <a:gd name="connsiteY8" fmla="*/ 569 h 205356"/>
                <a:gd name="connsiteX9" fmla="*/ 92423 w 162241"/>
                <a:gd name="connsiteY9" fmla="*/ 569 h 20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241" h="205356">
                  <a:moveTo>
                    <a:pt x="162241" y="20381"/>
                  </a:moveTo>
                  <a:lnTo>
                    <a:pt x="138048" y="95152"/>
                  </a:lnTo>
                  <a:cubicBezTo>
                    <a:pt x="136952" y="101963"/>
                    <a:pt x="135323" y="108687"/>
                    <a:pt x="133190" y="115250"/>
                  </a:cubicBezTo>
                  <a:cubicBezTo>
                    <a:pt x="131094" y="121784"/>
                    <a:pt x="128513" y="128147"/>
                    <a:pt x="125475" y="134300"/>
                  </a:cubicBezTo>
                  <a:lnTo>
                    <a:pt x="102615" y="205357"/>
                  </a:lnTo>
                  <a:lnTo>
                    <a:pt x="48608" y="189164"/>
                  </a:lnTo>
                  <a:cubicBezTo>
                    <a:pt x="26796" y="182801"/>
                    <a:pt x="9784" y="165675"/>
                    <a:pt x="3555" y="143825"/>
                  </a:cubicBezTo>
                  <a:cubicBezTo>
                    <a:pt x="-2084" y="120860"/>
                    <a:pt x="-998" y="96752"/>
                    <a:pt x="6698" y="74388"/>
                  </a:cubicBezTo>
                  <a:cubicBezTo>
                    <a:pt x="22033" y="26763"/>
                    <a:pt x="59466" y="-4670"/>
                    <a:pt x="92423" y="569"/>
                  </a:cubicBezTo>
                  <a:lnTo>
                    <a:pt x="92423" y="569"/>
                  </a:lnTo>
                  <a:close/>
                </a:path>
              </a:pathLst>
            </a:custGeom>
            <a:solidFill>
              <a:srgbClr val="752315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6" name="îṩḷîḋè"/>
            <p:cNvSpPr/>
            <p:nvPr/>
          </p:nvSpPr>
          <p:spPr>
            <a:xfrm>
              <a:off x="6423094" y="4914841"/>
              <a:ext cx="338090" cy="457723"/>
            </a:xfrm>
            <a:custGeom>
              <a:avLst/>
              <a:gdLst>
                <a:gd name="connsiteX0" fmla="*/ 133287 w 139974"/>
                <a:gd name="connsiteY0" fmla="*/ 115167 h 189504"/>
                <a:gd name="connsiteX1" fmla="*/ 40132 w 139974"/>
                <a:gd name="connsiteY1" fmla="*/ 187271 h 189504"/>
                <a:gd name="connsiteX2" fmla="*/ 6033 w 139974"/>
                <a:gd name="connsiteY2" fmla="*/ 151267 h 189504"/>
                <a:gd name="connsiteX3" fmla="*/ 6699 w 139974"/>
                <a:gd name="connsiteY3" fmla="*/ 74304 h 189504"/>
                <a:gd name="connsiteX4" fmla="*/ 23749 w 139974"/>
                <a:gd name="connsiteY4" fmla="*/ 39348 h 189504"/>
                <a:gd name="connsiteX5" fmla="*/ 99949 w 139974"/>
                <a:gd name="connsiteY5" fmla="*/ 2200 h 189504"/>
                <a:gd name="connsiteX6" fmla="*/ 133287 w 139974"/>
                <a:gd name="connsiteY6" fmla="*/ 115167 h 189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974" h="189504">
                  <a:moveTo>
                    <a:pt x="133287" y="115167"/>
                  </a:moveTo>
                  <a:cubicBezTo>
                    <a:pt x="116808" y="166221"/>
                    <a:pt x="74994" y="198511"/>
                    <a:pt x="40132" y="187271"/>
                  </a:cubicBezTo>
                  <a:cubicBezTo>
                    <a:pt x="23759" y="181270"/>
                    <a:pt x="11138" y="167945"/>
                    <a:pt x="6033" y="151267"/>
                  </a:cubicBezTo>
                  <a:cubicBezTo>
                    <a:pt x="-2235" y="126244"/>
                    <a:pt x="-1997" y="99184"/>
                    <a:pt x="6699" y="74304"/>
                  </a:cubicBezTo>
                  <a:cubicBezTo>
                    <a:pt x="10614" y="61874"/>
                    <a:pt x="16358" y="50092"/>
                    <a:pt x="23749" y="39348"/>
                  </a:cubicBezTo>
                  <a:cubicBezTo>
                    <a:pt x="43942" y="9630"/>
                    <a:pt x="73755" y="-6087"/>
                    <a:pt x="99949" y="2200"/>
                  </a:cubicBezTo>
                  <a:cubicBezTo>
                    <a:pt x="134715" y="13535"/>
                    <a:pt x="149765" y="64208"/>
                    <a:pt x="133287" y="115167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7" name="îŝḷïḑè"/>
            <p:cNvSpPr/>
            <p:nvPr/>
          </p:nvSpPr>
          <p:spPr>
            <a:xfrm>
              <a:off x="3446137" y="3089110"/>
              <a:ext cx="2013292" cy="2383427"/>
            </a:xfrm>
            <a:custGeom>
              <a:avLst/>
              <a:gdLst>
                <a:gd name="connsiteX0" fmla="*/ 793528 w 833532"/>
                <a:gd name="connsiteY0" fmla="*/ 986774 h 986773"/>
                <a:gd name="connsiteX1" fmla="*/ 131254 w 833532"/>
                <a:gd name="connsiteY1" fmla="*/ 986774 h 986773"/>
                <a:gd name="connsiteX2" fmla="*/ 0 w 833532"/>
                <a:gd name="connsiteY2" fmla="*/ 98758 h 986773"/>
                <a:gd name="connsiteX3" fmla="*/ 305753 w 833532"/>
                <a:gd name="connsiteY3" fmla="*/ 8937 h 986773"/>
                <a:gd name="connsiteX4" fmla="*/ 558070 w 833532"/>
                <a:gd name="connsiteY4" fmla="*/ 5413 h 986773"/>
                <a:gd name="connsiteX5" fmla="*/ 833533 w 833532"/>
                <a:gd name="connsiteY5" fmla="*/ 87138 h 986773"/>
                <a:gd name="connsiteX6" fmla="*/ 793528 w 833532"/>
                <a:gd name="connsiteY6" fmla="*/ 986774 h 98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532" h="986773">
                  <a:moveTo>
                    <a:pt x="793528" y="986774"/>
                  </a:moveTo>
                  <a:lnTo>
                    <a:pt x="131254" y="986774"/>
                  </a:lnTo>
                  <a:cubicBezTo>
                    <a:pt x="80582" y="684069"/>
                    <a:pt x="60388" y="380984"/>
                    <a:pt x="0" y="98758"/>
                  </a:cubicBezTo>
                  <a:cubicBezTo>
                    <a:pt x="96069" y="51648"/>
                    <a:pt x="199473" y="21272"/>
                    <a:pt x="305753" y="8937"/>
                  </a:cubicBezTo>
                  <a:cubicBezTo>
                    <a:pt x="389468" y="-1654"/>
                    <a:pt x="474097" y="-2835"/>
                    <a:pt x="558070" y="5413"/>
                  </a:cubicBezTo>
                  <a:cubicBezTo>
                    <a:pt x="677990" y="17319"/>
                    <a:pt x="778383" y="47990"/>
                    <a:pt x="833533" y="87138"/>
                  </a:cubicBezTo>
                  <a:cubicBezTo>
                    <a:pt x="833533" y="87138"/>
                    <a:pt x="823151" y="683593"/>
                    <a:pt x="793528" y="98677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8" name="ïŝľîḑè"/>
            <p:cNvSpPr/>
            <p:nvPr/>
          </p:nvSpPr>
          <p:spPr>
            <a:xfrm>
              <a:off x="6833026" y="5074029"/>
              <a:ext cx="429297" cy="290719"/>
            </a:xfrm>
            <a:custGeom>
              <a:avLst/>
              <a:gdLst>
                <a:gd name="connsiteX0" fmla="*/ 34054 w 177735"/>
                <a:gd name="connsiteY0" fmla="*/ 4112 h 120362"/>
                <a:gd name="connsiteX1" fmla="*/ 176929 w 177735"/>
                <a:gd name="connsiteY1" fmla="*/ 113459 h 120362"/>
                <a:gd name="connsiteX2" fmla="*/ 137686 w 177735"/>
                <a:gd name="connsiteY2" fmla="*/ 115841 h 120362"/>
                <a:gd name="connsiteX3" fmla="*/ 10813 w 177735"/>
                <a:gd name="connsiteY3" fmla="*/ 40498 h 120362"/>
                <a:gd name="connsiteX4" fmla="*/ 2945 w 177735"/>
                <a:gd name="connsiteY4" fmla="*/ 10808 h 120362"/>
                <a:gd name="connsiteX5" fmla="*/ 32635 w 177735"/>
                <a:gd name="connsiteY5" fmla="*/ 2941 h 120362"/>
                <a:gd name="connsiteX6" fmla="*/ 34435 w 177735"/>
                <a:gd name="connsiteY6" fmla="*/ 4112 h 120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735" h="120362">
                  <a:moveTo>
                    <a:pt x="34054" y="4112"/>
                  </a:moveTo>
                  <a:lnTo>
                    <a:pt x="176929" y="113459"/>
                  </a:lnTo>
                  <a:cubicBezTo>
                    <a:pt x="183215" y="118031"/>
                    <a:pt x="151116" y="125080"/>
                    <a:pt x="137686" y="115841"/>
                  </a:cubicBezTo>
                  <a:lnTo>
                    <a:pt x="10813" y="40498"/>
                  </a:lnTo>
                  <a:cubicBezTo>
                    <a:pt x="440" y="34469"/>
                    <a:pt x="-3084" y="21181"/>
                    <a:pt x="2945" y="10808"/>
                  </a:cubicBezTo>
                  <a:cubicBezTo>
                    <a:pt x="8974" y="436"/>
                    <a:pt x="22262" y="-3079"/>
                    <a:pt x="32635" y="2941"/>
                  </a:cubicBezTo>
                  <a:cubicBezTo>
                    <a:pt x="33254" y="3303"/>
                    <a:pt x="33854" y="3693"/>
                    <a:pt x="34435" y="4112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9" name="ïş1îḋè"/>
            <p:cNvSpPr/>
            <p:nvPr/>
          </p:nvSpPr>
          <p:spPr>
            <a:xfrm>
              <a:off x="6945249" y="5053861"/>
              <a:ext cx="422360" cy="305656"/>
            </a:xfrm>
            <a:custGeom>
              <a:avLst/>
              <a:gdLst>
                <a:gd name="connsiteX0" fmla="*/ 34265 w 174863"/>
                <a:gd name="connsiteY0" fmla="*/ 4271 h 126546"/>
                <a:gd name="connsiteX1" fmla="*/ 171234 w 174863"/>
                <a:gd name="connsiteY1" fmla="*/ 114094 h 126546"/>
                <a:gd name="connsiteX2" fmla="*/ 142659 w 174863"/>
                <a:gd name="connsiteY2" fmla="*/ 122190 h 126546"/>
                <a:gd name="connsiteX3" fmla="*/ 9976 w 174863"/>
                <a:gd name="connsiteY3" fmla="*/ 39989 h 126546"/>
                <a:gd name="connsiteX4" fmla="*/ 3451 w 174863"/>
                <a:gd name="connsiteY4" fmla="*/ 9976 h 126546"/>
                <a:gd name="connsiteX5" fmla="*/ 33455 w 174863"/>
                <a:gd name="connsiteY5" fmla="*/ 3451 h 126546"/>
                <a:gd name="connsiteX6" fmla="*/ 34646 w 174863"/>
                <a:gd name="connsiteY6" fmla="*/ 4271 h 126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863" h="126546">
                  <a:moveTo>
                    <a:pt x="34265" y="4271"/>
                  </a:moveTo>
                  <a:lnTo>
                    <a:pt x="171234" y="114094"/>
                  </a:lnTo>
                  <a:cubicBezTo>
                    <a:pt x="184855" y="124857"/>
                    <a:pt x="156756" y="131334"/>
                    <a:pt x="142659" y="122190"/>
                  </a:cubicBezTo>
                  <a:lnTo>
                    <a:pt x="9976" y="39989"/>
                  </a:lnTo>
                  <a:cubicBezTo>
                    <a:pt x="-111" y="33503"/>
                    <a:pt x="-3035" y="20073"/>
                    <a:pt x="3451" y="9976"/>
                  </a:cubicBezTo>
                  <a:cubicBezTo>
                    <a:pt x="9928" y="-111"/>
                    <a:pt x="23368" y="-3035"/>
                    <a:pt x="33455" y="3451"/>
                  </a:cubicBezTo>
                  <a:cubicBezTo>
                    <a:pt x="33865" y="3709"/>
                    <a:pt x="34255" y="3985"/>
                    <a:pt x="34646" y="4271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0" name="îṥļide"/>
            <p:cNvSpPr/>
            <p:nvPr/>
          </p:nvSpPr>
          <p:spPr>
            <a:xfrm>
              <a:off x="7008421" y="5013251"/>
              <a:ext cx="444489" cy="321776"/>
            </a:xfrm>
            <a:custGeom>
              <a:avLst/>
              <a:gdLst>
                <a:gd name="connsiteX0" fmla="*/ 35923 w 184025"/>
                <a:gd name="connsiteY0" fmla="*/ 4700 h 133220"/>
                <a:gd name="connsiteX1" fmla="*/ 183275 w 184025"/>
                <a:gd name="connsiteY1" fmla="*/ 124430 h 133220"/>
                <a:gd name="connsiteX2" fmla="*/ 150605 w 184025"/>
                <a:gd name="connsiteY2" fmla="*/ 130526 h 133220"/>
                <a:gd name="connsiteX3" fmla="*/ 10206 w 184025"/>
                <a:gd name="connsiteY3" fmla="*/ 40133 h 133220"/>
                <a:gd name="connsiteX4" fmla="*/ 3310 w 184025"/>
                <a:gd name="connsiteY4" fmla="*/ 10206 h 133220"/>
                <a:gd name="connsiteX5" fmla="*/ 33237 w 184025"/>
                <a:gd name="connsiteY5" fmla="*/ 3310 h 133220"/>
                <a:gd name="connsiteX6" fmla="*/ 35447 w 184025"/>
                <a:gd name="connsiteY6" fmla="*/ 4891 h 133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025" h="133220">
                  <a:moveTo>
                    <a:pt x="35923" y="4700"/>
                  </a:moveTo>
                  <a:lnTo>
                    <a:pt x="183275" y="124430"/>
                  </a:lnTo>
                  <a:cubicBezTo>
                    <a:pt x="188609" y="132621"/>
                    <a:pt x="164225" y="136050"/>
                    <a:pt x="150605" y="130526"/>
                  </a:cubicBezTo>
                  <a:lnTo>
                    <a:pt x="10206" y="40133"/>
                  </a:lnTo>
                  <a:cubicBezTo>
                    <a:pt x="33" y="33771"/>
                    <a:pt x="-3053" y="20369"/>
                    <a:pt x="3310" y="10206"/>
                  </a:cubicBezTo>
                  <a:cubicBezTo>
                    <a:pt x="9672" y="33"/>
                    <a:pt x="23074" y="-3053"/>
                    <a:pt x="33237" y="3310"/>
                  </a:cubicBezTo>
                  <a:cubicBezTo>
                    <a:pt x="34009" y="3796"/>
                    <a:pt x="34742" y="4319"/>
                    <a:pt x="35447" y="4891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1" name="iṥlíḋè"/>
            <p:cNvSpPr/>
            <p:nvPr/>
          </p:nvSpPr>
          <p:spPr>
            <a:xfrm>
              <a:off x="7082184" y="4983315"/>
              <a:ext cx="362511" cy="306692"/>
            </a:xfrm>
            <a:custGeom>
              <a:avLst/>
              <a:gdLst>
                <a:gd name="connsiteX0" fmla="*/ 147403 w 150085"/>
                <a:gd name="connsiteY0" fmla="*/ 116059 h 126975"/>
                <a:gd name="connsiteX1" fmla="*/ 118161 w 150085"/>
                <a:gd name="connsiteY1" fmla="*/ 120727 h 126975"/>
                <a:gd name="connsiteX2" fmla="*/ 6814 w 150085"/>
                <a:gd name="connsiteY2" fmla="*/ 30429 h 126975"/>
                <a:gd name="connsiteX3" fmla="*/ 37865 w 150085"/>
                <a:gd name="connsiteY3" fmla="*/ 7093 h 12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085" h="126975">
                  <a:moveTo>
                    <a:pt x="147403" y="116059"/>
                  </a:moveTo>
                  <a:cubicBezTo>
                    <a:pt x="158832" y="127870"/>
                    <a:pt x="130829" y="131109"/>
                    <a:pt x="118161" y="120727"/>
                  </a:cubicBezTo>
                  <a:lnTo>
                    <a:pt x="6814" y="30429"/>
                  </a:lnTo>
                  <a:cubicBezTo>
                    <a:pt x="-13951" y="11856"/>
                    <a:pt x="17481" y="-12147"/>
                    <a:pt x="37865" y="7093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2" name="îṧļïḍè"/>
            <p:cNvSpPr/>
            <p:nvPr/>
          </p:nvSpPr>
          <p:spPr>
            <a:xfrm rot="20425199">
              <a:off x="6606901" y="5110518"/>
              <a:ext cx="421017" cy="237885"/>
            </a:xfrm>
            <a:custGeom>
              <a:avLst/>
              <a:gdLst>
                <a:gd name="connsiteX0" fmla="*/ 174307 w 174307"/>
                <a:gd name="connsiteY0" fmla="*/ 49244 h 98488"/>
                <a:gd name="connsiteX1" fmla="*/ 87154 w 174307"/>
                <a:gd name="connsiteY1" fmla="*/ 98489 h 98488"/>
                <a:gd name="connsiteX2" fmla="*/ 0 w 174307"/>
                <a:gd name="connsiteY2" fmla="*/ 49244 h 98488"/>
                <a:gd name="connsiteX3" fmla="*/ 87154 w 174307"/>
                <a:gd name="connsiteY3" fmla="*/ 0 h 98488"/>
                <a:gd name="connsiteX4" fmla="*/ 174307 w 174307"/>
                <a:gd name="connsiteY4" fmla="*/ 49244 h 9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307" h="98488">
                  <a:moveTo>
                    <a:pt x="174307" y="49244"/>
                  </a:moveTo>
                  <a:cubicBezTo>
                    <a:pt x="174307" y="76441"/>
                    <a:pt x="135287" y="98489"/>
                    <a:pt x="87154" y="98489"/>
                  </a:cubicBezTo>
                  <a:cubicBezTo>
                    <a:pt x="39020" y="98489"/>
                    <a:pt x="0" y="76441"/>
                    <a:pt x="0" y="49244"/>
                  </a:cubicBezTo>
                  <a:cubicBezTo>
                    <a:pt x="0" y="22047"/>
                    <a:pt x="39020" y="0"/>
                    <a:pt x="87154" y="0"/>
                  </a:cubicBezTo>
                  <a:cubicBezTo>
                    <a:pt x="135287" y="0"/>
                    <a:pt x="174307" y="22047"/>
                    <a:pt x="174307" y="49244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3" name="i$liḑé"/>
            <p:cNvSpPr/>
            <p:nvPr/>
          </p:nvSpPr>
          <p:spPr>
            <a:xfrm>
              <a:off x="6447788" y="4963832"/>
              <a:ext cx="822020" cy="393216"/>
            </a:xfrm>
            <a:custGeom>
              <a:avLst/>
              <a:gdLst>
                <a:gd name="connsiteX0" fmla="*/ 48959 w 340328"/>
                <a:gd name="connsiteY0" fmla="*/ 34876 h 162797"/>
                <a:gd name="connsiteX1" fmla="*/ 254794 w 340328"/>
                <a:gd name="connsiteY1" fmla="*/ 1634 h 162797"/>
                <a:gd name="connsiteX2" fmla="*/ 296799 w 340328"/>
                <a:gd name="connsiteY2" fmla="*/ 9730 h 162797"/>
                <a:gd name="connsiteX3" fmla="*/ 340328 w 340328"/>
                <a:gd name="connsiteY3" fmla="*/ 54974 h 162797"/>
                <a:gd name="connsiteX4" fmla="*/ 191834 w 340328"/>
                <a:gd name="connsiteY4" fmla="*/ 117744 h 162797"/>
                <a:gd name="connsiteX5" fmla="*/ 102299 w 340328"/>
                <a:gd name="connsiteY5" fmla="*/ 162797 h 162797"/>
                <a:gd name="connsiteX6" fmla="*/ 0 w 340328"/>
                <a:gd name="connsiteY6" fmla="*/ 131364 h 16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0328" h="162797">
                  <a:moveTo>
                    <a:pt x="48959" y="34876"/>
                  </a:moveTo>
                  <a:lnTo>
                    <a:pt x="254794" y="1634"/>
                  </a:lnTo>
                  <a:cubicBezTo>
                    <a:pt x="269300" y="-2195"/>
                    <a:pt x="284760" y="786"/>
                    <a:pt x="296799" y="9730"/>
                  </a:cubicBezTo>
                  <a:lnTo>
                    <a:pt x="340328" y="54974"/>
                  </a:lnTo>
                  <a:lnTo>
                    <a:pt x="191834" y="117744"/>
                  </a:lnTo>
                  <a:lnTo>
                    <a:pt x="102299" y="162797"/>
                  </a:lnTo>
                  <a:lnTo>
                    <a:pt x="0" y="131364"/>
                  </a:ln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4" name="iṧliḓe"/>
            <p:cNvSpPr/>
            <p:nvPr/>
          </p:nvSpPr>
          <p:spPr>
            <a:xfrm>
              <a:off x="6481563" y="5203421"/>
              <a:ext cx="560418" cy="173042"/>
            </a:xfrm>
            <a:custGeom>
              <a:avLst/>
              <a:gdLst>
                <a:gd name="connsiteX0" fmla="*/ 18497 w 232021"/>
                <a:gd name="connsiteY0" fmla="*/ 72 h 71642"/>
                <a:gd name="connsiteX1" fmla="*/ 117652 w 232021"/>
                <a:gd name="connsiteY1" fmla="*/ 17312 h 71642"/>
                <a:gd name="connsiteX2" fmla="*/ 224428 w 232021"/>
                <a:gd name="connsiteY2" fmla="*/ 40648 h 71642"/>
                <a:gd name="connsiteX3" fmla="*/ 205378 w 232021"/>
                <a:gd name="connsiteY3" fmla="*/ 66556 h 71642"/>
                <a:gd name="connsiteX4" fmla="*/ 82696 w 232021"/>
                <a:gd name="connsiteY4" fmla="*/ 62270 h 71642"/>
                <a:gd name="connsiteX5" fmla="*/ 8781 w 232021"/>
                <a:gd name="connsiteY5" fmla="*/ 31504 h 71642"/>
                <a:gd name="connsiteX6" fmla="*/ 2028 w 232021"/>
                <a:gd name="connsiteY6" fmla="*/ 8778 h 71642"/>
                <a:gd name="connsiteX7" fmla="*/ 18306 w 232021"/>
                <a:gd name="connsiteY7" fmla="*/ 72 h 7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2021" h="71642">
                  <a:moveTo>
                    <a:pt x="18497" y="72"/>
                  </a:moveTo>
                  <a:cubicBezTo>
                    <a:pt x="51644" y="1500"/>
                    <a:pt x="86410" y="13407"/>
                    <a:pt x="117652" y="17312"/>
                  </a:cubicBezTo>
                  <a:cubicBezTo>
                    <a:pt x="153809" y="22227"/>
                    <a:pt x="189518" y="30028"/>
                    <a:pt x="224428" y="40648"/>
                  </a:cubicBezTo>
                  <a:cubicBezTo>
                    <a:pt x="241954" y="45220"/>
                    <a:pt x="226428" y="62746"/>
                    <a:pt x="205378" y="66556"/>
                  </a:cubicBezTo>
                  <a:cubicBezTo>
                    <a:pt x="164696" y="74567"/>
                    <a:pt x="122720" y="73100"/>
                    <a:pt x="82696" y="62270"/>
                  </a:cubicBezTo>
                  <a:cubicBezTo>
                    <a:pt x="57073" y="54574"/>
                    <a:pt x="32299" y="44268"/>
                    <a:pt x="8781" y="31504"/>
                  </a:cubicBezTo>
                  <a:cubicBezTo>
                    <a:pt x="637" y="27094"/>
                    <a:pt x="-2382" y="16922"/>
                    <a:pt x="2028" y="8778"/>
                  </a:cubicBezTo>
                  <a:cubicBezTo>
                    <a:pt x="5229" y="2882"/>
                    <a:pt x="11630" y="-547"/>
                    <a:pt x="18306" y="72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5" name="ïş1ídé"/>
            <p:cNvSpPr/>
            <p:nvPr/>
          </p:nvSpPr>
          <p:spPr>
            <a:xfrm>
              <a:off x="3405646" y="3115300"/>
              <a:ext cx="1119722" cy="2357239"/>
            </a:xfrm>
            <a:custGeom>
              <a:avLst/>
              <a:gdLst>
                <a:gd name="connsiteX0" fmla="*/ 462820 w 463581"/>
                <a:gd name="connsiteY0" fmla="*/ 975931 h 975931"/>
                <a:gd name="connsiteX1" fmla="*/ 116586 w 463581"/>
                <a:gd name="connsiteY1" fmla="*/ 975931 h 975931"/>
                <a:gd name="connsiteX2" fmla="*/ 104775 w 463581"/>
                <a:gd name="connsiteY2" fmla="*/ 899731 h 975931"/>
                <a:gd name="connsiteX3" fmla="*/ 0 w 463581"/>
                <a:gd name="connsiteY3" fmla="*/ 82487 h 975931"/>
                <a:gd name="connsiteX4" fmla="*/ 305562 w 463581"/>
                <a:gd name="connsiteY4" fmla="*/ 0 h 975931"/>
                <a:gd name="connsiteX5" fmla="*/ 463582 w 463581"/>
                <a:gd name="connsiteY5" fmla="*/ 902875 h 975931"/>
                <a:gd name="connsiteX6" fmla="*/ 462820 w 463581"/>
                <a:gd name="connsiteY6" fmla="*/ 975931 h 975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3581" h="975931">
                  <a:moveTo>
                    <a:pt x="462820" y="975931"/>
                  </a:moveTo>
                  <a:lnTo>
                    <a:pt x="116586" y="975931"/>
                  </a:lnTo>
                  <a:cubicBezTo>
                    <a:pt x="112395" y="950528"/>
                    <a:pt x="108461" y="925135"/>
                    <a:pt x="104775" y="899731"/>
                  </a:cubicBezTo>
                  <a:cubicBezTo>
                    <a:pt x="64579" y="621601"/>
                    <a:pt x="54959" y="340995"/>
                    <a:pt x="0" y="82487"/>
                  </a:cubicBezTo>
                  <a:cubicBezTo>
                    <a:pt x="92869" y="35623"/>
                    <a:pt x="194405" y="12287"/>
                    <a:pt x="305562" y="0"/>
                  </a:cubicBezTo>
                  <a:cubicBezTo>
                    <a:pt x="341662" y="84582"/>
                    <a:pt x="461581" y="405003"/>
                    <a:pt x="463582" y="902875"/>
                  </a:cubicBezTo>
                  <a:cubicBezTo>
                    <a:pt x="463391" y="926973"/>
                    <a:pt x="463201" y="951262"/>
                    <a:pt x="462820" y="975931"/>
                  </a:cubicBezTo>
                  <a:close/>
                </a:path>
              </a:pathLst>
            </a:custGeom>
            <a:solidFill>
              <a:srgbClr val="F794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solidFill>
                  <a:srgbClr val="F7941D"/>
                </a:solidFill>
                <a:cs typeface="+mn-ea"/>
                <a:sym typeface="+mn-lt"/>
              </a:endParaRPr>
            </a:p>
          </p:txBody>
        </p:sp>
        <p:sp>
          <p:nvSpPr>
            <p:cNvPr id="316" name="ïṣļîḓe"/>
            <p:cNvSpPr/>
            <p:nvPr/>
          </p:nvSpPr>
          <p:spPr>
            <a:xfrm>
              <a:off x="3658717" y="5281358"/>
              <a:ext cx="865912" cy="191182"/>
            </a:xfrm>
            <a:custGeom>
              <a:avLst/>
              <a:gdLst>
                <a:gd name="connsiteX0" fmla="*/ 358045 w 358500"/>
                <a:gd name="connsiteY0" fmla="*/ 79153 h 79152"/>
                <a:gd name="connsiteX1" fmla="*/ 11811 w 358500"/>
                <a:gd name="connsiteY1" fmla="*/ 79153 h 79152"/>
                <a:gd name="connsiteX2" fmla="*/ 0 w 358500"/>
                <a:gd name="connsiteY2" fmla="*/ 2953 h 79152"/>
                <a:gd name="connsiteX3" fmla="*/ 350806 w 358500"/>
                <a:gd name="connsiteY3" fmla="*/ 0 h 79152"/>
                <a:gd name="connsiteX4" fmla="*/ 358426 w 358500"/>
                <a:gd name="connsiteY4" fmla="*/ 6096 h 79152"/>
                <a:gd name="connsiteX5" fmla="*/ 358045 w 358500"/>
                <a:gd name="connsiteY5" fmla="*/ 79153 h 7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8500" h="79152">
                  <a:moveTo>
                    <a:pt x="358045" y="79153"/>
                  </a:moveTo>
                  <a:lnTo>
                    <a:pt x="11811" y="79153"/>
                  </a:lnTo>
                  <a:cubicBezTo>
                    <a:pt x="7620" y="53750"/>
                    <a:pt x="3686" y="28356"/>
                    <a:pt x="0" y="2953"/>
                  </a:cubicBezTo>
                  <a:lnTo>
                    <a:pt x="350806" y="0"/>
                  </a:lnTo>
                  <a:lnTo>
                    <a:pt x="358426" y="6096"/>
                  </a:lnTo>
                  <a:cubicBezTo>
                    <a:pt x="358616" y="30194"/>
                    <a:pt x="358426" y="54483"/>
                    <a:pt x="358045" y="79153"/>
                  </a:cubicBezTo>
                  <a:close/>
                </a:path>
              </a:pathLst>
            </a:custGeom>
            <a:solidFill>
              <a:srgbClr val="752315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7" name="iṡľiďê"/>
            <p:cNvSpPr/>
            <p:nvPr/>
          </p:nvSpPr>
          <p:spPr>
            <a:xfrm>
              <a:off x="4856433" y="3133935"/>
              <a:ext cx="722632" cy="2338605"/>
            </a:xfrm>
            <a:custGeom>
              <a:avLst/>
              <a:gdLst>
                <a:gd name="connsiteX0" fmla="*/ 299180 w 299180"/>
                <a:gd name="connsiteY0" fmla="*/ 77057 h 968216"/>
                <a:gd name="connsiteX1" fmla="*/ 224219 w 299180"/>
                <a:gd name="connsiteY1" fmla="*/ 968216 h 968216"/>
                <a:gd name="connsiteX2" fmla="*/ 52769 w 299180"/>
                <a:gd name="connsiteY2" fmla="*/ 968216 h 968216"/>
                <a:gd name="connsiteX3" fmla="*/ 0 w 299180"/>
                <a:gd name="connsiteY3" fmla="*/ 85058 h 968216"/>
                <a:gd name="connsiteX4" fmla="*/ 60103 w 299180"/>
                <a:gd name="connsiteY4" fmla="*/ 0 h 968216"/>
                <a:gd name="connsiteX5" fmla="*/ 299180 w 299180"/>
                <a:gd name="connsiteY5" fmla="*/ 77057 h 96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9180" h="968216">
                  <a:moveTo>
                    <a:pt x="299180" y="77057"/>
                  </a:moveTo>
                  <a:cubicBezTo>
                    <a:pt x="299180" y="77057"/>
                    <a:pt x="274891" y="665416"/>
                    <a:pt x="224219" y="968216"/>
                  </a:cubicBezTo>
                  <a:lnTo>
                    <a:pt x="52769" y="968216"/>
                  </a:lnTo>
                  <a:cubicBezTo>
                    <a:pt x="57340" y="777716"/>
                    <a:pt x="47815" y="334137"/>
                    <a:pt x="0" y="85058"/>
                  </a:cubicBezTo>
                  <a:lnTo>
                    <a:pt x="60103" y="0"/>
                  </a:lnTo>
                  <a:cubicBezTo>
                    <a:pt x="166306" y="16383"/>
                    <a:pt x="253079" y="44482"/>
                    <a:pt x="299180" y="77057"/>
                  </a:cubicBezTo>
                  <a:close/>
                </a:path>
              </a:pathLst>
            </a:custGeom>
            <a:solidFill>
              <a:srgbClr val="F794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8" name="îšļîḑe"/>
            <p:cNvSpPr/>
            <p:nvPr/>
          </p:nvSpPr>
          <p:spPr>
            <a:xfrm>
              <a:off x="5392924" y="3714151"/>
              <a:ext cx="77831" cy="1764161"/>
            </a:xfrm>
            <a:custGeom>
              <a:avLst/>
              <a:gdLst>
                <a:gd name="connsiteX0" fmla="*/ 2198 w 32223"/>
                <a:gd name="connsiteY0" fmla="*/ 730379 h 730388"/>
                <a:gd name="connsiteX1" fmla="*/ 2198 w 32223"/>
                <a:gd name="connsiteY1" fmla="*/ 730379 h 730388"/>
                <a:gd name="connsiteX2" fmla="*/ 8 w 32223"/>
                <a:gd name="connsiteY2" fmla="*/ 727826 h 730388"/>
                <a:gd name="connsiteX3" fmla="*/ 8 w 32223"/>
                <a:gd name="connsiteY3" fmla="*/ 727808 h 730388"/>
                <a:gd name="connsiteX4" fmla="*/ 3055 w 32223"/>
                <a:gd name="connsiteY4" fmla="*/ 686850 h 730388"/>
                <a:gd name="connsiteX5" fmla="*/ 20105 w 32223"/>
                <a:gd name="connsiteY5" fmla="*/ 418340 h 730388"/>
                <a:gd name="connsiteX6" fmla="*/ 26106 w 32223"/>
                <a:gd name="connsiteY6" fmla="*/ 240604 h 730388"/>
                <a:gd name="connsiteX7" fmla="*/ 26106 w 32223"/>
                <a:gd name="connsiteY7" fmla="*/ 2479 h 730388"/>
                <a:gd name="connsiteX8" fmla="*/ 28392 w 32223"/>
                <a:gd name="connsiteY8" fmla="*/ 2 h 730388"/>
                <a:gd name="connsiteX9" fmla="*/ 28392 w 32223"/>
                <a:gd name="connsiteY9" fmla="*/ 2 h 730388"/>
                <a:gd name="connsiteX10" fmla="*/ 30869 w 32223"/>
                <a:gd name="connsiteY10" fmla="*/ 2288 h 730388"/>
                <a:gd name="connsiteX11" fmla="*/ 30869 w 32223"/>
                <a:gd name="connsiteY11" fmla="*/ 2288 h 730388"/>
                <a:gd name="connsiteX12" fmla="*/ 30869 w 32223"/>
                <a:gd name="connsiteY12" fmla="*/ 240413 h 730388"/>
                <a:gd name="connsiteX13" fmla="*/ 24772 w 32223"/>
                <a:gd name="connsiteY13" fmla="*/ 418340 h 730388"/>
                <a:gd name="connsiteX14" fmla="*/ 7818 w 32223"/>
                <a:gd name="connsiteY14" fmla="*/ 686945 h 730388"/>
                <a:gd name="connsiteX15" fmla="*/ 4770 w 32223"/>
                <a:gd name="connsiteY15" fmla="*/ 727903 h 730388"/>
                <a:gd name="connsiteX16" fmla="*/ 2494 w 32223"/>
                <a:gd name="connsiteY16" fmla="*/ 730389 h 730388"/>
                <a:gd name="connsiteX17" fmla="*/ 2198 w 32223"/>
                <a:gd name="connsiteY17" fmla="*/ 730379 h 730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223" h="730388">
                  <a:moveTo>
                    <a:pt x="2198" y="730379"/>
                  </a:moveTo>
                  <a:lnTo>
                    <a:pt x="2198" y="730379"/>
                  </a:lnTo>
                  <a:cubicBezTo>
                    <a:pt x="884" y="730275"/>
                    <a:pt x="-97" y="729131"/>
                    <a:pt x="8" y="727826"/>
                  </a:cubicBezTo>
                  <a:cubicBezTo>
                    <a:pt x="8" y="727817"/>
                    <a:pt x="8" y="727817"/>
                    <a:pt x="8" y="727808"/>
                  </a:cubicBezTo>
                  <a:cubicBezTo>
                    <a:pt x="8" y="727808"/>
                    <a:pt x="1246" y="712282"/>
                    <a:pt x="3055" y="686850"/>
                  </a:cubicBezTo>
                  <a:cubicBezTo>
                    <a:pt x="5722" y="650560"/>
                    <a:pt x="15057" y="524068"/>
                    <a:pt x="20105" y="418340"/>
                  </a:cubicBezTo>
                  <a:cubicBezTo>
                    <a:pt x="22963" y="359000"/>
                    <a:pt x="24963" y="299183"/>
                    <a:pt x="26106" y="240604"/>
                  </a:cubicBezTo>
                  <a:cubicBezTo>
                    <a:pt x="29059" y="96586"/>
                    <a:pt x="26106" y="3431"/>
                    <a:pt x="26106" y="2479"/>
                  </a:cubicBezTo>
                  <a:cubicBezTo>
                    <a:pt x="26049" y="1164"/>
                    <a:pt x="27078" y="59"/>
                    <a:pt x="28392" y="2"/>
                  </a:cubicBezTo>
                  <a:cubicBezTo>
                    <a:pt x="28392" y="2"/>
                    <a:pt x="28392" y="2"/>
                    <a:pt x="28392" y="2"/>
                  </a:cubicBezTo>
                  <a:cubicBezTo>
                    <a:pt x="29706" y="-55"/>
                    <a:pt x="30811" y="974"/>
                    <a:pt x="30869" y="2288"/>
                  </a:cubicBezTo>
                  <a:cubicBezTo>
                    <a:pt x="30869" y="2288"/>
                    <a:pt x="30869" y="2288"/>
                    <a:pt x="30869" y="2288"/>
                  </a:cubicBezTo>
                  <a:cubicBezTo>
                    <a:pt x="30869" y="3241"/>
                    <a:pt x="33917" y="96491"/>
                    <a:pt x="30869" y="240413"/>
                  </a:cubicBezTo>
                  <a:cubicBezTo>
                    <a:pt x="29726" y="298992"/>
                    <a:pt x="27630" y="358904"/>
                    <a:pt x="24772" y="418340"/>
                  </a:cubicBezTo>
                  <a:cubicBezTo>
                    <a:pt x="19820" y="524068"/>
                    <a:pt x="10485" y="650655"/>
                    <a:pt x="7818" y="686945"/>
                  </a:cubicBezTo>
                  <a:cubicBezTo>
                    <a:pt x="6008" y="712282"/>
                    <a:pt x="4770" y="727903"/>
                    <a:pt x="4770" y="727903"/>
                  </a:cubicBezTo>
                  <a:cubicBezTo>
                    <a:pt x="4827" y="729217"/>
                    <a:pt x="3808" y="730332"/>
                    <a:pt x="2494" y="730389"/>
                  </a:cubicBezTo>
                  <a:cubicBezTo>
                    <a:pt x="2398" y="730389"/>
                    <a:pt x="2294" y="730389"/>
                    <a:pt x="2198" y="730379"/>
                  </a:cubicBezTo>
                  <a:close/>
                </a:path>
              </a:pathLst>
            </a:custGeom>
            <a:solidFill>
              <a:srgbClr val="7523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9" name="íṥḻiďè"/>
            <p:cNvSpPr/>
            <p:nvPr/>
          </p:nvSpPr>
          <p:spPr>
            <a:xfrm>
              <a:off x="5405827" y="4046372"/>
              <a:ext cx="506371" cy="1378085"/>
            </a:xfrm>
            <a:custGeom>
              <a:avLst/>
              <a:gdLst>
                <a:gd name="connsiteX0" fmla="*/ 209645 w 209645"/>
                <a:gd name="connsiteY0" fmla="*/ 570547 h 570547"/>
                <a:gd name="connsiteX1" fmla="*/ 23146 w 209645"/>
                <a:gd name="connsiteY1" fmla="*/ 557117 h 570547"/>
                <a:gd name="connsiteX2" fmla="*/ 0 w 209645"/>
                <a:gd name="connsiteY2" fmla="*/ 549497 h 570547"/>
                <a:gd name="connsiteX3" fmla="*/ 16954 w 209645"/>
                <a:gd name="connsiteY3" fmla="*/ 280892 h 570547"/>
                <a:gd name="connsiteX4" fmla="*/ 24384 w 209645"/>
                <a:gd name="connsiteY4" fmla="*/ 0 h 570547"/>
                <a:gd name="connsiteX5" fmla="*/ 34385 w 209645"/>
                <a:gd name="connsiteY5" fmla="*/ 214598 h 570547"/>
                <a:gd name="connsiteX6" fmla="*/ 152781 w 209645"/>
                <a:gd name="connsiteY6" fmla="*/ 524923 h 570547"/>
                <a:gd name="connsiteX7" fmla="*/ 209645 w 209645"/>
                <a:gd name="connsiteY7" fmla="*/ 570547 h 570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645" h="570547">
                  <a:moveTo>
                    <a:pt x="209645" y="570547"/>
                  </a:moveTo>
                  <a:lnTo>
                    <a:pt x="23146" y="557117"/>
                  </a:lnTo>
                  <a:cubicBezTo>
                    <a:pt x="15278" y="555079"/>
                    <a:pt x="7544" y="552536"/>
                    <a:pt x="0" y="549497"/>
                  </a:cubicBezTo>
                  <a:cubicBezTo>
                    <a:pt x="4477" y="489680"/>
                    <a:pt x="12478" y="375380"/>
                    <a:pt x="16954" y="280892"/>
                  </a:cubicBezTo>
                  <a:cubicBezTo>
                    <a:pt x="20098" y="215837"/>
                    <a:pt x="23336" y="52864"/>
                    <a:pt x="24384" y="0"/>
                  </a:cubicBezTo>
                  <a:cubicBezTo>
                    <a:pt x="25146" y="15907"/>
                    <a:pt x="32861" y="195929"/>
                    <a:pt x="34385" y="214598"/>
                  </a:cubicBezTo>
                  <a:cubicBezTo>
                    <a:pt x="44387" y="330613"/>
                    <a:pt x="66199" y="431959"/>
                    <a:pt x="152781" y="524923"/>
                  </a:cubicBezTo>
                  <a:cubicBezTo>
                    <a:pt x="169297" y="542944"/>
                    <a:pt x="188471" y="558336"/>
                    <a:pt x="209645" y="570547"/>
                  </a:cubicBezTo>
                  <a:close/>
                </a:path>
              </a:pathLst>
            </a:custGeom>
            <a:solidFill>
              <a:srgbClr val="752315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0" name="ïṧḷiḑè"/>
            <p:cNvSpPr/>
            <p:nvPr/>
          </p:nvSpPr>
          <p:spPr>
            <a:xfrm>
              <a:off x="2971688" y="3276181"/>
              <a:ext cx="949034" cy="1919175"/>
            </a:xfrm>
            <a:custGeom>
              <a:avLst/>
              <a:gdLst>
                <a:gd name="connsiteX0" fmla="*/ 392072 w 392914"/>
                <a:gd name="connsiteY0" fmla="*/ 168756 h 794566"/>
                <a:gd name="connsiteX1" fmla="*/ 356449 w 392914"/>
                <a:gd name="connsiteY1" fmla="*/ 416882 h 794566"/>
                <a:gd name="connsiteX2" fmla="*/ 340066 w 392914"/>
                <a:gd name="connsiteY2" fmla="*/ 514323 h 794566"/>
                <a:gd name="connsiteX3" fmla="*/ 325778 w 392914"/>
                <a:gd name="connsiteY3" fmla="*/ 584998 h 794566"/>
                <a:gd name="connsiteX4" fmla="*/ 321968 w 392914"/>
                <a:gd name="connsiteY4" fmla="*/ 596524 h 794566"/>
                <a:gd name="connsiteX5" fmla="*/ 313586 w 392914"/>
                <a:gd name="connsiteY5" fmla="*/ 599286 h 794566"/>
                <a:gd name="connsiteX6" fmla="*/ 221956 w 392914"/>
                <a:gd name="connsiteY6" fmla="*/ 786643 h 794566"/>
                <a:gd name="connsiteX7" fmla="*/ 194429 w 392914"/>
                <a:gd name="connsiteY7" fmla="*/ 793119 h 794566"/>
                <a:gd name="connsiteX8" fmla="*/ 34599 w 392914"/>
                <a:gd name="connsiteY8" fmla="*/ 695012 h 794566"/>
                <a:gd name="connsiteX9" fmla="*/ 3833 w 392914"/>
                <a:gd name="connsiteY9" fmla="*/ 583665 h 794566"/>
                <a:gd name="connsiteX10" fmla="*/ 976 w 392914"/>
                <a:gd name="connsiteY10" fmla="*/ 486510 h 794566"/>
                <a:gd name="connsiteX11" fmla="*/ 20026 w 392914"/>
                <a:gd name="connsiteY11" fmla="*/ 352302 h 794566"/>
                <a:gd name="connsiteX12" fmla="*/ 114038 w 392914"/>
                <a:gd name="connsiteY12" fmla="*/ 83031 h 794566"/>
                <a:gd name="connsiteX13" fmla="*/ 160710 w 392914"/>
                <a:gd name="connsiteY13" fmla="*/ 26928 h 794566"/>
                <a:gd name="connsiteX14" fmla="*/ 392072 w 392914"/>
                <a:gd name="connsiteY14" fmla="*/ 168756 h 794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2914" h="794566">
                  <a:moveTo>
                    <a:pt x="392072" y="168756"/>
                  </a:moveTo>
                  <a:cubicBezTo>
                    <a:pt x="385500" y="251242"/>
                    <a:pt x="369689" y="335919"/>
                    <a:pt x="356449" y="416882"/>
                  </a:cubicBezTo>
                  <a:cubicBezTo>
                    <a:pt x="350829" y="450124"/>
                    <a:pt x="345781" y="482605"/>
                    <a:pt x="340066" y="514323"/>
                  </a:cubicBezTo>
                  <a:cubicBezTo>
                    <a:pt x="335875" y="538326"/>
                    <a:pt x="331303" y="561948"/>
                    <a:pt x="325778" y="584998"/>
                  </a:cubicBezTo>
                  <a:cubicBezTo>
                    <a:pt x="324835" y="588942"/>
                    <a:pt x="323569" y="592799"/>
                    <a:pt x="321968" y="596524"/>
                  </a:cubicBezTo>
                  <a:cubicBezTo>
                    <a:pt x="319873" y="601381"/>
                    <a:pt x="318254" y="601381"/>
                    <a:pt x="313586" y="599286"/>
                  </a:cubicBezTo>
                  <a:cubicBezTo>
                    <a:pt x="339980" y="676324"/>
                    <a:pt x="298965" y="760182"/>
                    <a:pt x="221956" y="786643"/>
                  </a:cubicBezTo>
                  <a:cubicBezTo>
                    <a:pt x="213031" y="789748"/>
                    <a:pt x="203801" y="791910"/>
                    <a:pt x="194429" y="793119"/>
                  </a:cubicBezTo>
                  <a:cubicBezTo>
                    <a:pt x="124525" y="802959"/>
                    <a:pt x="57469" y="761801"/>
                    <a:pt x="34599" y="695012"/>
                  </a:cubicBezTo>
                  <a:cubicBezTo>
                    <a:pt x="18216" y="659865"/>
                    <a:pt x="7815" y="622232"/>
                    <a:pt x="3833" y="583665"/>
                  </a:cubicBezTo>
                  <a:cubicBezTo>
                    <a:pt x="-5" y="551432"/>
                    <a:pt x="-967" y="518914"/>
                    <a:pt x="976" y="486510"/>
                  </a:cubicBezTo>
                  <a:cubicBezTo>
                    <a:pt x="3890" y="441352"/>
                    <a:pt x="10253" y="396489"/>
                    <a:pt x="20026" y="352302"/>
                  </a:cubicBezTo>
                  <a:cubicBezTo>
                    <a:pt x="40676" y="259167"/>
                    <a:pt x="72232" y="168784"/>
                    <a:pt x="114038" y="83031"/>
                  </a:cubicBezTo>
                  <a:cubicBezTo>
                    <a:pt x="125048" y="60971"/>
                    <a:pt x="141022" y="41768"/>
                    <a:pt x="160710" y="26928"/>
                  </a:cubicBezTo>
                  <a:cubicBezTo>
                    <a:pt x="255293" y="-42604"/>
                    <a:pt x="405503" y="28834"/>
                    <a:pt x="392072" y="168756"/>
                  </a:cubicBezTo>
                  <a:close/>
                </a:path>
              </a:pathLst>
            </a:custGeom>
            <a:solidFill>
              <a:srgbClr val="F794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1" name="iṡḷïdê"/>
            <p:cNvSpPr/>
            <p:nvPr/>
          </p:nvSpPr>
          <p:spPr>
            <a:xfrm>
              <a:off x="2959944" y="4450594"/>
              <a:ext cx="2096144" cy="1021948"/>
            </a:xfrm>
            <a:custGeom>
              <a:avLst/>
              <a:gdLst>
                <a:gd name="connsiteX0" fmla="*/ 772696 w 867834"/>
                <a:gd name="connsiteY0" fmla="*/ 423101 h 423101"/>
                <a:gd name="connsiteX1" fmla="*/ 448846 w 867834"/>
                <a:gd name="connsiteY1" fmla="*/ 399860 h 423101"/>
                <a:gd name="connsiteX2" fmla="*/ 361026 w 867834"/>
                <a:gd name="connsiteY2" fmla="*/ 390335 h 423101"/>
                <a:gd name="connsiteX3" fmla="*/ 296922 w 867834"/>
                <a:gd name="connsiteY3" fmla="*/ 383096 h 423101"/>
                <a:gd name="connsiteX4" fmla="*/ 256155 w 867834"/>
                <a:gd name="connsiteY4" fmla="*/ 378238 h 423101"/>
                <a:gd name="connsiteX5" fmla="*/ 21936 w 867834"/>
                <a:gd name="connsiteY5" fmla="*/ 246602 h 423101"/>
                <a:gd name="connsiteX6" fmla="*/ 219 w 867834"/>
                <a:gd name="connsiteY6" fmla="*/ 96203 h 423101"/>
                <a:gd name="connsiteX7" fmla="*/ 5648 w 867834"/>
                <a:gd name="connsiteY7" fmla="*/ 0 h 423101"/>
                <a:gd name="connsiteX8" fmla="*/ 5648 w 867834"/>
                <a:gd name="connsiteY8" fmla="*/ 0 h 423101"/>
                <a:gd name="connsiteX9" fmla="*/ 141284 w 867834"/>
                <a:gd name="connsiteY9" fmla="*/ 10097 h 423101"/>
                <a:gd name="connsiteX10" fmla="*/ 344738 w 867834"/>
                <a:gd name="connsiteY10" fmla="*/ 27813 h 423101"/>
                <a:gd name="connsiteX11" fmla="*/ 830513 w 867834"/>
                <a:gd name="connsiteY11" fmla="*/ 96393 h 423101"/>
                <a:gd name="connsiteX12" fmla="*/ 772696 w 867834"/>
                <a:gd name="connsiteY12" fmla="*/ 423101 h 423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67834" h="423101">
                  <a:moveTo>
                    <a:pt x="772696" y="423101"/>
                  </a:moveTo>
                  <a:cubicBezTo>
                    <a:pt x="690114" y="422529"/>
                    <a:pt x="558384" y="411099"/>
                    <a:pt x="448846" y="399860"/>
                  </a:cubicBezTo>
                  <a:cubicBezTo>
                    <a:pt x="417128" y="396621"/>
                    <a:pt x="387315" y="393478"/>
                    <a:pt x="361026" y="390335"/>
                  </a:cubicBezTo>
                  <a:lnTo>
                    <a:pt x="296922" y="383096"/>
                  </a:lnTo>
                  <a:cubicBezTo>
                    <a:pt x="271300" y="380143"/>
                    <a:pt x="256155" y="378238"/>
                    <a:pt x="256155" y="378238"/>
                  </a:cubicBezTo>
                  <a:cubicBezTo>
                    <a:pt x="158810" y="371570"/>
                    <a:pt x="65655" y="328041"/>
                    <a:pt x="21936" y="246602"/>
                  </a:cubicBezTo>
                  <a:cubicBezTo>
                    <a:pt x="-543" y="204692"/>
                    <a:pt x="-543" y="143828"/>
                    <a:pt x="219" y="96203"/>
                  </a:cubicBezTo>
                  <a:lnTo>
                    <a:pt x="5648" y="0"/>
                  </a:lnTo>
                  <a:lnTo>
                    <a:pt x="5648" y="0"/>
                  </a:lnTo>
                  <a:cubicBezTo>
                    <a:pt x="10791" y="0"/>
                    <a:pt x="63655" y="3905"/>
                    <a:pt x="141284" y="10097"/>
                  </a:cubicBezTo>
                  <a:cubicBezTo>
                    <a:pt x="198434" y="14669"/>
                    <a:pt x="269586" y="20669"/>
                    <a:pt x="344738" y="27813"/>
                  </a:cubicBezTo>
                  <a:cubicBezTo>
                    <a:pt x="525713" y="45053"/>
                    <a:pt x="730310" y="69056"/>
                    <a:pt x="830513" y="96393"/>
                  </a:cubicBezTo>
                  <a:cubicBezTo>
                    <a:pt x="906713" y="117443"/>
                    <a:pt x="855563" y="423672"/>
                    <a:pt x="772696" y="423101"/>
                  </a:cubicBezTo>
                  <a:close/>
                </a:path>
              </a:pathLst>
            </a:custGeom>
            <a:solidFill>
              <a:srgbClr val="F794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2" name="ïṡľiďe"/>
            <p:cNvSpPr/>
            <p:nvPr/>
          </p:nvSpPr>
          <p:spPr>
            <a:xfrm rot="17015399">
              <a:off x="4493067" y="4715430"/>
              <a:ext cx="799702" cy="726542"/>
            </a:xfrm>
            <a:custGeom>
              <a:avLst/>
              <a:gdLst>
                <a:gd name="connsiteX0" fmla="*/ 331089 w 331088"/>
                <a:gd name="connsiteY0" fmla="*/ 150400 h 300799"/>
                <a:gd name="connsiteX1" fmla="*/ 165544 w 331088"/>
                <a:gd name="connsiteY1" fmla="*/ 300800 h 300799"/>
                <a:gd name="connsiteX2" fmla="*/ 0 w 331088"/>
                <a:gd name="connsiteY2" fmla="*/ 150400 h 300799"/>
                <a:gd name="connsiteX3" fmla="*/ 165544 w 331088"/>
                <a:gd name="connsiteY3" fmla="*/ 0 h 300799"/>
                <a:gd name="connsiteX4" fmla="*/ 331089 w 331088"/>
                <a:gd name="connsiteY4" fmla="*/ 150400 h 300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1088" h="300799">
                  <a:moveTo>
                    <a:pt x="331089" y="150400"/>
                  </a:moveTo>
                  <a:cubicBezTo>
                    <a:pt x="331089" y="233463"/>
                    <a:pt x="256972" y="300800"/>
                    <a:pt x="165544" y="300800"/>
                  </a:cubicBezTo>
                  <a:cubicBezTo>
                    <a:pt x="74117" y="300800"/>
                    <a:pt x="0" y="233463"/>
                    <a:pt x="0" y="150400"/>
                  </a:cubicBezTo>
                  <a:cubicBezTo>
                    <a:pt x="0" y="67336"/>
                    <a:pt x="74117" y="0"/>
                    <a:pt x="165544" y="0"/>
                  </a:cubicBezTo>
                  <a:cubicBezTo>
                    <a:pt x="256972" y="0"/>
                    <a:pt x="331089" y="67336"/>
                    <a:pt x="331089" y="150400"/>
                  </a:cubicBezTo>
                  <a:close/>
                </a:path>
              </a:pathLst>
            </a:custGeom>
            <a:solidFill>
              <a:srgbClr val="F794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3" name="iSḻíḑê"/>
            <p:cNvSpPr/>
            <p:nvPr/>
          </p:nvSpPr>
          <p:spPr>
            <a:xfrm>
              <a:off x="4721660" y="4880666"/>
              <a:ext cx="376108" cy="492026"/>
            </a:xfrm>
            <a:custGeom>
              <a:avLst/>
              <a:gdLst>
                <a:gd name="connsiteX0" fmla="*/ 155714 w 155714"/>
                <a:gd name="connsiteY0" fmla="*/ 15397 h 203706"/>
                <a:gd name="connsiteX1" fmla="*/ 136664 w 155714"/>
                <a:gd name="connsiteY1" fmla="*/ 91597 h 203706"/>
                <a:gd name="connsiteX2" fmla="*/ 133331 w 155714"/>
                <a:gd name="connsiteY2" fmla="*/ 111980 h 203706"/>
                <a:gd name="connsiteX3" fmla="*/ 127044 w 155714"/>
                <a:gd name="connsiteY3" fmla="*/ 131030 h 203706"/>
                <a:gd name="connsiteX4" fmla="*/ 109328 w 155714"/>
                <a:gd name="connsiteY4" fmla="*/ 203706 h 203706"/>
                <a:gd name="connsiteX5" fmla="*/ 54273 w 155714"/>
                <a:gd name="connsiteY5" fmla="*/ 191514 h 203706"/>
                <a:gd name="connsiteX6" fmla="*/ 5982 w 155714"/>
                <a:gd name="connsiteY6" fmla="*/ 149604 h 203706"/>
                <a:gd name="connsiteX7" fmla="*/ 4076 w 155714"/>
                <a:gd name="connsiteY7" fmla="*/ 80071 h 203706"/>
                <a:gd name="connsiteX8" fmla="*/ 84563 w 155714"/>
                <a:gd name="connsiteY8" fmla="*/ 157 h 203706"/>
                <a:gd name="connsiteX9" fmla="*/ 84563 w 155714"/>
                <a:gd name="connsiteY9" fmla="*/ 157 h 20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5714" h="203706">
                  <a:moveTo>
                    <a:pt x="155714" y="15397"/>
                  </a:moveTo>
                  <a:lnTo>
                    <a:pt x="136664" y="91597"/>
                  </a:lnTo>
                  <a:cubicBezTo>
                    <a:pt x="136045" y="98464"/>
                    <a:pt x="134931" y="105275"/>
                    <a:pt x="133331" y="111980"/>
                  </a:cubicBezTo>
                  <a:cubicBezTo>
                    <a:pt x="131664" y="118467"/>
                    <a:pt x="129559" y="124829"/>
                    <a:pt x="127044" y="131030"/>
                  </a:cubicBezTo>
                  <a:lnTo>
                    <a:pt x="109328" y="203706"/>
                  </a:lnTo>
                  <a:lnTo>
                    <a:pt x="54273" y="191514"/>
                  </a:lnTo>
                  <a:cubicBezTo>
                    <a:pt x="32090" y="186675"/>
                    <a:pt x="13897" y="170883"/>
                    <a:pt x="5982" y="149604"/>
                  </a:cubicBezTo>
                  <a:cubicBezTo>
                    <a:pt x="-1286" y="127087"/>
                    <a:pt x="-1943" y="102951"/>
                    <a:pt x="4076" y="80071"/>
                  </a:cubicBezTo>
                  <a:cubicBezTo>
                    <a:pt x="15888" y="31399"/>
                    <a:pt x="50939" y="-2605"/>
                    <a:pt x="84563" y="157"/>
                  </a:cubicBezTo>
                  <a:lnTo>
                    <a:pt x="84563" y="157"/>
                  </a:lnTo>
                  <a:close/>
                </a:path>
              </a:pathLst>
            </a:custGeom>
            <a:solidFill>
              <a:srgbClr val="752315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4" name="î$ľidè"/>
            <p:cNvSpPr/>
            <p:nvPr/>
          </p:nvSpPr>
          <p:spPr>
            <a:xfrm>
              <a:off x="3342438" y="4500373"/>
              <a:ext cx="1917201" cy="964346"/>
            </a:xfrm>
            <a:custGeom>
              <a:avLst/>
              <a:gdLst>
                <a:gd name="connsiteX0" fmla="*/ 679965 w 793749"/>
                <a:gd name="connsiteY0" fmla="*/ 399253 h 399253"/>
                <a:gd name="connsiteX1" fmla="*/ 677679 w 793749"/>
                <a:gd name="connsiteY1" fmla="*/ 397253 h 399253"/>
                <a:gd name="connsiteX2" fmla="*/ 679622 w 793749"/>
                <a:gd name="connsiteY2" fmla="*/ 394500 h 399253"/>
                <a:gd name="connsiteX3" fmla="*/ 679679 w 793749"/>
                <a:gd name="connsiteY3" fmla="*/ 394491 h 399253"/>
                <a:gd name="connsiteX4" fmla="*/ 757118 w 793749"/>
                <a:gd name="connsiteY4" fmla="*/ 340103 h 399253"/>
                <a:gd name="connsiteX5" fmla="*/ 783311 w 793749"/>
                <a:gd name="connsiteY5" fmla="*/ 181702 h 399253"/>
                <a:gd name="connsiteX6" fmla="*/ 691776 w 793749"/>
                <a:gd name="connsiteY6" fmla="*/ 84071 h 399253"/>
                <a:gd name="connsiteX7" fmla="*/ 239148 w 793749"/>
                <a:gd name="connsiteY7" fmla="*/ 15015 h 399253"/>
                <a:gd name="connsiteX8" fmla="*/ 194857 w 793749"/>
                <a:gd name="connsiteY8" fmla="*/ 10347 h 399253"/>
                <a:gd name="connsiteX9" fmla="*/ 62936 w 793749"/>
                <a:gd name="connsiteY9" fmla="*/ 5204 h 399253"/>
                <a:gd name="connsiteX10" fmla="*/ 4452 w 793749"/>
                <a:gd name="connsiteY10" fmla="*/ 17491 h 399253"/>
                <a:gd name="connsiteX11" fmla="*/ 1395 w 793749"/>
                <a:gd name="connsiteY11" fmla="*/ 18539 h 399253"/>
                <a:gd name="connsiteX12" fmla="*/ 1214 w 793749"/>
                <a:gd name="connsiteY12" fmla="*/ 18444 h 399253"/>
                <a:gd name="connsiteX13" fmla="*/ 261 w 793749"/>
                <a:gd name="connsiteY13" fmla="*/ 15205 h 399253"/>
                <a:gd name="connsiteX14" fmla="*/ 62745 w 793749"/>
                <a:gd name="connsiteY14" fmla="*/ 441 h 399253"/>
                <a:gd name="connsiteX15" fmla="*/ 195333 w 793749"/>
                <a:gd name="connsiteY15" fmla="*/ 5585 h 399253"/>
                <a:gd name="connsiteX16" fmla="*/ 239624 w 793749"/>
                <a:gd name="connsiteY16" fmla="*/ 10252 h 399253"/>
                <a:gd name="connsiteX17" fmla="*/ 693491 w 793749"/>
                <a:gd name="connsiteY17" fmla="*/ 79689 h 399253"/>
                <a:gd name="connsiteX18" fmla="*/ 787883 w 793749"/>
                <a:gd name="connsiteY18" fmla="*/ 180369 h 399253"/>
                <a:gd name="connsiteX19" fmla="*/ 761118 w 793749"/>
                <a:gd name="connsiteY19" fmla="*/ 342294 h 399253"/>
                <a:gd name="connsiteX20" fmla="*/ 680346 w 793749"/>
                <a:gd name="connsiteY20" fmla="*/ 398872 h 399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93749" h="399253">
                  <a:moveTo>
                    <a:pt x="679965" y="399253"/>
                  </a:moveTo>
                  <a:cubicBezTo>
                    <a:pt x="678822" y="399225"/>
                    <a:pt x="677860" y="398386"/>
                    <a:pt x="677679" y="397253"/>
                  </a:cubicBezTo>
                  <a:cubicBezTo>
                    <a:pt x="677451" y="395957"/>
                    <a:pt x="678327" y="394729"/>
                    <a:pt x="679622" y="394500"/>
                  </a:cubicBezTo>
                  <a:cubicBezTo>
                    <a:pt x="679641" y="394500"/>
                    <a:pt x="679660" y="394491"/>
                    <a:pt x="679679" y="394491"/>
                  </a:cubicBezTo>
                  <a:cubicBezTo>
                    <a:pt x="712217" y="388595"/>
                    <a:pt x="740525" y="368707"/>
                    <a:pt x="757118" y="340103"/>
                  </a:cubicBezTo>
                  <a:cubicBezTo>
                    <a:pt x="785693" y="295335"/>
                    <a:pt x="796837" y="228756"/>
                    <a:pt x="783311" y="181702"/>
                  </a:cubicBezTo>
                  <a:cubicBezTo>
                    <a:pt x="763595" y="112932"/>
                    <a:pt x="692538" y="84357"/>
                    <a:pt x="691776" y="84071"/>
                  </a:cubicBezTo>
                  <a:cubicBezTo>
                    <a:pt x="633293" y="62544"/>
                    <a:pt x="430124" y="37113"/>
                    <a:pt x="239148" y="15015"/>
                  </a:cubicBezTo>
                  <a:cubicBezTo>
                    <a:pt x="223337" y="13205"/>
                    <a:pt x="208668" y="11681"/>
                    <a:pt x="194857" y="10347"/>
                  </a:cubicBezTo>
                  <a:cubicBezTo>
                    <a:pt x="151051" y="5585"/>
                    <a:pt x="106979" y="3861"/>
                    <a:pt x="62936" y="5204"/>
                  </a:cubicBezTo>
                  <a:cubicBezTo>
                    <a:pt x="11691" y="7680"/>
                    <a:pt x="4452" y="17396"/>
                    <a:pt x="4452" y="17491"/>
                  </a:cubicBezTo>
                  <a:cubicBezTo>
                    <a:pt x="3900" y="18625"/>
                    <a:pt x="2528" y="19101"/>
                    <a:pt x="1395" y="18539"/>
                  </a:cubicBezTo>
                  <a:cubicBezTo>
                    <a:pt x="1337" y="18510"/>
                    <a:pt x="1271" y="18482"/>
                    <a:pt x="1214" y="18444"/>
                  </a:cubicBezTo>
                  <a:cubicBezTo>
                    <a:pt x="99" y="17777"/>
                    <a:pt x="-320" y="16367"/>
                    <a:pt x="261" y="15205"/>
                  </a:cubicBezTo>
                  <a:cubicBezTo>
                    <a:pt x="928" y="13967"/>
                    <a:pt x="8167" y="3013"/>
                    <a:pt x="62745" y="441"/>
                  </a:cubicBezTo>
                  <a:cubicBezTo>
                    <a:pt x="107008" y="-902"/>
                    <a:pt x="151309" y="822"/>
                    <a:pt x="195333" y="5585"/>
                  </a:cubicBezTo>
                  <a:cubicBezTo>
                    <a:pt x="209144" y="6918"/>
                    <a:pt x="223908" y="8442"/>
                    <a:pt x="239624" y="10252"/>
                  </a:cubicBezTo>
                  <a:cubicBezTo>
                    <a:pt x="430982" y="32350"/>
                    <a:pt x="634436" y="57877"/>
                    <a:pt x="693491" y="79689"/>
                  </a:cubicBezTo>
                  <a:cubicBezTo>
                    <a:pt x="694253" y="79689"/>
                    <a:pt x="767595" y="109312"/>
                    <a:pt x="787883" y="180369"/>
                  </a:cubicBezTo>
                  <a:cubicBezTo>
                    <a:pt x="801695" y="228660"/>
                    <a:pt x="790455" y="296859"/>
                    <a:pt x="761118" y="342294"/>
                  </a:cubicBezTo>
                  <a:cubicBezTo>
                    <a:pt x="743849" y="372135"/>
                    <a:pt x="714293" y="392843"/>
                    <a:pt x="680346" y="398872"/>
                  </a:cubicBezTo>
                  <a:close/>
                </a:path>
              </a:pathLst>
            </a:custGeom>
            <a:solidFill>
              <a:srgbClr val="7523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5" name="îṧļiďê"/>
            <p:cNvSpPr/>
            <p:nvPr/>
          </p:nvSpPr>
          <p:spPr>
            <a:xfrm>
              <a:off x="4876570" y="4914641"/>
              <a:ext cx="331464" cy="462436"/>
            </a:xfrm>
            <a:custGeom>
              <a:avLst/>
              <a:gdLst>
                <a:gd name="connsiteX0" fmla="*/ 133204 w 137231"/>
                <a:gd name="connsiteY0" fmla="*/ 111535 h 191455"/>
                <a:gd name="connsiteX1" fmla="*/ 45574 w 137231"/>
                <a:gd name="connsiteY1" fmla="*/ 190116 h 191455"/>
                <a:gd name="connsiteX2" fmla="*/ 25381 w 137231"/>
                <a:gd name="connsiteY2" fmla="*/ 179543 h 191455"/>
                <a:gd name="connsiteX3" fmla="*/ 4045 w 137231"/>
                <a:gd name="connsiteY3" fmla="*/ 80007 h 191455"/>
                <a:gd name="connsiteX4" fmla="*/ 11951 w 137231"/>
                <a:gd name="connsiteY4" fmla="*/ 56480 h 191455"/>
                <a:gd name="connsiteX5" fmla="*/ 91675 w 137231"/>
                <a:gd name="connsiteY5" fmla="*/ 1331 h 191455"/>
                <a:gd name="connsiteX6" fmla="*/ 133204 w 137231"/>
                <a:gd name="connsiteY6" fmla="*/ 111535 h 19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231" h="191455">
                  <a:moveTo>
                    <a:pt x="133204" y="111535"/>
                  </a:moveTo>
                  <a:cubicBezTo>
                    <a:pt x="120440" y="163732"/>
                    <a:pt x="81197" y="198879"/>
                    <a:pt x="45574" y="190116"/>
                  </a:cubicBezTo>
                  <a:cubicBezTo>
                    <a:pt x="38068" y="188325"/>
                    <a:pt x="31124" y="184696"/>
                    <a:pt x="25381" y="179543"/>
                  </a:cubicBezTo>
                  <a:cubicBezTo>
                    <a:pt x="3378" y="160493"/>
                    <a:pt x="-6052" y="121155"/>
                    <a:pt x="4045" y="80007"/>
                  </a:cubicBezTo>
                  <a:cubicBezTo>
                    <a:pt x="5912" y="71930"/>
                    <a:pt x="8560" y="64053"/>
                    <a:pt x="11951" y="56480"/>
                  </a:cubicBezTo>
                  <a:cubicBezTo>
                    <a:pt x="29191" y="17618"/>
                    <a:pt x="61576" y="-6004"/>
                    <a:pt x="91675" y="1331"/>
                  </a:cubicBezTo>
                  <a:cubicBezTo>
                    <a:pt x="127394" y="9998"/>
                    <a:pt x="145967" y="59338"/>
                    <a:pt x="133204" y="111535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6" name="işḷiďé"/>
            <p:cNvSpPr/>
            <p:nvPr/>
          </p:nvSpPr>
          <p:spPr>
            <a:xfrm>
              <a:off x="5289798" y="5096193"/>
              <a:ext cx="426954" cy="289202"/>
            </a:xfrm>
            <a:custGeom>
              <a:avLst/>
              <a:gdLst>
                <a:gd name="connsiteX0" fmla="*/ 33084 w 176765"/>
                <a:gd name="connsiteY0" fmla="*/ 3508 h 119734"/>
                <a:gd name="connsiteX1" fmla="*/ 175959 w 176765"/>
                <a:gd name="connsiteY1" fmla="*/ 112855 h 119734"/>
                <a:gd name="connsiteX2" fmla="*/ 136716 w 176765"/>
                <a:gd name="connsiteY2" fmla="*/ 115237 h 119734"/>
                <a:gd name="connsiteX3" fmla="*/ 9843 w 176765"/>
                <a:gd name="connsiteY3" fmla="*/ 39799 h 119734"/>
                <a:gd name="connsiteX4" fmla="*/ 3508 w 176765"/>
                <a:gd name="connsiteY4" fmla="*/ 9842 h 119734"/>
                <a:gd name="connsiteX5" fmla="*/ 33465 w 176765"/>
                <a:gd name="connsiteY5" fmla="*/ 3508 h 11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765" h="119734">
                  <a:moveTo>
                    <a:pt x="33084" y="3508"/>
                  </a:moveTo>
                  <a:lnTo>
                    <a:pt x="175959" y="112855"/>
                  </a:lnTo>
                  <a:cubicBezTo>
                    <a:pt x="182245" y="117332"/>
                    <a:pt x="150146" y="124476"/>
                    <a:pt x="136716" y="115237"/>
                  </a:cubicBezTo>
                  <a:lnTo>
                    <a:pt x="9843" y="39799"/>
                  </a:lnTo>
                  <a:cubicBezTo>
                    <a:pt x="-178" y="33274"/>
                    <a:pt x="-3016" y="19863"/>
                    <a:pt x="3508" y="9842"/>
                  </a:cubicBezTo>
                  <a:cubicBezTo>
                    <a:pt x="10033" y="-178"/>
                    <a:pt x="23444" y="-3016"/>
                    <a:pt x="33465" y="3508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7" name="ïšḷïḓe"/>
            <p:cNvSpPr/>
            <p:nvPr/>
          </p:nvSpPr>
          <p:spPr>
            <a:xfrm>
              <a:off x="5398139" y="5073169"/>
              <a:ext cx="423896" cy="306825"/>
            </a:xfrm>
            <a:custGeom>
              <a:avLst/>
              <a:gdLst>
                <a:gd name="connsiteX0" fmla="*/ 34901 w 175499"/>
                <a:gd name="connsiteY0" fmla="*/ 4754 h 127030"/>
                <a:gd name="connsiteX1" fmla="*/ 171870 w 175499"/>
                <a:gd name="connsiteY1" fmla="*/ 114578 h 127030"/>
                <a:gd name="connsiteX2" fmla="*/ 143295 w 175499"/>
                <a:gd name="connsiteY2" fmla="*/ 122674 h 127030"/>
                <a:gd name="connsiteX3" fmla="*/ 10612 w 175499"/>
                <a:gd name="connsiteY3" fmla="*/ 40378 h 127030"/>
                <a:gd name="connsiteX4" fmla="*/ 3059 w 175499"/>
                <a:gd name="connsiteY4" fmla="*/ 10612 h 127030"/>
                <a:gd name="connsiteX5" fmla="*/ 32834 w 175499"/>
                <a:gd name="connsiteY5" fmla="*/ 3059 h 127030"/>
                <a:gd name="connsiteX6" fmla="*/ 35282 w 175499"/>
                <a:gd name="connsiteY6" fmla="*/ 4754 h 127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5499" h="127030">
                  <a:moveTo>
                    <a:pt x="34901" y="4754"/>
                  </a:moveTo>
                  <a:lnTo>
                    <a:pt x="171870" y="114578"/>
                  </a:lnTo>
                  <a:cubicBezTo>
                    <a:pt x="185491" y="125341"/>
                    <a:pt x="157392" y="131818"/>
                    <a:pt x="143295" y="122674"/>
                  </a:cubicBezTo>
                  <a:lnTo>
                    <a:pt x="10612" y="40378"/>
                  </a:lnTo>
                  <a:cubicBezTo>
                    <a:pt x="306" y="34244"/>
                    <a:pt x="-3075" y="20918"/>
                    <a:pt x="3059" y="10612"/>
                  </a:cubicBezTo>
                  <a:cubicBezTo>
                    <a:pt x="9193" y="306"/>
                    <a:pt x="22528" y="-3075"/>
                    <a:pt x="32834" y="3059"/>
                  </a:cubicBezTo>
                  <a:cubicBezTo>
                    <a:pt x="33682" y="3564"/>
                    <a:pt x="34501" y="4135"/>
                    <a:pt x="35282" y="4754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8" name="î$ļïḓê"/>
            <p:cNvSpPr/>
            <p:nvPr/>
          </p:nvSpPr>
          <p:spPr>
            <a:xfrm>
              <a:off x="5488155" y="5053513"/>
              <a:ext cx="443108" cy="322015"/>
            </a:xfrm>
            <a:custGeom>
              <a:avLst/>
              <a:gdLst>
                <a:gd name="connsiteX0" fmla="*/ 35447 w 183453"/>
                <a:gd name="connsiteY0" fmla="*/ 4891 h 133319"/>
                <a:gd name="connsiteX1" fmla="*/ 182703 w 183453"/>
                <a:gd name="connsiteY1" fmla="*/ 124620 h 133319"/>
                <a:gd name="connsiteX2" fmla="*/ 150033 w 183453"/>
                <a:gd name="connsiteY2" fmla="*/ 130621 h 133319"/>
                <a:gd name="connsiteX3" fmla="*/ 10206 w 183453"/>
                <a:gd name="connsiteY3" fmla="*/ 40133 h 133319"/>
                <a:gd name="connsiteX4" fmla="*/ 3310 w 183453"/>
                <a:gd name="connsiteY4" fmla="*/ 10206 h 133319"/>
                <a:gd name="connsiteX5" fmla="*/ 33237 w 183453"/>
                <a:gd name="connsiteY5" fmla="*/ 3310 h 133319"/>
                <a:gd name="connsiteX6" fmla="*/ 35447 w 183453"/>
                <a:gd name="connsiteY6" fmla="*/ 4891 h 133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453" h="133319">
                  <a:moveTo>
                    <a:pt x="35447" y="4891"/>
                  </a:moveTo>
                  <a:lnTo>
                    <a:pt x="182703" y="124620"/>
                  </a:lnTo>
                  <a:cubicBezTo>
                    <a:pt x="188038" y="132716"/>
                    <a:pt x="163653" y="136145"/>
                    <a:pt x="150033" y="130621"/>
                  </a:cubicBezTo>
                  <a:lnTo>
                    <a:pt x="10206" y="40133"/>
                  </a:lnTo>
                  <a:cubicBezTo>
                    <a:pt x="33" y="33771"/>
                    <a:pt x="-3053" y="20369"/>
                    <a:pt x="3310" y="10206"/>
                  </a:cubicBezTo>
                  <a:cubicBezTo>
                    <a:pt x="9672" y="33"/>
                    <a:pt x="23074" y="-3053"/>
                    <a:pt x="33237" y="3310"/>
                  </a:cubicBezTo>
                  <a:cubicBezTo>
                    <a:pt x="34009" y="3796"/>
                    <a:pt x="34742" y="4319"/>
                    <a:pt x="35447" y="4891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9" name="îśliḑè"/>
            <p:cNvSpPr/>
            <p:nvPr/>
          </p:nvSpPr>
          <p:spPr>
            <a:xfrm>
              <a:off x="5561754" y="5029151"/>
              <a:ext cx="462460" cy="336486"/>
            </a:xfrm>
            <a:custGeom>
              <a:avLst/>
              <a:gdLst>
                <a:gd name="connsiteX0" fmla="*/ 35551 w 191465"/>
                <a:gd name="connsiteY0" fmla="*/ 4976 h 139310"/>
                <a:gd name="connsiteX1" fmla="*/ 187951 w 191465"/>
                <a:gd name="connsiteY1" fmla="*/ 126324 h 139310"/>
                <a:gd name="connsiteX2" fmla="*/ 157376 w 191465"/>
                <a:gd name="connsiteY2" fmla="*/ 134992 h 139310"/>
                <a:gd name="connsiteX3" fmla="*/ 10501 w 191465"/>
                <a:gd name="connsiteY3" fmla="*/ 40314 h 139310"/>
                <a:gd name="connsiteX4" fmla="*/ 3128 w 191465"/>
                <a:gd name="connsiteY4" fmla="*/ 10500 h 139310"/>
                <a:gd name="connsiteX5" fmla="*/ 32941 w 191465"/>
                <a:gd name="connsiteY5" fmla="*/ 3128 h 139310"/>
                <a:gd name="connsiteX6" fmla="*/ 35551 w 191465"/>
                <a:gd name="connsiteY6" fmla="*/ 4976 h 139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465" h="139310">
                  <a:moveTo>
                    <a:pt x="35551" y="4976"/>
                  </a:moveTo>
                  <a:lnTo>
                    <a:pt x="187951" y="126324"/>
                  </a:lnTo>
                  <a:cubicBezTo>
                    <a:pt x="201572" y="137183"/>
                    <a:pt x="172235" y="144327"/>
                    <a:pt x="157376" y="134992"/>
                  </a:cubicBezTo>
                  <a:lnTo>
                    <a:pt x="10501" y="40314"/>
                  </a:lnTo>
                  <a:cubicBezTo>
                    <a:pt x="233" y="34113"/>
                    <a:pt x="-3073" y="20768"/>
                    <a:pt x="3128" y="10500"/>
                  </a:cubicBezTo>
                  <a:cubicBezTo>
                    <a:pt x="9329" y="233"/>
                    <a:pt x="22673" y="-3073"/>
                    <a:pt x="32941" y="3128"/>
                  </a:cubicBezTo>
                  <a:cubicBezTo>
                    <a:pt x="33856" y="3681"/>
                    <a:pt x="34732" y="4300"/>
                    <a:pt x="35551" y="4976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0" name="ïSlídè"/>
            <p:cNvSpPr/>
            <p:nvPr/>
          </p:nvSpPr>
          <p:spPr>
            <a:xfrm>
              <a:off x="5069187" y="5118358"/>
              <a:ext cx="404884" cy="265073"/>
            </a:xfrm>
            <a:custGeom>
              <a:avLst/>
              <a:gdLst>
                <a:gd name="connsiteX0" fmla="*/ 165854 w 167628"/>
                <a:gd name="connsiteY0" fmla="*/ 25668 h 109744"/>
                <a:gd name="connsiteX1" fmla="*/ 100226 w 167628"/>
                <a:gd name="connsiteY1" fmla="*/ 101297 h 109744"/>
                <a:gd name="connsiteX2" fmla="*/ 1642 w 167628"/>
                <a:gd name="connsiteY2" fmla="*/ 84057 h 109744"/>
                <a:gd name="connsiteX3" fmla="*/ 67174 w 167628"/>
                <a:gd name="connsiteY3" fmla="*/ 8428 h 109744"/>
                <a:gd name="connsiteX4" fmla="*/ 165854 w 167628"/>
                <a:gd name="connsiteY4" fmla="*/ 25668 h 109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28" h="109744">
                  <a:moveTo>
                    <a:pt x="165854" y="25668"/>
                  </a:moveTo>
                  <a:cubicBezTo>
                    <a:pt x="175379" y="51291"/>
                    <a:pt x="145565" y="85105"/>
                    <a:pt x="100226" y="101297"/>
                  </a:cubicBezTo>
                  <a:cubicBezTo>
                    <a:pt x="54887" y="117489"/>
                    <a:pt x="10691" y="109679"/>
                    <a:pt x="1642" y="84057"/>
                  </a:cubicBezTo>
                  <a:cubicBezTo>
                    <a:pt x="-7406" y="58434"/>
                    <a:pt x="21836" y="24525"/>
                    <a:pt x="67174" y="8428"/>
                  </a:cubicBezTo>
                  <a:cubicBezTo>
                    <a:pt x="112514" y="-7669"/>
                    <a:pt x="156710" y="-49"/>
                    <a:pt x="165854" y="25668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1" name="iŝľíďê"/>
            <p:cNvSpPr/>
            <p:nvPr/>
          </p:nvSpPr>
          <p:spPr>
            <a:xfrm>
              <a:off x="4945928" y="4985216"/>
              <a:ext cx="808445" cy="396906"/>
            </a:xfrm>
            <a:custGeom>
              <a:avLst/>
              <a:gdLst>
                <a:gd name="connsiteX0" fmla="*/ 22479 w 334708"/>
                <a:gd name="connsiteY0" fmla="*/ 50787 h 164325"/>
                <a:gd name="connsiteX1" fmla="*/ 236506 w 334708"/>
                <a:gd name="connsiteY1" fmla="*/ 1258 h 164325"/>
                <a:gd name="connsiteX2" fmla="*/ 277559 w 334708"/>
                <a:gd name="connsiteY2" fmla="*/ 10783 h 164325"/>
                <a:gd name="connsiteX3" fmla="*/ 334709 w 334708"/>
                <a:gd name="connsiteY3" fmla="*/ 57741 h 164325"/>
                <a:gd name="connsiteX4" fmla="*/ 172784 w 334708"/>
                <a:gd name="connsiteY4" fmla="*/ 117462 h 164325"/>
                <a:gd name="connsiteX5" fmla="*/ 95822 w 334708"/>
                <a:gd name="connsiteY5" fmla="*/ 164326 h 164325"/>
                <a:gd name="connsiteX6" fmla="*/ 0 w 334708"/>
                <a:gd name="connsiteY6" fmla="*/ 150514 h 16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708" h="164325">
                  <a:moveTo>
                    <a:pt x="22479" y="50787"/>
                  </a:moveTo>
                  <a:lnTo>
                    <a:pt x="236506" y="1258"/>
                  </a:lnTo>
                  <a:cubicBezTo>
                    <a:pt x="250927" y="-2124"/>
                    <a:pt x="266100" y="1400"/>
                    <a:pt x="277559" y="10783"/>
                  </a:cubicBezTo>
                  <a:lnTo>
                    <a:pt x="334709" y="57741"/>
                  </a:lnTo>
                  <a:lnTo>
                    <a:pt x="172784" y="117462"/>
                  </a:lnTo>
                  <a:lnTo>
                    <a:pt x="95822" y="164326"/>
                  </a:lnTo>
                  <a:lnTo>
                    <a:pt x="0" y="150514"/>
                  </a:ln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2" name="í$1íḍé"/>
            <p:cNvSpPr/>
            <p:nvPr/>
          </p:nvSpPr>
          <p:spPr>
            <a:xfrm>
              <a:off x="3951516" y="2800342"/>
              <a:ext cx="465723" cy="660745"/>
            </a:xfrm>
            <a:custGeom>
              <a:avLst/>
              <a:gdLst>
                <a:gd name="connsiteX0" fmla="*/ 113378 w 192816"/>
                <a:gd name="connsiteY0" fmla="*/ 193357 h 273558"/>
                <a:gd name="connsiteX1" fmla="*/ 122331 w 192816"/>
                <a:gd name="connsiteY1" fmla="*/ 220789 h 273558"/>
                <a:gd name="connsiteX2" fmla="*/ 111282 w 192816"/>
                <a:gd name="connsiteY2" fmla="*/ 229267 h 273558"/>
                <a:gd name="connsiteX3" fmla="*/ 54132 w 192816"/>
                <a:gd name="connsiteY3" fmla="*/ 273558 h 273558"/>
                <a:gd name="connsiteX4" fmla="*/ 52513 w 192816"/>
                <a:gd name="connsiteY4" fmla="*/ 272034 h 273558"/>
                <a:gd name="connsiteX5" fmla="*/ 30 w 192816"/>
                <a:gd name="connsiteY5" fmla="*/ 149257 h 273558"/>
                <a:gd name="connsiteX6" fmla="*/ 184244 w 192816"/>
                <a:gd name="connsiteY6" fmla="*/ 762 h 273558"/>
                <a:gd name="connsiteX7" fmla="*/ 185387 w 192816"/>
                <a:gd name="connsiteY7" fmla="*/ 762 h 273558"/>
                <a:gd name="connsiteX8" fmla="*/ 192816 w 192816"/>
                <a:gd name="connsiteY8" fmla="*/ 0 h 273558"/>
                <a:gd name="connsiteX9" fmla="*/ 70896 w 192816"/>
                <a:gd name="connsiteY9" fmla="*/ 110966 h 273558"/>
                <a:gd name="connsiteX10" fmla="*/ 74801 w 192816"/>
                <a:gd name="connsiteY10" fmla="*/ 137160 h 273558"/>
                <a:gd name="connsiteX11" fmla="*/ 107663 w 192816"/>
                <a:gd name="connsiteY11" fmla="*/ 186690 h 273558"/>
                <a:gd name="connsiteX12" fmla="*/ 113568 w 192816"/>
                <a:gd name="connsiteY12" fmla="*/ 193453 h 27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2816" h="273558">
                  <a:moveTo>
                    <a:pt x="113378" y="193357"/>
                  </a:moveTo>
                  <a:cubicBezTo>
                    <a:pt x="118150" y="201816"/>
                    <a:pt x="121188" y="211141"/>
                    <a:pt x="122331" y="220789"/>
                  </a:cubicBezTo>
                  <a:lnTo>
                    <a:pt x="111282" y="229267"/>
                  </a:lnTo>
                  <a:lnTo>
                    <a:pt x="54132" y="273558"/>
                  </a:lnTo>
                  <a:lnTo>
                    <a:pt x="52513" y="272034"/>
                  </a:lnTo>
                  <a:cubicBezTo>
                    <a:pt x="18242" y="240506"/>
                    <a:pt x="-865" y="195805"/>
                    <a:pt x="30" y="149257"/>
                  </a:cubicBezTo>
                  <a:cubicBezTo>
                    <a:pt x="30" y="74676"/>
                    <a:pt x="79659" y="12668"/>
                    <a:pt x="184244" y="762"/>
                  </a:cubicBezTo>
                  <a:lnTo>
                    <a:pt x="185387" y="762"/>
                  </a:lnTo>
                  <a:cubicBezTo>
                    <a:pt x="187863" y="762"/>
                    <a:pt x="190435" y="190"/>
                    <a:pt x="192816" y="0"/>
                  </a:cubicBezTo>
                  <a:cubicBezTo>
                    <a:pt x="123855" y="8287"/>
                    <a:pt x="70896" y="54673"/>
                    <a:pt x="70896" y="110966"/>
                  </a:cubicBezTo>
                  <a:cubicBezTo>
                    <a:pt x="70887" y="119844"/>
                    <a:pt x="72211" y="128673"/>
                    <a:pt x="74801" y="137160"/>
                  </a:cubicBezTo>
                  <a:cubicBezTo>
                    <a:pt x="80974" y="156381"/>
                    <a:pt x="92346" y="173526"/>
                    <a:pt x="107663" y="186690"/>
                  </a:cubicBezTo>
                  <a:cubicBezTo>
                    <a:pt x="110015" y="188576"/>
                    <a:pt x="112016" y="190862"/>
                    <a:pt x="113568" y="193453"/>
                  </a:cubicBezTo>
                  <a:close/>
                </a:path>
              </a:pathLst>
            </a:custGeom>
            <a:solidFill>
              <a:srgbClr val="E9BC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3" name="iṧľiḑê"/>
            <p:cNvSpPr/>
            <p:nvPr/>
          </p:nvSpPr>
          <p:spPr>
            <a:xfrm>
              <a:off x="3909447" y="1993617"/>
              <a:ext cx="493973" cy="741462"/>
            </a:xfrm>
            <a:custGeom>
              <a:avLst/>
              <a:gdLst>
                <a:gd name="connsiteX0" fmla="*/ 173181 w 204512"/>
                <a:gd name="connsiteY0" fmla="*/ 99680 h 306976"/>
                <a:gd name="connsiteX1" fmla="*/ 158703 w 204512"/>
                <a:gd name="connsiteY1" fmla="*/ 306087 h 306976"/>
                <a:gd name="connsiteX2" fmla="*/ 51642 w 204512"/>
                <a:gd name="connsiteY2" fmla="*/ 172737 h 306976"/>
                <a:gd name="connsiteX3" fmla="*/ 32592 w 204512"/>
                <a:gd name="connsiteY3" fmla="*/ 2811 h 306976"/>
                <a:gd name="connsiteX4" fmla="*/ 173181 w 204512"/>
                <a:gd name="connsiteY4" fmla="*/ 99680 h 306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512" h="306976">
                  <a:moveTo>
                    <a:pt x="173181" y="99680"/>
                  </a:moveTo>
                  <a:cubicBezTo>
                    <a:pt x="217377" y="173308"/>
                    <a:pt x="216806" y="294657"/>
                    <a:pt x="158703" y="306087"/>
                  </a:cubicBezTo>
                  <a:cubicBezTo>
                    <a:pt x="106982" y="316279"/>
                    <a:pt x="103935" y="236840"/>
                    <a:pt x="51642" y="172737"/>
                  </a:cubicBezTo>
                  <a:cubicBezTo>
                    <a:pt x="-16747" y="88726"/>
                    <a:pt x="-10937" y="19194"/>
                    <a:pt x="32592" y="2811"/>
                  </a:cubicBezTo>
                  <a:cubicBezTo>
                    <a:pt x="68978" y="-10905"/>
                    <a:pt x="128985" y="26242"/>
                    <a:pt x="173181" y="99680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4" name="ïş1îḑé"/>
            <p:cNvSpPr/>
            <p:nvPr/>
          </p:nvSpPr>
          <p:spPr>
            <a:xfrm>
              <a:off x="4480278" y="2796164"/>
              <a:ext cx="574760" cy="632944"/>
            </a:xfrm>
            <a:custGeom>
              <a:avLst/>
              <a:gdLst>
                <a:gd name="connsiteX0" fmla="*/ 237935 w 237959"/>
                <a:gd name="connsiteY0" fmla="*/ 164988 h 262048"/>
                <a:gd name="connsiteX1" fmla="*/ 194024 w 237959"/>
                <a:gd name="connsiteY1" fmla="*/ 262048 h 262048"/>
                <a:gd name="connsiteX2" fmla="*/ 130112 w 237959"/>
                <a:gd name="connsiteY2" fmla="*/ 221757 h 262048"/>
                <a:gd name="connsiteX3" fmla="*/ 118205 w 237959"/>
                <a:gd name="connsiteY3" fmla="*/ 214233 h 262048"/>
                <a:gd name="connsiteX4" fmla="*/ 122587 w 237959"/>
                <a:gd name="connsiteY4" fmla="*/ 185658 h 262048"/>
                <a:gd name="connsiteX5" fmla="*/ 132874 w 237959"/>
                <a:gd name="connsiteY5" fmla="*/ 172037 h 262048"/>
                <a:gd name="connsiteX6" fmla="*/ 142399 w 237959"/>
                <a:gd name="connsiteY6" fmla="*/ 127079 h 262048"/>
                <a:gd name="connsiteX7" fmla="*/ 140303 w 237959"/>
                <a:gd name="connsiteY7" fmla="*/ 112220 h 262048"/>
                <a:gd name="connsiteX8" fmla="*/ 0 w 237959"/>
                <a:gd name="connsiteY8" fmla="*/ 15 h 262048"/>
                <a:gd name="connsiteX9" fmla="*/ 2858 w 237959"/>
                <a:gd name="connsiteY9" fmla="*/ 15 h 262048"/>
                <a:gd name="connsiteX10" fmla="*/ 237935 w 237959"/>
                <a:gd name="connsiteY10" fmla="*/ 164988 h 262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7959" h="262048">
                  <a:moveTo>
                    <a:pt x="237935" y="164988"/>
                  </a:moveTo>
                  <a:cubicBezTo>
                    <a:pt x="238678" y="202307"/>
                    <a:pt x="222542" y="237969"/>
                    <a:pt x="194024" y="262048"/>
                  </a:cubicBezTo>
                  <a:lnTo>
                    <a:pt x="130112" y="221757"/>
                  </a:lnTo>
                  <a:lnTo>
                    <a:pt x="118205" y="214233"/>
                  </a:lnTo>
                  <a:cubicBezTo>
                    <a:pt x="118120" y="204536"/>
                    <a:pt x="119596" y="194887"/>
                    <a:pt x="122587" y="185658"/>
                  </a:cubicBezTo>
                  <a:cubicBezTo>
                    <a:pt x="126568" y="181562"/>
                    <a:pt x="130026" y="176990"/>
                    <a:pt x="132874" y="172037"/>
                  </a:cubicBezTo>
                  <a:cubicBezTo>
                    <a:pt x="140675" y="158416"/>
                    <a:pt x="143999" y="142690"/>
                    <a:pt x="142399" y="127079"/>
                  </a:cubicBezTo>
                  <a:cubicBezTo>
                    <a:pt x="142085" y="122078"/>
                    <a:pt x="141389" y="117106"/>
                    <a:pt x="140303" y="112220"/>
                  </a:cubicBezTo>
                  <a:cubicBezTo>
                    <a:pt x="126406" y="46069"/>
                    <a:pt x="67589" y="-975"/>
                    <a:pt x="0" y="15"/>
                  </a:cubicBezTo>
                  <a:lnTo>
                    <a:pt x="2858" y="15"/>
                  </a:lnTo>
                  <a:cubicBezTo>
                    <a:pt x="124396" y="206"/>
                    <a:pt x="237935" y="81740"/>
                    <a:pt x="237935" y="164988"/>
                  </a:cubicBezTo>
                  <a:close/>
                </a:path>
              </a:pathLst>
            </a:custGeom>
            <a:solidFill>
              <a:srgbClr val="E9BC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5" name="î$lídê"/>
            <p:cNvSpPr/>
            <p:nvPr/>
          </p:nvSpPr>
          <p:spPr>
            <a:xfrm>
              <a:off x="4473312" y="2163051"/>
              <a:ext cx="524233" cy="84886"/>
            </a:xfrm>
            <a:custGeom>
              <a:avLst/>
              <a:gdLst>
                <a:gd name="connsiteX0" fmla="*/ 2312 w 217040"/>
                <a:gd name="connsiteY0" fmla="*/ 35057 h 35144"/>
                <a:gd name="connsiteX1" fmla="*/ 693 w 217040"/>
                <a:gd name="connsiteY1" fmla="*/ 34390 h 35144"/>
                <a:gd name="connsiteX2" fmla="*/ 693 w 217040"/>
                <a:gd name="connsiteY2" fmla="*/ 30961 h 35144"/>
                <a:gd name="connsiteX3" fmla="*/ 91180 w 217040"/>
                <a:gd name="connsiteY3" fmla="*/ 1625 h 35144"/>
                <a:gd name="connsiteX4" fmla="*/ 215005 w 217040"/>
                <a:gd name="connsiteY4" fmla="*/ 20675 h 35144"/>
                <a:gd name="connsiteX5" fmla="*/ 217015 w 217040"/>
                <a:gd name="connsiteY5" fmla="*/ 23380 h 35144"/>
                <a:gd name="connsiteX6" fmla="*/ 217006 w 217040"/>
                <a:gd name="connsiteY6" fmla="*/ 23437 h 35144"/>
                <a:gd name="connsiteX7" fmla="*/ 214482 w 217040"/>
                <a:gd name="connsiteY7" fmla="*/ 25456 h 35144"/>
                <a:gd name="connsiteX8" fmla="*/ 214339 w 217040"/>
                <a:gd name="connsiteY8" fmla="*/ 25437 h 35144"/>
                <a:gd name="connsiteX9" fmla="*/ 90514 w 217040"/>
                <a:gd name="connsiteY9" fmla="*/ 6387 h 35144"/>
                <a:gd name="connsiteX10" fmla="*/ 4789 w 217040"/>
                <a:gd name="connsiteY10" fmla="*/ 34390 h 35144"/>
                <a:gd name="connsiteX11" fmla="*/ 2312 w 217040"/>
                <a:gd name="connsiteY11" fmla="*/ 35057 h 3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040" h="35144">
                  <a:moveTo>
                    <a:pt x="2312" y="35057"/>
                  </a:moveTo>
                  <a:cubicBezTo>
                    <a:pt x="1712" y="35019"/>
                    <a:pt x="1141" y="34791"/>
                    <a:pt x="693" y="34390"/>
                  </a:cubicBezTo>
                  <a:cubicBezTo>
                    <a:pt x="-231" y="33428"/>
                    <a:pt x="-231" y="31924"/>
                    <a:pt x="693" y="30961"/>
                  </a:cubicBezTo>
                  <a:cubicBezTo>
                    <a:pt x="24010" y="6606"/>
                    <a:pt x="58005" y="-4414"/>
                    <a:pt x="91180" y="1625"/>
                  </a:cubicBezTo>
                  <a:lnTo>
                    <a:pt x="215005" y="20675"/>
                  </a:lnTo>
                  <a:cubicBezTo>
                    <a:pt x="216310" y="20865"/>
                    <a:pt x="217206" y="22075"/>
                    <a:pt x="217015" y="23380"/>
                  </a:cubicBezTo>
                  <a:cubicBezTo>
                    <a:pt x="217015" y="23399"/>
                    <a:pt x="217006" y="23418"/>
                    <a:pt x="217006" y="23437"/>
                  </a:cubicBezTo>
                  <a:cubicBezTo>
                    <a:pt x="216863" y="24694"/>
                    <a:pt x="215739" y="25599"/>
                    <a:pt x="214482" y="25456"/>
                  </a:cubicBezTo>
                  <a:cubicBezTo>
                    <a:pt x="214434" y="25456"/>
                    <a:pt x="214386" y="25447"/>
                    <a:pt x="214339" y="25437"/>
                  </a:cubicBezTo>
                  <a:lnTo>
                    <a:pt x="90514" y="6387"/>
                  </a:lnTo>
                  <a:cubicBezTo>
                    <a:pt x="59053" y="748"/>
                    <a:pt x="26858" y="11264"/>
                    <a:pt x="4789" y="34390"/>
                  </a:cubicBezTo>
                  <a:cubicBezTo>
                    <a:pt x="4141" y="35038"/>
                    <a:pt x="3198" y="35295"/>
                    <a:pt x="2312" y="35057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6" name="iṣḷíḑe"/>
            <p:cNvSpPr/>
            <p:nvPr/>
          </p:nvSpPr>
          <p:spPr>
            <a:xfrm>
              <a:off x="4123908" y="2798021"/>
              <a:ext cx="699620" cy="540868"/>
            </a:xfrm>
            <a:custGeom>
              <a:avLst/>
              <a:gdLst>
                <a:gd name="connsiteX0" fmla="*/ 143161 w 289653"/>
                <a:gd name="connsiteY0" fmla="*/ 223846 h 223927"/>
                <a:gd name="connsiteX1" fmla="*/ 3238 w 289653"/>
                <a:gd name="connsiteY1" fmla="*/ 138121 h 223927"/>
                <a:gd name="connsiteX2" fmla="*/ 2191 w 289653"/>
                <a:gd name="connsiteY2" fmla="*/ 134501 h 223927"/>
                <a:gd name="connsiteX3" fmla="*/ 2191 w 289653"/>
                <a:gd name="connsiteY3" fmla="*/ 133834 h 223927"/>
                <a:gd name="connsiteX4" fmla="*/ 1333 w 289653"/>
                <a:gd name="connsiteY4" fmla="*/ 129834 h 223927"/>
                <a:gd name="connsiteX5" fmla="*/ 0 w 289653"/>
                <a:gd name="connsiteY5" fmla="*/ 121452 h 223927"/>
                <a:gd name="connsiteX6" fmla="*/ 0 w 289653"/>
                <a:gd name="connsiteY6" fmla="*/ 117642 h 223927"/>
                <a:gd name="connsiteX7" fmla="*/ 0 w 289653"/>
                <a:gd name="connsiteY7" fmla="*/ 111927 h 223927"/>
                <a:gd name="connsiteX8" fmla="*/ 121920 w 289653"/>
                <a:gd name="connsiteY8" fmla="*/ 961 h 223927"/>
                <a:gd name="connsiteX9" fmla="*/ 123539 w 289653"/>
                <a:gd name="connsiteY9" fmla="*/ 961 h 223927"/>
                <a:gd name="connsiteX10" fmla="*/ 144399 w 289653"/>
                <a:gd name="connsiteY10" fmla="*/ 8 h 223927"/>
                <a:gd name="connsiteX11" fmla="*/ 147542 w 289653"/>
                <a:gd name="connsiteY11" fmla="*/ 8 h 223927"/>
                <a:gd name="connsiteX12" fmla="*/ 287179 w 289653"/>
                <a:gd name="connsiteY12" fmla="*/ 111736 h 223927"/>
                <a:gd name="connsiteX13" fmla="*/ 143161 w 289653"/>
                <a:gd name="connsiteY13" fmla="*/ 223846 h 223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9653" h="223927">
                  <a:moveTo>
                    <a:pt x="143161" y="223846"/>
                  </a:moveTo>
                  <a:cubicBezTo>
                    <a:pt x="75247" y="225941"/>
                    <a:pt x="18288" y="187555"/>
                    <a:pt x="3238" y="138121"/>
                  </a:cubicBezTo>
                  <a:cubicBezTo>
                    <a:pt x="2800" y="136940"/>
                    <a:pt x="2448" y="135730"/>
                    <a:pt x="2191" y="134501"/>
                  </a:cubicBezTo>
                  <a:cubicBezTo>
                    <a:pt x="2134" y="134282"/>
                    <a:pt x="2134" y="134053"/>
                    <a:pt x="2191" y="133834"/>
                  </a:cubicBezTo>
                  <a:cubicBezTo>
                    <a:pt x="1800" y="132520"/>
                    <a:pt x="1514" y="131186"/>
                    <a:pt x="1333" y="129834"/>
                  </a:cubicBezTo>
                  <a:cubicBezTo>
                    <a:pt x="695" y="127072"/>
                    <a:pt x="248" y="124271"/>
                    <a:pt x="0" y="121452"/>
                  </a:cubicBezTo>
                  <a:cubicBezTo>
                    <a:pt x="0" y="120118"/>
                    <a:pt x="0" y="118785"/>
                    <a:pt x="0" y="117642"/>
                  </a:cubicBezTo>
                  <a:cubicBezTo>
                    <a:pt x="0" y="116499"/>
                    <a:pt x="0" y="113832"/>
                    <a:pt x="0" y="111927"/>
                  </a:cubicBezTo>
                  <a:cubicBezTo>
                    <a:pt x="0" y="55634"/>
                    <a:pt x="52959" y="9247"/>
                    <a:pt x="121920" y="961"/>
                  </a:cubicBezTo>
                  <a:lnTo>
                    <a:pt x="123539" y="961"/>
                  </a:lnTo>
                  <a:cubicBezTo>
                    <a:pt x="130397" y="389"/>
                    <a:pt x="137350" y="8"/>
                    <a:pt x="144399" y="8"/>
                  </a:cubicBezTo>
                  <a:lnTo>
                    <a:pt x="147542" y="8"/>
                  </a:lnTo>
                  <a:cubicBezTo>
                    <a:pt x="214741" y="-706"/>
                    <a:pt x="273139" y="46023"/>
                    <a:pt x="287179" y="111736"/>
                  </a:cubicBezTo>
                  <a:cubicBezTo>
                    <a:pt x="298418" y="164219"/>
                    <a:pt x="274892" y="220036"/>
                    <a:pt x="143161" y="223846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7" name="ïSlîḍé"/>
            <p:cNvSpPr/>
            <p:nvPr/>
          </p:nvSpPr>
          <p:spPr>
            <a:xfrm>
              <a:off x="4129200" y="3122433"/>
              <a:ext cx="2529" cy="8741"/>
            </a:xfrm>
            <a:custGeom>
              <a:avLst/>
              <a:gdLst>
                <a:gd name="connsiteX0" fmla="*/ 0 w 1047"/>
                <a:gd name="connsiteY0" fmla="*/ 0 h 3619"/>
                <a:gd name="connsiteX1" fmla="*/ 1048 w 1047"/>
                <a:gd name="connsiteY1" fmla="*/ 3620 h 3619"/>
                <a:gd name="connsiteX2" fmla="*/ 1048 w 1047"/>
                <a:gd name="connsiteY2" fmla="*/ 3620 h 3619"/>
                <a:gd name="connsiteX3" fmla="*/ 0 w 1047"/>
                <a:gd name="connsiteY3" fmla="*/ 0 h 3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" h="3619">
                  <a:moveTo>
                    <a:pt x="0" y="0"/>
                  </a:moveTo>
                  <a:cubicBezTo>
                    <a:pt x="257" y="1229"/>
                    <a:pt x="610" y="2438"/>
                    <a:pt x="1048" y="3620"/>
                  </a:cubicBezTo>
                  <a:lnTo>
                    <a:pt x="1048" y="3620"/>
                  </a:lnTo>
                  <a:cubicBezTo>
                    <a:pt x="610" y="2438"/>
                    <a:pt x="257" y="1229"/>
                    <a:pt x="0" y="0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8" name="ïsḻîďê"/>
            <p:cNvSpPr/>
            <p:nvPr/>
          </p:nvSpPr>
          <p:spPr>
            <a:xfrm>
              <a:off x="4398604" y="2796642"/>
              <a:ext cx="72239" cy="4618"/>
            </a:xfrm>
            <a:custGeom>
              <a:avLst/>
              <a:gdLst>
                <a:gd name="connsiteX0" fmla="*/ 29908 w 29908"/>
                <a:gd name="connsiteY0" fmla="*/ 198 h 1912"/>
                <a:gd name="connsiteX1" fmla="*/ 9049 w 29908"/>
                <a:gd name="connsiteY1" fmla="*/ 1150 h 1912"/>
                <a:gd name="connsiteX2" fmla="*/ 7430 w 29908"/>
                <a:gd name="connsiteY2" fmla="*/ 1150 h 1912"/>
                <a:gd name="connsiteX3" fmla="*/ 0 w 29908"/>
                <a:gd name="connsiteY3" fmla="*/ 1912 h 1912"/>
                <a:gd name="connsiteX4" fmla="*/ 5239 w 29908"/>
                <a:gd name="connsiteY4" fmla="*/ 1150 h 1912"/>
                <a:gd name="connsiteX5" fmla="*/ 6858 w 29908"/>
                <a:gd name="connsiteY5" fmla="*/ 1150 h 1912"/>
                <a:gd name="connsiteX6" fmla="*/ 27242 w 29908"/>
                <a:gd name="connsiteY6" fmla="*/ 7 h 1912"/>
                <a:gd name="connsiteX7" fmla="*/ 29908 w 29908"/>
                <a:gd name="connsiteY7" fmla="*/ 198 h 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908" h="1912">
                  <a:moveTo>
                    <a:pt x="29908" y="198"/>
                  </a:moveTo>
                  <a:cubicBezTo>
                    <a:pt x="22860" y="198"/>
                    <a:pt x="15907" y="198"/>
                    <a:pt x="9049" y="1150"/>
                  </a:cubicBezTo>
                  <a:lnTo>
                    <a:pt x="7430" y="1150"/>
                  </a:lnTo>
                  <a:cubicBezTo>
                    <a:pt x="5048" y="1150"/>
                    <a:pt x="2477" y="1150"/>
                    <a:pt x="0" y="1912"/>
                  </a:cubicBezTo>
                  <a:cubicBezTo>
                    <a:pt x="1810" y="1912"/>
                    <a:pt x="3524" y="1341"/>
                    <a:pt x="5239" y="1150"/>
                  </a:cubicBezTo>
                  <a:lnTo>
                    <a:pt x="6858" y="1150"/>
                  </a:lnTo>
                  <a:cubicBezTo>
                    <a:pt x="13630" y="426"/>
                    <a:pt x="20431" y="45"/>
                    <a:pt x="27242" y="7"/>
                  </a:cubicBezTo>
                  <a:cubicBezTo>
                    <a:pt x="28137" y="-22"/>
                    <a:pt x="29032" y="36"/>
                    <a:pt x="29908" y="198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9" name="išļîḍe"/>
            <p:cNvSpPr/>
            <p:nvPr/>
          </p:nvSpPr>
          <p:spPr>
            <a:xfrm>
              <a:off x="4131729" y="3095530"/>
              <a:ext cx="691828" cy="404921"/>
            </a:xfrm>
            <a:custGeom>
              <a:avLst/>
              <a:gdLst>
                <a:gd name="connsiteX0" fmla="*/ 266414 w 286427"/>
                <a:gd name="connsiteY0" fmla="*/ 62001 h 167643"/>
                <a:gd name="connsiteX1" fmla="*/ 262033 w 286427"/>
                <a:gd name="connsiteY1" fmla="*/ 90576 h 167643"/>
                <a:gd name="connsiteX2" fmla="*/ 273939 w 286427"/>
                <a:gd name="connsiteY2" fmla="*/ 98101 h 167643"/>
                <a:gd name="connsiteX3" fmla="*/ 162687 w 286427"/>
                <a:gd name="connsiteY3" fmla="*/ 167347 h 167643"/>
                <a:gd name="connsiteX4" fmla="*/ 36671 w 286427"/>
                <a:gd name="connsiteY4" fmla="*/ 106673 h 167643"/>
                <a:gd name="connsiteX5" fmla="*/ 47720 w 286427"/>
                <a:gd name="connsiteY5" fmla="*/ 98196 h 167643"/>
                <a:gd name="connsiteX6" fmla="*/ 38767 w 286427"/>
                <a:gd name="connsiteY6" fmla="*/ 70764 h 167643"/>
                <a:gd name="connsiteX7" fmla="*/ 38767 w 286427"/>
                <a:gd name="connsiteY7" fmla="*/ 70764 h 167643"/>
                <a:gd name="connsiteX8" fmla="*/ 32861 w 286427"/>
                <a:gd name="connsiteY8" fmla="*/ 64001 h 167643"/>
                <a:gd name="connsiteX9" fmla="*/ 0 w 286427"/>
                <a:gd name="connsiteY9" fmla="*/ 14471 h 167643"/>
                <a:gd name="connsiteX10" fmla="*/ 283845 w 286427"/>
                <a:gd name="connsiteY10" fmla="*/ 2946 h 167643"/>
                <a:gd name="connsiteX11" fmla="*/ 286036 w 286427"/>
                <a:gd name="connsiteY11" fmla="*/ 2946 h 167643"/>
                <a:gd name="connsiteX12" fmla="*/ 276511 w 286427"/>
                <a:gd name="connsiteY12" fmla="*/ 47904 h 167643"/>
                <a:gd name="connsiteX13" fmla="*/ 266414 w 286427"/>
                <a:gd name="connsiteY13" fmla="*/ 62001 h 16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6427" h="167643">
                  <a:moveTo>
                    <a:pt x="266414" y="62001"/>
                  </a:moveTo>
                  <a:cubicBezTo>
                    <a:pt x="263423" y="71231"/>
                    <a:pt x="261947" y="80879"/>
                    <a:pt x="262033" y="90576"/>
                  </a:cubicBezTo>
                  <a:lnTo>
                    <a:pt x="273939" y="98101"/>
                  </a:lnTo>
                  <a:cubicBezTo>
                    <a:pt x="251755" y="139268"/>
                    <a:pt x="209426" y="165614"/>
                    <a:pt x="162687" y="167347"/>
                  </a:cubicBezTo>
                  <a:cubicBezTo>
                    <a:pt x="119920" y="170776"/>
                    <a:pt x="70771" y="144011"/>
                    <a:pt x="36671" y="106673"/>
                  </a:cubicBezTo>
                  <a:lnTo>
                    <a:pt x="47720" y="98196"/>
                  </a:lnTo>
                  <a:cubicBezTo>
                    <a:pt x="46577" y="88547"/>
                    <a:pt x="43539" y="79222"/>
                    <a:pt x="38767" y="70764"/>
                  </a:cubicBezTo>
                  <a:lnTo>
                    <a:pt x="38767" y="70764"/>
                  </a:lnTo>
                  <a:cubicBezTo>
                    <a:pt x="37214" y="68173"/>
                    <a:pt x="35214" y="65887"/>
                    <a:pt x="32861" y="64001"/>
                  </a:cubicBezTo>
                  <a:cubicBezTo>
                    <a:pt x="17545" y="50838"/>
                    <a:pt x="6172" y="33693"/>
                    <a:pt x="0" y="14471"/>
                  </a:cubicBezTo>
                  <a:cubicBezTo>
                    <a:pt x="93926" y="488"/>
                    <a:pt x="189090" y="-3379"/>
                    <a:pt x="283845" y="2946"/>
                  </a:cubicBezTo>
                  <a:lnTo>
                    <a:pt x="286036" y="2946"/>
                  </a:lnTo>
                  <a:cubicBezTo>
                    <a:pt x="287636" y="18557"/>
                    <a:pt x="284312" y="34283"/>
                    <a:pt x="276511" y="47904"/>
                  </a:cubicBezTo>
                  <a:cubicBezTo>
                    <a:pt x="273758" y="53009"/>
                    <a:pt x="270367" y="57753"/>
                    <a:pt x="266414" y="62001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0" name="íṥ1ïḓé"/>
            <p:cNvSpPr/>
            <p:nvPr/>
          </p:nvSpPr>
          <p:spPr>
            <a:xfrm>
              <a:off x="4234798" y="2501027"/>
              <a:ext cx="475773" cy="693643"/>
            </a:xfrm>
            <a:custGeom>
              <a:avLst/>
              <a:gdLst>
                <a:gd name="connsiteX0" fmla="*/ 0 w 196977"/>
                <a:gd name="connsiteY0" fmla="*/ 0 h 287178"/>
                <a:gd name="connsiteX1" fmla="*/ 196977 w 196977"/>
                <a:gd name="connsiteY1" fmla="*/ 0 h 287178"/>
                <a:gd name="connsiteX2" fmla="*/ 196977 w 196977"/>
                <a:gd name="connsiteY2" fmla="*/ 287179 h 287178"/>
                <a:gd name="connsiteX3" fmla="*/ 0 w 196977"/>
                <a:gd name="connsiteY3" fmla="*/ 287179 h 28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977" h="287178">
                  <a:moveTo>
                    <a:pt x="0" y="0"/>
                  </a:moveTo>
                  <a:lnTo>
                    <a:pt x="196977" y="0"/>
                  </a:lnTo>
                  <a:lnTo>
                    <a:pt x="196977" y="287179"/>
                  </a:lnTo>
                  <a:lnTo>
                    <a:pt x="0" y="287179"/>
                  </a:ln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1" name="îşliḋê"/>
            <p:cNvSpPr/>
            <p:nvPr/>
          </p:nvSpPr>
          <p:spPr>
            <a:xfrm>
              <a:off x="4076284" y="3239508"/>
              <a:ext cx="170707" cy="225490"/>
            </a:xfrm>
            <a:custGeom>
              <a:avLst/>
              <a:gdLst>
                <a:gd name="connsiteX0" fmla="*/ 70675 w 70675"/>
                <a:gd name="connsiteY0" fmla="*/ 38968 h 93356"/>
                <a:gd name="connsiteX1" fmla="*/ 2096 w 70675"/>
                <a:gd name="connsiteY1" fmla="*/ 91737 h 93356"/>
                <a:gd name="connsiteX2" fmla="*/ 0 w 70675"/>
                <a:gd name="connsiteY2" fmla="*/ 93356 h 93356"/>
                <a:gd name="connsiteX3" fmla="*/ 476 w 70675"/>
                <a:gd name="connsiteY3" fmla="*/ 90213 h 93356"/>
                <a:gd name="connsiteX4" fmla="*/ 55626 w 70675"/>
                <a:gd name="connsiteY4" fmla="*/ 4488 h 93356"/>
                <a:gd name="connsiteX5" fmla="*/ 70675 w 70675"/>
                <a:gd name="connsiteY5" fmla="*/ 38968 h 9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675" h="93356">
                  <a:moveTo>
                    <a:pt x="70675" y="38968"/>
                  </a:moveTo>
                  <a:lnTo>
                    <a:pt x="2096" y="91737"/>
                  </a:lnTo>
                  <a:lnTo>
                    <a:pt x="0" y="93356"/>
                  </a:lnTo>
                  <a:cubicBezTo>
                    <a:pt x="0" y="93356"/>
                    <a:pt x="0" y="92213"/>
                    <a:pt x="476" y="90213"/>
                  </a:cubicBezTo>
                  <a:cubicBezTo>
                    <a:pt x="3810" y="71830"/>
                    <a:pt x="22479" y="-21325"/>
                    <a:pt x="55626" y="4488"/>
                  </a:cubicBezTo>
                  <a:cubicBezTo>
                    <a:pt x="68008" y="14489"/>
                    <a:pt x="70675" y="38968"/>
                    <a:pt x="70675" y="38968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2" name="ïṣlíḍè"/>
            <p:cNvSpPr/>
            <p:nvPr/>
          </p:nvSpPr>
          <p:spPr>
            <a:xfrm>
              <a:off x="4446919" y="2665753"/>
              <a:ext cx="263653" cy="169327"/>
            </a:xfrm>
            <a:custGeom>
              <a:avLst/>
              <a:gdLst>
                <a:gd name="connsiteX0" fmla="*/ 109157 w 109156"/>
                <a:gd name="connsiteY0" fmla="*/ 0 h 70104"/>
                <a:gd name="connsiteX1" fmla="*/ 109157 w 109156"/>
                <a:gd name="connsiteY1" fmla="*/ 70104 h 70104"/>
                <a:gd name="connsiteX2" fmla="*/ 0 w 109156"/>
                <a:gd name="connsiteY2" fmla="*/ 12954 h 70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156" h="70104">
                  <a:moveTo>
                    <a:pt x="109157" y="0"/>
                  </a:moveTo>
                  <a:lnTo>
                    <a:pt x="109157" y="70104"/>
                  </a:lnTo>
                  <a:cubicBezTo>
                    <a:pt x="26956" y="65056"/>
                    <a:pt x="6858" y="15335"/>
                    <a:pt x="0" y="12954"/>
                  </a:cubicBezTo>
                  <a:close/>
                </a:path>
              </a:pathLst>
            </a:custGeom>
            <a:solidFill>
              <a:srgbClr val="96503F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3" name="î$ļíḓè"/>
            <p:cNvSpPr/>
            <p:nvPr/>
          </p:nvSpPr>
          <p:spPr>
            <a:xfrm>
              <a:off x="4763939" y="3206261"/>
              <a:ext cx="185440" cy="224456"/>
            </a:xfrm>
            <a:custGeom>
              <a:avLst/>
              <a:gdLst>
                <a:gd name="connsiteX0" fmla="*/ 76775 w 76775"/>
                <a:gd name="connsiteY0" fmla="*/ 92928 h 92928"/>
                <a:gd name="connsiteX1" fmla="*/ 76204 w 76775"/>
                <a:gd name="connsiteY1" fmla="*/ 92452 h 92928"/>
                <a:gd name="connsiteX2" fmla="*/ 4 w 76775"/>
                <a:gd name="connsiteY2" fmla="*/ 44827 h 92928"/>
                <a:gd name="connsiteX3" fmla="*/ 4385 w 76775"/>
                <a:gd name="connsiteY3" fmla="*/ 16252 h 92928"/>
                <a:gd name="connsiteX4" fmla="*/ 10957 w 76775"/>
                <a:gd name="connsiteY4" fmla="*/ 5394 h 92928"/>
                <a:gd name="connsiteX5" fmla="*/ 14672 w 76775"/>
                <a:gd name="connsiteY5" fmla="*/ 2631 h 92928"/>
                <a:gd name="connsiteX6" fmla="*/ 76299 w 76775"/>
                <a:gd name="connsiteY6" fmla="*/ 92357 h 92928"/>
                <a:gd name="connsiteX7" fmla="*/ 76775 w 76775"/>
                <a:gd name="connsiteY7" fmla="*/ 92928 h 92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775" h="92928">
                  <a:moveTo>
                    <a:pt x="76775" y="92928"/>
                  </a:moveTo>
                  <a:lnTo>
                    <a:pt x="76204" y="92452"/>
                  </a:lnTo>
                  <a:lnTo>
                    <a:pt x="4" y="44827"/>
                  </a:lnTo>
                  <a:cubicBezTo>
                    <a:pt x="-82" y="35131"/>
                    <a:pt x="1394" y="25482"/>
                    <a:pt x="4385" y="16252"/>
                  </a:cubicBezTo>
                  <a:cubicBezTo>
                    <a:pt x="5814" y="12223"/>
                    <a:pt x="8052" y="8527"/>
                    <a:pt x="10957" y="5394"/>
                  </a:cubicBezTo>
                  <a:cubicBezTo>
                    <a:pt x="12100" y="4355"/>
                    <a:pt x="13348" y="3432"/>
                    <a:pt x="14672" y="2631"/>
                  </a:cubicBezTo>
                  <a:cubicBezTo>
                    <a:pt x="45628" y="-17371"/>
                    <a:pt x="73727" y="82927"/>
                    <a:pt x="76299" y="92357"/>
                  </a:cubicBezTo>
                  <a:cubicBezTo>
                    <a:pt x="76432" y="92566"/>
                    <a:pt x="76594" y="92757"/>
                    <a:pt x="76775" y="92928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4" name="îSlíḍe"/>
            <p:cNvSpPr/>
            <p:nvPr/>
          </p:nvSpPr>
          <p:spPr>
            <a:xfrm>
              <a:off x="4888935" y="2101930"/>
              <a:ext cx="117438" cy="277853"/>
            </a:xfrm>
            <a:custGeom>
              <a:avLst/>
              <a:gdLst>
                <a:gd name="connsiteX0" fmla="*/ 32740 w 48621"/>
                <a:gd name="connsiteY0" fmla="*/ 115035 h 115035"/>
                <a:gd name="connsiteX1" fmla="*/ 2355 w 48621"/>
                <a:gd name="connsiteY1" fmla="*/ 61505 h 115035"/>
                <a:gd name="connsiteX2" fmla="*/ 1117 w 48621"/>
                <a:gd name="connsiteY2" fmla="*/ 20738 h 115035"/>
                <a:gd name="connsiteX3" fmla="*/ 13976 w 48621"/>
                <a:gd name="connsiteY3" fmla="*/ 164 h 115035"/>
                <a:gd name="connsiteX4" fmla="*/ 46266 w 48621"/>
                <a:gd name="connsiteY4" fmla="*/ 53599 h 115035"/>
                <a:gd name="connsiteX5" fmla="*/ 46266 w 48621"/>
                <a:gd name="connsiteY5" fmla="*/ 53599 h 115035"/>
                <a:gd name="connsiteX6" fmla="*/ 47504 w 48621"/>
                <a:gd name="connsiteY6" fmla="*/ 94366 h 115035"/>
                <a:gd name="connsiteX7" fmla="*/ 34550 w 48621"/>
                <a:gd name="connsiteY7" fmla="*/ 114940 h 115035"/>
                <a:gd name="connsiteX8" fmla="*/ 15690 w 48621"/>
                <a:gd name="connsiteY8" fmla="*/ 4831 h 115035"/>
                <a:gd name="connsiteX9" fmla="*/ 14833 w 48621"/>
                <a:gd name="connsiteY9" fmla="*/ 4831 h 115035"/>
                <a:gd name="connsiteX10" fmla="*/ 5308 w 48621"/>
                <a:gd name="connsiteY10" fmla="*/ 21404 h 115035"/>
                <a:gd name="connsiteX11" fmla="*/ 6546 w 48621"/>
                <a:gd name="connsiteY11" fmla="*/ 60552 h 115035"/>
                <a:gd name="connsiteX12" fmla="*/ 33312 w 48621"/>
                <a:gd name="connsiteY12" fmla="*/ 110082 h 115035"/>
                <a:gd name="connsiteX13" fmla="*/ 42837 w 48621"/>
                <a:gd name="connsiteY13" fmla="*/ 93509 h 115035"/>
                <a:gd name="connsiteX14" fmla="*/ 41598 w 48621"/>
                <a:gd name="connsiteY14" fmla="*/ 54361 h 115035"/>
                <a:gd name="connsiteX15" fmla="*/ 41598 w 48621"/>
                <a:gd name="connsiteY15" fmla="*/ 54361 h 115035"/>
                <a:gd name="connsiteX16" fmla="*/ 15690 w 48621"/>
                <a:gd name="connsiteY16" fmla="*/ 4831 h 11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621" h="115035">
                  <a:moveTo>
                    <a:pt x="32740" y="115035"/>
                  </a:moveTo>
                  <a:cubicBezTo>
                    <a:pt x="19215" y="115035"/>
                    <a:pt x="7118" y="88079"/>
                    <a:pt x="2355" y="61505"/>
                  </a:cubicBezTo>
                  <a:cubicBezTo>
                    <a:pt x="-293" y="48074"/>
                    <a:pt x="-712" y="34301"/>
                    <a:pt x="1117" y="20738"/>
                  </a:cubicBezTo>
                  <a:cubicBezTo>
                    <a:pt x="3117" y="8641"/>
                    <a:pt x="7689" y="1688"/>
                    <a:pt x="13976" y="164"/>
                  </a:cubicBezTo>
                  <a:cubicBezTo>
                    <a:pt x="28168" y="-2408"/>
                    <a:pt x="41217" y="25786"/>
                    <a:pt x="46266" y="53599"/>
                  </a:cubicBezTo>
                  <a:lnTo>
                    <a:pt x="46266" y="53599"/>
                  </a:lnTo>
                  <a:cubicBezTo>
                    <a:pt x="48914" y="67029"/>
                    <a:pt x="49333" y="80802"/>
                    <a:pt x="47504" y="94366"/>
                  </a:cubicBezTo>
                  <a:cubicBezTo>
                    <a:pt x="45504" y="106463"/>
                    <a:pt x="40932" y="113416"/>
                    <a:pt x="34550" y="114940"/>
                  </a:cubicBezTo>
                  <a:close/>
                  <a:moveTo>
                    <a:pt x="15690" y="4831"/>
                  </a:moveTo>
                  <a:lnTo>
                    <a:pt x="14833" y="4831"/>
                  </a:lnTo>
                  <a:cubicBezTo>
                    <a:pt x="10833" y="5498"/>
                    <a:pt x="7404" y="11784"/>
                    <a:pt x="5308" y="21404"/>
                  </a:cubicBezTo>
                  <a:cubicBezTo>
                    <a:pt x="3575" y="34435"/>
                    <a:pt x="3994" y="47655"/>
                    <a:pt x="6546" y="60552"/>
                  </a:cubicBezTo>
                  <a:cubicBezTo>
                    <a:pt x="12166" y="91604"/>
                    <a:pt x="25596" y="111511"/>
                    <a:pt x="33312" y="110082"/>
                  </a:cubicBezTo>
                  <a:cubicBezTo>
                    <a:pt x="37312" y="109415"/>
                    <a:pt x="40741" y="103129"/>
                    <a:pt x="42837" y="93509"/>
                  </a:cubicBezTo>
                  <a:cubicBezTo>
                    <a:pt x="44570" y="80478"/>
                    <a:pt x="44151" y="67258"/>
                    <a:pt x="41598" y="54361"/>
                  </a:cubicBezTo>
                  <a:lnTo>
                    <a:pt x="41598" y="54361"/>
                  </a:lnTo>
                  <a:cubicBezTo>
                    <a:pt x="36169" y="24452"/>
                    <a:pt x="23882" y="4831"/>
                    <a:pt x="15690" y="4831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5" name="íŝlîde"/>
            <p:cNvSpPr/>
            <p:nvPr/>
          </p:nvSpPr>
          <p:spPr>
            <a:xfrm rot="19375802">
              <a:off x="3985570" y="1645745"/>
              <a:ext cx="922098" cy="409974"/>
            </a:xfrm>
            <a:custGeom>
              <a:avLst/>
              <a:gdLst>
                <a:gd name="connsiteX0" fmla="*/ 381762 w 381762"/>
                <a:gd name="connsiteY0" fmla="*/ 84868 h 169735"/>
                <a:gd name="connsiteX1" fmla="*/ 190881 w 381762"/>
                <a:gd name="connsiteY1" fmla="*/ 169736 h 169735"/>
                <a:gd name="connsiteX2" fmla="*/ 0 w 381762"/>
                <a:gd name="connsiteY2" fmla="*/ 84868 h 169735"/>
                <a:gd name="connsiteX3" fmla="*/ 190881 w 381762"/>
                <a:gd name="connsiteY3" fmla="*/ 0 h 169735"/>
                <a:gd name="connsiteX4" fmla="*/ 381762 w 381762"/>
                <a:gd name="connsiteY4" fmla="*/ 84868 h 169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762" h="169735">
                  <a:moveTo>
                    <a:pt x="381762" y="84868"/>
                  </a:moveTo>
                  <a:cubicBezTo>
                    <a:pt x="381762" y="131739"/>
                    <a:pt x="296302" y="169736"/>
                    <a:pt x="190881" y="169736"/>
                  </a:cubicBezTo>
                  <a:cubicBezTo>
                    <a:pt x="85461" y="169736"/>
                    <a:pt x="0" y="131739"/>
                    <a:pt x="0" y="84868"/>
                  </a:cubicBezTo>
                  <a:cubicBezTo>
                    <a:pt x="0" y="37997"/>
                    <a:pt x="85461" y="0"/>
                    <a:pt x="190881" y="0"/>
                  </a:cubicBezTo>
                  <a:cubicBezTo>
                    <a:pt x="296302" y="0"/>
                    <a:pt x="381762" y="37996"/>
                    <a:pt x="381762" y="84868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6" name="ïşlîďè"/>
            <p:cNvSpPr/>
            <p:nvPr/>
          </p:nvSpPr>
          <p:spPr>
            <a:xfrm>
              <a:off x="4140473" y="1906540"/>
              <a:ext cx="767471" cy="864772"/>
            </a:xfrm>
            <a:custGeom>
              <a:avLst/>
              <a:gdLst>
                <a:gd name="connsiteX0" fmla="*/ 214217 w 317744"/>
                <a:gd name="connsiteY0" fmla="*/ 352520 h 358028"/>
                <a:gd name="connsiteX1" fmla="*/ 195167 w 317744"/>
                <a:gd name="connsiteY1" fmla="*/ 355854 h 358028"/>
                <a:gd name="connsiteX2" fmla="*/ 195167 w 317744"/>
                <a:gd name="connsiteY2" fmla="*/ 355854 h 358028"/>
                <a:gd name="connsiteX3" fmla="*/ 36576 w 317744"/>
                <a:gd name="connsiteY3" fmla="*/ 246507 h 358028"/>
                <a:gd name="connsiteX4" fmla="*/ 0 w 317744"/>
                <a:gd name="connsiteY4" fmla="*/ 50006 h 358028"/>
                <a:gd name="connsiteX5" fmla="*/ 278606 w 317744"/>
                <a:gd name="connsiteY5" fmla="*/ 0 h 358028"/>
                <a:gd name="connsiteX6" fmla="*/ 315754 w 317744"/>
                <a:gd name="connsiteY6" fmla="*/ 206597 h 358028"/>
                <a:gd name="connsiteX7" fmla="*/ 214217 w 317744"/>
                <a:gd name="connsiteY7" fmla="*/ 352520 h 358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744" h="358028">
                  <a:moveTo>
                    <a:pt x="214217" y="352520"/>
                  </a:moveTo>
                  <a:lnTo>
                    <a:pt x="195167" y="355854"/>
                  </a:lnTo>
                  <a:lnTo>
                    <a:pt x="195167" y="355854"/>
                  </a:lnTo>
                  <a:cubicBezTo>
                    <a:pt x="121253" y="369122"/>
                    <a:pt x="50454" y="320316"/>
                    <a:pt x="36576" y="246507"/>
                  </a:cubicBezTo>
                  <a:lnTo>
                    <a:pt x="0" y="50006"/>
                  </a:lnTo>
                  <a:lnTo>
                    <a:pt x="278606" y="0"/>
                  </a:lnTo>
                  <a:lnTo>
                    <a:pt x="315754" y="206597"/>
                  </a:lnTo>
                  <a:cubicBezTo>
                    <a:pt x="327993" y="274930"/>
                    <a:pt x="282540" y="340252"/>
                    <a:pt x="214217" y="352520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7" name="íṣḻiďè"/>
            <p:cNvSpPr/>
            <p:nvPr/>
          </p:nvSpPr>
          <p:spPr>
            <a:xfrm>
              <a:off x="4582061" y="2114620"/>
              <a:ext cx="193223" cy="123926"/>
            </a:xfrm>
            <a:custGeom>
              <a:avLst/>
              <a:gdLst>
                <a:gd name="connsiteX0" fmla="*/ 436 w 79997"/>
                <a:gd name="connsiteY0" fmla="*/ 41011 h 51307"/>
                <a:gd name="connsiteX1" fmla="*/ 73398 w 79997"/>
                <a:gd name="connsiteY1" fmla="*/ 816 h 51307"/>
                <a:gd name="connsiteX2" fmla="*/ 79875 w 79997"/>
                <a:gd name="connsiteY2" fmla="*/ 10341 h 51307"/>
                <a:gd name="connsiteX3" fmla="*/ 76160 w 79997"/>
                <a:gd name="connsiteY3" fmla="*/ 15675 h 51307"/>
                <a:gd name="connsiteX4" fmla="*/ 28535 w 79997"/>
                <a:gd name="connsiteY4" fmla="*/ 41106 h 51307"/>
                <a:gd name="connsiteX5" fmla="*/ 11104 w 79997"/>
                <a:gd name="connsiteY5" fmla="*/ 50631 h 51307"/>
                <a:gd name="connsiteX6" fmla="*/ 675 w 79997"/>
                <a:gd name="connsiteY6" fmla="*/ 46602 h 51307"/>
                <a:gd name="connsiteX7" fmla="*/ 341 w 79997"/>
                <a:gd name="connsiteY7" fmla="*/ 41106 h 51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997" h="51307">
                  <a:moveTo>
                    <a:pt x="436" y="41011"/>
                  </a:moveTo>
                  <a:cubicBezTo>
                    <a:pt x="12771" y="12569"/>
                    <a:pt x="42765" y="-3956"/>
                    <a:pt x="73398" y="816"/>
                  </a:cubicBezTo>
                  <a:cubicBezTo>
                    <a:pt x="77770" y="1730"/>
                    <a:pt x="80637" y="5940"/>
                    <a:pt x="79875" y="10341"/>
                  </a:cubicBezTo>
                  <a:cubicBezTo>
                    <a:pt x="79380" y="12531"/>
                    <a:pt x="78046" y="14446"/>
                    <a:pt x="76160" y="15675"/>
                  </a:cubicBezTo>
                  <a:cubicBezTo>
                    <a:pt x="60730" y="24952"/>
                    <a:pt x="44832" y="33439"/>
                    <a:pt x="28535" y="41106"/>
                  </a:cubicBezTo>
                  <a:cubicBezTo>
                    <a:pt x="22725" y="44154"/>
                    <a:pt x="16819" y="47774"/>
                    <a:pt x="11104" y="50631"/>
                  </a:cubicBezTo>
                  <a:cubicBezTo>
                    <a:pt x="7113" y="52393"/>
                    <a:pt x="2446" y="50593"/>
                    <a:pt x="675" y="46602"/>
                  </a:cubicBezTo>
                  <a:cubicBezTo>
                    <a:pt x="-88" y="44869"/>
                    <a:pt x="-211" y="42916"/>
                    <a:pt x="341" y="41106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8" name="îŝļiďe"/>
            <p:cNvSpPr/>
            <p:nvPr/>
          </p:nvSpPr>
          <p:spPr>
            <a:xfrm>
              <a:off x="4073294" y="1794960"/>
              <a:ext cx="749875" cy="603457"/>
            </a:xfrm>
            <a:custGeom>
              <a:avLst/>
              <a:gdLst>
                <a:gd name="connsiteX0" fmla="*/ 132017 w 310459"/>
                <a:gd name="connsiteY0" fmla="*/ 248603 h 249840"/>
                <a:gd name="connsiteX1" fmla="*/ 156039 w 310459"/>
                <a:gd name="connsiteY1" fmla="*/ 224238 h 249840"/>
                <a:gd name="connsiteX2" fmla="*/ 155353 w 310459"/>
                <a:gd name="connsiteY2" fmla="*/ 218694 h 249840"/>
                <a:gd name="connsiteX3" fmla="*/ 157163 w 310459"/>
                <a:gd name="connsiteY3" fmla="*/ 125063 h 249840"/>
                <a:gd name="connsiteX4" fmla="*/ 304324 w 310459"/>
                <a:gd name="connsiteY4" fmla="*/ 99822 h 249840"/>
                <a:gd name="connsiteX5" fmla="*/ 221171 w 310459"/>
                <a:gd name="connsiteY5" fmla="*/ 0 h 249840"/>
                <a:gd name="connsiteX6" fmla="*/ 80582 w 310459"/>
                <a:gd name="connsiteY6" fmla="*/ 34481 h 249840"/>
                <a:gd name="connsiteX7" fmla="*/ 0 w 310459"/>
                <a:gd name="connsiteY7" fmla="*/ 110681 h 249840"/>
                <a:gd name="connsiteX8" fmla="*/ 36386 w 310459"/>
                <a:gd name="connsiteY8" fmla="*/ 249841 h 249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0459" h="249840">
                  <a:moveTo>
                    <a:pt x="132017" y="248603"/>
                  </a:moveTo>
                  <a:cubicBezTo>
                    <a:pt x="145380" y="248507"/>
                    <a:pt x="156134" y="237601"/>
                    <a:pt x="156039" y="224238"/>
                  </a:cubicBezTo>
                  <a:cubicBezTo>
                    <a:pt x="156020" y="222371"/>
                    <a:pt x="155791" y="220513"/>
                    <a:pt x="155353" y="218694"/>
                  </a:cubicBezTo>
                  <a:cubicBezTo>
                    <a:pt x="145828" y="181261"/>
                    <a:pt x="129540" y="148685"/>
                    <a:pt x="157163" y="125063"/>
                  </a:cubicBezTo>
                  <a:cubicBezTo>
                    <a:pt x="197644" y="90297"/>
                    <a:pt x="270510" y="104394"/>
                    <a:pt x="304324" y="99822"/>
                  </a:cubicBezTo>
                  <a:cubicBezTo>
                    <a:pt x="338138" y="95250"/>
                    <a:pt x="221171" y="0"/>
                    <a:pt x="221171" y="0"/>
                  </a:cubicBezTo>
                  <a:lnTo>
                    <a:pt x="80582" y="34481"/>
                  </a:lnTo>
                  <a:lnTo>
                    <a:pt x="0" y="110681"/>
                  </a:lnTo>
                  <a:lnTo>
                    <a:pt x="36386" y="249841"/>
                  </a:ln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9" name="îšḷîdé"/>
            <p:cNvSpPr/>
            <p:nvPr/>
          </p:nvSpPr>
          <p:spPr>
            <a:xfrm rot="20989200">
              <a:off x="4536498" y="1671172"/>
              <a:ext cx="606447" cy="359818"/>
            </a:xfrm>
            <a:custGeom>
              <a:avLst/>
              <a:gdLst>
                <a:gd name="connsiteX0" fmla="*/ 251079 w 251078"/>
                <a:gd name="connsiteY0" fmla="*/ 74485 h 148970"/>
                <a:gd name="connsiteX1" fmla="*/ 125540 w 251078"/>
                <a:gd name="connsiteY1" fmla="*/ 148971 h 148970"/>
                <a:gd name="connsiteX2" fmla="*/ 0 w 251078"/>
                <a:gd name="connsiteY2" fmla="*/ 74485 h 148970"/>
                <a:gd name="connsiteX3" fmla="*/ 125540 w 251078"/>
                <a:gd name="connsiteY3" fmla="*/ 0 h 148970"/>
                <a:gd name="connsiteX4" fmla="*/ 251079 w 251078"/>
                <a:gd name="connsiteY4" fmla="*/ 74485 h 14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078" h="148970">
                  <a:moveTo>
                    <a:pt x="251079" y="74485"/>
                  </a:moveTo>
                  <a:cubicBezTo>
                    <a:pt x="251079" y="115623"/>
                    <a:pt x="194873" y="148971"/>
                    <a:pt x="125540" y="148971"/>
                  </a:cubicBezTo>
                  <a:cubicBezTo>
                    <a:pt x="56206" y="148971"/>
                    <a:pt x="0" y="115623"/>
                    <a:pt x="0" y="74485"/>
                  </a:cubicBezTo>
                  <a:cubicBezTo>
                    <a:pt x="0" y="33348"/>
                    <a:pt x="56206" y="0"/>
                    <a:pt x="125540" y="0"/>
                  </a:cubicBezTo>
                  <a:cubicBezTo>
                    <a:pt x="194873" y="0"/>
                    <a:pt x="251079" y="33348"/>
                    <a:pt x="251079" y="74485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0" name="í$ļïďé"/>
            <p:cNvSpPr/>
            <p:nvPr/>
          </p:nvSpPr>
          <p:spPr>
            <a:xfrm>
              <a:off x="4794547" y="2212757"/>
              <a:ext cx="145587" cy="187501"/>
            </a:xfrm>
            <a:custGeom>
              <a:avLst/>
              <a:gdLst>
                <a:gd name="connsiteX0" fmla="*/ 0 w 60275"/>
                <a:gd name="connsiteY0" fmla="*/ 0 h 77628"/>
                <a:gd name="connsiteX1" fmla="*/ 51149 w 60275"/>
                <a:gd name="connsiteY1" fmla="*/ 24955 h 77628"/>
                <a:gd name="connsiteX2" fmla="*/ 58646 w 60275"/>
                <a:gd name="connsiteY2" fmla="*/ 46596 h 77628"/>
                <a:gd name="connsiteX3" fmla="*/ 53912 w 60275"/>
                <a:gd name="connsiteY3" fmla="*/ 52388 h 77628"/>
                <a:gd name="connsiteX4" fmla="*/ 20764 w 60275"/>
                <a:gd name="connsiteY4" fmla="*/ 77629 h 77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275" h="77628">
                  <a:moveTo>
                    <a:pt x="0" y="0"/>
                  </a:moveTo>
                  <a:cubicBezTo>
                    <a:pt x="1429" y="953"/>
                    <a:pt x="29718" y="14669"/>
                    <a:pt x="51149" y="24955"/>
                  </a:cubicBezTo>
                  <a:cubicBezTo>
                    <a:pt x="59198" y="28861"/>
                    <a:pt x="62551" y="38548"/>
                    <a:pt x="58646" y="46596"/>
                  </a:cubicBezTo>
                  <a:cubicBezTo>
                    <a:pt x="57540" y="48863"/>
                    <a:pt x="55921" y="50854"/>
                    <a:pt x="53912" y="52388"/>
                  </a:cubicBezTo>
                  <a:lnTo>
                    <a:pt x="20764" y="77629"/>
                  </a:ln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1" name="î$ļiḍè"/>
            <p:cNvSpPr/>
            <p:nvPr/>
          </p:nvSpPr>
          <p:spPr>
            <a:xfrm>
              <a:off x="4713545" y="2154503"/>
              <a:ext cx="135870" cy="277981"/>
            </a:xfrm>
            <a:custGeom>
              <a:avLst/>
              <a:gdLst>
                <a:gd name="connsiteX0" fmla="*/ 36107 w 56252"/>
                <a:gd name="connsiteY0" fmla="*/ 115082 h 115088"/>
                <a:gd name="connsiteX1" fmla="*/ 2007 w 56252"/>
                <a:gd name="connsiteY1" fmla="*/ 62218 h 115088"/>
                <a:gd name="connsiteX2" fmla="*/ 2007 w 56252"/>
                <a:gd name="connsiteY2" fmla="*/ 21165 h 115088"/>
                <a:gd name="connsiteX3" fmla="*/ 17819 w 56252"/>
                <a:gd name="connsiteY3" fmla="*/ 210 h 115088"/>
                <a:gd name="connsiteX4" fmla="*/ 39917 w 56252"/>
                <a:gd name="connsiteY4" fmla="*/ 14307 h 115088"/>
                <a:gd name="connsiteX5" fmla="*/ 54204 w 56252"/>
                <a:gd name="connsiteY5" fmla="*/ 52883 h 115088"/>
                <a:gd name="connsiteX6" fmla="*/ 38393 w 56252"/>
                <a:gd name="connsiteY6" fmla="*/ 114891 h 115088"/>
                <a:gd name="connsiteX7" fmla="*/ 36107 w 56252"/>
                <a:gd name="connsiteY7" fmla="*/ 115082 h 115088"/>
                <a:gd name="connsiteX8" fmla="*/ 20105 w 56252"/>
                <a:gd name="connsiteY8" fmla="*/ 4496 h 115088"/>
                <a:gd name="connsiteX9" fmla="*/ 18676 w 56252"/>
                <a:gd name="connsiteY9" fmla="*/ 4496 h 115088"/>
                <a:gd name="connsiteX10" fmla="*/ 6675 w 56252"/>
                <a:gd name="connsiteY10" fmla="*/ 21832 h 115088"/>
                <a:gd name="connsiteX11" fmla="*/ 6675 w 56252"/>
                <a:gd name="connsiteY11" fmla="*/ 61075 h 115088"/>
                <a:gd name="connsiteX12" fmla="*/ 37536 w 56252"/>
                <a:gd name="connsiteY12" fmla="*/ 109843 h 115088"/>
                <a:gd name="connsiteX13" fmla="*/ 49537 w 56252"/>
                <a:gd name="connsiteY13" fmla="*/ 53360 h 115088"/>
                <a:gd name="connsiteX14" fmla="*/ 36012 w 56252"/>
                <a:gd name="connsiteY14" fmla="*/ 16593 h 115088"/>
                <a:gd name="connsiteX15" fmla="*/ 20105 w 56252"/>
                <a:gd name="connsiteY15" fmla="*/ 4496 h 115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252" h="115088">
                  <a:moveTo>
                    <a:pt x="36107" y="115082"/>
                  </a:moveTo>
                  <a:cubicBezTo>
                    <a:pt x="22105" y="115082"/>
                    <a:pt x="7532" y="92698"/>
                    <a:pt x="2007" y="62218"/>
                  </a:cubicBezTo>
                  <a:cubicBezTo>
                    <a:pt x="-669" y="48664"/>
                    <a:pt x="-669" y="34719"/>
                    <a:pt x="2007" y="21165"/>
                  </a:cubicBezTo>
                  <a:cubicBezTo>
                    <a:pt x="4865" y="8973"/>
                    <a:pt x="10485" y="1544"/>
                    <a:pt x="17819" y="210"/>
                  </a:cubicBezTo>
                  <a:cubicBezTo>
                    <a:pt x="25153" y="-1123"/>
                    <a:pt x="33059" y="3925"/>
                    <a:pt x="39917" y="14307"/>
                  </a:cubicBezTo>
                  <a:cubicBezTo>
                    <a:pt x="47194" y="26090"/>
                    <a:pt x="52052" y="39205"/>
                    <a:pt x="54204" y="52883"/>
                  </a:cubicBezTo>
                  <a:cubicBezTo>
                    <a:pt x="60015" y="85078"/>
                    <a:pt x="53061" y="112319"/>
                    <a:pt x="38393" y="114891"/>
                  </a:cubicBezTo>
                  <a:cubicBezTo>
                    <a:pt x="37640" y="115044"/>
                    <a:pt x="36878" y="115110"/>
                    <a:pt x="36107" y="115082"/>
                  </a:cubicBezTo>
                  <a:close/>
                  <a:moveTo>
                    <a:pt x="20105" y="4496"/>
                  </a:moveTo>
                  <a:lnTo>
                    <a:pt x="18676" y="4496"/>
                  </a:lnTo>
                  <a:cubicBezTo>
                    <a:pt x="13342" y="5449"/>
                    <a:pt x="9151" y="11735"/>
                    <a:pt x="6675" y="21832"/>
                  </a:cubicBezTo>
                  <a:cubicBezTo>
                    <a:pt x="4093" y="34786"/>
                    <a:pt x="4093" y="48121"/>
                    <a:pt x="6675" y="61075"/>
                  </a:cubicBezTo>
                  <a:cubicBezTo>
                    <a:pt x="11818" y="89650"/>
                    <a:pt x="25725" y="111938"/>
                    <a:pt x="37536" y="109843"/>
                  </a:cubicBezTo>
                  <a:cubicBezTo>
                    <a:pt x="49347" y="107747"/>
                    <a:pt x="54681" y="81839"/>
                    <a:pt x="49537" y="53360"/>
                  </a:cubicBezTo>
                  <a:cubicBezTo>
                    <a:pt x="47451" y="40349"/>
                    <a:pt x="42860" y="27861"/>
                    <a:pt x="36012" y="16593"/>
                  </a:cubicBezTo>
                  <a:cubicBezTo>
                    <a:pt x="30773" y="9164"/>
                    <a:pt x="25058" y="4496"/>
                    <a:pt x="20105" y="4496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2" name="iSlide"/>
            <p:cNvSpPr/>
            <p:nvPr/>
          </p:nvSpPr>
          <p:spPr>
            <a:xfrm>
              <a:off x="4167315" y="2513452"/>
              <a:ext cx="168680" cy="224466"/>
            </a:xfrm>
            <a:custGeom>
              <a:avLst/>
              <a:gdLst>
                <a:gd name="connsiteX0" fmla="*/ 67277 w 69836"/>
                <a:gd name="connsiteY0" fmla="*/ 0 h 92932"/>
                <a:gd name="connsiteX1" fmla="*/ 44132 w 69836"/>
                <a:gd name="connsiteY1" fmla="*/ 92583 h 92932"/>
                <a:gd name="connsiteX2" fmla="*/ 4793 w 69836"/>
                <a:gd name="connsiteY2" fmla="*/ 64008 h 92932"/>
                <a:gd name="connsiteX3" fmla="*/ 4793 w 69836"/>
                <a:gd name="connsiteY3" fmla="*/ 20193 h 92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836" h="92932">
                  <a:moveTo>
                    <a:pt x="67277" y="0"/>
                  </a:moveTo>
                  <a:cubicBezTo>
                    <a:pt x="79469" y="86677"/>
                    <a:pt x="44132" y="92583"/>
                    <a:pt x="44132" y="92583"/>
                  </a:cubicBezTo>
                  <a:cubicBezTo>
                    <a:pt x="29368" y="95536"/>
                    <a:pt x="12413" y="79248"/>
                    <a:pt x="4793" y="64008"/>
                  </a:cubicBezTo>
                  <a:cubicBezTo>
                    <a:pt x="-1598" y="50101"/>
                    <a:pt x="-1598" y="34100"/>
                    <a:pt x="4793" y="20193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3" name="îŝlïḓé"/>
            <p:cNvSpPr/>
            <p:nvPr/>
          </p:nvSpPr>
          <p:spPr>
            <a:xfrm>
              <a:off x="4743592" y="2238949"/>
              <a:ext cx="55662" cy="82888"/>
            </a:xfrm>
            <a:custGeom>
              <a:avLst/>
              <a:gdLst>
                <a:gd name="connsiteX0" fmla="*/ 22619 w 23045"/>
                <a:gd name="connsiteY0" fmla="*/ 15159 h 34317"/>
                <a:gd name="connsiteX1" fmla="*/ 14618 w 23045"/>
                <a:gd name="connsiteY1" fmla="*/ 34209 h 34317"/>
                <a:gd name="connsiteX2" fmla="*/ 426 w 23045"/>
                <a:gd name="connsiteY2" fmla="*/ 19160 h 34317"/>
                <a:gd name="connsiteX3" fmla="*/ 8427 w 23045"/>
                <a:gd name="connsiteY3" fmla="*/ 110 h 34317"/>
                <a:gd name="connsiteX4" fmla="*/ 22619 w 23045"/>
                <a:gd name="connsiteY4" fmla="*/ 15159 h 3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45" h="34317">
                  <a:moveTo>
                    <a:pt x="22619" y="15159"/>
                  </a:moveTo>
                  <a:cubicBezTo>
                    <a:pt x="24334" y="24684"/>
                    <a:pt x="20714" y="33161"/>
                    <a:pt x="14618" y="34209"/>
                  </a:cubicBezTo>
                  <a:cubicBezTo>
                    <a:pt x="8522" y="35257"/>
                    <a:pt x="2140" y="28589"/>
                    <a:pt x="426" y="19160"/>
                  </a:cubicBezTo>
                  <a:cubicBezTo>
                    <a:pt x="-1289" y="9730"/>
                    <a:pt x="2331" y="1157"/>
                    <a:pt x="8427" y="110"/>
                  </a:cubicBezTo>
                  <a:cubicBezTo>
                    <a:pt x="14523" y="-938"/>
                    <a:pt x="21095" y="5634"/>
                    <a:pt x="22619" y="15159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4" name="îṡḷide"/>
            <p:cNvSpPr/>
            <p:nvPr/>
          </p:nvSpPr>
          <p:spPr>
            <a:xfrm>
              <a:off x="4210384" y="2267670"/>
              <a:ext cx="524199" cy="84504"/>
            </a:xfrm>
            <a:custGeom>
              <a:avLst/>
              <a:gdLst>
                <a:gd name="connsiteX0" fmla="*/ 2298 w 217026"/>
                <a:gd name="connsiteY0" fmla="*/ 34987 h 34986"/>
                <a:gd name="connsiteX1" fmla="*/ 679 w 217026"/>
                <a:gd name="connsiteY1" fmla="*/ 34320 h 34986"/>
                <a:gd name="connsiteX2" fmla="*/ 679 w 217026"/>
                <a:gd name="connsiteY2" fmla="*/ 30986 h 34986"/>
                <a:gd name="connsiteX3" fmla="*/ 91166 w 217026"/>
                <a:gd name="connsiteY3" fmla="*/ 1649 h 34986"/>
                <a:gd name="connsiteX4" fmla="*/ 214991 w 217026"/>
                <a:gd name="connsiteY4" fmla="*/ 20699 h 34986"/>
                <a:gd name="connsiteX5" fmla="*/ 217001 w 217026"/>
                <a:gd name="connsiteY5" fmla="*/ 23404 h 34986"/>
                <a:gd name="connsiteX6" fmla="*/ 216991 w 217026"/>
                <a:gd name="connsiteY6" fmla="*/ 23462 h 34986"/>
                <a:gd name="connsiteX7" fmla="*/ 214324 w 217026"/>
                <a:gd name="connsiteY7" fmla="*/ 25462 h 34986"/>
                <a:gd name="connsiteX8" fmla="*/ 90499 w 217026"/>
                <a:gd name="connsiteY8" fmla="*/ 6412 h 34986"/>
                <a:gd name="connsiteX9" fmla="*/ 3727 w 217026"/>
                <a:gd name="connsiteY9" fmla="*/ 33844 h 34986"/>
                <a:gd name="connsiteX10" fmla="*/ 2298 w 217026"/>
                <a:gd name="connsiteY10" fmla="*/ 34987 h 3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7026" h="34986">
                  <a:moveTo>
                    <a:pt x="2298" y="34987"/>
                  </a:moveTo>
                  <a:cubicBezTo>
                    <a:pt x="1688" y="34996"/>
                    <a:pt x="1098" y="34758"/>
                    <a:pt x="679" y="34320"/>
                  </a:cubicBezTo>
                  <a:cubicBezTo>
                    <a:pt x="-226" y="33396"/>
                    <a:pt x="-226" y="31910"/>
                    <a:pt x="679" y="30986"/>
                  </a:cubicBezTo>
                  <a:cubicBezTo>
                    <a:pt x="23967" y="6583"/>
                    <a:pt x="57991" y="-4447"/>
                    <a:pt x="91166" y="1649"/>
                  </a:cubicBezTo>
                  <a:lnTo>
                    <a:pt x="214991" y="20699"/>
                  </a:lnTo>
                  <a:cubicBezTo>
                    <a:pt x="216296" y="20890"/>
                    <a:pt x="217191" y="22099"/>
                    <a:pt x="217001" y="23404"/>
                  </a:cubicBezTo>
                  <a:cubicBezTo>
                    <a:pt x="217001" y="23423"/>
                    <a:pt x="216991" y="23442"/>
                    <a:pt x="216991" y="23462"/>
                  </a:cubicBezTo>
                  <a:cubicBezTo>
                    <a:pt x="216791" y="24747"/>
                    <a:pt x="215610" y="25633"/>
                    <a:pt x="214324" y="25462"/>
                  </a:cubicBezTo>
                  <a:lnTo>
                    <a:pt x="90499" y="6412"/>
                  </a:lnTo>
                  <a:cubicBezTo>
                    <a:pt x="58791" y="249"/>
                    <a:pt x="26129" y="10584"/>
                    <a:pt x="3727" y="33844"/>
                  </a:cubicBezTo>
                  <a:cubicBezTo>
                    <a:pt x="3460" y="34434"/>
                    <a:pt x="2927" y="34863"/>
                    <a:pt x="2298" y="34987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5" name="í$ḷîdé"/>
            <p:cNvSpPr/>
            <p:nvPr/>
          </p:nvSpPr>
          <p:spPr>
            <a:xfrm>
              <a:off x="4832524" y="2254912"/>
              <a:ext cx="75712" cy="34685"/>
            </a:xfrm>
            <a:custGeom>
              <a:avLst/>
              <a:gdLst>
                <a:gd name="connsiteX0" fmla="*/ 2374 w 31346"/>
                <a:gd name="connsiteY0" fmla="*/ 14361 h 14360"/>
                <a:gd name="connsiteX1" fmla="*/ 183 w 31346"/>
                <a:gd name="connsiteY1" fmla="*/ 12741 h 14360"/>
                <a:gd name="connsiteX2" fmla="*/ 1393 w 31346"/>
                <a:gd name="connsiteY2" fmla="*/ 9741 h 14360"/>
                <a:gd name="connsiteX3" fmla="*/ 1517 w 31346"/>
                <a:gd name="connsiteY3" fmla="*/ 9694 h 14360"/>
                <a:gd name="connsiteX4" fmla="*/ 28092 w 31346"/>
                <a:gd name="connsiteY4" fmla="*/ 169 h 14360"/>
                <a:gd name="connsiteX5" fmla="*/ 31178 w 31346"/>
                <a:gd name="connsiteY5" fmla="*/ 1511 h 14360"/>
                <a:gd name="connsiteX6" fmla="*/ 29835 w 31346"/>
                <a:gd name="connsiteY6" fmla="*/ 4598 h 14360"/>
                <a:gd name="connsiteX7" fmla="*/ 29711 w 31346"/>
                <a:gd name="connsiteY7" fmla="*/ 4645 h 14360"/>
                <a:gd name="connsiteX8" fmla="*/ 3231 w 31346"/>
                <a:gd name="connsiteY8" fmla="*/ 14170 h 1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346" h="14360">
                  <a:moveTo>
                    <a:pt x="2374" y="14361"/>
                  </a:moveTo>
                  <a:cubicBezTo>
                    <a:pt x="1374" y="14332"/>
                    <a:pt x="498" y="13684"/>
                    <a:pt x="183" y="12741"/>
                  </a:cubicBezTo>
                  <a:cubicBezTo>
                    <a:pt x="-312" y="11579"/>
                    <a:pt x="231" y="10236"/>
                    <a:pt x="1393" y="9741"/>
                  </a:cubicBezTo>
                  <a:cubicBezTo>
                    <a:pt x="1431" y="9722"/>
                    <a:pt x="1479" y="9713"/>
                    <a:pt x="1517" y="9694"/>
                  </a:cubicBezTo>
                  <a:lnTo>
                    <a:pt x="28092" y="169"/>
                  </a:lnTo>
                  <a:cubicBezTo>
                    <a:pt x="29311" y="-317"/>
                    <a:pt x="30701" y="283"/>
                    <a:pt x="31178" y="1511"/>
                  </a:cubicBezTo>
                  <a:cubicBezTo>
                    <a:pt x="31664" y="2731"/>
                    <a:pt x="31063" y="4121"/>
                    <a:pt x="29835" y="4598"/>
                  </a:cubicBezTo>
                  <a:cubicBezTo>
                    <a:pt x="29797" y="4617"/>
                    <a:pt x="29758" y="4636"/>
                    <a:pt x="29711" y="4645"/>
                  </a:cubicBezTo>
                  <a:lnTo>
                    <a:pt x="3231" y="14170"/>
                  </a:ln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6" name="ïṩḷíḍé"/>
            <p:cNvSpPr/>
            <p:nvPr/>
          </p:nvSpPr>
          <p:spPr>
            <a:xfrm>
              <a:off x="4133080" y="2309154"/>
              <a:ext cx="315247" cy="266604"/>
            </a:xfrm>
            <a:custGeom>
              <a:avLst/>
              <a:gdLst>
                <a:gd name="connsiteX0" fmla="*/ 83356 w 130517"/>
                <a:gd name="connsiteY0" fmla="*/ 4858 h 110378"/>
                <a:gd name="connsiteX1" fmla="*/ 127933 w 130517"/>
                <a:gd name="connsiteY1" fmla="*/ 77724 h 110378"/>
                <a:gd name="connsiteX2" fmla="*/ 47066 w 130517"/>
                <a:gd name="connsiteY2" fmla="*/ 105537 h 110378"/>
                <a:gd name="connsiteX3" fmla="*/ 2585 w 130517"/>
                <a:gd name="connsiteY3" fmla="*/ 32576 h 110378"/>
                <a:gd name="connsiteX4" fmla="*/ 83356 w 130517"/>
                <a:gd name="connsiteY4" fmla="*/ 4858 h 110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517" h="110378">
                  <a:moveTo>
                    <a:pt x="83356" y="4858"/>
                  </a:moveTo>
                  <a:cubicBezTo>
                    <a:pt x="118027" y="17336"/>
                    <a:pt x="137935" y="49911"/>
                    <a:pt x="127933" y="77724"/>
                  </a:cubicBezTo>
                  <a:cubicBezTo>
                    <a:pt x="117932" y="105537"/>
                    <a:pt x="81642" y="118015"/>
                    <a:pt x="47066" y="105537"/>
                  </a:cubicBezTo>
                  <a:cubicBezTo>
                    <a:pt x="12490" y="93059"/>
                    <a:pt x="-7417" y="60389"/>
                    <a:pt x="2585" y="32576"/>
                  </a:cubicBezTo>
                  <a:cubicBezTo>
                    <a:pt x="12586" y="4763"/>
                    <a:pt x="48305" y="-7620"/>
                    <a:pt x="83356" y="4858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7" name="îṣľiḓê"/>
            <p:cNvSpPr/>
            <p:nvPr/>
          </p:nvSpPr>
          <p:spPr>
            <a:xfrm>
              <a:off x="4728911" y="2442295"/>
              <a:ext cx="133404" cy="43776"/>
            </a:xfrm>
            <a:custGeom>
              <a:avLst/>
              <a:gdLst>
                <a:gd name="connsiteX0" fmla="*/ 25935 w 55231"/>
                <a:gd name="connsiteY0" fmla="*/ 18030 h 18124"/>
                <a:gd name="connsiteX1" fmla="*/ 218 w 55231"/>
                <a:gd name="connsiteY1" fmla="*/ 3361 h 18124"/>
                <a:gd name="connsiteX2" fmla="*/ 1361 w 55231"/>
                <a:gd name="connsiteY2" fmla="*/ 218 h 18124"/>
                <a:gd name="connsiteX3" fmla="*/ 4504 w 55231"/>
                <a:gd name="connsiteY3" fmla="*/ 1361 h 18124"/>
                <a:gd name="connsiteX4" fmla="*/ 28602 w 55231"/>
                <a:gd name="connsiteY4" fmla="*/ 13172 h 18124"/>
                <a:gd name="connsiteX5" fmla="*/ 51177 w 55231"/>
                <a:gd name="connsiteY5" fmla="*/ 3647 h 18124"/>
                <a:gd name="connsiteX6" fmla="*/ 54510 w 55231"/>
                <a:gd name="connsiteY6" fmla="*/ 3647 h 18124"/>
                <a:gd name="connsiteX7" fmla="*/ 54615 w 55231"/>
                <a:gd name="connsiteY7" fmla="*/ 6876 h 18124"/>
                <a:gd name="connsiteX8" fmla="*/ 54510 w 55231"/>
                <a:gd name="connsiteY8" fmla="*/ 6981 h 18124"/>
                <a:gd name="connsiteX9" fmla="*/ 28888 w 55231"/>
                <a:gd name="connsiteY9" fmla="*/ 18125 h 1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231" h="18124">
                  <a:moveTo>
                    <a:pt x="25935" y="18030"/>
                  </a:moveTo>
                  <a:cubicBezTo>
                    <a:pt x="15258" y="18468"/>
                    <a:pt x="5276" y="12772"/>
                    <a:pt x="218" y="3361"/>
                  </a:cubicBezTo>
                  <a:cubicBezTo>
                    <a:pt x="-325" y="2180"/>
                    <a:pt x="180" y="780"/>
                    <a:pt x="1361" y="218"/>
                  </a:cubicBezTo>
                  <a:cubicBezTo>
                    <a:pt x="2542" y="-325"/>
                    <a:pt x="3942" y="180"/>
                    <a:pt x="4504" y="1361"/>
                  </a:cubicBezTo>
                  <a:cubicBezTo>
                    <a:pt x="9381" y="9838"/>
                    <a:pt x="18915" y="14515"/>
                    <a:pt x="28602" y="13172"/>
                  </a:cubicBezTo>
                  <a:cubicBezTo>
                    <a:pt x="36994" y="12667"/>
                    <a:pt x="44957" y="9305"/>
                    <a:pt x="51177" y="3647"/>
                  </a:cubicBezTo>
                  <a:cubicBezTo>
                    <a:pt x="52101" y="2742"/>
                    <a:pt x="53586" y="2742"/>
                    <a:pt x="54510" y="3647"/>
                  </a:cubicBezTo>
                  <a:cubicBezTo>
                    <a:pt x="55434" y="4514"/>
                    <a:pt x="55472" y="5961"/>
                    <a:pt x="54615" y="6876"/>
                  </a:cubicBezTo>
                  <a:cubicBezTo>
                    <a:pt x="54577" y="6914"/>
                    <a:pt x="54548" y="6952"/>
                    <a:pt x="54510" y="6981"/>
                  </a:cubicBezTo>
                  <a:cubicBezTo>
                    <a:pt x="47538" y="13581"/>
                    <a:pt x="38470" y="17525"/>
                    <a:pt x="28888" y="18125"/>
                  </a:cubicBezTo>
                  <a:close/>
                </a:path>
              </a:pathLst>
            </a:custGeom>
            <a:solidFill>
              <a:srgbClr val="5427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8" name="ïṩḷíḋè"/>
            <p:cNvSpPr/>
            <p:nvPr/>
          </p:nvSpPr>
          <p:spPr>
            <a:xfrm>
              <a:off x="4609843" y="1659368"/>
              <a:ext cx="427862" cy="83596"/>
            </a:xfrm>
            <a:custGeom>
              <a:avLst/>
              <a:gdLst>
                <a:gd name="connsiteX0" fmla="*/ 2365 w 177141"/>
                <a:gd name="connsiteY0" fmla="*/ 34610 h 34610"/>
                <a:gd name="connsiteX1" fmla="*/ 269 w 177141"/>
                <a:gd name="connsiteY1" fmla="*/ 33467 h 34610"/>
                <a:gd name="connsiteX2" fmla="*/ 1222 w 177141"/>
                <a:gd name="connsiteY2" fmla="*/ 30134 h 34610"/>
                <a:gd name="connsiteX3" fmla="*/ 175624 w 177141"/>
                <a:gd name="connsiteY3" fmla="*/ 10226 h 34610"/>
                <a:gd name="connsiteX4" fmla="*/ 177005 w 177141"/>
                <a:gd name="connsiteY4" fmla="*/ 13151 h 34610"/>
                <a:gd name="connsiteX5" fmla="*/ 176958 w 177141"/>
                <a:gd name="connsiteY5" fmla="*/ 13274 h 34610"/>
                <a:gd name="connsiteX6" fmla="*/ 173910 w 177141"/>
                <a:gd name="connsiteY6" fmla="*/ 14703 h 34610"/>
                <a:gd name="connsiteX7" fmla="*/ 3603 w 177141"/>
                <a:gd name="connsiteY7" fmla="*/ 34325 h 34610"/>
                <a:gd name="connsiteX8" fmla="*/ 2365 w 177141"/>
                <a:gd name="connsiteY8" fmla="*/ 34610 h 3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141" h="34610">
                  <a:moveTo>
                    <a:pt x="2365" y="34610"/>
                  </a:moveTo>
                  <a:cubicBezTo>
                    <a:pt x="1517" y="34610"/>
                    <a:pt x="726" y="34182"/>
                    <a:pt x="269" y="33467"/>
                  </a:cubicBezTo>
                  <a:cubicBezTo>
                    <a:pt x="-321" y="32277"/>
                    <a:pt x="88" y="30829"/>
                    <a:pt x="1222" y="30134"/>
                  </a:cubicBezTo>
                  <a:cubicBezTo>
                    <a:pt x="2079" y="30134"/>
                    <a:pt x="93138" y="-21301"/>
                    <a:pt x="175624" y="10226"/>
                  </a:cubicBezTo>
                  <a:cubicBezTo>
                    <a:pt x="176815" y="10655"/>
                    <a:pt x="177434" y="11960"/>
                    <a:pt x="177005" y="13151"/>
                  </a:cubicBezTo>
                  <a:cubicBezTo>
                    <a:pt x="176996" y="13189"/>
                    <a:pt x="176977" y="13236"/>
                    <a:pt x="176958" y="13274"/>
                  </a:cubicBezTo>
                  <a:cubicBezTo>
                    <a:pt x="176510" y="14513"/>
                    <a:pt x="175148" y="15151"/>
                    <a:pt x="173910" y="14703"/>
                  </a:cubicBezTo>
                  <a:cubicBezTo>
                    <a:pt x="93614" y="-16063"/>
                    <a:pt x="4460" y="33753"/>
                    <a:pt x="3603" y="34325"/>
                  </a:cubicBezTo>
                  <a:cubicBezTo>
                    <a:pt x="3212" y="34506"/>
                    <a:pt x="2793" y="34610"/>
                    <a:pt x="2365" y="34610"/>
                  </a:cubicBezTo>
                  <a:close/>
                </a:path>
              </a:pathLst>
            </a:custGeom>
            <a:solidFill>
              <a:srgbClr val="8F5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9" name="îṩļïḋé"/>
            <p:cNvSpPr/>
            <p:nvPr/>
          </p:nvSpPr>
          <p:spPr>
            <a:xfrm>
              <a:off x="3951547" y="1992226"/>
              <a:ext cx="227630" cy="50030"/>
            </a:xfrm>
            <a:custGeom>
              <a:avLst/>
              <a:gdLst>
                <a:gd name="connsiteX0" fmla="*/ 91839 w 94242"/>
                <a:gd name="connsiteY0" fmla="*/ 20628 h 20713"/>
                <a:gd name="connsiteX1" fmla="*/ 90600 w 94242"/>
                <a:gd name="connsiteY1" fmla="*/ 20628 h 20713"/>
                <a:gd name="connsiteX2" fmla="*/ 3256 w 94242"/>
                <a:gd name="connsiteY2" fmla="*/ 9865 h 20713"/>
                <a:gd name="connsiteX3" fmla="*/ 161 w 94242"/>
                <a:gd name="connsiteY3" fmla="*/ 8484 h 20713"/>
                <a:gd name="connsiteX4" fmla="*/ 1542 w 94242"/>
                <a:gd name="connsiteY4" fmla="*/ 5388 h 20713"/>
                <a:gd name="connsiteX5" fmla="*/ 93172 w 94242"/>
                <a:gd name="connsiteY5" fmla="*/ 16723 h 20713"/>
                <a:gd name="connsiteX6" fmla="*/ 93896 w 94242"/>
                <a:gd name="connsiteY6" fmla="*/ 19875 h 20713"/>
                <a:gd name="connsiteX7" fmla="*/ 93839 w 94242"/>
                <a:gd name="connsiteY7" fmla="*/ 19961 h 20713"/>
                <a:gd name="connsiteX8" fmla="*/ 91839 w 94242"/>
                <a:gd name="connsiteY8" fmla="*/ 20628 h 2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42" h="20713">
                  <a:moveTo>
                    <a:pt x="91839" y="20628"/>
                  </a:moveTo>
                  <a:cubicBezTo>
                    <a:pt x="91429" y="20742"/>
                    <a:pt x="91010" y="20742"/>
                    <a:pt x="90600" y="20628"/>
                  </a:cubicBezTo>
                  <a:cubicBezTo>
                    <a:pt x="64511" y="4293"/>
                    <a:pt x="32526" y="349"/>
                    <a:pt x="3256" y="9865"/>
                  </a:cubicBezTo>
                  <a:cubicBezTo>
                    <a:pt x="2018" y="10341"/>
                    <a:pt x="637" y="9722"/>
                    <a:pt x="161" y="8484"/>
                  </a:cubicBezTo>
                  <a:cubicBezTo>
                    <a:pt x="-316" y="7245"/>
                    <a:pt x="303" y="5864"/>
                    <a:pt x="1542" y="5388"/>
                  </a:cubicBezTo>
                  <a:cubicBezTo>
                    <a:pt x="32250" y="-4671"/>
                    <a:pt x="65845" y="-508"/>
                    <a:pt x="93172" y="16723"/>
                  </a:cubicBezTo>
                  <a:cubicBezTo>
                    <a:pt x="94239" y="17389"/>
                    <a:pt x="94563" y="18799"/>
                    <a:pt x="93896" y="19875"/>
                  </a:cubicBezTo>
                  <a:cubicBezTo>
                    <a:pt x="93877" y="19904"/>
                    <a:pt x="93858" y="19933"/>
                    <a:pt x="93839" y="19961"/>
                  </a:cubicBezTo>
                  <a:cubicBezTo>
                    <a:pt x="93344" y="20523"/>
                    <a:pt x="92572" y="20780"/>
                    <a:pt x="91839" y="20628"/>
                  </a:cubicBezTo>
                  <a:close/>
                </a:path>
              </a:pathLst>
            </a:custGeom>
            <a:solidFill>
              <a:srgbClr val="8F5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360" name="ïṣ1íḓe"/>
            <p:cNvGrpSpPr/>
            <p:nvPr/>
          </p:nvGrpSpPr>
          <p:grpSpPr>
            <a:xfrm>
              <a:off x="4752075" y="2125194"/>
              <a:ext cx="238637" cy="239634"/>
              <a:chOff x="5087816" y="2955169"/>
              <a:chExt cx="98799" cy="99212"/>
            </a:xfrm>
            <a:solidFill>
              <a:srgbClr val="FFFFFF"/>
            </a:solidFill>
          </p:grpSpPr>
          <p:sp>
            <p:nvSpPr>
              <p:cNvPr id="410" name="îṣḻîḋé"/>
              <p:cNvSpPr/>
              <p:nvPr/>
            </p:nvSpPr>
            <p:spPr>
              <a:xfrm>
                <a:off x="5087816" y="2982091"/>
                <a:ext cx="21388" cy="72289"/>
              </a:xfrm>
              <a:custGeom>
                <a:avLst/>
                <a:gdLst>
                  <a:gd name="connsiteX0" fmla="*/ 2439 w 21388"/>
                  <a:gd name="connsiteY0" fmla="*/ 72290 h 72289"/>
                  <a:gd name="connsiteX1" fmla="*/ 1867 w 21388"/>
                  <a:gd name="connsiteY1" fmla="*/ 72290 h 72289"/>
                  <a:gd name="connsiteX2" fmla="*/ 57 w 21388"/>
                  <a:gd name="connsiteY2" fmla="*/ 69451 h 72289"/>
                  <a:gd name="connsiteX3" fmla="*/ 57 w 21388"/>
                  <a:gd name="connsiteY3" fmla="*/ 69432 h 72289"/>
                  <a:gd name="connsiteX4" fmla="*/ 16726 w 21388"/>
                  <a:gd name="connsiteY4" fmla="*/ 1805 h 72289"/>
                  <a:gd name="connsiteX5" fmla="*/ 19441 w 21388"/>
                  <a:gd name="connsiteY5" fmla="*/ 52 h 72289"/>
                  <a:gd name="connsiteX6" fmla="*/ 19584 w 21388"/>
                  <a:gd name="connsiteY6" fmla="*/ 90 h 72289"/>
                  <a:gd name="connsiteX7" fmla="*/ 21336 w 21388"/>
                  <a:gd name="connsiteY7" fmla="*/ 2805 h 72289"/>
                  <a:gd name="connsiteX8" fmla="*/ 21298 w 21388"/>
                  <a:gd name="connsiteY8" fmla="*/ 2948 h 72289"/>
                  <a:gd name="connsiteX9" fmla="*/ 4725 w 21388"/>
                  <a:gd name="connsiteY9" fmla="*/ 70575 h 72289"/>
                  <a:gd name="connsiteX10" fmla="*/ 2439 w 21388"/>
                  <a:gd name="connsiteY10" fmla="*/ 72290 h 72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388" h="72289">
                    <a:moveTo>
                      <a:pt x="2439" y="72290"/>
                    </a:moveTo>
                    <a:lnTo>
                      <a:pt x="1867" y="72290"/>
                    </a:lnTo>
                    <a:cubicBezTo>
                      <a:pt x="581" y="72004"/>
                      <a:pt x="-228" y="70737"/>
                      <a:pt x="57" y="69451"/>
                    </a:cubicBezTo>
                    <a:cubicBezTo>
                      <a:pt x="57" y="69442"/>
                      <a:pt x="57" y="69442"/>
                      <a:pt x="57" y="69432"/>
                    </a:cubicBezTo>
                    <a:lnTo>
                      <a:pt x="16726" y="1805"/>
                    </a:lnTo>
                    <a:cubicBezTo>
                      <a:pt x="16993" y="567"/>
                      <a:pt x="18212" y="-214"/>
                      <a:pt x="19441" y="52"/>
                    </a:cubicBezTo>
                    <a:cubicBezTo>
                      <a:pt x="19488" y="62"/>
                      <a:pt x="19536" y="81"/>
                      <a:pt x="19584" y="90"/>
                    </a:cubicBezTo>
                    <a:cubicBezTo>
                      <a:pt x="20822" y="357"/>
                      <a:pt x="21603" y="1576"/>
                      <a:pt x="21336" y="2805"/>
                    </a:cubicBezTo>
                    <a:cubicBezTo>
                      <a:pt x="21327" y="2853"/>
                      <a:pt x="21308" y="2900"/>
                      <a:pt x="21298" y="2948"/>
                    </a:cubicBezTo>
                    <a:lnTo>
                      <a:pt x="4725" y="70575"/>
                    </a:lnTo>
                    <a:cubicBezTo>
                      <a:pt x="4401" y="71575"/>
                      <a:pt x="3486" y="72261"/>
                      <a:pt x="2439" y="722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11" name="íslîḋe"/>
              <p:cNvSpPr/>
              <p:nvPr/>
            </p:nvSpPr>
            <p:spPr>
              <a:xfrm>
                <a:off x="5106300" y="3004227"/>
                <a:ext cx="12296" cy="46940"/>
              </a:xfrm>
              <a:custGeom>
                <a:avLst/>
                <a:gdLst>
                  <a:gd name="connsiteX0" fmla="*/ 1957 w 12296"/>
                  <a:gd name="connsiteY0" fmla="*/ 46916 h 46940"/>
                  <a:gd name="connsiteX1" fmla="*/ 1957 w 12296"/>
                  <a:gd name="connsiteY1" fmla="*/ 46916 h 46940"/>
                  <a:gd name="connsiteX2" fmla="*/ 24 w 12296"/>
                  <a:gd name="connsiteY2" fmla="*/ 44325 h 46940"/>
                  <a:gd name="connsiteX3" fmla="*/ 53 w 12296"/>
                  <a:gd name="connsiteY3" fmla="*/ 44153 h 46940"/>
                  <a:gd name="connsiteX4" fmla="*/ 7577 w 12296"/>
                  <a:gd name="connsiteY4" fmla="*/ 1957 h 46940"/>
                  <a:gd name="connsiteX5" fmla="*/ 10168 w 12296"/>
                  <a:gd name="connsiteY5" fmla="*/ 24 h 46940"/>
                  <a:gd name="connsiteX6" fmla="*/ 10339 w 12296"/>
                  <a:gd name="connsiteY6" fmla="*/ 53 h 46940"/>
                  <a:gd name="connsiteX7" fmla="*/ 12273 w 12296"/>
                  <a:gd name="connsiteY7" fmla="*/ 2643 h 46940"/>
                  <a:gd name="connsiteX8" fmla="*/ 12245 w 12296"/>
                  <a:gd name="connsiteY8" fmla="*/ 2815 h 46940"/>
                  <a:gd name="connsiteX9" fmla="*/ 4720 w 12296"/>
                  <a:gd name="connsiteY9" fmla="*/ 45011 h 46940"/>
                  <a:gd name="connsiteX10" fmla="*/ 1957 w 12296"/>
                  <a:gd name="connsiteY10" fmla="*/ 46916 h 46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296" h="46940">
                    <a:moveTo>
                      <a:pt x="1957" y="46916"/>
                    </a:moveTo>
                    <a:lnTo>
                      <a:pt x="1957" y="46916"/>
                    </a:lnTo>
                    <a:cubicBezTo>
                      <a:pt x="710" y="46735"/>
                      <a:pt x="-157" y="45572"/>
                      <a:pt x="24" y="44325"/>
                    </a:cubicBezTo>
                    <a:cubicBezTo>
                      <a:pt x="33" y="44268"/>
                      <a:pt x="43" y="44210"/>
                      <a:pt x="53" y="44153"/>
                    </a:cubicBezTo>
                    <a:lnTo>
                      <a:pt x="7577" y="1957"/>
                    </a:lnTo>
                    <a:cubicBezTo>
                      <a:pt x="7758" y="710"/>
                      <a:pt x="8920" y="-157"/>
                      <a:pt x="10168" y="24"/>
                    </a:cubicBezTo>
                    <a:cubicBezTo>
                      <a:pt x="10225" y="33"/>
                      <a:pt x="10282" y="43"/>
                      <a:pt x="10339" y="53"/>
                    </a:cubicBezTo>
                    <a:cubicBezTo>
                      <a:pt x="11587" y="233"/>
                      <a:pt x="12454" y="1395"/>
                      <a:pt x="12273" y="2643"/>
                    </a:cubicBezTo>
                    <a:cubicBezTo>
                      <a:pt x="12264" y="2700"/>
                      <a:pt x="12254" y="2758"/>
                      <a:pt x="12245" y="2815"/>
                    </a:cubicBezTo>
                    <a:lnTo>
                      <a:pt x="4720" y="45011"/>
                    </a:lnTo>
                    <a:cubicBezTo>
                      <a:pt x="4434" y="46268"/>
                      <a:pt x="3234" y="47096"/>
                      <a:pt x="1957" y="469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12" name="íṣļîdé"/>
              <p:cNvSpPr/>
              <p:nvPr/>
            </p:nvSpPr>
            <p:spPr>
              <a:xfrm>
                <a:off x="5156697" y="2955169"/>
                <a:ext cx="16577" cy="59112"/>
              </a:xfrm>
              <a:custGeom>
                <a:avLst/>
                <a:gdLst>
                  <a:gd name="connsiteX0" fmla="*/ 2423 w 16577"/>
                  <a:gd name="connsiteY0" fmla="*/ 59112 h 59112"/>
                  <a:gd name="connsiteX1" fmla="*/ 1851 w 16577"/>
                  <a:gd name="connsiteY1" fmla="*/ 59112 h 59112"/>
                  <a:gd name="connsiteX2" fmla="*/ 42 w 16577"/>
                  <a:gd name="connsiteY2" fmla="*/ 56350 h 59112"/>
                  <a:gd name="connsiteX3" fmla="*/ 11948 w 16577"/>
                  <a:gd name="connsiteY3" fmla="*/ 1867 h 59112"/>
                  <a:gd name="connsiteX4" fmla="*/ 14615 w 16577"/>
                  <a:gd name="connsiteY4" fmla="*/ 38 h 59112"/>
                  <a:gd name="connsiteX5" fmla="*/ 14710 w 16577"/>
                  <a:gd name="connsiteY5" fmla="*/ 57 h 59112"/>
                  <a:gd name="connsiteX6" fmla="*/ 16539 w 16577"/>
                  <a:gd name="connsiteY6" fmla="*/ 2724 h 59112"/>
                  <a:gd name="connsiteX7" fmla="*/ 16520 w 16577"/>
                  <a:gd name="connsiteY7" fmla="*/ 2820 h 59112"/>
                  <a:gd name="connsiteX8" fmla="*/ 4709 w 16577"/>
                  <a:gd name="connsiteY8" fmla="*/ 57303 h 59112"/>
                  <a:gd name="connsiteX9" fmla="*/ 2423 w 16577"/>
                  <a:gd name="connsiteY9" fmla="*/ 59112 h 59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577" h="59112">
                    <a:moveTo>
                      <a:pt x="2423" y="59112"/>
                    </a:moveTo>
                    <a:lnTo>
                      <a:pt x="1851" y="59112"/>
                    </a:lnTo>
                    <a:cubicBezTo>
                      <a:pt x="604" y="58827"/>
                      <a:pt x="-196" y="57607"/>
                      <a:pt x="42" y="56350"/>
                    </a:cubicBezTo>
                    <a:lnTo>
                      <a:pt x="11948" y="1867"/>
                    </a:lnTo>
                    <a:cubicBezTo>
                      <a:pt x="12177" y="629"/>
                      <a:pt x="13367" y="-190"/>
                      <a:pt x="14615" y="38"/>
                    </a:cubicBezTo>
                    <a:cubicBezTo>
                      <a:pt x="14644" y="48"/>
                      <a:pt x="14682" y="48"/>
                      <a:pt x="14710" y="57"/>
                    </a:cubicBezTo>
                    <a:cubicBezTo>
                      <a:pt x="15949" y="286"/>
                      <a:pt x="16768" y="1477"/>
                      <a:pt x="16539" y="2724"/>
                    </a:cubicBezTo>
                    <a:cubicBezTo>
                      <a:pt x="16530" y="2753"/>
                      <a:pt x="16530" y="2791"/>
                      <a:pt x="16520" y="2820"/>
                    </a:cubicBezTo>
                    <a:lnTo>
                      <a:pt x="4709" y="57303"/>
                    </a:lnTo>
                    <a:cubicBezTo>
                      <a:pt x="4452" y="58360"/>
                      <a:pt x="3509" y="59103"/>
                      <a:pt x="2423" y="591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13" name="íš1ídé"/>
              <p:cNvSpPr/>
              <p:nvPr/>
            </p:nvSpPr>
            <p:spPr>
              <a:xfrm>
                <a:off x="5172403" y="2991964"/>
                <a:ext cx="14213" cy="47177"/>
              </a:xfrm>
              <a:custGeom>
                <a:avLst/>
                <a:gdLst>
                  <a:gd name="connsiteX0" fmla="*/ 2434 w 14213"/>
                  <a:gd name="connsiteY0" fmla="*/ 47177 h 47177"/>
                  <a:gd name="connsiteX1" fmla="*/ 1957 w 14213"/>
                  <a:gd name="connsiteY1" fmla="*/ 47177 h 47177"/>
                  <a:gd name="connsiteX2" fmla="*/ 24 w 14213"/>
                  <a:gd name="connsiteY2" fmla="*/ 44587 h 47177"/>
                  <a:gd name="connsiteX3" fmla="*/ 53 w 14213"/>
                  <a:gd name="connsiteY3" fmla="*/ 44415 h 47177"/>
                  <a:gd name="connsiteX4" fmla="*/ 9578 w 14213"/>
                  <a:gd name="connsiteY4" fmla="*/ 1838 h 47177"/>
                  <a:gd name="connsiteX5" fmla="*/ 12340 w 14213"/>
                  <a:gd name="connsiteY5" fmla="*/ 29 h 47177"/>
                  <a:gd name="connsiteX6" fmla="*/ 14159 w 14213"/>
                  <a:gd name="connsiteY6" fmla="*/ 2867 h 47177"/>
                  <a:gd name="connsiteX7" fmla="*/ 14149 w 14213"/>
                  <a:gd name="connsiteY7" fmla="*/ 2886 h 47177"/>
                  <a:gd name="connsiteX8" fmla="*/ 4624 w 14213"/>
                  <a:gd name="connsiteY8" fmla="*/ 45368 h 47177"/>
                  <a:gd name="connsiteX9" fmla="*/ 2434 w 14213"/>
                  <a:gd name="connsiteY9" fmla="*/ 47177 h 47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213" h="47177">
                    <a:moveTo>
                      <a:pt x="2434" y="47177"/>
                    </a:moveTo>
                    <a:lnTo>
                      <a:pt x="1957" y="47177"/>
                    </a:lnTo>
                    <a:cubicBezTo>
                      <a:pt x="710" y="46996"/>
                      <a:pt x="-157" y="45834"/>
                      <a:pt x="24" y="44587"/>
                    </a:cubicBezTo>
                    <a:cubicBezTo>
                      <a:pt x="33" y="44529"/>
                      <a:pt x="43" y="44472"/>
                      <a:pt x="53" y="44415"/>
                    </a:cubicBezTo>
                    <a:lnTo>
                      <a:pt x="9578" y="1838"/>
                    </a:lnTo>
                    <a:cubicBezTo>
                      <a:pt x="9901" y="619"/>
                      <a:pt x="11092" y="-162"/>
                      <a:pt x="12340" y="29"/>
                    </a:cubicBezTo>
                    <a:cubicBezTo>
                      <a:pt x="13626" y="314"/>
                      <a:pt x="14435" y="1581"/>
                      <a:pt x="14159" y="2867"/>
                    </a:cubicBezTo>
                    <a:cubicBezTo>
                      <a:pt x="14149" y="2877"/>
                      <a:pt x="14149" y="2877"/>
                      <a:pt x="14149" y="2886"/>
                    </a:cubicBezTo>
                    <a:lnTo>
                      <a:pt x="4624" y="45368"/>
                    </a:lnTo>
                    <a:cubicBezTo>
                      <a:pt x="4377" y="46387"/>
                      <a:pt x="3481" y="47120"/>
                      <a:pt x="2434" y="4717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361" name="iş1iḑê"/>
            <p:cNvSpPr/>
            <p:nvPr/>
          </p:nvSpPr>
          <p:spPr>
            <a:xfrm>
              <a:off x="4180063" y="2352595"/>
              <a:ext cx="167832" cy="113462"/>
            </a:xfrm>
            <a:custGeom>
              <a:avLst/>
              <a:gdLst>
                <a:gd name="connsiteX0" fmla="*/ 4182 w 69485"/>
                <a:gd name="connsiteY0" fmla="*/ 46975 h 46975"/>
                <a:gd name="connsiteX1" fmla="*/ 1992 w 69485"/>
                <a:gd name="connsiteY1" fmla="*/ 45356 h 46975"/>
                <a:gd name="connsiteX2" fmla="*/ 13421 w 69485"/>
                <a:gd name="connsiteY2" fmla="*/ 6208 h 46975"/>
                <a:gd name="connsiteX3" fmla="*/ 68476 w 69485"/>
                <a:gd name="connsiteY3" fmla="*/ 11161 h 46975"/>
                <a:gd name="connsiteX4" fmla="*/ 69047 w 69485"/>
                <a:gd name="connsiteY4" fmla="*/ 14495 h 46975"/>
                <a:gd name="connsiteX5" fmla="*/ 65714 w 69485"/>
                <a:gd name="connsiteY5" fmla="*/ 15066 h 46975"/>
                <a:gd name="connsiteX6" fmla="*/ 16088 w 69485"/>
                <a:gd name="connsiteY6" fmla="*/ 10209 h 46975"/>
                <a:gd name="connsiteX7" fmla="*/ 6563 w 69485"/>
                <a:gd name="connsiteY7" fmla="*/ 43736 h 46975"/>
                <a:gd name="connsiteX8" fmla="*/ 5135 w 69485"/>
                <a:gd name="connsiteY8" fmla="*/ 46785 h 4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485" h="46975">
                  <a:moveTo>
                    <a:pt x="4182" y="46975"/>
                  </a:moveTo>
                  <a:cubicBezTo>
                    <a:pt x="3192" y="46918"/>
                    <a:pt x="2334" y="46289"/>
                    <a:pt x="1992" y="45356"/>
                  </a:cubicBezTo>
                  <a:cubicBezTo>
                    <a:pt x="1992" y="45356"/>
                    <a:pt x="-7057" y="20019"/>
                    <a:pt x="13421" y="6208"/>
                  </a:cubicBezTo>
                  <a:cubicBezTo>
                    <a:pt x="37425" y="-9889"/>
                    <a:pt x="67238" y="10304"/>
                    <a:pt x="68476" y="11161"/>
                  </a:cubicBezTo>
                  <a:cubicBezTo>
                    <a:pt x="69552" y="11923"/>
                    <a:pt x="69809" y="13418"/>
                    <a:pt x="69047" y="14495"/>
                  </a:cubicBezTo>
                  <a:cubicBezTo>
                    <a:pt x="68286" y="15571"/>
                    <a:pt x="66790" y="15828"/>
                    <a:pt x="65714" y="15066"/>
                  </a:cubicBezTo>
                  <a:cubicBezTo>
                    <a:pt x="65714" y="15066"/>
                    <a:pt x="37139" y="-3984"/>
                    <a:pt x="16088" y="10209"/>
                  </a:cubicBezTo>
                  <a:cubicBezTo>
                    <a:pt x="-1342" y="21829"/>
                    <a:pt x="6563" y="43546"/>
                    <a:pt x="6563" y="43736"/>
                  </a:cubicBezTo>
                  <a:cubicBezTo>
                    <a:pt x="7011" y="44975"/>
                    <a:pt x="6373" y="46337"/>
                    <a:pt x="5135" y="46785"/>
                  </a:cubicBezTo>
                  <a:close/>
                </a:path>
              </a:pathLst>
            </a:custGeom>
            <a:solidFill>
              <a:srgbClr val="5427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2" name="îśḻiḑe"/>
            <p:cNvSpPr/>
            <p:nvPr/>
          </p:nvSpPr>
          <p:spPr>
            <a:xfrm>
              <a:off x="5368068" y="5089132"/>
              <a:ext cx="351152" cy="285401"/>
            </a:xfrm>
            <a:custGeom>
              <a:avLst/>
              <a:gdLst>
                <a:gd name="connsiteX0" fmla="*/ 143554 w 145382"/>
                <a:gd name="connsiteY0" fmla="*/ 118160 h 118160"/>
                <a:gd name="connsiteX1" fmla="*/ 142125 w 145382"/>
                <a:gd name="connsiteY1" fmla="*/ 117684 h 118160"/>
                <a:gd name="connsiteX2" fmla="*/ 679 w 145382"/>
                <a:gd name="connsiteY2" fmla="*/ 3955 h 118160"/>
                <a:gd name="connsiteX3" fmla="*/ 679 w 145382"/>
                <a:gd name="connsiteY3" fmla="*/ 622 h 118160"/>
                <a:gd name="connsiteX4" fmla="*/ 4108 w 145382"/>
                <a:gd name="connsiteY4" fmla="*/ 622 h 118160"/>
                <a:gd name="connsiteX5" fmla="*/ 144697 w 145382"/>
                <a:gd name="connsiteY5" fmla="*/ 113493 h 118160"/>
                <a:gd name="connsiteX6" fmla="*/ 144697 w 145382"/>
                <a:gd name="connsiteY6" fmla="*/ 116922 h 118160"/>
                <a:gd name="connsiteX7" fmla="*/ 143554 w 145382"/>
                <a:gd name="connsiteY7" fmla="*/ 118160 h 11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382" h="118160">
                  <a:moveTo>
                    <a:pt x="143554" y="118160"/>
                  </a:moveTo>
                  <a:cubicBezTo>
                    <a:pt x="143039" y="118151"/>
                    <a:pt x="142544" y="117979"/>
                    <a:pt x="142125" y="117684"/>
                  </a:cubicBezTo>
                  <a:lnTo>
                    <a:pt x="679" y="3955"/>
                  </a:lnTo>
                  <a:cubicBezTo>
                    <a:pt x="-226" y="3032"/>
                    <a:pt x="-226" y="1546"/>
                    <a:pt x="679" y="622"/>
                  </a:cubicBezTo>
                  <a:cubicBezTo>
                    <a:pt x="1669" y="-207"/>
                    <a:pt x="3117" y="-207"/>
                    <a:pt x="4108" y="622"/>
                  </a:cubicBezTo>
                  <a:lnTo>
                    <a:pt x="144697" y="113493"/>
                  </a:lnTo>
                  <a:cubicBezTo>
                    <a:pt x="145611" y="114455"/>
                    <a:pt x="145611" y="115960"/>
                    <a:pt x="144697" y="116922"/>
                  </a:cubicBezTo>
                  <a:cubicBezTo>
                    <a:pt x="144477" y="117465"/>
                    <a:pt x="144077" y="117903"/>
                    <a:pt x="143554" y="118160"/>
                  </a:cubicBezTo>
                  <a:close/>
                </a:path>
              </a:pathLst>
            </a:custGeom>
            <a:solidFill>
              <a:srgbClr val="5427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3" name="iṩlide"/>
            <p:cNvSpPr/>
            <p:nvPr/>
          </p:nvSpPr>
          <p:spPr>
            <a:xfrm>
              <a:off x="5469366" y="5068049"/>
              <a:ext cx="352319" cy="285553"/>
            </a:xfrm>
            <a:custGeom>
              <a:avLst/>
              <a:gdLst>
                <a:gd name="connsiteX0" fmla="*/ 143716 w 145865"/>
                <a:gd name="connsiteY0" fmla="*/ 118221 h 118223"/>
                <a:gd name="connsiteX1" fmla="*/ 142192 w 145865"/>
                <a:gd name="connsiteY1" fmla="*/ 117744 h 118223"/>
                <a:gd name="connsiteX2" fmla="*/ 745 w 145865"/>
                <a:gd name="connsiteY2" fmla="*/ 4111 h 118223"/>
                <a:gd name="connsiteX3" fmla="*/ 650 w 145865"/>
                <a:gd name="connsiteY3" fmla="*/ 749 h 118223"/>
                <a:gd name="connsiteX4" fmla="*/ 3698 w 145865"/>
                <a:gd name="connsiteY4" fmla="*/ 396 h 118223"/>
                <a:gd name="connsiteX5" fmla="*/ 145144 w 145865"/>
                <a:gd name="connsiteY5" fmla="*/ 114030 h 118223"/>
                <a:gd name="connsiteX6" fmla="*/ 145249 w 145865"/>
                <a:gd name="connsiteY6" fmla="*/ 117259 h 118223"/>
                <a:gd name="connsiteX7" fmla="*/ 145144 w 145865"/>
                <a:gd name="connsiteY7" fmla="*/ 117363 h 118223"/>
                <a:gd name="connsiteX8" fmla="*/ 143716 w 145865"/>
                <a:gd name="connsiteY8" fmla="*/ 118221 h 11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865" h="118223">
                  <a:moveTo>
                    <a:pt x="143716" y="118221"/>
                  </a:moveTo>
                  <a:cubicBezTo>
                    <a:pt x="143163" y="118249"/>
                    <a:pt x="142630" y="118078"/>
                    <a:pt x="142192" y="117744"/>
                  </a:cubicBezTo>
                  <a:lnTo>
                    <a:pt x="745" y="4111"/>
                  </a:lnTo>
                  <a:cubicBezTo>
                    <a:pt x="-207" y="3206"/>
                    <a:pt x="-255" y="1701"/>
                    <a:pt x="650" y="749"/>
                  </a:cubicBezTo>
                  <a:cubicBezTo>
                    <a:pt x="1441" y="-99"/>
                    <a:pt x="2736" y="-242"/>
                    <a:pt x="3698" y="396"/>
                  </a:cubicBezTo>
                  <a:lnTo>
                    <a:pt x="145144" y="114030"/>
                  </a:lnTo>
                  <a:cubicBezTo>
                    <a:pt x="146068" y="114896"/>
                    <a:pt x="146106" y="116344"/>
                    <a:pt x="145249" y="117259"/>
                  </a:cubicBezTo>
                  <a:cubicBezTo>
                    <a:pt x="145211" y="117297"/>
                    <a:pt x="145182" y="117335"/>
                    <a:pt x="145144" y="117363"/>
                  </a:cubicBezTo>
                  <a:cubicBezTo>
                    <a:pt x="144782" y="117811"/>
                    <a:pt x="144277" y="118116"/>
                    <a:pt x="143716" y="118221"/>
                  </a:cubicBezTo>
                  <a:close/>
                </a:path>
              </a:pathLst>
            </a:custGeom>
            <a:solidFill>
              <a:srgbClr val="5427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4" name="işlíḑé"/>
            <p:cNvSpPr/>
            <p:nvPr/>
          </p:nvSpPr>
          <p:spPr>
            <a:xfrm>
              <a:off x="5557641" y="5054571"/>
              <a:ext cx="353239" cy="285736"/>
            </a:xfrm>
            <a:custGeom>
              <a:avLst/>
              <a:gdLst>
                <a:gd name="connsiteX0" fmla="*/ 143649 w 146246"/>
                <a:gd name="connsiteY0" fmla="*/ 118277 h 118299"/>
                <a:gd name="connsiteX1" fmla="*/ 142220 w 146246"/>
                <a:gd name="connsiteY1" fmla="*/ 117705 h 118299"/>
                <a:gd name="connsiteX2" fmla="*/ 679 w 146246"/>
                <a:gd name="connsiteY2" fmla="*/ 3977 h 118299"/>
                <a:gd name="connsiteX3" fmla="*/ 679 w 146246"/>
                <a:gd name="connsiteY3" fmla="*/ 643 h 118299"/>
                <a:gd name="connsiteX4" fmla="*/ 4012 w 146246"/>
                <a:gd name="connsiteY4" fmla="*/ 643 h 118299"/>
                <a:gd name="connsiteX5" fmla="*/ 145554 w 146246"/>
                <a:gd name="connsiteY5" fmla="*/ 114276 h 118299"/>
                <a:gd name="connsiteX6" fmla="*/ 145554 w 146246"/>
                <a:gd name="connsiteY6" fmla="*/ 117705 h 118299"/>
                <a:gd name="connsiteX7" fmla="*/ 143649 w 146246"/>
                <a:gd name="connsiteY7" fmla="*/ 118277 h 118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246" h="118299">
                  <a:moveTo>
                    <a:pt x="143649" y="118277"/>
                  </a:moveTo>
                  <a:cubicBezTo>
                    <a:pt x="143116" y="118277"/>
                    <a:pt x="142611" y="118067"/>
                    <a:pt x="142220" y="117705"/>
                  </a:cubicBezTo>
                  <a:lnTo>
                    <a:pt x="679" y="3977"/>
                  </a:lnTo>
                  <a:cubicBezTo>
                    <a:pt x="-226" y="3053"/>
                    <a:pt x="-226" y="1567"/>
                    <a:pt x="679" y="643"/>
                  </a:cubicBezTo>
                  <a:cubicBezTo>
                    <a:pt x="1622" y="-214"/>
                    <a:pt x="3070" y="-214"/>
                    <a:pt x="4012" y="643"/>
                  </a:cubicBezTo>
                  <a:lnTo>
                    <a:pt x="145554" y="114276"/>
                  </a:lnTo>
                  <a:cubicBezTo>
                    <a:pt x="146478" y="115238"/>
                    <a:pt x="146478" y="116743"/>
                    <a:pt x="145554" y="117705"/>
                  </a:cubicBezTo>
                  <a:cubicBezTo>
                    <a:pt x="145030" y="118162"/>
                    <a:pt x="144335" y="118372"/>
                    <a:pt x="143649" y="118277"/>
                  </a:cubicBezTo>
                  <a:close/>
                </a:path>
              </a:pathLst>
            </a:custGeom>
            <a:solidFill>
              <a:srgbClr val="5427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5" name="iSļîďê"/>
            <p:cNvSpPr/>
            <p:nvPr/>
          </p:nvSpPr>
          <p:spPr>
            <a:xfrm>
              <a:off x="5199057" y="5224094"/>
              <a:ext cx="254250" cy="116158"/>
            </a:xfrm>
            <a:custGeom>
              <a:avLst/>
              <a:gdLst>
                <a:gd name="connsiteX0" fmla="*/ 2262 w 105263"/>
                <a:gd name="connsiteY0" fmla="*/ 48091 h 48091"/>
                <a:gd name="connsiteX1" fmla="*/ 643 w 105263"/>
                <a:gd name="connsiteY1" fmla="*/ 47520 h 48091"/>
                <a:gd name="connsiteX2" fmla="*/ 643 w 105263"/>
                <a:gd name="connsiteY2" fmla="*/ 44186 h 48091"/>
                <a:gd name="connsiteX3" fmla="*/ 23027 w 105263"/>
                <a:gd name="connsiteY3" fmla="*/ 17611 h 48091"/>
                <a:gd name="connsiteX4" fmla="*/ 85987 w 105263"/>
                <a:gd name="connsiteY4" fmla="*/ 7038 h 48091"/>
                <a:gd name="connsiteX5" fmla="*/ 104085 w 105263"/>
                <a:gd name="connsiteY5" fmla="*/ 17706 h 48091"/>
                <a:gd name="connsiteX6" fmla="*/ 104942 w 105263"/>
                <a:gd name="connsiteY6" fmla="*/ 21040 h 48091"/>
                <a:gd name="connsiteX7" fmla="*/ 101608 w 105263"/>
                <a:gd name="connsiteY7" fmla="*/ 21802 h 48091"/>
                <a:gd name="connsiteX8" fmla="*/ 83606 w 105263"/>
                <a:gd name="connsiteY8" fmla="*/ 11134 h 48091"/>
                <a:gd name="connsiteX9" fmla="*/ 26456 w 105263"/>
                <a:gd name="connsiteY9" fmla="*/ 20659 h 48091"/>
                <a:gd name="connsiteX10" fmla="*/ 3977 w 105263"/>
                <a:gd name="connsiteY10" fmla="*/ 47043 h 48091"/>
                <a:gd name="connsiteX11" fmla="*/ 2262 w 105263"/>
                <a:gd name="connsiteY11" fmla="*/ 48091 h 4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263" h="48091">
                  <a:moveTo>
                    <a:pt x="2262" y="48091"/>
                  </a:moveTo>
                  <a:cubicBezTo>
                    <a:pt x="1672" y="48091"/>
                    <a:pt x="1100" y="47891"/>
                    <a:pt x="643" y="47520"/>
                  </a:cubicBezTo>
                  <a:cubicBezTo>
                    <a:pt x="-214" y="46577"/>
                    <a:pt x="-214" y="45129"/>
                    <a:pt x="643" y="44186"/>
                  </a:cubicBezTo>
                  <a:lnTo>
                    <a:pt x="23027" y="17611"/>
                  </a:lnTo>
                  <a:cubicBezTo>
                    <a:pt x="38533" y="-953"/>
                    <a:pt x="65260" y="-5449"/>
                    <a:pt x="85987" y="7038"/>
                  </a:cubicBezTo>
                  <a:lnTo>
                    <a:pt x="104085" y="17706"/>
                  </a:lnTo>
                  <a:cubicBezTo>
                    <a:pt x="105218" y="18402"/>
                    <a:pt x="105599" y="19878"/>
                    <a:pt x="104942" y="21040"/>
                  </a:cubicBezTo>
                  <a:cubicBezTo>
                    <a:pt x="104189" y="22107"/>
                    <a:pt x="102751" y="22431"/>
                    <a:pt x="101608" y="21802"/>
                  </a:cubicBezTo>
                  <a:lnTo>
                    <a:pt x="83606" y="11134"/>
                  </a:lnTo>
                  <a:cubicBezTo>
                    <a:pt x="64813" y="-191"/>
                    <a:pt x="40562" y="3848"/>
                    <a:pt x="26456" y="20659"/>
                  </a:cubicBezTo>
                  <a:lnTo>
                    <a:pt x="3977" y="47043"/>
                  </a:lnTo>
                  <a:cubicBezTo>
                    <a:pt x="3586" y="47624"/>
                    <a:pt x="2958" y="48015"/>
                    <a:pt x="2262" y="48091"/>
                  </a:cubicBezTo>
                  <a:close/>
                </a:path>
              </a:pathLst>
            </a:custGeom>
            <a:solidFill>
              <a:srgbClr val="5427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6" name="i$ļíḋè"/>
            <p:cNvSpPr/>
            <p:nvPr/>
          </p:nvSpPr>
          <p:spPr>
            <a:xfrm>
              <a:off x="6682227" y="5203822"/>
              <a:ext cx="324931" cy="97369"/>
            </a:xfrm>
            <a:custGeom>
              <a:avLst/>
              <a:gdLst>
                <a:gd name="connsiteX0" fmla="*/ 131825 w 134526"/>
                <a:gd name="connsiteY0" fmla="*/ 40292 h 40312"/>
                <a:gd name="connsiteX1" fmla="*/ 131825 w 134526"/>
                <a:gd name="connsiteY1" fmla="*/ 40292 h 40312"/>
                <a:gd name="connsiteX2" fmla="*/ 64388 w 134526"/>
                <a:gd name="connsiteY2" fmla="*/ 21242 h 40312"/>
                <a:gd name="connsiteX3" fmla="*/ 3237 w 134526"/>
                <a:gd name="connsiteY3" fmla="*/ 5144 h 40312"/>
                <a:gd name="connsiteX4" fmla="*/ 237 w 134526"/>
                <a:gd name="connsiteY4" fmla="*/ 3935 h 40312"/>
                <a:gd name="connsiteX5" fmla="*/ 189 w 134526"/>
                <a:gd name="connsiteY5" fmla="*/ 3811 h 40312"/>
                <a:gd name="connsiteX6" fmla="*/ 1465 w 134526"/>
                <a:gd name="connsiteY6" fmla="*/ 696 h 40312"/>
                <a:gd name="connsiteX7" fmla="*/ 1522 w 134526"/>
                <a:gd name="connsiteY7" fmla="*/ 668 h 40312"/>
                <a:gd name="connsiteX8" fmla="*/ 66388 w 134526"/>
                <a:gd name="connsiteY8" fmla="*/ 16956 h 40312"/>
                <a:gd name="connsiteX9" fmla="*/ 132491 w 134526"/>
                <a:gd name="connsiteY9" fmla="*/ 35529 h 40312"/>
                <a:gd name="connsiteX10" fmla="*/ 134501 w 134526"/>
                <a:gd name="connsiteY10" fmla="*/ 38235 h 40312"/>
                <a:gd name="connsiteX11" fmla="*/ 134492 w 134526"/>
                <a:gd name="connsiteY11" fmla="*/ 38292 h 40312"/>
                <a:gd name="connsiteX12" fmla="*/ 131825 w 134526"/>
                <a:gd name="connsiteY12" fmla="*/ 40292 h 40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526" h="40312">
                  <a:moveTo>
                    <a:pt x="131825" y="40292"/>
                  </a:moveTo>
                  <a:lnTo>
                    <a:pt x="131825" y="40292"/>
                  </a:lnTo>
                  <a:cubicBezTo>
                    <a:pt x="108650" y="36729"/>
                    <a:pt x="86000" y="30338"/>
                    <a:pt x="64388" y="21242"/>
                  </a:cubicBezTo>
                  <a:cubicBezTo>
                    <a:pt x="21430" y="763"/>
                    <a:pt x="3428" y="5049"/>
                    <a:pt x="3237" y="5144"/>
                  </a:cubicBezTo>
                  <a:cubicBezTo>
                    <a:pt x="2075" y="5640"/>
                    <a:pt x="732" y="5097"/>
                    <a:pt x="237" y="3935"/>
                  </a:cubicBezTo>
                  <a:cubicBezTo>
                    <a:pt x="218" y="3897"/>
                    <a:pt x="208" y="3849"/>
                    <a:pt x="189" y="3811"/>
                  </a:cubicBezTo>
                  <a:cubicBezTo>
                    <a:pt x="-325" y="2601"/>
                    <a:pt x="246" y="1201"/>
                    <a:pt x="1465" y="696"/>
                  </a:cubicBezTo>
                  <a:cubicBezTo>
                    <a:pt x="1484" y="687"/>
                    <a:pt x="1504" y="677"/>
                    <a:pt x="1522" y="668"/>
                  </a:cubicBezTo>
                  <a:cubicBezTo>
                    <a:pt x="1522" y="668"/>
                    <a:pt x="20572" y="-5047"/>
                    <a:pt x="66388" y="16956"/>
                  </a:cubicBezTo>
                  <a:cubicBezTo>
                    <a:pt x="87590" y="25785"/>
                    <a:pt x="109793" y="32024"/>
                    <a:pt x="132491" y="35529"/>
                  </a:cubicBezTo>
                  <a:cubicBezTo>
                    <a:pt x="133796" y="35720"/>
                    <a:pt x="134692" y="36929"/>
                    <a:pt x="134501" y="38235"/>
                  </a:cubicBezTo>
                  <a:cubicBezTo>
                    <a:pt x="134501" y="38253"/>
                    <a:pt x="134492" y="38273"/>
                    <a:pt x="134492" y="38292"/>
                  </a:cubicBezTo>
                  <a:cubicBezTo>
                    <a:pt x="134291" y="39578"/>
                    <a:pt x="133110" y="40463"/>
                    <a:pt x="131825" y="40292"/>
                  </a:cubicBezTo>
                  <a:close/>
                </a:path>
              </a:pathLst>
            </a:custGeom>
            <a:solidFill>
              <a:srgbClr val="5427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7" name="íśľídê"/>
            <p:cNvSpPr/>
            <p:nvPr/>
          </p:nvSpPr>
          <p:spPr>
            <a:xfrm>
              <a:off x="6788487" y="5168219"/>
              <a:ext cx="211674" cy="84995"/>
            </a:xfrm>
            <a:custGeom>
              <a:avLst/>
              <a:gdLst>
                <a:gd name="connsiteX0" fmla="*/ 85546 w 87636"/>
                <a:gd name="connsiteY0" fmla="*/ 35125 h 35189"/>
                <a:gd name="connsiteX1" fmla="*/ 84308 w 87636"/>
                <a:gd name="connsiteY1" fmla="*/ 35125 h 35189"/>
                <a:gd name="connsiteX2" fmla="*/ 50780 w 87636"/>
                <a:gd name="connsiteY2" fmla="*/ 13408 h 35189"/>
                <a:gd name="connsiteX3" fmla="*/ 3155 w 87636"/>
                <a:gd name="connsiteY3" fmla="*/ 7598 h 35189"/>
                <a:gd name="connsiteX4" fmla="*/ 107 w 87636"/>
                <a:gd name="connsiteY4" fmla="*/ 6074 h 35189"/>
                <a:gd name="connsiteX5" fmla="*/ 1631 w 87636"/>
                <a:gd name="connsiteY5" fmla="*/ 3026 h 35189"/>
                <a:gd name="connsiteX6" fmla="*/ 52875 w 87636"/>
                <a:gd name="connsiteY6" fmla="*/ 9408 h 35189"/>
                <a:gd name="connsiteX7" fmla="*/ 86594 w 87636"/>
                <a:gd name="connsiteY7" fmla="*/ 30743 h 35189"/>
                <a:gd name="connsiteX8" fmla="*/ 87261 w 87636"/>
                <a:gd name="connsiteY8" fmla="*/ 34077 h 35189"/>
                <a:gd name="connsiteX9" fmla="*/ 85546 w 87636"/>
                <a:gd name="connsiteY9" fmla="*/ 35125 h 35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636" h="35189">
                  <a:moveTo>
                    <a:pt x="85546" y="35125"/>
                  </a:moveTo>
                  <a:cubicBezTo>
                    <a:pt x="85137" y="35211"/>
                    <a:pt x="84717" y="35211"/>
                    <a:pt x="84308" y="35125"/>
                  </a:cubicBezTo>
                  <a:lnTo>
                    <a:pt x="50780" y="13408"/>
                  </a:lnTo>
                  <a:cubicBezTo>
                    <a:pt x="36616" y="4331"/>
                    <a:pt x="19090" y="2197"/>
                    <a:pt x="3155" y="7598"/>
                  </a:cubicBezTo>
                  <a:cubicBezTo>
                    <a:pt x="1898" y="7979"/>
                    <a:pt x="555" y="7312"/>
                    <a:pt x="107" y="6074"/>
                  </a:cubicBezTo>
                  <a:cubicBezTo>
                    <a:pt x="-274" y="4817"/>
                    <a:pt x="393" y="3473"/>
                    <a:pt x="1631" y="3026"/>
                  </a:cubicBezTo>
                  <a:cubicBezTo>
                    <a:pt x="18805" y="-2623"/>
                    <a:pt x="37607" y="-289"/>
                    <a:pt x="52875" y="9408"/>
                  </a:cubicBezTo>
                  <a:lnTo>
                    <a:pt x="86594" y="30743"/>
                  </a:lnTo>
                  <a:cubicBezTo>
                    <a:pt x="87661" y="31505"/>
                    <a:pt x="87956" y="32963"/>
                    <a:pt x="87261" y="34077"/>
                  </a:cubicBezTo>
                  <a:cubicBezTo>
                    <a:pt x="86870" y="34658"/>
                    <a:pt x="86241" y="35049"/>
                    <a:pt x="85546" y="35125"/>
                  </a:cubicBezTo>
                  <a:close/>
                </a:path>
              </a:pathLst>
            </a:custGeom>
            <a:solidFill>
              <a:srgbClr val="5427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8" name="is1íḓé"/>
            <p:cNvSpPr/>
            <p:nvPr/>
          </p:nvSpPr>
          <p:spPr>
            <a:xfrm>
              <a:off x="6938153" y="5080712"/>
              <a:ext cx="283369" cy="239325"/>
            </a:xfrm>
            <a:custGeom>
              <a:avLst/>
              <a:gdLst>
                <a:gd name="connsiteX0" fmla="*/ 114831 w 117319"/>
                <a:gd name="connsiteY0" fmla="*/ 99072 h 99084"/>
                <a:gd name="connsiteX1" fmla="*/ 113212 w 117319"/>
                <a:gd name="connsiteY1" fmla="*/ 98500 h 99084"/>
                <a:gd name="connsiteX2" fmla="*/ 721 w 117319"/>
                <a:gd name="connsiteY2" fmla="*/ 4012 h 99084"/>
                <a:gd name="connsiteX3" fmla="*/ 617 w 117319"/>
                <a:gd name="connsiteY3" fmla="*/ 783 h 99084"/>
                <a:gd name="connsiteX4" fmla="*/ 721 w 117319"/>
                <a:gd name="connsiteY4" fmla="*/ 679 h 99084"/>
                <a:gd name="connsiteX5" fmla="*/ 4055 w 117319"/>
                <a:gd name="connsiteY5" fmla="*/ 679 h 99084"/>
                <a:gd name="connsiteX6" fmla="*/ 116641 w 117319"/>
                <a:gd name="connsiteY6" fmla="*/ 95167 h 99084"/>
                <a:gd name="connsiteX7" fmla="*/ 116641 w 117319"/>
                <a:gd name="connsiteY7" fmla="*/ 98500 h 99084"/>
                <a:gd name="connsiteX8" fmla="*/ 114831 w 117319"/>
                <a:gd name="connsiteY8" fmla="*/ 99072 h 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19" h="99084">
                  <a:moveTo>
                    <a:pt x="114831" y="99072"/>
                  </a:moveTo>
                  <a:cubicBezTo>
                    <a:pt x="114240" y="99072"/>
                    <a:pt x="113669" y="98872"/>
                    <a:pt x="113212" y="98500"/>
                  </a:cubicBezTo>
                  <a:lnTo>
                    <a:pt x="721" y="4012"/>
                  </a:lnTo>
                  <a:cubicBezTo>
                    <a:pt x="-202" y="3146"/>
                    <a:pt x="-241" y="1698"/>
                    <a:pt x="617" y="783"/>
                  </a:cubicBezTo>
                  <a:cubicBezTo>
                    <a:pt x="655" y="745"/>
                    <a:pt x="683" y="707"/>
                    <a:pt x="721" y="679"/>
                  </a:cubicBezTo>
                  <a:cubicBezTo>
                    <a:pt x="1645" y="-226"/>
                    <a:pt x="3131" y="-226"/>
                    <a:pt x="4055" y="679"/>
                  </a:cubicBezTo>
                  <a:lnTo>
                    <a:pt x="116641" y="95167"/>
                  </a:lnTo>
                  <a:cubicBezTo>
                    <a:pt x="117546" y="96091"/>
                    <a:pt x="117546" y="97577"/>
                    <a:pt x="116641" y="98500"/>
                  </a:cubicBezTo>
                  <a:cubicBezTo>
                    <a:pt x="116145" y="98929"/>
                    <a:pt x="115488" y="99139"/>
                    <a:pt x="114831" y="99072"/>
                  </a:cubicBezTo>
                  <a:close/>
                </a:path>
              </a:pathLst>
            </a:custGeom>
            <a:solidFill>
              <a:srgbClr val="5427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9" name="í$ḻïḋe"/>
            <p:cNvSpPr/>
            <p:nvPr/>
          </p:nvSpPr>
          <p:spPr>
            <a:xfrm>
              <a:off x="7034203" y="5041371"/>
              <a:ext cx="297060" cy="267609"/>
            </a:xfrm>
            <a:custGeom>
              <a:avLst/>
              <a:gdLst>
                <a:gd name="connsiteX0" fmla="*/ 120499 w 122987"/>
                <a:gd name="connsiteY0" fmla="*/ 110788 h 110794"/>
                <a:gd name="connsiteX1" fmla="*/ 118975 w 122987"/>
                <a:gd name="connsiteY1" fmla="*/ 110216 h 110794"/>
                <a:gd name="connsiteX2" fmla="*/ 770 w 122987"/>
                <a:gd name="connsiteY2" fmla="*/ 4012 h 110794"/>
                <a:gd name="connsiteX3" fmla="*/ 522 w 122987"/>
                <a:gd name="connsiteY3" fmla="*/ 926 h 110794"/>
                <a:gd name="connsiteX4" fmla="*/ 770 w 122987"/>
                <a:gd name="connsiteY4" fmla="*/ 679 h 110794"/>
                <a:gd name="connsiteX5" fmla="*/ 4104 w 122987"/>
                <a:gd name="connsiteY5" fmla="*/ 679 h 110794"/>
                <a:gd name="connsiteX6" fmla="*/ 122309 w 122987"/>
                <a:gd name="connsiteY6" fmla="*/ 106883 h 110794"/>
                <a:gd name="connsiteX7" fmla="*/ 122309 w 122987"/>
                <a:gd name="connsiteY7" fmla="*/ 110216 h 110794"/>
                <a:gd name="connsiteX8" fmla="*/ 120499 w 122987"/>
                <a:gd name="connsiteY8" fmla="*/ 110788 h 11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987" h="110794">
                  <a:moveTo>
                    <a:pt x="120499" y="110788"/>
                  </a:moveTo>
                  <a:cubicBezTo>
                    <a:pt x="119947" y="110769"/>
                    <a:pt x="119404" y="110569"/>
                    <a:pt x="118975" y="110216"/>
                  </a:cubicBezTo>
                  <a:lnTo>
                    <a:pt x="770" y="4012"/>
                  </a:lnTo>
                  <a:cubicBezTo>
                    <a:pt x="-154" y="3231"/>
                    <a:pt x="-259" y="1841"/>
                    <a:pt x="522" y="926"/>
                  </a:cubicBezTo>
                  <a:cubicBezTo>
                    <a:pt x="598" y="831"/>
                    <a:pt x="684" y="755"/>
                    <a:pt x="770" y="679"/>
                  </a:cubicBezTo>
                  <a:cubicBezTo>
                    <a:pt x="1694" y="-226"/>
                    <a:pt x="3180" y="-226"/>
                    <a:pt x="4104" y="679"/>
                  </a:cubicBezTo>
                  <a:lnTo>
                    <a:pt x="122309" y="106883"/>
                  </a:lnTo>
                  <a:cubicBezTo>
                    <a:pt x="123214" y="107806"/>
                    <a:pt x="123214" y="109292"/>
                    <a:pt x="122309" y="110216"/>
                  </a:cubicBezTo>
                  <a:cubicBezTo>
                    <a:pt x="121804" y="110635"/>
                    <a:pt x="121157" y="110835"/>
                    <a:pt x="120499" y="110788"/>
                  </a:cubicBezTo>
                  <a:close/>
                </a:path>
              </a:pathLst>
            </a:custGeom>
            <a:solidFill>
              <a:srgbClr val="5427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0" name="íṧľíḋé"/>
            <p:cNvSpPr/>
            <p:nvPr/>
          </p:nvSpPr>
          <p:spPr>
            <a:xfrm>
              <a:off x="7118398" y="5008126"/>
              <a:ext cx="308359" cy="287724"/>
            </a:xfrm>
            <a:custGeom>
              <a:avLst/>
              <a:gdLst>
                <a:gd name="connsiteX0" fmla="*/ 125075 w 127665"/>
                <a:gd name="connsiteY0" fmla="*/ 119122 h 119122"/>
                <a:gd name="connsiteX1" fmla="*/ 123741 w 127665"/>
                <a:gd name="connsiteY1" fmla="*/ 118455 h 119122"/>
                <a:gd name="connsiteX2" fmla="*/ 774 w 127665"/>
                <a:gd name="connsiteY2" fmla="*/ 4155 h 119122"/>
                <a:gd name="connsiteX3" fmla="*/ 631 w 127665"/>
                <a:gd name="connsiteY3" fmla="*/ 774 h 119122"/>
                <a:gd name="connsiteX4" fmla="*/ 4012 w 127665"/>
                <a:gd name="connsiteY4" fmla="*/ 631 h 119122"/>
                <a:gd name="connsiteX5" fmla="*/ 126980 w 127665"/>
                <a:gd name="connsiteY5" fmla="*/ 114931 h 119122"/>
                <a:gd name="connsiteX6" fmla="*/ 126980 w 127665"/>
                <a:gd name="connsiteY6" fmla="*/ 118360 h 119122"/>
                <a:gd name="connsiteX7" fmla="*/ 125075 w 127665"/>
                <a:gd name="connsiteY7" fmla="*/ 119122 h 119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7665" h="119122">
                  <a:moveTo>
                    <a:pt x="125075" y="119122"/>
                  </a:moveTo>
                  <a:cubicBezTo>
                    <a:pt x="124580" y="119027"/>
                    <a:pt x="124113" y="118798"/>
                    <a:pt x="123741" y="118455"/>
                  </a:cubicBezTo>
                  <a:lnTo>
                    <a:pt x="774" y="4155"/>
                  </a:lnTo>
                  <a:cubicBezTo>
                    <a:pt x="-198" y="3260"/>
                    <a:pt x="-265" y="1745"/>
                    <a:pt x="631" y="774"/>
                  </a:cubicBezTo>
                  <a:cubicBezTo>
                    <a:pt x="1526" y="-198"/>
                    <a:pt x="3041" y="-264"/>
                    <a:pt x="4012" y="631"/>
                  </a:cubicBezTo>
                  <a:lnTo>
                    <a:pt x="126980" y="114931"/>
                  </a:lnTo>
                  <a:cubicBezTo>
                    <a:pt x="127894" y="115893"/>
                    <a:pt x="127894" y="117398"/>
                    <a:pt x="126980" y="118360"/>
                  </a:cubicBezTo>
                  <a:cubicBezTo>
                    <a:pt x="126475" y="118865"/>
                    <a:pt x="125789" y="119141"/>
                    <a:pt x="125075" y="119122"/>
                  </a:cubicBezTo>
                  <a:close/>
                </a:path>
              </a:pathLst>
            </a:custGeom>
            <a:solidFill>
              <a:srgbClr val="5427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1" name="íşľidè"/>
            <p:cNvSpPr/>
            <p:nvPr/>
          </p:nvSpPr>
          <p:spPr>
            <a:xfrm>
              <a:off x="4876570" y="5051752"/>
              <a:ext cx="277563" cy="311506"/>
            </a:xfrm>
            <a:custGeom>
              <a:avLst/>
              <a:gdLst>
                <a:gd name="connsiteX0" fmla="*/ 114916 w 114915"/>
                <a:gd name="connsiteY0" fmla="*/ 23336 h 128968"/>
                <a:gd name="connsiteX1" fmla="*/ 68529 w 114915"/>
                <a:gd name="connsiteY1" fmla="*/ 128969 h 128968"/>
                <a:gd name="connsiteX2" fmla="*/ 25381 w 114915"/>
                <a:gd name="connsiteY2" fmla="*/ 123063 h 128968"/>
                <a:gd name="connsiteX3" fmla="*/ 4045 w 114915"/>
                <a:gd name="connsiteY3" fmla="*/ 23527 h 128968"/>
                <a:gd name="connsiteX4" fmla="*/ 11951 w 114915"/>
                <a:gd name="connsiteY4" fmla="*/ 0 h 128968"/>
                <a:gd name="connsiteX5" fmla="*/ 114916 w 114915"/>
                <a:gd name="connsiteY5" fmla="*/ 23336 h 128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915" h="128968">
                  <a:moveTo>
                    <a:pt x="114916" y="23336"/>
                  </a:moveTo>
                  <a:lnTo>
                    <a:pt x="68529" y="128969"/>
                  </a:lnTo>
                  <a:lnTo>
                    <a:pt x="25381" y="123063"/>
                  </a:lnTo>
                  <a:cubicBezTo>
                    <a:pt x="3378" y="104013"/>
                    <a:pt x="-6052" y="64675"/>
                    <a:pt x="4045" y="23527"/>
                  </a:cubicBezTo>
                  <a:cubicBezTo>
                    <a:pt x="5912" y="15450"/>
                    <a:pt x="8560" y="7573"/>
                    <a:pt x="11951" y="0"/>
                  </a:cubicBezTo>
                  <a:cubicBezTo>
                    <a:pt x="54813" y="9430"/>
                    <a:pt x="114916" y="23336"/>
                    <a:pt x="114916" y="23336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2" name="îŝ1ïḓê"/>
            <p:cNvSpPr/>
            <p:nvPr/>
          </p:nvSpPr>
          <p:spPr>
            <a:xfrm>
              <a:off x="6423094" y="5009882"/>
              <a:ext cx="284896" cy="304373"/>
            </a:xfrm>
            <a:custGeom>
              <a:avLst/>
              <a:gdLst>
                <a:gd name="connsiteX0" fmla="*/ 117952 w 117951"/>
                <a:gd name="connsiteY0" fmla="*/ 23050 h 126015"/>
                <a:gd name="connsiteX1" fmla="*/ 54515 w 117951"/>
                <a:gd name="connsiteY1" fmla="*/ 126016 h 126015"/>
                <a:gd name="connsiteX2" fmla="*/ 6033 w 117951"/>
                <a:gd name="connsiteY2" fmla="*/ 111919 h 126015"/>
                <a:gd name="connsiteX3" fmla="*/ 6699 w 117951"/>
                <a:gd name="connsiteY3" fmla="*/ 34957 h 126015"/>
                <a:gd name="connsiteX4" fmla="*/ 23749 w 117951"/>
                <a:gd name="connsiteY4" fmla="*/ 0 h 126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51" h="126015">
                  <a:moveTo>
                    <a:pt x="117952" y="23050"/>
                  </a:moveTo>
                  <a:lnTo>
                    <a:pt x="54515" y="126016"/>
                  </a:lnTo>
                  <a:lnTo>
                    <a:pt x="6033" y="111919"/>
                  </a:lnTo>
                  <a:cubicBezTo>
                    <a:pt x="-2235" y="86896"/>
                    <a:pt x="-1997" y="59836"/>
                    <a:pt x="6699" y="34957"/>
                  </a:cubicBezTo>
                  <a:cubicBezTo>
                    <a:pt x="10614" y="22527"/>
                    <a:pt x="16358" y="10744"/>
                    <a:pt x="23749" y="0"/>
                  </a:cubicBezTo>
                  <a:close/>
                </a:path>
              </a:pathLst>
            </a:custGeom>
            <a:solidFill>
              <a:srgbClr val="F5A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3" name="îṧḻiḋè"/>
            <p:cNvSpPr/>
            <p:nvPr/>
          </p:nvSpPr>
          <p:spPr>
            <a:xfrm>
              <a:off x="3603963" y="5363029"/>
              <a:ext cx="1144569" cy="120322"/>
            </a:xfrm>
            <a:custGeom>
              <a:avLst/>
              <a:gdLst>
                <a:gd name="connsiteX0" fmla="*/ 471678 w 473868"/>
                <a:gd name="connsiteY0" fmla="*/ 49816 h 49815"/>
                <a:gd name="connsiteX1" fmla="*/ 471678 w 473868"/>
                <a:gd name="connsiteY1" fmla="*/ 49816 h 49815"/>
                <a:gd name="connsiteX2" fmla="*/ 2381 w 473868"/>
                <a:gd name="connsiteY2" fmla="*/ 4763 h 49815"/>
                <a:gd name="connsiteX3" fmla="*/ 0 w 473868"/>
                <a:gd name="connsiteY3" fmla="*/ 2381 h 49815"/>
                <a:gd name="connsiteX4" fmla="*/ 2381 w 473868"/>
                <a:gd name="connsiteY4" fmla="*/ 0 h 49815"/>
                <a:gd name="connsiteX5" fmla="*/ 471488 w 473868"/>
                <a:gd name="connsiteY5" fmla="*/ 45053 h 49815"/>
                <a:gd name="connsiteX6" fmla="*/ 473869 w 473868"/>
                <a:gd name="connsiteY6" fmla="*/ 47435 h 49815"/>
                <a:gd name="connsiteX7" fmla="*/ 471488 w 473868"/>
                <a:gd name="connsiteY7" fmla="*/ 49816 h 49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3868" h="49815">
                  <a:moveTo>
                    <a:pt x="471678" y="49816"/>
                  </a:moveTo>
                  <a:lnTo>
                    <a:pt x="471678" y="49816"/>
                  </a:lnTo>
                  <a:cubicBezTo>
                    <a:pt x="376428" y="43053"/>
                    <a:pt x="6096" y="5144"/>
                    <a:pt x="2381" y="4763"/>
                  </a:cubicBezTo>
                  <a:cubicBezTo>
                    <a:pt x="1067" y="4763"/>
                    <a:pt x="0" y="3696"/>
                    <a:pt x="0" y="2381"/>
                  </a:cubicBezTo>
                  <a:cubicBezTo>
                    <a:pt x="0" y="1067"/>
                    <a:pt x="1067" y="0"/>
                    <a:pt x="2381" y="0"/>
                  </a:cubicBezTo>
                  <a:cubicBezTo>
                    <a:pt x="6096" y="0"/>
                    <a:pt x="375952" y="38100"/>
                    <a:pt x="471488" y="45053"/>
                  </a:cubicBezTo>
                  <a:cubicBezTo>
                    <a:pt x="472802" y="45053"/>
                    <a:pt x="473869" y="46120"/>
                    <a:pt x="473869" y="47435"/>
                  </a:cubicBezTo>
                  <a:cubicBezTo>
                    <a:pt x="473869" y="48749"/>
                    <a:pt x="472802" y="49816"/>
                    <a:pt x="471488" y="49816"/>
                  </a:cubicBezTo>
                  <a:close/>
                </a:path>
              </a:pathLst>
            </a:custGeom>
            <a:solidFill>
              <a:srgbClr val="7523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4" name="îŝľïḋê"/>
            <p:cNvSpPr/>
            <p:nvPr/>
          </p:nvSpPr>
          <p:spPr>
            <a:xfrm>
              <a:off x="3513485" y="3712866"/>
              <a:ext cx="217746" cy="799153"/>
            </a:xfrm>
            <a:custGeom>
              <a:avLst/>
              <a:gdLst>
                <a:gd name="connsiteX0" fmla="*/ 88227 w 90150"/>
                <a:gd name="connsiteY0" fmla="*/ 330862 h 330861"/>
                <a:gd name="connsiteX1" fmla="*/ 85845 w 90150"/>
                <a:gd name="connsiteY1" fmla="*/ 328766 h 330861"/>
                <a:gd name="connsiteX2" fmla="*/ 62890 w 90150"/>
                <a:gd name="connsiteY2" fmla="*/ 154554 h 330861"/>
                <a:gd name="connsiteX3" fmla="*/ 6216 w 90150"/>
                <a:gd name="connsiteY3" fmla="*/ 11679 h 330861"/>
                <a:gd name="connsiteX4" fmla="*/ 692 w 90150"/>
                <a:gd name="connsiteY4" fmla="*/ 4059 h 330861"/>
                <a:gd name="connsiteX5" fmla="*/ 701 w 90150"/>
                <a:gd name="connsiteY5" fmla="*/ 687 h 330861"/>
                <a:gd name="connsiteX6" fmla="*/ 4073 w 90150"/>
                <a:gd name="connsiteY6" fmla="*/ 706 h 330861"/>
                <a:gd name="connsiteX7" fmla="*/ 4502 w 90150"/>
                <a:gd name="connsiteY7" fmla="*/ 1297 h 330861"/>
                <a:gd name="connsiteX8" fmla="*/ 10026 w 90150"/>
                <a:gd name="connsiteY8" fmla="*/ 8917 h 330861"/>
                <a:gd name="connsiteX9" fmla="*/ 67176 w 90150"/>
                <a:gd name="connsiteY9" fmla="*/ 153506 h 330861"/>
                <a:gd name="connsiteX10" fmla="*/ 90131 w 90150"/>
                <a:gd name="connsiteY10" fmla="*/ 327718 h 330861"/>
                <a:gd name="connsiteX11" fmla="*/ 88074 w 90150"/>
                <a:gd name="connsiteY11" fmla="*/ 330385 h 330861"/>
                <a:gd name="connsiteX12" fmla="*/ 88036 w 90150"/>
                <a:gd name="connsiteY12" fmla="*/ 330385 h 33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0150" h="330861">
                  <a:moveTo>
                    <a:pt x="88227" y="330862"/>
                  </a:moveTo>
                  <a:cubicBezTo>
                    <a:pt x="87026" y="330833"/>
                    <a:pt x="86026" y="329947"/>
                    <a:pt x="85845" y="328766"/>
                  </a:cubicBezTo>
                  <a:lnTo>
                    <a:pt x="62890" y="154554"/>
                  </a:lnTo>
                  <a:cubicBezTo>
                    <a:pt x="56213" y="102947"/>
                    <a:pt x="36725" y="53827"/>
                    <a:pt x="6216" y="11679"/>
                  </a:cubicBezTo>
                  <a:lnTo>
                    <a:pt x="692" y="4059"/>
                  </a:lnTo>
                  <a:cubicBezTo>
                    <a:pt x="-232" y="3126"/>
                    <a:pt x="-232" y="1620"/>
                    <a:pt x="701" y="687"/>
                  </a:cubicBezTo>
                  <a:cubicBezTo>
                    <a:pt x="1635" y="-237"/>
                    <a:pt x="3149" y="-227"/>
                    <a:pt x="4073" y="706"/>
                  </a:cubicBezTo>
                  <a:cubicBezTo>
                    <a:pt x="4245" y="877"/>
                    <a:pt x="4387" y="1078"/>
                    <a:pt x="4502" y="1297"/>
                  </a:cubicBezTo>
                  <a:lnTo>
                    <a:pt x="10026" y="8917"/>
                  </a:lnTo>
                  <a:cubicBezTo>
                    <a:pt x="40773" y="51627"/>
                    <a:pt x="60414" y="101319"/>
                    <a:pt x="67176" y="153506"/>
                  </a:cubicBezTo>
                  <a:lnTo>
                    <a:pt x="90131" y="327718"/>
                  </a:lnTo>
                  <a:cubicBezTo>
                    <a:pt x="90293" y="329023"/>
                    <a:pt x="89379" y="330214"/>
                    <a:pt x="88074" y="330385"/>
                  </a:cubicBezTo>
                  <a:cubicBezTo>
                    <a:pt x="88055" y="330385"/>
                    <a:pt x="88046" y="330385"/>
                    <a:pt x="88036" y="330385"/>
                  </a:cubicBezTo>
                  <a:close/>
                </a:path>
              </a:pathLst>
            </a:custGeom>
            <a:solidFill>
              <a:srgbClr val="7523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5" name="ïs1íďè"/>
            <p:cNvSpPr/>
            <p:nvPr/>
          </p:nvSpPr>
          <p:spPr>
            <a:xfrm>
              <a:off x="3941671" y="3121921"/>
              <a:ext cx="145480" cy="345140"/>
            </a:xfrm>
            <a:custGeom>
              <a:avLst/>
              <a:gdLst>
                <a:gd name="connsiteX0" fmla="*/ 57827 w 60231"/>
                <a:gd name="connsiteY0" fmla="*/ 142801 h 142893"/>
                <a:gd name="connsiteX1" fmla="*/ 56589 w 60231"/>
                <a:gd name="connsiteY1" fmla="*/ 142801 h 142893"/>
                <a:gd name="connsiteX2" fmla="*/ 1439 w 60231"/>
                <a:gd name="connsiteY2" fmla="*/ 2022 h 142893"/>
                <a:gd name="connsiteX3" fmla="*/ 4106 w 60231"/>
                <a:gd name="connsiteY3" fmla="*/ 21 h 142893"/>
                <a:gd name="connsiteX4" fmla="*/ 6107 w 60231"/>
                <a:gd name="connsiteY4" fmla="*/ 2783 h 142893"/>
                <a:gd name="connsiteX5" fmla="*/ 59161 w 60231"/>
                <a:gd name="connsiteY5" fmla="*/ 138800 h 142893"/>
                <a:gd name="connsiteX6" fmla="*/ 59885 w 60231"/>
                <a:gd name="connsiteY6" fmla="*/ 141953 h 142893"/>
                <a:gd name="connsiteX7" fmla="*/ 59828 w 60231"/>
                <a:gd name="connsiteY7" fmla="*/ 142039 h 142893"/>
                <a:gd name="connsiteX8" fmla="*/ 57827 w 60231"/>
                <a:gd name="connsiteY8" fmla="*/ 142801 h 142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231" h="142893">
                  <a:moveTo>
                    <a:pt x="57827" y="142801"/>
                  </a:moveTo>
                  <a:cubicBezTo>
                    <a:pt x="57427" y="142925"/>
                    <a:pt x="56989" y="142925"/>
                    <a:pt x="56589" y="142801"/>
                  </a:cubicBezTo>
                  <a:cubicBezTo>
                    <a:pt x="-13610" y="98510"/>
                    <a:pt x="1249" y="2974"/>
                    <a:pt x="1439" y="2022"/>
                  </a:cubicBezTo>
                  <a:cubicBezTo>
                    <a:pt x="1639" y="736"/>
                    <a:pt x="2821" y="-150"/>
                    <a:pt x="4106" y="21"/>
                  </a:cubicBezTo>
                  <a:cubicBezTo>
                    <a:pt x="5402" y="260"/>
                    <a:pt x="6278" y="1479"/>
                    <a:pt x="6107" y="2783"/>
                  </a:cubicBezTo>
                  <a:cubicBezTo>
                    <a:pt x="6107" y="3736"/>
                    <a:pt x="-8371" y="96224"/>
                    <a:pt x="59161" y="138800"/>
                  </a:cubicBezTo>
                  <a:cubicBezTo>
                    <a:pt x="60228" y="139467"/>
                    <a:pt x="60551" y="140877"/>
                    <a:pt x="59885" y="141953"/>
                  </a:cubicBezTo>
                  <a:cubicBezTo>
                    <a:pt x="59866" y="141982"/>
                    <a:pt x="59847" y="142010"/>
                    <a:pt x="59828" y="142039"/>
                  </a:cubicBezTo>
                  <a:cubicBezTo>
                    <a:pt x="59351" y="142639"/>
                    <a:pt x="58580" y="142935"/>
                    <a:pt x="57827" y="142801"/>
                  </a:cubicBezTo>
                  <a:close/>
                </a:path>
              </a:pathLst>
            </a:custGeom>
            <a:solidFill>
              <a:srgbClr val="7523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6" name="ïş1ïde"/>
            <p:cNvSpPr/>
            <p:nvPr/>
          </p:nvSpPr>
          <p:spPr>
            <a:xfrm>
              <a:off x="4943235" y="3117141"/>
              <a:ext cx="105871" cy="317730"/>
            </a:xfrm>
            <a:custGeom>
              <a:avLst/>
              <a:gdLst>
                <a:gd name="connsiteX0" fmla="*/ 2353 w 43832"/>
                <a:gd name="connsiteY0" fmla="*/ 131540 h 131545"/>
                <a:gd name="connsiteX1" fmla="*/ 0 w 43832"/>
                <a:gd name="connsiteY1" fmla="*/ 129130 h 131545"/>
                <a:gd name="connsiteX2" fmla="*/ 638 w 43832"/>
                <a:gd name="connsiteY2" fmla="*/ 127540 h 131545"/>
                <a:gd name="connsiteX3" fmla="*/ 38738 w 43832"/>
                <a:gd name="connsiteY3" fmla="*/ 2381 h 131545"/>
                <a:gd name="connsiteX4" fmla="*/ 41120 w 43832"/>
                <a:gd name="connsiteY4" fmla="*/ 0 h 131545"/>
                <a:gd name="connsiteX5" fmla="*/ 43501 w 43832"/>
                <a:gd name="connsiteY5" fmla="*/ 2381 h 131545"/>
                <a:gd name="connsiteX6" fmla="*/ 3686 w 43832"/>
                <a:gd name="connsiteY6" fmla="*/ 131254 h 131545"/>
                <a:gd name="connsiteX7" fmla="*/ 2353 w 43832"/>
                <a:gd name="connsiteY7" fmla="*/ 131540 h 13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832" h="131545">
                  <a:moveTo>
                    <a:pt x="2353" y="131540"/>
                  </a:moveTo>
                  <a:cubicBezTo>
                    <a:pt x="1038" y="131521"/>
                    <a:pt x="-19" y="130445"/>
                    <a:pt x="0" y="129130"/>
                  </a:cubicBezTo>
                  <a:cubicBezTo>
                    <a:pt x="10" y="128540"/>
                    <a:pt x="238" y="127968"/>
                    <a:pt x="638" y="127540"/>
                  </a:cubicBezTo>
                  <a:cubicBezTo>
                    <a:pt x="45596" y="82391"/>
                    <a:pt x="39214" y="3143"/>
                    <a:pt x="38738" y="2381"/>
                  </a:cubicBezTo>
                  <a:cubicBezTo>
                    <a:pt x="38738" y="1067"/>
                    <a:pt x="39805" y="0"/>
                    <a:pt x="41120" y="0"/>
                  </a:cubicBezTo>
                  <a:cubicBezTo>
                    <a:pt x="42434" y="0"/>
                    <a:pt x="43501" y="1067"/>
                    <a:pt x="43501" y="2381"/>
                  </a:cubicBezTo>
                  <a:cubicBezTo>
                    <a:pt x="43501" y="3143"/>
                    <a:pt x="50168" y="84582"/>
                    <a:pt x="3686" y="131254"/>
                  </a:cubicBezTo>
                  <a:cubicBezTo>
                    <a:pt x="3277" y="131474"/>
                    <a:pt x="2820" y="131569"/>
                    <a:pt x="2353" y="131540"/>
                  </a:cubicBezTo>
                  <a:close/>
                </a:path>
              </a:pathLst>
            </a:custGeom>
            <a:solidFill>
              <a:srgbClr val="7523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7" name="îS1ïḓê"/>
            <p:cNvSpPr/>
            <p:nvPr/>
          </p:nvSpPr>
          <p:spPr>
            <a:xfrm>
              <a:off x="5495276" y="4447210"/>
              <a:ext cx="581605" cy="87816"/>
            </a:xfrm>
            <a:custGeom>
              <a:avLst/>
              <a:gdLst>
                <a:gd name="connsiteX0" fmla="*/ 2400 w 240793"/>
                <a:gd name="connsiteY0" fmla="*/ 36357 h 36357"/>
                <a:gd name="connsiteX1" fmla="*/ 686 w 240793"/>
                <a:gd name="connsiteY1" fmla="*/ 35690 h 36357"/>
                <a:gd name="connsiteX2" fmla="*/ 686 w 240793"/>
                <a:gd name="connsiteY2" fmla="*/ 32261 h 36357"/>
                <a:gd name="connsiteX3" fmla="*/ 119558 w 240793"/>
                <a:gd name="connsiteY3" fmla="*/ 162 h 36357"/>
                <a:gd name="connsiteX4" fmla="*/ 205283 w 240793"/>
                <a:gd name="connsiteY4" fmla="*/ 14259 h 36357"/>
                <a:gd name="connsiteX5" fmla="*/ 239192 w 240793"/>
                <a:gd name="connsiteY5" fmla="*/ 25118 h 36357"/>
                <a:gd name="connsiteX6" fmla="*/ 240687 w 240793"/>
                <a:gd name="connsiteY6" fmla="*/ 27985 h 36357"/>
                <a:gd name="connsiteX7" fmla="*/ 240621 w 240793"/>
                <a:gd name="connsiteY7" fmla="*/ 28166 h 36357"/>
                <a:gd name="connsiteX8" fmla="*/ 237734 w 240793"/>
                <a:gd name="connsiteY8" fmla="*/ 29613 h 36357"/>
                <a:gd name="connsiteX9" fmla="*/ 237668 w 240793"/>
                <a:gd name="connsiteY9" fmla="*/ 29594 h 36357"/>
                <a:gd name="connsiteX10" fmla="*/ 204045 w 240793"/>
                <a:gd name="connsiteY10" fmla="*/ 18831 h 36357"/>
                <a:gd name="connsiteX11" fmla="*/ 119367 w 240793"/>
                <a:gd name="connsiteY11" fmla="*/ 4925 h 36357"/>
                <a:gd name="connsiteX12" fmla="*/ 4020 w 240793"/>
                <a:gd name="connsiteY12" fmla="*/ 35690 h 36357"/>
                <a:gd name="connsiteX13" fmla="*/ 2400 w 240793"/>
                <a:gd name="connsiteY13" fmla="*/ 36357 h 36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0793" h="36357">
                  <a:moveTo>
                    <a:pt x="2400" y="36357"/>
                  </a:moveTo>
                  <a:cubicBezTo>
                    <a:pt x="1762" y="36367"/>
                    <a:pt x="1153" y="36129"/>
                    <a:pt x="686" y="35690"/>
                  </a:cubicBezTo>
                  <a:cubicBezTo>
                    <a:pt x="-229" y="34728"/>
                    <a:pt x="-229" y="33223"/>
                    <a:pt x="686" y="32261"/>
                  </a:cubicBezTo>
                  <a:cubicBezTo>
                    <a:pt x="2115" y="30833"/>
                    <a:pt x="37453" y="-2600"/>
                    <a:pt x="119558" y="162"/>
                  </a:cubicBezTo>
                  <a:cubicBezTo>
                    <a:pt x="148600" y="1391"/>
                    <a:pt x="177384" y="6125"/>
                    <a:pt x="205283" y="14259"/>
                  </a:cubicBezTo>
                  <a:cubicBezTo>
                    <a:pt x="216713" y="17497"/>
                    <a:pt x="228143" y="21117"/>
                    <a:pt x="239192" y="25118"/>
                  </a:cubicBezTo>
                  <a:cubicBezTo>
                    <a:pt x="240392" y="25498"/>
                    <a:pt x="241068" y="26784"/>
                    <a:pt x="240687" y="27985"/>
                  </a:cubicBezTo>
                  <a:cubicBezTo>
                    <a:pt x="240668" y="28042"/>
                    <a:pt x="240649" y="28108"/>
                    <a:pt x="240621" y="28166"/>
                  </a:cubicBezTo>
                  <a:cubicBezTo>
                    <a:pt x="240221" y="29366"/>
                    <a:pt x="238935" y="30013"/>
                    <a:pt x="237734" y="29613"/>
                  </a:cubicBezTo>
                  <a:cubicBezTo>
                    <a:pt x="237706" y="29613"/>
                    <a:pt x="237687" y="29604"/>
                    <a:pt x="237668" y="29594"/>
                  </a:cubicBezTo>
                  <a:cubicBezTo>
                    <a:pt x="226619" y="25594"/>
                    <a:pt x="215284" y="21974"/>
                    <a:pt x="204045" y="18831"/>
                  </a:cubicBezTo>
                  <a:cubicBezTo>
                    <a:pt x="176479" y="10801"/>
                    <a:pt x="148047" y="6134"/>
                    <a:pt x="119367" y="4925"/>
                  </a:cubicBezTo>
                  <a:cubicBezTo>
                    <a:pt x="39453" y="2067"/>
                    <a:pt x="4305" y="35404"/>
                    <a:pt x="4020" y="35690"/>
                  </a:cubicBezTo>
                  <a:cubicBezTo>
                    <a:pt x="3591" y="36119"/>
                    <a:pt x="3010" y="36357"/>
                    <a:pt x="2400" y="36357"/>
                  </a:cubicBezTo>
                  <a:close/>
                </a:path>
              </a:pathLst>
            </a:custGeom>
            <a:solidFill>
              <a:srgbClr val="7523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8" name="îṩľiḍè"/>
            <p:cNvSpPr/>
            <p:nvPr/>
          </p:nvSpPr>
          <p:spPr>
            <a:xfrm>
              <a:off x="3494220" y="3853115"/>
              <a:ext cx="232526" cy="654071"/>
            </a:xfrm>
            <a:custGeom>
              <a:avLst/>
              <a:gdLst>
                <a:gd name="connsiteX0" fmla="*/ 96203 w 96269"/>
                <a:gd name="connsiteY0" fmla="*/ 270225 h 270795"/>
                <a:gd name="connsiteX1" fmla="*/ 0 w 96269"/>
                <a:gd name="connsiteY1" fmla="*/ 270796 h 270795"/>
                <a:gd name="connsiteX2" fmla="*/ 44482 w 96269"/>
                <a:gd name="connsiteY2" fmla="*/ 0 h 270795"/>
                <a:gd name="connsiteX3" fmla="*/ 96203 w 96269"/>
                <a:gd name="connsiteY3" fmla="*/ 270225 h 27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69" h="270795">
                  <a:moveTo>
                    <a:pt x="96203" y="270225"/>
                  </a:moveTo>
                  <a:cubicBezTo>
                    <a:pt x="96203" y="270225"/>
                    <a:pt x="28670" y="269367"/>
                    <a:pt x="0" y="270796"/>
                  </a:cubicBezTo>
                  <a:cubicBezTo>
                    <a:pt x="60008" y="209455"/>
                    <a:pt x="47625" y="45911"/>
                    <a:pt x="44482" y="0"/>
                  </a:cubicBezTo>
                  <a:cubicBezTo>
                    <a:pt x="75914" y="38386"/>
                    <a:pt x="97631" y="277178"/>
                    <a:pt x="96203" y="270225"/>
                  </a:cubicBezTo>
                  <a:close/>
                </a:path>
              </a:pathLst>
            </a:custGeom>
            <a:solidFill>
              <a:srgbClr val="752315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9" name="iśļïďé"/>
            <p:cNvSpPr/>
            <p:nvPr/>
          </p:nvSpPr>
          <p:spPr>
            <a:xfrm>
              <a:off x="5784973" y="4114009"/>
              <a:ext cx="205906" cy="372702"/>
            </a:xfrm>
            <a:custGeom>
              <a:avLst/>
              <a:gdLst>
                <a:gd name="connsiteX0" fmla="*/ 85249 w 85248"/>
                <a:gd name="connsiteY0" fmla="*/ 154305 h 154304"/>
                <a:gd name="connsiteX1" fmla="*/ 0 w 85248"/>
                <a:gd name="connsiteY1" fmla="*/ 140303 h 154304"/>
                <a:gd name="connsiteX2" fmla="*/ 48673 w 85248"/>
                <a:gd name="connsiteY2" fmla="*/ 0 h 154304"/>
                <a:gd name="connsiteX3" fmla="*/ 85249 w 85248"/>
                <a:gd name="connsiteY3" fmla="*/ 154305 h 15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248" h="154304">
                  <a:moveTo>
                    <a:pt x="85249" y="154305"/>
                  </a:moveTo>
                  <a:cubicBezTo>
                    <a:pt x="57493" y="146237"/>
                    <a:pt x="28880" y="141532"/>
                    <a:pt x="0" y="140303"/>
                  </a:cubicBezTo>
                  <a:cubicBezTo>
                    <a:pt x="28575" y="119443"/>
                    <a:pt x="56293" y="78676"/>
                    <a:pt x="48673" y="0"/>
                  </a:cubicBezTo>
                  <a:cubicBezTo>
                    <a:pt x="61941" y="51244"/>
                    <a:pt x="74133" y="102679"/>
                    <a:pt x="85249" y="154305"/>
                  </a:cubicBezTo>
                  <a:close/>
                </a:path>
              </a:pathLst>
            </a:custGeom>
            <a:solidFill>
              <a:srgbClr val="752315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0" name="iṡḷîḋê"/>
            <p:cNvSpPr/>
            <p:nvPr/>
          </p:nvSpPr>
          <p:spPr>
            <a:xfrm>
              <a:off x="2959483" y="3341222"/>
              <a:ext cx="717178" cy="2035378"/>
            </a:xfrm>
            <a:custGeom>
              <a:avLst/>
              <a:gdLst>
                <a:gd name="connsiteX0" fmla="*/ 296922 w 296922"/>
                <a:gd name="connsiteY0" fmla="*/ 842677 h 842676"/>
                <a:gd name="connsiteX1" fmla="*/ 256155 w 296922"/>
                <a:gd name="connsiteY1" fmla="*/ 837819 h 842676"/>
                <a:gd name="connsiteX2" fmla="*/ 21936 w 296922"/>
                <a:gd name="connsiteY2" fmla="*/ 706184 h 842676"/>
                <a:gd name="connsiteX3" fmla="*/ 219 w 296922"/>
                <a:gd name="connsiteY3" fmla="*/ 555784 h 842676"/>
                <a:gd name="connsiteX4" fmla="*/ 5648 w 296922"/>
                <a:gd name="connsiteY4" fmla="*/ 459581 h 842676"/>
                <a:gd name="connsiteX5" fmla="*/ 5648 w 296922"/>
                <a:gd name="connsiteY5" fmla="*/ 459581 h 842676"/>
                <a:gd name="connsiteX6" fmla="*/ 24698 w 296922"/>
                <a:gd name="connsiteY6" fmla="*/ 325374 h 842676"/>
                <a:gd name="connsiteX7" fmla="*/ 119091 w 296922"/>
                <a:gd name="connsiteY7" fmla="*/ 56102 h 842676"/>
                <a:gd name="connsiteX8" fmla="*/ 165763 w 296922"/>
                <a:gd name="connsiteY8" fmla="*/ 0 h 842676"/>
                <a:gd name="connsiteX9" fmla="*/ 184813 w 296922"/>
                <a:gd name="connsiteY9" fmla="*/ 212503 h 842676"/>
                <a:gd name="connsiteX10" fmla="*/ 142141 w 296922"/>
                <a:gd name="connsiteY10" fmla="*/ 469678 h 842676"/>
                <a:gd name="connsiteX11" fmla="*/ 199958 w 296922"/>
                <a:gd name="connsiteY11" fmla="*/ 766191 h 842676"/>
                <a:gd name="connsiteX12" fmla="*/ 296922 w 296922"/>
                <a:gd name="connsiteY12" fmla="*/ 842677 h 842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6922" h="842676">
                  <a:moveTo>
                    <a:pt x="296922" y="842677"/>
                  </a:moveTo>
                  <a:cubicBezTo>
                    <a:pt x="271300" y="839724"/>
                    <a:pt x="256155" y="837819"/>
                    <a:pt x="256155" y="837819"/>
                  </a:cubicBezTo>
                  <a:cubicBezTo>
                    <a:pt x="158810" y="831152"/>
                    <a:pt x="65655" y="787622"/>
                    <a:pt x="21936" y="706184"/>
                  </a:cubicBezTo>
                  <a:cubicBezTo>
                    <a:pt x="-543" y="664274"/>
                    <a:pt x="-543" y="603409"/>
                    <a:pt x="219" y="555784"/>
                  </a:cubicBezTo>
                  <a:lnTo>
                    <a:pt x="5648" y="459581"/>
                  </a:lnTo>
                  <a:lnTo>
                    <a:pt x="5648" y="459581"/>
                  </a:lnTo>
                  <a:cubicBezTo>
                    <a:pt x="8563" y="414423"/>
                    <a:pt x="14925" y="369561"/>
                    <a:pt x="24698" y="325374"/>
                  </a:cubicBezTo>
                  <a:cubicBezTo>
                    <a:pt x="45472" y="232220"/>
                    <a:pt x="77152" y="141837"/>
                    <a:pt x="119091" y="56102"/>
                  </a:cubicBezTo>
                  <a:cubicBezTo>
                    <a:pt x="130101" y="34042"/>
                    <a:pt x="146075" y="14840"/>
                    <a:pt x="165763" y="0"/>
                  </a:cubicBezTo>
                  <a:cubicBezTo>
                    <a:pt x="181765" y="15812"/>
                    <a:pt x="233010" y="79439"/>
                    <a:pt x="184813" y="212503"/>
                  </a:cubicBezTo>
                  <a:cubicBezTo>
                    <a:pt x="164430" y="268034"/>
                    <a:pt x="145475" y="366332"/>
                    <a:pt x="142141" y="469678"/>
                  </a:cubicBezTo>
                  <a:cubicBezTo>
                    <a:pt x="138522" y="578072"/>
                    <a:pt x="152333" y="691706"/>
                    <a:pt x="199958" y="766191"/>
                  </a:cubicBezTo>
                  <a:cubicBezTo>
                    <a:pt x="221713" y="802796"/>
                    <a:pt x="256260" y="830047"/>
                    <a:pt x="296922" y="842677"/>
                  </a:cubicBezTo>
                  <a:close/>
                </a:path>
              </a:pathLst>
            </a:custGeom>
            <a:solidFill>
              <a:srgbClr val="752315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1" name="i$ḻîďé"/>
            <p:cNvSpPr/>
            <p:nvPr/>
          </p:nvSpPr>
          <p:spPr>
            <a:xfrm>
              <a:off x="3831496" y="5392144"/>
              <a:ext cx="212118" cy="24260"/>
            </a:xfrm>
            <a:custGeom>
              <a:avLst/>
              <a:gdLst>
                <a:gd name="connsiteX0" fmla="*/ 87821 w 87820"/>
                <a:gd name="connsiteY0" fmla="*/ 10044 h 10044"/>
                <a:gd name="connsiteX1" fmla="*/ 0 w 87820"/>
                <a:gd name="connsiteY1" fmla="*/ 519 h 10044"/>
                <a:gd name="connsiteX2" fmla="*/ 87821 w 87820"/>
                <a:gd name="connsiteY2" fmla="*/ 10044 h 1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820" h="10044">
                  <a:moveTo>
                    <a:pt x="87821" y="10044"/>
                  </a:moveTo>
                  <a:cubicBezTo>
                    <a:pt x="56102" y="6806"/>
                    <a:pt x="26289" y="3663"/>
                    <a:pt x="0" y="519"/>
                  </a:cubicBezTo>
                  <a:cubicBezTo>
                    <a:pt x="54197" y="-1481"/>
                    <a:pt x="80582" y="2424"/>
                    <a:pt x="87821" y="10044"/>
                  </a:cubicBezTo>
                  <a:close/>
                </a:path>
              </a:pathLst>
            </a:custGeom>
            <a:solidFill>
              <a:srgbClr val="752315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3" name="íṧ1íḍé"/>
            <p:cNvSpPr/>
            <p:nvPr/>
          </p:nvSpPr>
          <p:spPr>
            <a:xfrm>
              <a:off x="2365987" y="5202215"/>
              <a:ext cx="1490127" cy="249387"/>
            </a:xfrm>
            <a:custGeom>
              <a:avLst/>
              <a:gdLst>
                <a:gd name="connsiteX0" fmla="*/ 616934 w 616934"/>
                <a:gd name="connsiteY0" fmla="*/ 0 h 103250"/>
                <a:gd name="connsiteX1" fmla="*/ 51625 w 616934"/>
                <a:gd name="connsiteY1" fmla="*/ 0 h 103250"/>
                <a:gd name="connsiteX2" fmla="*/ 0 w 616934"/>
                <a:gd name="connsiteY2" fmla="*/ 51626 h 103250"/>
                <a:gd name="connsiteX3" fmla="*/ 0 w 616934"/>
                <a:gd name="connsiteY3" fmla="*/ 51626 h 103250"/>
                <a:gd name="connsiteX4" fmla="*/ 51625 w 616934"/>
                <a:gd name="connsiteY4" fmla="*/ 103251 h 103250"/>
                <a:gd name="connsiteX5" fmla="*/ 616934 w 616934"/>
                <a:gd name="connsiteY5" fmla="*/ 103251 h 10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6934" h="103250">
                  <a:moveTo>
                    <a:pt x="616934" y="0"/>
                  </a:moveTo>
                  <a:lnTo>
                    <a:pt x="51625" y="0"/>
                  </a:lnTo>
                  <a:cubicBezTo>
                    <a:pt x="23117" y="0"/>
                    <a:pt x="0" y="23117"/>
                    <a:pt x="0" y="51626"/>
                  </a:cubicBezTo>
                  <a:lnTo>
                    <a:pt x="0" y="51626"/>
                  </a:lnTo>
                  <a:cubicBezTo>
                    <a:pt x="0" y="80134"/>
                    <a:pt x="23117" y="103251"/>
                    <a:pt x="51625" y="103251"/>
                  </a:cubicBezTo>
                  <a:lnTo>
                    <a:pt x="616934" y="103251"/>
                  </a:lnTo>
                  <a:close/>
                </a:path>
              </a:pathLst>
            </a:custGeom>
            <a:solidFill>
              <a:srgbClr val="348F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4" name="íṧḷîḋé"/>
            <p:cNvSpPr/>
            <p:nvPr/>
          </p:nvSpPr>
          <p:spPr>
            <a:xfrm>
              <a:off x="3111164" y="5227060"/>
              <a:ext cx="744947" cy="201305"/>
            </a:xfrm>
            <a:custGeom>
              <a:avLst/>
              <a:gdLst>
                <a:gd name="connsiteX0" fmla="*/ 308420 w 308419"/>
                <a:gd name="connsiteY0" fmla="*/ 0 h 83343"/>
                <a:gd name="connsiteX1" fmla="*/ 41720 w 308419"/>
                <a:gd name="connsiteY1" fmla="*/ 0 h 83343"/>
                <a:gd name="connsiteX2" fmla="*/ 0 w 308419"/>
                <a:gd name="connsiteY2" fmla="*/ 41720 h 83343"/>
                <a:gd name="connsiteX3" fmla="*/ 0 w 308419"/>
                <a:gd name="connsiteY3" fmla="*/ 41720 h 83343"/>
                <a:gd name="connsiteX4" fmla="*/ 41720 w 308419"/>
                <a:gd name="connsiteY4" fmla="*/ 83344 h 83343"/>
                <a:gd name="connsiteX5" fmla="*/ 308420 w 308419"/>
                <a:gd name="connsiteY5" fmla="*/ 83344 h 83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419" h="83343">
                  <a:moveTo>
                    <a:pt x="308420" y="0"/>
                  </a:moveTo>
                  <a:lnTo>
                    <a:pt x="41720" y="0"/>
                  </a:lnTo>
                  <a:cubicBezTo>
                    <a:pt x="18679" y="0"/>
                    <a:pt x="0" y="18679"/>
                    <a:pt x="0" y="41720"/>
                  </a:cubicBezTo>
                  <a:lnTo>
                    <a:pt x="0" y="41720"/>
                  </a:lnTo>
                  <a:cubicBezTo>
                    <a:pt x="57" y="64723"/>
                    <a:pt x="18717" y="83344"/>
                    <a:pt x="41720" y="83344"/>
                  </a:cubicBezTo>
                  <a:lnTo>
                    <a:pt x="308420" y="833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5" name="ïS1îḓé"/>
            <p:cNvSpPr/>
            <p:nvPr/>
          </p:nvSpPr>
          <p:spPr>
            <a:xfrm>
              <a:off x="2576264" y="4953746"/>
              <a:ext cx="1490127" cy="249619"/>
            </a:xfrm>
            <a:custGeom>
              <a:avLst/>
              <a:gdLst>
                <a:gd name="connsiteX0" fmla="*/ 616649 w 616934"/>
                <a:gd name="connsiteY0" fmla="*/ 0 h 103346"/>
                <a:gd name="connsiteX1" fmla="*/ 51625 w 616934"/>
                <a:gd name="connsiteY1" fmla="*/ 0 h 103346"/>
                <a:gd name="connsiteX2" fmla="*/ 0 w 616934"/>
                <a:gd name="connsiteY2" fmla="*/ 51625 h 103346"/>
                <a:gd name="connsiteX3" fmla="*/ 0 w 616934"/>
                <a:gd name="connsiteY3" fmla="*/ 51625 h 103346"/>
                <a:gd name="connsiteX4" fmla="*/ 51625 w 616934"/>
                <a:gd name="connsiteY4" fmla="*/ 103346 h 103346"/>
                <a:gd name="connsiteX5" fmla="*/ 616934 w 616934"/>
                <a:gd name="connsiteY5" fmla="*/ 103346 h 103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6934" h="103346">
                  <a:moveTo>
                    <a:pt x="616649" y="0"/>
                  </a:moveTo>
                  <a:lnTo>
                    <a:pt x="51625" y="0"/>
                  </a:lnTo>
                  <a:cubicBezTo>
                    <a:pt x="23117" y="0"/>
                    <a:pt x="0" y="23117"/>
                    <a:pt x="0" y="51625"/>
                  </a:cubicBezTo>
                  <a:lnTo>
                    <a:pt x="0" y="51625"/>
                  </a:lnTo>
                  <a:cubicBezTo>
                    <a:pt x="0" y="80153"/>
                    <a:pt x="23098" y="103289"/>
                    <a:pt x="51625" y="103346"/>
                  </a:cubicBezTo>
                  <a:lnTo>
                    <a:pt x="616934" y="103346"/>
                  </a:lnTo>
                  <a:close/>
                </a:path>
              </a:pathLst>
            </a:custGeom>
            <a:solidFill>
              <a:srgbClr val="79B9D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6" name="isḻiḑè"/>
            <p:cNvSpPr/>
            <p:nvPr/>
          </p:nvSpPr>
          <p:spPr>
            <a:xfrm>
              <a:off x="3320753" y="4977902"/>
              <a:ext cx="744947" cy="201305"/>
            </a:xfrm>
            <a:custGeom>
              <a:avLst/>
              <a:gdLst>
                <a:gd name="connsiteX0" fmla="*/ 308420 w 308419"/>
                <a:gd name="connsiteY0" fmla="*/ 0 h 83343"/>
                <a:gd name="connsiteX1" fmla="*/ 41720 w 308419"/>
                <a:gd name="connsiteY1" fmla="*/ 0 h 83343"/>
                <a:gd name="connsiteX2" fmla="*/ 0 w 308419"/>
                <a:gd name="connsiteY2" fmla="*/ 41624 h 83343"/>
                <a:gd name="connsiteX3" fmla="*/ 0 w 308419"/>
                <a:gd name="connsiteY3" fmla="*/ 41624 h 83343"/>
                <a:gd name="connsiteX4" fmla="*/ 41720 w 308419"/>
                <a:gd name="connsiteY4" fmla="*/ 83344 h 83343"/>
                <a:gd name="connsiteX5" fmla="*/ 308420 w 308419"/>
                <a:gd name="connsiteY5" fmla="*/ 83344 h 83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419" h="83343">
                  <a:moveTo>
                    <a:pt x="308420" y="0"/>
                  </a:moveTo>
                  <a:lnTo>
                    <a:pt x="41720" y="0"/>
                  </a:lnTo>
                  <a:cubicBezTo>
                    <a:pt x="18717" y="0"/>
                    <a:pt x="57" y="18621"/>
                    <a:pt x="0" y="41624"/>
                  </a:cubicBezTo>
                  <a:lnTo>
                    <a:pt x="0" y="41624"/>
                  </a:lnTo>
                  <a:cubicBezTo>
                    <a:pt x="0" y="64665"/>
                    <a:pt x="18679" y="83344"/>
                    <a:pt x="41720" y="83344"/>
                  </a:cubicBezTo>
                  <a:lnTo>
                    <a:pt x="308420" y="833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7" name="išļîḍé"/>
            <p:cNvSpPr/>
            <p:nvPr/>
          </p:nvSpPr>
          <p:spPr>
            <a:xfrm>
              <a:off x="2257165" y="4704585"/>
              <a:ext cx="1490127" cy="249387"/>
            </a:xfrm>
            <a:custGeom>
              <a:avLst/>
              <a:gdLst>
                <a:gd name="connsiteX0" fmla="*/ 616934 w 616934"/>
                <a:gd name="connsiteY0" fmla="*/ 0 h 103250"/>
                <a:gd name="connsiteX1" fmla="*/ 51625 w 616934"/>
                <a:gd name="connsiteY1" fmla="*/ 0 h 103250"/>
                <a:gd name="connsiteX2" fmla="*/ 0 w 616934"/>
                <a:gd name="connsiteY2" fmla="*/ 51626 h 103250"/>
                <a:gd name="connsiteX3" fmla="*/ 0 w 616934"/>
                <a:gd name="connsiteY3" fmla="*/ 51626 h 103250"/>
                <a:gd name="connsiteX4" fmla="*/ 51625 w 616934"/>
                <a:gd name="connsiteY4" fmla="*/ 103251 h 103250"/>
                <a:gd name="connsiteX5" fmla="*/ 616934 w 616934"/>
                <a:gd name="connsiteY5" fmla="*/ 103251 h 10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6934" h="103250">
                  <a:moveTo>
                    <a:pt x="616934" y="0"/>
                  </a:moveTo>
                  <a:lnTo>
                    <a:pt x="51625" y="0"/>
                  </a:lnTo>
                  <a:cubicBezTo>
                    <a:pt x="23117" y="0"/>
                    <a:pt x="0" y="23117"/>
                    <a:pt x="0" y="51626"/>
                  </a:cubicBezTo>
                  <a:lnTo>
                    <a:pt x="0" y="51626"/>
                  </a:lnTo>
                  <a:cubicBezTo>
                    <a:pt x="0" y="80134"/>
                    <a:pt x="23117" y="103251"/>
                    <a:pt x="51625" y="103251"/>
                  </a:cubicBezTo>
                  <a:lnTo>
                    <a:pt x="616934" y="103251"/>
                  </a:lnTo>
                  <a:close/>
                </a:path>
              </a:pathLst>
            </a:custGeom>
            <a:solidFill>
              <a:srgbClr val="F794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8" name="ï$ḷíḑe"/>
            <p:cNvSpPr/>
            <p:nvPr/>
          </p:nvSpPr>
          <p:spPr>
            <a:xfrm>
              <a:off x="3002573" y="4728742"/>
              <a:ext cx="744718" cy="201305"/>
            </a:xfrm>
            <a:custGeom>
              <a:avLst/>
              <a:gdLst>
                <a:gd name="connsiteX0" fmla="*/ 308324 w 308324"/>
                <a:gd name="connsiteY0" fmla="*/ 0 h 83343"/>
                <a:gd name="connsiteX1" fmla="*/ 41624 w 308324"/>
                <a:gd name="connsiteY1" fmla="*/ 0 h 83343"/>
                <a:gd name="connsiteX2" fmla="*/ 0 w 308324"/>
                <a:gd name="connsiteY2" fmla="*/ 41434 h 83343"/>
                <a:gd name="connsiteX3" fmla="*/ 0 w 308324"/>
                <a:gd name="connsiteY3" fmla="*/ 41624 h 83343"/>
                <a:gd name="connsiteX4" fmla="*/ 0 w 308324"/>
                <a:gd name="connsiteY4" fmla="*/ 41624 h 83343"/>
                <a:gd name="connsiteX5" fmla="*/ 41529 w 308324"/>
                <a:gd name="connsiteY5" fmla="*/ 83344 h 83343"/>
                <a:gd name="connsiteX6" fmla="*/ 41624 w 308324"/>
                <a:gd name="connsiteY6" fmla="*/ 83344 h 83343"/>
                <a:gd name="connsiteX7" fmla="*/ 308324 w 308324"/>
                <a:gd name="connsiteY7" fmla="*/ 83344 h 83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8324" h="83343">
                  <a:moveTo>
                    <a:pt x="308324" y="0"/>
                  </a:moveTo>
                  <a:lnTo>
                    <a:pt x="41624" y="0"/>
                  </a:lnTo>
                  <a:cubicBezTo>
                    <a:pt x="18688" y="-57"/>
                    <a:pt x="57" y="18498"/>
                    <a:pt x="0" y="41434"/>
                  </a:cubicBezTo>
                  <a:cubicBezTo>
                    <a:pt x="0" y="41501"/>
                    <a:pt x="0" y="41557"/>
                    <a:pt x="0" y="41624"/>
                  </a:cubicBezTo>
                  <a:lnTo>
                    <a:pt x="0" y="41624"/>
                  </a:lnTo>
                  <a:cubicBezTo>
                    <a:pt x="-57" y="64608"/>
                    <a:pt x="18545" y="83287"/>
                    <a:pt x="41529" y="83344"/>
                  </a:cubicBezTo>
                  <a:cubicBezTo>
                    <a:pt x="41558" y="83344"/>
                    <a:pt x="41596" y="83344"/>
                    <a:pt x="41624" y="83344"/>
                  </a:cubicBezTo>
                  <a:lnTo>
                    <a:pt x="308324" y="833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9" name="íṧ1idè"/>
            <p:cNvSpPr/>
            <p:nvPr/>
          </p:nvSpPr>
          <p:spPr>
            <a:xfrm>
              <a:off x="8912990" y="3483756"/>
              <a:ext cx="303811" cy="372574"/>
            </a:xfrm>
            <a:custGeom>
              <a:avLst/>
              <a:gdLst>
                <a:gd name="connsiteX0" fmla="*/ 10547 w 125782"/>
                <a:gd name="connsiteY0" fmla="*/ 73292 h 154251"/>
                <a:gd name="connsiteX1" fmla="*/ 17405 w 125782"/>
                <a:gd name="connsiteY1" fmla="*/ 153778 h 154251"/>
                <a:gd name="connsiteX2" fmla="*/ 77889 w 125782"/>
                <a:gd name="connsiteY2" fmla="*/ 118535 h 154251"/>
                <a:gd name="connsiteX3" fmla="*/ 120942 w 125782"/>
                <a:gd name="connsiteY3" fmla="*/ 4235 h 154251"/>
                <a:gd name="connsiteX4" fmla="*/ 10547 w 125782"/>
                <a:gd name="connsiteY4" fmla="*/ 73292 h 154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782" h="154251">
                  <a:moveTo>
                    <a:pt x="10547" y="73292"/>
                  </a:moveTo>
                  <a:cubicBezTo>
                    <a:pt x="-6217" y="104724"/>
                    <a:pt x="-2312" y="148253"/>
                    <a:pt x="17405" y="153778"/>
                  </a:cubicBezTo>
                  <a:cubicBezTo>
                    <a:pt x="28264" y="156731"/>
                    <a:pt x="55505" y="145967"/>
                    <a:pt x="77889" y="118535"/>
                  </a:cubicBezTo>
                  <a:cubicBezTo>
                    <a:pt x="108655" y="81578"/>
                    <a:pt x="137516" y="16618"/>
                    <a:pt x="120942" y="4235"/>
                  </a:cubicBezTo>
                  <a:cubicBezTo>
                    <a:pt x="94082" y="-15291"/>
                    <a:pt x="29502" y="37001"/>
                    <a:pt x="10547" y="73292"/>
                  </a:cubicBezTo>
                  <a:close/>
                </a:path>
              </a:pathLst>
            </a:custGeom>
            <a:solidFill>
              <a:srgbClr val="88D4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0" name="iṣḻiḓê"/>
            <p:cNvSpPr/>
            <p:nvPr/>
          </p:nvSpPr>
          <p:spPr>
            <a:xfrm>
              <a:off x="8001106" y="3577105"/>
              <a:ext cx="771748" cy="622155"/>
            </a:xfrm>
            <a:custGeom>
              <a:avLst/>
              <a:gdLst>
                <a:gd name="connsiteX0" fmla="*/ 209392 w 319515"/>
                <a:gd name="connsiteY0" fmla="*/ 44168 h 257581"/>
                <a:gd name="connsiteX1" fmla="*/ 157576 w 319515"/>
                <a:gd name="connsiteY1" fmla="*/ 15593 h 257581"/>
                <a:gd name="connsiteX2" fmla="*/ 14701 w 319515"/>
                <a:gd name="connsiteY2" fmla="*/ 22642 h 257581"/>
                <a:gd name="connsiteX3" fmla="*/ 56706 w 319515"/>
                <a:gd name="connsiteY3" fmla="*/ 155992 h 257581"/>
                <a:gd name="connsiteX4" fmla="*/ 180531 w 319515"/>
                <a:gd name="connsiteY4" fmla="*/ 233240 h 257581"/>
                <a:gd name="connsiteX5" fmla="*/ 309404 w 319515"/>
                <a:gd name="connsiteY5" fmla="*/ 244670 h 257581"/>
                <a:gd name="connsiteX6" fmla="*/ 294641 w 319515"/>
                <a:gd name="connsiteY6" fmla="*/ 146277 h 257581"/>
                <a:gd name="connsiteX7" fmla="*/ 209392 w 319515"/>
                <a:gd name="connsiteY7" fmla="*/ 44168 h 257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9515" h="257581">
                  <a:moveTo>
                    <a:pt x="209392" y="44168"/>
                  </a:moveTo>
                  <a:cubicBezTo>
                    <a:pt x="193571" y="32224"/>
                    <a:pt x="176121" y="22594"/>
                    <a:pt x="157576" y="15593"/>
                  </a:cubicBezTo>
                  <a:cubicBezTo>
                    <a:pt x="118809" y="1306"/>
                    <a:pt x="46800" y="-13743"/>
                    <a:pt x="14701" y="22642"/>
                  </a:cubicBezTo>
                  <a:cubicBezTo>
                    <a:pt x="-24542" y="66743"/>
                    <a:pt x="23559" y="125226"/>
                    <a:pt x="56706" y="155992"/>
                  </a:cubicBezTo>
                  <a:cubicBezTo>
                    <a:pt x="92615" y="189482"/>
                    <a:pt x="134668" y="215714"/>
                    <a:pt x="180531" y="233240"/>
                  </a:cubicBezTo>
                  <a:cubicBezTo>
                    <a:pt x="212821" y="245527"/>
                    <a:pt x="279782" y="274197"/>
                    <a:pt x="309404" y="244670"/>
                  </a:cubicBezTo>
                  <a:cubicBezTo>
                    <a:pt x="334169" y="220095"/>
                    <a:pt x="307214" y="170470"/>
                    <a:pt x="294641" y="146277"/>
                  </a:cubicBezTo>
                  <a:cubicBezTo>
                    <a:pt x="274314" y="106224"/>
                    <a:pt x="245168" y="71315"/>
                    <a:pt x="209392" y="44168"/>
                  </a:cubicBezTo>
                  <a:close/>
                </a:path>
              </a:pathLst>
            </a:custGeom>
            <a:solidFill>
              <a:srgbClr val="348F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1" name="î$1ïḓè"/>
            <p:cNvSpPr/>
            <p:nvPr/>
          </p:nvSpPr>
          <p:spPr>
            <a:xfrm>
              <a:off x="9041021" y="3429847"/>
              <a:ext cx="887790" cy="683826"/>
            </a:xfrm>
            <a:custGeom>
              <a:avLst/>
              <a:gdLst>
                <a:gd name="connsiteX0" fmla="*/ 131658 w 367558"/>
                <a:gd name="connsiteY0" fmla="*/ 42176 h 283114"/>
                <a:gd name="connsiteX1" fmla="*/ 365497 w 367558"/>
                <a:gd name="connsiteY1" fmla="*/ 50558 h 283114"/>
                <a:gd name="connsiteX2" fmla="*/ 178616 w 367558"/>
                <a:gd name="connsiteY2" fmla="*/ 221436 h 283114"/>
                <a:gd name="connsiteX3" fmla="*/ 5928 w 367558"/>
                <a:gd name="connsiteY3" fmla="*/ 277348 h 283114"/>
                <a:gd name="connsiteX4" fmla="*/ 131658 w 367558"/>
                <a:gd name="connsiteY4" fmla="*/ 42176 h 28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558" h="283114">
                  <a:moveTo>
                    <a:pt x="131658" y="42176"/>
                  </a:moveTo>
                  <a:cubicBezTo>
                    <a:pt x="242719" y="-23070"/>
                    <a:pt x="350733" y="-6592"/>
                    <a:pt x="365497" y="50558"/>
                  </a:cubicBezTo>
                  <a:cubicBezTo>
                    <a:pt x="380260" y="107708"/>
                    <a:pt x="315490" y="176097"/>
                    <a:pt x="178616" y="221436"/>
                  </a:cubicBezTo>
                  <a:cubicBezTo>
                    <a:pt x="86985" y="251821"/>
                    <a:pt x="19072" y="299732"/>
                    <a:pt x="5928" y="277348"/>
                  </a:cubicBezTo>
                  <a:cubicBezTo>
                    <a:pt x="-21123" y="231438"/>
                    <a:pt x="48505" y="91134"/>
                    <a:pt x="131658" y="42176"/>
                  </a:cubicBezTo>
                  <a:close/>
                </a:path>
              </a:pathLst>
            </a:custGeom>
            <a:solidFill>
              <a:srgbClr val="88D4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2" name="í$lîḋé"/>
            <p:cNvSpPr/>
            <p:nvPr/>
          </p:nvSpPr>
          <p:spPr>
            <a:xfrm>
              <a:off x="8858494" y="3560570"/>
              <a:ext cx="245204" cy="1602860"/>
            </a:xfrm>
            <a:custGeom>
              <a:avLst/>
              <a:gdLst>
                <a:gd name="connsiteX0" fmla="*/ 1867 w 101518"/>
                <a:gd name="connsiteY0" fmla="*/ 663568 h 663607"/>
                <a:gd name="connsiteX1" fmla="*/ 1867 w 101518"/>
                <a:gd name="connsiteY1" fmla="*/ 663568 h 663607"/>
                <a:gd name="connsiteX2" fmla="*/ 57 w 101518"/>
                <a:gd name="connsiteY2" fmla="*/ 660729 h 663607"/>
                <a:gd name="connsiteX3" fmla="*/ 57 w 101518"/>
                <a:gd name="connsiteY3" fmla="*/ 660710 h 663607"/>
                <a:gd name="connsiteX4" fmla="*/ 25013 w 101518"/>
                <a:gd name="connsiteY4" fmla="*/ 286663 h 663607"/>
                <a:gd name="connsiteX5" fmla="*/ 96355 w 101518"/>
                <a:gd name="connsiteY5" fmla="*/ 2247 h 663607"/>
                <a:gd name="connsiteX6" fmla="*/ 97117 w 101518"/>
                <a:gd name="connsiteY6" fmla="*/ 1390 h 663607"/>
                <a:gd name="connsiteX7" fmla="*/ 99794 w 101518"/>
                <a:gd name="connsiteY7" fmla="*/ 123 h 663607"/>
                <a:gd name="connsiteX8" fmla="*/ 100070 w 101518"/>
                <a:gd name="connsiteY8" fmla="*/ 247 h 663607"/>
                <a:gd name="connsiteX9" fmla="*/ 101308 w 101518"/>
                <a:gd name="connsiteY9" fmla="*/ 3580 h 663607"/>
                <a:gd name="connsiteX10" fmla="*/ 99879 w 101518"/>
                <a:gd name="connsiteY10" fmla="*/ 5390 h 663607"/>
                <a:gd name="connsiteX11" fmla="*/ 29775 w 101518"/>
                <a:gd name="connsiteY11" fmla="*/ 286568 h 663607"/>
                <a:gd name="connsiteX12" fmla="*/ 4725 w 101518"/>
                <a:gd name="connsiteY12" fmla="*/ 661663 h 663607"/>
                <a:gd name="connsiteX13" fmla="*/ 1867 w 101518"/>
                <a:gd name="connsiteY13" fmla="*/ 663568 h 663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1518" h="663607">
                  <a:moveTo>
                    <a:pt x="1867" y="663568"/>
                  </a:moveTo>
                  <a:lnTo>
                    <a:pt x="1867" y="663568"/>
                  </a:lnTo>
                  <a:cubicBezTo>
                    <a:pt x="581" y="663282"/>
                    <a:pt x="-228" y="662015"/>
                    <a:pt x="57" y="660729"/>
                  </a:cubicBezTo>
                  <a:cubicBezTo>
                    <a:pt x="57" y="660720"/>
                    <a:pt x="57" y="660720"/>
                    <a:pt x="57" y="660710"/>
                  </a:cubicBezTo>
                  <a:cubicBezTo>
                    <a:pt x="18431" y="536904"/>
                    <a:pt x="26785" y="411812"/>
                    <a:pt x="25013" y="286663"/>
                  </a:cubicBezTo>
                  <a:cubicBezTo>
                    <a:pt x="21679" y="99211"/>
                    <a:pt x="78734" y="21583"/>
                    <a:pt x="96355" y="2247"/>
                  </a:cubicBezTo>
                  <a:lnTo>
                    <a:pt x="97117" y="1390"/>
                  </a:lnTo>
                  <a:cubicBezTo>
                    <a:pt x="97508" y="304"/>
                    <a:pt x="98708" y="-268"/>
                    <a:pt x="99794" y="123"/>
                  </a:cubicBezTo>
                  <a:cubicBezTo>
                    <a:pt x="99889" y="161"/>
                    <a:pt x="99984" y="199"/>
                    <a:pt x="100070" y="247"/>
                  </a:cubicBezTo>
                  <a:cubicBezTo>
                    <a:pt x="101308" y="847"/>
                    <a:pt x="101851" y="2314"/>
                    <a:pt x="101308" y="3580"/>
                  </a:cubicBezTo>
                  <a:cubicBezTo>
                    <a:pt x="100937" y="4266"/>
                    <a:pt x="100461" y="4876"/>
                    <a:pt x="99879" y="5390"/>
                  </a:cubicBezTo>
                  <a:cubicBezTo>
                    <a:pt x="82639" y="24440"/>
                    <a:pt x="26537" y="100640"/>
                    <a:pt x="29775" y="286568"/>
                  </a:cubicBezTo>
                  <a:cubicBezTo>
                    <a:pt x="31537" y="412070"/>
                    <a:pt x="23156" y="537514"/>
                    <a:pt x="4725" y="661663"/>
                  </a:cubicBezTo>
                  <a:cubicBezTo>
                    <a:pt x="4439" y="662958"/>
                    <a:pt x="3172" y="663806"/>
                    <a:pt x="1867" y="663568"/>
                  </a:cubicBezTo>
                  <a:close/>
                </a:path>
              </a:pathLst>
            </a:custGeom>
            <a:solidFill>
              <a:srgbClr val="1861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3" name="iṣľiḓe"/>
            <p:cNvSpPr/>
            <p:nvPr/>
          </p:nvSpPr>
          <p:spPr>
            <a:xfrm>
              <a:off x="8913823" y="3517223"/>
              <a:ext cx="1016307" cy="1194741"/>
            </a:xfrm>
            <a:custGeom>
              <a:avLst/>
              <a:gdLst>
                <a:gd name="connsiteX0" fmla="*/ 2202 w 420766"/>
                <a:gd name="connsiteY0" fmla="*/ 494633 h 494640"/>
                <a:gd name="connsiteX1" fmla="*/ 2202 w 420766"/>
                <a:gd name="connsiteY1" fmla="*/ 494633 h 494640"/>
                <a:gd name="connsiteX2" fmla="*/ 2 w 420766"/>
                <a:gd name="connsiteY2" fmla="*/ 492261 h 494640"/>
                <a:gd name="connsiteX3" fmla="*/ 11 w 420766"/>
                <a:gd name="connsiteY3" fmla="*/ 492156 h 494640"/>
                <a:gd name="connsiteX4" fmla="*/ 109263 w 420766"/>
                <a:gd name="connsiteY4" fmla="*/ 144875 h 494640"/>
                <a:gd name="connsiteX5" fmla="*/ 419587 w 420766"/>
                <a:gd name="connsiteY5" fmla="*/ 12287 h 494640"/>
                <a:gd name="connsiteX6" fmla="*/ 420445 w 420766"/>
                <a:gd name="connsiteY6" fmla="*/ 15620 h 494640"/>
                <a:gd name="connsiteX7" fmla="*/ 417206 w 420766"/>
                <a:gd name="connsiteY7" fmla="*/ 16383 h 494640"/>
                <a:gd name="connsiteX8" fmla="*/ 112882 w 420766"/>
                <a:gd name="connsiteY8" fmla="*/ 148018 h 494640"/>
                <a:gd name="connsiteX9" fmla="*/ 4773 w 420766"/>
                <a:gd name="connsiteY9" fmla="*/ 492442 h 494640"/>
                <a:gd name="connsiteX10" fmla="*/ 2221 w 420766"/>
                <a:gd name="connsiteY10" fmla="*/ 494633 h 494640"/>
                <a:gd name="connsiteX11" fmla="*/ 2202 w 420766"/>
                <a:gd name="connsiteY11" fmla="*/ 494633 h 49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0766" h="494640">
                  <a:moveTo>
                    <a:pt x="2202" y="494633"/>
                  </a:moveTo>
                  <a:lnTo>
                    <a:pt x="2202" y="494633"/>
                  </a:lnTo>
                  <a:cubicBezTo>
                    <a:pt x="945" y="494585"/>
                    <a:pt x="-46" y="493518"/>
                    <a:pt x="2" y="492261"/>
                  </a:cubicBezTo>
                  <a:cubicBezTo>
                    <a:pt x="2" y="492223"/>
                    <a:pt x="11" y="492194"/>
                    <a:pt x="11" y="492156"/>
                  </a:cubicBezTo>
                  <a:cubicBezTo>
                    <a:pt x="10774" y="332517"/>
                    <a:pt x="46493" y="218979"/>
                    <a:pt x="109263" y="144875"/>
                  </a:cubicBezTo>
                  <a:cubicBezTo>
                    <a:pt x="212038" y="23717"/>
                    <a:pt x="357865" y="-25051"/>
                    <a:pt x="419587" y="12287"/>
                  </a:cubicBezTo>
                  <a:cubicBezTo>
                    <a:pt x="420721" y="12982"/>
                    <a:pt x="421102" y="14459"/>
                    <a:pt x="420445" y="15620"/>
                  </a:cubicBezTo>
                  <a:cubicBezTo>
                    <a:pt x="419749" y="16716"/>
                    <a:pt x="418311" y="17049"/>
                    <a:pt x="417206" y="16383"/>
                  </a:cubicBezTo>
                  <a:cubicBezTo>
                    <a:pt x="358246" y="-19241"/>
                    <a:pt x="212514" y="30479"/>
                    <a:pt x="112882" y="148018"/>
                  </a:cubicBezTo>
                  <a:cubicBezTo>
                    <a:pt x="50875" y="221265"/>
                    <a:pt x="15442" y="333946"/>
                    <a:pt x="4773" y="492442"/>
                  </a:cubicBezTo>
                  <a:cubicBezTo>
                    <a:pt x="4669" y="493756"/>
                    <a:pt x="3526" y="494737"/>
                    <a:pt x="2221" y="494633"/>
                  </a:cubicBezTo>
                  <a:cubicBezTo>
                    <a:pt x="2211" y="494633"/>
                    <a:pt x="2211" y="494633"/>
                    <a:pt x="2202" y="494633"/>
                  </a:cubicBezTo>
                  <a:close/>
                </a:path>
              </a:pathLst>
            </a:custGeom>
            <a:solidFill>
              <a:srgbClr val="1861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4" name="ïṥľïdê"/>
            <p:cNvSpPr/>
            <p:nvPr/>
          </p:nvSpPr>
          <p:spPr>
            <a:xfrm>
              <a:off x="8029970" y="3603022"/>
              <a:ext cx="907263" cy="1101331"/>
            </a:xfrm>
            <a:custGeom>
              <a:avLst/>
              <a:gdLst>
                <a:gd name="connsiteX0" fmla="*/ 373273 w 375620"/>
                <a:gd name="connsiteY0" fmla="*/ 455777 h 455967"/>
                <a:gd name="connsiteX1" fmla="*/ 370892 w 375620"/>
                <a:gd name="connsiteY1" fmla="*/ 453872 h 455967"/>
                <a:gd name="connsiteX2" fmla="*/ 222683 w 375620"/>
                <a:gd name="connsiteY2" fmla="*/ 124021 h 455967"/>
                <a:gd name="connsiteX3" fmla="*/ 18943 w 375620"/>
                <a:gd name="connsiteY3" fmla="*/ 5816 h 455967"/>
                <a:gd name="connsiteX4" fmla="*/ 4846 w 375620"/>
                <a:gd name="connsiteY4" fmla="*/ 11245 h 455967"/>
                <a:gd name="connsiteX5" fmla="*/ 3799 w 375620"/>
                <a:gd name="connsiteY5" fmla="*/ 13912 h 455967"/>
                <a:gd name="connsiteX6" fmla="*/ 560 w 375620"/>
                <a:gd name="connsiteY6" fmla="*/ 13150 h 455967"/>
                <a:gd name="connsiteX7" fmla="*/ 2846 w 375620"/>
                <a:gd name="connsiteY7" fmla="*/ 6673 h 455967"/>
                <a:gd name="connsiteX8" fmla="*/ 226207 w 375620"/>
                <a:gd name="connsiteY8" fmla="*/ 120973 h 455967"/>
                <a:gd name="connsiteX9" fmla="*/ 375559 w 375620"/>
                <a:gd name="connsiteY9" fmla="*/ 453110 h 455967"/>
                <a:gd name="connsiteX10" fmla="*/ 373769 w 375620"/>
                <a:gd name="connsiteY10" fmla="*/ 455967 h 455967"/>
                <a:gd name="connsiteX11" fmla="*/ 373750 w 375620"/>
                <a:gd name="connsiteY11" fmla="*/ 455967 h 455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5620" h="455967">
                  <a:moveTo>
                    <a:pt x="373273" y="455777"/>
                  </a:moveTo>
                  <a:cubicBezTo>
                    <a:pt x="372140" y="455767"/>
                    <a:pt x="371159" y="454977"/>
                    <a:pt x="370892" y="453872"/>
                  </a:cubicBezTo>
                  <a:cubicBezTo>
                    <a:pt x="344508" y="314712"/>
                    <a:pt x="276309" y="182600"/>
                    <a:pt x="222683" y="124021"/>
                  </a:cubicBezTo>
                  <a:cubicBezTo>
                    <a:pt x="110574" y="1529"/>
                    <a:pt x="38374" y="2577"/>
                    <a:pt x="18943" y="5816"/>
                  </a:cubicBezTo>
                  <a:cubicBezTo>
                    <a:pt x="13809" y="6197"/>
                    <a:pt x="8904" y="8083"/>
                    <a:pt x="4846" y="11245"/>
                  </a:cubicBezTo>
                  <a:cubicBezTo>
                    <a:pt x="5170" y="12274"/>
                    <a:pt x="4732" y="13379"/>
                    <a:pt x="3799" y="13912"/>
                  </a:cubicBezTo>
                  <a:cubicBezTo>
                    <a:pt x="2694" y="14579"/>
                    <a:pt x="1255" y="14245"/>
                    <a:pt x="560" y="13150"/>
                  </a:cubicBezTo>
                  <a:cubicBezTo>
                    <a:pt x="84" y="12388"/>
                    <a:pt x="-1154" y="9816"/>
                    <a:pt x="2846" y="6673"/>
                  </a:cubicBezTo>
                  <a:cubicBezTo>
                    <a:pt x="17610" y="-4662"/>
                    <a:pt x="98858" y="-18378"/>
                    <a:pt x="226207" y="120973"/>
                  </a:cubicBezTo>
                  <a:cubicBezTo>
                    <a:pt x="280309" y="180123"/>
                    <a:pt x="348984" y="313188"/>
                    <a:pt x="375559" y="453110"/>
                  </a:cubicBezTo>
                  <a:cubicBezTo>
                    <a:pt x="375855" y="454396"/>
                    <a:pt x="375054" y="455672"/>
                    <a:pt x="373769" y="455967"/>
                  </a:cubicBezTo>
                  <a:cubicBezTo>
                    <a:pt x="373759" y="455967"/>
                    <a:pt x="373759" y="455967"/>
                    <a:pt x="373750" y="455967"/>
                  </a:cubicBezTo>
                  <a:close/>
                </a:path>
              </a:pathLst>
            </a:custGeom>
            <a:solidFill>
              <a:srgbClr val="1861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5" name="îsḻíďê"/>
            <p:cNvSpPr/>
            <p:nvPr/>
          </p:nvSpPr>
          <p:spPr>
            <a:xfrm>
              <a:off x="9040519" y="3958933"/>
              <a:ext cx="1094462" cy="536291"/>
            </a:xfrm>
            <a:custGeom>
              <a:avLst/>
              <a:gdLst>
                <a:gd name="connsiteX0" fmla="*/ 160059 w 453123"/>
                <a:gd name="connsiteY0" fmla="*/ 38486 h 222032"/>
                <a:gd name="connsiteX1" fmla="*/ 452286 w 453123"/>
                <a:gd name="connsiteY1" fmla="*/ 18389 h 222032"/>
                <a:gd name="connsiteX2" fmla="*/ 188348 w 453123"/>
                <a:gd name="connsiteY2" fmla="*/ 140594 h 222032"/>
                <a:gd name="connsiteX3" fmla="*/ 1944 w 453123"/>
                <a:gd name="connsiteY3" fmla="*/ 222033 h 222032"/>
                <a:gd name="connsiteX4" fmla="*/ 160059 w 453123"/>
                <a:gd name="connsiteY4" fmla="*/ 38486 h 222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123" h="222032">
                  <a:moveTo>
                    <a:pt x="160059" y="38486"/>
                  </a:moveTo>
                  <a:cubicBezTo>
                    <a:pt x="264263" y="-7043"/>
                    <a:pt x="445809" y="-10091"/>
                    <a:pt x="452286" y="18389"/>
                  </a:cubicBezTo>
                  <a:cubicBezTo>
                    <a:pt x="460478" y="53821"/>
                    <a:pt x="411138" y="73824"/>
                    <a:pt x="188348" y="140594"/>
                  </a:cubicBezTo>
                  <a:cubicBezTo>
                    <a:pt x="27757" y="188695"/>
                    <a:pt x="1944" y="222033"/>
                    <a:pt x="1944" y="222033"/>
                  </a:cubicBezTo>
                  <a:cubicBezTo>
                    <a:pt x="-11391" y="168026"/>
                    <a:pt x="44140" y="87064"/>
                    <a:pt x="160059" y="38486"/>
                  </a:cubicBezTo>
                  <a:close/>
                </a:path>
              </a:pathLst>
            </a:custGeom>
            <a:solidFill>
              <a:srgbClr val="348F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6" name="îš1îde"/>
            <p:cNvSpPr/>
            <p:nvPr/>
          </p:nvSpPr>
          <p:spPr>
            <a:xfrm>
              <a:off x="7799937" y="3831080"/>
              <a:ext cx="1003262" cy="736605"/>
            </a:xfrm>
            <a:custGeom>
              <a:avLst/>
              <a:gdLst>
                <a:gd name="connsiteX0" fmla="*/ 294012 w 415365"/>
                <a:gd name="connsiteY0" fmla="*/ 87419 h 304965"/>
                <a:gd name="connsiteX1" fmla="*/ 13596 w 415365"/>
                <a:gd name="connsiteY1" fmla="*/ 3694 h 304965"/>
                <a:gd name="connsiteX2" fmla="*/ 204096 w 415365"/>
                <a:gd name="connsiteY2" fmla="*/ 223626 h 304965"/>
                <a:gd name="connsiteX3" fmla="*/ 407836 w 415365"/>
                <a:gd name="connsiteY3" fmla="*/ 301065 h 304965"/>
                <a:gd name="connsiteX4" fmla="*/ 294012 w 415365"/>
                <a:gd name="connsiteY4" fmla="*/ 87419 h 304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5365" h="304965">
                  <a:moveTo>
                    <a:pt x="294012" y="87419"/>
                  </a:moveTo>
                  <a:cubicBezTo>
                    <a:pt x="202477" y="20172"/>
                    <a:pt x="38742" y="-11355"/>
                    <a:pt x="13596" y="3694"/>
                  </a:cubicBezTo>
                  <a:cubicBezTo>
                    <a:pt x="-22980" y="25602"/>
                    <a:pt x="5881" y="95420"/>
                    <a:pt x="204096" y="223626"/>
                  </a:cubicBezTo>
                  <a:cubicBezTo>
                    <a:pt x="370308" y="331259"/>
                    <a:pt x="407836" y="301065"/>
                    <a:pt x="407836" y="301065"/>
                  </a:cubicBezTo>
                  <a:cubicBezTo>
                    <a:pt x="432696" y="251630"/>
                    <a:pt x="396311" y="160476"/>
                    <a:pt x="294012" y="87419"/>
                  </a:cubicBezTo>
                  <a:close/>
                </a:path>
              </a:pathLst>
            </a:custGeom>
            <a:solidFill>
              <a:srgbClr val="88D4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7" name="îšļidè"/>
            <p:cNvSpPr/>
            <p:nvPr/>
          </p:nvSpPr>
          <p:spPr>
            <a:xfrm>
              <a:off x="7827600" y="3833534"/>
              <a:ext cx="1131801" cy="1197511"/>
            </a:xfrm>
            <a:custGeom>
              <a:avLst/>
              <a:gdLst>
                <a:gd name="connsiteX0" fmla="*/ 466201 w 468582"/>
                <a:gd name="connsiteY0" fmla="*/ 495788 h 495787"/>
                <a:gd name="connsiteX1" fmla="*/ 463820 w 468582"/>
                <a:gd name="connsiteY1" fmla="*/ 493502 h 495787"/>
                <a:gd name="connsiteX2" fmla="*/ 229219 w 468582"/>
                <a:gd name="connsiteY2" fmla="*/ 125361 h 495787"/>
                <a:gd name="connsiteX3" fmla="*/ 1572 w 468582"/>
                <a:gd name="connsiteY3" fmla="*/ 4679 h 495787"/>
                <a:gd name="connsiteX4" fmla="*/ 143 w 468582"/>
                <a:gd name="connsiteY4" fmla="*/ 1631 h 495787"/>
                <a:gd name="connsiteX5" fmla="*/ 3191 w 468582"/>
                <a:gd name="connsiteY5" fmla="*/ 107 h 495787"/>
                <a:gd name="connsiteX6" fmla="*/ 231791 w 468582"/>
                <a:gd name="connsiteY6" fmla="*/ 121075 h 495787"/>
                <a:gd name="connsiteX7" fmla="*/ 468582 w 468582"/>
                <a:gd name="connsiteY7" fmla="*/ 493026 h 495787"/>
                <a:gd name="connsiteX8" fmla="*/ 466201 w 468582"/>
                <a:gd name="connsiteY8" fmla="*/ 495502 h 495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582" h="495787">
                  <a:moveTo>
                    <a:pt x="466201" y="495788"/>
                  </a:moveTo>
                  <a:cubicBezTo>
                    <a:pt x="464925" y="495788"/>
                    <a:pt x="463868" y="494778"/>
                    <a:pt x="463820" y="493502"/>
                  </a:cubicBezTo>
                  <a:cubicBezTo>
                    <a:pt x="458676" y="322624"/>
                    <a:pt x="333423" y="198989"/>
                    <a:pt x="229219" y="125361"/>
                  </a:cubicBezTo>
                  <a:cubicBezTo>
                    <a:pt x="158658" y="75802"/>
                    <a:pt x="82191" y="35264"/>
                    <a:pt x="1572" y="4679"/>
                  </a:cubicBezTo>
                  <a:cubicBezTo>
                    <a:pt x="333" y="4231"/>
                    <a:pt x="-305" y="2869"/>
                    <a:pt x="143" y="1631"/>
                  </a:cubicBezTo>
                  <a:cubicBezTo>
                    <a:pt x="591" y="393"/>
                    <a:pt x="1934" y="-274"/>
                    <a:pt x="3191" y="107"/>
                  </a:cubicBezTo>
                  <a:cubicBezTo>
                    <a:pt x="84125" y="30768"/>
                    <a:pt x="160915" y="71411"/>
                    <a:pt x="231791" y="121075"/>
                  </a:cubicBezTo>
                  <a:cubicBezTo>
                    <a:pt x="336566" y="195369"/>
                    <a:pt x="463439" y="320242"/>
                    <a:pt x="468582" y="493026"/>
                  </a:cubicBezTo>
                  <a:cubicBezTo>
                    <a:pt x="468582" y="494359"/>
                    <a:pt x="467535" y="495455"/>
                    <a:pt x="466201" y="495502"/>
                  </a:cubicBezTo>
                  <a:close/>
                </a:path>
              </a:pathLst>
            </a:custGeom>
            <a:solidFill>
              <a:srgbClr val="1861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8" name="ïşļíďé"/>
            <p:cNvSpPr/>
            <p:nvPr/>
          </p:nvSpPr>
          <p:spPr>
            <a:xfrm>
              <a:off x="8948339" y="3993627"/>
              <a:ext cx="1189929" cy="792629"/>
            </a:xfrm>
            <a:custGeom>
              <a:avLst/>
              <a:gdLst>
                <a:gd name="connsiteX0" fmla="*/ 2199 w 492648"/>
                <a:gd name="connsiteY0" fmla="*/ 328161 h 328160"/>
                <a:gd name="connsiteX1" fmla="*/ 2199 w 492648"/>
                <a:gd name="connsiteY1" fmla="*/ 328161 h 328160"/>
                <a:gd name="connsiteX2" fmla="*/ 8 w 492648"/>
                <a:gd name="connsiteY2" fmla="*/ 325608 h 328160"/>
                <a:gd name="connsiteX3" fmla="*/ 8 w 492648"/>
                <a:gd name="connsiteY3" fmla="*/ 325589 h 328160"/>
                <a:gd name="connsiteX4" fmla="*/ 228608 w 492648"/>
                <a:gd name="connsiteY4" fmla="*/ 50888 h 328160"/>
                <a:gd name="connsiteX5" fmla="*/ 491879 w 492648"/>
                <a:gd name="connsiteY5" fmla="*/ 2120 h 328160"/>
                <a:gd name="connsiteX6" fmla="*/ 492126 w 492648"/>
                <a:gd name="connsiteY6" fmla="*/ 5206 h 328160"/>
                <a:gd name="connsiteX7" fmla="*/ 491879 w 492648"/>
                <a:gd name="connsiteY7" fmla="*/ 5454 h 328160"/>
                <a:gd name="connsiteX8" fmla="*/ 488640 w 492648"/>
                <a:gd name="connsiteY8" fmla="*/ 5454 h 328160"/>
                <a:gd name="connsiteX9" fmla="*/ 171458 w 492648"/>
                <a:gd name="connsiteY9" fmla="*/ 82987 h 328160"/>
                <a:gd name="connsiteX10" fmla="*/ 4294 w 492648"/>
                <a:gd name="connsiteY10" fmla="*/ 325684 h 328160"/>
                <a:gd name="connsiteX11" fmla="*/ 2199 w 492648"/>
                <a:gd name="connsiteY11" fmla="*/ 328161 h 32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2648" h="328160">
                  <a:moveTo>
                    <a:pt x="2199" y="328161"/>
                  </a:moveTo>
                  <a:lnTo>
                    <a:pt x="2199" y="328161"/>
                  </a:lnTo>
                  <a:cubicBezTo>
                    <a:pt x="884" y="328056"/>
                    <a:pt x="-97" y="326913"/>
                    <a:pt x="8" y="325608"/>
                  </a:cubicBezTo>
                  <a:cubicBezTo>
                    <a:pt x="8" y="325598"/>
                    <a:pt x="8" y="325598"/>
                    <a:pt x="8" y="325589"/>
                  </a:cubicBezTo>
                  <a:cubicBezTo>
                    <a:pt x="11342" y="170712"/>
                    <a:pt x="130691" y="90702"/>
                    <a:pt x="228608" y="50888"/>
                  </a:cubicBezTo>
                  <a:cubicBezTo>
                    <a:pt x="351099" y="1167"/>
                    <a:pt x="484925" y="-4167"/>
                    <a:pt x="491879" y="2120"/>
                  </a:cubicBezTo>
                  <a:cubicBezTo>
                    <a:pt x="492803" y="2901"/>
                    <a:pt x="492908" y="4291"/>
                    <a:pt x="492126" y="5206"/>
                  </a:cubicBezTo>
                  <a:cubicBezTo>
                    <a:pt x="492050" y="5292"/>
                    <a:pt x="491965" y="5377"/>
                    <a:pt x="491879" y="5454"/>
                  </a:cubicBezTo>
                  <a:cubicBezTo>
                    <a:pt x="490964" y="6301"/>
                    <a:pt x="489555" y="6301"/>
                    <a:pt x="488640" y="5454"/>
                  </a:cubicBezTo>
                  <a:cubicBezTo>
                    <a:pt x="479973" y="1263"/>
                    <a:pt x="309856" y="5454"/>
                    <a:pt x="171458" y="82987"/>
                  </a:cubicBezTo>
                  <a:cubicBezTo>
                    <a:pt x="68016" y="140708"/>
                    <a:pt x="11819" y="222338"/>
                    <a:pt x="4294" y="325684"/>
                  </a:cubicBezTo>
                  <a:cubicBezTo>
                    <a:pt x="4351" y="326932"/>
                    <a:pt x="3437" y="328008"/>
                    <a:pt x="2199" y="328161"/>
                  </a:cubicBezTo>
                  <a:close/>
                </a:path>
              </a:pathLst>
            </a:custGeom>
            <a:solidFill>
              <a:srgbClr val="1861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9" name="ïSḷïḋe"/>
            <p:cNvSpPr/>
            <p:nvPr/>
          </p:nvSpPr>
          <p:spPr>
            <a:xfrm>
              <a:off x="8497287" y="4635566"/>
              <a:ext cx="797477" cy="819718"/>
            </a:xfrm>
            <a:custGeom>
              <a:avLst/>
              <a:gdLst>
                <a:gd name="connsiteX0" fmla="*/ 324386 w 330167"/>
                <a:gd name="connsiteY0" fmla="*/ 126968 h 339375"/>
                <a:gd name="connsiteX1" fmla="*/ 321338 w 330167"/>
                <a:gd name="connsiteY1" fmla="*/ 149733 h 339375"/>
                <a:gd name="connsiteX2" fmla="*/ 320671 w 330167"/>
                <a:gd name="connsiteY2" fmla="*/ 154591 h 339375"/>
                <a:gd name="connsiteX3" fmla="*/ 316957 w 330167"/>
                <a:gd name="connsiteY3" fmla="*/ 176308 h 339375"/>
                <a:gd name="connsiteX4" fmla="*/ 278190 w 330167"/>
                <a:gd name="connsiteY4" fmla="*/ 339376 h 339375"/>
                <a:gd name="connsiteX5" fmla="*/ 52162 w 330167"/>
                <a:gd name="connsiteY5" fmla="*/ 339376 h 339375"/>
                <a:gd name="connsiteX6" fmla="*/ 1679 w 330167"/>
                <a:gd name="connsiteY6" fmla="*/ 0 h 339375"/>
                <a:gd name="connsiteX7" fmla="*/ 328577 w 330167"/>
                <a:gd name="connsiteY7" fmla="*/ 0 h 339375"/>
                <a:gd name="connsiteX8" fmla="*/ 324386 w 330167"/>
                <a:gd name="connsiteY8" fmla="*/ 126968 h 33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167" h="339375">
                  <a:moveTo>
                    <a:pt x="324386" y="126968"/>
                  </a:moveTo>
                  <a:cubicBezTo>
                    <a:pt x="323529" y="134588"/>
                    <a:pt x="322481" y="142113"/>
                    <a:pt x="321338" y="149733"/>
                  </a:cubicBezTo>
                  <a:cubicBezTo>
                    <a:pt x="321338" y="151352"/>
                    <a:pt x="320862" y="152971"/>
                    <a:pt x="320671" y="154591"/>
                  </a:cubicBezTo>
                  <a:cubicBezTo>
                    <a:pt x="319528" y="161830"/>
                    <a:pt x="318290" y="169069"/>
                    <a:pt x="316957" y="176308"/>
                  </a:cubicBezTo>
                  <a:cubicBezTo>
                    <a:pt x="306851" y="231296"/>
                    <a:pt x="293916" y="285722"/>
                    <a:pt x="278190" y="339376"/>
                  </a:cubicBezTo>
                  <a:lnTo>
                    <a:pt x="52162" y="339376"/>
                  </a:lnTo>
                  <a:cubicBezTo>
                    <a:pt x="21682" y="232315"/>
                    <a:pt x="-7369" y="108871"/>
                    <a:pt x="1679" y="0"/>
                  </a:cubicBezTo>
                  <a:lnTo>
                    <a:pt x="328577" y="0"/>
                  </a:lnTo>
                  <a:cubicBezTo>
                    <a:pt x="331663" y="42348"/>
                    <a:pt x="330254" y="84915"/>
                    <a:pt x="324386" y="126968"/>
                  </a:cubicBezTo>
                  <a:close/>
                </a:path>
              </a:pathLst>
            </a:custGeom>
            <a:solidFill>
              <a:srgbClr val="FAC66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0" name="íŝ1iḋé"/>
            <p:cNvSpPr/>
            <p:nvPr/>
          </p:nvSpPr>
          <p:spPr>
            <a:xfrm>
              <a:off x="8531481" y="5065097"/>
              <a:ext cx="729074" cy="20243"/>
            </a:xfrm>
            <a:custGeom>
              <a:avLst/>
              <a:gdLst>
                <a:gd name="connsiteX0" fmla="*/ 0 w 301847"/>
                <a:gd name="connsiteY0" fmla="*/ 0 h 8381"/>
                <a:gd name="connsiteX1" fmla="*/ 301847 w 301847"/>
                <a:gd name="connsiteY1" fmla="*/ 0 h 8381"/>
                <a:gd name="connsiteX2" fmla="*/ 301847 w 301847"/>
                <a:gd name="connsiteY2" fmla="*/ 8382 h 8381"/>
                <a:gd name="connsiteX3" fmla="*/ 0 w 301847"/>
                <a:gd name="connsiteY3" fmla="*/ 8382 h 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847" h="8381">
                  <a:moveTo>
                    <a:pt x="0" y="0"/>
                  </a:moveTo>
                  <a:lnTo>
                    <a:pt x="301847" y="0"/>
                  </a:lnTo>
                  <a:lnTo>
                    <a:pt x="301847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1" name="íšľíďè"/>
            <p:cNvSpPr/>
            <p:nvPr/>
          </p:nvSpPr>
          <p:spPr>
            <a:xfrm>
              <a:off x="8503185" y="4859189"/>
              <a:ext cx="791881" cy="20243"/>
            </a:xfrm>
            <a:custGeom>
              <a:avLst/>
              <a:gdLst>
                <a:gd name="connsiteX0" fmla="*/ 0 w 327850"/>
                <a:gd name="connsiteY0" fmla="*/ 0 h 8381"/>
                <a:gd name="connsiteX1" fmla="*/ 327851 w 327850"/>
                <a:gd name="connsiteY1" fmla="*/ 0 h 8381"/>
                <a:gd name="connsiteX2" fmla="*/ 327851 w 327850"/>
                <a:gd name="connsiteY2" fmla="*/ 8382 h 8381"/>
                <a:gd name="connsiteX3" fmla="*/ 0 w 327850"/>
                <a:gd name="connsiteY3" fmla="*/ 8382 h 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7850" h="8381">
                  <a:moveTo>
                    <a:pt x="0" y="0"/>
                  </a:moveTo>
                  <a:lnTo>
                    <a:pt x="327851" y="0"/>
                  </a:lnTo>
                  <a:lnTo>
                    <a:pt x="327851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2" name="íṩļíḑê"/>
            <p:cNvSpPr/>
            <p:nvPr/>
          </p:nvSpPr>
          <p:spPr>
            <a:xfrm>
              <a:off x="5488650" y="5394088"/>
              <a:ext cx="1077390" cy="59126"/>
            </a:xfrm>
            <a:custGeom>
              <a:avLst/>
              <a:gdLst>
                <a:gd name="connsiteX0" fmla="*/ 24479 w 446055"/>
                <a:gd name="connsiteY0" fmla="*/ 0 h 24479"/>
                <a:gd name="connsiteX1" fmla="*/ 446056 w 446055"/>
                <a:gd name="connsiteY1" fmla="*/ 0 h 24479"/>
                <a:gd name="connsiteX2" fmla="*/ 446056 w 446055"/>
                <a:gd name="connsiteY2" fmla="*/ 24479 h 24479"/>
                <a:gd name="connsiteX3" fmla="*/ 0 w 446055"/>
                <a:gd name="connsiteY3" fmla="*/ 24479 h 24479"/>
                <a:gd name="connsiteX4" fmla="*/ 24479 w 446055"/>
                <a:gd name="connsiteY4" fmla="*/ 0 h 2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055" h="24479">
                  <a:moveTo>
                    <a:pt x="24479" y="0"/>
                  </a:moveTo>
                  <a:lnTo>
                    <a:pt x="446056" y="0"/>
                  </a:lnTo>
                  <a:lnTo>
                    <a:pt x="446056" y="24479"/>
                  </a:lnTo>
                  <a:lnTo>
                    <a:pt x="0" y="24479"/>
                  </a:lnTo>
                  <a:cubicBezTo>
                    <a:pt x="0" y="10963"/>
                    <a:pt x="10963" y="0"/>
                    <a:pt x="24479" y="0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3" name="íŝļide"/>
            <p:cNvSpPr/>
            <p:nvPr/>
          </p:nvSpPr>
          <p:spPr>
            <a:xfrm>
              <a:off x="6368646" y="4327968"/>
              <a:ext cx="2151323" cy="1126164"/>
            </a:xfrm>
            <a:custGeom>
              <a:avLst/>
              <a:gdLst>
                <a:gd name="connsiteX0" fmla="*/ 864108 w 890679"/>
                <a:gd name="connsiteY0" fmla="*/ 0 h 466248"/>
                <a:gd name="connsiteX1" fmla="*/ 258604 w 890679"/>
                <a:gd name="connsiteY1" fmla="*/ 0 h 466248"/>
                <a:gd name="connsiteX2" fmla="*/ 217075 w 890679"/>
                <a:gd name="connsiteY2" fmla="*/ 25813 h 466248"/>
                <a:gd name="connsiteX3" fmla="*/ 0 w 890679"/>
                <a:gd name="connsiteY3" fmla="*/ 466249 h 466248"/>
                <a:gd name="connsiteX4" fmla="*/ 677513 w 890679"/>
                <a:gd name="connsiteY4" fmla="*/ 466249 h 466248"/>
                <a:gd name="connsiteX5" fmla="*/ 888206 w 890679"/>
                <a:gd name="connsiteY5" fmla="*/ 38100 h 466248"/>
                <a:gd name="connsiteX6" fmla="*/ 875052 w 890679"/>
                <a:gd name="connsiteY6" fmla="*/ 2467 h 466248"/>
                <a:gd name="connsiteX7" fmla="*/ 864108 w 890679"/>
                <a:gd name="connsiteY7" fmla="*/ 0 h 466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0679" h="466248">
                  <a:moveTo>
                    <a:pt x="864108" y="0"/>
                  </a:moveTo>
                  <a:lnTo>
                    <a:pt x="258604" y="0"/>
                  </a:lnTo>
                  <a:cubicBezTo>
                    <a:pt x="240973" y="-10"/>
                    <a:pt x="224876" y="10001"/>
                    <a:pt x="217075" y="25813"/>
                  </a:cubicBezTo>
                  <a:lnTo>
                    <a:pt x="0" y="466249"/>
                  </a:lnTo>
                  <a:lnTo>
                    <a:pt x="677513" y="466249"/>
                  </a:lnTo>
                  <a:lnTo>
                    <a:pt x="888206" y="38100"/>
                  </a:lnTo>
                  <a:cubicBezTo>
                    <a:pt x="894416" y="24632"/>
                    <a:pt x="888530" y="8668"/>
                    <a:pt x="875052" y="2467"/>
                  </a:cubicBezTo>
                  <a:cubicBezTo>
                    <a:pt x="871614" y="886"/>
                    <a:pt x="867889" y="38"/>
                    <a:pt x="864108" y="0"/>
                  </a:cubicBezTo>
                  <a:close/>
                </a:path>
              </a:pathLst>
            </a:custGeom>
            <a:solidFill>
              <a:srgbClr val="2B10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4" name="í$líḑê"/>
            <p:cNvSpPr/>
            <p:nvPr/>
          </p:nvSpPr>
          <p:spPr>
            <a:xfrm>
              <a:off x="6420640" y="4327968"/>
              <a:ext cx="2151323" cy="1126164"/>
            </a:xfrm>
            <a:custGeom>
              <a:avLst/>
              <a:gdLst>
                <a:gd name="connsiteX0" fmla="*/ 864108 w 890679"/>
                <a:gd name="connsiteY0" fmla="*/ 0 h 466248"/>
                <a:gd name="connsiteX1" fmla="*/ 258604 w 890679"/>
                <a:gd name="connsiteY1" fmla="*/ 0 h 466248"/>
                <a:gd name="connsiteX2" fmla="*/ 217170 w 890679"/>
                <a:gd name="connsiteY2" fmla="*/ 25813 h 466248"/>
                <a:gd name="connsiteX3" fmla="*/ 0 w 890679"/>
                <a:gd name="connsiteY3" fmla="*/ 466249 h 466248"/>
                <a:gd name="connsiteX4" fmla="*/ 677513 w 890679"/>
                <a:gd name="connsiteY4" fmla="*/ 466249 h 466248"/>
                <a:gd name="connsiteX5" fmla="*/ 888206 w 890679"/>
                <a:gd name="connsiteY5" fmla="*/ 38100 h 466248"/>
                <a:gd name="connsiteX6" fmla="*/ 875052 w 890679"/>
                <a:gd name="connsiteY6" fmla="*/ 2467 h 466248"/>
                <a:gd name="connsiteX7" fmla="*/ 864108 w 890679"/>
                <a:gd name="connsiteY7" fmla="*/ 0 h 466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0679" h="466248">
                  <a:moveTo>
                    <a:pt x="864108" y="0"/>
                  </a:moveTo>
                  <a:lnTo>
                    <a:pt x="258604" y="0"/>
                  </a:lnTo>
                  <a:cubicBezTo>
                    <a:pt x="240992" y="-10"/>
                    <a:pt x="224914" y="10001"/>
                    <a:pt x="217170" y="25813"/>
                  </a:cubicBezTo>
                  <a:lnTo>
                    <a:pt x="0" y="466249"/>
                  </a:lnTo>
                  <a:lnTo>
                    <a:pt x="677513" y="466249"/>
                  </a:lnTo>
                  <a:lnTo>
                    <a:pt x="888206" y="38100"/>
                  </a:lnTo>
                  <a:cubicBezTo>
                    <a:pt x="894417" y="24632"/>
                    <a:pt x="888530" y="8668"/>
                    <a:pt x="875052" y="2467"/>
                  </a:cubicBezTo>
                  <a:cubicBezTo>
                    <a:pt x="871614" y="886"/>
                    <a:pt x="867889" y="38"/>
                    <a:pt x="864108" y="0"/>
                  </a:cubicBezTo>
                  <a:close/>
                </a:path>
              </a:pathLst>
            </a:custGeom>
            <a:solidFill>
              <a:srgbClr val="626C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5" name="iṣļïḋè"/>
            <p:cNvSpPr/>
            <p:nvPr/>
          </p:nvSpPr>
          <p:spPr>
            <a:xfrm>
              <a:off x="7415291" y="4779025"/>
              <a:ext cx="223458" cy="206225"/>
            </a:xfrm>
            <a:custGeom>
              <a:avLst/>
              <a:gdLst>
                <a:gd name="connsiteX0" fmla="*/ 68546 w 92515"/>
                <a:gd name="connsiteY0" fmla="*/ 74908 h 85380"/>
                <a:gd name="connsiteX1" fmla="*/ 5777 w 92515"/>
                <a:gd name="connsiteY1" fmla="*/ 70717 h 85380"/>
                <a:gd name="connsiteX2" fmla="*/ 23969 w 92515"/>
                <a:gd name="connsiteY2" fmla="*/ 10519 h 85380"/>
                <a:gd name="connsiteX3" fmla="*/ 86739 w 92515"/>
                <a:gd name="connsiteY3" fmla="*/ 14615 h 85380"/>
                <a:gd name="connsiteX4" fmla="*/ 68546 w 92515"/>
                <a:gd name="connsiteY4" fmla="*/ 74908 h 85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515" h="85380">
                  <a:moveTo>
                    <a:pt x="68546" y="74908"/>
                  </a:moveTo>
                  <a:cubicBezTo>
                    <a:pt x="46258" y="90339"/>
                    <a:pt x="18159" y="88529"/>
                    <a:pt x="5777" y="70717"/>
                  </a:cubicBezTo>
                  <a:cubicBezTo>
                    <a:pt x="-6606" y="52906"/>
                    <a:pt x="1586" y="26045"/>
                    <a:pt x="23969" y="10519"/>
                  </a:cubicBezTo>
                  <a:cubicBezTo>
                    <a:pt x="46353" y="-5006"/>
                    <a:pt x="74357" y="-3101"/>
                    <a:pt x="86739" y="14615"/>
                  </a:cubicBezTo>
                  <a:cubicBezTo>
                    <a:pt x="99122" y="32332"/>
                    <a:pt x="90930" y="59383"/>
                    <a:pt x="68546" y="749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6" name="iṩļïḓe"/>
            <p:cNvSpPr/>
            <p:nvPr/>
          </p:nvSpPr>
          <p:spPr>
            <a:xfrm>
              <a:off x="6577315" y="4782578"/>
              <a:ext cx="415725" cy="72239"/>
            </a:xfrm>
            <a:custGeom>
              <a:avLst/>
              <a:gdLst>
                <a:gd name="connsiteX0" fmla="*/ 172117 w 172116"/>
                <a:gd name="connsiteY0" fmla="*/ 29908 h 29908"/>
                <a:gd name="connsiteX1" fmla="*/ 0 w 172116"/>
                <a:gd name="connsiteY1" fmla="*/ 29908 h 29908"/>
                <a:gd name="connsiteX2" fmla="*/ 8001 w 172116"/>
                <a:gd name="connsiteY2" fmla="*/ 0 h 29908"/>
                <a:gd name="connsiteX3" fmla="*/ 164116 w 172116"/>
                <a:gd name="connsiteY3" fmla="*/ 0 h 29908"/>
                <a:gd name="connsiteX4" fmla="*/ 172117 w 172116"/>
                <a:gd name="connsiteY4" fmla="*/ 29908 h 29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16" h="29908">
                  <a:moveTo>
                    <a:pt x="172117" y="29908"/>
                  </a:moveTo>
                  <a:lnTo>
                    <a:pt x="0" y="29908"/>
                  </a:lnTo>
                  <a:lnTo>
                    <a:pt x="8001" y="0"/>
                  </a:lnTo>
                  <a:lnTo>
                    <a:pt x="164116" y="0"/>
                  </a:lnTo>
                  <a:lnTo>
                    <a:pt x="172117" y="29908"/>
                  </a:lnTo>
                  <a:close/>
                </a:path>
              </a:pathLst>
            </a:custGeom>
            <a:solidFill>
              <a:srgbClr val="87B8C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7" name="iŝḻidè"/>
            <p:cNvSpPr/>
            <p:nvPr/>
          </p:nvSpPr>
          <p:spPr>
            <a:xfrm>
              <a:off x="6577315" y="4842854"/>
              <a:ext cx="415725" cy="610360"/>
            </a:xfrm>
            <a:custGeom>
              <a:avLst/>
              <a:gdLst>
                <a:gd name="connsiteX0" fmla="*/ 172117 w 172116"/>
                <a:gd name="connsiteY0" fmla="*/ 0 h 252698"/>
                <a:gd name="connsiteX1" fmla="*/ 167830 w 172116"/>
                <a:gd name="connsiteY1" fmla="*/ 65341 h 252698"/>
                <a:gd name="connsiteX2" fmla="*/ 159829 w 172116"/>
                <a:gd name="connsiteY2" fmla="*/ 187262 h 252698"/>
                <a:gd name="connsiteX3" fmla="*/ 155543 w 172116"/>
                <a:gd name="connsiteY3" fmla="*/ 252698 h 252698"/>
                <a:gd name="connsiteX4" fmla="*/ 16574 w 172116"/>
                <a:gd name="connsiteY4" fmla="*/ 252698 h 252698"/>
                <a:gd name="connsiteX5" fmla="*/ 12287 w 172116"/>
                <a:gd name="connsiteY5" fmla="*/ 187262 h 252698"/>
                <a:gd name="connsiteX6" fmla="*/ 4286 w 172116"/>
                <a:gd name="connsiteY6" fmla="*/ 65341 h 252698"/>
                <a:gd name="connsiteX7" fmla="*/ 0 w 172116"/>
                <a:gd name="connsiteY7" fmla="*/ 0 h 252698"/>
                <a:gd name="connsiteX8" fmla="*/ 172117 w 172116"/>
                <a:gd name="connsiteY8" fmla="*/ 0 h 252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2116" h="252698">
                  <a:moveTo>
                    <a:pt x="172117" y="0"/>
                  </a:moveTo>
                  <a:lnTo>
                    <a:pt x="167830" y="65341"/>
                  </a:lnTo>
                  <a:lnTo>
                    <a:pt x="159829" y="187262"/>
                  </a:lnTo>
                  <a:lnTo>
                    <a:pt x="155543" y="252698"/>
                  </a:lnTo>
                  <a:lnTo>
                    <a:pt x="16574" y="252698"/>
                  </a:lnTo>
                  <a:lnTo>
                    <a:pt x="12287" y="187262"/>
                  </a:lnTo>
                  <a:lnTo>
                    <a:pt x="4286" y="65341"/>
                  </a:lnTo>
                  <a:lnTo>
                    <a:pt x="0" y="0"/>
                  </a:lnTo>
                  <a:lnTo>
                    <a:pt x="172117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8" name="ïṣľïḍé"/>
            <p:cNvSpPr/>
            <p:nvPr/>
          </p:nvSpPr>
          <p:spPr>
            <a:xfrm>
              <a:off x="6537974" y="4811794"/>
              <a:ext cx="494408" cy="61887"/>
            </a:xfrm>
            <a:custGeom>
              <a:avLst/>
              <a:gdLst>
                <a:gd name="connsiteX0" fmla="*/ 204692 w 204692"/>
                <a:gd name="connsiteY0" fmla="*/ 25622 h 25622"/>
                <a:gd name="connsiteX1" fmla="*/ 0 w 204692"/>
                <a:gd name="connsiteY1" fmla="*/ 25622 h 25622"/>
                <a:gd name="connsiteX2" fmla="*/ 9430 w 204692"/>
                <a:gd name="connsiteY2" fmla="*/ 0 h 25622"/>
                <a:gd name="connsiteX3" fmla="*/ 195263 w 204692"/>
                <a:gd name="connsiteY3" fmla="*/ 0 h 25622"/>
                <a:gd name="connsiteX4" fmla="*/ 204692 w 204692"/>
                <a:gd name="connsiteY4" fmla="*/ 25622 h 2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692" h="25622">
                  <a:moveTo>
                    <a:pt x="204692" y="25622"/>
                  </a:moveTo>
                  <a:lnTo>
                    <a:pt x="0" y="25622"/>
                  </a:lnTo>
                  <a:lnTo>
                    <a:pt x="9430" y="0"/>
                  </a:lnTo>
                  <a:lnTo>
                    <a:pt x="195263" y="0"/>
                  </a:lnTo>
                  <a:lnTo>
                    <a:pt x="204692" y="25622"/>
                  </a:lnTo>
                  <a:close/>
                </a:path>
              </a:pathLst>
            </a:custGeom>
            <a:solidFill>
              <a:srgbClr val="A1D4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9" name="îṡļiḓe"/>
            <p:cNvSpPr/>
            <p:nvPr/>
          </p:nvSpPr>
          <p:spPr>
            <a:xfrm>
              <a:off x="6587668" y="5000677"/>
              <a:ext cx="395020" cy="294483"/>
            </a:xfrm>
            <a:custGeom>
              <a:avLst/>
              <a:gdLst>
                <a:gd name="connsiteX0" fmla="*/ 163544 w 163544"/>
                <a:gd name="connsiteY0" fmla="*/ 0 h 121920"/>
                <a:gd name="connsiteX1" fmla="*/ 155543 w 163544"/>
                <a:gd name="connsiteY1" fmla="*/ 121920 h 121920"/>
                <a:gd name="connsiteX2" fmla="*/ 8001 w 163544"/>
                <a:gd name="connsiteY2" fmla="*/ 121920 h 121920"/>
                <a:gd name="connsiteX3" fmla="*/ 0 w 163544"/>
                <a:gd name="connsiteY3" fmla="*/ 0 h 121920"/>
                <a:gd name="connsiteX4" fmla="*/ 163544 w 163544"/>
                <a:gd name="connsiteY4" fmla="*/ 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44" h="121920">
                  <a:moveTo>
                    <a:pt x="163544" y="0"/>
                  </a:moveTo>
                  <a:lnTo>
                    <a:pt x="155543" y="121920"/>
                  </a:lnTo>
                  <a:lnTo>
                    <a:pt x="8001" y="121920"/>
                  </a:lnTo>
                  <a:lnTo>
                    <a:pt x="0" y="0"/>
                  </a:lnTo>
                  <a:lnTo>
                    <a:pt x="163544" y="0"/>
                  </a:lnTo>
                  <a:close/>
                </a:path>
              </a:pathLst>
            </a:custGeom>
            <a:solidFill>
              <a:srgbClr val="F794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1" name="loop-arrows_64810"/>
          <p:cNvSpPr/>
          <p:nvPr/>
        </p:nvSpPr>
        <p:spPr>
          <a:xfrm>
            <a:off x="11422063" y="4331969"/>
            <a:ext cx="493974" cy="516253"/>
          </a:xfrm>
          <a:custGeom>
            <a:avLst/>
            <a:gdLst>
              <a:gd name="connsiteX0" fmla="*/ 369334 w 584055"/>
              <a:gd name="connsiteY0" fmla="*/ 501332 h 608398"/>
              <a:gd name="connsiteX1" fmla="*/ 277162 w 584055"/>
              <a:gd name="connsiteY1" fmla="*/ 557711 h 608398"/>
              <a:gd name="connsiteX2" fmla="*/ 364610 w 584055"/>
              <a:gd name="connsiteY2" fmla="*/ 582103 h 608398"/>
              <a:gd name="connsiteX3" fmla="*/ 350554 w 584055"/>
              <a:gd name="connsiteY3" fmla="*/ 561393 h 608398"/>
              <a:gd name="connsiteX4" fmla="*/ 342143 w 584055"/>
              <a:gd name="connsiteY4" fmla="*/ 546435 h 608398"/>
              <a:gd name="connsiteX5" fmla="*/ 345830 w 584055"/>
              <a:gd name="connsiteY5" fmla="*/ 541718 h 608398"/>
              <a:gd name="connsiteX6" fmla="*/ 369334 w 584055"/>
              <a:gd name="connsiteY6" fmla="*/ 501332 h 608398"/>
              <a:gd name="connsiteX7" fmla="*/ 418185 w 584055"/>
              <a:gd name="connsiteY7" fmla="*/ 52604 h 608398"/>
              <a:gd name="connsiteX8" fmla="*/ 558286 w 584055"/>
              <a:gd name="connsiteY8" fmla="*/ 148333 h 608398"/>
              <a:gd name="connsiteX9" fmla="*/ 578103 w 584055"/>
              <a:gd name="connsiteY9" fmla="*/ 338985 h 608398"/>
              <a:gd name="connsiteX10" fmla="*/ 375901 w 584055"/>
              <a:gd name="connsiteY10" fmla="*/ 560472 h 608398"/>
              <a:gd name="connsiteX11" fmla="*/ 399405 w 584055"/>
              <a:gd name="connsiteY11" fmla="*/ 590503 h 608398"/>
              <a:gd name="connsiteX12" fmla="*/ 391916 w 584055"/>
              <a:gd name="connsiteY12" fmla="*/ 608337 h 608398"/>
              <a:gd name="connsiteX13" fmla="*/ 250893 w 584055"/>
              <a:gd name="connsiteY13" fmla="*/ 572669 h 608398"/>
              <a:gd name="connsiteX14" fmla="*/ 246169 w 584055"/>
              <a:gd name="connsiteY14" fmla="*/ 553914 h 608398"/>
              <a:gd name="connsiteX15" fmla="*/ 381547 w 584055"/>
              <a:gd name="connsiteY15" fmla="*/ 471302 h 608398"/>
              <a:gd name="connsiteX16" fmla="*/ 397561 w 584055"/>
              <a:gd name="connsiteY16" fmla="*/ 483498 h 608398"/>
              <a:gd name="connsiteX17" fmla="*/ 371292 w 584055"/>
              <a:gd name="connsiteY17" fmla="*/ 542638 h 608398"/>
              <a:gd name="connsiteX18" fmla="*/ 556443 w 584055"/>
              <a:gd name="connsiteY18" fmla="*/ 334267 h 608398"/>
              <a:gd name="connsiteX19" fmla="*/ 538584 w 584055"/>
              <a:gd name="connsiteY19" fmla="*/ 159609 h 608398"/>
              <a:gd name="connsiteX20" fmla="*/ 415420 w 584055"/>
              <a:gd name="connsiteY20" fmla="*/ 71359 h 608398"/>
              <a:gd name="connsiteX21" fmla="*/ 418185 w 584055"/>
              <a:gd name="connsiteY21" fmla="*/ 52604 h 608398"/>
              <a:gd name="connsiteX22" fmla="*/ 220793 w 584055"/>
              <a:gd name="connsiteY22" fmla="*/ 29130 h 608398"/>
              <a:gd name="connsiteX23" fmla="*/ 223559 w 584055"/>
              <a:gd name="connsiteY23" fmla="*/ 53524 h 608398"/>
              <a:gd name="connsiteX24" fmla="*/ 231164 w 584055"/>
              <a:gd name="connsiteY24" fmla="*/ 55365 h 608398"/>
              <a:gd name="connsiteX25" fmla="*/ 235772 w 584055"/>
              <a:gd name="connsiteY25" fmla="*/ 65720 h 608398"/>
              <a:gd name="connsiteX26" fmla="*/ 237731 w 584055"/>
              <a:gd name="connsiteY26" fmla="*/ 78837 h 608398"/>
              <a:gd name="connsiteX27" fmla="*/ 211345 w 584055"/>
              <a:gd name="connsiteY27" fmla="*/ 96672 h 608398"/>
              <a:gd name="connsiteX28" fmla="*/ 315737 w 584055"/>
              <a:gd name="connsiteY28" fmla="*/ 76076 h 608398"/>
              <a:gd name="connsiteX29" fmla="*/ 220793 w 584055"/>
              <a:gd name="connsiteY29" fmla="*/ 29130 h 608398"/>
              <a:gd name="connsiteX30" fmla="*/ 214226 w 584055"/>
              <a:gd name="connsiteY30" fmla="*/ 940 h 608398"/>
              <a:gd name="connsiteX31" fmla="*/ 343967 w 584055"/>
              <a:gd name="connsiteY31" fmla="*/ 69517 h 608398"/>
              <a:gd name="connsiteX32" fmla="*/ 342124 w 584055"/>
              <a:gd name="connsiteY32" fmla="*/ 86432 h 608398"/>
              <a:gd name="connsiteX33" fmla="*/ 185996 w 584055"/>
              <a:gd name="connsiteY33" fmla="*/ 112666 h 608398"/>
              <a:gd name="connsiteX34" fmla="*/ 181272 w 584055"/>
              <a:gd name="connsiteY34" fmla="*/ 94831 h 608398"/>
              <a:gd name="connsiteX35" fmla="*/ 210423 w 584055"/>
              <a:gd name="connsiteY35" fmla="*/ 74120 h 608398"/>
              <a:gd name="connsiteX36" fmla="*/ 206621 w 584055"/>
              <a:gd name="connsiteY36" fmla="*/ 67561 h 608398"/>
              <a:gd name="connsiteX37" fmla="*/ 22379 w 584055"/>
              <a:gd name="connsiteY37" fmla="*/ 274212 h 608398"/>
              <a:gd name="connsiteX38" fmla="*/ 58098 w 584055"/>
              <a:gd name="connsiteY38" fmla="*/ 449681 h 608398"/>
              <a:gd name="connsiteX39" fmla="*/ 200053 w 584055"/>
              <a:gd name="connsiteY39" fmla="*/ 554847 h 608398"/>
              <a:gd name="connsiteX40" fmla="*/ 198210 w 584055"/>
              <a:gd name="connsiteY40" fmla="*/ 570841 h 608398"/>
              <a:gd name="connsiteX41" fmla="*/ 200053 w 584055"/>
              <a:gd name="connsiteY41" fmla="*/ 46965 h 608398"/>
              <a:gd name="connsiteX42" fmla="*/ 197288 w 584055"/>
              <a:gd name="connsiteY42" fmla="*/ 11296 h 608398"/>
              <a:gd name="connsiteX43" fmla="*/ 214226 w 584055"/>
              <a:gd name="connsiteY43" fmla="*/ 940 h 608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84055" h="608398">
                <a:moveTo>
                  <a:pt x="369334" y="501332"/>
                </a:moveTo>
                <a:cubicBezTo>
                  <a:pt x="336498" y="517325"/>
                  <a:pt x="305390" y="535159"/>
                  <a:pt x="277162" y="557711"/>
                </a:cubicBezTo>
                <a:cubicBezTo>
                  <a:pt x="306311" y="567031"/>
                  <a:pt x="335461" y="575545"/>
                  <a:pt x="364610" y="582103"/>
                </a:cubicBezTo>
                <a:cubicBezTo>
                  <a:pt x="358964" y="575545"/>
                  <a:pt x="354356" y="568066"/>
                  <a:pt x="350554" y="561393"/>
                </a:cubicBezTo>
                <a:cubicBezTo>
                  <a:pt x="343065" y="561393"/>
                  <a:pt x="336498" y="553914"/>
                  <a:pt x="342143" y="546435"/>
                </a:cubicBezTo>
                <a:cubicBezTo>
                  <a:pt x="343065" y="545515"/>
                  <a:pt x="343987" y="543559"/>
                  <a:pt x="345830" y="541718"/>
                </a:cubicBezTo>
                <a:cubicBezTo>
                  <a:pt x="355278" y="528601"/>
                  <a:pt x="362767" y="515484"/>
                  <a:pt x="369334" y="501332"/>
                </a:cubicBezTo>
                <a:close/>
                <a:moveTo>
                  <a:pt x="418185" y="52604"/>
                </a:moveTo>
                <a:cubicBezTo>
                  <a:pt x="476484" y="46966"/>
                  <a:pt x="535704" y="98628"/>
                  <a:pt x="558286" y="148333"/>
                </a:cubicBezTo>
                <a:cubicBezTo>
                  <a:pt x="585592" y="207473"/>
                  <a:pt x="589394" y="276048"/>
                  <a:pt x="578103" y="338985"/>
                </a:cubicBezTo>
                <a:cubicBezTo>
                  <a:pt x="560245" y="438510"/>
                  <a:pt x="492498" y="577386"/>
                  <a:pt x="375901" y="560472"/>
                </a:cubicBezTo>
                <a:cubicBezTo>
                  <a:pt x="384427" y="570828"/>
                  <a:pt x="391916" y="583024"/>
                  <a:pt x="399405" y="590503"/>
                </a:cubicBezTo>
                <a:cubicBezTo>
                  <a:pt x="405050" y="597176"/>
                  <a:pt x="401364" y="609372"/>
                  <a:pt x="391916" y="608337"/>
                </a:cubicBezTo>
                <a:cubicBezTo>
                  <a:pt x="343065" y="602814"/>
                  <a:pt x="296979" y="587741"/>
                  <a:pt x="250893" y="572669"/>
                </a:cubicBezTo>
                <a:cubicBezTo>
                  <a:pt x="243404" y="569907"/>
                  <a:pt x="239602" y="559552"/>
                  <a:pt x="246169" y="553914"/>
                </a:cubicBezTo>
                <a:cubicBezTo>
                  <a:pt x="287531" y="520087"/>
                  <a:pt x="332696" y="492933"/>
                  <a:pt x="381547" y="471302"/>
                </a:cubicBezTo>
                <a:cubicBezTo>
                  <a:pt x="390072" y="467505"/>
                  <a:pt x="400327" y="474178"/>
                  <a:pt x="397561" y="483498"/>
                </a:cubicBezTo>
                <a:cubicBezTo>
                  <a:pt x="392838" y="505129"/>
                  <a:pt x="383505" y="524804"/>
                  <a:pt x="371292" y="542638"/>
                </a:cubicBezTo>
                <a:cubicBezTo>
                  <a:pt x="480286" y="556790"/>
                  <a:pt x="542386" y="427235"/>
                  <a:pt x="556443" y="334267"/>
                </a:cubicBezTo>
                <a:cubicBezTo>
                  <a:pt x="565890" y="276968"/>
                  <a:pt x="564853" y="212190"/>
                  <a:pt x="538584" y="159609"/>
                </a:cubicBezTo>
                <a:cubicBezTo>
                  <a:pt x="510357" y="103230"/>
                  <a:pt x="470838" y="90113"/>
                  <a:pt x="415420" y="71359"/>
                </a:cubicBezTo>
                <a:cubicBezTo>
                  <a:pt x="405050" y="67562"/>
                  <a:pt x="407931" y="53525"/>
                  <a:pt x="418185" y="52604"/>
                </a:cubicBezTo>
                <a:close/>
                <a:moveTo>
                  <a:pt x="220793" y="29130"/>
                </a:moveTo>
                <a:cubicBezTo>
                  <a:pt x="220793" y="37530"/>
                  <a:pt x="221715" y="46044"/>
                  <a:pt x="223559" y="53524"/>
                </a:cubicBezTo>
                <a:cubicBezTo>
                  <a:pt x="226439" y="53524"/>
                  <a:pt x="228283" y="54444"/>
                  <a:pt x="231164" y="55365"/>
                </a:cubicBezTo>
                <a:cubicBezTo>
                  <a:pt x="235772" y="57321"/>
                  <a:pt x="236810" y="61923"/>
                  <a:pt x="235772" y="65720"/>
                </a:cubicBezTo>
                <a:cubicBezTo>
                  <a:pt x="241418" y="66641"/>
                  <a:pt x="244299" y="75155"/>
                  <a:pt x="237731" y="78837"/>
                </a:cubicBezTo>
                <a:cubicBezTo>
                  <a:pt x="228283" y="84475"/>
                  <a:pt x="219872" y="90114"/>
                  <a:pt x="211345" y="96672"/>
                </a:cubicBezTo>
                <a:cubicBezTo>
                  <a:pt x="247064" y="100469"/>
                  <a:pt x="282784" y="90114"/>
                  <a:pt x="315737" y="76076"/>
                </a:cubicBezTo>
                <a:cubicBezTo>
                  <a:pt x="286586" y="55365"/>
                  <a:pt x="252710" y="43168"/>
                  <a:pt x="220793" y="29130"/>
                </a:cubicBezTo>
                <a:close/>
                <a:moveTo>
                  <a:pt x="214226" y="940"/>
                </a:moveTo>
                <a:cubicBezTo>
                  <a:pt x="258356" y="22572"/>
                  <a:pt x="305367" y="38450"/>
                  <a:pt x="343967" y="69517"/>
                </a:cubicBezTo>
                <a:cubicBezTo>
                  <a:pt x="349613" y="74120"/>
                  <a:pt x="347654" y="84475"/>
                  <a:pt x="342124" y="86432"/>
                </a:cubicBezTo>
                <a:cubicBezTo>
                  <a:pt x="294075" y="108869"/>
                  <a:pt x="239575" y="127739"/>
                  <a:pt x="185996" y="112666"/>
                </a:cubicBezTo>
                <a:cubicBezTo>
                  <a:pt x="178507" y="110825"/>
                  <a:pt x="174704" y="100469"/>
                  <a:pt x="181272" y="94831"/>
                </a:cubicBezTo>
                <a:cubicBezTo>
                  <a:pt x="190720" y="87352"/>
                  <a:pt x="200053" y="79758"/>
                  <a:pt x="210423" y="74120"/>
                </a:cubicBezTo>
                <a:cubicBezTo>
                  <a:pt x="208580" y="72279"/>
                  <a:pt x="207658" y="69517"/>
                  <a:pt x="206621" y="67561"/>
                </a:cubicBezTo>
                <a:cubicBezTo>
                  <a:pt x="93818" y="65720"/>
                  <a:pt x="28947" y="162372"/>
                  <a:pt x="22379" y="274212"/>
                </a:cubicBezTo>
                <a:cubicBezTo>
                  <a:pt x="18577" y="334274"/>
                  <a:pt x="28025" y="397098"/>
                  <a:pt x="58098" y="449681"/>
                </a:cubicBezTo>
                <a:cubicBezTo>
                  <a:pt x="91974" y="506982"/>
                  <a:pt x="138985" y="533331"/>
                  <a:pt x="200053" y="554847"/>
                </a:cubicBezTo>
                <a:cubicBezTo>
                  <a:pt x="208580" y="557724"/>
                  <a:pt x="208580" y="571761"/>
                  <a:pt x="198210" y="570841"/>
                </a:cubicBezTo>
                <a:cubicBezTo>
                  <a:pt x="-86622" y="546448"/>
                  <a:pt x="-45257" y="3702"/>
                  <a:pt x="200053" y="46965"/>
                </a:cubicBezTo>
                <a:cubicBezTo>
                  <a:pt x="197288" y="35689"/>
                  <a:pt x="197288" y="23492"/>
                  <a:pt x="197288" y="11296"/>
                </a:cubicBezTo>
                <a:cubicBezTo>
                  <a:pt x="197288" y="1861"/>
                  <a:pt x="206621" y="-1936"/>
                  <a:pt x="214226" y="9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2" name="envelope_223025"/>
          <p:cNvSpPr/>
          <p:nvPr/>
        </p:nvSpPr>
        <p:spPr>
          <a:xfrm>
            <a:off x="10842752" y="3600241"/>
            <a:ext cx="609685" cy="358334"/>
          </a:xfrm>
          <a:custGeom>
            <a:avLst/>
            <a:gdLst>
              <a:gd name="connsiteX0" fmla="*/ 416788 w 607639"/>
              <a:gd name="connsiteY0" fmla="*/ 183438 h 357132"/>
              <a:gd name="connsiteX1" fmla="*/ 421594 w 607639"/>
              <a:gd name="connsiteY1" fmla="*/ 187354 h 357132"/>
              <a:gd name="connsiteX2" fmla="*/ 423285 w 607639"/>
              <a:gd name="connsiteY2" fmla="*/ 204443 h 357132"/>
              <a:gd name="connsiteX3" fmla="*/ 413940 w 607639"/>
              <a:gd name="connsiteY3" fmla="*/ 208804 h 357132"/>
              <a:gd name="connsiteX4" fmla="*/ 406287 w 607639"/>
              <a:gd name="connsiteY4" fmla="*/ 206045 h 357132"/>
              <a:gd name="connsiteX5" fmla="*/ 401393 w 607639"/>
              <a:gd name="connsiteY5" fmla="*/ 202129 h 357132"/>
              <a:gd name="connsiteX6" fmla="*/ 399702 w 607639"/>
              <a:gd name="connsiteY6" fmla="*/ 185129 h 357132"/>
              <a:gd name="connsiteX7" fmla="*/ 416788 w 607639"/>
              <a:gd name="connsiteY7" fmla="*/ 183438 h 357132"/>
              <a:gd name="connsiteX8" fmla="*/ 583430 w 607639"/>
              <a:gd name="connsiteY8" fmla="*/ 35731 h 357132"/>
              <a:gd name="connsiteX9" fmla="*/ 310895 w 607639"/>
              <a:gd name="connsiteY9" fmla="*/ 231540 h 357132"/>
              <a:gd name="connsiteX10" fmla="*/ 303775 w 607639"/>
              <a:gd name="connsiteY10" fmla="*/ 233851 h 357132"/>
              <a:gd name="connsiteX11" fmla="*/ 296743 w 607639"/>
              <a:gd name="connsiteY11" fmla="*/ 231540 h 357132"/>
              <a:gd name="connsiteX12" fmla="*/ 229188 w 607639"/>
              <a:gd name="connsiteY12" fmla="*/ 183010 h 357132"/>
              <a:gd name="connsiteX13" fmla="*/ 45927 w 607639"/>
              <a:gd name="connsiteY13" fmla="*/ 332956 h 357132"/>
              <a:gd name="connsiteX14" fmla="*/ 561623 w 607639"/>
              <a:gd name="connsiteY14" fmla="*/ 332956 h 357132"/>
              <a:gd name="connsiteX15" fmla="*/ 432833 w 607639"/>
              <a:gd name="connsiteY15" fmla="*/ 227452 h 357132"/>
              <a:gd name="connsiteX16" fmla="*/ 431142 w 607639"/>
              <a:gd name="connsiteY16" fmla="*/ 210475 h 357132"/>
              <a:gd name="connsiteX17" fmla="*/ 448142 w 607639"/>
              <a:gd name="connsiteY17" fmla="*/ 208786 h 357132"/>
              <a:gd name="connsiteX18" fmla="*/ 583430 w 607639"/>
              <a:gd name="connsiteY18" fmla="*/ 319534 h 357132"/>
              <a:gd name="connsiteX19" fmla="*/ 24209 w 607639"/>
              <a:gd name="connsiteY19" fmla="*/ 35731 h 357132"/>
              <a:gd name="connsiteX20" fmla="*/ 24209 w 607639"/>
              <a:gd name="connsiteY20" fmla="*/ 319534 h 357132"/>
              <a:gd name="connsiteX21" fmla="*/ 208806 w 607639"/>
              <a:gd name="connsiteY21" fmla="*/ 168433 h 357132"/>
              <a:gd name="connsiteX22" fmla="*/ 50377 w 607639"/>
              <a:gd name="connsiteY22" fmla="*/ 24709 h 357132"/>
              <a:gd name="connsiteX23" fmla="*/ 303775 w 607639"/>
              <a:gd name="connsiteY23" fmla="*/ 206920 h 357132"/>
              <a:gd name="connsiteX24" fmla="*/ 557262 w 607639"/>
              <a:gd name="connsiteY24" fmla="*/ 24709 h 357132"/>
              <a:gd name="connsiteX25" fmla="*/ 12105 w 607639"/>
              <a:gd name="connsiteY25" fmla="*/ 0 h 357132"/>
              <a:gd name="connsiteX26" fmla="*/ 595534 w 607639"/>
              <a:gd name="connsiteY26" fmla="*/ 0 h 357132"/>
              <a:gd name="connsiteX27" fmla="*/ 595267 w 607639"/>
              <a:gd name="connsiteY27" fmla="*/ 533 h 357132"/>
              <a:gd name="connsiteX28" fmla="*/ 595534 w 607639"/>
              <a:gd name="connsiteY28" fmla="*/ 533 h 357132"/>
              <a:gd name="connsiteX29" fmla="*/ 607639 w 607639"/>
              <a:gd name="connsiteY29" fmla="*/ 12621 h 357132"/>
              <a:gd name="connsiteX30" fmla="*/ 607639 w 607639"/>
              <a:gd name="connsiteY30" fmla="*/ 345044 h 357132"/>
              <a:gd name="connsiteX31" fmla="*/ 595534 w 607639"/>
              <a:gd name="connsiteY31" fmla="*/ 357132 h 357132"/>
              <a:gd name="connsiteX32" fmla="*/ 12105 w 607639"/>
              <a:gd name="connsiteY32" fmla="*/ 357132 h 357132"/>
              <a:gd name="connsiteX33" fmla="*/ 0 w 607639"/>
              <a:gd name="connsiteY33" fmla="*/ 345044 h 357132"/>
              <a:gd name="connsiteX34" fmla="*/ 0 w 607639"/>
              <a:gd name="connsiteY34" fmla="*/ 12621 h 357132"/>
              <a:gd name="connsiteX35" fmla="*/ 12105 w 607639"/>
              <a:gd name="connsiteY35" fmla="*/ 533 h 357132"/>
              <a:gd name="connsiteX36" fmla="*/ 12550 w 607639"/>
              <a:gd name="connsiteY36" fmla="*/ 533 h 357132"/>
              <a:gd name="connsiteX37" fmla="*/ 12105 w 607639"/>
              <a:gd name="connsiteY37" fmla="*/ 0 h 357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07639" h="357132">
                <a:moveTo>
                  <a:pt x="416788" y="183438"/>
                </a:moveTo>
                <a:lnTo>
                  <a:pt x="421594" y="187354"/>
                </a:lnTo>
                <a:cubicBezTo>
                  <a:pt x="426755" y="191626"/>
                  <a:pt x="427556" y="199192"/>
                  <a:pt x="423285" y="204443"/>
                </a:cubicBezTo>
                <a:cubicBezTo>
                  <a:pt x="420882" y="207291"/>
                  <a:pt x="417411" y="208804"/>
                  <a:pt x="413940" y="208804"/>
                </a:cubicBezTo>
                <a:cubicBezTo>
                  <a:pt x="411182" y="208804"/>
                  <a:pt x="408512" y="207914"/>
                  <a:pt x="406287" y="206045"/>
                </a:cubicBezTo>
                <a:lnTo>
                  <a:pt x="401393" y="202129"/>
                </a:lnTo>
                <a:cubicBezTo>
                  <a:pt x="396231" y="197857"/>
                  <a:pt x="395519" y="190291"/>
                  <a:pt x="399702" y="185129"/>
                </a:cubicBezTo>
                <a:cubicBezTo>
                  <a:pt x="403973" y="179878"/>
                  <a:pt x="411627" y="179166"/>
                  <a:pt x="416788" y="183438"/>
                </a:cubicBezTo>
                <a:close/>
                <a:moveTo>
                  <a:pt x="583430" y="35731"/>
                </a:moveTo>
                <a:lnTo>
                  <a:pt x="310895" y="231540"/>
                </a:lnTo>
                <a:cubicBezTo>
                  <a:pt x="308759" y="233140"/>
                  <a:pt x="306267" y="233851"/>
                  <a:pt x="303775" y="233851"/>
                </a:cubicBezTo>
                <a:cubicBezTo>
                  <a:pt x="301283" y="233851"/>
                  <a:pt x="298880" y="233140"/>
                  <a:pt x="296743" y="231540"/>
                </a:cubicBezTo>
                <a:lnTo>
                  <a:pt x="229188" y="183010"/>
                </a:lnTo>
                <a:lnTo>
                  <a:pt x="45927" y="332956"/>
                </a:lnTo>
                <a:lnTo>
                  <a:pt x="561623" y="332956"/>
                </a:lnTo>
                <a:lnTo>
                  <a:pt x="432833" y="227452"/>
                </a:lnTo>
                <a:cubicBezTo>
                  <a:pt x="427581" y="223274"/>
                  <a:pt x="426869" y="215630"/>
                  <a:pt x="431142" y="210475"/>
                </a:cubicBezTo>
                <a:cubicBezTo>
                  <a:pt x="435325" y="205320"/>
                  <a:pt x="442979" y="204520"/>
                  <a:pt x="448142" y="208786"/>
                </a:cubicBezTo>
                <a:lnTo>
                  <a:pt x="583430" y="319534"/>
                </a:lnTo>
                <a:close/>
                <a:moveTo>
                  <a:pt x="24209" y="35731"/>
                </a:moveTo>
                <a:lnTo>
                  <a:pt x="24209" y="319534"/>
                </a:lnTo>
                <a:lnTo>
                  <a:pt x="208806" y="168433"/>
                </a:lnTo>
                <a:close/>
                <a:moveTo>
                  <a:pt x="50377" y="24709"/>
                </a:moveTo>
                <a:lnTo>
                  <a:pt x="303775" y="206920"/>
                </a:lnTo>
                <a:lnTo>
                  <a:pt x="557262" y="24709"/>
                </a:lnTo>
                <a:close/>
                <a:moveTo>
                  <a:pt x="12105" y="0"/>
                </a:moveTo>
                <a:lnTo>
                  <a:pt x="595534" y="0"/>
                </a:lnTo>
                <a:cubicBezTo>
                  <a:pt x="595534" y="0"/>
                  <a:pt x="595445" y="267"/>
                  <a:pt x="595267" y="533"/>
                </a:cubicBezTo>
                <a:lnTo>
                  <a:pt x="595534" y="533"/>
                </a:lnTo>
                <a:cubicBezTo>
                  <a:pt x="602210" y="533"/>
                  <a:pt x="607639" y="5955"/>
                  <a:pt x="607639" y="12621"/>
                </a:cubicBezTo>
                <a:lnTo>
                  <a:pt x="607639" y="345044"/>
                </a:lnTo>
                <a:cubicBezTo>
                  <a:pt x="607639" y="351710"/>
                  <a:pt x="602210" y="357132"/>
                  <a:pt x="595534" y="357132"/>
                </a:cubicBezTo>
                <a:lnTo>
                  <a:pt x="12105" y="357132"/>
                </a:lnTo>
                <a:cubicBezTo>
                  <a:pt x="5429" y="357132"/>
                  <a:pt x="0" y="351710"/>
                  <a:pt x="0" y="345044"/>
                </a:cubicBezTo>
                <a:lnTo>
                  <a:pt x="0" y="12621"/>
                </a:lnTo>
                <a:cubicBezTo>
                  <a:pt x="0" y="5955"/>
                  <a:pt x="5429" y="533"/>
                  <a:pt x="12105" y="533"/>
                </a:cubicBezTo>
                <a:lnTo>
                  <a:pt x="12550" y="533"/>
                </a:lnTo>
                <a:cubicBezTo>
                  <a:pt x="12283" y="267"/>
                  <a:pt x="12105" y="0"/>
                  <a:pt x="1210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3" name="任意多边形: 形状 12"/>
          <p:cNvSpPr/>
          <p:nvPr/>
        </p:nvSpPr>
        <p:spPr>
          <a:xfrm flipH="1">
            <a:off x="11012954" y="4254319"/>
            <a:ext cx="125438" cy="15680"/>
          </a:xfrm>
          <a:custGeom>
            <a:avLst/>
            <a:gdLst>
              <a:gd name="connsiteX0" fmla="*/ 73914 w 76200"/>
              <a:gd name="connsiteY0" fmla="*/ 7144 h 9525"/>
              <a:gd name="connsiteX1" fmla="*/ 7144 w 76200"/>
              <a:gd name="connsiteY1" fmla="*/ 7144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9525">
                <a:moveTo>
                  <a:pt x="73914" y="7144"/>
                </a:moveTo>
                <a:lnTo>
                  <a:pt x="7144" y="7144"/>
                </a:lnTo>
              </a:path>
            </a:pathLst>
          </a:custGeom>
          <a:ln w="952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任意多边形: 形状 13"/>
          <p:cNvSpPr/>
          <p:nvPr/>
        </p:nvSpPr>
        <p:spPr>
          <a:xfrm flipH="1">
            <a:off x="11012954" y="4310765"/>
            <a:ext cx="125438" cy="15680"/>
          </a:xfrm>
          <a:custGeom>
            <a:avLst/>
            <a:gdLst>
              <a:gd name="connsiteX0" fmla="*/ 73914 w 76200"/>
              <a:gd name="connsiteY0" fmla="*/ 7144 h 9525"/>
              <a:gd name="connsiteX1" fmla="*/ 7144 w 76200"/>
              <a:gd name="connsiteY1" fmla="*/ 7144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9525">
                <a:moveTo>
                  <a:pt x="73914" y="7144"/>
                </a:moveTo>
                <a:lnTo>
                  <a:pt x="7144" y="7144"/>
                </a:lnTo>
              </a:path>
            </a:pathLst>
          </a:custGeom>
          <a:ln w="952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任意多边形: 形状 14"/>
          <p:cNvSpPr/>
          <p:nvPr/>
        </p:nvSpPr>
        <p:spPr>
          <a:xfrm flipH="1">
            <a:off x="11301306" y="4816437"/>
            <a:ext cx="109758" cy="109758"/>
          </a:xfrm>
          <a:custGeom>
            <a:avLst/>
            <a:gdLst>
              <a:gd name="connsiteX0" fmla="*/ 64484 w 66675"/>
              <a:gd name="connsiteY0" fmla="*/ 35814 h 66675"/>
              <a:gd name="connsiteX1" fmla="*/ 35814 w 66675"/>
              <a:gd name="connsiteY1" fmla="*/ 64484 h 66675"/>
              <a:gd name="connsiteX2" fmla="*/ 7144 w 66675"/>
              <a:gd name="connsiteY2" fmla="*/ 35814 h 66675"/>
              <a:gd name="connsiteX3" fmla="*/ 35814 w 66675"/>
              <a:gd name="connsiteY3" fmla="*/ 7144 h 66675"/>
              <a:gd name="connsiteX4" fmla="*/ 64484 w 66675"/>
              <a:gd name="connsiteY4" fmla="*/ 35814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75" h="66675">
                <a:moveTo>
                  <a:pt x="64484" y="35814"/>
                </a:moveTo>
                <a:cubicBezTo>
                  <a:pt x="64484" y="51625"/>
                  <a:pt x="51625" y="64484"/>
                  <a:pt x="35814" y="64484"/>
                </a:cubicBezTo>
                <a:cubicBezTo>
                  <a:pt x="20003" y="64484"/>
                  <a:pt x="7144" y="51625"/>
                  <a:pt x="7144" y="35814"/>
                </a:cubicBezTo>
                <a:cubicBezTo>
                  <a:pt x="7144" y="20002"/>
                  <a:pt x="20003" y="7144"/>
                  <a:pt x="35814" y="7144"/>
                </a:cubicBezTo>
                <a:cubicBezTo>
                  <a:pt x="51721" y="7239"/>
                  <a:pt x="64484" y="20002"/>
                  <a:pt x="64484" y="35814"/>
                </a:cubicBezTo>
                <a:close/>
              </a:path>
            </a:pathLst>
          </a:custGeom>
          <a:noFill/>
          <a:ln w="952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e06c741b-aa78-45f0-a1e9-fdcc822f6fb2"/>
          <p:cNvGrpSpPr>
            <a:grpSpLocks noChangeAspect="1"/>
          </p:cNvGrpSpPr>
          <p:nvPr/>
        </p:nvGrpSpPr>
        <p:grpSpPr>
          <a:xfrm>
            <a:off x="839416" y="1346584"/>
            <a:ext cx="10870028" cy="4530688"/>
            <a:chOff x="753730" y="1702696"/>
            <a:chExt cx="10870028" cy="4530688"/>
          </a:xfrm>
        </p:grpSpPr>
        <p:sp>
          <p:nvSpPr>
            <p:cNvPr id="4" name="文本框 3"/>
            <p:cNvSpPr txBox="1"/>
            <p:nvPr/>
          </p:nvSpPr>
          <p:spPr>
            <a:xfrm>
              <a:off x="1448119" y="1732569"/>
              <a:ext cx="431620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3600" dirty="0">
                  <a:cs typeface="+mn-ea"/>
                  <a:sym typeface="+mn-lt"/>
                </a:rPr>
                <a:t>Add title text</a:t>
              </a:r>
              <a:endParaRPr lang="en-US" altLang="zh-CN" sz="3600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  <p:graphicFrame>
          <p:nvGraphicFramePr>
            <p:cNvPr id="5" name="图表 4"/>
            <p:cNvGraphicFramePr/>
            <p:nvPr/>
          </p:nvGraphicFramePr>
          <p:xfrm>
            <a:off x="6010314" y="1702696"/>
            <a:ext cx="5613444" cy="45306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6" name="组合 5"/>
            <p:cNvGrpSpPr/>
            <p:nvPr/>
          </p:nvGrpSpPr>
          <p:grpSpPr>
            <a:xfrm>
              <a:off x="753730" y="2954553"/>
              <a:ext cx="540000" cy="540000"/>
              <a:chOff x="2832175" y="5599496"/>
              <a:chExt cx="540000" cy="540000"/>
            </a:xfrm>
          </p:grpSpPr>
          <p:sp>
            <p:nvSpPr>
              <p:cNvPr id="22" name="文本框 21"/>
              <p:cNvSpPr txBox="1">
                <a:spLocks noChangeAspect="1"/>
              </p:cNvSpPr>
              <p:nvPr/>
            </p:nvSpPr>
            <p:spPr>
              <a:xfrm>
                <a:off x="2832175" y="5599496"/>
                <a:ext cx="540000" cy="540000"/>
              </a:xfrm>
              <a:prstGeom prst="roundRect">
                <a:avLst>
                  <a:gd name="adj" fmla="val 50000"/>
                </a:avLst>
              </a:prstGeom>
              <a:solidFill>
                <a:srgbClr val="88D493"/>
              </a:solidFill>
            </p:spPr>
            <p:txBody>
              <a:bodyPr wrap="none" lIns="108000" tIns="108000" rIns="108000" bIns="108000" rtlCol="0" anchor="ctr" anchorCtr="0">
                <a:noAutofit/>
              </a:bodyPr>
              <a:lstStyle/>
              <a:p>
                <a:pPr algn="ctr"/>
                <a:endParaRPr kumimoji="1" lang="zh-CN" altLang="en-US" sz="2000" dirty="0">
                  <a:noFill/>
                  <a:cs typeface="+mn-ea"/>
                  <a:sym typeface="+mn-lt"/>
                </a:endParaRPr>
              </a:p>
            </p:txBody>
          </p:sp>
          <p:sp>
            <p:nvSpPr>
              <p:cNvPr id="23" name="任意多边形: 形状 22"/>
              <p:cNvSpPr/>
              <p:nvPr/>
            </p:nvSpPr>
            <p:spPr>
              <a:xfrm>
                <a:off x="2989061" y="5731793"/>
                <a:ext cx="226228" cy="275406"/>
              </a:xfrm>
              <a:custGeom>
                <a:avLst/>
                <a:gdLst>
                  <a:gd name="connsiteX0" fmla="*/ 284197 w 438150"/>
                  <a:gd name="connsiteY0" fmla="*/ 621 h 533400"/>
                  <a:gd name="connsiteX1" fmla="*/ 286102 w 438150"/>
                  <a:gd name="connsiteY1" fmla="*/ 621 h 533400"/>
                  <a:gd name="connsiteX2" fmla="*/ 286102 w 438150"/>
                  <a:gd name="connsiteY2" fmla="*/ 124446 h 533400"/>
                  <a:gd name="connsiteX3" fmla="*/ 286102 w 438150"/>
                  <a:gd name="connsiteY3" fmla="*/ 126351 h 533400"/>
                  <a:gd name="connsiteX4" fmla="*/ 314677 w 438150"/>
                  <a:gd name="connsiteY4" fmla="*/ 153021 h 533400"/>
                  <a:gd name="connsiteX5" fmla="*/ 314677 w 438150"/>
                  <a:gd name="connsiteY5" fmla="*/ 153021 h 533400"/>
                  <a:gd name="connsiteX6" fmla="*/ 438502 w 438150"/>
                  <a:gd name="connsiteY6" fmla="*/ 153021 h 533400"/>
                  <a:gd name="connsiteX7" fmla="*/ 438502 w 438150"/>
                  <a:gd name="connsiteY7" fmla="*/ 154926 h 533400"/>
                  <a:gd name="connsiteX8" fmla="*/ 438502 w 438150"/>
                  <a:gd name="connsiteY8" fmla="*/ 505446 h 533400"/>
                  <a:gd name="connsiteX9" fmla="*/ 409927 w 438150"/>
                  <a:gd name="connsiteY9" fmla="*/ 534021 h 533400"/>
                  <a:gd name="connsiteX10" fmla="*/ 28927 w 438150"/>
                  <a:gd name="connsiteY10" fmla="*/ 534021 h 533400"/>
                  <a:gd name="connsiteX11" fmla="*/ 352 w 438150"/>
                  <a:gd name="connsiteY11" fmla="*/ 505446 h 533400"/>
                  <a:gd name="connsiteX12" fmla="*/ 352 w 438150"/>
                  <a:gd name="connsiteY12" fmla="*/ 29196 h 533400"/>
                  <a:gd name="connsiteX13" fmla="*/ 28927 w 438150"/>
                  <a:gd name="connsiteY13" fmla="*/ 621 h 533400"/>
                  <a:gd name="connsiteX14" fmla="*/ 284197 w 438150"/>
                  <a:gd name="connsiteY14" fmla="*/ 621 h 533400"/>
                  <a:gd name="connsiteX15" fmla="*/ 248002 w 438150"/>
                  <a:gd name="connsiteY15" fmla="*/ 200646 h 533400"/>
                  <a:gd name="connsiteX16" fmla="*/ 152752 w 438150"/>
                  <a:gd name="connsiteY16" fmla="*/ 200646 h 533400"/>
                  <a:gd name="connsiteX17" fmla="*/ 152752 w 438150"/>
                  <a:gd name="connsiteY17" fmla="*/ 410196 h 533400"/>
                  <a:gd name="connsiteX18" fmla="*/ 171802 w 438150"/>
                  <a:gd name="connsiteY18" fmla="*/ 410196 h 533400"/>
                  <a:gd name="connsiteX19" fmla="*/ 171802 w 438150"/>
                  <a:gd name="connsiteY19" fmla="*/ 314946 h 533400"/>
                  <a:gd name="connsiteX20" fmla="*/ 248002 w 438150"/>
                  <a:gd name="connsiteY20" fmla="*/ 314946 h 533400"/>
                  <a:gd name="connsiteX21" fmla="*/ 249907 w 438150"/>
                  <a:gd name="connsiteY21" fmla="*/ 314946 h 533400"/>
                  <a:gd name="connsiteX22" fmla="*/ 305152 w 438150"/>
                  <a:gd name="connsiteY22" fmla="*/ 257796 h 533400"/>
                  <a:gd name="connsiteX23" fmla="*/ 248002 w 438150"/>
                  <a:gd name="connsiteY23" fmla="*/ 200646 h 533400"/>
                  <a:gd name="connsiteX24" fmla="*/ 248002 w 438150"/>
                  <a:gd name="connsiteY24" fmla="*/ 200646 h 533400"/>
                  <a:gd name="connsiteX25" fmla="*/ 248002 w 438150"/>
                  <a:gd name="connsiteY25" fmla="*/ 219696 h 533400"/>
                  <a:gd name="connsiteX26" fmla="*/ 286102 w 438150"/>
                  <a:gd name="connsiteY26" fmla="*/ 257796 h 533400"/>
                  <a:gd name="connsiteX27" fmla="*/ 248002 w 438150"/>
                  <a:gd name="connsiteY27" fmla="*/ 295896 h 533400"/>
                  <a:gd name="connsiteX28" fmla="*/ 248002 w 438150"/>
                  <a:gd name="connsiteY28" fmla="*/ 295896 h 533400"/>
                  <a:gd name="connsiteX29" fmla="*/ 171802 w 438150"/>
                  <a:gd name="connsiteY29" fmla="*/ 295896 h 533400"/>
                  <a:gd name="connsiteX30" fmla="*/ 171802 w 438150"/>
                  <a:gd name="connsiteY30" fmla="*/ 219696 h 533400"/>
                  <a:gd name="connsiteX31" fmla="*/ 248002 w 438150"/>
                  <a:gd name="connsiteY31" fmla="*/ 219696 h 533400"/>
                  <a:gd name="connsiteX32" fmla="*/ 428977 w 438150"/>
                  <a:gd name="connsiteY32" fmla="*/ 133971 h 533400"/>
                  <a:gd name="connsiteX33" fmla="*/ 314677 w 438150"/>
                  <a:gd name="connsiteY33" fmla="*/ 133971 h 533400"/>
                  <a:gd name="connsiteX34" fmla="*/ 313724 w 438150"/>
                  <a:gd name="connsiteY34" fmla="*/ 133971 h 533400"/>
                  <a:gd name="connsiteX35" fmla="*/ 305152 w 438150"/>
                  <a:gd name="connsiteY35" fmla="*/ 124446 h 533400"/>
                  <a:gd name="connsiteX36" fmla="*/ 305152 w 438150"/>
                  <a:gd name="connsiteY36" fmla="*/ 124446 h 533400"/>
                  <a:gd name="connsiteX37" fmla="*/ 305152 w 438150"/>
                  <a:gd name="connsiteY37" fmla="*/ 10146 h 533400"/>
                  <a:gd name="connsiteX38" fmla="*/ 428977 w 438150"/>
                  <a:gd name="connsiteY38" fmla="*/ 133971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438150" h="533400">
                    <a:moveTo>
                      <a:pt x="284197" y="621"/>
                    </a:moveTo>
                    <a:cubicBezTo>
                      <a:pt x="285149" y="621"/>
                      <a:pt x="286102" y="621"/>
                      <a:pt x="286102" y="621"/>
                    </a:cubicBezTo>
                    <a:lnTo>
                      <a:pt x="286102" y="124446"/>
                    </a:lnTo>
                    <a:lnTo>
                      <a:pt x="286102" y="126351"/>
                    </a:lnTo>
                    <a:cubicBezTo>
                      <a:pt x="287055" y="141591"/>
                      <a:pt x="299437" y="153021"/>
                      <a:pt x="314677" y="153021"/>
                    </a:cubicBezTo>
                    <a:lnTo>
                      <a:pt x="314677" y="153021"/>
                    </a:lnTo>
                    <a:lnTo>
                      <a:pt x="438502" y="153021"/>
                    </a:lnTo>
                    <a:cubicBezTo>
                      <a:pt x="438502" y="153974"/>
                      <a:pt x="438502" y="154926"/>
                      <a:pt x="438502" y="154926"/>
                    </a:cubicBezTo>
                    <a:lnTo>
                      <a:pt x="438502" y="505446"/>
                    </a:lnTo>
                    <a:cubicBezTo>
                      <a:pt x="438502" y="521639"/>
                      <a:pt x="426120" y="534021"/>
                      <a:pt x="409927" y="534021"/>
                    </a:cubicBezTo>
                    <a:lnTo>
                      <a:pt x="28927" y="534021"/>
                    </a:lnTo>
                    <a:cubicBezTo>
                      <a:pt x="12734" y="534021"/>
                      <a:pt x="352" y="521639"/>
                      <a:pt x="352" y="505446"/>
                    </a:cubicBezTo>
                    <a:lnTo>
                      <a:pt x="352" y="29196"/>
                    </a:lnTo>
                    <a:cubicBezTo>
                      <a:pt x="352" y="13004"/>
                      <a:pt x="12734" y="621"/>
                      <a:pt x="28927" y="621"/>
                    </a:cubicBezTo>
                    <a:lnTo>
                      <a:pt x="284197" y="621"/>
                    </a:lnTo>
                    <a:close/>
                    <a:moveTo>
                      <a:pt x="248002" y="200646"/>
                    </a:moveTo>
                    <a:lnTo>
                      <a:pt x="152752" y="200646"/>
                    </a:lnTo>
                    <a:lnTo>
                      <a:pt x="152752" y="410196"/>
                    </a:lnTo>
                    <a:lnTo>
                      <a:pt x="171802" y="410196"/>
                    </a:lnTo>
                    <a:lnTo>
                      <a:pt x="171802" y="314946"/>
                    </a:lnTo>
                    <a:lnTo>
                      <a:pt x="248002" y="314946"/>
                    </a:lnTo>
                    <a:lnTo>
                      <a:pt x="249907" y="314946"/>
                    </a:lnTo>
                    <a:cubicBezTo>
                      <a:pt x="280387" y="313994"/>
                      <a:pt x="305152" y="288276"/>
                      <a:pt x="305152" y="257796"/>
                    </a:cubicBezTo>
                    <a:cubicBezTo>
                      <a:pt x="305152" y="226364"/>
                      <a:pt x="279434" y="200646"/>
                      <a:pt x="248002" y="200646"/>
                    </a:cubicBezTo>
                    <a:lnTo>
                      <a:pt x="248002" y="200646"/>
                    </a:lnTo>
                    <a:close/>
                    <a:moveTo>
                      <a:pt x="248002" y="219696"/>
                    </a:moveTo>
                    <a:cubicBezTo>
                      <a:pt x="268957" y="219696"/>
                      <a:pt x="286102" y="236841"/>
                      <a:pt x="286102" y="257796"/>
                    </a:cubicBezTo>
                    <a:cubicBezTo>
                      <a:pt x="286102" y="278751"/>
                      <a:pt x="268957" y="295896"/>
                      <a:pt x="248002" y="295896"/>
                    </a:cubicBezTo>
                    <a:lnTo>
                      <a:pt x="248002" y="295896"/>
                    </a:lnTo>
                    <a:lnTo>
                      <a:pt x="171802" y="295896"/>
                    </a:lnTo>
                    <a:lnTo>
                      <a:pt x="171802" y="219696"/>
                    </a:lnTo>
                    <a:lnTo>
                      <a:pt x="248002" y="219696"/>
                    </a:lnTo>
                    <a:close/>
                    <a:moveTo>
                      <a:pt x="428977" y="133971"/>
                    </a:moveTo>
                    <a:lnTo>
                      <a:pt x="314677" y="133971"/>
                    </a:lnTo>
                    <a:lnTo>
                      <a:pt x="313724" y="133971"/>
                    </a:lnTo>
                    <a:cubicBezTo>
                      <a:pt x="308962" y="133019"/>
                      <a:pt x="305152" y="129209"/>
                      <a:pt x="305152" y="124446"/>
                    </a:cubicBezTo>
                    <a:lnTo>
                      <a:pt x="305152" y="124446"/>
                    </a:lnTo>
                    <a:lnTo>
                      <a:pt x="305152" y="10146"/>
                    </a:lnTo>
                    <a:lnTo>
                      <a:pt x="428977" y="133971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753730" y="4072153"/>
              <a:ext cx="540000" cy="540000"/>
              <a:chOff x="3708127" y="5599496"/>
              <a:chExt cx="540000" cy="540000"/>
            </a:xfrm>
          </p:grpSpPr>
          <p:sp>
            <p:nvSpPr>
              <p:cNvPr id="20" name="文本框 19"/>
              <p:cNvSpPr txBox="1">
                <a:spLocks noChangeAspect="1"/>
              </p:cNvSpPr>
              <p:nvPr/>
            </p:nvSpPr>
            <p:spPr>
              <a:xfrm>
                <a:off x="3708127" y="5599496"/>
                <a:ext cx="540000" cy="540000"/>
              </a:xfrm>
              <a:prstGeom prst="roundRect">
                <a:avLst>
                  <a:gd name="adj" fmla="val 50000"/>
                </a:avLst>
              </a:prstGeom>
              <a:solidFill>
                <a:srgbClr val="F7941D"/>
              </a:solidFill>
            </p:spPr>
            <p:txBody>
              <a:bodyPr wrap="none" lIns="108000" tIns="108000" rIns="108000" bIns="108000" rtlCol="0" anchor="ctr" anchorCtr="0">
                <a:noAutofit/>
              </a:bodyPr>
              <a:lstStyle/>
              <a:p>
                <a:pPr algn="ctr"/>
                <a:endParaRPr kumimoji="1" lang="zh-CN" altLang="en-US" sz="2000" dirty="0">
                  <a:noFill/>
                  <a:cs typeface="+mn-ea"/>
                  <a:sym typeface="+mn-lt"/>
                </a:endParaRPr>
              </a:p>
            </p:txBody>
          </p:sp>
          <p:sp>
            <p:nvSpPr>
              <p:cNvPr id="21" name="任意多边形: 形状 20"/>
              <p:cNvSpPr/>
              <p:nvPr/>
            </p:nvSpPr>
            <p:spPr>
              <a:xfrm>
                <a:off x="3850260" y="5734252"/>
                <a:ext cx="255734" cy="270488"/>
              </a:xfrm>
              <a:custGeom>
                <a:avLst/>
                <a:gdLst>
                  <a:gd name="connsiteX0" fmla="*/ 371955 w 495300"/>
                  <a:gd name="connsiteY0" fmla="*/ 621 h 523875"/>
                  <a:gd name="connsiteX1" fmla="*/ 400530 w 495300"/>
                  <a:gd name="connsiteY1" fmla="*/ 29196 h 523875"/>
                  <a:gd name="connsiteX2" fmla="*/ 400530 w 495300"/>
                  <a:gd name="connsiteY2" fmla="*/ 133971 h 523875"/>
                  <a:gd name="connsiteX3" fmla="*/ 371955 w 495300"/>
                  <a:gd name="connsiteY3" fmla="*/ 162546 h 523875"/>
                  <a:gd name="connsiteX4" fmla="*/ 257655 w 495300"/>
                  <a:gd name="connsiteY4" fmla="*/ 162546 h 523875"/>
                  <a:gd name="connsiteX5" fmla="*/ 257655 w 495300"/>
                  <a:gd name="connsiteY5" fmla="*/ 286371 h 523875"/>
                  <a:gd name="connsiteX6" fmla="*/ 419580 w 495300"/>
                  <a:gd name="connsiteY6" fmla="*/ 286371 h 523875"/>
                  <a:gd name="connsiteX7" fmla="*/ 457680 w 495300"/>
                  <a:gd name="connsiteY7" fmla="*/ 322566 h 523875"/>
                  <a:gd name="connsiteX8" fmla="*/ 457680 w 495300"/>
                  <a:gd name="connsiteY8" fmla="*/ 324471 h 523875"/>
                  <a:gd name="connsiteX9" fmla="*/ 457680 w 495300"/>
                  <a:gd name="connsiteY9" fmla="*/ 429246 h 523875"/>
                  <a:gd name="connsiteX10" fmla="*/ 476730 w 495300"/>
                  <a:gd name="connsiteY10" fmla="*/ 429246 h 523875"/>
                  <a:gd name="connsiteX11" fmla="*/ 495780 w 495300"/>
                  <a:gd name="connsiteY11" fmla="*/ 448296 h 523875"/>
                  <a:gd name="connsiteX12" fmla="*/ 495780 w 495300"/>
                  <a:gd name="connsiteY12" fmla="*/ 505446 h 523875"/>
                  <a:gd name="connsiteX13" fmla="*/ 476730 w 495300"/>
                  <a:gd name="connsiteY13" fmla="*/ 524496 h 523875"/>
                  <a:gd name="connsiteX14" fmla="*/ 419580 w 495300"/>
                  <a:gd name="connsiteY14" fmla="*/ 524496 h 523875"/>
                  <a:gd name="connsiteX15" fmla="*/ 400530 w 495300"/>
                  <a:gd name="connsiteY15" fmla="*/ 505446 h 523875"/>
                  <a:gd name="connsiteX16" fmla="*/ 400530 w 495300"/>
                  <a:gd name="connsiteY16" fmla="*/ 448296 h 523875"/>
                  <a:gd name="connsiteX17" fmla="*/ 419580 w 495300"/>
                  <a:gd name="connsiteY17" fmla="*/ 429246 h 523875"/>
                  <a:gd name="connsiteX18" fmla="*/ 438630 w 495300"/>
                  <a:gd name="connsiteY18" fmla="*/ 429246 h 523875"/>
                  <a:gd name="connsiteX19" fmla="*/ 438630 w 495300"/>
                  <a:gd name="connsiteY19" fmla="*/ 324471 h 523875"/>
                  <a:gd name="connsiteX20" fmla="*/ 420533 w 495300"/>
                  <a:gd name="connsiteY20" fmla="*/ 305421 h 523875"/>
                  <a:gd name="connsiteX21" fmla="*/ 419580 w 495300"/>
                  <a:gd name="connsiteY21" fmla="*/ 305421 h 523875"/>
                  <a:gd name="connsiteX22" fmla="*/ 257655 w 495300"/>
                  <a:gd name="connsiteY22" fmla="*/ 305421 h 523875"/>
                  <a:gd name="connsiteX23" fmla="*/ 257655 w 495300"/>
                  <a:gd name="connsiteY23" fmla="*/ 429246 h 523875"/>
                  <a:gd name="connsiteX24" fmla="*/ 276705 w 495300"/>
                  <a:gd name="connsiteY24" fmla="*/ 429246 h 523875"/>
                  <a:gd name="connsiteX25" fmla="*/ 295755 w 495300"/>
                  <a:gd name="connsiteY25" fmla="*/ 448296 h 523875"/>
                  <a:gd name="connsiteX26" fmla="*/ 295755 w 495300"/>
                  <a:gd name="connsiteY26" fmla="*/ 505446 h 523875"/>
                  <a:gd name="connsiteX27" fmla="*/ 276705 w 495300"/>
                  <a:gd name="connsiteY27" fmla="*/ 524496 h 523875"/>
                  <a:gd name="connsiteX28" fmla="*/ 219555 w 495300"/>
                  <a:gd name="connsiteY28" fmla="*/ 524496 h 523875"/>
                  <a:gd name="connsiteX29" fmla="*/ 200505 w 495300"/>
                  <a:gd name="connsiteY29" fmla="*/ 505446 h 523875"/>
                  <a:gd name="connsiteX30" fmla="*/ 200505 w 495300"/>
                  <a:gd name="connsiteY30" fmla="*/ 448296 h 523875"/>
                  <a:gd name="connsiteX31" fmla="*/ 219555 w 495300"/>
                  <a:gd name="connsiteY31" fmla="*/ 429246 h 523875"/>
                  <a:gd name="connsiteX32" fmla="*/ 238605 w 495300"/>
                  <a:gd name="connsiteY32" fmla="*/ 429246 h 523875"/>
                  <a:gd name="connsiteX33" fmla="*/ 238605 w 495300"/>
                  <a:gd name="connsiteY33" fmla="*/ 305421 h 523875"/>
                  <a:gd name="connsiteX34" fmla="*/ 76680 w 495300"/>
                  <a:gd name="connsiteY34" fmla="*/ 305421 h 523875"/>
                  <a:gd name="connsiteX35" fmla="*/ 57630 w 495300"/>
                  <a:gd name="connsiteY35" fmla="*/ 323519 h 523875"/>
                  <a:gd name="connsiteX36" fmla="*/ 57630 w 495300"/>
                  <a:gd name="connsiteY36" fmla="*/ 324471 h 523875"/>
                  <a:gd name="connsiteX37" fmla="*/ 57630 w 495300"/>
                  <a:gd name="connsiteY37" fmla="*/ 429246 h 523875"/>
                  <a:gd name="connsiteX38" fmla="*/ 76680 w 495300"/>
                  <a:gd name="connsiteY38" fmla="*/ 429246 h 523875"/>
                  <a:gd name="connsiteX39" fmla="*/ 95730 w 495300"/>
                  <a:gd name="connsiteY39" fmla="*/ 448296 h 523875"/>
                  <a:gd name="connsiteX40" fmla="*/ 95730 w 495300"/>
                  <a:gd name="connsiteY40" fmla="*/ 505446 h 523875"/>
                  <a:gd name="connsiteX41" fmla="*/ 76680 w 495300"/>
                  <a:gd name="connsiteY41" fmla="*/ 524496 h 523875"/>
                  <a:gd name="connsiteX42" fmla="*/ 19530 w 495300"/>
                  <a:gd name="connsiteY42" fmla="*/ 524496 h 523875"/>
                  <a:gd name="connsiteX43" fmla="*/ 480 w 495300"/>
                  <a:gd name="connsiteY43" fmla="*/ 505446 h 523875"/>
                  <a:gd name="connsiteX44" fmla="*/ 480 w 495300"/>
                  <a:gd name="connsiteY44" fmla="*/ 448296 h 523875"/>
                  <a:gd name="connsiteX45" fmla="*/ 19530 w 495300"/>
                  <a:gd name="connsiteY45" fmla="*/ 429246 h 523875"/>
                  <a:gd name="connsiteX46" fmla="*/ 38580 w 495300"/>
                  <a:gd name="connsiteY46" fmla="*/ 429246 h 523875"/>
                  <a:gd name="connsiteX47" fmla="*/ 38580 w 495300"/>
                  <a:gd name="connsiteY47" fmla="*/ 324471 h 523875"/>
                  <a:gd name="connsiteX48" fmla="*/ 74775 w 495300"/>
                  <a:gd name="connsiteY48" fmla="*/ 286371 h 523875"/>
                  <a:gd name="connsiteX49" fmla="*/ 76680 w 495300"/>
                  <a:gd name="connsiteY49" fmla="*/ 286371 h 523875"/>
                  <a:gd name="connsiteX50" fmla="*/ 238605 w 495300"/>
                  <a:gd name="connsiteY50" fmla="*/ 286371 h 523875"/>
                  <a:gd name="connsiteX51" fmla="*/ 238605 w 495300"/>
                  <a:gd name="connsiteY51" fmla="*/ 162546 h 523875"/>
                  <a:gd name="connsiteX52" fmla="*/ 124305 w 495300"/>
                  <a:gd name="connsiteY52" fmla="*/ 162546 h 523875"/>
                  <a:gd name="connsiteX53" fmla="*/ 95730 w 495300"/>
                  <a:gd name="connsiteY53" fmla="*/ 133971 h 523875"/>
                  <a:gd name="connsiteX54" fmla="*/ 95730 w 495300"/>
                  <a:gd name="connsiteY54" fmla="*/ 29196 h 523875"/>
                  <a:gd name="connsiteX55" fmla="*/ 124305 w 495300"/>
                  <a:gd name="connsiteY55" fmla="*/ 621 h 523875"/>
                  <a:gd name="connsiteX56" fmla="*/ 371955 w 495300"/>
                  <a:gd name="connsiteY56" fmla="*/ 621 h 523875"/>
                  <a:gd name="connsiteX57" fmla="*/ 148118 w 495300"/>
                  <a:gd name="connsiteY57" fmla="*/ 95871 h 523875"/>
                  <a:gd name="connsiteX58" fmla="*/ 133830 w 495300"/>
                  <a:gd name="connsiteY58" fmla="*/ 110159 h 523875"/>
                  <a:gd name="connsiteX59" fmla="*/ 148118 w 495300"/>
                  <a:gd name="connsiteY59" fmla="*/ 124446 h 523875"/>
                  <a:gd name="connsiteX60" fmla="*/ 162405 w 495300"/>
                  <a:gd name="connsiteY60" fmla="*/ 110159 h 523875"/>
                  <a:gd name="connsiteX61" fmla="*/ 148118 w 495300"/>
                  <a:gd name="connsiteY61" fmla="*/ 9587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495300" h="523875">
                    <a:moveTo>
                      <a:pt x="371955" y="621"/>
                    </a:moveTo>
                    <a:cubicBezTo>
                      <a:pt x="388148" y="621"/>
                      <a:pt x="400530" y="13004"/>
                      <a:pt x="400530" y="29196"/>
                    </a:cubicBezTo>
                    <a:lnTo>
                      <a:pt x="400530" y="133971"/>
                    </a:lnTo>
                    <a:cubicBezTo>
                      <a:pt x="400530" y="150164"/>
                      <a:pt x="388148" y="162546"/>
                      <a:pt x="371955" y="162546"/>
                    </a:cubicBezTo>
                    <a:lnTo>
                      <a:pt x="257655" y="162546"/>
                    </a:lnTo>
                    <a:lnTo>
                      <a:pt x="257655" y="286371"/>
                    </a:lnTo>
                    <a:lnTo>
                      <a:pt x="419580" y="286371"/>
                    </a:lnTo>
                    <a:cubicBezTo>
                      <a:pt x="439583" y="286371"/>
                      <a:pt x="456727" y="302564"/>
                      <a:pt x="457680" y="322566"/>
                    </a:cubicBezTo>
                    <a:lnTo>
                      <a:pt x="457680" y="324471"/>
                    </a:lnTo>
                    <a:lnTo>
                      <a:pt x="457680" y="429246"/>
                    </a:lnTo>
                    <a:lnTo>
                      <a:pt x="476730" y="429246"/>
                    </a:lnTo>
                    <a:cubicBezTo>
                      <a:pt x="487208" y="429246"/>
                      <a:pt x="495780" y="437819"/>
                      <a:pt x="495780" y="448296"/>
                    </a:cubicBezTo>
                    <a:lnTo>
                      <a:pt x="495780" y="505446"/>
                    </a:lnTo>
                    <a:cubicBezTo>
                      <a:pt x="495780" y="515924"/>
                      <a:pt x="487208" y="524496"/>
                      <a:pt x="476730" y="524496"/>
                    </a:cubicBezTo>
                    <a:lnTo>
                      <a:pt x="419580" y="524496"/>
                    </a:lnTo>
                    <a:cubicBezTo>
                      <a:pt x="409102" y="524496"/>
                      <a:pt x="400530" y="515924"/>
                      <a:pt x="400530" y="505446"/>
                    </a:cubicBezTo>
                    <a:lnTo>
                      <a:pt x="400530" y="448296"/>
                    </a:lnTo>
                    <a:cubicBezTo>
                      <a:pt x="400530" y="437819"/>
                      <a:pt x="409102" y="429246"/>
                      <a:pt x="419580" y="429246"/>
                    </a:cubicBezTo>
                    <a:lnTo>
                      <a:pt x="438630" y="429246"/>
                    </a:lnTo>
                    <a:lnTo>
                      <a:pt x="438630" y="324471"/>
                    </a:lnTo>
                    <a:cubicBezTo>
                      <a:pt x="438630" y="313994"/>
                      <a:pt x="431010" y="306374"/>
                      <a:pt x="420533" y="305421"/>
                    </a:cubicBezTo>
                    <a:lnTo>
                      <a:pt x="419580" y="305421"/>
                    </a:lnTo>
                    <a:lnTo>
                      <a:pt x="257655" y="305421"/>
                    </a:lnTo>
                    <a:lnTo>
                      <a:pt x="257655" y="429246"/>
                    </a:lnTo>
                    <a:lnTo>
                      <a:pt x="276705" y="429246"/>
                    </a:lnTo>
                    <a:cubicBezTo>
                      <a:pt x="287183" y="429246"/>
                      <a:pt x="295755" y="437819"/>
                      <a:pt x="295755" y="448296"/>
                    </a:cubicBezTo>
                    <a:lnTo>
                      <a:pt x="295755" y="505446"/>
                    </a:lnTo>
                    <a:cubicBezTo>
                      <a:pt x="295755" y="515924"/>
                      <a:pt x="287183" y="524496"/>
                      <a:pt x="276705" y="524496"/>
                    </a:cubicBezTo>
                    <a:lnTo>
                      <a:pt x="219555" y="524496"/>
                    </a:lnTo>
                    <a:cubicBezTo>
                      <a:pt x="209077" y="524496"/>
                      <a:pt x="200505" y="515924"/>
                      <a:pt x="200505" y="505446"/>
                    </a:cubicBezTo>
                    <a:lnTo>
                      <a:pt x="200505" y="448296"/>
                    </a:lnTo>
                    <a:cubicBezTo>
                      <a:pt x="200505" y="437819"/>
                      <a:pt x="209077" y="429246"/>
                      <a:pt x="219555" y="429246"/>
                    </a:cubicBezTo>
                    <a:lnTo>
                      <a:pt x="238605" y="429246"/>
                    </a:lnTo>
                    <a:lnTo>
                      <a:pt x="238605" y="305421"/>
                    </a:lnTo>
                    <a:lnTo>
                      <a:pt x="76680" y="305421"/>
                    </a:lnTo>
                    <a:cubicBezTo>
                      <a:pt x="66202" y="305421"/>
                      <a:pt x="58583" y="313041"/>
                      <a:pt x="57630" y="323519"/>
                    </a:cubicBezTo>
                    <a:lnTo>
                      <a:pt x="57630" y="324471"/>
                    </a:lnTo>
                    <a:lnTo>
                      <a:pt x="57630" y="429246"/>
                    </a:lnTo>
                    <a:lnTo>
                      <a:pt x="76680" y="429246"/>
                    </a:lnTo>
                    <a:cubicBezTo>
                      <a:pt x="87158" y="429246"/>
                      <a:pt x="95730" y="437819"/>
                      <a:pt x="95730" y="448296"/>
                    </a:cubicBezTo>
                    <a:lnTo>
                      <a:pt x="95730" y="505446"/>
                    </a:lnTo>
                    <a:cubicBezTo>
                      <a:pt x="95730" y="515924"/>
                      <a:pt x="87158" y="524496"/>
                      <a:pt x="76680" y="524496"/>
                    </a:cubicBezTo>
                    <a:lnTo>
                      <a:pt x="19530" y="524496"/>
                    </a:lnTo>
                    <a:cubicBezTo>
                      <a:pt x="9052" y="524496"/>
                      <a:pt x="480" y="515924"/>
                      <a:pt x="480" y="505446"/>
                    </a:cubicBezTo>
                    <a:lnTo>
                      <a:pt x="480" y="448296"/>
                    </a:lnTo>
                    <a:cubicBezTo>
                      <a:pt x="480" y="437819"/>
                      <a:pt x="9052" y="429246"/>
                      <a:pt x="19530" y="429246"/>
                    </a:cubicBezTo>
                    <a:lnTo>
                      <a:pt x="38580" y="429246"/>
                    </a:lnTo>
                    <a:lnTo>
                      <a:pt x="38580" y="324471"/>
                    </a:lnTo>
                    <a:cubicBezTo>
                      <a:pt x="38580" y="304469"/>
                      <a:pt x="54773" y="287324"/>
                      <a:pt x="74775" y="286371"/>
                    </a:cubicBezTo>
                    <a:lnTo>
                      <a:pt x="76680" y="286371"/>
                    </a:lnTo>
                    <a:lnTo>
                      <a:pt x="238605" y="286371"/>
                    </a:lnTo>
                    <a:lnTo>
                      <a:pt x="238605" y="162546"/>
                    </a:lnTo>
                    <a:lnTo>
                      <a:pt x="124305" y="162546"/>
                    </a:lnTo>
                    <a:cubicBezTo>
                      <a:pt x="108112" y="162546"/>
                      <a:pt x="95730" y="150164"/>
                      <a:pt x="95730" y="133971"/>
                    </a:cubicBezTo>
                    <a:lnTo>
                      <a:pt x="95730" y="29196"/>
                    </a:lnTo>
                    <a:cubicBezTo>
                      <a:pt x="95730" y="13004"/>
                      <a:pt x="108112" y="621"/>
                      <a:pt x="124305" y="621"/>
                    </a:cubicBezTo>
                    <a:lnTo>
                      <a:pt x="371955" y="621"/>
                    </a:lnTo>
                    <a:close/>
                    <a:moveTo>
                      <a:pt x="148118" y="95871"/>
                    </a:moveTo>
                    <a:cubicBezTo>
                      <a:pt x="140498" y="95871"/>
                      <a:pt x="133830" y="102539"/>
                      <a:pt x="133830" y="110159"/>
                    </a:cubicBezTo>
                    <a:cubicBezTo>
                      <a:pt x="133830" y="117779"/>
                      <a:pt x="140498" y="124446"/>
                      <a:pt x="148118" y="124446"/>
                    </a:cubicBezTo>
                    <a:cubicBezTo>
                      <a:pt x="155737" y="124446"/>
                      <a:pt x="162405" y="117779"/>
                      <a:pt x="162405" y="110159"/>
                    </a:cubicBezTo>
                    <a:cubicBezTo>
                      <a:pt x="162405" y="102539"/>
                      <a:pt x="155737" y="95871"/>
                      <a:pt x="148118" y="9587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753730" y="5102667"/>
              <a:ext cx="540000" cy="540000"/>
              <a:chOff x="4584079" y="5599496"/>
              <a:chExt cx="540000" cy="540000"/>
            </a:xfrm>
          </p:grpSpPr>
          <p:sp>
            <p:nvSpPr>
              <p:cNvPr id="18" name="文本框 17"/>
              <p:cNvSpPr txBox="1">
                <a:spLocks noChangeAspect="1"/>
              </p:cNvSpPr>
              <p:nvPr/>
            </p:nvSpPr>
            <p:spPr>
              <a:xfrm>
                <a:off x="4584079" y="5599496"/>
                <a:ext cx="540000" cy="540000"/>
              </a:xfrm>
              <a:prstGeom prst="roundRect">
                <a:avLst>
                  <a:gd name="adj" fmla="val 50000"/>
                </a:avLst>
              </a:prstGeom>
              <a:solidFill>
                <a:srgbClr val="348F6E"/>
              </a:solidFill>
            </p:spPr>
            <p:txBody>
              <a:bodyPr wrap="none" lIns="108000" tIns="108000" rIns="108000" bIns="108000" rtlCol="0" anchor="ctr" anchorCtr="0">
                <a:noAutofit/>
              </a:bodyPr>
              <a:lstStyle/>
              <a:p>
                <a:pPr algn="ctr"/>
                <a:endParaRPr kumimoji="1" lang="zh-CN" altLang="en-US" sz="2000" dirty="0">
                  <a:noFill/>
                  <a:cs typeface="+mn-ea"/>
                  <a:sym typeface="+mn-lt"/>
                </a:endParaRPr>
              </a:p>
            </p:txBody>
          </p:sp>
          <p:sp>
            <p:nvSpPr>
              <p:cNvPr id="19" name="任意多边形: 形状 18"/>
              <p:cNvSpPr/>
              <p:nvPr/>
            </p:nvSpPr>
            <p:spPr>
              <a:xfrm>
                <a:off x="4716376" y="5766219"/>
                <a:ext cx="275406" cy="206554"/>
              </a:xfrm>
              <a:custGeom>
                <a:avLst/>
                <a:gdLst>
                  <a:gd name="connsiteX0" fmla="*/ 505433 w 533400"/>
                  <a:gd name="connsiteY0" fmla="*/ 621 h 400050"/>
                  <a:gd name="connsiteX1" fmla="*/ 534008 w 533400"/>
                  <a:gd name="connsiteY1" fmla="*/ 29196 h 400050"/>
                  <a:gd name="connsiteX2" fmla="*/ 534008 w 533400"/>
                  <a:gd name="connsiteY2" fmla="*/ 372096 h 400050"/>
                  <a:gd name="connsiteX3" fmla="*/ 505433 w 533400"/>
                  <a:gd name="connsiteY3" fmla="*/ 400671 h 400050"/>
                  <a:gd name="connsiteX4" fmla="*/ 29183 w 533400"/>
                  <a:gd name="connsiteY4" fmla="*/ 400671 h 400050"/>
                  <a:gd name="connsiteX5" fmla="*/ 608 w 533400"/>
                  <a:gd name="connsiteY5" fmla="*/ 372096 h 400050"/>
                  <a:gd name="connsiteX6" fmla="*/ 608 w 533400"/>
                  <a:gd name="connsiteY6" fmla="*/ 29196 h 400050"/>
                  <a:gd name="connsiteX7" fmla="*/ 29183 w 533400"/>
                  <a:gd name="connsiteY7" fmla="*/ 621 h 400050"/>
                  <a:gd name="connsiteX8" fmla="*/ 505433 w 533400"/>
                  <a:gd name="connsiteY8" fmla="*/ 621 h 400050"/>
                  <a:gd name="connsiteX9" fmla="*/ 391133 w 533400"/>
                  <a:gd name="connsiteY9" fmla="*/ 198741 h 400050"/>
                  <a:gd name="connsiteX10" fmla="*/ 351128 w 533400"/>
                  <a:gd name="connsiteY10" fmla="*/ 204456 h 400050"/>
                  <a:gd name="connsiteX11" fmla="*/ 351128 w 533400"/>
                  <a:gd name="connsiteY11" fmla="*/ 204456 h 400050"/>
                  <a:gd name="connsiteX12" fmla="*/ 267308 w 533400"/>
                  <a:gd name="connsiteY12" fmla="*/ 315899 h 400050"/>
                  <a:gd name="connsiteX13" fmla="*/ 264451 w 533400"/>
                  <a:gd name="connsiteY13" fmla="*/ 318756 h 400050"/>
                  <a:gd name="connsiteX14" fmla="*/ 224446 w 533400"/>
                  <a:gd name="connsiteY14" fmla="*/ 318756 h 400050"/>
                  <a:gd name="connsiteX15" fmla="*/ 224446 w 533400"/>
                  <a:gd name="connsiteY15" fmla="*/ 318756 h 400050"/>
                  <a:gd name="connsiteX16" fmla="*/ 162533 w 533400"/>
                  <a:gd name="connsiteY16" fmla="*/ 257796 h 400050"/>
                  <a:gd name="connsiteX17" fmla="*/ 160628 w 533400"/>
                  <a:gd name="connsiteY17" fmla="*/ 255891 h 400050"/>
                  <a:gd name="connsiteX18" fmla="*/ 120623 w 533400"/>
                  <a:gd name="connsiteY18" fmla="*/ 259701 h 400050"/>
                  <a:gd name="connsiteX19" fmla="*/ 120623 w 533400"/>
                  <a:gd name="connsiteY19" fmla="*/ 259701 h 400050"/>
                  <a:gd name="connsiteX20" fmla="*/ 32993 w 533400"/>
                  <a:gd name="connsiteY20" fmla="*/ 366381 h 400050"/>
                  <a:gd name="connsiteX21" fmla="*/ 31088 w 533400"/>
                  <a:gd name="connsiteY21" fmla="*/ 372096 h 400050"/>
                  <a:gd name="connsiteX22" fmla="*/ 40613 w 533400"/>
                  <a:gd name="connsiteY22" fmla="*/ 381621 h 400050"/>
                  <a:gd name="connsiteX23" fmla="*/ 40613 w 533400"/>
                  <a:gd name="connsiteY23" fmla="*/ 381621 h 400050"/>
                  <a:gd name="connsiteX24" fmla="*/ 497813 w 533400"/>
                  <a:gd name="connsiteY24" fmla="*/ 381621 h 400050"/>
                  <a:gd name="connsiteX25" fmla="*/ 503528 w 533400"/>
                  <a:gd name="connsiteY25" fmla="*/ 379716 h 400050"/>
                  <a:gd name="connsiteX26" fmla="*/ 506386 w 533400"/>
                  <a:gd name="connsiteY26" fmla="*/ 366381 h 400050"/>
                  <a:gd name="connsiteX27" fmla="*/ 506386 w 533400"/>
                  <a:gd name="connsiteY27" fmla="*/ 366381 h 400050"/>
                  <a:gd name="connsiteX28" fmla="*/ 398753 w 533400"/>
                  <a:gd name="connsiteY28" fmla="*/ 205409 h 400050"/>
                  <a:gd name="connsiteX29" fmla="*/ 391133 w 533400"/>
                  <a:gd name="connsiteY29" fmla="*/ 198741 h 400050"/>
                  <a:gd name="connsiteX30" fmla="*/ 95858 w 533400"/>
                  <a:gd name="connsiteY30" fmla="*/ 57771 h 400050"/>
                  <a:gd name="connsiteX31" fmla="*/ 57758 w 533400"/>
                  <a:gd name="connsiteY31" fmla="*/ 95871 h 400050"/>
                  <a:gd name="connsiteX32" fmla="*/ 95858 w 533400"/>
                  <a:gd name="connsiteY32" fmla="*/ 133971 h 400050"/>
                  <a:gd name="connsiteX33" fmla="*/ 133958 w 533400"/>
                  <a:gd name="connsiteY33" fmla="*/ 95871 h 400050"/>
                  <a:gd name="connsiteX34" fmla="*/ 95858 w 533400"/>
                  <a:gd name="connsiteY34" fmla="*/ 57771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33400" h="400050">
                    <a:moveTo>
                      <a:pt x="505433" y="621"/>
                    </a:moveTo>
                    <a:cubicBezTo>
                      <a:pt x="521626" y="621"/>
                      <a:pt x="534008" y="13004"/>
                      <a:pt x="534008" y="29196"/>
                    </a:cubicBezTo>
                    <a:lnTo>
                      <a:pt x="534008" y="372096"/>
                    </a:lnTo>
                    <a:cubicBezTo>
                      <a:pt x="534008" y="388289"/>
                      <a:pt x="521626" y="400671"/>
                      <a:pt x="505433" y="400671"/>
                    </a:cubicBezTo>
                    <a:lnTo>
                      <a:pt x="29183" y="400671"/>
                    </a:lnTo>
                    <a:cubicBezTo>
                      <a:pt x="12990" y="400671"/>
                      <a:pt x="608" y="388289"/>
                      <a:pt x="608" y="372096"/>
                    </a:cubicBezTo>
                    <a:lnTo>
                      <a:pt x="608" y="29196"/>
                    </a:lnTo>
                    <a:cubicBezTo>
                      <a:pt x="608" y="13004"/>
                      <a:pt x="12990" y="621"/>
                      <a:pt x="29183" y="621"/>
                    </a:cubicBezTo>
                    <a:lnTo>
                      <a:pt x="505433" y="621"/>
                    </a:lnTo>
                    <a:close/>
                    <a:moveTo>
                      <a:pt x="391133" y="198741"/>
                    </a:moveTo>
                    <a:cubicBezTo>
                      <a:pt x="378751" y="189216"/>
                      <a:pt x="360653" y="192074"/>
                      <a:pt x="351128" y="204456"/>
                    </a:cubicBezTo>
                    <a:lnTo>
                      <a:pt x="351128" y="204456"/>
                    </a:lnTo>
                    <a:lnTo>
                      <a:pt x="267308" y="315899"/>
                    </a:lnTo>
                    <a:cubicBezTo>
                      <a:pt x="266355" y="316851"/>
                      <a:pt x="265403" y="317804"/>
                      <a:pt x="264451" y="318756"/>
                    </a:cubicBezTo>
                    <a:cubicBezTo>
                      <a:pt x="253021" y="330186"/>
                      <a:pt x="234923" y="330186"/>
                      <a:pt x="224446" y="318756"/>
                    </a:cubicBezTo>
                    <a:lnTo>
                      <a:pt x="224446" y="318756"/>
                    </a:lnTo>
                    <a:lnTo>
                      <a:pt x="162533" y="257796"/>
                    </a:lnTo>
                    <a:cubicBezTo>
                      <a:pt x="161580" y="256844"/>
                      <a:pt x="161580" y="256844"/>
                      <a:pt x="160628" y="255891"/>
                    </a:cubicBezTo>
                    <a:cubicBezTo>
                      <a:pt x="148246" y="245414"/>
                      <a:pt x="130148" y="247319"/>
                      <a:pt x="120623" y="259701"/>
                    </a:cubicBezTo>
                    <a:lnTo>
                      <a:pt x="120623" y="259701"/>
                    </a:lnTo>
                    <a:lnTo>
                      <a:pt x="32993" y="366381"/>
                    </a:lnTo>
                    <a:cubicBezTo>
                      <a:pt x="32040" y="368286"/>
                      <a:pt x="31088" y="370191"/>
                      <a:pt x="31088" y="372096"/>
                    </a:cubicBezTo>
                    <a:cubicBezTo>
                      <a:pt x="31088" y="377811"/>
                      <a:pt x="34898" y="381621"/>
                      <a:pt x="40613" y="381621"/>
                    </a:cubicBezTo>
                    <a:lnTo>
                      <a:pt x="40613" y="381621"/>
                    </a:lnTo>
                    <a:lnTo>
                      <a:pt x="497813" y="381621"/>
                    </a:lnTo>
                    <a:cubicBezTo>
                      <a:pt x="499718" y="381621"/>
                      <a:pt x="501623" y="380669"/>
                      <a:pt x="503528" y="379716"/>
                    </a:cubicBezTo>
                    <a:cubicBezTo>
                      <a:pt x="508290" y="376859"/>
                      <a:pt x="509243" y="371144"/>
                      <a:pt x="506386" y="366381"/>
                    </a:cubicBezTo>
                    <a:lnTo>
                      <a:pt x="506386" y="366381"/>
                    </a:lnTo>
                    <a:lnTo>
                      <a:pt x="398753" y="205409"/>
                    </a:lnTo>
                    <a:cubicBezTo>
                      <a:pt x="395896" y="202551"/>
                      <a:pt x="393990" y="200646"/>
                      <a:pt x="391133" y="198741"/>
                    </a:cubicBezTo>
                    <a:close/>
                    <a:moveTo>
                      <a:pt x="95858" y="57771"/>
                    </a:moveTo>
                    <a:cubicBezTo>
                      <a:pt x="74903" y="57771"/>
                      <a:pt x="57758" y="74916"/>
                      <a:pt x="57758" y="95871"/>
                    </a:cubicBezTo>
                    <a:cubicBezTo>
                      <a:pt x="57758" y="116826"/>
                      <a:pt x="74903" y="133971"/>
                      <a:pt x="95858" y="133971"/>
                    </a:cubicBezTo>
                    <a:cubicBezTo>
                      <a:pt x="116813" y="133971"/>
                      <a:pt x="133958" y="116826"/>
                      <a:pt x="133958" y="95871"/>
                    </a:cubicBezTo>
                    <a:cubicBezTo>
                      <a:pt x="133958" y="74916"/>
                      <a:pt x="116813" y="57771"/>
                      <a:pt x="95858" y="5777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4" name="Text Box 81"/>
          <p:cNvSpPr txBox="1">
            <a:spLocks noChangeArrowheads="1"/>
          </p:cNvSpPr>
          <p:nvPr/>
        </p:nvSpPr>
        <p:spPr bwMode="auto">
          <a:xfrm>
            <a:off x="1626888" y="2679938"/>
            <a:ext cx="4130040" cy="75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ED0A2"/>
                    </a:gs>
                    <a:gs pos="100000">
                      <a:srgbClr val="FFEFD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Text Box 81"/>
          <p:cNvSpPr txBox="1">
            <a:spLocks noChangeArrowheads="1"/>
          </p:cNvSpPr>
          <p:nvPr/>
        </p:nvSpPr>
        <p:spPr bwMode="auto">
          <a:xfrm>
            <a:off x="1626888" y="2396608"/>
            <a:ext cx="2092848" cy="39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ED0A2"/>
                    </a:gs>
                    <a:gs pos="100000">
                      <a:srgbClr val="FFEFD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CN" sz="2000" dirty="0">
                <a:solidFill>
                  <a:srgbClr val="348F6E"/>
                </a:solidFill>
                <a:cs typeface="+mn-ea"/>
                <a:sym typeface="+mn-lt"/>
              </a:rPr>
              <a:t>Add Subtitle</a:t>
            </a:r>
            <a:endParaRPr lang="zh-CN" altLang="en-US" sz="2000" dirty="0">
              <a:solidFill>
                <a:srgbClr val="348F6E"/>
              </a:solidFill>
              <a:cs typeface="+mn-ea"/>
              <a:sym typeface="+mn-lt"/>
            </a:endParaRPr>
          </a:p>
        </p:txBody>
      </p:sp>
      <p:sp>
        <p:nvSpPr>
          <p:cNvPr id="26" name="Text Box 81"/>
          <p:cNvSpPr txBox="1">
            <a:spLocks noChangeArrowheads="1"/>
          </p:cNvSpPr>
          <p:nvPr/>
        </p:nvSpPr>
        <p:spPr bwMode="auto">
          <a:xfrm>
            <a:off x="1626888" y="3827943"/>
            <a:ext cx="4130040" cy="75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ED0A2"/>
                    </a:gs>
                    <a:gs pos="100000">
                      <a:srgbClr val="FFEFD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Text Box 81"/>
          <p:cNvSpPr txBox="1">
            <a:spLocks noChangeArrowheads="1"/>
          </p:cNvSpPr>
          <p:nvPr/>
        </p:nvSpPr>
        <p:spPr bwMode="auto">
          <a:xfrm>
            <a:off x="1626888" y="3544613"/>
            <a:ext cx="2092848" cy="39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ED0A2"/>
                    </a:gs>
                    <a:gs pos="100000">
                      <a:srgbClr val="FFEFD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CN" sz="2000" dirty="0">
                <a:solidFill>
                  <a:srgbClr val="348F6E"/>
                </a:solidFill>
                <a:cs typeface="+mn-ea"/>
                <a:sym typeface="+mn-lt"/>
              </a:rPr>
              <a:t>Add Subtitle</a:t>
            </a:r>
            <a:endParaRPr lang="zh-CN" altLang="en-US" sz="2000" dirty="0">
              <a:solidFill>
                <a:srgbClr val="348F6E"/>
              </a:solidFill>
              <a:cs typeface="+mn-ea"/>
              <a:sym typeface="+mn-lt"/>
            </a:endParaRPr>
          </a:p>
        </p:txBody>
      </p:sp>
      <p:sp>
        <p:nvSpPr>
          <p:cNvPr id="28" name="Text Box 81"/>
          <p:cNvSpPr txBox="1">
            <a:spLocks noChangeArrowheads="1"/>
          </p:cNvSpPr>
          <p:nvPr/>
        </p:nvSpPr>
        <p:spPr bwMode="auto">
          <a:xfrm>
            <a:off x="1626888" y="4862478"/>
            <a:ext cx="4130040" cy="75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ED0A2"/>
                    </a:gs>
                    <a:gs pos="100000">
                      <a:srgbClr val="FFEFD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Text Box 81"/>
          <p:cNvSpPr txBox="1">
            <a:spLocks noChangeArrowheads="1"/>
          </p:cNvSpPr>
          <p:nvPr/>
        </p:nvSpPr>
        <p:spPr bwMode="auto">
          <a:xfrm>
            <a:off x="1626888" y="4579148"/>
            <a:ext cx="2092848" cy="39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ED0A2"/>
                    </a:gs>
                    <a:gs pos="100000">
                      <a:srgbClr val="FFEFD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CN" sz="2000" dirty="0">
                <a:solidFill>
                  <a:srgbClr val="348F6E"/>
                </a:solidFill>
                <a:cs typeface="+mn-ea"/>
                <a:sym typeface="+mn-lt"/>
              </a:rPr>
              <a:t>Add Subtitle</a:t>
            </a:r>
            <a:endParaRPr lang="zh-CN" altLang="en-US" sz="2000" dirty="0">
              <a:solidFill>
                <a:srgbClr val="348F6E"/>
              </a:solidFill>
              <a:cs typeface="+mn-ea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439884" y="567166"/>
            <a:ext cx="2198842" cy="461665"/>
            <a:chOff x="2600834" y="3490686"/>
            <a:chExt cx="2198842" cy="461665"/>
          </a:xfrm>
        </p:grpSpPr>
        <p:sp>
          <p:nvSpPr>
            <p:cNvPr id="31" name="文本框 30"/>
            <p:cNvSpPr txBox="1"/>
            <p:nvPr/>
          </p:nvSpPr>
          <p:spPr>
            <a:xfrm>
              <a:off x="2730712" y="3490686"/>
              <a:ext cx="20689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矩形: 圆角 31"/>
            <p:cNvSpPr/>
            <p:nvPr/>
          </p:nvSpPr>
          <p:spPr>
            <a:xfrm rot="5400000">
              <a:off x="2492227" y="3668227"/>
              <a:ext cx="295223" cy="78010"/>
            </a:xfrm>
            <a:prstGeom prst="roundRect">
              <a:avLst>
                <a:gd name="adj" fmla="val 50000"/>
              </a:avLst>
            </a:prstGeom>
            <a:solidFill>
              <a:srgbClr val="F794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" name="图表 777"/>
          <p:cNvGraphicFramePr/>
          <p:nvPr/>
        </p:nvGraphicFramePr>
        <p:xfrm>
          <a:off x="1190901" y="1196752"/>
          <a:ext cx="4985658" cy="2894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81" name="组合 780"/>
          <p:cNvGrpSpPr/>
          <p:nvPr/>
        </p:nvGrpSpPr>
        <p:grpSpPr>
          <a:xfrm>
            <a:off x="6672064" y="1323317"/>
            <a:ext cx="4697807" cy="4355113"/>
            <a:chOff x="6879783" y="1264830"/>
            <a:chExt cx="4697807" cy="4355113"/>
          </a:xfrm>
        </p:grpSpPr>
        <p:sp>
          <p:nvSpPr>
            <p:cNvPr id="782" name="文本框 781"/>
            <p:cNvSpPr txBox="1"/>
            <p:nvPr/>
          </p:nvSpPr>
          <p:spPr>
            <a:xfrm>
              <a:off x="7095807" y="2443297"/>
              <a:ext cx="4113011" cy="792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783" name="组合 782"/>
            <p:cNvGrpSpPr/>
            <p:nvPr/>
          </p:nvGrpSpPr>
          <p:grpSpPr>
            <a:xfrm>
              <a:off x="6879783" y="4363252"/>
              <a:ext cx="1600310" cy="1256691"/>
              <a:chOff x="6879783" y="4435823"/>
              <a:chExt cx="1600310" cy="1256691"/>
            </a:xfrm>
          </p:grpSpPr>
          <p:sp>
            <p:nvSpPr>
              <p:cNvPr id="798" name="文本框 797"/>
              <p:cNvSpPr txBox="1"/>
              <p:nvPr/>
            </p:nvSpPr>
            <p:spPr>
              <a:xfrm>
                <a:off x="6879783" y="5343701"/>
                <a:ext cx="1600310" cy="3488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000"/>
                  </a:lnSpc>
                </a:pPr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</a:p>
            </p:txBody>
          </p:sp>
          <p:sp>
            <p:nvSpPr>
              <p:cNvPr id="799" name="椭圆 798"/>
              <p:cNvSpPr/>
              <p:nvPr/>
            </p:nvSpPr>
            <p:spPr>
              <a:xfrm>
                <a:off x="7251272" y="4435823"/>
                <a:ext cx="714694" cy="714694"/>
              </a:xfrm>
              <a:prstGeom prst="ellipse">
                <a:avLst/>
              </a:prstGeom>
              <a:solidFill>
                <a:srgbClr val="88D4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0" name="arrow-pointing-left-circular-button_20407"/>
              <p:cNvSpPr>
                <a:spLocks noChangeAspect="1"/>
              </p:cNvSpPr>
              <p:nvPr/>
            </p:nvSpPr>
            <p:spPr bwMode="auto">
              <a:xfrm>
                <a:off x="7406058" y="4590866"/>
                <a:ext cx="405123" cy="404607"/>
              </a:xfrm>
              <a:custGeom>
                <a:avLst/>
                <a:gdLst>
                  <a:gd name="T0" fmla="*/ 2307 w 4612"/>
                  <a:gd name="T1" fmla="*/ 4614 h 4614"/>
                  <a:gd name="T2" fmla="*/ 0 w 4612"/>
                  <a:gd name="T3" fmla="*/ 2307 h 4614"/>
                  <a:gd name="T4" fmla="*/ 2307 w 4612"/>
                  <a:gd name="T5" fmla="*/ 0 h 4614"/>
                  <a:gd name="T6" fmla="*/ 4612 w 4612"/>
                  <a:gd name="T7" fmla="*/ 2227 h 4614"/>
                  <a:gd name="T8" fmla="*/ 2031 w 4612"/>
                  <a:gd name="T9" fmla="*/ 2222 h 4614"/>
                  <a:gd name="T10" fmla="*/ 2479 w 4612"/>
                  <a:gd name="T11" fmla="*/ 1775 h 4614"/>
                  <a:gd name="T12" fmla="*/ 2367 w 4612"/>
                  <a:gd name="T13" fmla="*/ 1662 h 4614"/>
                  <a:gd name="T14" fmla="*/ 1727 w 4612"/>
                  <a:gd name="T15" fmla="*/ 2302 h 4614"/>
                  <a:gd name="T16" fmla="*/ 2378 w 4612"/>
                  <a:gd name="T17" fmla="*/ 2952 h 4614"/>
                  <a:gd name="T18" fmla="*/ 2490 w 4612"/>
                  <a:gd name="T19" fmla="*/ 2840 h 4614"/>
                  <a:gd name="T20" fmla="*/ 2032 w 4612"/>
                  <a:gd name="T21" fmla="*/ 2381 h 4614"/>
                  <a:gd name="T22" fmla="*/ 4612 w 4612"/>
                  <a:gd name="T23" fmla="*/ 2387 h 4614"/>
                  <a:gd name="T24" fmla="*/ 2307 w 4612"/>
                  <a:gd name="T25" fmla="*/ 4614 h 4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12" h="4614">
                    <a:moveTo>
                      <a:pt x="2307" y="4614"/>
                    </a:moveTo>
                    <a:cubicBezTo>
                      <a:pt x="1035" y="4614"/>
                      <a:pt x="0" y="3579"/>
                      <a:pt x="0" y="2307"/>
                    </a:cubicBezTo>
                    <a:cubicBezTo>
                      <a:pt x="0" y="1035"/>
                      <a:pt x="1035" y="0"/>
                      <a:pt x="2307" y="0"/>
                    </a:cubicBezTo>
                    <a:cubicBezTo>
                      <a:pt x="3553" y="0"/>
                      <a:pt x="4570" y="992"/>
                      <a:pt x="4612" y="2227"/>
                    </a:cubicBezTo>
                    <a:lnTo>
                      <a:pt x="2031" y="2222"/>
                    </a:lnTo>
                    <a:lnTo>
                      <a:pt x="2479" y="1775"/>
                    </a:lnTo>
                    <a:lnTo>
                      <a:pt x="2367" y="1662"/>
                    </a:lnTo>
                    <a:lnTo>
                      <a:pt x="1727" y="2302"/>
                    </a:lnTo>
                    <a:lnTo>
                      <a:pt x="2378" y="2952"/>
                    </a:lnTo>
                    <a:lnTo>
                      <a:pt x="2490" y="2840"/>
                    </a:lnTo>
                    <a:lnTo>
                      <a:pt x="2032" y="2381"/>
                    </a:lnTo>
                    <a:lnTo>
                      <a:pt x="4612" y="2387"/>
                    </a:lnTo>
                    <a:cubicBezTo>
                      <a:pt x="4570" y="3622"/>
                      <a:pt x="3553" y="4614"/>
                      <a:pt x="2307" y="461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84" name="组合 783"/>
            <p:cNvGrpSpPr/>
            <p:nvPr/>
          </p:nvGrpSpPr>
          <p:grpSpPr>
            <a:xfrm>
              <a:off x="8428532" y="4363252"/>
              <a:ext cx="1600310" cy="1256691"/>
              <a:chOff x="8479828" y="4435823"/>
              <a:chExt cx="1600310" cy="1256691"/>
            </a:xfrm>
          </p:grpSpPr>
          <p:sp>
            <p:nvSpPr>
              <p:cNvPr id="795" name="文本框 794"/>
              <p:cNvSpPr txBox="1"/>
              <p:nvPr/>
            </p:nvSpPr>
            <p:spPr>
              <a:xfrm>
                <a:off x="8479828" y="5343701"/>
                <a:ext cx="1600310" cy="3488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000"/>
                  </a:lnSpc>
                </a:pPr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</a:p>
            </p:txBody>
          </p:sp>
          <p:sp>
            <p:nvSpPr>
              <p:cNvPr id="796" name="椭圆 795"/>
              <p:cNvSpPr/>
              <p:nvPr/>
            </p:nvSpPr>
            <p:spPr>
              <a:xfrm>
                <a:off x="8851317" y="4435823"/>
                <a:ext cx="714694" cy="714694"/>
              </a:xfrm>
              <a:prstGeom prst="ellipse">
                <a:avLst/>
              </a:prstGeom>
              <a:solidFill>
                <a:srgbClr val="F794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97" name="arrow-pointing-left-circular-button_20407"/>
              <p:cNvSpPr>
                <a:spLocks noChangeAspect="1"/>
              </p:cNvSpPr>
              <p:nvPr/>
            </p:nvSpPr>
            <p:spPr bwMode="auto">
              <a:xfrm>
                <a:off x="9006103" y="4590866"/>
                <a:ext cx="405123" cy="404607"/>
              </a:xfrm>
              <a:custGeom>
                <a:avLst/>
                <a:gdLst>
                  <a:gd name="T0" fmla="*/ 2307 w 4612"/>
                  <a:gd name="T1" fmla="*/ 4614 h 4614"/>
                  <a:gd name="T2" fmla="*/ 0 w 4612"/>
                  <a:gd name="T3" fmla="*/ 2307 h 4614"/>
                  <a:gd name="T4" fmla="*/ 2307 w 4612"/>
                  <a:gd name="T5" fmla="*/ 0 h 4614"/>
                  <a:gd name="T6" fmla="*/ 4612 w 4612"/>
                  <a:gd name="T7" fmla="*/ 2227 h 4614"/>
                  <a:gd name="T8" fmla="*/ 2031 w 4612"/>
                  <a:gd name="T9" fmla="*/ 2222 h 4614"/>
                  <a:gd name="T10" fmla="*/ 2479 w 4612"/>
                  <a:gd name="T11" fmla="*/ 1775 h 4614"/>
                  <a:gd name="T12" fmla="*/ 2367 w 4612"/>
                  <a:gd name="T13" fmla="*/ 1662 h 4614"/>
                  <a:gd name="T14" fmla="*/ 1727 w 4612"/>
                  <a:gd name="T15" fmla="*/ 2302 h 4614"/>
                  <a:gd name="T16" fmla="*/ 2378 w 4612"/>
                  <a:gd name="T17" fmla="*/ 2952 h 4614"/>
                  <a:gd name="T18" fmla="*/ 2490 w 4612"/>
                  <a:gd name="T19" fmla="*/ 2840 h 4614"/>
                  <a:gd name="T20" fmla="*/ 2032 w 4612"/>
                  <a:gd name="T21" fmla="*/ 2381 h 4614"/>
                  <a:gd name="T22" fmla="*/ 4612 w 4612"/>
                  <a:gd name="T23" fmla="*/ 2387 h 4614"/>
                  <a:gd name="T24" fmla="*/ 2307 w 4612"/>
                  <a:gd name="T25" fmla="*/ 4614 h 4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12" h="4614">
                    <a:moveTo>
                      <a:pt x="2307" y="4614"/>
                    </a:moveTo>
                    <a:cubicBezTo>
                      <a:pt x="1035" y="4614"/>
                      <a:pt x="0" y="3579"/>
                      <a:pt x="0" y="2307"/>
                    </a:cubicBezTo>
                    <a:cubicBezTo>
                      <a:pt x="0" y="1035"/>
                      <a:pt x="1035" y="0"/>
                      <a:pt x="2307" y="0"/>
                    </a:cubicBezTo>
                    <a:cubicBezTo>
                      <a:pt x="3553" y="0"/>
                      <a:pt x="4570" y="992"/>
                      <a:pt x="4612" y="2227"/>
                    </a:cubicBezTo>
                    <a:lnTo>
                      <a:pt x="2031" y="2222"/>
                    </a:lnTo>
                    <a:lnTo>
                      <a:pt x="2479" y="1775"/>
                    </a:lnTo>
                    <a:lnTo>
                      <a:pt x="2367" y="1662"/>
                    </a:lnTo>
                    <a:lnTo>
                      <a:pt x="1727" y="2302"/>
                    </a:lnTo>
                    <a:lnTo>
                      <a:pt x="2378" y="2952"/>
                    </a:lnTo>
                    <a:lnTo>
                      <a:pt x="2490" y="2840"/>
                    </a:lnTo>
                    <a:lnTo>
                      <a:pt x="2032" y="2381"/>
                    </a:lnTo>
                    <a:lnTo>
                      <a:pt x="4612" y="2387"/>
                    </a:lnTo>
                    <a:cubicBezTo>
                      <a:pt x="4570" y="3622"/>
                      <a:pt x="3553" y="4614"/>
                      <a:pt x="2307" y="461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85" name="组合 784"/>
            <p:cNvGrpSpPr/>
            <p:nvPr/>
          </p:nvGrpSpPr>
          <p:grpSpPr>
            <a:xfrm>
              <a:off x="9977280" y="4363252"/>
              <a:ext cx="1600310" cy="1256691"/>
              <a:chOff x="10079872" y="4435823"/>
              <a:chExt cx="1600310" cy="1256691"/>
            </a:xfrm>
          </p:grpSpPr>
          <p:sp>
            <p:nvSpPr>
              <p:cNvPr id="792" name="文本框 791"/>
              <p:cNvSpPr txBox="1"/>
              <p:nvPr/>
            </p:nvSpPr>
            <p:spPr>
              <a:xfrm>
                <a:off x="10079872" y="5343701"/>
                <a:ext cx="1600310" cy="3488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000"/>
                  </a:lnSpc>
                </a:pPr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</a:p>
            </p:txBody>
          </p:sp>
          <p:sp>
            <p:nvSpPr>
              <p:cNvPr id="793" name="椭圆 792"/>
              <p:cNvSpPr/>
              <p:nvPr/>
            </p:nvSpPr>
            <p:spPr>
              <a:xfrm>
                <a:off x="10451361" y="4435823"/>
                <a:ext cx="714694" cy="714694"/>
              </a:xfrm>
              <a:prstGeom prst="ellipse">
                <a:avLst/>
              </a:prstGeom>
              <a:solidFill>
                <a:srgbClr val="348F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94" name="arrow-pointing-left-circular-button_20407"/>
              <p:cNvSpPr>
                <a:spLocks noChangeAspect="1"/>
              </p:cNvSpPr>
              <p:nvPr/>
            </p:nvSpPr>
            <p:spPr bwMode="auto">
              <a:xfrm>
                <a:off x="10606147" y="4590866"/>
                <a:ext cx="405123" cy="404607"/>
              </a:xfrm>
              <a:custGeom>
                <a:avLst/>
                <a:gdLst>
                  <a:gd name="T0" fmla="*/ 2307 w 4612"/>
                  <a:gd name="T1" fmla="*/ 4614 h 4614"/>
                  <a:gd name="T2" fmla="*/ 0 w 4612"/>
                  <a:gd name="T3" fmla="*/ 2307 h 4614"/>
                  <a:gd name="T4" fmla="*/ 2307 w 4612"/>
                  <a:gd name="T5" fmla="*/ 0 h 4614"/>
                  <a:gd name="T6" fmla="*/ 4612 w 4612"/>
                  <a:gd name="T7" fmla="*/ 2227 h 4614"/>
                  <a:gd name="T8" fmla="*/ 2031 w 4612"/>
                  <a:gd name="T9" fmla="*/ 2222 h 4614"/>
                  <a:gd name="T10" fmla="*/ 2479 w 4612"/>
                  <a:gd name="T11" fmla="*/ 1775 h 4614"/>
                  <a:gd name="T12" fmla="*/ 2367 w 4612"/>
                  <a:gd name="T13" fmla="*/ 1662 h 4614"/>
                  <a:gd name="T14" fmla="*/ 1727 w 4612"/>
                  <a:gd name="T15" fmla="*/ 2302 h 4614"/>
                  <a:gd name="T16" fmla="*/ 2378 w 4612"/>
                  <a:gd name="T17" fmla="*/ 2952 h 4614"/>
                  <a:gd name="T18" fmla="*/ 2490 w 4612"/>
                  <a:gd name="T19" fmla="*/ 2840 h 4614"/>
                  <a:gd name="T20" fmla="*/ 2032 w 4612"/>
                  <a:gd name="T21" fmla="*/ 2381 h 4614"/>
                  <a:gd name="T22" fmla="*/ 4612 w 4612"/>
                  <a:gd name="T23" fmla="*/ 2387 h 4614"/>
                  <a:gd name="T24" fmla="*/ 2307 w 4612"/>
                  <a:gd name="T25" fmla="*/ 4614 h 4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12" h="4614">
                    <a:moveTo>
                      <a:pt x="2307" y="4614"/>
                    </a:moveTo>
                    <a:cubicBezTo>
                      <a:pt x="1035" y="4614"/>
                      <a:pt x="0" y="3579"/>
                      <a:pt x="0" y="2307"/>
                    </a:cubicBezTo>
                    <a:cubicBezTo>
                      <a:pt x="0" y="1035"/>
                      <a:pt x="1035" y="0"/>
                      <a:pt x="2307" y="0"/>
                    </a:cubicBezTo>
                    <a:cubicBezTo>
                      <a:pt x="3553" y="0"/>
                      <a:pt x="4570" y="992"/>
                      <a:pt x="4612" y="2227"/>
                    </a:cubicBezTo>
                    <a:lnTo>
                      <a:pt x="2031" y="2222"/>
                    </a:lnTo>
                    <a:lnTo>
                      <a:pt x="2479" y="1775"/>
                    </a:lnTo>
                    <a:lnTo>
                      <a:pt x="2367" y="1662"/>
                    </a:lnTo>
                    <a:lnTo>
                      <a:pt x="1727" y="2302"/>
                    </a:lnTo>
                    <a:lnTo>
                      <a:pt x="2378" y="2952"/>
                    </a:lnTo>
                    <a:lnTo>
                      <a:pt x="2490" y="2840"/>
                    </a:lnTo>
                    <a:lnTo>
                      <a:pt x="2032" y="2381"/>
                    </a:lnTo>
                    <a:lnTo>
                      <a:pt x="4612" y="2387"/>
                    </a:lnTo>
                    <a:cubicBezTo>
                      <a:pt x="4570" y="3622"/>
                      <a:pt x="3553" y="4614"/>
                      <a:pt x="2307" y="461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86" name="组合 785"/>
            <p:cNvGrpSpPr/>
            <p:nvPr/>
          </p:nvGrpSpPr>
          <p:grpSpPr>
            <a:xfrm>
              <a:off x="7095807" y="1264830"/>
              <a:ext cx="3239990" cy="947028"/>
              <a:chOff x="7252630" y="1398585"/>
              <a:chExt cx="3239990" cy="947028"/>
            </a:xfrm>
          </p:grpSpPr>
          <p:sp>
            <p:nvSpPr>
              <p:cNvPr id="789" name="文本框 788"/>
              <p:cNvSpPr txBox="1"/>
              <p:nvPr/>
            </p:nvSpPr>
            <p:spPr>
              <a:xfrm>
                <a:off x="7252630" y="1398585"/>
                <a:ext cx="323999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Add Subtitle</a:t>
                </a:r>
                <a:endParaRPr lang="zh-CN" altLang="en-US" sz="4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91" name="矩形: 圆角 790"/>
              <p:cNvSpPr/>
              <p:nvPr/>
            </p:nvSpPr>
            <p:spPr>
              <a:xfrm flipV="1">
                <a:off x="7394056" y="2235777"/>
                <a:ext cx="678652" cy="109836"/>
              </a:xfrm>
              <a:prstGeom prst="roundRect">
                <a:avLst>
                  <a:gd name="adj" fmla="val 50000"/>
                </a:avLst>
              </a:prstGeom>
              <a:solidFill>
                <a:srgbClr val="88D4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787" name="直接连接符 786"/>
            <p:cNvCxnSpPr/>
            <p:nvPr/>
          </p:nvCxnSpPr>
          <p:spPr>
            <a:xfrm>
              <a:off x="8382994" y="4453793"/>
              <a:ext cx="0" cy="559650"/>
            </a:xfrm>
            <a:prstGeom prst="line">
              <a:avLst/>
            </a:prstGeom>
            <a:ln>
              <a:solidFill>
                <a:schemeClr val="bg1">
                  <a:lumMod val="8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8" name="直接连接符 787"/>
            <p:cNvCxnSpPr/>
            <p:nvPr/>
          </p:nvCxnSpPr>
          <p:spPr>
            <a:xfrm>
              <a:off x="9931743" y="4433982"/>
              <a:ext cx="0" cy="559650"/>
            </a:xfrm>
            <a:prstGeom prst="line">
              <a:avLst/>
            </a:prstGeom>
            <a:ln>
              <a:solidFill>
                <a:schemeClr val="bg1">
                  <a:lumMod val="8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01" name="直接连接符 800"/>
          <p:cNvCxnSpPr/>
          <p:nvPr/>
        </p:nvCxnSpPr>
        <p:spPr>
          <a:xfrm>
            <a:off x="6437190" y="2403501"/>
            <a:ext cx="0" cy="2115158"/>
          </a:xfrm>
          <a:prstGeom prst="line">
            <a:avLst/>
          </a:prstGeom>
          <a:ln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2" name="Text Box 81"/>
          <p:cNvSpPr txBox="1">
            <a:spLocks noChangeArrowheads="1"/>
          </p:cNvSpPr>
          <p:nvPr/>
        </p:nvSpPr>
        <p:spPr bwMode="auto">
          <a:xfrm>
            <a:off x="1730522" y="4752819"/>
            <a:ext cx="4130040" cy="75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ED0A2"/>
                    </a:gs>
                    <a:gs pos="100000">
                      <a:srgbClr val="FFEFD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03" name="Text Box 81"/>
          <p:cNvSpPr txBox="1">
            <a:spLocks noChangeArrowheads="1"/>
          </p:cNvSpPr>
          <p:nvPr/>
        </p:nvSpPr>
        <p:spPr bwMode="auto">
          <a:xfrm>
            <a:off x="1730522" y="4492469"/>
            <a:ext cx="157924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ED0A2"/>
                    </a:gs>
                    <a:gs pos="100000">
                      <a:srgbClr val="FFEFD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CN" dirty="0">
                <a:solidFill>
                  <a:srgbClr val="348F6E"/>
                </a:solidFill>
                <a:cs typeface="+mn-ea"/>
                <a:sym typeface="+mn-lt"/>
              </a:rPr>
              <a:t>Add Subtitle</a:t>
            </a:r>
            <a:endParaRPr lang="zh-CN" altLang="en-US" dirty="0">
              <a:solidFill>
                <a:srgbClr val="348F6E"/>
              </a:solidFill>
              <a:cs typeface="+mn-ea"/>
              <a:sym typeface="+mn-lt"/>
            </a:endParaRPr>
          </a:p>
        </p:txBody>
      </p:sp>
      <p:grpSp>
        <p:nvGrpSpPr>
          <p:cNvPr id="804" name="组合 803"/>
          <p:cNvGrpSpPr/>
          <p:nvPr/>
        </p:nvGrpSpPr>
        <p:grpSpPr>
          <a:xfrm>
            <a:off x="439884" y="567166"/>
            <a:ext cx="2198842" cy="461665"/>
            <a:chOff x="2600834" y="3490686"/>
            <a:chExt cx="2198842" cy="461665"/>
          </a:xfrm>
        </p:grpSpPr>
        <p:sp>
          <p:nvSpPr>
            <p:cNvPr id="805" name="文本框 804"/>
            <p:cNvSpPr txBox="1"/>
            <p:nvPr/>
          </p:nvSpPr>
          <p:spPr>
            <a:xfrm>
              <a:off x="2730712" y="3490686"/>
              <a:ext cx="20689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06" name="矩形: 圆角 805"/>
            <p:cNvSpPr/>
            <p:nvPr/>
          </p:nvSpPr>
          <p:spPr>
            <a:xfrm rot="5400000">
              <a:off x="2492227" y="3668227"/>
              <a:ext cx="295223" cy="78010"/>
            </a:xfrm>
            <a:prstGeom prst="roundRect">
              <a:avLst>
                <a:gd name="adj" fmla="val 50000"/>
              </a:avLst>
            </a:prstGeom>
            <a:solidFill>
              <a:srgbClr val="F794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aff38680-042e-452f-acc1-1db6bde16840"/>
  <p:tag name="COMMONDATA" val="eyJoZGlkIjoiMmMxNzY4NzliODJmOGYzMWEyZDdkODA0MWI0NTdiOD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SMARTDIAGRAM" val="#789244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#577026;"/>
  <p:tag name="ISLIDE.ICON" val="#20025;#32057;#104249;#17877;#63738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SMARTDIAGRAM" val="#218796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#577026;"/>
  <p:tag name="ISLIDE.ICON" val="#20025;#32057;#104249;#17877;#63738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#577026;"/>
  <p:tag name="ISLIDE.ICON" val="#20025;#32057;#104249;#17877;#63738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#577026;"/>
  <p:tag name="ISLIDE.ICON" val="#20025;#32057;#104249;#17877;#63738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SMARTDIAGRAM" val="#307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#577026;"/>
  <p:tag name="ISLIDE.ICON" val="#20025;#32057;#104249;#17877;#63738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SMARTDIAGRAM" val="#914816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#577026;#541807;#919064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#577026;"/>
  <p:tag name="ISLIDE.ICON" val="#20025;#32057;#104249;#17877;#63738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SMARTDIAGRAM" val="#307;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njsvua3">
      <a:majorFont>
        <a:latin typeface="Arial Rounded MT Bold"/>
        <a:ea typeface="微软雅黑"/>
        <a:cs typeface=""/>
      </a:majorFont>
      <a:minorFont>
        <a:latin typeface="Arial Rounded MT Bold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njsvua3">
      <a:majorFont>
        <a:latin typeface="Arial Rounded MT Bold"/>
        <a:ea typeface="微软雅黑"/>
        <a:cs typeface=""/>
      </a:majorFont>
      <a:minorFont>
        <a:latin typeface="Arial Rounded MT Bold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Words>1046</Words>
  <Application>Microsoft Office PowerPoint</Application>
  <PresentationFormat>宽屏</PresentationFormat>
  <Paragraphs>174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思源黑体 CN Light</vt:lpstr>
      <vt:lpstr>微软雅黑</vt:lpstr>
      <vt:lpstr>Arial</vt:lpstr>
      <vt:lpstr>Arial Rounded MT Bold</vt:lpstr>
      <vt:lpstr>MS Reference Sans Serif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总结计划</dc:title>
  <dc:creator>第一PPT</dc:creator>
  <cp:keywords>www.1ppt.com</cp:keywords>
  <dc:description>www.1ppt.com</dc:description>
  <cp:lastModifiedBy>之灵</cp:lastModifiedBy>
  <cp:revision>25</cp:revision>
  <dcterms:created xsi:type="dcterms:W3CDTF">2022-12-01T12:11:00Z</dcterms:created>
  <dcterms:modified xsi:type="dcterms:W3CDTF">2023-07-16T03:01:44Z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6F8F59A571E1498898A7405ECCA8F1C2_12</vt:lpwstr>
  </property>
  <property fmtid="{D5CDD505-2E9C-101B-9397-08002B2CF9AE}" pid="3" name="KSOProductBuildVer">
    <vt:lpwstr>2052-11.1.0.14309</vt:lpwstr>
  </property>
</Properties>
</file>