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notesSlides/notesSlide1.xml" ContentType="application/vnd.openxmlformats-officedocument.presentationml.notesSlide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charts/chart1.xml" ContentType="application/vnd.openxmlformats-officedocument.drawingml.chart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7" r:id="rId2"/>
  </p:sldMasterIdLst>
  <p:notesMasterIdLst>
    <p:notesMasterId r:id="rId24"/>
  </p:notesMasterIdLst>
  <p:handoutMasterIdLst>
    <p:handoutMasterId r:id="rId25"/>
  </p:handoutMasterIdLst>
  <p:sldIdLst>
    <p:sldId id="340" r:id="rId3"/>
    <p:sldId id="279" r:id="rId4"/>
    <p:sldId id="308" r:id="rId5"/>
    <p:sldId id="283" r:id="rId6"/>
    <p:sldId id="309" r:id="rId7"/>
    <p:sldId id="281" r:id="rId8"/>
    <p:sldId id="310" r:id="rId9"/>
    <p:sldId id="339" r:id="rId10"/>
    <p:sldId id="337" r:id="rId11"/>
    <p:sldId id="257" r:id="rId12"/>
    <p:sldId id="338" r:id="rId13"/>
    <p:sldId id="342" r:id="rId14"/>
    <p:sldId id="341" r:id="rId15"/>
    <p:sldId id="344" r:id="rId16"/>
    <p:sldId id="343" r:id="rId17"/>
    <p:sldId id="278" r:id="rId18"/>
    <p:sldId id="311" r:id="rId19"/>
    <p:sldId id="345" r:id="rId20"/>
    <p:sldId id="346" r:id="rId21"/>
    <p:sldId id="258" r:id="rId22"/>
    <p:sldId id="347" r:id="rId23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7" userDrawn="1">
          <p15:clr>
            <a:srgbClr val="A4A3A4"/>
          </p15:clr>
        </p15:guide>
        <p15:guide id="2" pos="38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2FC"/>
    <a:srgbClr val="ADC5FB"/>
    <a:srgbClr val="385AE6"/>
    <a:srgbClr val="5986F7"/>
    <a:srgbClr val="0CCDBD"/>
    <a:srgbClr val="DAE2F2"/>
    <a:srgbClr val="E4E6EA"/>
    <a:srgbClr val="122C90"/>
    <a:srgbClr val="FFFFFF"/>
    <a:srgbClr val="F7FA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16" y="66"/>
      </p:cViewPr>
      <p:guideLst>
        <p:guide orient="horz" pos="2157"/>
        <p:guide pos="380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5986F7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C58-43CF-9B95-702F136028C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C58-43CF-9B95-702F136028C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C58-43CF-9B95-702F136028CC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C58-43CF-9B95-702F136028CC}"/>
              </c:ext>
            </c:extLst>
          </c:dPt>
          <c:dPt>
            <c:idx val="4"/>
            <c:invertIfNegative val="0"/>
            <c:bubble3D val="0"/>
            <c:spPr>
              <a:solidFill>
                <a:srgbClr val="385AE6"/>
              </a:solidFill>
            </c:spPr>
            <c:extLst>
              <c:ext xmlns:c16="http://schemas.microsoft.com/office/drawing/2014/chart" uri="{C3380CC4-5D6E-409C-BE32-E72D297353CC}">
                <c16:uniqueId val="{00000005-5C58-43CF-9B95-702F136028CC}"/>
              </c:ext>
            </c:extLst>
          </c:dPt>
          <c:dPt>
            <c:idx val="8"/>
            <c:invertIfNegative val="0"/>
            <c:bubble3D val="0"/>
            <c:spPr>
              <a:solidFill>
                <a:srgbClr val="385AE6"/>
              </a:solidFill>
            </c:spPr>
            <c:extLst>
              <c:ext xmlns:c16="http://schemas.microsoft.com/office/drawing/2014/chart" uri="{C3380CC4-5D6E-409C-BE32-E72D297353CC}">
                <c16:uniqueId val="{00000007-5C58-43CF-9B95-702F136028CC}"/>
              </c:ext>
            </c:extLst>
          </c:dPt>
          <c:cat>
            <c:strRef>
              <c:f>Sheet1!$A$2:$A$12</c:f>
              <c:strCache>
                <c:ptCount val="11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J</c:v>
                </c:pt>
                <c:pt idx="10">
                  <c:v>K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430</c:v>
                </c:pt>
                <c:pt idx="1">
                  <c:v>688</c:v>
                </c:pt>
                <c:pt idx="2">
                  <c:v>389</c:v>
                </c:pt>
                <c:pt idx="3">
                  <c:v>650</c:v>
                </c:pt>
                <c:pt idx="4">
                  <c:v>910</c:v>
                </c:pt>
                <c:pt idx="5">
                  <c:v>230</c:v>
                </c:pt>
                <c:pt idx="6">
                  <c:v>450</c:v>
                </c:pt>
                <c:pt idx="7">
                  <c:v>670</c:v>
                </c:pt>
                <c:pt idx="8">
                  <c:v>890</c:v>
                </c:pt>
                <c:pt idx="9">
                  <c:v>560</c:v>
                </c:pt>
                <c:pt idx="10">
                  <c:v>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C58-43CF-9B95-702F136028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071360"/>
        <c:axId val="41072896"/>
      </c:barChart>
      <c:catAx>
        <c:axId val="41071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1072896"/>
        <c:crosses val="autoZero"/>
        <c:auto val="1"/>
        <c:lblAlgn val="ctr"/>
        <c:lblOffset val="100"/>
        <c:noMultiLvlLbl val="0"/>
      </c:catAx>
      <c:valAx>
        <c:axId val="4107289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1071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 sz="1200"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思源黑体 CN Normal" panose="020B0400000000000000" charset="-122"/>
              </a:rPr>
              <a:t>2023/7/18</a:t>
            </a:fld>
            <a:endParaRPr lang="zh-CN" altLang="en-US">
              <a:latin typeface="思源黑体 CN Normal" panose="020B0400000000000000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思源黑体 CN Normal" panose="020B0400000000000000" charset="-122"/>
              </a:rPr>
              <a:t>‹#›</a:t>
            </a:fld>
            <a:endParaRPr lang="zh-CN" altLang="en-US">
              <a:latin typeface="思源黑体 CN Normal" panose="020B04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00257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Normal" panose="020B0400000000000000" charset="-122"/>
                <a:ea typeface="思源黑体 CN Normal" panose="020B04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Normal" panose="020B0400000000000000" charset="-122"/>
                <a:ea typeface="思源黑体 CN Normal" panose="020B0400000000000000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t>2023/7/18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Normal" panose="020B0400000000000000" charset="-122"/>
                <a:ea typeface="思源黑体 CN Normal" panose="020B04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Normal" panose="020B0400000000000000" charset="-122"/>
                <a:ea typeface="思源黑体 CN Normal" panose="020B0400000000000000" charset="-122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74233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charset="-122"/>
        <a:ea typeface="思源黑体 CN Normal" panose="020B040000000000000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charset="-122"/>
        <a:ea typeface="思源黑体 CN Normal" panose="020B040000000000000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charset="-122"/>
        <a:ea typeface="思源黑体 CN Normal" panose="020B040000000000000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charset="-122"/>
        <a:ea typeface="思源黑体 CN Normal" panose="020B040000000000000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charset="-122"/>
        <a:ea typeface="思源黑体 CN Normal" panose="020B040000000000000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3" Type="http://schemas.openxmlformats.org/officeDocument/2006/relationships/tags" Target="../tags/tag71.xml"/><Relationship Id="rId7" Type="http://schemas.openxmlformats.org/officeDocument/2006/relationships/tags" Target="../tags/tag75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9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9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9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tags" Target="../tags/tag104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3" Type="http://schemas.openxmlformats.org/officeDocument/2006/relationships/tags" Target="../tags/tag111.xml"/><Relationship Id="rId7" Type="http://schemas.openxmlformats.org/officeDocument/2006/relationships/tags" Target="../tags/tag115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9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4.xml"/><Relationship Id="rId3" Type="http://schemas.openxmlformats.org/officeDocument/2006/relationships/tags" Target="../tags/tag119.xml"/><Relationship Id="rId7" Type="http://schemas.openxmlformats.org/officeDocument/2006/relationships/tags" Target="../tags/tag123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5" Type="http://schemas.openxmlformats.org/officeDocument/2006/relationships/tags" Target="../tags/tag121.xml"/><Relationship Id="rId4" Type="http://schemas.openxmlformats.org/officeDocument/2006/relationships/tags" Target="../tags/tag120.xml"/><Relationship Id="rId9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2.xml"/><Relationship Id="rId3" Type="http://schemas.openxmlformats.org/officeDocument/2006/relationships/tags" Target="../tags/tag127.xml"/><Relationship Id="rId7" Type="http://schemas.openxmlformats.org/officeDocument/2006/relationships/tags" Target="../tags/tag131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5" Type="http://schemas.openxmlformats.org/officeDocument/2006/relationships/tags" Target="../tags/tag129.xml"/><Relationship Id="rId4" Type="http://schemas.openxmlformats.org/officeDocument/2006/relationships/tags" Target="../tags/tag128.xml"/><Relationship Id="rId9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0.xml"/><Relationship Id="rId3" Type="http://schemas.openxmlformats.org/officeDocument/2006/relationships/tags" Target="../tags/tag135.xml"/><Relationship Id="rId7" Type="http://schemas.openxmlformats.org/officeDocument/2006/relationships/tags" Target="../tags/tag139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5" Type="http://schemas.openxmlformats.org/officeDocument/2006/relationships/tags" Target="../tags/tag137.xml"/><Relationship Id="rId4" Type="http://schemas.openxmlformats.org/officeDocument/2006/relationships/tags" Target="../tags/tag136.xml"/><Relationship Id="rId9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148.xml"/><Relationship Id="rId3" Type="http://schemas.openxmlformats.org/officeDocument/2006/relationships/tags" Target="../tags/tag143.xml"/><Relationship Id="rId7" Type="http://schemas.openxmlformats.org/officeDocument/2006/relationships/tags" Target="../tags/tag147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5" Type="http://schemas.openxmlformats.org/officeDocument/2006/relationships/tags" Target="../tags/tag145.xml"/><Relationship Id="rId4" Type="http://schemas.openxmlformats.org/officeDocument/2006/relationships/tags" Target="../tags/tag144.xml"/><Relationship Id="rId9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156.xml"/><Relationship Id="rId3" Type="http://schemas.openxmlformats.org/officeDocument/2006/relationships/tags" Target="../tags/tag151.xml"/><Relationship Id="rId7" Type="http://schemas.openxmlformats.org/officeDocument/2006/relationships/tags" Target="../tags/tag155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5" Type="http://schemas.openxmlformats.org/officeDocument/2006/relationships/tags" Target="../tags/tag153.xml"/><Relationship Id="rId4" Type="http://schemas.openxmlformats.org/officeDocument/2006/relationships/tags" Target="../tags/tag152.xml"/><Relationship Id="rId9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164.xml"/><Relationship Id="rId3" Type="http://schemas.openxmlformats.org/officeDocument/2006/relationships/tags" Target="../tags/tag159.xml"/><Relationship Id="rId7" Type="http://schemas.openxmlformats.org/officeDocument/2006/relationships/tags" Target="../tags/tag163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5" Type="http://schemas.openxmlformats.org/officeDocument/2006/relationships/tags" Target="../tags/tag161.xml"/><Relationship Id="rId4" Type="http://schemas.openxmlformats.org/officeDocument/2006/relationships/tags" Target="../tags/tag160.xml"/><Relationship Id="rId9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172.xml"/><Relationship Id="rId3" Type="http://schemas.openxmlformats.org/officeDocument/2006/relationships/tags" Target="../tags/tag167.xml"/><Relationship Id="rId7" Type="http://schemas.openxmlformats.org/officeDocument/2006/relationships/tags" Target="../tags/tag171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6" Type="http://schemas.openxmlformats.org/officeDocument/2006/relationships/tags" Target="../tags/tag170.xml"/><Relationship Id="rId5" Type="http://schemas.openxmlformats.org/officeDocument/2006/relationships/tags" Target="../tags/tag169.xml"/><Relationship Id="rId4" Type="http://schemas.openxmlformats.org/officeDocument/2006/relationships/tags" Target="../tags/tag168.xml"/><Relationship Id="rId9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80.xml"/><Relationship Id="rId3" Type="http://schemas.openxmlformats.org/officeDocument/2006/relationships/tags" Target="../tags/tag175.xml"/><Relationship Id="rId7" Type="http://schemas.openxmlformats.org/officeDocument/2006/relationships/tags" Target="../tags/tag179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6" Type="http://schemas.openxmlformats.org/officeDocument/2006/relationships/tags" Target="../tags/tag178.xml"/><Relationship Id="rId5" Type="http://schemas.openxmlformats.org/officeDocument/2006/relationships/tags" Target="../tags/tag177.xml"/><Relationship Id="rId4" Type="http://schemas.openxmlformats.org/officeDocument/2006/relationships/tags" Target="../tags/tag176.xml"/><Relationship Id="rId9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88.xml"/><Relationship Id="rId3" Type="http://schemas.openxmlformats.org/officeDocument/2006/relationships/tags" Target="../tags/tag183.xml"/><Relationship Id="rId7" Type="http://schemas.openxmlformats.org/officeDocument/2006/relationships/tags" Target="../tags/tag187.xml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6" Type="http://schemas.openxmlformats.org/officeDocument/2006/relationships/tags" Target="../tags/tag186.xml"/><Relationship Id="rId5" Type="http://schemas.openxmlformats.org/officeDocument/2006/relationships/tags" Target="../tags/tag185.xml"/><Relationship Id="rId4" Type="http://schemas.openxmlformats.org/officeDocument/2006/relationships/tags" Target="../tags/tag184.xml"/><Relationship Id="rId9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96.xml"/><Relationship Id="rId3" Type="http://schemas.openxmlformats.org/officeDocument/2006/relationships/tags" Target="../tags/tag191.xml"/><Relationship Id="rId7" Type="http://schemas.openxmlformats.org/officeDocument/2006/relationships/tags" Target="../tags/tag195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6" Type="http://schemas.openxmlformats.org/officeDocument/2006/relationships/tags" Target="../tags/tag194.xml"/><Relationship Id="rId5" Type="http://schemas.openxmlformats.org/officeDocument/2006/relationships/tags" Target="../tags/tag193.xml"/><Relationship Id="rId4" Type="http://schemas.openxmlformats.org/officeDocument/2006/relationships/tags" Target="../tags/tag192.xml"/><Relationship Id="rId9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204.xml"/><Relationship Id="rId3" Type="http://schemas.openxmlformats.org/officeDocument/2006/relationships/tags" Target="../tags/tag199.xml"/><Relationship Id="rId7" Type="http://schemas.openxmlformats.org/officeDocument/2006/relationships/tags" Target="../tags/tag203.xml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6" Type="http://schemas.openxmlformats.org/officeDocument/2006/relationships/tags" Target="../tags/tag202.xml"/><Relationship Id="rId5" Type="http://schemas.openxmlformats.org/officeDocument/2006/relationships/tags" Target="../tags/tag201.xml"/><Relationship Id="rId4" Type="http://schemas.openxmlformats.org/officeDocument/2006/relationships/tags" Target="../tags/tag200.xml"/><Relationship Id="rId9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212.xml"/><Relationship Id="rId3" Type="http://schemas.openxmlformats.org/officeDocument/2006/relationships/tags" Target="../tags/tag207.xml"/><Relationship Id="rId7" Type="http://schemas.openxmlformats.org/officeDocument/2006/relationships/tags" Target="../tags/tag211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5" Type="http://schemas.openxmlformats.org/officeDocument/2006/relationships/tags" Target="../tags/tag209.xml"/><Relationship Id="rId4" Type="http://schemas.openxmlformats.org/officeDocument/2006/relationships/tags" Target="../tags/tag208.xml"/><Relationship Id="rId9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220.xml"/><Relationship Id="rId3" Type="http://schemas.openxmlformats.org/officeDocument/2006/relationships/tags" Target="../tags/tag215.xml"/><Relationship Id="rId7" Type="http://schemas.openxmlformats.org/officeDocument/2006/relationships/tags" Target="../tags/tag219.xml"/><Relationship Id="rId2" Type="http://schemas.openxmlformats.org/officeDocument/2006/relationships/tags" Target="../tags/tag214.xml"/><Relationship Id="rId1" Type="http://schemas.openxmlformats.org/officeDocument/2006/relationships/tags" Target="../tags/tag213.xml"/><Relationship Id="rId6" Type="http://schemas.openxmlformats.org/officeDocument/2006/relationships/tags" Target="../tags/tag218.xml"/><Relationship Id="rId5" Type="http://schemas.openxmlformats.org/officeDocument/2006/relationships/tags" Target="../tags/tag217.xml"/><Relationship Id="rId4" Type="http://schemas.openxmlformats.org/officeDocument/2006/relationships/tags" Target="../tags/tag216.xml"/><Relationship Id="rId9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228.xml"/><Relationship Id="rId3" Type="http://schemas.openxmlformats.org/officeDocument/2006/relationships/tags" Target="../tags/tag223.xml"/><Relationship Id="rId7" Type="http://schemas.openxmlformats.org/officeDocument/2006/relationships/tags" Target="../tags/tag227.xml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6" Type="http://schemas.openxmlformats.org/officeDocument/2006/relationships/tags" Target="../tags/tag226.xml"/><Relationship Id="rId5" Type="http://schemas.openxmlformats.org/officeDocument/2006/relationships/tags" Target="../tags/tag225.xml"/><Relationship Id="rId4" Type="http://schemas.openxmlformats.org/officeDocument/2006/relationships/tags" Target="../tags/tag224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236.xml"/><Relationship Id="rId3" Type="http://schemas.openxmlformats.org/officeDocument/2006/relationships/tags" Target="../tags/tag231.xml"/><Relationship Id="rId7" Type="http://schemas.openxmlformats.org/officeDocument/2006/relationships/tags" Target="../tags/tag235.xml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6" Type="http://schemas.openxmlformats.org/officeDocument/2006/relationships/tags" Target="../tags/tag234.xml"/><Relationship Id="rId5" Type="http://schemas.openxmlformats.org/officeDocument/2006/relationships/tags" Target="../tags/tag233.xml"/><Relationship Id="rId4" Type="http://schemas.openxmlformats.org/officeDocument/2006/relationships/tags" Target="../tags/tag232.xml"/><Relationship Id="rId9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244.xml"/><Relationship Id="rId3" Type="http://schemas.openxmlformats.org/officeDocument/2006/relationships/tags" Target="../tags/tag239.xml"/><Relationship Id="rId7" Type="http://schemas.openxmlformats.org/officeDocument/2006/relationships/tags" Target="../tags/tag243.xml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6" Type="http://schemas.openxmlformats.org/officeDocument/2006/relationships/tags" Target="../tags/tag242.xml"/><Relationship Id="rId5" Type="http://schemas.openxmlformats.org/officeDocument/2006/relationships/tags" Target="../tags/tag241.xml"/><Relationship Id="rId4" Type="http://schemas.openxmlformats.org/officeDocument/2006/relationships/tags" Target="../tags/tag240.xml"/><Relationship Id="rId9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252.xml"/><Relationship Id="rId3" Type="http://schemas.openxmlformats.org/officeDocument/2006/relationships/tags" Target="../tags/tag247.xml"/><Relationship Id="rId7" Type="http://schemas.openxmlformats.org/officeDocument/2006/relationships/tags" Target="../tags/tag251.xml"/><Relationship Id="rId2" Type="http://schemas.openxmlformats.org/officeDocument/2006/relationships/tags" Target="../tags/tag246.xml"/><Relationship Id="rId1" Type="http://schemas.openxmlformats.org/officeDocument/2006/relationships/tags" Target="../tags/tag245.xml"/><Relationship Id="rId6" Type="http://schemas.openxmlformats.org/officeDocument/2006/relationships/tags" Target="../tags/tag250.xml"/><Relationship Id="rId5" Type="http://schemas.openxmlformats.org/officeDocument/2006/relationships/tags" Target="../tags/tag249.xml"/><Relationship Id="rId4" Type="http://schemas.openxmlformats.org/officeDocument/2006/relationships/tags" Target="../tags/tag248.xml"/><Relationship Id="rId9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260.xml"/><Relationship Id="rId3" Type="http://schemas.openxmlformats.org/officeDocument/2006/relationships/tags" Target="../tags/tag255.xml"/><Relationship Id="rId7" Type="http://schemas.openxmlformats.org/officeDocument/2006/relationships/tags" Target="../tags/tag259.xml"/><Relationship Id="rId2" Type="http://schemas.openxmlformats.org/officeDocument/2006/relationships/tags" Target="../tags/tag254.xml"/><Relationship Id="rId1" Type="http://schemas.openxmlformats.org/officeDocument/2006/relationships/tags" Target="../tags/tag253.xml"/><Relationship Id="rId6" Type="http://schemas.openxmlformats.org/officeDocument/2006/relationships/tags" Target="../tags/tag258.xml"/><Relationship Id="rId5" Type="http://schemas.openxmlformats.org/officeDocument/2006/relationships/tags" Target="../tags/tag257.xml"/><Relationship Id="rId4" Type="http://schemas.openxmlformats.org/officeDocument/2006/relationships/tags" Target="../tags/tag256.xml"/><Relationship Id="rId9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268.xml"/><Relationship Id="rId3" Type="http://schemas.openxmlformats.org/officeDocument/2006/relationships/tags" Target="../tags/tag263.xml"/><Relationship Id="rId7" Type="http://schemas.openxmlformats.org/officeDocument/2006/relationships/tags" Target="../tags/tag267.xml"/><Relationship Id="rId2" Type="http://schemas.openxmlformats.org/officeDocument/2006/relationships/tags" Target="../tags/tag262.xml"/><Relationship Id="rId1" Type="http://schemas.openxmlformats.org/officeDocument/2006/relationships/tags" Target="../tags/tag261.xml"/><Relationship Id="rId6" Type="http://schemas.openxmlformats.org/officeDocument/2006/relationships/tags" Target="../tags/tag266.xml"/><Relationship Id="rId5" Type="http://schemas.openxmlformats.org/officeDocument/2006/relationships/tags" Target="../tags/tag265.xml"/><Relationship Id="rId4" Type="http://schemas.openxmlformats.org/officeDocument/2006/relationships/tags" Target="../tags/tag264.xml"/><Relationship Id="rId9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276.xml"/><Relationship Id="rId3" Type="http://schemas.openxmlformats.org/officeDocument/2006/relationships/tags" Target="../tags/tag271.xml"/><Relationship Id="rId7" Type="http://schemas.openxmlformats.org/officeDocument/2006/relationships/tags" Target="../tags/tag275.xml"/><Relationship Id="rId2" Type="http://schemas.openxmlformats.org/officeDocument/2006/relationships/tags" Target="../tags/tag270.xml"/><Relationship Id="rId1" Type="http://schemas.openxmlformats.org/officeDocument/2006/relationships/tags" Target="../tags/tag269.xml"/><Relationship Id="rId6" Type="http://schemas.openxmlformats.org/officeDocument/2006/relationships/tags" Target="../tags/tag274.xml"/><Relationship Id="rId5" Type="http://schemas.openxmlformats.org/officeDocument/2006/relationships/tags" Target="../tags/tag273.xml"/><Relationship Id="rId4" Type="http://schemas.openxmlformats.org/officeDocument/2006/relationships/tags" Target="../tags/tag272.xml"/><Relationship Id="rId9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tags" Target="../tags/tag284.xml"/><Relationship Id="rId3" Type="http://schemas.openxmlformats.org/officeDocument/2006/relationships/tags" Target="../tags/tag279.xml"/><Relationship Id="rId7" Type="http://schemas.openxmlformats.org/officeDocument/2006/relationships/tags" Target="../tags/tag283.xml"/><Relationship Id="rId2" Type="http://schemas.openxmlformats.org/officeDocument/2006/relationships/tags" Target="../tags/tag278.xml"/><Relationship Id="rId1" Type="http://schemas.openxmlformats.org/officeDocument/2006/relationships/tags" Target="../tags/tag277.xml"/><Relationship Id="rId6" Type="http://schemas.openxmlformats.org/officeDocument/2006/relationships/tags" Target="../tags/tag282.xml"/><Relationship Id="rId5" Type="http://schemas.openxmlformats.org/officeDocument/2006/relationships/tags" Target="../tags/tag281.xml"/><Relationship Id="rId4" Type="http://schemas.openxmlformats.org/officeDocument/2006/relationships/tags" Target="../tags/tag280.xml"/><Relationship Id="rId9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tags" Target="../tags/tag292.xml"/><Relationship Id="rId3" Type="http://schemas.openxmlformats.org/officeDocument/2006/relationships/tags" Target="../tags/tag287.xml"/><Relationship Id="rId7" Type="http://schemas.openxmlformats.org/officeDocument/2006/relationships/tags" Target="../tags/tag291.xml"/><Relationship Id="rId2" Type="http://schemas.openxmlformats.org/officeDocument/2006/relationships/tags" Target="../tags/tag286.xml"/><Relationship Id="rId1" Type="http://schemas.openxmlformats.org/officeDocument/2006/relationships/tags" Target="../tags/tag285.xml"/><Relationship Id="rId6" Type="http://schemas.openxmlformats.org/officeDocument/2006/relationships/tags" Target="../tags/tag290.xml"/><Relationship Id="rId5" Type="http://schemas.openxmlformats.org/officeDocument/2006/relationships/tags" Target="../tags/tag289.xml"/><Relationship Id="rId4" Type="http://schemas.openxmlformats.org/officeDocument/2006/relationships/tags" Target="../tags/tag288.xml"/><Relationship Id="rId9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tags" Target="../tags/tag300.xml"/><Relationship Id="rId3" Type="http://schemas.openxmlformats.org/officeDocument/2006/relationships/tags" Target="../tags/tag295.xml"/><Relationship Id="rId7" Type="http://schemas.openxmlformats.org/officeDocument/2006/relationships/tags" Target="../tags/tag299.xml"/><Relationship Id="rId2" Type="http://schemas.openxmlformats.org/officeDocument/2006/relationships/tags" Target="../tags/tag294.xml"/><Relationship Id="rId1" Type="http://schemas.openxmlformats.org/officeDocument/2006/relationships/tags" Target="../tags/tag293.xml"/><Relationship Id="rId6" Type="http://schemas.openxmlformats.org/officeDocument/2006/relationships/tags" Target="../tags/tag298.xml"/><Relationship Id="rId5" Type="http://schemas.openxmlformats.org/officeDocument/2006/relationships/tags" Target="../tags/tag297.xml"/><Relationship Id="rId4" Type="http://schemas.openxmlformats.org/officeDocument/2006/relationships/tags" Target="../tags/tag296.xml"/><Relationship Id="rId9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tags" Target="../tags/tag308.xml"/><Relationship Id="rId3" Type="http://schemas.openxmlformats.org/officeDocument/2006/relationships/tags" Target="../tags/tag303.xml"/><Relationship Id="rId7" Type="http://schemas.openxmlformats.org/officeDocument/2006/relationships/tags" Target="../tags/tag307.xml"/><Relationship Id="rId2" Type="http://schemas.openxmlformats.org/officeDocument/2006/relationships/tags" Target="../tags/tag302.xml"/><Relationship Id="rId1" Type="http://schemas.openxmlformats.org/officeDocument/2006/relationships/tags" Target="../tags/tag301.xml"/><Relationship Id="rId6" Type="http://schemas.openxmlformats.org/officeDocument/2006/relationships/tags" Target="../tags/tag306.xml"/><Relationship Id="rId5" Type="http://schemas.openxmlformats.org/officeDocument/2006/relationships/tags" Target="../tags/tag305.xml"/><Relationship Id="rId4" Type="http://schemas.openxmlformats.org/officeDocument/2006/relationships/tags" Target="../tags/tag304.xml"/><Relationship Id="rId9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tags" Target="../tags/tag316.xml"/><Relationship Id="rId3" Type="http://schemas.openxmlformats.org/officeDocument/2006/relationships/tags" Target="../tags/tag311.xml"/><Relationship Id="rId7" Type="http://schemas.openxmlformats.org/officeDocument/2006/relationships/tags" Target="../tags/tag315.xml"/><Relationship Id="rId2" Type="http://schemas.openxmlformats.org/officeDocument/2006/relationships/tags" Target="../tags/tag310.xml"/><Relationship Id="rId1" Type="http://schemas.openxmlformats.org/officeDocument/2006/relationships/tags" Target="../tags/tag309.xml"/><Relationship Id="rId6" Type="http://schemas.openxmlformats.org/officeDocument/2006/relationships/tags" Target="../tags/tag314.xml"/><Relationship Id="rId5" Type="http://schemas.openxmlformats.org/officeDocument/2006/relationships/tags" Target="../tags/tag313.xml"/><Relationship Id="rId4" Type="http://schemas.openxmlformats.org/officeDocument/2006/relationships/tags" Target="../tags/tag312.xml"/><Relationship Id="rId9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tags" Target="../tags/tag324.xml"/><Relationship Id="rId3" Type="http://schemas.openxmlformats.org/officeDocument/2006/relationships/tags" Target="../tags/tag319.xml"/><Relationship Id="rId7" Type="http://schemas.openxmlformats.org/officeDocument/2006/relationships/tags" Target="../tags/tag323.xml"/><Relationship Id="rId2" Type="http://schemas.openxmlformats.org/officeDocument/2006/relationships/tags" Target="../tags/tag318.xml"/><Relationship Id="rId1" Type="http://schemas.openxmlformats.org/officeDocument/2006/relationships/tags" Target="../tags/tag317.xml"/><Relationship Id="rId6" Type="http://schemas.openxmlformats.org/officeDocument/2006/relationships/tags" Target="../tags/tag322.xml"/><Relationship Id="rId5" Type="http://schemas.openxmlformats.org/officeDocument/2006/relationships/tags" Target="../tags/tag321.xml"/><Relationship Id="rId4" Type="http://schemas.openxmlformats.org/officeDocument/2006/relationships/tags" Target="../tags/tag320.xml"/><Relationship Id="rId9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tags" Target="../tags/tag332.xml"/><Relationship Id="rId3" Type="http://schemas.openxmlformats.org/officeDocument/2006/relationships/tags" Target="../tags/tag327.xml"/><Relationship Id="rId7" Type="http://schemas.openxmlformats.org/officeDocument/2006/relationships/tags" Target="../tags/tag331.xml"/><Relationship Id="rId2" Type="http://schemas.openxmlformats.org/officeDocument/2006/relationships/tags" Target="../tags/tag326.xml"/><Relationship Id="rId1" Type="http://schemas.openxmlformats.org/officeDocument/2006/relationships/tags" Target="../tags/tag325.xml"/><Relationship Id="rId6" Type="http://schemas.openxmlformats.org/officeDocument/2006/relationships/tags" Target="../tags/tag330.xml"/><Relationship Id="rId5" Type="http://schemas.openxmlformats.org/officeDocument/2006/relationships/tags" Target="../tags/tag329.xml"/><Relationship Id="rId10" Type="http://schemas.openxmlformats.org/officeDocument/2006/relationships/hyperlink" Target="http://www.1ppt.com/hangye/" TargetMode="External"/><Relationship Id="rId4" Type="http://schemas.openxmlformats.org/officeDocument/2006/relationships/tags" Target="../tags/tag328.xml"/><Relationship Id="rId9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335.xml"/><Relationship Id="rId2" Type="http://schemas.openxmlformats.org/officeDocument/2006/relationships/tags" Target="../tags/tag334.xml"/><Relationship Id="rId1" Type="http://schemas.openxmlformats.org/officeDocument/2006/relationships/tags" Target="../tags/tag33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3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339.xml"/><Relationship Id="rId2" Type="http://schemas.openxmlformats.org/officeDocument/2006/relationships/tags" Target="../tags/tag338.xml"/><Relationship Id="rId1" Type="http://schemas.openxmlformats.org/officeDocument/2006/relationships/tags" Target="../tags/tag337.xml"/><Relationship Id="rId4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3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41.xml"/><Relationship Id="rId1" Type="http://schemas.openxmlformats.org/officeDocument/2006/relationships/tags" Target="../tags/tag340.xml"/><Relationship Id="rId6" Type="http://schemas.openxmlformats.org/officeDocument/2006/relationships/tags" Target="../tags/tag345.xml"/><Relationship Id="rId5" Type="http://schemas.openxmlformats.org/officeDocument/2006/relationships/tags" Target="../tags/tag344.xml"/><Relationship Id="rId4" Type="http://schemas.openxmlformats.org/officeDocument/2006/relationships/tags" Target="../tags/tag34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348.xml"/><Relationship Id="rId2" Type="http://schemas.openxmlformats.org/officeDocument/2006/relationships/tags" Target="../tags/tag347.xml"/><Relationship Id="rId1" Type="http://schemas.openxmlformats.org/officeDocument/2006/relationships/tags" Target="../tags/tag34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50.xml"/><Relationship Id="rId4" Type="http://schemas.openxmlformats.org/officeDocument/2006/relationships/tags" Target="../tags/tag349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353.xml"/><Relationship Id="rId2" Type="http://schemas.openxmlformats.org/officeDocument/2006/relationships/tags" Target="../tags/tag352.xml"/><Relationship Id="rId1" Type="http://schemas.openxmlformats.org/officeDocument/2006/relationships/tags" Target="../tags/tag35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5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357.xml"/><Relationship Id="rId2" Type="http://schemas.openxmlformats.org/officeDocument/2006/relationships/tags" Target="../tags/tag356.xml"/><Relationship Id="rId1" Type="http://schemas.openxmlformats.org/officeDocument/2006/relationships/tags" Target="../tags/tag35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59.xml"/><Relationship Id="rId4" Type="http://schemas.openxmlformats.org/officeDocument/2006/relationships/tags" Target="../tags/tag35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9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3" Type="http://schemas.openxmlformats.org/officeDocument/2006/relationships/tags" Target="../tags/tag55.xml"/><Relationship Id="rId7" Type="http://schemas.openxmlformats.org/officeDocument/2006/relationships/tags" Target="../tags/tag59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9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2023/7/18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295728"/>
      </p:ext>
    </p:extLst>
  </p:cSld>
  <p:clrMapOvr>
    <a:masterClrMapping/>
  </p:clrMapOvr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2955314"/>
      </p:ext>
    </p:extLst>
  </p:cSld>
  <p:clrMapOvr>
    <a:masterClrMapping/>
  </p:clrMapOvr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960959"/>
      </p:ext>
    </p:extLst>
  </p:cSld>
  <p:clrMapOvr>
    <a:masterClrMapping/>
  </p:clrMapOvr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9754380"/>
      </p:ext>
    </p:extLst>
  </p:cSld>
  <p:clrMapOvr>
    <a:masterClrMapping/>
  </p:clrMapOvr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1170660"/>
      </p:ext>
    </p:extLst>
  </p:cSld>
  <p:clrMapOvr>
    <a:masterClrMapping/>
  </p:clrMapOvr>
  <p:hf sldNum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0362815"/>
      </p:ext>
    </p:extLst>
  </p:cSld>
  <p:clrMapOvr>
    <a:masterClrMapping/>
  </p:clrMapOvr>
  <p:hf sldNum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961896"/>
      </p:ext>
    </p:extLst>
  </p:cSld>
  <p:clrMapOvr>
    <a:masterClrMapping/>
  </p:clrMapOvr>
  <p:hf sldNum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7318681"/>
      </p:ext>
    </p:extLst>
  </p:cSld>
  <p:clrMapOvr>
    <a:masterClrMapping/>
  </p:clrMapOvr>
  <p:hf sldNum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405585"/>
      </p:ext>
    </p:extLst>
  </p:cSld>
  <p:clrMapOvr>
    <a:masterClrMapping/>
  </p:clrMapOvr>
  <p:hf sldNum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9245720"/>
      </p:ext>
    </p:extLst>
  </p:cSld>
  <p:clrMapOvr>
    <a:masterClrMapping/>
  </p:clrMapOvr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277930"/>
      </p:ext>
    </p:extLst>
  </p:cSld>
  <p:clrMapOvr>
    <a:masterClrMapping/>
  </p:clrMapOvr>
  <p:hf sldNum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348297"/>
      </p:ext>
    </p:extLst>
  </p:cSld>
  <p:clrMapOvr>
    <a:masterClrMapping/>
  </p:clrMapOvr>
  <p:hf sldNum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6492897"/>
      </p:ext>
    </p:extLst>
  </p:cSld>
  <p:clrMapOvr>
    <a:masterClrMapping/>
  </p:clrMapOvr>
  <p:hf sldNum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936315"/>
      </p:ext>
    </p:extLst>
  </p:cSld>
  <p:clrMapOvr>
    <a:masterClrMapping/>
  </p:clrMapOvr>
  <p:hf sldNum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3092227"/>
      </p:ext>
    </p:extLst>
  </p:cSld>
  <p:clrMapOvr>
    <a:masterClrMapping/>
  </p:clrMapOvr>
  <p:hf sldNum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21759"/>
      </p:ext>
    </p:extLst>
  </p:cSld>
  <p:clrMapOvr>
    <a:masterClrMapping/>
  </p:clrMapOvr>
  <p:hf sldNum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7669774"/>
      </p:ext>
    </p:extLst>
  </p:cSld>
  <p:clrMapOvr>
    <a:masterClrMapping/>
  </p:clrMapOvr>
  <p:hf sldNum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0716615"/>
      </p:ext>
    </p:extLst>
  </p:cSld>
  <p:clrMapOvr>
    <a:masterClrMapping/>
  </p:clrMapOvr>
  <p:hf sldNum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5497473"/>
      </p:ext>
    </p:extLst>
  </p:cSld>
  <p:clrMapOvr>
    <a:masterClrMapping/>
  </p:clrMapOvr>
  <p:hf sldNum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5783342"/>
      </p:ext>
    </p:extLst>
  </p:cSld>
  <p:clrMapOvr>
    <a:masterClrMapping/>
  </p:clrMapOvr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063579"/>
      </p:ext>
    </p:extLst>
  </p:cSld>
  <p:clrMapOvr>
    <a:masterClrMapping/>
  </p:clrMapOvr>
  <p:hf sldNum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9437958"/>
      </p:ext>
    </p:extLst>
  </p:cSld>
  <p:clrMapOvr>
    <a:masterClrMapping/>
  </p:clrMapOvr>
  <p:hf sldNum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4399303"/>
      </p:ext>
    </p:extLst>
  </p:cSld>
  <p:clrMapOvr>
    <a:masterClrMapping/>
  </p:clrMapOvr>
  <p:hf sldNum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437058"/>
      </p:ext>
    </p:extLst>
  </p:cSld>
  <p:clrMapOvr>
    <a:masterClrMapping/>
  </p:clrMapOvr>
  <p:hf sldNum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352747"/>
      </p:ext>
    </p:extLst>
  </p:cSld>
  <p:clrMapOvr>
    <a:masterClrMapping/>
  </p:clrMapOvr>
  <p:hf sldNum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0513614"/>
      </p:ext>
    </p:extLst>
  </p:cSld>
  <p:clrMapOvr>
    <a:masterClrMapping/>
  </p:clrMapOvr>
  <p:hf sldNum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782157"/>
      </p:ext>
    </p:extLst>
  </p:cSld>
  <p:clrMapOvr>
    <a:masterClrMapping/>
  </p:clrMapOvr>
  <p:hf sldNum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134887"/>
      </p:ext>
    </p:extLst>
  </p:cSld>
  <p:clrMapOvr>
    <a:masterClrMapping/>
  </p:clrMapOvr>
  <p:hf sldNum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626066"/>
      </p:ext>
    </p:extLst>
  </p:cSld>
  <p:clrMapOvr>
    <a:masterClrMapping/>
  </p:clrMapOvr>
  <p:hf sldNum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3891902"/>
      </p:ext>
    </p:extLst>
  </p:cSld>
  <p:clrMapOvr>
    <a:masterClrMapping/>
  </p:clrMapOvr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0762552"/>
      </p:ext>
    </p:extLst>
  </p:cSld>
  <p:clrMapOvr>
    <a:masterClrMapping/>
  </p:clrMapOvr>
  <p:hf sldNum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7119857"/>
      </p:ext>
    </p:extLst>
  </p:cSld>
  <p:clrMapOvr>
    <a:masterClrMapping/>
  </p:clrMapOvr>
  <p:hf sldNum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3216119574"/>
      </p:ext>
    </p:extLst>
  </p:cSld>
  <p:clrMapOvr>
    <a:masterClrMapping/>
  </p:clrMapOvr>
  <p:hf sldNum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2023/7/18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hf sldNum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hf sldNum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p:hf sldNum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2023/7/18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686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2023/7/18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395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3779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3152531"/>
      </p:ext>
    </p:extLst>
  </p:cSld>
  <p:clrMapOvr>
    <a:masterClrMapping/>
  </p:clrMapOvr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004229"/>
      </p:ext>
    </p:extLst>
  </p:cSld>
  <p:clrMapOvr>
    <a:masterClrMapping/>
  </p:clrMapOvr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7107070"/>
      </p:ext>
    </p:extLst>
  </p:cSld>
  <p:clrMapOvr>
    <a:masterClrMapping/>
  </p:clrMapOvr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2023/7/18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5524713"/>
      </p:ext>
    </p:extLst>
  </p:cSld>
  <p:clrMapOvr>
    <a:masterClrMapping/>
  </p:clrMapOvr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ags" Target="../tags/tag2.xml"/><Relationship Id="rId55" Type="http://schemas.openxmlformats.org/officeDocument/2006/relationships/tags" Target="../tags/tag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5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2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ea typeface="思源黑体 CN Normal" panose="020B0400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2023/7/18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5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ea typeface="思源黑体 CN Normal" panose="020B04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5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ea typeface="思源黑体 CN Normal" panose="020B0400000000000000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50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88" r:id="rId34"/>
    <p:sldLayoutId id="2147483689" r:id="rId35"/>
    <p:sldLayoutId id="2147483690" r:id="rId36"/>
    <p:sldLayoutId id="2147483691" r:id="rId37"/>
    <p:sldLayoutId id="2147483692" r:id="rId38"/>
    <p:sldLayoutId id="2147483693" r:id="rId39"/>
    <p:sldLayoutId id="2147483694" r:id="rId40"/>
    <p:sldLayoutId id="2147483695" r:id="rId41"/>
    <p:sldLayoutId id="2147483696" r:id="rId42"/>
    <p:sldLayoutId id="2147483654" r:id="rId43"/>
    <p:sldLayoutId id="2147483655" r:id="rId44"/>
    <p:sldLayoutId id="2147483656" r:id="rId45"/>
    <p:sldLayoutId id="2147483657" r:id="rId46"/>
    <p:sldLayoutId id="2147483658" r:id="rId47"/>
    <p:sldLayoutId id="2147483659" r:id="rId48"/>
  </p:sldLayoutIdLst>
  <p:hf sldNum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思源黑体 CN Normal" panose="020B0400000000000000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思源黑体 CN Normal" panose="020B0400000000000000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思源黑体 CN Normal" panose="020B0400000000000000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思源黑体 CN Normal" panose="020B0400000000000000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思源黑体 CN Normal" panose="020B0400000000000000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思源黑体 CN Normal" panose="020B040000000000000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3376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9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0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374.xml"/><Relationship Id="rId7" Type="http://schemas.openxmlformats.org/officeDocument/2006/relationships/tags" Target="../tags/tag378.xml"/><Relationship Id="rId2" Type="http://schemas.openxmlformats.org/officeDocument/2006/relationships/tags" Target="../tags/tag373.xml"/><Relationship Id="rId1" Type="http://schemas.openxmlformats.org/officeDocument/2006/relationships/tags" Target="../tags/tag372.xml"/><Relationship Id="rId6" Type="http://schemas.openxmlformats.org/officeDocument/2006/relationships/tags" Target="../tags/tag377.xml"/><Relationship Id="rId11" Type="http://schemas.openxmlformats.org/officeDocument/2006/relationships/image" Target="../media/image10.png"/><Relationship Id="rId5" Type="http://schemas.openxmlformats.org/officeDocument/2006/relationships/tags" Target="../tags/tag376.xml"/><Relationship Id="rId10" Type="http://schemas.openxmlformats.org/officeDocument/2006/relationships/image" Target="../media/image4.png"/><Relationship Id="rId4" Type="http://schemas.openxmlformats.org/officeDocument/2006/relationships/tags" Target="../tags/tag375.xml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9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svg"/><Relationship Id="rId3" Type="http://schemas.openxmlformats.org/officeDocument/2006/relationships/tags" Target="../tags/tag382.xml"/><Relationship Id="rId7" Type="http://schemas.openxmlformats.org/officeDocument/2006/relationships/image" Target="../media/image4.png"/><Relationship Id="rId12" Type="http://schemas.openxmlformats.org/officeDocument/2006/relationships/image" Target="../media/image14.png"/><Relationship Id="rId2" Type="http://schemas.openxmlformats.org/officeDocument/2006/relationships/tags" Target="../tags/tag381.xml"/><Relationship Id="rId1" Type="http://schemas.openxmlformats.org/officeDocument/2006/relationships/tags" Target="../tags/tag380.xml"/><Relationship Id="rId6" Type="http://schemas.openxmlformats.org/officeDocument/2006/relationships/image" Target="../media/image3.png"/><Relationship Id="rId11" Type="http://schemas.microsoft.com/office/2007/relationships/hdphoto" Target="../media/hdphoto2.wdp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7.svg"/><Relationship Id="rId10" Type="http://schemas.openxmlformats.org/officeDocument/2006/relationships/image" Target="../media/image13.png"/><Relationship Id="rId4" Type="http://schemas.openxmlformats.org/officeDocument/2006/relationships/tags" Target="../tags/tag383.xml"/><Relationship Id="rId9" Type="http://schemas.microsoft.com/office/2007/relationships/hdphoto" Target="../media/hdphoto1.wdp"/><Relationship Id="rId1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4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5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6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389.xml"/><Relationship Id="rId7" Type="http://schemas.openxmlformats.org/officeDocument/2006/relationships/image" Target="../media/image18.png"/><Relationship Id="rId2" Type="http://schemas.openxmlformats.org/officeDocument/2006/relationships/tags" Target="../tags/tag388.xml"/><Relationship Id="rId1" Type="http://schemas.openxmlformats.org/officeDocument/2006/relationships/tags" Target="../tags/tag38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hyperlink" Target="https://www.linkedin.com/in/liu-kaiwei-b180991a9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instagram.com/slidesfree/" TargetMode="External"/><Relationship Id="rId12" Type="http://schemas.openxmlformats.org/officeDocument/2006/relationships/image" Target="../media/image22.png"/><Relationship Id="rId17" Type="http://schemas.openxmlformats.org/officeDocument/2006/relationships/hyperlink" Target="http://www.freeppt7.com/" TargetMode="External"/><Relationship Id="rId2" Type="http://schemas.openxmlformats.org/officeDocument/2006/relationships/slideLayout" Target="../slideLayouts/slideLayout1.xml"/><Relationship Id="rId16" Type="http://schemas.openxmlformats.org/officeDocument/2006/relationships/hyperlink" Target="https://www.freeppt7.com/" TargetMode="External"/><Relationship Id="rId1" Type="http://schemas.openxmlformats.org/officeDocument/2006/relationships/tags" Target="../tags/tag391.xml"/><Relationship Id="rId6" Type="http://schemas.openxmlformats.org/officeDocument/2006/relationships/image" Target="../media/image19.png"/><Relationship Id="rId11" Type="http://schemas.openxmlformats.org/officeDocument/2006/relationships/hyperlink" Target="https://twitter.com/freeppt7_com" TargetMode="External"/><Relationship Id="rId5" Type="http://schemas.openxmlformats.org/officeDocument/2006/relationships/hyperlink" Target="https://www.facebook.com/freeppt7/" TargetMode="External"/><Relationship Id="rId15" Type="http://schemas.openxmlformats.org/officeDocument/2006/relationships/hyperlink" Target="https://www.freeppt7.com/ggslide-school/" TargetMode="External"/><Relationship Id="rId10" Type="http://schemas.openxmlformats.org/officeDocument/2006/relationships/image" Target="../media/image21.png"/><Relationship Id="rId4" Type="http://schemas.openxmlformats.org/officeDocument/2006/relationships/image" Target="../media/image4.png"/><Relationship Id="rId9" Type="http://schemas.openxmlformats.org/officeDocument/2006/relationships/hyperlink" Target="https://www.youtube.com/@Slidestemplatesfree" TargetMode="External"/><Relationship Id="rId1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4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5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8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525"/>
            <a:ext cx="12192000" cy="685546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717993" y="2814640"/>
            <a:ext cx="8629014" cy="830997"/>
          </a:xfrm>
          <a:prstGeom prst="rect">
            <a:avLst/>
          </a:prstGeom>
          <a:noFill/>
          <a:effectLst>
            <a:outerShdw blurRad="50800" dist="38100" dir="2700000" algn="tl" rotWithShape="0">
              <a:srgbClr val="122C90">
                <a:alpha val="4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cs typeface="+mn-ea"/>
                <a:sym typeface="+mn-lt"/>
              </a:rPr>
              <a:t>FREE PPT TEMPLATE</a:t>
            </a:r>
            <a:endParaRPr lang="zh-CN" altLang="en-US" sz="4800" b="1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3376295" y="1747520"/>
            <a:ext cx="550164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>
                    <a:alpha val="35000"/>
                  </a:schemeClr>
                </a:solidFill>
                <a:effectLst/>
                <a:cs typeface="+mn-ea"/>
                <a:sym typeface="+mn-lt"/>
              </a:rPr>
              <a:t>20XX</a:t>
            </a:r>
          </a:p>
          <a:p>
            <a:pPr algn="ctr"/>
            <a:r>
              <a:rPr lang="en-US" altLang="zh-CN" sz="2400" dirty="0">
                <a:solidFill>
                  <a:schemeClr val="bg1">
                    <a:alpha val="35000"/>
                  </a:schemeClr>
                </a:solidFill>
                <a:effectLst/>
                <a:cs typeface="+mn-ea"/>
                <a:sym typeface="+mn-lt"/>
              </a:rPr>
              <a:t>BUSINESS  SUMMARY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2908817" y="3635706"/>
            <a:ext cx="6303935" cy="5751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en-US" altLang="zh-CN" sz="2400" dirty="0">
                <a:solidFill>
                  <a:schemeClr val="bg1">
                    <a:alpha val="7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4932680" y="5050155"/>
            <a:ext cx="2388870" cy="467360"/>
          </a:xfrm>
          <a:prstGeom prst="roundRect">
            <a:avLst>
              <a:gd name="adj" fmla="val 50000"/>
            </a:avLst>
          </a:prstGeom>
          <a:solidFill>
            <a:srgbClr val="0CC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761865" y="5115243"/>
            <a:ext cx="27305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www.freeppt7.com</a:t>
            </a:r>
            <a:endParaRPr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9592945" y="2054225"/>
            <a:ext cx="1720215" cy="1969770"/>
            <a:chOff x="14862" y="3442"/>
            <a:chExt cx="2709" cy="3102"/>
          </a:xfrm>
        </p:grpSpPr>
        <p:sp>
          <p:nvSpPr>
            <p:cNvPr id="12" name="圆角矩形 11"/>
            <p:cNvSpPr/>
            <p:nvPr/>
          </p:nvSpPr>
          <p:spPr>
            <a:xfrm rot="19860000">
              <a:off x="14921" y="3442"/>
              <a:ext cx="2650" cy="3062"/>
            </a:xfrm>
            <a:prstGeom prst="roundRect">
              <a:avLst>
                <a:gd name="adj" fmla="val 7181"/>
              </a:avLst>
            </a:prstGeom>
            <a:solidFill>
              <a:srgbClr val="385AE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 rot="19860000">
              <a:off x="14862" y="3482"/>
              <a:ext cx="2650" cy="3062"/>
            </a:xfrm>
            <a:prstGeom prst="roundRect">
              <a:avLst>
                <a:gd name="adj" fmla="val 7181"/>
              </a:avLst>
            </a:prstGeom>
            <a:gradFill>
              <a:gsLst>
                <a:gs pos="25000">
                  <a:srgbClr val="F0F4FD"/>
                </a:gs>
                <a:gs pos="99000">
                  <a:schemeClr val="bg1"/>
                </a:gs>
              </a:gsLst>
              <a:lin ang="1560000" scaled="0"/>
            </a:gradFill>
            <a:ln>
              <a:solidFill>
                <a:schemeClr val="bg1"/>
              </a:solidFill>
            </a:ln>
            <a:effectLst>
              <a:outerShdw blurRad="393700" dist="38100" dir="2700000" algn="tl" rotWithShape="0">
                <a:srgbClr val="385AE6">
                  <a:alpha val="1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14873" y="4187"/>
              <a:ext cx="2263" cy="1688"/>
              <a:chOff x="14813" y="4037"/>
              <a:chExt cx="2263" cy="1688"/>
            </a:xfrm>
          </p:grpSpPr>
          <p:sp>
            <p:nvSpPr>
              <p:cNvPr id="6" name="圆角矩形 5"/>
              <p:cNvSpPr/>
              <p:nvPr/>
            </p:nvSpPr>
            <p:spPr>
              <a:xfrm rot="19860000">
                <a:off x="14813" y="4037"/>
                <a:ext cx="1781" cy="211"/>
              </a:xfrm>
              <a:prstGeom prst="roundRect">
                <a:avLst>
                  <a:gd name="adj" fmla="val 50000"/>
                </a:avLst>
              </a:prstGeom>
              <a:solidFill>
                <a:srgbClr val="DAE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圆角矩形 6"/>
              <p:cNvSpPr/>
              <p:nvPr/>
            </p:nvSpPr>
            <p:spPr>
              <a:xfrm rot="19860000">
                <a:off x="15055" y="4473"/>
                <a:ext cx="1781" cy="211"/>
              </a:xfrm>
              <a:prstGeom prst="roundRect">
                <a:avLst>
                  <a:gd name="adj" fmla="val 50000"/>
                </a:avLst>
              </a:prstGeom>
              <a:solidFill>
                <a:srgbClr val="DAE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圆角矩形 8"/>
              <p:cNvSpPr/>
              <p:nvPr/>
            </p:nvSpPr>
            <p:spPr>
              <a:xfrm rot="19860000">
                <a:off x="15296" y="4908"/>
                <a:ext cx="1781" cy="211"/>
              </a:xfrm>
              <a:prstGeom prst="roundRect">
                <a:avLst>
                  <a:gd name="adj" fmla="val 50000"/>
                </a:avLst>
              </a:prstGeom>
              <a:solidFill>
                <a:srgbClr val="DAE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圆角矩形 9"/>
              <p:cNvSpPr/>
              <p:nvPr/>
            </p:nvSpPr>
            <p:spPr>
              <a:xfrm rot="19860000">
                <a:off x="15582" y="5515"/>
                <a:ext cx="1074" cy="211"/>
              </a:xfrm>
              <a:prstGeom prst="roundRect">
                <a:avLst>
                  <a:gd name="adj" fmla="val 50000"/>
                </a:avLst>
              </a:prstGeom>
              <a:solidFill>
                <a:srgbClr val="DAE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32A5AC0B-8D21-44A4-9AE7-1C295085A650}"/>
              </a:ext>
            </a:extLst>
          </p:cNvPr>
          <p:cNvSpPr/>
          <p:nvPr/>
        </p:nvSpPr>
        <p:spPr>
          <a:xfrm>
            <a:off x="9504707" y="229128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EEF2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rgbClr val="EEF2FC"/>
                </a:solidFill>
                <a:cs typeface="+mn-ea"/>
                <a:sym typeface="+mn-lt"/>
              </a:rPr>
              <a:t>LOGO</a:t>
            </a:r>
            <a:endParaRPr lang="ko-KR" altLang="en-US" sz="2700" dirty="0">
              <a:solidFill>
                <a:srgbClr val="EEF2FC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35" y="-25400"/>
            <a:ext cx="12197080" cy="6899910"/>
          </a:xfrm>
          <a:prstGeom prst="rect">
            <a:avLst/>
          </a:prstGeom>
          <a:solidFill>
            <a:srgbClr val="DBE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32155" y="459105"/>
            <a:ext cx="10563225" cy="5981700"/>
          </a:xfrm>
          <a:prstGeom prst="roundRect">
            <a:avLst>
              <a:gd name="adj" fmla="val 5488"/>
            </a:avLst>
          </a:prstGeom>
          <a:gradFill>
            <a:gsLst>
              <a:gs pos="25000">
                <a:schemeClr val="bg1">
                  <a:alpha val="100000"/>
                </a:schemeClr>
              </a:gs>
              <a:gs pos="99000">
                <a:srgbClr val="CFD8E9">
                  <a:alpha val="68000"/>
                </a:srgbClr>
              </a:gs>
            </a:gsLst>
            <a:lin ang="1560000" scaled="0"/>
          </a:gradFill>
          <a:ln>
            <a:noFill/>
          </a:ln>
          <a:effectLst>
            <a:outerShdw blurRad="571500" dist="266700" dir="3180000" algn="tl" rotWithShape="0">
              <a:schemeClr val="tx2">
                <a:lumMod val="75000"/>
                <a:lumOff val="25000"/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751840" y="487680"/>
            <a:ext cx="10563225" cy="5953125"/>
          </a:xfrm>
          <a:prstGeom prst="roundRect">
            <a:avLst>
              <a:gd name="adj" fmla="val 5063"/>
            </a:avLst>
          </a:prstGeom>
          <a:gradFill>
            <a:gsLst>
              <a:gs pos="25000">
                <a:srgbClr val="F0F4FD"/>
              </a:gs>
              <a:gs pos="99000">
                <a:srgbClr val="CFD8E9">
                  <a:alpha val="78000"/>
                </a:srgbClr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3" descr="椭圆 1"/>
          <p:cNvPicPr>
            <a:picLocks noChangeAspect="1"/>
          </p:cNvPicPr>
          <p:nvPr/>
        </p:nvPicPr>
        <p:blipFill>
          <a:blip r:embed="rId3"/>
          <a:srcRect l="13828" t="28344" r="73984" b="58494"/>
          <a:stretch>
            <a:fillRect/>
          </a:stretch>
        </p:blipFill>
        <p:spPr>
          <a:xfrm rot="16200000">
            <a:off x="27940" y="1080135"/>
            <a:ext cx="1140460" cy="711835"/>
          </a:xfrm>
          <a:prstGeom prst="rect">
            <a:avLst/>
          </a:prstGeom>
        </p:spPr>
      </p:pic>
      <p:pic>
        <p:nvPicPr>
          <p:cNvPr id="15" name="图片 14" descr="椭圆 1 拷贝"/>
          <p:cNvPicPr>
            <a:picLocks noChangeAspect="1"/>
          </p:cNvPicPr>
          <p:nvPr/>
        </p:nvPicPr>
        <p:blipFill>
          <a:blip r:embed="rId4"/>
          <a:srcRect l="13057" t="37477" r="70461" b="42655"/>
          <a:stretch>
            <a:fillRect/>
          </a:stretch>
        </p:blipFill>
        <p:spPr>
          <a:xfrm rot="16200000">
            <a:off x="495935" y="817245"/>
            <a:ext cx="1456055" cy="988060"/>
          </a:xfrm>
          <a:prstGeom prst="rect">
            <a:avLst/>
          </a:prstGeom>
        </p:spPr>
      </p:pic>
      <p:graphicFrame>
        <p:nvGraphicFramePr>
          <p:cNvPr id="17" name="图表 16"/>
          <p:cNvGraphicFramePr/>
          <p:nvPr/>
        </p:nvGraphicFramePr>
        <p:xfrm>
          <a:off x="1913890" y="2070735"/>
          <a:ext cx="8575675" cy="195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54" name="组合 53"/>
          <p:cNvGrpSpPr/>
          <p:nvPr/>
        </p:nvGrpSpPr>
        <p:grpSpPr>
          <a:xfrm>
            <a:off x="2249170" y="4368800"/>
            <a:ext cx="2369820" cy="1488440"/>
            <a:chOff x="8820" y="4133"/>
            <a:chExt cx="3732" cy="2344"/>
          </a:xfrm>
        </p:grpSpPr>
        <p:sp>
          <p:nvSpPr>
            <p:cNvPr id="74" name="圆角矩形 73"/>
            <p:cNvSpPr/>
            <p:nvPr/>
          </p:nvSpPr>
          <p:spPr>
            <a:xfrm>
              <a:off x="8820" y="4133"/>
              <a:ext cx="3732" cy="2344"/>
            </a:xfrm>
            <a:prstGeom prst="roundRect">
              <a:avLst>
                <a:gd name="adj" fmla="val 10061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38100" dir="2700000" algn="tl" rotWithShape="0">
                <a:srgbClr val="1D32CC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cs typeface="+mn-ea"/>
                <a:sym typeface="+mn-lt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9099" y="4500"/>
              <a:ext cx="3174" cy="1633"/>
              <a:chOff x="2790" y="5574"/>
              <a:chExt cx="3174" cy="1633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2790" y="6213"/>
                <a:ext cx="3174" cy="9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fontAlgn="auto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i="0" u="none" strike="noStrike" kern="0" cap="none" spc="0" normalizeH="0" baseline="0" noProof="0" dirty="0">
                    <a:ln w="0"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content, content to match the title. </a:t>
                </a:r>
                <a:endParaRPr kumimoji="0" lang="zh-CN" altLang="en-US" sz="1200" i="0" u="none" strike="noStrike" kern="0" cap="none" spc="0" normalizeH="0" baseline="0" noProof="0" dirty="0">
                  <a:ln w="0"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2790" y="5574"/>
                <a:ext cx="3044" cy="6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i="0" u="none" strike="noStrike" kern="0" cap="none" spc="0" normalizeH="0" baseline="0" noProof="0" dirty="0">
                    <a:ln w="0">
                      <a:noFill/>
                    </a:ln>
                    <a:solidFill>
                      <a:srgbClr val="385AE6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2000" i="0" u="none" strike="noStrike" kern="0" cap="none" spc="0" normalizeH="0" baseline="0" noProof="0" dirty="0">
                  <a:ln w="0">
                    <a:noFill/>
                  </a:ln>
                  <a:solidFill>
                    <a:srgbClr val="385AE6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5064760" y="4368800"/>
            <a:ext cx="2369820" cy="1488440"/>
            <a:chOff x="8820" y="4133"/>
            <a:chExt cx="3732" cy="2344"/>
          </a:xfrm>
        </p:grpSpPr>
        <p:sp>
          <p:nvSpPr>
            <p:cNvPr id="19" name="圆角矩形 18"/>
            <p:cNvSpPr/>
            <p:nvPr/>
          </p:nvSpPr>
          <p:spPr>
            <a:xfrm>
              <a:off x="8820" y="4133"/>
              <a:ext cx="3732" cy="2344"/>
            </a:xfrm>
            <a:prstGeom prst="roundRect">
              <a:avLst>
                <a:gd name="adj" fmla="val 10061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38100" dir="2700000" algn="tl" rotWithShape="0">
                <a:srgbClr val="1D32CC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cs typeface="+mn-ea"/>
                <a:sym typeface="+mn-lt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9099" y="4500"/>
              <a:ext cx="3453" cy="1606"/>
              <a:chOff x="2790" y="5574"/>
              <a:chExt cx="3453" cy="1606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2790" y="6186"/>
                <a:ext cx="3174" cy="9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fontAlgn="auto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i="0" u="none" strike="noStrike" kern="0" cap="none" spc="0" normalizeH="0" baseline="0" noProof="0" dirty="0">
                    <a:ln w="0"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content, content to match the title. </a:t>
                </a:r>
                <a:endParaRPr kumimoji="0" lang="zh-CN" altLang="en-US" sz="1200" i="0" u="none" strike="noStrike" kern="0" cap="none" spc="0" normalizeH="0" baseline="0" noProof="0" dirty="0">
                  <a:ln w="0"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2790" y="5574"/>
                <a:ext cx="3453" cy="6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i="0" u="none" strike="noStrike" kern="0" cap="none" spc="0" normalizeH="0" baseline="0" noProof="0" dirty="0">
                    <a:ln w="0">
                      <a:noFill/>
                    </a:ln>
                    <a:solidFill>
                      <a:srgbClr val="385AE6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2000" i="0" u="none" strike="noStrike" kern="0" cap="none" spc="0" normalizeH="0" baseline="0" noProof="0" dirty="0">
                  <a:ln w="0">
                    <a:noFill/>
                  </a:ln>
                  <a:solidFill>
                    <a:srgbClr val="385AE6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7880350" y="4368800"/>
            <a:ext cx="2369820" cy="1488440"/>
            <a:chOff x="8820" y="4133"/>
            <a:chExt cx="3732" cy="2344"/>
          </a:xfrm>
        </p:grpSpPr>
        <p:sp>
          <p:nvSpPr>
            <p:cNvPr id="37" name="圆角矩形 36"/>
            <p:cNvSpPr/>
            <p:nvPr/>
          </p:nvSpPr>
          <p:spPr>
            <a:xfrm>
              <a:off x="8820" y="4133"/>
              <a:ext cx="3732" cy="2344"/>
            </a:xfrm>
            <a:prstGeom prst="roundRect">
              <a:avLst>
                <a:gd name="adj" fmla="val 10061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38100" dir="2700000" algn="tl" rotWithShape="0">
                <a:srgbClr val="1D32CC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cs typeface="+mn-ea"/>
                <a:sym typeface="+mn-lt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9099" y="4500"/>
              <a:ext cx="3453" cy="1633"/>
              <a:chOff x="2790" y="5574"/>
              <a:chExt cx="3453" cy="1633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2790" y="6213"/>
                <a:ext cx="3174" cy="9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fontAlgn="auto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i="0" u="none" strike="noStrike" kern="0" cap="none" spc="0" normalizeH="0" baseline="0" noProof="0" dirty="0">
                    <a:ln w="0"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content, content to match the title. </a:t>
                </a:r>
                <a:endParaRPr kumimoji="0" lang="zh-CN" altLang="en-US" sz="1200" i="0" u="none" strike="noStrike" kern="0" cap="none" spc="0" normalizeH="0" baseline="0" noProof="0" dirty="0">
                  <a:ln w="0"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2790" y="5574"/>
                <a:ext cx="3453" cy="6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i="0" u="none" strike="noStrike" kern="0" cap="none" spc="0" normalizeH="0" baseline="0" noProof="0" dirty="0">
                    <a:ln w="0">
                      <a:noFill/>
                    </a:ln>
                    <a:solidFill>
                      <a:srgbClr val="385AE6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2000" i="0" u="none" strike="noStrike" kern="0" cap="none" spc="0" normalizeH="0" baseline="0" noProof="0" dirty="0">
                  <a:ln w="0">
                    <a:noFill/>
                  </a:ln>
                  <a:solidFill>
                    <a:srgbClr val="385AE6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41" name="矩形 40"/>
          <p:cNvSpPr/>
          <p:nvPr/>
        </p:nvSpPr>
        <p:spPr>
          <a:xfrm>
            <a:off x="1260475" y="1039495"/>
            <a:ext cx="21634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 w="0">
                  <a:noFill/>
                </a:ln>
                <a:solidFill>
                  <a:srgbClr val="1857F6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400" i="0" u="none" strike="noStrike" kern="0" cap="none" spc="0" normalizeH="0" baseline="0" noProof="0" dirty="0">
              <a:ln w="0">
                <a:noFill/>
              </a:ln>
              <a:solidFill>
                <a:srgbClr val="1857F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260475" y="1414145"/>
            <a:ext cx="17908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900" ker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Presentation of work results</a:t>
            </a: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5" y="-25400"/>
            <a:ext cx="12197080" cy="6899910"/>
          </a:xfrm>
          <a:prstGeom prst="rect">
            <a:avLst/>
          </a:prstGeom>
          <a:solidFill>
            <a:srgbClr val="DBE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32155" y="459105"/>
            <a:ext cx="10563225" cy="5981700"/>
          </a:xfrm>
          <a:prstGeom prst="roundRect">
            <a:avLst>
              <a:gd name="adj" fmla="val 5488"/>
            </a:avLst>
          </a:prstGeom>
          <a:gradFill>
            <a:gsLst>
              <a:gs pos="25000">
                <a:schemeClr val="bg1">
                  <a:alpha val="100000"/>
                </a:schemeClr>
              </a:gs>
              <a:gs pos="99000">
                <a:srgbClr val="CFD8E9">
                  <a:alpha val="68000"/>
                </a:srgbClr>
              </a:gs>
            </a:gsLst>
            <a:lin ang="1560000" scaled="0"/>
          </a:gradFill>
          <a:ln>
            <a:noFill/>
          </a:ln>
          <a:effectLst>
            <a:outerShdw blurRad="571500" dist="266700" dir="3180000" algn="tl" rotWithShape="0">
              <a:schemeClr val="tx2">
                <a:lumMod val="75000"/>
                <a:lumOff val="25000"/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751840" y="487045"/>
            <a:ext cx="10563225" cy="5953125"/>
          </a:xfrm>
          <a:prstGeom prst="roundRect">
            <a:avLst>
              <a:gd name="adj" fmla="val 5063"/>
            </a:avLst>
          </a:prstGeom>
          <a:gradFill>
            <a:gsLst>
              <a:gs pos="25000">
                <a:srgbClr val="F0F4FD"/>
              </a:gs>
              <a:gs pos="99000">
                <a:srgbClr val="CFD8E9">
                  <a:alpha val="78000"/>
                </a:srgbClr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3" descr="椭圆 1"/>
          <p:cNvPicPr>
            <a:picLocks noChangeAspect="1"/>
          </p:cNvPicPr>
          <p:nvPr/>
        </p:nvPicPr>
        <p:blipFill>
          <a:blip r:embed="rId3"/>
          <a:srcRect l="13828" t="28344" r="73984" b="58494"/>
          <a:stretch>
            <a:fillRect/>
          </a:stretch>
        </p:blipFill>
        <p:spPr>
          <a:xfrm rot="16200000">
            <a:off x="27940" y="1080135"/>
            <a:ext cx="1140460" cy="711835"/>
          </a:xfrm>
          <a:prstGeom prst="rect">
            <a:avLst/>
          </a:prstGeom>
        </p:spPr>
      </p:pic>
      <p:pic>
        <p:nvPicPr>
          <p:cNvPr id="15" name="图片 14" descr="椭圆 1 拷贝"/>
          <p:cNvPicPr>
            <a:picLocks noChangeAspect="1"/>
          </p:cNvPicPr>
          <p:nvPr/>
        </p:nvPicPr>
        <p:blipFill>
          <a:blip r:embed="rId4"/>
          <a:srcRect l="13057" t="37477" r="70461" b="42655"/>
          <a:stretch>
            <a:fillRect/>
          </a:stretch>
        </p:blipFill>
        <p:spPr>
          <a:xfrm rot="16200000">
            <a:off x="495935" y="817245"/>
            <a:ext cx="1456055" cy="98806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260475" y="1039495"/>
            <a:ext cx="21634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 w="0">
                  <a:noFill/>
                </a:ln>
                <a:solidFill>
                  <a:srgbClr val="1857F6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400" i="0" u="none" strike="noStrike" kern="0" cap="none" spc="0" normalizeH="0" baseline="0" noProof="0" dirty="0">
              <a:ln w="0">
                <a:noFill/>
              </a:ln>
              <a:solidFill>
                <a:srgbClr val="1857F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60475" y="1414145"/>
            <a:ext cx="17908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900" ker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Presentation of work results</a:t>
            </a:r>
          </a:p>
        </p:txBody>
      </p:sp>
      <p:sp>
        <p:nvSpPr>
          <p:cNvPr id="60" name="矩形 59"/>
          <p:cNvSpPr/>
          <p:nvPr/>
        </p:nvSpPr>
        <p:spPr>
          <a:xfrm>
            <a:off x="5277453" y="2113915"/>
            <a:ext cx="1512000" cy="72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5086350" y="1820545"/>
            <a:ext cx="189420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0" cap="none" spc="0" normalizeH="0" baseline="0" noProof="0" dirty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i="0" u="none" strike="noStrike" kern="0" cap="none" spc="0" normalizeH="0" baseline="0" noProof="0" dirty="0">
              <a:ln w="0"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4442778" y="3118980"/>
            <a:ext cx="1270" cy="133899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/>
        </p:nvGrpSpPr>
        <p:grpSpPr>
          <a:xfrm>
            <a:off x="1552893" y="2646680"/>
            <a:ext cx="2591435" cy="2848610"/>
            <a:chOff x="2871" y="4165"/>
            <a:chExt cx="4081" cy="4486"/>
          </a:xfrm>
        </p:grpSpPr>
        <p:sp>
          <p:nvSpPr>
            <p:cNvPr id="54" name="圆角矩形 53"/>
            <p:cNvSpPr/>
            <p:nvPr/>
          </p:nvSpPr>
          <p:spPr>
            <a:xfrm>
              <a:off x="3580" y="4512"/>
              <a:ext cx="2662" cy="2724"/>
            </a:xfrm>
            <a:prstGeom prst="roundRect">
              <a:avLst>
                <a:gd name="adj" fmla="val 10061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38100" dir="2700000" algn="tl" rotWithShape="0">
                <a:srgbClr val="1D32CC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2871" y="7940"/>
              <a:ext cx="4081" cy="7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fontAlgn="auto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i="0" u="none" strike="noStrike" kern="0" cap="none" spc="0" normalizeH="0" baseline="0" noProof="0" dirty="0">
                  <a:ln w="0"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200" i="0" u="none" strike="noStrike" kern="0" cap="none" spc="0" normalizeH="0" baseline="0" noProof="0" dirty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3385" y="7421"/>
              <a:ext cx="3050" cy="5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i="0" u="none" strike="noStrike" kern="0" cap="none" spc="0" normalizeH="0" baseline="0" noProof="0" dirty="0">
                  <a:ln w="0"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600" i="0" u="none" strike="noStrike" kern="0" cap="none" spc="0" normalizeH="0" baseline="0" noProof="0" dirty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4391" y="4165"/>
              <a:ext cx="1040" cy="1040"/>
            </a:xfrm>
            <a:prstGeom prst="ellipse">
              <a:avLst/>
            </a:prstGeom>
            <a:solidFill>
              <a:srgbClr val="7A98F8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图标"/>
            <p:cNvSpPr>
              <a:spLocks noChangeAspect="1"/>
            </p:cNvSpPr>
            <p:nvPr/>
          </p:nvSpPr>
          <p:spPr bwMode="auto">
            <a:xfrm>
              <a:off x="4260" y="5569"/>
              <a:ext cx="1301" cy="1062"/>
            </a:xfrm>
            <a:custGeom>
              <a:avLst/>
              <a:gdLst>
                <a:gd name="connsiteX0" fmla="*/ 165033 w 609243"/>
                <a:gd name="connsiteY0" fmla="*/ 400904 h 496315"/>
                <a:gd name="connsiteX1" fmla="*/ 303783 w 609243"/>
                <a:gd name="connsiteY1" fmla="*/ 460951 h 496315"/>
                <a:gd name="connsiteX2" fmla="*/ 600145 w 609243"/>
                <a:gd name="connsiteY2" fmla="*/ 431016 h 496315"/>
                <a:gd name="connsiteX3" fmla="*/ 585911 w 609243"/>
                <a:gd name="connsiteY3" fmla="*/ 453751 h 496315"/>
                <a:gd name="connsiteX4" fmla="*/ 316310 w 609243"/>
                <a:gd name="connsiteY4" fmla="*/ 490033 h 496315"/>
                <a:gd name="connsiteX5" fmla="*/ 303783 w 609243"/>
                <a:gd name="connsiteY5" fmla="*/ 496285 h 496315"/>
                <a:gd name="connsiteX6" fmla="*/ 291257 w 609243"/>
                <a:gd name="connsiteY6" fmla="*/ 490033 h 496315"/>
                <a:gd name="connsiteX7" fmla="*/ 21751 w 609243"/>
                <a:gd name="connsiteY7" fmla="*/ 453751 h 496315"/>
                <a:gd name="connsiteX8" fmla="*/ 7422 w 609243"/>
                <a:gd name="connsiteY8" fmla="*/ 431016 h 496315"/>
                <a:gd name="connsiteX9" fmla="*/ 165033 w 609243"/>
                <a:gd name="connsiteY9" fmla="*/ 400904 h 496315"/>
                <a:gd name="connsiteX10" fmla="*/ 155189 w 609243"/>
                <a:gd name="connsiteY10" fmla="*/ 275778 h 496315"/>
                <a:gd name="connsiteX11" fmla="*/ 259126 w 609243"/>
                <a:gd name="connsiteY11" fmla="*/ 295874 h 496315"/>
                <a:gd name="connsiteX12" fmla="*/ 249162 w 609243"/>
                <a:gd name="connsiteY12" fmla="*/ 312936 h 496315"/>
                <a:gd name="connsiteX13" fmla="*/ 65059 w 609243"/>
                <a:gd name="connsiteY13" fmla="*/ 331041 h 496315"/>
                <a:gd name="connsiteX14" fmla="*/ 55095 w 609243"/>
                <a:gd name="connsiteY14" fmla="*/ 313979 h 496315"/>
                <a:gd name="connsiteX15" fmla="*/ 155189 w 609243"/>
                <a:gd name="connsiteY15" fmla="*/ 275778 h 496315"/>
                <a:gd name="connsiteX16" fmla="*/ 443849 w 609243"/>
                <a:gd name="connsiteY16" fmla="*/ 275552 h 496315"/>
                <a:gd name="connsiteX17" fmla="*/ 546751 w 609243"/>
                <a:gd name="connsiteY17" fmla="*/ 305255 h 496315"/>
                <a:gd name="connsiteX18" fmla="*/ 538211 w 609243"/>
                <a:gd name="connsiteY18" fmla="*/ 323074 h 496315"/>
                <a:gd name="connsiteX19" fmla="*/ 353260 w 609243"/>
                <a:gd name="connsiteY19" fmla="*/ 320420 h 496315"/>
                <a:gd name="connsiteX20" fmla="*/ 341872 w 609243"/>
                <a:gd name="connsiteY20" fmla="*/ 304212 h 496315"/>
                <a:gd name="connsiteX21" fmla="*/ 443849 w 609243"/>
                <a:gd name="connsiteY21" fmla="*/ 275552 h 496315"/>
                <a:gd name="connsiteX22" fmla="*/ 155189 w 609243"/>
                <a:gd name="connsiteY22" fmla="*/ 229830 h 496315"/>
                <a:gd name="connsiteX23" fmla="*/ 259126 w 609243"/>
                <a:gd name="connsiteY23" fmla="*/ 249914 h 496315"/>
                <a:gd name="connsiteX24" fmla="*/ 249162 w 609243"/>
                <a:gd name="connsiteY24" fmla="*/ 266966 h 496315"/>
                <a:gd name="connsiteX25" fmla="*/ 65059 w 609243"/>
                <a:gd name="connsiteY25" fmla="*/ 284966 h 496315"/>
                <a:gd name="connsiteX26" fmla="*/ 55095 w 609243"/>
                <a:gd name="connsiteY26" fmla="*/ 268008 h 496315"/>
                <a:gd name="connsiteX27" fmla="*/ 155189 w 609243"/>
                <a:gd name="connsiteY27" fmla="*/ 229830 h 496315"/>
                <a:gd name="connsiteX28" fmla="*/ 439981 w 609243"/>
                <a:gd name="connsiteY28" fmla="*/ 229743 h 496315"/>
                <a:gd name="connsiteX29" fmla="*/ 542897 w 609243"/>
                <a:gd name="connsiteY29" fmla="*/ 259481 h 496315"/>
                <a:gd name="connsiteX30" fmla="*/ 534359 w 609243"/>
                <a:gd name="connsiteY30" fmla="*/ 277206 h 496315"/>
                <a:gd name="connsiteX31" fmla="*/ 349445 w 609243"/>
                <a:gd name="connsiteY31" fmla="*/ 274552 h 496315"/>
                <a:gd name="connsiteX32" fmla="*/ 338060 w 609243"/>
                <a:gd name="connsiteY32" fmla="*/ 258438 h 496315"/>
                <a:gd name="connsiteX33" fmla="*/ 439981 w 609243"/>
                <a:gd name="connsiteY33" fmla="*/ 229743 h 496315"/>
                <a:gd name="connsiteX34" fmla="*/ 436157 w 609243"/>
                <a:gd name="connsiteY34" fmla="*/ 183933 h 496315"/>
                <a:gd name="connsiteX35" fmla="*/ 539058 w 609243"/>
                <a:gd name="connsiteY35" fmla="*/ 213639 h 496315"/>
                <a:gd name="connsiteX36" fmla="*/ 530612 w 609243"/>
                <a:gd name="connsiteY36" fmla="*/ 231439 h 496315"/>
                <a:gd name="connsiteX37" fmla="*/ 345546 w 609243"/>
                <a:gd name="connsiteY37" fmla="*/ 228694 h 496315"/>
                <a:gd name="connsiteX38" fmla="*/ 334252 w 609243"/>
                <a:gd name="connsiteY38" fmla="*/ 212598 h 496315"/>
                <a:gd name="connsiteX39" fmla="*/ 436157 w 609243"/>
                <a:gd name="connsiteY39" fmla="*/ 183933 h 496315"/>
                <a:gd name="connsiteX40" fmla="*/ 155189 w 609243"/>
                <a:gd name="connsiteY40" fmla="*/ 183880 h 496315"/>
                <a:gd name="connsiteX41" fmla="*/ 259126 w 609243"/>
                <a:gd name="connsiteY41" fmla="*/ 203976 h 496315"/>
                <a:gd name="connsiteX42" fmla="*/ 249162 w 609243"/>
                <a:gd name="connsiteY42" fmla="*/ 220933 h 496315"/>
                <a:gd name="connsiteX43" fmla="*/ 65059 w 609243"/>
                <a:gd name="connsiteY43" fmla="*/ 239028 h 496315"/>
                <a:gd name="connsiteX44" fmla="*/ 55095 w 609243"/>
                <a:gd name="connsiteY44" fmla="*/ 221975 h 496315"/>
                <a:gd name="connsiteX45" fmla="*/ 155189 w 609243"/>
                <a:gd name="connsiteY45" fmla="*/ 183880 h 496315"/>
                <a:gd name="connsiteX46" fmla="*/ 439981 w 609243"/>
                <a:gd name="connsiteY46" fmla="*/ 137783 h 496315"/>
                <a:gd name="connsiteX47" fmla="*/ 542897 w 609243"/>
                <a:gd name="connsiteY47" fmla="*/ 167489 h 496315"/>
                <a:gd name="connsiteX48" fmla="*/ 534359 w 609243"/>
                <a:gd name="connsiteY48" fmla="*/ 185289 h 496315"/>
                <a:gd name="connsiteX49" fmla="*/ 349445 w 609243"/>
                <a:gd name="connsiteY49" fmla="*/ 182544 h 496315"/>
                <a:gd name="connsiteX50" fmla="*/ 338060 w 609243"/>
                <a:gd name="connsiteY50" fmla="*/ 166448 h 496315"/>
                <a:gd name="connsiteX51" fmla="*/ 439981 w 609243"/>
                <a:gd name="connsiteY51" fmla="*/ 137783 h 496315"/>
                <a:gd name="connsiteX52" fmla="*/ 209117 w 609243"/>
                <a:gd name="connsiteY52" fmla="*/ 125922 h 496315"/>
                <a:gd name="connsiteX53" fmla="*/ 249230 w 609243"/>
                <a:gd name="connsiteY53" fmla="*/ 141507 h 496315"/>
                <a:gd name="connsiteX54" fmla="*/ 239267 w 609243"/>
                <a:gd name="connsiteY54" fmla="*/ 158561 h 496315"/>
                <a:gd name="connsiteX55" fmla="*/ 171234 w 609243"/>
                <a:gd name="connsiteY55" fmla="*/ 146339 h 496315"/>
                <a:gd name="connsiteX56" fmla="*/ 166015 w 609243"/>
                <a:gd name="connsiteY56" fmla="*/ 127390 h 496315"/>
                <a:gd name="connsiteX57" fmla="*/ 209117 w 609243"/>
                <a:gd name="connsiteY57" fmla="*/ 125922 h 496315"/>
                <a:gd name="connsiteX58" fmla="*/ 114405 w 609243"/>
                <a:gd name="connsiteY58" fmla="*/ 101164 h 496315"/>
                <a:gd name="connsiteX59" fmla="*/ 79658 w 609243"/>
                <a:gd name="connsiteY59" fmla="*/ 112628 h 496315"/>
                <a:gd name="connsiteX60" fmla="*/ 78139 w 609243"/>
                <a:gd name="connsiteY60" fmla="*/ 156871 h 496315"/>
                <a:gd name="connsiteX61" fmla="*/ 114405 w 609243"/>
                <a:gd name="connsiteY61" fmla="*/ 142186 h 496315"/>
                <a:gd name="connsiteX62" fmla="*/ 436157 w 609243"/>
                <a:gd name="connsiteY62" fmla="*/ 91941 h 496315"/>
                <a:gd name="connsiteX63" fmla="*/ 539058 w 609243"/>
                <a:gd name="connsiteY63" fmla="*/ 121643 h 496315"/>
                <a:gd name="connsiteX64" fmla="*/ 530612 w 609243"/>
                <a:gd name="connsiteY64" fmla="*/ 139462 h 496315"/>
                <a:gd name="connsiteX65" fmla="*/ 345546 w 609243"/>
                <a:gd name="connsiteY65" fmla="*/ 136808 h 496315"/>
                <a:gd name="connsiteX66" fmla="*/ 334252 w 609243"/>
                <a:gd name="connsiteY66" fmla="*/ 120601 h 496315"/>
                <a:gd name="connsiteX67" fmla="*/ 436157 w 609243"/>
                <a:gd name="connsiteY67" fmla="*/ 91941 h 496315"/>
                <a:gd name="connsiteX68" fmla="*/ 120956 w 609243"/>
                <a:gd name="connsiteY68" fmla="*/ 81080 h 496315"/>
                <a:gd name="connsiteX69" fmla="*/ 123804 w 609243"/>
                <a:gd name="connsiteY69" fmla="*/ 81459 h 496315"/>
                <a:gd name="connsiteX70" fmla="*/ 134152 w 609243"/>
                <a:gd name="connsiteY70" fmla="*/ 90933 h 496315"/>
                <a:gd name="connsiteX71" fmla="*/ 134152 w 609243"/>
                <a:gd name="connsiteY71" fmla="*/ 146734 h 496315"/>
                <a:gd name="connsiteX72" fmla="*/ 133773 w 609243"/>
                <a:gd name="connsiteY72" fmla="*/ 149292 h 496315"/>
                <a:gd name="connsiteX73" fmla="*/ 126842 w 609243"/>
                <a:gd name="connsiteY73" fmla="*/ 159523 h 496315"/>
                <a:gd name="connsiteX74" fmla="*/ 78234 w 609243"/>
                <a:gd name="connsiteY74" fmla="*/ 179892 h 496315"/>
                <a:gd name="connsiteX75" fmla="*/ 64658 w 609243"/>
                <a:gd name="connsiteY75" fmla="*/ 175439 h 496315"/>
                <a:gd name="connsiteX76" fmla="*/ 58392 w 609243"/>
                <a:gd name="connsiteY76" fmla="*/ 166439 h 496315"/>
                <a:gd name="connsiteX77" fmla="*/ 60101 w 609243"/>
                <a:gd name="connsiteY77" fmla="*/ 110638 h 496315"/>
                <a:gd name="connsiteX78" fmla="*/ 60765 w 609243"/>
                <a:gd name="connsiteY78" fmla="*/ 107796 h 496315"/>
                <a:gd name="connsiteX79" fmla="*/ 64943 w 609243"/>
                <a:gd name="connsiteY79" fmla="*/ 98796 h 496315"/>
                <a:gd name="connsiteX80" fmla="*/ 120956 w 609243"/>
                <a:gd name="connsiteY80" fmla="*/ 81080 h 496315"/>
                <a:gd name="connsiteX81" fmla="*/ 211133 w 609243"/>
                <a:gd name="connsiteY81" fmla="*/ 79659 h 496315"/>
                <a:gd name="connsiteX82" fmla="*/ 252540 w 609243"/>
                <a:gd name="connsiteY82" fmla="*/ 93858 h 496315"/>
                <a:gd name="connsiteX83" fmla="*/ 242574 w 609243"/>
                <a:gd name="connsiteY83" fmla="*/ 110925 h 496315"/>
                <a:gd name="connsiteX84" fmla="*/ 172811 w 609243"/>
                <a:gd name="connsiteY84" fmla="*/ 103719 h 496315"/>
                <a:gd name="connsiteX85" fmla="*/ 167590 w 609243"/>
                <a:gd name="connsiteY85" fmla="*/ 84661 h 496315"/>
                <a:gd name="connsiteX86" fmla="*/ 211133 w 609243"/>
                <a:gd name="connsiteY86" fmla="*/ 79659 h 496315"/>
                <a:gd name="connsiteX87" fmla="*/ 198798 w 609243"/>
                <a:gd name="connsiteY87" fmla="*/ 22403 h 496315"/>
                <a:gd name="connsiteX88" fmla="*/ 27245 w 609243"/>
                <a:gd name="connsiteY88" fmla="*/ 79844 h 496315"/>
                <a:gd name="connsiteX89" fmla="*/ 26012 w 609243"/>
                <a:gd name="connsiteY89" fmla="*/ 387586 h 496315"/>
                <a:gd name="connsiteX90" fmla="*/ 306429 w 609243"/>
                <a:gd name="connsiteY90" fmla="*/ 408620 h 496315"/>
                <a:gd name="connsiteX91" fmla="*/ 586847 w 609243"/>
                <a:gd name="connsiteY91" fmla="*/ 387586 h 496315"/>
                <a:gd name="connsiteX92" fmla="*/ 585614 w 609243"/>
                <a:gd name="connsiteY92" fmla="*/ 79844 h 496315"/>
                <a:gd name="connsiteX93" fmla="*/ 315160 w 609243"/>
                <a:gd name="connsiteY93" fmla="*/ 68664 h 496315"/>
                <a:gd name="connsiteX94" fmla="*/ 306429 w 609243"/>
                <a:gd name="connsiteY94" fmla="*/ 71791 h 496315"/>
                <a:gd name="connsiteX95" fmla="*/ 297699 w 609243"/>
                <a:gd name="connsiteY95" fmla="*/ 68664 h 496315"/>
                <a:gd name="connsiteX96" fmla="*/ 198798 w 609243"/>
                <a:gd name="connsiteY96" fmla="*/ 22403 h 496315"/>
                <a:gd name="connsiteX97" fmla="*/ 197678 w 609243"/>
                <a:gd name="connsiteY97" fmla="*/ 346 h 496315"/>
                <a:gd name="connsiteX98" fmla="*/ 306429 w 609243"/>
                <a:gd name="connsiteY98" fmla="*/ 46209 h 496315"/>
                <a:gd name="connsiteX99" fmla="*/ 602505 w 609243"/>
                <a:gd name="connsiteY99" fmla="*/ 64779 h 496315"/>
                <a:gd name="connsiteX100" fmla="*/ 606016 w 609243"/>
                <a:gd name="connsiteY100" fmla="*/ 68948 h 496315"/>
                <a:gd name="connsiteX101" fmla="*/ 608009 w 609243"/>
                <a:gd name="connsiteY101" fmla="*/ 75581 h 496315"/>
                <a:gd name="connsiteX102" fmla="*/ 609243 w 609243"/>
                <a:gd name="connsiteY102" fmla="*/ 396113 h 496315"/>
                <a:gd name="connsiteX103" fmla="*/ 608199 w 609243"/>
                <a:gd name="connsiteY103" fmla="*/ 400945 h 496315"/>
                <a:gd name="connsiteX104" fmla="*/ 595103 w 609243"/>
                <a:gd name="connsiteY104" fmla="*/ 414210 h 496315"/>
                <a:gd name="connsiteX105" fmla="*/ 317437 w 609243"/>
                <a:gd name="connsiteY105" fmla="*/ 428043 h 496315"/>
                <a:gd name="connsiteX106" fmla="*/ 306429 w 609243"/>
                <a:gd name="connsiteY106" fmla="*/ 434675 h 496315"/>
                <a:gd name="connsiteX107" fmla="*/ 295422 w 609243"/>
                <a:gd name="connsiteY107" fmla="*/ 428043 h 496315"/>
                <a:gd name="connsiteX108" fmla="*/ 17756 w 609243"/>
                <a:gd name="connsiteY108" fmla="*/ 414210 h 496315"/>
                <a:gd name="connsiteX109" fmla="*/ 4660 w 609243"/>
                <a:gd name="connsiteY109" fmla="*/ 400945 h 496315"/>
                <a:gd name="connsiteX110" fmla="*/ 3616 w 609243"/>
                <a:gd name="connsiteY110" fmla="*/ 396113 h 496315"/>
                <a:gd name="connsiteX111" fmla="*/ 4850 w 609243"/>
                <a:gd name="connsiteY111" fmla="*/ 75581 h 496315"/>
                <a:gd name="connsiteX112" fmla="*/ 6843 w 609243"/>
                <a:gd name="connsiteY112" fmla="*/ 68948 h 496315"/>
                <a:gd name="connsiteX113" fmla="*/ 10354 w 609243"/>
                <a:gd name="connsiteY113" fmla="*/ 64779 h 496315"/>
                <a:gd name="connsiteX114" fmla="*/ 197678 w 609243"/>
                <a:gd name="connsiteY114" fmla="*/ 346 h 496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09243" h="496315">
                  <a:moveTo>
                    <a:pt x="165033" y="400904"/>
                  </a:moveTo>
                  <a:cubicBezTo>
                    <a:pt x="218614" y="402858"/>
                    <a:pt x="269051" y="419838"/>
                    <a:pt x="303783" y="460951"/>
                  </a:cubicBezTo>
                  <a:cubicBezTo>
                    <a:pt x="373248" y="378725"/>
                    <a:pt x="505628" y="393029"/>
                    <a:pt x="600145" y="431016"/>
                  </a:cubicBezTo>
                  <a:cubicBezTo>
                    <a:pt x="616847" y="437742"/>
                    <a:pt x="602423" y="460382"/>
                    <a:pt x="585911" y="453751"/>
                  </a:cubicBezTo>
                  <a:cubicBezTo>
                    <a:pt x="500314" y="419364"/>
                    <a:pt x="372583" y="404018"/>
                    <a:pt x="316310" y="490033"/>
                  </a:cubicBezTo>
                  <a:cubicBezTo>
                    <a:pt x="313178" y="494864"/>
                    <a:pt x="308433" y="496569"/>
                    <a:pt x="303783" y="496285"/>
                  </a:cubicBezTo>
                  <a:cubicBezTo>
                    <a:pt x="299134" y="496569"/>
                    <a:pt x="294389" y="494864"/>
                    <a:pt x="291257" y="490033"/>
                  </a:cubicBezTo>
                  <a:cubicBezTo>
                    <a:pt x="234984" y="404018"/>
                    <a:pt x="107253" y="419364"/>
                    <a:pt x="21751" y="453751"/>
                  </a:cubicBezTo>
                  <a:cubicBezTo>
                    <a:pt x="5144" y="460382"/>
                    <a:pt x="-9280" y="437742"/>
                    <a:pt x="7422" y="431016"/>
                  </a:cubicBezTo>
                  <a:cubicBezTo>
                    <a:pt x="54728" y="412023"/>
                    <a:pt x="111452" y="398950"/>
                    <a:pt x="165033" y="400904"/>
                  </a:cubicBezTo>
                  <a:close/>
                  <a:moveTo>
                    <a:pt x="155189" y="275778"/>
                  </a:moveTo>
                  <a:cubicBezTo>
                    <a:pt x="190373" y="271726"/>
                    <a:pt x="226197" y="277389"/>
                    <a:pt x="259126" y="295874"/>
                  </a:cubicBezTo>
                  <a:cubicBezTo>
                    <a:pt x="270229" y="302130"/>
                    <a:pt x="260265" y="319192"/>
                    <a:pt x="249162" y="312936"/>
                  </a:cubicBezTo>
                  <a:cubicBezTo>
                    <a:pt x="189186" y="279285"/>
                    <a:pt x="119815" y="294262"/>
                    <a:pt x="65059" y="331041"/>
                  </a:cubicBezTo>
                  <a:cubicBezTo>
                    <a:pt x="54430" y="338150"/>
                    <a:pt x="44561" y="320993"/>
                    <a:pt x="55095" y="313979"/>
                  </a:cubicBezTo>
                  <a:cubicBezTo>
                    <a:pt x="85463" y="293599"/>
                    <a:pt x="120006" y="279830"/>
                    <a:pt x="155189" y="275778"/>
                  </a:cubicBezTo>
                  <a:close/>
                  <a:moveTo>
                    <a:pt x="443849" y="275552"/>
                  </a:moveTo>
                  <a:cubicBezTo>
                    <a:pt x="479257" y="276654"/>
                    <a:pt x="514819" y="287483"/>
                    <a:pt x="546751" y="305255"/>
                  </a:cubicBezTo>
                  <a:cubicBezTo>
                    <a:pt x="557854" y="311415"/>
                    <a:pt x="549408" y="329329"/>
                    <a:pt x="538211" y="323074"/>
                  </a:cubicBezTo>
                  <a:cubicBezTo>
                    <a:pt x="480609" y="291037"/>
                    <a:pt x="410197" y="281843"/>
                    <a:pt x="353260" y="320420"/>
                  </a:cubicBezTo>
                  <a:cubicBezTo>
                    <a:pt x="342726" y="327528"/>
                    <a:pt x="331339" y="311415"/>
                    <a:pt x="341872" y="304212"/>
                  </a:cubicBezTo>
                  <a:cubicBezTo>
                    <a:pt x="373188" y="283076"/>
                    <a:pt x="408441" y="274451"/>
                    <a:pt x="443849" y="275552"/>
                  </a:cubicBezTo>
                  <a:close/>
                  <a:moveTo>
                    <a:pt x="155189" y="229830"/>
                  </a:moveTo>
                  <a:cubicBezTo>
                    <a:pt x="190373" y="225780"/>
                    <a:pt x="226197" y="231440"/>
                    <a:pt x="259126" y="249914"/>
                  </a:cubicBezTo>
                  <a:cubicBezTo>
                    <a:pt x="270229" y="256166"/>
                    <a:pt x="260265" y="273124"/>
                    <a:pt x="249162" y="266966"/>
                  </a:cubicBezTo>
                  <a:cubicBezTo>
                    <a:pt x="189186" y="233335"/>
                    <a:pt x="119815" y="248303"/>
                    <a:pt x="65059" y="284966"/>
                  </a:cubicBezTo>
                  <a:cubicBezTo>
                    <a:pt x="54430" y="292071"/>
                    <a:pt x="44561" y="275019"/>
                    <a:pt x="55095" y="268008"/>
                  </a:cubicBezTo>
                  <a:cubicBezTo>
                    <a:pt x="85463" y="247640"/>
                    <a:pt x="120006" y="233880"/>
                    <a:pt x="155189" y="229830"/>
                  </a:cubicBezTo>
                  <a:close/>
                  <a:moveTo>
                    <a:pt x="439981" y="229743"/>
                  </a:moveTo>
                  <a:cubicBezTo>
                    <a:pt x="475369" y="230857"/>
                    <a:pt x="510924" y="241709"/>
                    <a:pt x="542897" y="259481"/>
                  </a:cubicBezTo>
                  <a:cubicBezTo>
                    <a:pt x="553903" y="265642"/>
                    <a:pt x="545554" y="283461"/>
                    <a:pt x="534359" y="277206"/>
                  </a:cubicBezTo>
                  <a:cubicBezTo>
                    <a:pt x="476674" y="245169"/>
                    <a:pt x="406371" y="235975"/>
                    <a:pt x="349445" y="274552"/>
                  </a:cubicBezTo>
                  <a:cubicBezTo>
                    <a:pt x="338819" y="281660"/>
                    <a:pt x="327529" y="265547"/>
                    <a:pt x="338060" y="258438"/>
                  </a:cubicBezTo>
                  <a:cubicBezTo>
                    <a:pt x="369369" y="237255"/>
                    <a:pt x="404592" y="228629"/>
                    <a:pt x="439981" y="229743"/>
                  </a:cubicBezTo>
                  <a:close/>
                  <a:moveTo>
                    <a:pt x="436157" y="183933"/>
                  </a:moveTo>
                  <a:cubicBezTo>
                    <a:pt x="471557" y="185045"/>
                    <a:pt x="507123" y="195886"/>
                    <a:pt x="539058" y="213639"/>
                  </a:cubicBezTo>
                  <a:cubicBezTo>
                    <a:pt x="550162" y="219794"/>
                    <a:pt x="541715" y="237594"/>
                    <a:pt x="530612" y="231439"/>
                  </a:cubicBezTo>
                  <a:cubicBezTo>
                    <a:pt x="472909" y="199342"/>
                    <a:pt x="402584" y="190253"/>
                    <a:pt x="345546" y="228694"/>
                  </a:cubicBezTo>
                  <a:cubicBezTo>
                    <a:pt x="335012" y="235889"/>
                    <a:pt x="323718" y="219699"/>
                    <a:pt x="334252" y="212598"/>
                  </a:cubicBezTo>
                  <a:cubicBezTo>
                    <a:pt x="365524" y="191436"/>
                    <a:pt x="400757" y="182820"/>
                    <a:pt x="436157" y="183933"/>
                  </a:cubicBezTo>
                  <a:close/>
                  <a:moveTo>
                    <a:pt x="155189" y="183880"/>
                  </a:moveTo>
                  <a:cubicBezTo>
                    <a:pt x="190373" y="179842"/>
                    <a:pt x="226197" y="185502"/>
                    <a:pt x="259126" y="203976"/>
                  </a:cubicBezTo>
                  <a:cubicBezTo>
                    <a:pt x="270229" y="210133"/>
                    <a:pt x="260265" y="227186"/>
                    <a:pt x="249162" y="220933"/>
                  </a:cubicBezTo>
                  <a:cubicBezTo>
                    <a:pt x="189186" y="187302"/>
                    <a:pt x="119815" y="202270"/>
                    <a:pt x="65059" y="239028"/>
                  </a:cubicBezTo>
                  <a:cubicBezTo>
                    <a:pt x="54430" y="246133"/>
                    <a:pt x="44561" y="229080"/>
                    <a:pt x="55095" y="221975"/>
                  </a:cubicBezTo>
                  <a:cubicBezTo>
                    <a:pt x="85463" y="201655"/>
                    <a:pt x="120006" y="187918"/>
                    <a:pt x="155189" y="183880"/>
                  </a:cubicBezTo>
                  <a:close/>
                  <a:moveTo>
                    <a:pt x="439981" y="137783"/>
                  </a:moveTo>
                  <a:cubicBezTo>
                    <a:pt x="475369" y="138895"/>
                    <a:pt x="510924" y="149736"/>
                    <a:pt x="542897" y="167489"/>
                  </a:cubicBezTo>
                  <a:cubicBezTo>
                    <a:pt x="553903" y="173644"/>
                    <a:pt x="545554" y="191444"/>
                    <a:pt x="534359" y="185289"/>
                  </a:cubicBezTo>
                  <a:cubicBezTo>
                    <a:pt x="476674" y="153192"/>
                    <a:pt x="406371" y="144103"/>
                    <a:pt x="349445" y="182544"/>
                  </a:cubicBezTo>
                  <a:cubicBezTo>
                    <a:pt x="338819" y="189739"/>
                    <a:pt x="327529" y="173549"/>
                    <a:pt x="338060" y="166448"/>
                  </a:cubicBezTo>
                  <a:cubicBezTo>
                    <a:pt x="369369" y="145286"/>
                    <a:pt x="404592" y="136670"/>
                    <a:pt x="439981" y="137783"/>
                  </a:cubicBezTo>
                  <a:close/>
                  <a:moveTo>
                    <a:pt x="209117" y="125922"/>
                  </a:moveTo>
                  <a:cubicBezTo>
                    <a:pt x="223089" y="128148"/>
                    <a:pt x="236563" y="133217"/>
                    <a:pt x="249230" y="141507"/>
                  </a:cubicBezTo>
                  <a:cubicBezTo>
                    <a:pt x="259857" y="148423"/>
                    <a:pt x="249989" y="165477"/>
                    <a:pt x="239267" y="158561"/>
                  </a:cubicBezTo>
                  <a:cubicBezTo>
                    <a:pt x="218392" y="144918"/>
                    <a:pt x="195619" y="141223"/>
                    <a:pt x="171234" y="146339"/>
                  </a:cubicBezTo>
                  <a:cubicBezTo>
                    <a:pt x="158804" y="148991"/>
                    <a:pt x="153585" y="130043"/>
                    <a:pt x="166015" y="127390"/>
                  </a:cubicBezTo>
                  <a:cubicBezTo>
                    <a:pt x="180675" y="124311"/>
                    <a:pt x="195145" y="123695"/>
                    <a:pt x="209117" y="125922"/>
                  </a:cubicBezTo>
                  <a:close/>
                  <a:moveTo>
                    <a:pt x="114405" y="101164"/>
                  </a:moveTo>
                  <a:cubicBezTo>
                    <a:pt x="101873" y="102206"/>
                    <a:pt x="90291" y="105901"/>
                    <a:pt x="79658" y="112628"/>
                  </a:cubicBezTo>
                  <a:cubicBezTo>
                    <a:pt x="78519" y="127407"/>
                    <a:pt x="78234" y="142091"/>
                    <a:pt x="78139" y="156871"/>
                  </a:cubicBezTo>
                  <a:cubicBezTo>
                    <a:pt x="89626" y="150523"/>
                    <a:pt x="101684" y="145407"/>
                    <a:pt x="114405" y="142186"/>
                  </a:cubicBezTo>
                  <a:close/>
                  <a:moveTo>
                    <a:pt x="436157" y="91941"/>
                  </a:moveTo>
                  <a:cubicBezTo>
                    <a:pt x="471557" y="93043"/>
                    <a:pt x="507123" y="103872"/>
                    <a:pt x="539058" y="121643"/>
                  </a:cubicBezTo>
                  <a:cubicBezTo>
                    <a:pt x="550162" y="127804"/>
                    <a:pt x="541715" y="145718"/>
                    <a:pt x="530612" y="139462"/>
                  </a:cubicBezTo>
                  <a:cubicBezTo>
                    <a:pt x="472909" y="107426"/>
                    <a:pt x="402584" y="98232"/>
                    <a:pt x="345546" y="136808"/>
                  </a:cubicBezTo>
                  <a:cubicBezTo>
                    <a:pt x="335012" y="143917"/>
                    <a:pt x="323718" y="127804"/>
                    <a:pt x="334252" y="120601"/>
                  </a:cubicBezTo>
                  <a:cubicBezTo>
                    <a:pt x="365524" y="99464"/>
                    <a:pt x="400757" y="90839"/>
                    <a:pt x="436157" y="91941"/>
                  </a:cubicBezTo>
                  <a:close/>
                  <a:moveTo>
                    <a:pt x="120956" y="81080"/>
                  </a:moveTo>
                  <a:cubicBezTo>
                    <a:pt x="122000" y="81080"/>
                    <a:pt x="122855" y="81174"/>
                    <a:pt x="123804" y="81459"/>
                  </a:cubicBezTo>
                  <a:cubicBezTo>
                    <a:pt x="128836" y="81269"/>
                    <a:pt x="134152" y="84396"/>
                    <a:pt x="134152" y="90933"/>
                  </a:cubicBezTo>
                  <a:lnTo>
                    <a:pt x="134152" y="146734"/>
                  </a:lnTo>
                  <a:cubicBezTo>
                    <a:pt x="134152" y="147681"/>
                    <a:pt x="133962" y="148534"/>
                    <a:pt x="133773" y="149292"/>
                  </a:cubicBezTo>
                  <a:cubicBezTo>
                    <a:pt x="134532" y="153744"/>
                    <a:pt x="132633" y="158387"/>
                    <a:pt x="126842" y="159523"/>
                  </a:cubicBezTo>
                  <a:cubicBezTo>
                    <a:pt x="109279" y="163029"/>
                    <a:pt x="93234" y="170134"/>
                    <a:pt x="78234" y="179892"/>
                  </a:cubicBezTo>
                  <a:cubicBezTo>
                    <a:pt x="72348" y="183682"/>
                    <a:pt x="66841" y="180366"/>
                    <a:pt x="64658" y="175439"/>
                  </a:cubicBezTo>
                  <a:cubicBezTo>
                    <a:pt x="61145" y="174208"/>
                    <a:pt x="58392" y="171271"/>
                    <a:pt x="58392" y="166439"/>
                  </a:cubicBezTo>
                  <a:cubicBezTo>
                    <a:pt x="58392" y="147871"/>
                    <a:pt x="58487" y="129207"/>
                    <a:pt x="60101" y="110638"/>
                  </a:cubicBezTo>
                  <a:cubicBezTo>
                    <a:pt x="60196" y="109596"/>
                    <a:pt x="60386" y="108649"/>
                    <a:pt x="60765" y="107796"/>
                  </a:cubicBezTo>
                  <a:cubicBezTo>
                    <a:pt x="60576" y="104575"/>
                    <a:pt x="61715" y="101164"/>
                    <a:pt x="64943" y="98796"/>
                  </a:cubicBezTo>
                  <a:cubicBezTo>
                    <a:pt x="81367" y="86764"/>
                    <a:pt x="100734" y="81459"/>
                    <a:pt x="120956" y="81080"/>
                  </a:cubicBezTo>
                  <a:close/>
                  <a:moveTo>
                    <a:pt x="211133" y="79659"/>
                  </a:moveTo>
                  <a:cubicBezTo>
                    <a:pt x="225465" y="81224"/>
                    <a:pt x="239442" y="85988"/>
                    <a:pt x="252540" y="93858"/>
                  </a:cubicBezTo>
                  <a:cubicBezTo>
                    <a:pt x="263455" y="100495"/>
                    <a:pt x="253489" y="117563"/>
                    <a:pt x="242574" y="110925"/>
                  </a:cubicBezTo>
                  <a:cubicBezTo>
                    <a:pt x="220553" y="97651"/>
                    <a:pt x="197109" y="95375"/>
                    <a:pt x="172811" y="103719"/>
                  </a:cubicBezTo>
                  <a:cubicBezTo>
                    <a:pt x="160756" y="107796"/>
                    <a:pt x="155631" y="88833"/>
                    <a:pt x="167590" y="84661"/>
                  </a:cubicBezTo>
                  <a:cubicBezTo>
                    <a:pt x="182112" y="79730"/>
                    <a:pt x="196800" y="78095"/>
                    <a:pt x="211133" y="79659"/>
                  </a:cubicBezTo>
                  <a:close/>
                  <a:moveTo>
                    <a:pt x="198798" y="22403"/>
                  </a:moveTo>
                  <a:cubicBezTo>
                    <a:pt x="139593" y="17888"/>
                    <a:pt x="76710" y="44314"/>
                    <a:pt x="27245" y="79844"/>
                  </a:cubicBezTo>
                  <a:cubicBezTo>
                    <a:pt x="29238" y="182456"/>
                    <a:pt x="26296" y="284974"/>
                    <a:pt x="26012" y="387586"/>
                  </a:cubicBezTo>
                  <a:cubicBezTo>
                    <a:pt x="118725" y="354898"/>
                    <a:pt x="223111" y="351392"/>
                    <a:pt x="306429" y="408620"/>
                  </a:cubicBezTo>
                  <a:cubicBezTo>
                    <a:pt x="389653" y="351392"/>
                    <a:pt x="494134" y="354898"/>
                    <a:pt x="586847" y="387586"/>
                  </a:cubicBezTo>
                  <a:cubicBezTo>
                    <a:pt x="586563" y="284974"/>
                    <a:pt x="583621" y="182456"/>
                    <a:pt x="585614" y="79844"/>
                  </a:cubicBezTo>
                  <a:cubicBezTo>
                    <a:pt x="506470" y="22995"/>
                    <a:pt x="392975" y="-10545"/>
                    <a:pt x="315160" y="68664"/>
                  </a:cubicBezTo>
                  <a:cubicBezTo>
                    <a:pt x="312503" y="71412"/>
                    <a:pt x="309371" y="72264"/>
                    <a:pt x="306429" y="71791"/>
                  </a:cubicBezTo>
                  <a:cubicBezTo>
                    <a:pt x="303488" y="72264"/>
                    <a:pt x="300356" y="71412"/>
                    <a:pt x="297699" y="68664"/>
                  </a:cubicBezTo>
                  <a:cubicBezTo>
                    <a:pt x="268518" y="38960"/>
                    <a:pt x="234320" y="25112"/>
                    <a:pt x="198798" y="22403"/>
                  </a:cubicBezTo>
                  <a:close/>
                  <a:moveTo>
                    <a:pt x="197678" y="346"/>
                  </a:moveTo>
                  <a:cubicBezTo>
                    <a:pt x="236561" y="2640"/>
                    <a:pt x="274117" y="16470"/>
                    <a:pt x="306429" y="46209"/>
                  </a:cubicBezTo>
                  <a:cubicBezTo>
                    <a:pt x="392595" y="-33095"/>
                    <a:pt x="516055" y="730"/>
                    <a:pt x="602505" y="64779"/>
                  </a:cubicBezTo>
                  <a:cubicBezTo>
                    <a:pt x="604118" y="66011"/>
                    <a:pt x="605257" y="67432"/>
                    <a:pt x="606016" y="68948"/>
                  </a:cubicBezTo>
                  <a:cubicBezTo>
                    <a:pt x="607250" y="70654"/>
                    <a:pt x="608104" y="72833"/>
                    <a:pt x="608009" y="75581"/>
                  </a:cubicBezTo>
                  <a:cubicBezTo>
                    <a:pt x="605827" y="182456"/>
                    <a:pt x="609053" y="289237"/>
                    <a:pt x="609243" y="396113"/>
                  </a:cubicBezTo>
                  <a:cubicBezTo>
                    <a:pt x="609243" y="397913"/>
                    <a:pt x="608863" y="399524"/>
                    <a:pt x="608199" y="400945"/>
                  </a:cubicBezTo>
                  <a:cubicBezTo>
                    <a:pt x="610002" y="408620"/>
                    <a:pt x="604403" y="417810"/>
                    <a:pt x="595103" y="414210"/>
                  </a:cubicBezTo>
                  <a:cubicBezTo>
                    <a:pt x="503813" y="378679"/>
                    <a:pt x="400661" y="370815"/>
                    <a:pt x="317437" y="428043"/>
                  </a:cubicBezTo>
                  <a:cubicBezTo>
                    <a:pt x="315540" y="432591"/>
                    <a:pt x="311269" y="435812"/>
                    <a:pt x="306429" y="434675"/>
                  </a:cubicBezTo>
                  <a:cubicBezTo>
                    <a:pt x="301590" y="435812"/>
                    <a:pt x="297319" y="432591"/>
                    <a:pt x="295422" y="428043"/>
                  </a:cubicBezTo>
                  <a:cubicBezTo>
                    <a:pt x="212198" y="370815"/>
                    <a:pt x="109046" y="378679"/>
                    <a:pt x="17756" y="414210"/>
                  </a:cubicBezTo>
                  <a:cubicBezTo>
                    <a:pt x="8456" y="417810"/>
                    <a:pt x="2857" y="408620"/>
                    <a:pt x="4660" y="400945"/>
                  </a:cubicBezTo>
                  <a:cubicBezTo>
                    <a:pt x="3996" y="399524"/>
                    <a:pt x="3616" y="397913"/>
                    <a:pt x="3616" y="396113"/>
                  </a:cubicBezTo>
                  <a:cubicBezTo>
                    <a:pt x="3806" y="289237"/>
                    <a:pt x="7032" y="182456"/>
                    <a:pt x="4850" y="75581"/>
                  </a:cubicBezTo>
                  <a:cubicBezTo>
                    <a:pt x="4755" y="72833"/>
                    <a:pt x="5514" y="70654"/>
                    <a:pt x="6843" y="68948"/>
                  </a:cubicBezTo>
                  <a:cubicBezTo>
                    <a:pt x="7602" y="67432"/>
                    <a:pt x="8741" y="66011"/>
                    <a:pt x="10354" y="64779"/>
                  </a:cubicBezTo>
                  <a:cubicBezTo>
                    <a:pt x="64385" y="24748"/>
                    <a:pt x="132874" y="-3476"/>
                    <a:pt x="197678" y="346"/>
                  </a:cubicBezTo>
                  <a:close/>
                </a:path>
              </a:pathLst>
            </a:custGeom>
            <a:solidFill>
              <a:srgbClr val="2C67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kern="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38" name="object 33"/>
            <p:cNvSpPr txBox="1"/>
            <p:nvPr/>
          </p:nvSpPr>
          <p:spPr>
            <a:xfrm>
              <a:off x="4620" y="4352"/>
              <a:ext cx="1030" cy="607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 algn="l">
                <a:lnSpc>
                  <a:spcPct val="100000"/>
                </a:lnSpc>
                <a:spcBef>
                  <a:spcPts val="130"/>
                </a:spcBef>
              </a:pPr>
              <a:r>
                <a:rPr lang="en-US" sz="24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4742498" y="2646998"/>
            <a:ext cx="2591435" cy="2848610"/>
            <a:chOff x="7622" y="4165"/>
            <a:chExt cx="4081" cy="4486"/>
          </a:xfrm>
        </p:grpSpPr>
        <p:grpSp>
          <p:nvGrpSpPr>
            <p:cNvPr id="40" name="组合 39"/>
            <p:cNvGrpSpPr/>
            <p:nvPr/>
          </p:nvGrpSpPr>
          <p:grpSpPr>
            <a:xfrm>
              <a:off x="7622" y="4165"/>
              <a:ext cx="4081" cy="4486"/>
              <a:chOff x="2871" y="4165"/>
              <a:chExt cx="4081" cy="4486"/>
            </a:xfrm>
          </p:grpSpPr>
          <p:sp>
            <p:nvSpPr>
              <p:cNvPr id="41" name="圆角矩形 40"/>
              <p:cNvSpPr/>
              <p:nvPr/>
            </p:nvSpPr>
            <p:spPr>
              <a:xfrm>
                <a:off x="3580" y="4512"/>
                <a:ext cx="2662" cy="2724"/>
              </a:xfrm>
              <a:prstGeom prst="roundRect">
                <a:avLst>
                  <a:gd name="adj" fmla="val 10061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254000" dist="38100" dir="2700000" algn="tl" rotWithShape="0">
                  <a:srgbClr val="1D32CC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2871" y="7940"/>
                <a:ext cx="4081" cy="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fontAlgn="auto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i="0" u="none" strike="noStrike" kern="0" cap="none" spc="0" normalizeH="0" baseline="0" noProof="0" dirty="0">
                    <a:ln w="0"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content, content to match the title. </a:t>
                </a:r>
                <a:endParaRPr kumimoji="0" lang="zh-CN" altLang="en-US" sz="1200" i="0" u="none" strike="noStrike" kern="0" cap="none" spc="0" normalizeH="0" baseline="0" noProof="0" dirty="0">
                  <a:ln w="0"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3412" y="7484"/>
                <a:ext cx="3091" cy="5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600" i="0" u="none" strike="noStrike" kern="0" cap="none" spc="0" normalizeH="0" baseline="0" noProof="0" dirty="0">
                    <a:ln w="0"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1600" i="0" u="none" strike="noStrike" kern="0" cap="none" spc="0" normalizeH="0" baseline="0" noProof="0" dirty="0">
                  <a:ln w="0"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4391" y="4165"/>
                <a:ext cx="1040" cy="1040"/>
              </a:xfrm>
              <a:prstGeom prst="ellipse">
                <a:avLst/>
              </a:prstGeom>
              <a:solidFill>
                <a:srgbClr val="7A98F8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object 33"/>
              <p:cNvSpPr txBox="1"/>
              <p:nvPr/>
            </p:nvSpPr>
            <p:spPr>
              <a:xfrm>
                <a:off x="4620" y="4352"/>
                <a:ext cx="1030" cy="607"/>
              </a:xfrm>
              <a:prstGeom prst="rect">
                <a:avLst/>
              </a:prstGeom>
            </p:spPr>
            <p:txBody>
              <a:bodyPr vert="horz" wrap="square" lIns="0" tIns="16510" rIns="0" bIns="0" rtlCol="0">
                <a:spAutoFit/>
              </a:bodyPr>
              <a:lstStyle/>
              <a:p>
                <a:pPr marL="12700" algn="l">
                  <a:lnSpc>
                    <a:spcPct val="100000"/>
                  </a:lnSpc>
                  <a:spcBef>
                    <a:spcPts val="130"/>
                  </a:spcBef>
                </a:pPr>
                <a:r>
                  <a:rPr lang="en-US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</a:p>
            </p:txBody>
          </p:sp>
        </p:grpSp>
        <p:sp>
          <p:nvSpPr>
            <p:cNvPr id="106" name="图标"/>
            <p:cNvSpPr>
              <a:spLocks noChangeAspect="1"/>
            </p:cNvSpPr>
            <p:nvPr/>
          </p:nvSpPr>
          <p:spPr bwMode="auto">
            <a:xfrm>
              <a:off x="9112" y="5458"/>
              <a:ext cx="1176" cy="1176"/>
            </a:xfrm>
            <a:custGeom>
              <a:avLst/>
              <a:gdLst>
                <a:gd name="T0" fmla="*/ 2855 w 3129"/>
                <a:gd name="T1" fmla="*/ 654 h 3129"/>
                <a:gd name="T2" fmla="*/ 2800 w 3129"/>
                <a:gd name="T3" fmla="*/ 0 h 3129"/>
                <a:gd name="T4" fmla="*/ 1532 w 3129"/>
                <a:gd name="T5" fmla="*/ 274 h 3129"/>
                <a:gd name="T6" fmla="*/ 878 w 3129"/>
                <a:gd name="T7" fmla="*/ 329 h 3129"/>
                <a:gd name="T8" fmla="*/ 1153 w 3129"/>
                <a:gd name="T9" fmla="*/ 1153 h 3129"/>
                <a:gd name="T10" fmla="*/ 329 w 3129"/>
                <a:gd name="T11" fmla="*/ 878 h 3129"/>
                <a:gd name="T12" fmla="*/ 274 w 3129"/>
                <a:gd name="T13" fmla="*/ 1532 h 3129"/>
                <a:gd name="T14" fmla="*/ 0 w 3129"/>
                <a:gd name="T15" fmla="*/ 2800 h 3129"/>
                <a:gd name="T16" fmla="*/ 654 w 3129"/>
                <a:gd name="T17" fmla="*/ 2855 h 3129"/>
                <a:gd name="T18" fmla="*/ 1921 w 3129"/>
                <a:gd name="T19" fmla="*/ 3129 h 3129"/>
                <a:gd name="T20" fmla="*/ 1976 w 3129"/>
                <a:gd name="T21" fmla="*/ 2475 h 3129"/>
                <a:gd name="T22" fmla="*/ 2475 w 3129"/>
                <a:gd name="T23" fmla="*/ 1976 h 3129"/>
                <a:gd name="T24" fmla="*/ 3129 w 3129"/>
                <a:gd name="T25" fmla="*/ 1921 h 3129"/>
                <a:gd name="T26" fmla="*/ 2800 w 3129"/>
                <a:gd name="T27" fmla="*/ 110 h 3129"/>
                <a:gd name="T28" fmla="*/ 2800 w 3129"/>
                <a:gd name="T29" fmla="*/ 549 h 3129"/>
                <a:gd name="T30" fmla="*/ 2800 w 3129"/>
                <a:gd name="T31" fmla="*/ 110 h 3129"/>
                <a:gd name="T32" fmla="*/ 1208 w 3129"/>
                <a:gd name="T33" fmla="*/ 110 h 3129"/>
                <a:gd name="T34" fmla="*/ 1208 w 3129"/>
                <a:gd name="T35" fmla="*/ 549 h 3129"/>
                <a:gd name="T36" fmla="*/ 1263 w 3129"/>
                <a:gd name="T37" fmla="*/ 1263 h 3129"/>
                <a:gd name="T38" fmla="*/ 1867 w 3129"/>
                <a:gd name="T39" fmla="*/ 1532 h 3129"/>
                <a:gd name="T40" fmla="*/ 1532 w 3129"/>
                <a:gd name="T41" fmla="*/ 1867 h 3129"/>
                <a:gd name="T42" fmla="*/ 1263 w 3129"/>
                <a:gd name="T43" fmla="*/ 1263 h 3129"/>
                <a:gd name="T44" fmla="*/ 1427 w 3129"/>
                <a:gd name="T45" fmla="*/ 1921 h 3129"/>
                <a:gd name="T46" fmla="*/ 988 w 3129"/>
                <a:gd name="T47" fmla="*/ 1921 h 3129"/>
                <a:gd name="T48" fmla="*/ 110 w 3129"/>
                <a:gd name="T49" fmla="*/ 1208 h 3129"/>
                <a:gd name="T50" fmla="*/ 549 w 3129"/>
                <a:gd name="T51" fmla="*/ 1208 h 3129"/>
                <a:gd name="T52" fmla="*/ 110 w 3129"/>
                <a:gd name="T53" fmla="*/ 1208 h 3129"/>
                <a:gd name="T54" fmla="*/ 110 w 3129"/>
                <a:gd name="T55" fmla="*/ 2800 h 3129"/>
                <a:gd name="T56" fmla="*/ 549 w 3129"/>
                <a:gd name="T57" fmla="*/ 2800 h 3129"/>
                <a:gd name="T58" fmla="*/ 1597 w 3129"/>
                <a:gd name="T59" fmla="*/ 2745 h 3129"/>
                <a:gd name="T60" fmla="*/ 384 w 3129"/>
                <a:gd name="T61" fmla="*/ 2475 h 3129"/>
                <a:gd name="T62" fmla="*/ 654 w 3129"/>
                <a:gd name="T63" fmla="*/ 1263 h 3129"/>
                <a:gd name="T64" fmla="*/ 1153 w 3129"/>
                <a:gd name="T65" fmla="*/ 1597 h 3129"/>
                <a:gd name="T66" fmla="*/ 1208 w 3129"/>
                <a:gd name="T67" fmla="*/ 2251 h 3129"/>
                <a:gd name="T68" fmla="*/ 1867 w 3129"/>
                <a:gd name="T69" fmla="*/ 1976 h 3129"/>
                <a:gd name="T70" fmla="*/ 1867 w 3129"/>
                <a:gd name="T71" fmla="*/ 2475 h 3129"/>
                <a:gd name="T72" fmla="*/ 2141 w 3129"/>
                <a:gd name="T73" fmla="*/ 2800 h 3129"/>
                <a:gd name="T74" fmla="*/ 1702 w 3129"/>
                <a:gd name="T75" fmla="*/ 2800 h 3129"/>
                <a:gd name="T76" fmla="*/ 2141 w 3129"/>
                <a:gd name="T77" fmla="*/ 2800 h 3129"/>
                <a:gd name="T78" fmla="*/ 1702 w 3129"/>
                <a:gd name="T79" fmla="*/ 1208 h 3129"/>
                <a:gd name="T80" fmla="*/ 2141 w 3129"/>
                <a:gd name="T81" fmla="*/ 1208 h 3129"/>
                <a:gd name="T82" fmla="*/ 2475 w 3129"/>
                <a:gd name="T83" fmla="*/ 1867 h 3129"/>
                <a:gd name="T84" fmla="*/ 1976 w 3129"/>
                <a:gd name="T85" fmla="*/ 1532 h 3129"/>
                <a:gd name="T86" fmla="*/ 1921 w 3129"/>
                <a:gd name="T87" fmla="*/ 878 h 3129"/>
                <a:gd name="T88" fmla="*/ 1263 w 3129"/>
                <a:gd name="T89" fmla="*/ 1153 h 3129"/>
                <a:gd name="T90" fmla="*/ 1532 w 3129"/>
                <a:gd name="T91" fmla="*/ 384 h 3129"/>
                <a:gd name="T92" fmla="*/ 2745 w 3129"/>
                <a:gd name="T93" fmla="*/ 654 h 3129"/>
                <a:gd name="T94" fmla="*/ 2475 w 3129"/>
                <a:gd name="T95" fmla="*/ 1867 h 3129"/>
                <a:gd name="T96" fmla="*/ 2580 w 3129"/>
                <a:gd name="T97" fmla="*/ 1921 h 3129"/>
                <a:gd name="T98" fmla="*/ 3019 w 3129"/>
                <a:gd name="T99" fmla="*/ 1921 h 3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29" h="3129">
                  <a:moveTo>
                    <a:pt x="2855" y="1597"/>
                  </a:moveTo>
                  <a:lnTo>
                    <a:pt x="2855" y="654"/>
                  </a:lnTo>
                  <a:cubicBezTo>
                    <a:pt x="3010" y="628"/>
                    <a:pt x="3129" y="492"/>
                    <a:pt x="3129" y="329"/>
                  </a:cubicBezTo>
                  <a:cubicBezTo>
                    <a:pt x="3129" y="148"/>
                    <a:pt x="2981" y="0"/>
                    <a:pt x="2800" y="0"/>
                  </a:cubicBezTo>
                  <a:cubicBezTo>
                    <a:pt x="2637" y="0"/>
                    <a:pt x="2502" y="119"/>
                    <a:pt x="2475" y="274"/>
                  </a:cubicBezTo>
                  <a:lnTo>
                    <a:pt x="1532" y="274"/>
                  </a:lnTo>
                  <a:cubicBezTo>
                    <a:pt x="1506" y="119"/>
                    <a:pt x="1371" y="0"/>
                    <a:pt x="1208" y="0"/>
                  </a:cubicBezTo>
                  <a:cubicBezTo>
                    <a:pt x="1026" y="0"/>
                    <a:pt x="878" y="148"/>
                    <a:pt x="878" y="329"/>
                  </a:cubicBezTo>
                  <a:cubicBezTo>
                    <a:pt x="878" y="492"/>
                    <a:pt x="997" y="628"/>
                    <a:pt x="1153" y="654"/>
                  </a:cubicBezTo>
                  <a:lnTo>
                    <a:pt x="1153" y="1153"/>
                  </a:lnTo>
                  <a:lnTo>
                    <a:pt x="654" y="1153"/>
                  </a:lnTo>
                  <a:cubicBezTo>
                    <a:pt x="628" y="997"/>
                    <a:pt x="492" y="878"/>
                    <a:pt x="329" y="878"/>
                  </a:cubicBezTo>
                  <a:cubicBezTo>
                    <a:pt x="148" y="878"/>
                    <a:pt x="0" y="1026"/>
                    <a:pt x="0" y="1208"/>
                  </a:cubicBezTo>
                  <a:cubicBezTo>
                    <a:pt x="0" y="1371"/>
                    <a:pt x="119" y="1506"/>
                    <a:pt x="274" y="1532"/>
                  </a:cubicBezTo>
                  <a:lnTo>
                    <a:pt x="274" y="2475"/>
                  </a:lnTo>
                  <a:cubicBezTo>
                    <a:pt x="119" y="2502"/>
                    <a:pt x="0" y="2637"/>
                    <a:pt x="0" y="2800"/>
                  </a:cubicBezTo>
                  <a:cubicBezTo>
                    <a:pt x="0" y="2981"/>
                    <a:pt x="148" y="3129"/>
                    <a:pt x="329" y="3129"/>
                  </a:cubicBezTo>
                  <a:cubicBezTo>
                    <a:pt x="492" y="3129"/>
                    <a:pt x="628" y="3010"/>
                    <a:pt x="654" y="2855"/>
                  </a:cubicBezTo>
                  <a:lnTo>
                    <a:pt x="1597" y="2855"/>
                  </a:lnTo>
                  <a:cubicBezTo>
                    <a:pt x="1623" y="3010"/>
                    <a:pt x="1759" y="3129"/>
                    <a:pt x="1921" y="3129"/>
                  </a:cubicBezTo>
                  <a:cubicBezTo>
                    <a:pt x="2103" y="3129"/>
                    <a:pt x="2251" y="2981"/>
                    <a:pt x="2251" y="2800"/>
                  </a:cubicBezTo>
                  <a:cubicBezTo>
                    <a:pt x="2251" y="2637"/>
                    <a:pt x="2132" y="2502"/>
                    <a:pt x="1976" y="2475"/>
                  </a:cubicBezTo>
                  <a:lnTo>
                    <a:pt x="1976" y="1976"/>
                  </a:lnTo>
                  <a:lnTo>
                    <a:pt x="2475" y="1976"/>
                  </a:lnTo>
                  <a:cubicBezTo>
                    <a:pt x="2502" y="2132"/>
                    <a:pt x="2637" y="2251"/>
                    <a:pt x="2800" y="2251"/>
                  </a:cubicBezTo>
                  <a:cubicBezTo>
                    <a:pt x="2981" y="2251"/>
                    <a:pt x="3129" y="2103"/>
                    <a:pt x="3129" y="1921"/>
                  </a:cubicBezTo>
                  <a:cubicBezTo>
                    <a:pt x="3129" y="1759"/>
                    <a:pt x="3010" y="1623"/>
                    <a:pt x="2855" y="1597"/>
                  </a:cubicBezTo>
                  <a:close/>
                  <a:moveTo>
                    <a:pt x="2800" y="110"/>
                  </a:moveTo>
                  <a:cubicBezTo>
                    <a:pt x="2921" y="110"/>
                    <a:pt x="3019" y="208"/>
                    <a:pt x="3019" y="329"/>
                  </a:cubicBezTo>
                  <a:cubicBezTo>
                    <a:pt x="3019" y="450"/>
                    <a:pt x="2921" y="549"/>
                    <a:pt x="2800" y="549"/>
                  </a:cubicBezTo>
                  <a:cubicBezTo>
                    <a:pt x="2679" y="549"/>
                    <a:pt x="2580" y="450"/>
                    <a:pt x="2580" y="329"/>
                  </a:cubicBezTo>
                  <a:cubicBezTo>
                    <a:pt x="2580" y="208"/>
                    <a:pt x="2679" y="110"/>
                    <a:pt x="2800" y="110"/>
                  </a:cubicBezTo>
                  <a:close/>
                  <a:moveTo>
                    <a:pt x="988" y="329"/>
                  </a:moveTo>
                  <a:cubicBezTo>
                    <a:pt x="988" y="208"/>
                    <a:pt x="1087" y="110"/>
                    <a:pt x="1208" y="110"/>
                  </a:cubicBezTo>
                  <a:cubicBezTo>
                    <a:pt x="1329" y="110"/>
                    <a:pt x="1427" y="208"/>
                    <a:pt x="1427" y="329"/>
                  </a:cubicBezTo>
                  <a:cubicBezTo>
                    <a:pt x="1427" y="450"/>
                    <a:pt x="1329" y="549"/>
                    <a:pt x="1208" y="549"/>
                  </a:cubicBezTo>
                  <a:cubicBezTo>
                    <a:pt x="1087" y="549"/>
                    <a:pt x="988" y="450"/>
                    <a:pt x="988" y="329"/>
                  </a:cubicBezTo>
                  <a:close/>
                  <a:moveTo>
                    <a:pt x="1263" y="1263"/>
                  </a:moveTo>
                  <a:lnTo>
                    <a:pt x="1597" y="1263"/>
                  </a:lnTo>
                  <a:cubicBezTo>
                    <a:pt x="1620" y="1400"/>
                    <a:pt x="1729" y="1509"/>
                    <a:pt x="1867" y="1532"/>
                  </a:cubicBezTo>
                  <a:lnTo>
                    <a:pt x="1867" y="1867"/>
                  </a:lnTo>
                  <a:lnTo>
                    <a:pt x="1532" y="1867"/>
                  </a:lnTo>
                  <a:cubicBezTo>
                    <a:pt x="1509" y="1729"/>
                    <a:pt x="1400" y="1620"/>
                    <a:pt x="1263" y="1597"/>
                  </a:cubicBezTo>
                  <a:lnTo>
                    <a:pt x="1263" y="1263"/>
                  </a:lnTo>
                  <a:close/>
                  <a:moveTo>
                    <a:pt x="1208" y="1702"/>
                  </a:moveTo>
                  <a:cubicBezTo>
                    <a:pt x="1329" y="1702"/>
                    <a:pt x="1427" y="1800"/>
                    <a:pt x="1427" y="1921"/>
                  </a:cubicBezTo>
                  <a:cubicBezTo>
                    <a:pt x="1427" y="2042"/>
                    <a:pt x="1329" y="2141"/>
                    <a:pt x="1208" y="2141"/>
                  </a:cubicBezTo>
                  <a:cubicBezTo>
                    <a:pt x="1087" y="2141"/>
                    <a:pt x="988" y="2042"/>
                    <a:pt x="988" y="1921"/>
                  </a:cubicBezTo>
                  <a:cubicBezTo>
                    <a:pt x="988" y="1800"/>
                    <a:pt x="1087" y="1702"/>
                    <a:pt x="1208" y="1702"/>
                  </a:cubicBezTo>
                  <a:close/>
                  <a:moveTo>
                    <a:pt x="110" y="1208"/>
                  </a:moveTo>
                  <a:cubicBezTo>
                    <a:pt x="110" y="1087"/>
                    <a:pt x="208" y="988"/>
                    <a:pt x="329" y="988"/>
                  </a:cubicBezTo>
                  <a:cubicBezTo>
                    <a:pt x="450" y="988"/>
                    <a:pt x="549" y="1087"/>
                    <a:pt x="549" y="1208"/>
                  </a:cubicBezTo>
                  <a:cubicBezTo>
                    <a:pt x="549" y="1329"/>
                    <a:pt x="450" y="1427"/>
                    <a:pt x="329" y="1427"/>
                  </a:cubicBezTo>
                  <a:cubicBezTo>
                    <a:pt x="208" y="1427"/>
                    <a:pt x="110" y="1329"/>
                    <a:pt x="110" y="1208"/>
                  </a:cubicBezTo>
                  <a:close/>
                  <a:moveTo>
                    <a:pt x="329" y="3019"/>
                  </a:moveTo>
                  <a:cubicBezTo>
                    <a:pt x="208" y="3019"/>
                    <a:pt x="110" y="2921"/>
                    <a:pt x="110" y="2800"/>
                  </a:cubicBezTo>
                  <a:cubicBezTo>
                    <a:pt x="110" y="2679"/>
                    <a:pt x="208" y="2580"/>
                    <a:pt x="329" y="2580"/>
                  </a:cubicBezTo>
                  <a:cubicBezTo>
                    <a:pt x="450" y="2580"/>
                    <a:pt x="549" y="2679"/>
                    <a:pt x="549" y="2800"/>
                  </a:cubicBezTo>
                  <a:cubicBezTo>
                    <a:pt x="549" y="2921"/>
                    <a:pt x="450" y="3019"/>
                    <a:pt x="329" y="3019"/>
                  </a:cubicBezTo>
                  <a:close/>
                  <a:moveTo>
                    <a:pt x="1597" y="2745"/>
                  </a:moveTo>
                  <a:lnTo>
                    <a:pt x="654" y="2745"/>
                  </a:lnTo>
                  <a:cubicBezTo>
                    <a:pt x="631" y="2607"/>
                    <a:pt x="522" y="2499"/>
                    <a:pt x="384" y="2475"/>
                  </a:cubicBezTo>
                  <a:lnTo>
                    <a:pt x="384" y="1532"/>
                  </a:lnTo>
                  <a:cubicBezTo>
                    <a:pt x="522" y="1509"/>
                    <a:pt x="631" y="1400"/>
                    <a:pt x="654" y="1263"/>
                  </a:cubicBezTo>
                  <a:lnTo>
                    <a:pt x="1153" y="1263"/>
                  </a:lnTo>
                  <a:lnTo>
                    <a:pt x="1153" y="1597"/>
                  </a:lnTo>
                  <a:cubicBezTo>
                    <a:pt x="997" y="1623"/>
                    <a:pt x="878" y="1759"/>
                    <a:pt x="878" y="1921"/>
                  </a:cubicBezTo>
                  <a:cubicBezTo>
                    <a:pt x="878" y="2103"/>
                    <a:pt x="1026" y="2251"/>
                    <a:pt x="1208" y="2251"/>
                  </a:cubicBezTo>
                  <a:cubicBezTo>
                    <a:pt x="1371" y="2251"/>
                    <a:pt x="1506" y="2132"/>
                    <a:pt x="1532" y="1976"/>
                  </a:cubicBezTo>
                  <a:lnTo>
                    <a:pt x="1867" y="1976"/>
                  </a:lnTo>
                  <a:lnTo>
                    <a:pt x="1867" y="2475"/>
                  </a:lnTo>
                  <a:lnTo>
                    <a:pt x="1867" y="2475"/>
                  </a:lnTo>
                  <a:cubicBezTo>
                    <a:pt x="1729" y="2499"/>
                    <a:pt x="1620" y="2607"/>
                    <a:pt x="1597" y="2745"/>
                  </a:cubicBezTo>
                  <a:close/>
                  <a:moveTo>
                    <a:pt x="2141" y="2800"/>
                  </a:moveTo>
                  <a:cubicBezTo>
                    <a:pt x="2141" y="2921"/>
                    <a:pt x="2043" y="3019"/>
                    <a:pt x="1921" y="3019"/>
                  </a:cubicBezTo>
                  <a:cubicBezTo>
                    <a:pt x="1800" y="3019"/>
                    <a:pt x="1702" y="2921"/>
                    <a:pt x="1702" y="2800"/>
                  </a:cubicBezTo>
                  <a:cubicBezTo>
                    <a:pt x="1702" y="2679"/>
                    <a:pt x="1800" y="2580"/>
                    <a:pt x="1921" y="2580"/>
                  </a:cubicBezTo>
                  <a:cubicBezTo>
                    <a:pt x="2043" y="2580"/>
                    <a:pt x="2141" y="2679"/>
                    <a:pt x="2141" y="2800"/>
                  </a:cubicBezTo>
                  <a:close/>
                  <a:moveTo>
                    <a:pt x="1921" y="1427"/>
                  </a:moveTo>
                  <a:cubicBezTo>
                    <a:pt x="1800" y="1427"/>
                    <a:pt x="1702" y="1329"/>
                    <a:pt x="1702" y="1208"/>
                  </a:cubicBezTo>
                  <a:cubicBezTo>
                    <a:pt x="1702" y="1087"/>
                    <a:pt x="1800" y="988"/>
                    <a:pt x="1921" y="988"/>
                  </a:cubicBezTo>
                  <a:cubicBezTo>
                    <a:pt x="2043" y="988"/>
                    <a:pt x="2141" y="1087"/>
                    <a:pt x="2141" y="1208"/>
                  </a:cubicBezTo>
                  <a:cubicBezTo>
                    <a:pt x="2141" y="1329"/>
                    <a:pt x="2043" y="1427"/>
                    <a:pt x="1921" y="1427"/>
                  </a:cubicBezTo>
                  <a:close/>
                  <a:moveTo>
                    <a:pt x="2475" y="1867"/>
                  </a:moveTo>
                  <a:lnTo>
                    <a:pt x="1976" y="1867"/>
                  </a:lnTo>
                  <a:lnTo>
                    <a:pt x="1976" y="1532"/>
                  </a:lnTo>
                  <a:cubicBezTo>
                    <a:pt x="2132" y="1506"/>
                    <a:pt x="2251" y="1371"/>
                    <a:pt x="2251" y="1208"/>
                  </a:cubicBezTo>
                  <a:cubicBezTo>
                    <a:pt x="2251" y="1026"/>
                    <a:pt x="2103" y="878"/>
                    <a:pt x="1921" y="878"/>
                  </a:cubicBezTo>
                  <a:cubicBezTo>
                    <a:pt x="1759" y="878"/>
                    <a:pt x="1623" y="997"/>
                    <a:pt x="1597" y="1153"/>
                  </a:cubicBezTo>
                  <a:lnTo>
                    <a:pt x="1263" y="1153"/>
                  </a:lnTo>
                  <a:lnTo>
                    <a:pt x="1263" y="654"/>
                  </a:lnTo>
                  <a:cubicBezTo>
                    <a:pt x="1400" y="631"/>
                    <a:pt x="1509" y="522"/>
                    <a:pt x="1532" y="384"/>
                  </a:cubicBezTo>
                  <a:lnTo>
                    <a:pt x="2475" y="384"/>
                  </a:lnTo>
                  <a:cubicBezTo>
                    <a:pt x="2499" y="522"/>
                    <a:pt x="2607" y="631"/>
                    <a:pt x="2745" y="654"/>
                  </a:cubicBezTo>
                  <a:lnTo>
                    <a:pt x="2745" y="1597"/>
                  </a:lnTo>
                  <a:cubicBezTo>
                    <a:pt x="2607" y="1620"/>
                    <a:pt x="2499" y="1729"/>
                    <a:pt x="2475" y="1867"/>
                  </a:cubicBezTo>
                  <a:close/>
                  <a:moveTo>
                    <a:pt x="2800" y="2141"/>
                  </a:moveTo>
                  <a:cubicBezTo>
                    <a:pt x="2679" y="2141"/>
                    <a:pt x="2580" y="2042"/>
                    <a:pt x="2580" y="1921"/>
                  </a:cubicBezTo>
                  <a:cubicBezTo>
                    <a:pt x="2580" y="1800"/>
                    <a:pt x="2679" y="1702"/>
                    <a:pt x="2800" y="1702"/>
                  </a:cubicBezTo>
                  <a:cubicBezTo>
                    <a:pt x="2921" y="1702"/>
                    <a:pt x="3019" y="1800"/>
                    <a:pt x="3019" y="1921"/>
                  </a:cubicBezTo>
                  <a:cubicBezTo>
                    <a:pt x="3019" y="2042"/>
                    <a:pt x="2921" y="2141"/>
                    <a:pt x="2800" y="2141"/>
                  </a:cubicBezTo>
                  <a:close/>
                </a:path>
              </a:pathLst>
            </a:custGeom>
            <a:solidFill>
              <a:srgbClr val="2C67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kern="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7931468" y="2646998"/>
            <a:ext cx="2591435" cy="2848610"/>
            <a:chOff x="13032" y="4122"/>
            <a:chExt cx="4081" cy="4486"/>
          </a:xfrm>
        </p:grpSpPr>
        <p:grpSp>
          <p:nvGrpSpPr>
            <p:cNvPr id="48" name="组合 47"/>
            <p:cNvGrpSpPr/>
            <p:nvPr/>
          </p:nvGrpSpPr>
          <p:grpSpPr>
            <a:xfrm>
              <a:off x="13032" y="4122"/>
              <a:ext cx="4081" cy="4486"/>
              <a:chOff x="2871" y="4165"/>
              <a:chExt cx="4081" cy="4486"/>
            </a:xfrm>
          </p:grpSpPr>
          <p:sp>
            <p:nvSpPr>
              <p:cNvPr id="49" name="圆角矩形 48"/>
              <p:cNvSpPr/>
              <p:nvPr/>
            </p:nvSpPr>
            <p:spPr>
              <a:xfrm>
                <a:off x="3580" y="4512"/>
                <a:ext cx="2662" cy="2724"/>
              </a:xfrm>
              <a:prstGeom prst="roundRect">
                <a:avLst>
                  <a:gd name="adj" fmla="val 10061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254000" dist="38100" dir="2700000" algn="tl" rotWithShape="0">
                  <a:srgbClr val="1D32CC">
                    <a:alpha val="1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2871" y="7940"/>
                <a:ext cx="4081" cy="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fontAlgn="auto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i="0" u="none" strike="noStrike" kern="0" cap="none" spc="0" normalizeH="0" baseline="0" noProof="0" dirty="0">
                    <a:ln w="0"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content, content to match the title. </a:t>
                </a:r>
                <a:endParaRPr kumimoji="0" lang="zh-CN" altLang="en-US" sz="1200" i="0" u="none" strike="noStrike" kern="0" cap="none" spc="0" normalizeH="0" baseline="0" noProof="0" dirty="0">
                  <a:ln w="0"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3364" y="7455"/>
                <a:ext cx="3257" cy="5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600" i="0" u="none" strike="noStrike" kern="0" cap="none" spc="0" normalizeH="0" baseline="0" noProof="0" dirty="0">
                    <a:ln w="0"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1600" i="0" u="none" strike="noStrike" kern="0" cap="none" spc="0" normalizeH="0" baseline="0" noProof="0" dirty="0">
                  <a:ln w="0"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4391" y="4165"/>
                <a:ext cx="1040" cy="1040"/>
              </a:xfrm>
              <a:prstGeom prst="ellipse">
                <a:avLst/>
              </a:prstGeom>
              <a:solidFill>
                <a:srgbClr val="7A98F8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" name="object 33"/>
              <p:cNvSpPr txBox="1"/>
              <p:nvPr/>
            </p:nvSpPr>
            <p:spPr>
              <a:xfrm>
                <a:off x="4620" y="4352"/>
                <a:ext cx="1030" cy="607"/>
              </a:xfrm>
              <a:prstGeom prst="rect">
                <a:avLst/>
              </a:prstGeom>
            </p:spPr>
            <p:txBody>
              <a:bodyPr vert="horz" wrap="square" lIns="0" tIns="16510" rIns="0" bIns="0" rtlCol="0">
                <a:spAutoFit/>
              </a:bodyPr>
              <a:lstStyle/>
              <a:p>
                <a:pPr marL="12700" algn="l">
                  <a:lnSpc>
                    <a:spcPct val="100000"/>
                  </a:lnSpc>
                  <a:spcBef>
                    <a:spcPts val="130"/>
                  </a:spcBef>
                </a:pPr>
                <a:r>
                  <a:rPr lang="en-US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</a:p>
            </p:txBody>
          </p:sp>
        </p:grpSp>
        <p:sp>
          <p:nvSpPr>
            <p:cNvPr id="31" name="Google Shape;815;p31"/>
            <p:cNvSpPr/>
            <p:nvPr/>
          </p:nvSpPr>
          <p:spPr>
            <a:xfrm>
              <a:off x="14511" y="5527"/>
              <a:ext cx="1132" cy="879"/>
            </a:xfrm>
            <a:custGeom>
              <a:avLst/>
              <a:gdLst/>
              <a:ahLst/>
              <a:cxnLst/>
              <a:rect l="l" t="t" r="r" b="b"/>
              <a:pathLst>
                <a:path w="4591" h="4592" extrusionOk="0">
                  <a:moveTo>
                    <a:pt x="1441" y="634"/>
                  </a:moveTo>
                  <a:lnTo>
                    <a:pt x="1441" y="2342"/>
                  </a:lnTo>
                  <a:lnTo>
                    <a:pt x="808" y="2342"/>
                  </a:lnTo>
                  <a:lnTo>
                    <a:pt x="808" y="634"/>
                  </a:lnTo>
                  <a:close/>
                  <a:moveTo>
                    <a:pt x="2873" y="1207"/>
                  </a:moveTo>
                  <a:lnTo>
                    <a:pt x="2873" y="2618"/>
                  </a:lnTo>
                  <a:lnTo>
                    <a:pt x="2239" y="2618"/>
                  </a:lnTo>
                  <a:lnTo>
                    <a:pt x="2239" y="1207"/>
                  </a:lnTo>
                  <a:close/>
                  <a:moveTo>
                    <a:pt x="4315" y="1769"/>
                  </a:moveTo>
                  <a:lnTo>
                    <a:pt x="4315" y="2904"/>
                  </a:lnTo>
                  <a:lnTo>
                    <a:pt x="3681" y="2904"/>
                  </a:lnTo>
                  <a:lnTo>
                    <a:pt x="3681" y="1769"/>
                  </a:lnTo>
                  <a:close/>
                  <a:moveTo>
                    <a:pt x="1441" y="2608"/>
                  </a:moveTo>
                  <a:lnTo>
                    <a:pt x="1441" y="4315"/>
                  </a:lnTo>
                  <a:lnTo>
                    <a:pt x="808" y="4315"/>
                  </a:lnTo>
                  <a:lnTo>
                    <a:pt x="808" y="2608"/>
                  </a:lnTo>
                  <a:close/>
                  <a:moveTo>
                    <a:pt x="2873" y="2894"/>
                  </a:moveTo>
                  <a:lnTo>
                    <a:pt x="2873" y="4315"/>
                  </a:lnTo>
                  <a:lnTo>
                    <a:pt x="2239" y="4315"/>
                  </a:lnTo>
                  <a:lnTo>
                    <a:pt x="2239" y="2894"/>
                  </a:lnTo>
                  <a:close/>
                  <a:moveTo>
                    <a:pt x="4315" y="3180"/>
                  </a:moveTo>
                  <a:lnTo>
                    <a:pt x="4315" y="4315"/>
                  </a:lnTo>
                  <a:lnTo>
                    <a:pt x="3681" y="4315"/>
                  </a:lnTo>
                  <a:lnTo>
                    <a:pt x="3681" y="3180"/>
                  </a:lnTo>
                  <a:close/>
                  <a:moveTo>
                    <a:pt x="0" y="0"/>
                  </a:moveTo>
                  <a:lnTo>
                    <a:pt x="0" y="4591"/>
                  </a:lnTo>
                  <a:lnTo>
                    <a:pt x="4590" y="4591"/>
                  </a:lnTo>
                  <a:lnTo>
                    <a:pt x="4590" y="4315"/>
                  </a:lnTo>
                  <a:lnTo>
                    <a:pt x="4590" y="3180"/>
                  </a:lnTo>
                  <a:lnTo>
                    <a:pt x="4590" y="2904"/>
                  </a:lnTo>
                  <a:lnTo>
                    <a:pt x="4590" y="1504"/>
                  </a:lnTo>
                  <a:lnTo>
                    <a:pt x="3404" y="1504"/>
                  </a:lnTo>
                  <a:lnTo>
                    <a:pt x="3404" y="2904"/>
                  </a:lnTo>
                  <a:lnTo>
                    <a:pt x="3404" y="3180"/>
                  </a:lnTo>
                  <a:lnTo>
                    <a:pt x="3404" y="4315"/>
                  </a:lnTo>
                  <a:lnTo>
                    <a:pt x="3149" y="4315"/>
                  </a:lnTo>
                  <a:lnTo>
                    <a:pt x="3149" y="2894"/>
                  </a:lnTo>
                  <a:lnTo>
                    <a:pt x="3149" y="2618"/>
                  </a:lnTo>
                  <a:lnTo>
                    <a:pt x="3149" y="931"/>
                  </a:lnTo>
                  <a:lnTo>
                    <a:pt x="1973" y="931"/>
                  </a:lnTo>
                  <a:lnTo>
                    <a:pt x="1973" y="2618"/>
                  </a:lnTo>
                  <a:lnTo>
                    <a:pt x="1973" y="2894"/>
                  </a:lnTo>
                  <a:lnTo>
                    <a:pt x="1973" y="4315"/>
                  </a:lnTo>
                  <a:lnTo>
                    <a:pt x="1707" y="4315"/>
                  </a:lnTo>
                  <a:lnTo>
                    <a:pt x="1707" y="2608"/>
                  </a:lnTo>
                  <a:lnTo>
                    <a:pt x="1707" y="2342"/>
                  </a:lnTo>
                  <a:lnTo>
                    <a:pt x="1707" y="368"/>
                  </a:lnTo>
                  <a:lnTo>
                    <a:pt x="532" y="368"/>
                  </a:lnTo>
                  <a:lnTo>
                    <a:pt x="532" y="2342"/>
                  </a:lnTo>
                  <a:lnTo>
                    <a:pt x="532" y="2608"/>
                  </a:lnTo>
                  <a:lnTo>
                    <a:pt x="532" y="4315"/>
                  </a:lnTo>
                  <a:lnTo>
                    <a:pt x="276" y="4315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2C67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57" name="直接连接符 56"/>
          <p:cNvCxnSpPr/>
          <p:nvPr/>
        </p:nvCxnSpPr>
        <p:spPr>
          <a:xfrm>
            <a:off x="7631748" y="3118345"/>
            <a:ext cx="1270" cy="133899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5" y="-25400"/>
            <a:ext cx="12197080" cy="6899910"/>
          </a:xfrm>
          <a:prstGeom prst="rect">
            <a:avLst/>
          </a:prstGeom>
          <a:solidFill>
            <a:srgbClr val="DBE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607185" y="1978025"/>
            <a:ext cx="8983980" cy="3355975"/>
            <a:chOff x="3183" y="2744"/>
            <a:chExt cx="12101" cy="6024"/>
          </a:xfrm>
        </p:grpSpPr>
        <p:sp>
          <p:nvSpPr>
            <p:cNvPr id="6" name="圆角矩形 5"/>
            <p:cNvSpPr/>
            <p:nvPr/>
          </p:nvSpPr>
          <p:spPr>
            <a:xfrm>
              <a:off x="3183" y="2744"/>
              <a:ext cx="12100" cy="6023"/>
            </a:xfrm>
            <a:prstGeom prst="roundRect">
              <a:avLst>
                <a:gd name="adj" fmla="val 5488"/>
              </a:avLst>
            </a:prstGeom>
            <a:gradFill>
              <a:gsLst>
                <a:gs pos="25000">
                  <a:schemeClr val="bg1">
                    <a:alpha val="100000"/>
                  </a:schemeClr>
                </a:gs>
                <a:gs pos="99000">
                  <a:srgbClr val="EEF4FF"/>
                </a:gs>
              </a:gsLst>
              <a:lin ang="1560000" scaled="0"/>
            </a:gradFill>
            <a:ln>
              <a:noFill/>
            </a:ln>
            <a:effectLst>
              <a:outerShdw blurRad="571500" dist="266700" dir="3180000" algn="tl" rotWithShape="0">
                <a:schemeClr val="tx2">
                  <a:lumMod val="75000"/>
                  <a:lumOff val="25000"/>
                  <a:alpha val="1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3214" y="2776"/>
              <a:ext cx="12070" cy="5993"/>
            </a:xfrm>
            <a:prstGeom prst="roundRect">
              <a:avLst>
                <a:gd name="adj" fmla="val 5063"/>
              </a:avLst>
            </a:prstGeom>
            <a:gradFill>
              <a:gsLst>
                <a:gs pos="25000">
                  <a:srgbClr val="F0F4FD"/>
                </a:gs>
                <a:gs pos="99000">
                  <a:srgbClr val="CFD8E9">
                    <a:alpha val="78000"/>
                  </a:srgbClr>
                </a:gs>
              </a:gsLst>
              <a:lin ang="156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4" name="图片 13" descr="椭圆 1"/>
          <p:cNvPicPr>
            <a:picLocks noChangeAspect="1"/>
          </p:cNvPicPr>
          <p:nvPr/>
        </p:nvPicPr>
        <p:blipFill>
          <a:blip r:embed="rId3"/>
          <a:srcRect l="13828" t="28344" r="73984" b="58494"/>
          <a:stretch>
            <a:fillRect/>
          </a:stretch>
        </p:blipFill>
        <p:spPr>
          <a:xfrm>
            <a:off x="2981960" y="-382905"/>
            <a:ext cx="5380355" cy="3422015"/>
          </a:xfrm>
          <a:prstGeom prst="rect">
            <a:avLst/>
          </a:prstGeom>
        </p:spPr>
      </p:pic>
      <p:pic>
        <p:nvPicPr>
          <p:cNvPr id="15" name="图片 14" descr="椭圆 1 拷贝"/>
          <p:cNvPicPr>
            <a:picLocks noChangeAspect="1"/>
          </p:cNvPicPr>
          <p:nvPr/>
        </p:nvPicPr>
        <p:blipFill>
          <a:blip r:embed="rId4"/>
          <a:srcRect l="13057" t="37477" r="70461" b="42655"/>
          <a:stretch>
            <a:fillRect/>
          </a:stretch>
        </p:blipFill>
        <p:spPr>
          <a:xfrm>
            <a:off x="2209165" y="1943100"/>
            <a:ext cx="8195945" cy="487934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186555" y="2519045"/>
            <a:ext cx="3788410" cy="706755"/>
          </a:xfrm>
          <a:prstGeom prst="rect">
            <a:avLst/>
          </a:prstGeom>
          <a:effectLst>
            <a:outerShdw dist="38100" dir="2700000" algn="tl" rotWithShape="0">
              <a:srgbClr val="1653F0">
                <a:alpha val="10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4000" b="1" kern="0" dirty="0">
                <a:ln w="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378835" y="3252470"/>
            <a:ext cx="540385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ker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  The main problem exists</a:t>
            </a:r>
          </a:p>
        </p:txBody>
      </p:sp>
      <p:sp>
        <p:nvSpPr>
          <p:cNvPr id="12" name="矩形 11"/>
          <p:cNvSpPr/>
          <p:nvPr/>
        </p:nvSpPr>
        <p:spPr>
          <a:xfrm>
            <a:off x="5093970" y="1106805"/>
            <a:ext cx="197358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 kern="0" dirty="0">
                <a:ln w="0">
                  <a:solidFill>
                    <a:schemeClr val="bg1"/>
                  </a:solidFill>
                </a:ln>
                <a:noFill/>
                <a:cs typeface="+mn-ea"/>
                <a:sym typeface="+mn-lt"/>
              </a:rPr>
              <a:t>03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2922823" y="4214495"/>
            <a:ext cx="6364867" cy="33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spc="160" dirty="0">
                <a:solidFill>
                  <a:schemeClr val="tx1">
                    <a:alpha val="53000"/>
                  </a:schemeClr>
                </a:solidFill>
                <a:uFillTx/>
                <a:cs typeface="+mn-ea"/>
                <a:sym typeface="+mn-lt"/>
              </a:rPr>
              <a:t>Click here to add content, content to match the title. </a:t>
            </a:r>
            <a:endParaRPr lang="zh-CN" altLang="en-US" sz="1200" spc="160" dirty="0">
              <a:solidFill>
                <a:schemeClr val="tx1">
                  <a:alpha val="53000"/>
                </a:schemeClr>
              </a:solidFill>
              <a:uFillTx/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508885" y="5139690"/>
            <a:ext cx="1408430" cy="1612900"/>
            <a:chOff x="14862" y="3442"/>
            <a:chExt cx="2709" cy="3102"/>
          </a:xfrm>
        </p:grpSpPr>
        <p:sp>
          <p:nvSpPr>
            <p:cNvPr id="9" name="圆角矩形 8"/>
            <p:cNvSpPr/>
            <p:nvPr/>
          </p:nvSpPr>
          <p:spPr>
            <a:xfrm rot="19860000">
              <a:off x="14921" y="3442"/>
              <a:ext cx="2650" cy="3062"/>
            </a:xfrm>
            <a:prstGeom prst="roundRect">
              <a:avLst>
                <a:gd name="adj" fmla="val 7181"/>
              </a:avLst>
            </a:prstGeom>
            <a:solidFill>
              <a:srgbClr val="385AE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 rot="19860000">
              <a:off x="14862" y="3482"/>
              <a:ext cx="2650" cy="3062"/>
            </a:xfrm>
            <a:prstGeom prst="roundRect">
              <a:avLst>
                <a:gd name="adj" fmla="val 7181"/>
              </a:avLst>
            </a:prstGeom>
            <a:gradFill>
              <a:gsLst>
                <a:gs pos="25000">
                  <a:srgbClr val="F0F4FD"/>
                </a:gs>
                <a:gs pos="99000">
                  <a:schemeClr val="bg1"/>
                </a:gs>
              </a:gsLst>
              <a:lin ang="1560000" scaled="0"/>
            </a:gradFill>
            <a:ln>
              <a:solidFill>
                <a:schemeClr val="bg1"/>
              </a:solidFill>
            </a:ln>
            <a:effectLst>
              <a:outerShdw blurRad="393700" dist="38100" dir="2700000" algn="tl" rotWithShape="0">
                <a:srgbClr val="385AE6">
                  <a:alpha val="1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14873" y="4187"/>
              <a:ext cx="2263" cy="1688"/>
              <a:chOff x="14813" y="4037"/>
              <a:chExt cx="2263" cy="1688"/>
            </a:xfrm>
          </p:grpSpPr>
          <p:sp>
            <p:nvSpPr>
              <p:cNvPr id="17" name="圆角矩形 16"/>
              <p:cNvSpPr/>
              <p:nvPr/>
            </p:nvSpPr>
            <p:spPr>
              <a:xfrm rot="19860000">
                <a:off x="14813" y="4037"/>
                <a:ext cx="1781" cy="211"/>
              </a:xfrm>
              <a:prstGeom prst="roundRect">
                <a:avLst>
                  <a:gd name="adj" fmla="val 50000"/>
                </a:avLst>
              </a:prstGeom>
              <a:solidFill>
                <a:srgbClr val="DAE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9860000">
                <a:off x="15055" y="4473"/>
                <a:ext cx="1781" cy="211"/>
              </a:xfrm>
              <a:prstGeom prst="roundRect">
                <a:avLst>
                  <a:gd name="adj" fmla="val 50000"/>
                </a:avLst>
              </a:prstGeom>
              <a:solidFill>
                <a:srgbClr val="DAE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圆角矩形 18"/>
              <p:cNvSpPr/>
              <p:nvPr/>
            </p:nvSpPr>
            <p:spPr>
              <a:xfrm rot="19860000">
                <a:off x="15296" y="4908"/>
                <a:ext cx="1781" cy="211"/>
              </a:xfrm>
              <a:prstGeom prst="roundRect">
                <a:avLst>
                  <a:gd name="adj" fmla="val 50000"/>
                </a:avLst>
              </a:prstGeom>
              <a:solidFill>
                <a:srgbClr val="DAE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圆角矩形 19"/>
              <p:cNvSpPr/>
              <p:nvPr/>
            </p:nvSpPr>
            <p:spPr>
              <a:xfrm rot="19860000">
                <a:off x="15582" y="5515"/>
                <a:ext cx="1074" cy="211"/>
              </a:xfrm>
              <a:prstGeom prst="roundRect">
                <a:avLst>
                  <a:gd name="adj" fmla="val 50000"/>
                </a:avLst>
              </a:prstGeom>
              <a:solidFill>
                <a:srgbClr val="DAE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1" name="圆角矩形 20"/>
          <p:cNvSpPr/>
          <p:nvPr/>
        </p:nvSpPr>
        <p:spPr>
          <a:xfrm>
            <a:off x="4932680" y="5107305"/>
            <a:ext cx="2388870" cy="467360"/>
          </a:xfrm>
          <a:prstGeom prst="roundRect">
            <a:avLst>
              <a:gd name="adj" fmla="val 50000"/>
            </a:avLst>
          </a:prstGeom>
          <a:solidFill>
            <a:srgbClr val="0CC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761865" y="5172393"/>
            <a:ext cx="27305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cs typeface="+mn-ea"/>
                <a:sym typeface="+mn-lt"/>
              </a:rPr>
              <a:t>www.freeppt7.com</a:t>
            </a:r>
            <a:endParaRPr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5" y="-25400"/>
            <a:ext cx="12197080" cy="6899910"/>
          </a:xfrm>
          <a:prstGeom prst="rect">
            <a:avLst/>
          </a:prstGeom>
          <a:solidFill>
            <a:srgbClr val="DBE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32155" y="459105"/>
            <a:ext cx="10563225" cy="5981700"/>
          </a:xfrm>
          <a:prstGeom prst="roundRect">
            <a:avLst>
              <a:gd name="adj" fmla="val 5488"/>
            </a:avLst>
          </a:prstGeom>
          <a:gradFill>
            <a:gsLst>
              <a:gs pos="25000">
                <a:schemeClr val="bg1">
                  <a:alpha val="100000"/>
                </a:schemeClr>
              </a:gs>
              <a:gs pos="99000">
                <a:srgbClr val="CFD8E9">
                  <a:alpha val="68000"/>
                </a:srgbClr>
              </a:gs>
            </a:gsLst>
            <a:lin ang="1560000" scaled="0"/>
          </a:gradFill>
          <a:ln>
            <a:noFill/>
          </a:ln>
          <a:effectLst>
            <a:outerShdw blurRad="571500" dist="266700" dir="3180000" algn="tl" rotWithShape="0">
              <a:schemeClr val="tx2">
                <a:lumMod val="75000"/>
                <a:lumOff val="25000"/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751840" y="487680"/>
            <a:ext cx="10563225" cy="5953125"/>
          </a:xfrm>
          <a:prstGeom prst="roundRect">
            <a:avLst>
              <a:gd name="adj" fmla="val 5063"/>
            </a:avLst>
          </a:prstGeom>
          <a:gradFill>
            <a:gsLst>
              <a:gs pos="25000">
                <a:srgbClr val="F0F4FD"/>
              </a:gs>
              <a:gs pos="99000">
                <a:srgbClr val="CFD8E9">
                  <a:alpha val="78000"/>
                </a:srgbClr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3" descr="椭圆 1"/>
          <p:cNvPicPr>
            <a:picLocks noChangeAspect="1"/>
          </p:cNvPicPr>
          <p:nvPr/>
        </p:nvPicPr>
        <p:blipFill>
          <a:blip r:embed="rId9"/>
          <a:srcRect l="13828" t="28344" r="73984" b="58494"/>
          <a:stretch>
            <a:fillRect/>
          </a:stretch>
        </p:blipFill>
        <p:spPr>
          <a:xfrm rot="16200000">
            <a:off x="27940" y="1080135"/>
            <a:ext cx="1140460" cy="711835"/>
          </a:xfrm>
          <a:prstGeom prst="rect">
            <a:avLst/>
          </a:prstGeom>
        </p:spPr>
      </p:pic>
      <p:pic>
        <p:nvPicPr>
          <p:cNvPr id="15" name="图片 14" descr="椭圆 1 拷贝"/>
          <p:cNvPicPr>
            <a:picLocks noChangeAspect="1"/>
          </p:cNvPicPr>
          <p:nvPr/>
        </p:nvPicPr>
        <p:blipFill>
          <a:blip r:embed="rId10"/>
          <a:srcRect l="13057" t="37477" r="70461" b="42655"/>
          <a:stretch>
            <a:fillRect/>
          </a:stretch>
        </p:blipFill>
        <p:spPr>
          <a:xfrm rot="16200000">
            <a:off x="495935" y="817245"/>
            <a:ext cx="1456055" cy="98806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260475" y="1039495"/>
            <a:ext cx="21634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 w="0">
                  <a:noFill/>
                </a:ln>
                <a:solidFill>
                  <a:srgbClr val="1857F6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400" i="0" u="none" strike="noStrike" kern="0" cap="none" spc="0" normalizeH="0" baseline="0" noProof="0" dirty="0">
              <a:ln w="0">
                <a:noFill/>
              </a:ln>
              <a:solidFill>
                <a:srgbClr val="1857F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60475" y="1414145"/>
            <a:ext cx="15776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900" ker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The main problem exists</a:t>
            </a:r>
          </a:p>
        </p:txBody>
      </p:sp>
      <p:sp>
        <p:nvSpPr>
          <p:cNvPr id="60" name="矩形 59"/>
          <p:cNvSpPr/>
          <p:nvPr/>
        </p:nvSpPr>
        <p:spPr>
          <a:xfrm>
            <a:off x="5277453" y="2053590"/>
            <a:ext cx="1512000" cy="72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5086350" y="1760220"/>
            <a:ext cx="189420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0" cap="none" spc="0" normalizeH="0" baseline="0" noProof="0" dirty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i="0" u="none" strike="noStrike" kern="0" cap="none" spc="0" normalizeH="0" baseline="0" noProof="0" dirty="0">
              <a:ln w="0"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4752975" y="2835910"/>
            <a:ext cx="2462530" cy="2462530"/>
          </a:xfrm>
          <a:prstGeom prst="ellipse">
            <a:avLst/>
          </a:prstGeom>
          <a:solidFill>
            <a:srgbClr val="F0F4FD"/>
          </a:solidFill>
          <a:ln w="25400">
            <a:gradFill>
              <a:gsLst>
                <a:gs pos="0">
                  <a:srgbClr val="F7FAFE"/>
                </a:gs>
                <a:gs pos="100000">
                  <a:srgbClr val="EEF2FC"/>
                </a:gs>
              </a:gsLst>
              <a:lin ang="246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960938" y="3043873"/>
            <a:ext cx="2046605" cy="2046605"/>
          </a:xfrm>
          <a:prstGeom prst="ellipse">
            <a:avLst/>
          </a:prstGeom>
          <a:solidFill>
            <a:srgbClr val="385A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5067935" y="3150870"/>
            <a:ext cx="1832610" cy="183261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30200" dist="38100" dir="2700000" algn="tl" rotWithShape="0">
              <a:srgbClr val="5986F7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5163820" y="3246755"/>
            <a:ext cx="1640840" cy="1640840"/>
          </a:xfrm>
          <a:prstGeom prst="ellipse">
            <a:avLst/>
          </a:prstGeom>
          <a:blipFill rotWithShape="1">
            <a:blip r:embed="rId11"/>
            <a:stretch>
              <a:fillRect/>
            </a:stretch>
          </a:blipFill>
          <a:ln>
            <a:noFill/>
          </a:ln>
          <a:effectLst>
            <a:outerShdw blurRad="330200" dist="38100" dir="2700000" algn="tl" rotWithShape="0">
              <a:srgbClr val="5986F7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2733955" y="2654300"/>
            <a:ext cx="1615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副标题 1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522095" y="2908935"/>
            <a:ext cx="2827655" cy="42545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480"/>
              </a:lnSpc>
            </a:pPr>
            <a:r>
              <a:rPr lang="en-US" altLang="zh-CN" sz="1200" spc="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cs typeface="+mn-ea"/>
                <a:sym typeface="+mn-lt"/>
              </a:rPr>
              <a:t>Click here to add content, content to match the title. </a:t>
            </a:r>
            <a:endParaRPr lang="zh-CN" altLang="en-US" sz="1200" spc="0" dirty="0">
              <a:solidFill>
                <a:schemeClr val="tx1">
                  <a:lumMod val="65000"/>
                  <a:lumOff val="35000"/>
                </a:schemeClr>
              </a:solidFill>
              <a:uFillTx/>
              <a:cs typeface="+mn-ea"/>
              <a:sym typeface="+mn-lt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4604385" y="2670175"/>
            <a:ext cx="561975" cy="561975"/>
          </a:xfrm>
          <a:prstGeom prst="ellipse">
            <a:avLst/>
          </a:prstGeom>
          <a:solidFill>
            <a:srgbClr val="5986F7"/>
          </a:solidFill>
          <a:ln w="28575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4252595" y="3719830"/>
            <a:ext cx="561975" cy="561975"/>
          </a:xfrm>
          <a:prstGeom prst="ellipse">
            <a:avLst/>
          </a:prstGeom>
          <a:solidFill>
            <a:srgbClr val="0CCDBD"/>
          </a:solidFill>
          <a:ln w="28575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2448205" y="3691255"/>
            <a:ext cx="1615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副标题 12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1236345" y="3905885"/>
            <a:ext cx="2827655" cy="42545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480"/>
              </a:lnSpc>
            </a:pPr>
            <a:r>
              <a:rPr lang="en-US" altLang="zh-CN" sz="1200" spc="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cs typeface="+mn-ea"/>
                <a:sym typeface="+mn-lt"/>
              </a:rPr>
              <a:t>Click here to add content, content to match the title. </a:t>
            </a:r>
            <a:endParaRPr lang="zh-CN" altLang="en-US" sz="1200" spc="0" dirty="0">
              <a:solidFill>
                <a:schemeClr val="tx1">
                  <a:lumMod val="65000"/>
                  <a:lumOff val="35000"/>
                </a:schemeClr>
              </a:solidFill>
              <a:uFillTx/>
              <a:cs typeface="+mn-ea"/>
              <a:sym typeface="+mn-lt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4674870" y="4769485"/>
            <a:ext cx="561975" cy="561975"/>
          </a:xfrm>
          <a:prstGeom prst="ellipse">
            <a:avLst/>
          </a:prstGeom>
          <a:solidFill>
            <a:srgbClr val="5986F7"/>
          </a:solidFill>
          <a:ln w="28575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2733955" y="4796155"/>
            <a:ext cx="1615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副标题 12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1522095" y="5034915"/>
            <a:ext cx="2827655" cy="42545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480"/>
              </a:lnSpc>
            </a:pPr>
            <a:r>
              <a:rPr lang="en-US" altLang="zh-CN" sz="1200" spc="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cs typeface="+mn-ea"/>
                <a:sym typeface="+mn-lt"/>
              </a:rPr>
              <a:t>Click here to add content, content to match the title. </a:t>
            </a:r>
            <a:endParaRPr lang="zh-CN" altLang="en-US" sz="1200" spc="0" dirty="0">
              <a:solidFill>
                <a:schemeClr val="tx1">
                  <a:lumMod val="65000"/>
                  <a:lumOff val="35000"/>
                </a:schemeClr>
              </a:solidFill>
              <a:uFillTx/>
              <a:cs typeface="+mn-ea"/>
              <a:sym typeface="+mn-lt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6845300" y="2638425"/>
            <a:ext cx="561975" cy="561975"/>
          </a:xfrm>
          <a:prstGeom prst="ellipse">
            <a:avLst/>
          </a:prstGeom>
          <a:solidFill>
            <a:srgbClr val="5986F7"/>
          </a:solidFill>
          <a:ln w="28575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7330440" y="3688080"/>
            <a:ext cx="561975" cy="561975"/>
          </a:xfrm>
          <a:prstGeom prst="ellipse">
            <a:avLst/>
          </a:prstGeom>
          <a:solidFill>
            <a:srgbClr val="5986F7"/>
          </a:solidFill>
          <a:ln w="28575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6915150" y="4737735"/>
            <a:ext cx="561975" cy="561975"/>
          </a:xfrm>
          <a:prstGeom prst="ellipse">
            <a:avLst/>
          </a:prstGeom>
          <a:solidFill>
            <a:srgbClr val="5986F7"/>
          </a:solidFill>
          <a:ln w="28575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7583805" y="2638425"/>
            <a:ext cx="1770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副标题 12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7583805" y="2929255"/>
            <a:ext cx="2827655" cy="42545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480"/>
              </a:lnSpc>
            </a:pPr>
            <a:r>
              <a:rPr lang="en-US" altLang="zh-CN" sz="1200" spc="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cs typeface="+mn-ea"/>
                <a:sym typeface="+mn-lt"/>
              </a:rPr>
              <a:t>Click here to add content, content to match the title. </a:t>
            </a:r>
            <a:endParaRPr lang="zh-CN" altLang="en-US" sz="1200" spc="0" dirty="0">
              <a:solidFill>
                <a:schemeClr val="tx1">
                  <a:lumMod val="65000"/>
                  <a:lumOff val="35000"/>
                </a:schemeClr>
              </a:solidFill>
              <a:uFillTx/>
              <a:cs typeface="+mn-ea"/>
              <a:sym typeface="+mn-lt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7960360" y="3675380"/>
            <a:ext cx="1770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6" name="副标题 12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7960360" y="3938270"/>
            <a:ext cx="2827655" cy="42545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480"/>
              </a:lnSpc>
            </a:pPr>
            <a:r>
              <a:rPr lang="en-US" altLang="zh-CN" sz="1200" spc="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cs typeface="+mn-ea"/>
                <a:sym typeface="+mn-lt"/>
              </a:rPr>
              <a:t>Click here to add content, content to match the title. </a:t>
            </a:r>
            <a:endParaRPr lang="zh-CN" altLang="en-US" sz="1200" spc="0" dirty="0">
              <a:solidFill>
                <a:schemeClr val="tx1">
                  <a:lumMod val="65000"/>
                  <a:lumOff val="35000"/>
                </a:schemeClr>
              </a:solidFill>
              <a:uFillTx/>
              <a:cs typeface="+mn-ea"/>
              <a:sym typeface="+mn-lt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7583805" y="4780280"/>
            <a:ext cx="17706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副标题 12"/>
          <p:cNvSpPr>
            <a:spLocks noGrp="1"/>
          </p:cNvSpPr>
          <p:nvPr>
            <p:custDataLst>
              <p:tags r:id="rId7"/>
            </p:custDataLst>
          </p:nvPr>
        </p:nvSpPr>
        <p:spPr>
          <a:xfrm>
            <a:off x="7583805" y="5043170"/>
            <a:ext cx="2827655" cy="42545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480"/>
              </a:lnSpc>
            </a:pPr>
            <a:r>
              <a:rPr lang="en-US" altLang="zh-CN" sz="1200" spc="0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cs typeface="+mn-ea"/>
                <a:sym typeface="+mn-lt"/>
              </a:rPr>
              <a:t>Click here to add content, content to match the title. </a:t>
            </a:r>
            <a:endParaRPr lang="zh-CN" altLang="en-US" sz="1200" spc="0" dirty="0">
              <a:solidFill>
                <a:schemeClr val="tx1">
                  <a:lumMod val="65000"/>
                  <a:lumOff val="35000"/>
                </a:schemeClr>
              </a:solidFill>
              <a:uFillTx/>
              <a:cs typeface="+mn-ea"/>
              <a:sym typeface="+mn-lt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4647565" y="2757805"/>
            <a:ext cx="8293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effectLst/>
                <a:cs typeface="+mn-ea"/>
                <a:sym typeface="+mn-lt"/>
              </a:rPr>
              <a:t>01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4293235" y="3808730"/>
            <a:ext cx="8293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effectLst/>
                <a:cs typeface="+mn-ea"/>
                <a:sym typeface="+mn-lt"/>
              </a:rPr>
              <a:t>02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4716145" y="4859655"/>
            <a:ext cx="8293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effectLst/>
                <a:cs typeface="+mn-ea"/>
                <a:sym typeface="+mn-lt"/>
              </a:rPr>
              <a:t>03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6887845" y="2727960"/>
            <a:ext cx="8293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effectLst/>
                <a:cs typeface="+mn-ea"/>
                <a:sym typeface="+mn-lt"/>
              </a:rPr>
              <a:t>04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7378700" y="3781425"/>
            <a:ext cx="8293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effectLst/>
                <a:cs typeface="+mn-ea"/>
                <a:sym typeface="+mn-lt"/>
              </a:rPr>
              <a:t>05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6969760" y="4814570"/>
            <a:ext cx="8293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effectLst/>
                <a:cs typeface="+mn-ea"/>
                <a:sym typeface="+mn-lt"/>
              </a:rPr>
              <a:t>06</a:t>
            </a: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35" y="-25400"/>
            <a:ext cx="12197080" cy="6899910"/>
          </a:xfrm>
          <a:prstGeom prst="rect">
            <a:avLst/>
          </a:prstGeom>
          <a:solidFill>
            <a:srgbClr val="DBE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32155" y="459105"/>
            <a:ext cx="10563225" cy="5981700"/>
          </a:xfrm>
          <a:prstGeom prst="roundRect">
            <a:avLst>
              <a:gd name="adj" fmla="val 5488"/>
            </a:avLst>
          </a:prstGeom>
          <a:gradFill>
            <a:gsLst>
              <a:gs pos="25000">
                <a:schemeClr val="bg1">
                  <a:alpha val="100000"/>
                </a:schemeClr>
              </a:gs>
              <a:gs pos="99000">
                <a:srgbClr val="CFD8E9">
                  <a:alpha val="68000"/>
                </a:srgbClr>
              </a:gs>
            </a:gsLst>
            <a:lin ang="1560000" scaled="0"/>
          </a:gradFill>
          <a:ln>
            <a:noFill/>
          </a:ln>
          <a:effectLst>
            <a:outerShdw blurRad="571500" dist="266700" dir="3180000" algn="tl" rotWithShape="0">
              <a:schemeClr val="tx2">
                <a:lumMod val="75000"/>
                <a:lumOff val="25000"/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751840" y="487045"/>
            <a:ext cx="10563225" cy="5953125"/>
          </a:xfrm>
          <a:prstGeom prst="roundRect">
            <a:avLst>
              <a:gd name="adj" fmla="val 5063"/>
            </a:avLst>
          </a:prstGeom>
          <a:gradFill>
            <a:gsLst>
              <a:gs pos="25000">
                <a:srgbClr val="F0F4FD"/>
              </a:gs>
              <a:gs pos="99000">
                <a:srgbClr val="CFD8E9">
                  <a:alpha val="78000"/>
                </a:srgbClr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3" descr="椭圆 1"/>
          <p:cNvPicPr>
            <a:picLocks noChangeAspect="1"/>
          </p:cNvPicPr>
          <p:nvPr/>
        </p:nvPicPr>
        <p:blipFill>
          <a:blip r:embed="rId3"/>
          <a:srcRect l="13828" t="28344" r="73984" b="58494"/>
          <a:stretch>
            <a:fillRect/>
          </a:stretch>
        </p:blipFill>
        <p:spPr>
          <a:xfrm rot="16200000">
            <a:off x="27940" y="1080135"/>
            <a:ext cx="1140460" cy="711835"/>
          </a:xfrm>
          <a:prstGeom prst="rect">
            <a:avLst/>
          </a:prstGeom>
        </p:spPr>
      </p:pic>
      <p:pic>
        <p:nvPicPr>
          <p:cNvPr id="15" name="图片 14" descr="椭圆 1 拷贝"/>
          <p:cNvPicPr>
            <a:picLocks noChangeAspect="1"/>
          </p:cNvPicPr>
          <p:nvPr/>
        </p:nvPicPr>
        <p:blipFill>
          <a:blip r:embed="rId4"/>
          <a:srcRect l="13057" t="37477" r="70461" b="42655"/>
          <a:stretch>
            <a:fillRect/>
          </a:stretch>
        </p:blipFill>
        <p:spPr>
          <a:xfrm rot="16200000">
            <a:off x="495935" y="817245"/>
            <a:ext cx="1456055" cy="988060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5277453" y="1713865"/>
            <a:ext cx="1512000" cy="72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5086350" y="1420495"/>
            <a:ext cx="189420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0" cap="none" spc="0" normalizeH="0" baseline="0" noProof="0" dirty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i="0" u="none" strike="noStrike" kern="0" cap="none" spc="0" normalizeH="0" baseline="0" noProof="0" dirty="0">
              <a:ln w="0"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804035" y="2575560"/>
            <a:ext cx="2938780" cy="3161665"/>
          </a:xfrm>
          <a:prstGeom prst="roundRect">
            <a:avLst>
              <a:gd name="adj" fmla="val 7389"/>
            </a:avLst>
          </a:prstGeom>
          <a:blipFill rotWithShape="1">
            <a:blip r:embed="rId5"/>
            <a:stretch>
              <a:fillRect/>
            </a:stretch>
          </a:blip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5133340" y="2575560"/>
            <a:ext cx="2369820" cy="1488440"/>
            <a:chOff x="8820" y="4133"/>
            <a:chExt cx="3732" cy="2344"/>
          </a:xfrm>
        </p:grpSpPr>
        <p:sp>
          <p:nvSpPr>
            <p:cNvPr id="74" name="圆角矩形 73"/>
            <p:cNvSpPr/>
            <p:nvPr/>
          </p:nvSpPr>
          <p:spPr>
            <a:xfrm>
              <a:off x="8820" y="4133"/>
              <a:ext cx="3732" cy="2344"/>
            </a:xfrm>
            <a:prstGeom prst="roundRect">
              <a:avLst>
                <a:gd name="adj" fmla="val 10061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38100" dir="2700000" algn="tl" rotWithShape="0">
                <a:srgbClr val="1D32CC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9094" y="4500"/>
              <a:ext cx="3174" cy="1718"/>
              <a:chOff x="2785" y="5574"/>
              <a:chExt cx="3174" cy="1718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2785" y="6298"/>
                <a:ext cx="3174" cy="9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fontAlgn="auto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i="0" u="none" strike="noStrike" kern="0" cap="none" spc="0" normalizeH="0" baseline="0" noProof="0" dirty="0">
                    <a:ln w="0"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content, content to match the title. </a:t>
                </a:r>
                <a:endParaRPr kumimoji="0" lang="zh-CN" altLang="en-US" sz="1200" i="0" u="none" strike="noStrike" kern="0" cap="none" spc="0" normalizeH="0" baseline="0" noProof="0" dirty="0">
                  <a:ln w="0"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2790" y="5574"/>
                <a:ext cx="2230" cy="4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i="0" u="none" strike="noStrike" kern="0" cap="none" spc="0" normalizeH="0" baseline="0" noProof="0" dirty="0">
                    <a:ln w="0">
                      <a:noFill/>
                    </a:ln>
                    <a:solidFill>
                      <a:srgbClr val="385AE6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1400" i="0" u="none" strike="noStrike" kern="0" cap="none" spc="0" normalizeH="0" baseline="0" noProof="0" dirty="0">
                  <a:ln w="0">
                    <a:noFill/>
                  </a:ln>
                  <a:solidFill>
                    <a:srgbClr val="385AE6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7657465" y="2575560"/>
            <a:ext cx="2369820" cy="1488440"/>
            <a:chOff x="12947" y="4132"/>
            <a:chExt cx="3732" cy="2344"/>
          </a:xfrm>
        </p:grpSpPr>
        <p:sp>
          <p:nvSpPr>
            <p:cNvPr id="4" name="圆角矩形 3"/>
            <p:cNvSpPr/>
            <p:nvPr/>
          </p:nvSpPr>
          <p:spPr>
            <a:xfrm>
              <a:off x="12947" y="4132"/>
              <a:ext cx="3732" cy="2344"/>
            </a:xfrm>
            <a:prstGeom prst="roundRect">
              <a:avLst>
                <a:gd name="adj" fmla="val 10061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38100" dir="2700000" algn="tl" rotWithShape="0">
                <a:srgbClr val="1D32CC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3226" y="4499"/>
              <a:ext cx="3174" cy="1718"/>
              <a:chOff x="2790" y="5574"/>
              <a:chExt cx="3174" cy="1718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2790" y="6298"/>
                <a:ext cx="3174" cy="9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fontAlgn="auto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i="0" u="none" strike="noStrike" kern="0" cap="none" spc="0" normalizeH="0" baseline="0" noProof="0" dirty="0">
                    <a:ln w="0"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content, content to match the title. </a:t>
                </a:r>
                <a:endParaRPr kumimoji="0" lang="zh-CN" altLang="en-US" sz="1200" i="0" u="none" strike="noStrike" kern="0" cap="none" spc="0" normalizeH="0" baseline="0" noProof="0" dirty="0">
                  <a:ln w="0"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2790" y="5574"/>
                <a:ext cx="2230" cy="4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i="0" u="none" strike="noStrike" kern="0" cap="none" spc="0" normalizeH="0" baseline="0" noProof="0" dirty="0">
                    <a:ln w="0">
                      <a:noFill/>
                    </a:ln>
                    <a:solidFill>
                      <a:srgbClr val="385AE6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1400" i="0" u="none" strike="noStrike" kern="0" cap="none" spc="0" normalizeH="0" baseline="0" noProof="0" dirty="0">
                  <a:ln w="0">
                    <a:noFill/>
                  </a:ln>
                  <a:solidFill>
                    <a:srgbClr val="385AE6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7657465" y="4248150"/>
            <a:ext cx="2369820" cy="1488440"/>
            <a:chOff x="12947" y="4132"/>
            <a:chExt cx="3732" cy="2344"/>
          </a:xfrm>
        </p:grpSpPr>
        <p:sp>
          <p:nvSpPr>
            <p:cNvPr id="45" name="圆角矩形 44"/>
            <p:cNvSpPr/>
            <p:nvPr/>
          </p:nvSpPr>
          <p:spPr>
            <a:xfrm>
              <a:off x="12947" y="4132"/>
              <a:ext cx="3732" cy="2344"/>
            </a:xfrm>
            <a:prstGeom prst="roundRect">
              <a:avLst>
                <a:gd name="adj" fmla="val 10061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38100" dir="2700000" algn="tl" rotWithShape="0">
                <a:srgbClr val="1D32CC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13226" y="4499"/>
              <a:ext cx="3174" cy="1618"/>
              <a:chOff x="2790" y="5574"/>
              <a:chExt cx="3174" cy="1618"/>
            </a:xfrm>
          </p:grpSpPr>
          <p:sp>
            <p:nvSpPr>
              <p:cNvPr id="47" name="矩形 46"/>
              <p:cNvSpPr/>
              <p:nvPr/>
            </p:nvSpPr>
            <p:spPr>
              <a:xfrm>
                <a:off x="2790" y="6198"/>
                <a:ext cx="3174" cy="9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fontAlgn="auto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i="0" u="none" strike="noStrike" kern="0" cap="none" spc="0" normalizeH="0" baseline="0" noProof="0" dirty="0">
                    <a:ln w="0"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content, content to match the title. </a:t>
                </a:r>
                <a:endParaRPr kumimoji="0" lang="zh-CN" altLang="en-US" sz="1200" i="0" u="none" strike="noStrike" kern="0" cap="none" spc="0" normalizeH="0" baseline="0" noProof="0" dirty="0">
                  <a:ln w="0"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2790" y="5574"/>
                <a:ext cx="2230" cy="4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i="0" u="none" strike="noStrike" kern="0" cap="none" spc="0" normalizeH="0" baseline="0" noProof="0" dirty="0">
                    <a:ln w="0">
                      <a:noFill/>
                    </a:ln>
                    <a:solidFill>
                      <a:srgbClr val="385AE6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1400" i="0" u="none" strike="noStrike" kern="0" cap="none" spc="0" normalizeH="0" baseline="0" noProof="0" dirty="0">
                  <a:ln w="0">
                    <a:noFill/>
                  </a:ln>
                  <a:solidFill>
                    <a:srgbClr val="385AE6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5133340" y="4248150"/>
            <a:ext cx="2369820" cy="1488440"/>
            <a:chOff x="12947" y="4132"/>
            <a:chExt cx="3732" cy="2344"/>
          </a:xfrm>
        </p:grpSpPr>
        <p:sp>
          <p:nvSpPr>
            <p:cNvPr id="50" name="圆角矩形 49"/>
            <p:cNvSpPr/>
            <p:nvPr/>
          </p:nvSpPr>
          <p:spPr>
            <a:xfrm>
              <a:off x="12947" y="4132"/>
              <a:ext cx="3732" cy="2344"/>
            </a:xfrm>
            <a:prstGeom prst="roundRect">
              <a:avLst>
                <a:gd name="adj" fmla="val 10061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38100" dir="2700000" algn="tl" rotWithShape="0">
                <a:srgbClr val="1D32CC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13221" y="4499"/>
              <a:ext cx="3174" cy="1618"/>
              <a:chOff x="2785" y="5574"/>
              <a:chExt cx="3174" cy="1618"/>
            </a:xfrm>
          </p:grpSpPr>
          <p:sp>
            <p:nvSpPr>
              <p:cNvPr id="52" name="矩形 51"/>
              <p:cNvSpPr/>
              <p:nvPr/>
            </p:nvSpPr>
            <p:spPr>
              <a:xfrm>
                <a:off x="2785" y="6198"/>
                <a:ext cx="3174" cy="9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fontAlgn="auto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i="0" u="none" strike="noStrike" kern="0" cap="none" spc="0" normalizeH="0" baseline="0" noProof="0" dirty="0">
                    <a:ln w="0"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content, content to match the title. </a:t>
                </a:r>
                <a:endParaRPr kumimoji="0" lang="zh-CN" altLang="en-US" sz="1200" i="0" u="none" strike="noStrike" kern="0" cap="none" spc="0" normalizeH="0" baseline="0" noProof="0" dirty="0">
                  <a:ln w="0"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2790" y="5574"/>
                <a:ext cx="2230" cy="4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i="0" u="none" strike="noStrike" kern="0" cap="none" spc="0" normalizeH="0" baseline="0" noProof="0" dirty="0">
                    <a:ln w="0">
                      <a:noFill/>
                    </a:ln>
                    <a:solidFill>
                      <a:srgbClr val="385AE6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1400" i="0" u="none" strike="noStrike" kern="0" cap="none" spc="0" normalizeH="0" baseline="0" noProof="0" dirty="0">
                  <a:ln w="0">
                    <a:noFill/>
                  </a:ln>
                  <a:solidFill>
                    <a:srgbClr val="385AE6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55" name="圆角矩形 54"/>
          <p:cNvSpPr/>
          <p:nvPr/>
        </p:nvSpPr>
        <p:spPr>
          <a:xfrm>
            <a:off x="1804035" y="2575560"/>
            <a:ext cx="2938780" cy="3161665"/>
          </a:xfrm>
          <a:prstGeom prst="roundRect">
            <a:avLst>
              <a:gd name="adj" fmla="val 7389"/>
            </a:avLst>
          </a:prstGeom>
          <a:solidFill>
            <a:srgbClr val="1857F6">
              <a:alpha val="86000"/>
            </a:srgbClr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圆角矩形 55"/>
          <p:cNvSpPr/>
          <p:nvPr/>
        </p:nvSpPr>
        <p:spPr>
          <a:xfrm>
            <a:off x="1805305" y="4581525"/>
            <a:ext cx="2938780" cy="1134745"/>
          </a:xfrm>
          <a:prstGeom prst="roundRect">
            <a:avLst>
              <a:gd name="adj" fmla="val 12809"/>
            </a:avLst>
          </a:prstGeom>
          <a:solidFill>
            <a:srgbClr val="ADC5FB">
              <a:alpha val="38000"/>
            </a:srgb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156460" y="4646404"/>
            <a:ext cx="2165985" cy="451183"/>
            <a:chOff x="2790" y="5540"/>
            <a:chExt cx="3411" cy="736"/>
          </a:xfrm>
        </p:grpSpPr>
        <p:sp>
          <p:nvSpPr>
            <p:cNvPr id="20" name="矩形 19"/>
            <p:cNvSpPr/>
            <p:nvPr/>
          </p:nvSpPr>
          <p:spPr>
            <a:xfrm>
              <a:off x="2790" y="5540"/>
              <a:ext cx="3411" cy="7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fontAlgn="auto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 w="0"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200" b="1" i="0" u="none" strike="noStrike" kern="0" cap="none" spc="0" normalizeH="0" baseline="0" noProof="0" dirty="0">
                <a:ln w="0"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790" y="5574"/>
              <a:ext cx="2230" cy="5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i="0" u="none" strike="noStrike" kern="0" cap="none" spc="0" normalizeH="0" baseline="0" noProof="0" dirty="0">
                <a:ln w="0"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2320290" y="4078605"/>
            <a:ext cx="16332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2422525" y="3355975"/>
            <a:ext cx="16332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85</a:t>
            </a:r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%</a:t>
            </a:r>
          </a:p>
        </p:txBody>
      </p:sp>
      <p:sp>
        <p:nvSpPr>
          <p:cNvPr id="59" name="矩形 58"/>
          <p:cNvSpPr/>
          <p:nvPr/>
        </p:nvSpPr>
        <p:spPr>
          <a:xfrm>
            <a:off x="1260475" y="1039495"/>
            <a:ext cx="21634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 w="0">
                  <a:noFill/>
                </a:ln>
                <a:solidFill>
                  <a:srgbClr val="1857F6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400" i="0" u="none" strike="noStrike" kern="0" cap="none" spc="0" normalizeH="0" baseline="0" noProof="0" dirty="0">
              <a:ln w="0">
                <a:noFill/>
              </a:ln>
              <a:solidFill>
                <a:srgbClr val="1857F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1260475" y="1414145"/>
            <a:ext cx="15776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900" ker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The main problem exists</a:t>
            </a: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5" y="-25400"/>
            <a:ext cx="12197080" cy="6899910"/>
          </a:xfrm>
          <a:prstGeom prst="rect">
            <a:avLst/>
          </a:prstGeom>
          <a:solidFill>
            <a:srgbClr val="DBE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32155" y="459105"/>
            <a:ext cx="10563225" cy="5981700"/>
          </a:xfrm>
          <a:prstGeom prst="roundRect">
            <a:avLst>
              <a:gd name="adj" fmla="val 5488"/>
            </a:avLst>
          </a:prstGeom>
          <a:gradFill>
            <a:gsLst>
              <a:gs pos="25000">
                <a:schemeClr val="bg1">
                  <a:alpha val="100000"/>
                </a:schemeClr>
              </a:gs>
              <a:gs pos="99000">
                <a:srgbClr val="CFD8E9">
                  <a:alpha val="68000"/>
                </a:srgbClr>
              </a:gs>
            </a:gsLst>
            <a:lin ang="1560000" scaled="0"/>
          </a:gradFill>
          <a:ln>
            <a:noFill/>
          </a:ln>
          <a:effectLst>
            <a:outerShdw blurRad="571500" dist="266700" dir="3180000" algn="tl" rotWithShape="0">
              <a:schemeClr val="tx2">
                <a:lumMod val="75000"/>
                <a:lumOff val="25000"/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751840" y="487680"/>
            <a:ext cx="10563225" cy="5953125"/>
          </a:xfrm>
          <a:prstGeom prst="roundRect">
            <a:avLst>
              <a:gd name="adj" fmla="val 5063"/>
            </a:avLst>
          </a:prstGeom>
          <a:gradFill>
            <a:gsLst>
              <a:gs pos="25000">
                <a:srgbClr val="F0F4FD"/>
              </a:gs>
              <a:gs pos="99000">
                <a:srgbClr val="CFD8E9">
                  <a:alpha val="78000"/>
                </a:srgbClr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3" descr="椭圆 1"/>
          <p:cNvPicPr>
            <a:picLocks noChangeAspect="1"/>
          </p:cNvPicPr>
          <p:nvPr/>
        </p:nvPicPr>
        <p:blipFill>
          <a:blip r:embed="rId6"/>
          <a:srcRect l="13828" t="28344" r="73984" b="58494"/>
          <a:stretch>
            <a:fillRect/>
          </a:stretch>
        </p:blipFill>
        <p:spPr>
          <a:xfrm rot="16200000">
            <a:off x="27940" y="1080135"/>
            <a:ext cx="1140460" cy="711835"/>
          </a:xfrm>
          <a:prstGeom prst="rect">
            <a:avLst/>
          </a:prstGeom>
        </p:spPr>
      </p:pic>
      <p:pic>
        <p:nvPicPr>
          <p:cNvPr id="15" name="图片 14" descr="椭圆 1 拷贝"/>
          <p:cNvPicPr>
            <a:picLocks noChangeAspect="1"/>
          </p:cNvPicPr>
          <p:nvPr/>
        </p:nvPicPr>
        <p:blipFill>
          <a:blip r:embed="rId7"/>
          <a:srcRect l="13057" t="37477" r="70461" b="42655"/>
          <a:stretch>
            <a:fillRect/>
          </a:stretch>
        </p:blipFill>
        <p:spPr>
          <a:xfrm rot="16200000">
            <a:off x="495935" y="817245"/>
            <a:ext cx="1456055" cy="98806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260475" y="1039495"/>
            <a:ext cx="21634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 w="0">
                  <a:noFill/>
                </a:ln>
                <a:solidFill>
                  <a:srgbClr val="1857F6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400" i="0" u="none" strike="noStrike" kern="0" cap="none" spc="0" normalizeH="0" baseline="0" noProof="0" dirty="0">
              <a:ln w="0">
                <a:noFill/>
              </a:ln>
              <a:solidFill>
                <a:srgbClr val="1857F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60475" y="1414145"/>
            <a:ext cx="15776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900" ker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The main problem exists</a:t>
            </a:r>
          </a:p>
        </p:txBody>
      </p:sp>
      <p:sp>
        <p:nvSpPr>
          <p:cNvPr id="27" name="椭圆 26"/>
          <p:cNvSpPr/>
          <p:nvPr/>
        </p:nvSpPr>
        <p:spPr>
          <a:xfrm>
            <a:off x="4443730" y="3527425"/>
            <a:ext cx="1670050" cy="1670685"/>
          </a:xfrm>
          <a:prstGeom prst="ellipse">
            <a:avLst/>
          </a:prstGeom>
          <a:blipFill dpi="0" rotWithShape="1"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7893050" y="2004060"/>
            <a:ext cx="2496820" cy="2496820"/>
          </a:xfrm>
          <a:prstGeom prst="ellipse">
            <a:avLst/>
          </a:prstGeom>
          <a:blipFill rotWithShape="1"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2553970" y="2272030"/>
            <a:ext cx="2071370" cy="2071370"/>
            <a:chOff x="1659890" y="2527673"/>
            <a:chExt cx="2355105" cy="2355105"/>
          </a:xfrm>
          <a:solidFill>
            <a:srgbClr val="739388"/>
          </a:solidFill>
          <a:effectLst/>
        </p:grpSpPr>
        <p:sp>
          <p:nvSpPr>
            <p:cNvPr id="30" name="椭圆 29"/>
            <p:cNvSpPr/>
            <p:nvPr/>
          </p:nvSpPr>
          <p:spPr>
            <a:xfrm>
              <a:off x="1659890" y="2527673"/>
              <a:ext cx="2355105" cy="2355105"/>
            </a:xfrm>
            <a:prstGeom prst="ellipse">
              <a:avLst/>
            </a:prstGeom>
            <a:solidFill>
              <a:srgbClr val="5986F7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911863" y="3974534"/>
              <a:ext cx="2103132" cy="419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293485" y="3518535"/>
            <a:ext cx="1745615" cy="1745615"/>
            <a:chOff x="6021592" y="3945498"/>
            <a:chExt cx="1984974" cy="1984845"/>
          </a:xfrm>
          <a:solidFill>
            <a:schemeClr val="accent4"/>
          </a:solidFill>
          <a:effectLst/>
        </p:grpSpPr>
        <p:sp>
          <p:nvSpPr>
            <p:cNvPr id="33" name="椭圆 32"/>
            <p:cNvSpPr/>
            <p:nvPr/>
          </p:nvSpPr>
          <p:spPr>
            <a:xfrm>
              <a:off x="6021592" y="3945498"/>
              <a:ext cx="1984974" cy="1984845"/>
            </a:xfrm>
            <a:prstGeom prst="ellipse">
              <a:avLst/>
            </a:prstGeom>
            <a:solidFill>
              <a:srgbClr val="0CCDBD"/>
            </a:solidFill>
            <a:ln w="254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6237688" y="5206490"/>
              <a:ext cx="1518557" cy="349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4711065" y="1948180"/>
            <a:ext cx="2071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副标题 1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711065" y="2239645"/>
            <a:ext cx="2819400" cy="71691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altLang="zh-CN" sz="1200" dirty="0"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142604" y="4873625"/>
            <a:ext cx="166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>
                <a:solidFill>
                  <a:srgbClr val="5E7A70"/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rgbClr val="5E7A70"/>
              </a:solidFill>
              <a:cs typeface="+mn-ea"/>
              <a:sym typeface="+mn-lt"/>
            </a:endParaRPr>
          </a:p>
        </p:txBody>
      </p:sp>
      <p:sp>
        <p:nvSpPr>
          <p:cNvPr id="50" name="副标题 12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8142605" y="5165090"/>
            <a:ext cx="2973705" cy="71691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altLang="zh-CN" sz="1200" dirty="0"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2733955" y="4738370"/>
            <a:ext cx="1622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8" name="副标题 12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1276350" y="5029835"/>
            <a:ext cx="2952115" cy="71691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altLang="zh-CN" sz="1200" dirty="0"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cs typeface="+mn-ea"/>
              <a:sym typeface="+mn-lt"/>
            </a:endParaRPr>
          </a:p>
        </p:txBody>
      </p:sp>
      <p:pic>
        <p:nvPicPr>
          <p:cNvPr id="69" name="图片 68" descr="31393935333436333b31393936333833373bcfdfd0d4cafdbeddcdbc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291840" y="2867025"/>
            <a:ext cx="570865" cy="570865"/>
          </a:xfrm>
          <a:prstGeom prst="rect">
            <a:avLst/>
          </a:prstGeom>
        </p:spPr>
      </p:pic>
      <p:pic>
        <p:nvPicPr>
          <p:cNvPr id="70" name="图片 69" descr="31393935333436333b31393936333835323bb1fdcdbc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831965" y="3872865"/>
            <a:ext cx="628015" cy="6280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35" y="-25400"/>
            <a:ext cx="12197080" cy="6899910"/>
          </a:xfrm>
          <a:prstGeom prst="rect">
            <a:avLst/>
          </a:prstGeom>
          <a:solidFill>
            <a:srgbClr val="DBE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607185" y="1978025"/>
            <a:ext cx="8983980" cy="3355975"/>
            <a:chOff x="3183" y="2744"/>
            <a:chExt cx="12101" cy="6024"/>
          </a:xfrm>
        </p:grpSpPr>
        <p:sp>
          <p:nvSpPr>
            <p:cNvPr id="6" name="圆角矩形 5"/>
            <p:cNvSpPr/>
            <p:nvPr/>
          </p:nvSpPr>
          <p:spPr>
            <a:xfrm>
              <a:off x="3183" y="2744"/>
              <a:ext cx="12100" cy="6023"/>
            </a:xfrm>
            <a:prstGeom prst="roundRect">
              <a:avLst>
                <a:gd name="adj" fmla="val 5488"/>
              </a:avLst>
            </a:prstGeom>
            <a:gradFill>
              <a:gsLst>
                <a:gs pos="25000">
                  <a:schemeClr val="bg1">
                    <a:alpha val="100000"/>
                  </a:schemeClr>
                </a:gs>
                <a:gs pos="99000">
                  <a:srgbClr val="EEF4FF"/>
                </a:gs>
              </a:gsLst>
              <a:lin ang="1560000" scaled="0"/>
            </a:gradFill>
            <a:ln>
              <a:noFill/>
            </a:ln>
            <a:effectLst>
              <a:outerShdw blurRad="571500" dist="266700" dir="3180000" algn="tl" rotWithShape="0">
                <a:schemeClr val="tx2">
                  <a:lumMod val="75000"/>
                  <a:lumOff val="25000"/>
                  <a:alpha val="1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3214" y="2776"/>
              <a:ext cx="12070" cy="5993"/>
            </a:xfrm>
            <a:prstGeom prst="roundRect">
              <a:avLst>
                <a:gd name="adj" fmla="val 5063"/>
              </a:avLst>
            </a:prstGeom>
            <a:gradFill>
              <a:gsLst>
                <a:gs pos="25000">
                  <a:srgbClr val="F0F4FD"/>
                </a:gs>
                <a:gs pos="99000">
                  <a:srgbClr val="CFD8E9">
                    <a:alpha val="78000"/>
                  </a:srgbClr>
                </a:gs>
              </a:gsLst>
              <a:lin ang="156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4" name="图片 13" descr="椭圆 1"/>
          <p:cNvPicPr>
            <a:picLocks noChangeAspect="1"/>
          </p:cNvPicPr>
          <p:nvPr/>
        </p:nvPicPr>
        <p:blipFill>
          <a:blip r:embed="rId3"/>
          <a:srcRect l="13828" t="28344" r="73984" b="58494"/>
          <a:stretch>
            <a:fillRect/>
          </a:stretch>
        </p:blipFill>
        <p:spPr>
          <a:xfrm>
            <a:off x="2981960" y="-382905"/>
            <a:ext cx="5380355" cy="3422015"/>
          </a:xfrm>
          <a:prstGeom prst="rect">
            <a:avLst/>
          </a:prstGeom>
        </p:spPr>
      </p:pic>
      <p:pic>
        <p:nvPicPr>
          <p:cNvPr id="15" name="图片 14" descr="椭圆 1 拷贝"/>
          <p:cNvPicPr>
            <a:picLocks noChangeAspect="1"/>
          </p:cNvPicPr>
          <p:nvPr/>
        </p:nvPicPr>
        <p:blipFill>
          <a:blip r:embed="rId4"/>
          <a:srcRect l="13057" t="37477" r="70461" b="42655"/>
          <a:stretch>
            <a:fillRect/>
          </a:stretch>
        </p:blipFill>
        <p:spPr>
          <a:xfrm>
            <a:off x="2209165" y="1943100"/>
            <a:ext cx="8195945" cy="487934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186555" y="2519045"/>
            <a:ext cx="3788410" cy="706755"/>
          </a:xfrm>
          <a:prstGeom prst="rect">
            <a:avLst/>
          </a:prstGeom>
          <a:effectLst>
            <a:outerShdw dist="38100" dir="2700000" algn="tl" rotWithShape="0">
              <a:srgbClr val="1653F0">
                <a:alpha val="10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0" cap="none" spc="0" normalizeH="0" baseline="0" noProof="0" dirty="0">
                <a:ln w="0"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378835" y="3252470"/>
            <a:ext cx="540385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ker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  The Future work plans</a:t>
            </a:r>
          </a:p>
        </p:txBody>
      </p:sp>
      <p:sp>
        <p:nvSpPr>
          <p:cNvPr id="12" name="矩形 11"/>
          <p:cNvSpPr/>
          <p:nvPr/>
        </p:nvSpPr>
        <p:spPr>
          <a:xfrm>
            <a:off x="5093970" y="1106805"/>
            <a:ext cx="197358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 kern="0" dirty="0">
                <a:ln w="0">
                  <a:solidFill>
                    <a:schemeClr val="bg1"/>
                  </a:solidFill>
                </a:ln>
                <a:noFill/>
                <a:cs typeface="+mn-ea"/>
                <a:sym typeface="+mn-lt"/>
              </a:rPr>
              <a:t>04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3252651" y="4214495"/>
            <a:ext cx="5530035" cy="33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spc="160" dirty="0">
                <a:solidFill>
                  <a:schemeClr val="tx1">
                    <a:alpha val="53000"/>
                  </a:schemeClr>
                </a:solidFill>
                <a:uFillTx/>
                <a:cs typeface="+mn-ea"/>
                <a:sym typeface="+mn-lt"/>
              </a:rPr>
              <a:t>Click here to add content, content to match the title. </a:t>
            </a:r>
            <a:endParaRPr lang="zh-CN" altLang="en-US" sz="1200" spc="160" dirty="0">
              <a:solidFill>
                <a:schemeClr val="tx1">
                  <a:alpha val="53000"/>
                </a:schemeClr>
              </a:solidFill>
              <a:uFillTx/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866775" y="1190625"/>
            <a:ext cx="1408430" cy="1612900"/>
            <a:chOff x="14862" y="3442"/>
            <a:chExt cx="2709" cy="3102"/>
          </a:xfrm>
        </p:grpSpPr>
        <p:sp>
          <p:nvSpPr>
            <p:cNvPr id="9" name="圆角矩形 8"/>
            <p:cNvSpPr/>
            <p:nvPr/>
          </p:nvSpPr>
          <p:spPr>
            <a:xfrm rot="19860000">
              <a:off x="14921" y="3442"/>
              <a:ext cx="2650" cy="3062"/>
            </a:xfrm>
            <a:prstGeom prst="roundRect">
              <a:avLst>
                <a:gd name="adj" fmla="val 7181"/>
              </a:avLst>
            </a:prstGeom>
            <a:solidFill>
              <a:srgbClr val="385AE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 rot="19860000">
              <a:off x="14862" y="3482"/>
              <a:ext cx="2650" cy="3062"/>
            </a:xfrm>
            <a:prstGeom prst="roundRect">
              <a:avLst>
                <a:gd name="adj" fmla="val 7181"/>
              </a:avLst>
            </a:prstGeom>
            <a:gradFill>
              <a:gsLst>
                <a:gs pos="25000">
                  <a:srgbClr val="F0F4FD"/>
                </a:gs>
                <a:gs pos="99000">
                  <a:schemeClr val="bg1"/>
                </a:gs>
              </a:gsLst>
              <a:lin ang="1560000" scaled="0"/>
            </a:gradFill>
            <a:ln>
              <a:solidFill>
                <a:schemeClr val="bg1"/>
              </a:solidFill>
            </a:ln>
            <a:effectLst>
              <a:outerShdw blurRad="393700" dist="38100" dir="2700000" algn="tl" rotWithShape="0">
                <a:srgbClr val="385AE6">
                  <a:alpha val="1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14873" y="4187"/>
              <a:ext cx="2263" cy="1688"/>
              <a:chOff x="14813" y="4037"/>
              <a:chExt cx="2263" cy="1688"/>
            </a:xfrm>
          </p:grpSpPr>
          <p:sp>
            <p:nvSpPr>
              <p:cNvPr id="17" name="圆角矩形 16"/>
              <p:cNvSpPr/>
              <p:nvPr/>
            </p:nvSpPr>
            <p:spPr>
              <a:xfrm rot="19860000">
                <a:off x="14813" y="4037"/>
                <a:ext cx="1781" cy="211"/>
              </a:xfrm>
              <a:prstGeom prst="roundRect">
                <a:avLst>
                  <a:gd name="adj" fmla="val 50000"/>
                </a:avLst>
              </a:prstGeom>
              <a:solidFill>
                <a:srgbClr val="DAE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9860000">
                <a:off x="15055" y="4473"/>
                <a:ext cx="1781" cy="211"/>
              </a:xfrm>
              <a:prstGeom prst="roundRect">
                <a:avLst>
                  <a:gd name="adj" fmla="val 50000"/>
                </a:avLst>
              </a:prstGeom>
              <a:solidFill>
                <a:srgbClr val="DAE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圆角矩形 18"/>
              <p:cNvSpPr/>
              <p:nvPr/>
            </p:nvSpPr>
            <p:spPr>
              <a:xfrm rot="19860000">
                <a:off x="15296" y="4908"/>
                <a:ext cx="1781" cy="211"/>
              </a:xfrm>
              <a:prstGeom prst="roundRect">
                <a:avLst>
                  <a:gd name="adj" fmla="val 50000"/>
                </a:avLst>
              </a:prstGeom>
              <a:solidFill>
                <a:srgbClr val="DAE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圆角矩形 19"/>
              <p:cNvSpPr/>
              <p:nvPr/>
            </p:nvSpPr>
            <p:spPr>
              <a:xfrm rot="19860000">
                <a:off x="15582" y="5515"/>
                <a:ext cx="1074" cy="211"/>
              </a:xfrm>
              <a:prstGeom prst="roundRect">
                <a:avLst>
                  <a:gd name="adj" fmla="val 50000"/>
                </a:avLst>
              </a:prstGeom>
              <a:solidFill>
                <a:srgbClr val="DAE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1" name="圆角矩形 20"/>
          <p:cNvSpPr/>
          <p:nvPr/>
        </p:nvSpPr>
        <p:spPr>
          <a:xfrm>
            <a:off x="4932680" y="5107305"/>
            <a:ext cx="2388870" cy="467360"/>
          </a:xfrm>
          <a:prstGeom prst="roundRect">
            <a:avLst>
              <a:gd name="adj" fmla="val 50000"/>
            </a:avLst>
          </a:prstGeom>
          <a:solidFill>
            <a:srgbClr val="0CC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761865" y="5172393"/>
            <a:ext cx="27305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cs typeface="+mn-ea"/>
                <a:sym typeface="+mn-lt"/>
              </a:rPr>
              <a:t>www.freeppt7.com</a:t>
            </a:r>
            <a:endParaRPr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5" y="-25400"/>
            <a:ext cx="12197080" cy="6899910"/>
          </a:xfrm>
          <a:prstGeom prst="rect">
            <a:avLst/>
          </a:prstGeom>
          <a:solidFill>
            <a:srgbClr val="DBE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32155" y="459105"/>
            <a:ext cx="10563225" cy="5981700"/>
          </a:xfrm>
          <a:prstGeom prst="roundRect">
            <a:avLst>
              <a:gd name="adj" fmla="val 5488"/>
            </a:avLst>
          </a:prstGeom>
          <a:gradFill>
            <a:gsLst>
              <a:gs pos="25000">
                <a:schemeClr val="bg1">
                  <a:alpha val="100000"/>
                </a:schemeClr>
              </a:gs>
              <a:gs pos="99000">
                <a:srgbClr val="CFD8E9">
                  <a:alpha val="68000"/>
                </a:srgbClr>
              </a:gs>
            </a:gsLst>
            <a:lin ang="1560000" scaled="0"/>
          </a:gradFill>
          <a:ln>
            <a:noFill/>
          </a:ln>
          <a:effectLst>
            <a:outerShdw blurRad="571500" dist="266700" dir="3180000" algn="tl" rotWithShape="0">
              <a:schemeClr val="tx2">
                <a:lumMod val="75000"/>
                <a:lumOff val="25000"/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751840" y="487045"/>
            <a:ext cx="10563225" cy="5953125"/>
          </a:xfrm>
          <a:prstGeom prst="roundRect">
            <a:avLst>
              <a:gd name="adj" fmla="val 5063"/>
            </a:avLst>
          </a:prstGeom>
          <a:gradFill>
            <a:gsLst>
              <a:gs pos="25000">
                <a:srgbClr val="F0F4FD"/>
              </a:gs>
              <a:gs pos="99000">
                <a:srgbClr val="CFD8E9">
                  <a:alpha val="78000"/>
                </a:srgbClr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3" descr="椭圆 1"/>
          <p:cNvPicPr>
            <a:picLocks noChangeAspect="1"/>
          </p:cNvPicPr>
          <p:nvPr/>
        </p:nvPicPr>
        <p:blipFill>
          <a:blip r:embed="rId3"/>
          <a:srcRect l="13828" t="28344" r="73984" b="58494"/>
          <a:stretch>
            <a:fillRect/>
          </a:stretch>
        </p:blipFill>
        <p:spPr>
          <a:xfrm rot="16200000">
            <a:off x="27940" y="1080135"/>
            <a:ext cx="1140460" cy="711835"/>
          </a:xfrm>
          <a:prstGeom prst="rect">
            <a:avLst/>
          </a:prstGeom>
        </p:spPr>
      </p:pic>
      <p:pic>
        <p:nvPicPr>
          <p:cNvPr id="15" name="图片 14" descr="椭圆 1 拷贝"/>
          <p:cNvPicPr>
            <a:picLocks noChangeAspect="1"/>
          </p:cNvPicPr>
          <p:nvPr/>
        </p:nvPicPr>
        <p:blipFill>
          <a:blip r:embed="rId4"/>
          <a:srcRect l="13057" t="37477" r="70461" b="42655"/>
          <a:stretch>
            <a:fillRect/>
          </a:stretch>
        </p:blipFill>
        <p:spPr>
          <a:xfrm rot="16200000">
            <a:off x="495935" y="817245"/>
            <a:ext cx="1456055" cy="988060"/>
          </a:xfrm>
          <a:prstGeom prst="rect">
            <a:avLst/>
          </a:prstGeom>
        </p:spPr>
      </p:pic>
      <p:sp>
        <p:nvSpPr>
          <p:cNvPr id="60" name="矩形 59"/>
          <p:cNvSpPr/>
          <p:nvPr/>
        </p:nvSpPr>
        <p:spPr>
          <a:xfrm>
            <a:off x="5277453" y="2190115"/>
            <a:ext cx="1512000" cy="72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5086350" y="1896745"/>
            <a:ext cx="189420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0" cap="none" spc="0" normalizeH="0" baseline="0" noProof="0" dirty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i="0" u="none" strike="noStrike" kern="0" cap="none" spc="0" normalizeH="0" baseline="0" noProof="0" dirty="0">
              <a:ln w="0"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98" name="组合 97"/>
          <p:cNvGrpSpPr/>
          <p:nvPr/>
        </p:nvGrpSpPr>
        <p:grpSpPr>
          <a:xfrm>
            <a:off x="1981835" y="2813685"/>
            <a:ext cx="2215515" cy="2700020"/>
            <a:chOff x="3121" y="4328"/>
            <a:chExt cx="3489" cy="4252"/>
          </a:xfrm>
        </p:grpSpPr>
        <p:sp>
          <p:nvSpPr>
            <p:cNvPr id="54" name="圆角矩形 53"/>
            <p:cNvSpPr/>
            <p:nvPr/>
          </p:nvSpPr>
          <p:spPr>
            <a:xfrm>
              <a:off x="3121" y="4769"/>
              <a:ext cx="3489" cy="3811"/>
            </a:xfrm>
            <a:prstGeom prst="roundRect">
              <a:avLst>
                <a:gd name="adj" fmla="val 10061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38100" dir="2700000" algn="tl" rotWithShape="0">
                <a:srgbClr val="1D32CC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3376" y="6669"/>
              <a:ext cx="2979" cy="9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fontAlgn="auto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i="0" u="none" strike="noStrike" kern="0" cap="none" spc="0" normalizeH="0" baseline="0" noProof="0" dirty="0">
                  <a:ln w="0"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200" i="0" u="none" strike="noStrike" kern="0" cap="none" spc="0" normalizeH="0" baseline="0" noProof="0" dirty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3750" y="6315"/>
              <a:ext cx="2230" cy="4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i="0" u="none" strike="noStrike" kern="0" cap="none" spc="0" normalizeH="0" baseline="0" noProof="0" dirty="0">
                  <a:ln w="0"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200" i="0" u="none" strike="noStrike" kern="0" cap="none" spc="0" normalizeH="0" baseline="0" noProof="0" dirty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64" name="组合 63"/>
            <p:cNvGrpSpPr/>
            <p:nvPr/>
          </p:nvGrpSpPr>
          <p:grpSpPr>
            <a:xfrm>
              <a:off x="4009" y="4328"/>
              <a:ext cx="1712" cy="1712"/>
              <a:chOff x="4009" y="4192"/>
              <a:chExt cx="1712" cy="1712"/>
            </a:xfrm>
          </p:grpSpPr>
          <p:sp>
            <p:nvSpPr>
              <p:cNvPr id="62" name="椭圆 61"/>
              <p:cNvSpPr/>
              <p:nvPr/>
            </p:nvSpPr>
            <p:spPr>
              <a:xfrm>
                <a:off x="4009" y="4192"/>
                <a:ext cx="1712" cy="1712"/>
              </a:xfrm>
              <a:prstGeom prst="ellipse">
                <a:avLst/>
              </a:prstGeom>
              <a:gradFill>
                <a:gsLst>
                  <a:gs pos="25000">
                    <a:srgbClr val="1450ED"/>
                  </a:gs>
                  <a:gs pos="99000">
                    <a:srgbClr val="5986F7"/>
                  </a:gs>
                </a:gsLst>
                <a:lin ang="1560000" scaled="0"/>
              </a:gra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3" name="椭圆 82"/>
              <p:cNvSpPr/>
              <p:nvPr/>
            </p:nvSpPr>
            <p:spPr>
              <a:xfrm>
                <a:off x="4358" y="4541"/>
                <a:ext cx="1014" cy="1014"/>
              </a:xfrm>
              <a:prstGeom prst="ellipse">
                <a:avLst/>
              </a:prstGeom>
              <a:noFill/>
              <a:ln w="158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5" name="图标"/>
              <p:cNvSpPr>
                <a:spLocks noChangeAspect="1"/>
              </p:cNvSpPr>
              <p:nvPr/>
            </p:nvSpPr>
            <p:spPr bwMode="auto">
              <a:xfrm>
                <a:off x="4523" y="4769"/>
                <a:ext cx="683" cy="557"/>
              </a:xfrm>
              <a:custGeom>
                <a:avLst/>
                <a:gdLst>
                  <a:gd name="connsiteX0" fmla="*/ 165033 w 609243"/>
                  <a:gd name="connsiteY0" fmla="*/ 400904 h 496315"/>
                  <a:gd name="connsiteX1" fmla="*/ 303783 w 609243"/>
                  <a:gd name="connsiteY1" fmla="*/ 460951 h 496315"/>
                  <a:gd name="connsiteX2" fmla="*/ 600145 w 609243"/>
                  <a:gd name="connsiteY2" fmla="*/ 431016 h 496315"/>
                  <a:gd name="connsiteX3" fmla="*/ 585911 w 609243"/>
                  <a:gd name="connsiteY3" fmla="*/ 453751 h 496315"/>
                  <a:gd name="connsiteX4" fmla="*/ 316310 w 609243"/>
                  <a:gd name="connsiteY4" fmla="*/ 490033 h 496315"/>
                  <a:gd name="connsiteX5" fmla="*/ 303783 w 609243"/>
                  <a:gd name="connsiteY5" fmla="*/ 496285 h 496315"/>
                  <a:gd name="connsiteX6" fmla="*/ 291257 w 609243"/>
                  <a:gd name="connsiteY6" fmla="*/ 490033 h 496315"/>
                  <a:gd name="connsiteX7" fmla="*/ 21751 w 609243"/>
                  <a:gd name="connsiteY7" fmla="*/ 453751 h 496315"/>
                  <a:gd name="connsiteX8" fmla="*/ 7422 w 609243"/>
                  <a:gd name="connsiteY8" fmla="*/ 431016 h 496315"/>
                  <a:gd name="connsiteX9" fmla="*/ 165033 w 609243"/>
                  <a:gd name="connsiteY9" fmla="*/ 400904 h 496315"/>
                  <a:gd name="connsiteX10" fmla="*/ 155189 w 609243"/>
                  <a:gd name="connsiteY10" fmla="*/ 275778 h 496315"/>
                  <a:gd name="connsiteX11" fmla="*/ 259126 w 609243"/>
                  <a:gd name="connsiteY11" fmla="*/ 295874 h 496315"/>
                  <a:gd name="connsiteX12" fmla="*/ 249162 w 609243"/>
                  <a:gd name="connsiteY12" fmla="*/ 312936 h 496315"/>
                  <a:gd name="connsiteX13" fmla="*/ 65059 w 609243"/>
                  <a:gd name="connsiteY13" fmla="*/ 331041 h 496315"/>
                  <a:gd name="connsiteX14" fmla="*/ 55095 w 609243"/>
                  <a:gd name="connsiteY14" fmla="*/ 313979 h 496315"/>
                  <a:gd name="connsiteX15" fmla="*/ 155189 w 609243"/>
                  <a:gd name="connsiteY15" fmla="*/ 275778 h 496315"/>
                  <a:gd name="connsiteX16" fmla="*/ 443849 w 609243"/>
                  <a:gd name="connsiteY16" fmla="*/ 275552 h 496315"/>
                  <a:gd name="connsiteX17" fmla="*/ 546751 w 609243"/>
                  <a:gd name="connsiteY17" fmla="*/ 305255 h 496315"/>
                  <a:gd name="connsiteX18" fmla="*/ 538211 w 609243"/>
                  <a:gd name="connsiteY18" fmla="*/ 323074 h 496315"/>
                  <a:gd name="connsiteX19" fmla="*/ 353260 w 609243"/>
                  <a:gd name="connsiteY19" fmla="*/ 320420 h 496315"/>
                  <a:gd name="connsiteX20" fmla="*/ 341872 w 609243"/>
                  <a:gd name="connsiteY20" fmla="*/ 304212 h 496315"/>
                  <a:gd name="connsiteX21" fmla="*/ 443849 w 609243"/>
                  <a:gd name="connsiteY21" fmla="*/ 275552 h 496315"/>
                  <a:gd name="connsiteX22" fmla="*/ 155189 w 609243"/>
                  <a:gd name="connsiteY22" fmla="*/ 229830 h 496315"/>
                  <a:gd name="connsiteX23" fmla="*/ 259126 w 609243"/>
                  <a:gd name="connsiteY23" fmla="*/ 249914 h 496315"/>
                  <a:gd name="connsiteX24" fmla="*/ 249162 w 609243"/>
                  <a:gd name="connsiteY24" fmla="*/ 266966 h 496315"/>
                  <a:gd name="connsiteX25" fmla="*/ 65059 w 609243"/>
                  <a:gd name="connsiteY25" fmla="*/ 284966 h 496315"/>
                  <a:gd name="connsiteX26" fmla="*/ 55095 w 609243"/>
                  <a:gd name="connsiteY26" fmla="*/ 268008 h 496315"/>
                  <a:gd name="connsiteX27" fmla="*/ 155189 w 609243"/>
                  <a:gd name="connsiteY27" fmla="*/ 229830 h 496315"/>
                  <a:gd name="connsiteX28" fmla="*/ 439981 w 609243"/>
                  <a:gd name="connsiteY28" fmla="*/ 229743 h 496315"/>
                  <a:gd name="connsiteX29" fmla="*/ 542897 w 609243"/>
                  <a:gd name="connsiteY29" fmla="*/ 259481 h 496315"/>
                  <a:gd name="connsiteX30" fmla="*/ 534359 w 609243"/>
                  <a:gd name="connsiteY30" fmla="*/ 277206 h 496315"/>
                  <a:gd name="connsiteX31" fmla="*/ 349445 w 609243"/>
                  <a:gd name="connsiteY31" fmla="*/ 274552 h 496315"/>
                  <a:gd name="connsiteX32" fmla="*/ 338060 w 609243"/>
                  <a:gd name="connsiteY32" fmla="*/ 258438 h 496315"/>
                  <a:gd name="connsiteX33" fmla="*/ 439981 w 609243"/>
                  <a:gd name="connsiteY33" fmla="*/ 229743 h 496315"/>
                  <a:gd name="connsiteX34" fmla="*/ 436157 w 609243"/>
                  <a:gd name="connsiteY34" fmla="*/ 183933 h 496315"/>
                  <a:gd name="connsiteX35" fmla="*/ 539058 w 609243"/>
                  <a:gd name="connsiteY35" fmla="*/ 213639 h 496315"/>
                  <a:gd name="connsiteX36" fmla="*/ 530612 w 609243"/>
                  <a:gd name="connsiteY36" fmla="*/ 231439 h 496315"/>
                  <a:gd name="connsiteX37" fmla="*/ 345546 w 609243"/>
                  <a:gd name="connsiteY37" fmla="*/ 228694 h 496315"/>
                  <a:gd name="connsiteX38" fmla="*/ 334252 w 609243"/>
                  <a:gd name="connsiteY38" fmla="*/ 212598 h 496315"/>
                  <a:gd name="connsiteX39" fmla="*/ 436157 w 609243"/>
                  <a:gd name="connsiteY39" fmla="*/ 183933 h 496315"/>
                  <a:gd name="connsiteX40" fmla="*/ 155189 w 609243"/>
                  <a:gd name="connsiteY40" fmla="*/ 183880 h 496315"/>
                  <a:gd name="connsiteX41" fmla="*/ 259126 w 609243"/>
                  <a:gd name="connsiteY41" fmla="*/ 203976 h 496315"/>
                  <a:gd name="connsiteX42" fmla="*/ 249162 w 609243"/>
                  <a:gd name="connsiteY42" fmla="*/ 220933 h 496315"/>
                  <a:gd name="connsiteX43" fmla="*/ 65059 w 609243"/>
                  <a:gd name="connsiteY43" fmla="*/ 239028 h 496315"/>
                  <a:gd name="connsiteX44" fmla="*/ 55095 w 609243"/>
                  <a:gd name="connsiteY44" fmla="*/ 221975 h 496315"/>
                  <a:gd name="connsiteX45" fmla="*/ 155189 w 609243"/>
                  <a:gd name="connsiteY45" fmla="*/ 183880 h 496315"/>
                  <a:gd name="connsiteX46" fmla="*/ 439981 w 609243"/>
                  <a:gd name="connsiteY46" fmla="*/ 137783 h 496315"/>
                  <a:gd name="connsiteX47" fmla="*/ 542897 w 609243"/>
                  <a:gd name="connsiteY47" fmla="*/ 167489 h 496315"/>
                  <a:gd name="connsiteX48" fmla="*/ 534359 w 609243"/>
                  <a:gd name="connsiteY48" fmla="*/ 185289 h 496315"/>
                  <a:gd name="connsiteX49" fmla="*/ 349445 w 609243"/>
                  <a:gd name="connsiteY49" fmla="*/ 182544 h 496315"/>
                  <a:gd name="connsiteX50" fmla="*/ 338060 w 609243"/>
                  <a:gd name="connsiteY50" fmla="*/ 166448 h 496315"/>
                  <a:gd name="connsiteX51" fmla="*/ 439981 w 609243"/>
                  <a:gd name="connsiteY51" fmla="*/ 137783 h 496315"/>
                  <a:gd name="connsiteX52" fmla="*/ 209117 w 609243"/>
                  <a:gd name="connsiteY52" fmla="*/ 125922 h 496315"/>
                  <a:gd name="connsiteX53" fmla="*/ 249230 w 609243"/>
                  <a:gd name="connsiteY53" fmla="*/ 141507 h 496315"/>
                  <a:gd name="connsiteX54" fmla="*/ 239267 w 609243"/>
                  <a:gd name="connsiteY54" fmla="*/ 158561 h 496315"/>
                  <a:gd name="connsiteX55" fmla="*/ 171234 w 609243"/>
                  <a:gd name="connsiteY55" fmla="*/ 146339 h 496315"/>
                  <a:gd name="connsiteX56" fmla="*/ 166015 w 609243"/>
                  <a:gd name="connsiteY56" fmla="*/ 127390 h 496315"/>
                  <a:gd name="connsiteX57" fmla="*/ 209117 w 609243"/>
                  <a:gd name="connsiteY57" fmla="*/ 125922 h 496315"/>
                  <a:gd name="connsiteX58" fmla="*/ 114405 w 609243"/>
                  <a:gd name="connsiteY58" fmla="*/ 101164 h 496315"/>
                  <a:gd name="connsiteX59" fmla="*/ 79658 w 609243"/>
                  <a:gd name="connsiteY59" fmla="*/ 112628 h 496315"/>
                  <a:gd name="connsiteX60" fmla="*/ 78139 w 609243"/>
                  <a:gd name="connsiteY60" fmla="*/ 156871 h 496315"/>
                  <a:gd name="connsiteX61" fmla="*/ 114405 w 609243"/>
                  <a:gd name="connsiteY61" fmla="*/ 142186 h 496315"/>
                  <a:gd name="connsiteX62" fmla="*/ 436157 w 609243"/>
                  <a:gd name="connsiteY62" fmla="*/ 91941 h 496315"/>
                  <a:gd name="connsiteX63" fmla="*/ 539058 w 609243"/>
                  <a:gd name="connsiteY63" fmla="*/ 121643 h 496315"/>
                  <a:gd name="connsiteX64" fmla="*/ 530612 w 609243"/>
                  <a:gd name="connsiteY64" fmla="*/ 139462 h 496315"/>
                  <a:gd name="connsiteX65" fmla="*/ 345546 w 609243"/>
                  <a:gd name="connsiteY65" fmla="*/ 136808 h 496315"/>
                  <a:gd name="connsiteX66" fmla="*/ 334252 w 609243"/>
                  <a:gd name="connsiteY66" fmla="*/ 120601 h 496315"/>
                  <a:gd name="connsiteX67" fmla="*/ 436157 w 609243"/>
                  <a:gd name="connsiteY67" fmla="*/ 91941 h 496315"/>
                  <a:gd name="connsiteX68" fmla="*/ 120956 w 609243"/>
                  <a:gd name="connsiteY68" fmla="*/ 81080 h 496315"/>
                  <a:gd name="connsiteX69" fmla="*/ 123804 w 609243"/>
                  <a:gd name="connsiteY69" fmla="*/ 81459 h 496315"/>
                  <a:gd name="connsiteX70" fmla="*/ 134152 w 609243"/>
                  <a:gd name="connsiteY70" fmla="*/ 90933 h 496315"/>
                  <a:gd name="connsiteX71" fmla="*/ 134152 w 609243"/>
                  <a:gd name="connsiteY71" fmla="*/ 146734 h 496315"/>
                  <a:gd name="connsiteX72" fmla="*/ 133773 w 609243"/>
                  <a:gd name="connsiteY72" fmla="*/ 149292 h 496315"/>
                  <a:gd name="connsiteX73" fmla="*/ 126842 w 609243"/>
                  <a:gd name="connsiteY73" fmla="*/ 159523 h 496315"/>
                  <a:gd name="connsiteX74" fmla="*/ 78234 w 609243"/>
                  <a:gd name="connsiteY74" fmla="*/ 179892 h 496315"/>
                  <a:gd name="connsiteX75" fmla="*/ 64658 w 609243"/>
                  <a:gd name="connsiteY75" fmla="*/ 175439 h 496315"/>
                  <a:gd name="connsiteX76" fmla="*/ 58392 w 609243"/>
                  <a:gd name="connsiteY76" fmla="*/ 166439 h 496315"/>
                  <a:gd name="connsiteX77" fmla="*/ 60101 w 609243"/>
                  <a:gd name="connsiteY77" fmla="*/ 110638 h 496315"/>
                  <a:gd name="connsiteX78" fmla="*/ 60765 w 609243"/>
                  <a:gd name="connsiteY78" fmla="*/ 107796 h 496315"/>
                  <a:gd name="connsiteX79" fmla="*/ 64943 w 609243"/>
                  <a:gd name="connsiteY79" fmla="*/ 98796 h 496315"/>
                  <a:gd name="connsiteX80" fmla="*/ 120956 w 609243"/>
                  <a:gd name="connsiteY80" fmla="*/ 81080 h 496315"/>
                  <a:gd name="connsiteX81" fmla="*/ 211133 w 609243"/>
                  <a:gd name="connsiteY81" fmla="*/ 79659 h 496315"/>
                  <a:gd name="connsiteX82" fmla="*/ 252540 w 609243"/>
                  <a:gd name="connsiteY82" fmla="*/ 93858 h 496315"/>
                  <a:gd name="connsiteX83" fmla="*/ 242574 w 609243"/>
                  <a:gd name="connsiteY83" fmla="*/ 110925 h 496315"/>
                  <a:gd name="connsiteX84" fmla="*/ 172811 w 609243"/>
                  <a:gd name="connsiteY84" fmla="*/ 103719 h 496315"/>
                  <a:gd name="connsiteX85" fmla="*/ 167590 w 609243"/>
                  <a:gd name="connsiteY85" fmla="*/ 84661 h 496315"/>
                  <a:gd name="connsiteX86" fmla="*/ 211133 w 609243"/>
                  <a:gd name="connsiteY86" fmla="*/ 79659 h 496315"/>
                  <a:gd name="connsiteX87" fmla="*/ 198798 w 609243"/>
                  <a:gd name="connsiteY87" fmla="*/ 22403 h 496315"/>
                  <a:gd name="connsiteX88" fmla="*/ 27245 w 609243"/>
                  <a:gd name="connsiteY88" fmla="*/ 79844 h 496315"/>
                  <a:gd name="connsiteX89" fmla="*/ 26012 w 609243"/>
                  <a:gd name="connsiteY89" fmla="*/ 387586 h 496315"/>
                  <a:gd name="connsiteX90" fmla="*/ 306429 w 609243"/>
                  <a:gd name="connsiteY90" fmla="*/ 408620 h 496315"/>
                  <a:gd name="connsiteX91" fmla="*/ 586847 w 609243"/>
                  <a:gd name="connsiteY91" fmla="*/ 387586 h 496315"/>
                  <a:gd name="connsiteX92" fmla="*/ 585614 w 609243"/>
                  <a:gd name="connsiteY92" fmla="*/ 79844 h 496315"/>
                  <a:gd name="connsiteX93" fmla="*/ 315160 w 609243"/>
                  <a:gd name="connsiteY93" fmla="*/ 68664 h 496315"/>
                  <a:gd name="connsiteX94" fmla="*/ 306429 w 609243"/>
                  <a:gd name="connsiteY94" fmla="*/ 71791 h 496315"/>
                  <a:gd name="connsiteX95" fmla="*/ 297699 w 609243"/>
                  <a:gd name="connsiteY95" fmla="*/ 68664 h 496315"/>
                  <a:gd name="connsiteX96" fmla="*/ 198798 w 609243"/>
                  <a:gd name="connsiteY96" fmla="*/ 22403 h 496315"/>
                  <a:gd name="connsiteX97" fmla="*/ 197678 w 609243"/>
                  <a:gd name="connsiteY97" fmla="*/ 346 h 496315"/>
                  <a:gd name="connsiteX98" fmla="*/ 306429 w 609243"/>
                  <a:gd name="connsiteY98" fmla="*/ 46209 h 496315"/>
                  <a:gd name="connsiteX99" fmla="*/ 602505 w 609243"/>
                  <a:gd name="connsiteY99" fmla="*/ 64779 h 496315"/>
                  <a:gd name="connsiteX100" fmla="*/ 606016 w 609243"/>
                  <a:gd name="connsiteY100" fmla="*/ 68948 h 496315"/>
                  <a:gd name="connsiteX101" fmla="*/ 608009 w 609243"/>
                  <a:gd name="connsiteY101" fmla="*/ 75581 h 496315"/>
                  <a:gd name="connsiteX102" fmla="*/ 609243 w 609243"/>
                  <a:gd name="connsiteY102" fmla="*/ 396113 h 496315"/>
                  <a:gd name="connsiteX103" fmla="*/ 608199 w 609243"/>
                  <a:gd name="connsiteY103" fmla="*/ 400945 h 496315"/>
                  <a:gd name="connsiteX104" fmla="*/ 595103 w 609243"/>
                  <a:gd name="connsiteY104" fmla="*/ 414210 h 496315"/>
                  <a:gd name="connsiteX105" fmla="*/ 317437 w 609243"/>
                  <a:gd name="connsiteY105" fmla="*/ 428043 h 496315"/>
                  <a:gd name="connsiteX106" fmla="*/ 306429 w 609243"/>
                  <a:gd name="connsiteY106" fmla="*/ 434675 h 496315"/>
                  <a:gd name="connsiteX107" fmla="*/ 295422 w 609243"/>
                  <a:gd name="connsiteY107" fmla="*/ 428043 h 496315"/>
                  <a:gd name="connsiteX108" fmla="*/ 17756 w 609243"/>
                  <a:gd name="connsiteY108" fmla="*/ 414210 h 496315"/>
                  <a:gd name="connsiteX109" fmla="*/ 4660 w 609243"/>
                  <a:gd name="connsiteY109" fmla="*/ 400945 h 496315"/>
                  <a:gd name="connsiteX110" fmla="*/ 3616 w 609243"/>
                  <a:gd name="connsiteY110" fmla="*/ 396113 h 496315"/>
                  <a:gd name="connsiteX111" fmla="*/ 4850 w 609243"/>
                  <a:gd name="connsiteY111" fmla="*/ 75581 h 496315"/>
                  <a:gd name="connsiteX112" fmla="*/ 6843 w 609243"/>
                  <a:gd name="connsiteY112" fmla="*/ 68948 h 496315"/>
                  <a:gd name="connsiteX113" fmla="*/ 10354 w 609243"/>
                  <a:gd name="connsiteY113" fmla="*/ 64779 h 496315"/>
                  <a:gd name="connsiteX114" fmla="*/ 197678 w 609243"/>
                  <a:gd name="connsiteY114" fmla="*/ 346 h 496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</a:cxnLst>
                <a:rect l="l" t="t" r="r" b="b"/>
                <a:pathLst>
                  <a:path w="609243" h="496315">
                    <a:moveTo>
                      <a:pt x="165033" y="400904"/>
                    </a:moveTo>
                    <a:cubicBezTo>
                      <a:pt x="218614" y="402858"/>
                      <a:pt x="269051" y="419838"/>
                      <a:pt x="303783" y="460951"/>
                    </a:cubicBezTo>
                    <a:cubicBezTo>
                      <a:pt x="373248" y="378725"/>
                      <a:pt x="505628" y="393029"/>
                      <a:pt x="600145" y="431016"/>
                    </a:cubicBezTo>
                    <a:cubicBezTo>
                      <a:pt x="616847" y="437742"/>
                      <a:pt x="602423" y="460382"/>
                      <a:pt x="585911" y="453751"/>
                    </a:cubicBezTo>
                    <a:cubicBezTo>
                      <a:pt x="500314" y="419364"/>
                      <a:pt x="372583" y="404018"/>
                      <a:pt x="316310" y="490033"/>
                    </a:cubicBezTo>
                    <a:cubicBezTo>
                      <a:pt x="313178" y="494864"/>
                      <a:pt x="308433" y="496569"/>
                      <a:pt x="303783" y="496285"/>
                    </a:cubicBezTo>
                    <a:cubicBezTo>
                      <a:pt x="299134" y="496569"/>
                      <a:pt x="294389" y="494864"/>
                      <a:pt x="291257" y="490033"/>
                    </a:cubicBezTo>
                    <a:cubicBezTo>
                      <a:pt x="234984" y="404018"/>
                      <a:pt x="107253" y="419364"/>
                      <a:pt x="21751" y="453751"/>
                    </a:cubicBezTo>
                    <a:cubicBezTo>
                      <a:pt x="5144" y="460382"/>
                      <a:pt x="-9280" y="437742"/>
                      <a:pt x="7422" y="431016"/>
                    </a:cubicBezTo>
                    <a:cubicBezTo>
                      <a:pt x="54728" y="412023"/>
                      <a:pt x="111452" y="398950"/>
                      <a:pt x="165033" y="400904"/>
                    </a:cubicBezTo>
                    <a:close/>
                    <a:moveTo>
                      <a:pt x="155189" y="275778"/>
                    </a:moveTo>
                    <a:cubicBezTo>
                      <a:pt x="190373" y="271726"/>
                      <a:pt x="226197" y="277389"/>
                      <a:pt x="259126" y="295874"/>
                    </a:cubicBezTo>
                    <a:cubicBezTo>
                      <a:pt x="270229" y="302130"/>
                      <a:pt x="260265" y="319192"/>
                      <a:pt x="249162" y="312936"/>
                    </a:cubicBezTo>
                    <a:cubicBezTo>
                      <a:pt x="189186" y="279285"/>
                      <a:pt x="119815" y="294262"/>
                      <a:pt x="65059" y="331041"/>
                    </a:cubicBezTo>
                    <a:cubicBezTo>
                      <a:pt x="54430" y="338150"/>
                      <a:pt x="44561" y="320993"/>
                      <a:pt x="55095" y="313979"/>
                    </a:cubicBezTo>
                    <a:cubicBezTo>
                      <a:pt x="85463" y="293599"/>
                      <a:pt x="120006" y="279830"/>
                      <a:pt x="155189" y="275778"/>
                    </a:cubicBezTo>
                    <a:close/>
                    <a:moveTo>
                      <a:pt x="443849" y="275552"/>
                    </a:moveTo>
                    <a:cubicBezTo>
                      <a:pt x="479257" y="276654"/>
                      <a:pt x="514819" y="287483"/>
                      <a:pt x="546751" y="305255"/>
                    </a:cubicBezTo>
                    <a:cubicBezTo>
                      <a:pt x="557854" y="311415"/>
                      <a:pt x="549408" y="329329"/>
                      <a:pt x="538211" y="323074"/>
                    </a:cubicBezTo>
                    <a:cubicBezTo>
                      <a:pt x="480609" y="291037"/>
                      <a:pt x="410197" y="281843"/>
                      <a:pt x="353260" y="320420"/>
                    </a:cubicBezTo>
                    <a:cubicBezTo>
                      <a:pt x="342726" y="327528"/>
                      <a:pt x="331339" y="311415"/>
                      <a:pt x="341872" y="304212"/>
                    </a:cubicBezTo>
                    <a:cubicBezTo>
                      <a:pt x="373188" y="283076"/>
                      <a:pt x="408441" y="274451"/>
                      <a:pt x="443849" y="275552"/>
                    </a:cubicBezTo>
                    <a:close/>
                    <a:moveTo>
                      <a:pt x="155189" y="229830"/>
                    </a:moveTo>
                    <a:cubicBezTo>
                      <a:pt x="190373" y="225780"/>
                      <a:pt x="226197" y="231440"/>
                      <a:pt x="259126" y="249914"/>
                    </a:cubicBezTo>
                    <a:cubicBezTo>
                      <a:pt x="270229" y="256166"/>
                      <a:pt x="260265" y="273124"/>
                      <a:pt x="249162" y="266966"/>
                    </a:cubicBezTo>
                    <a:cubicBezTo>
                      <a:pt x="189186" y="233335"/>
                      <a:pt x="119815" y="248303"/>
                      <a:pt x="65059" y="284966"/>
                    </a:cubicBezTo>
                    <a:cubicBezTo>
                      <a:pt x="54430" y="292071"/>
                      <a:pt x="44561" y="275019"/>
                      <a:pt x="55095" y="268008"/>
                    </a:cubicBezTo>
                    <a:cubicBezTo>
                      <a:pt x="85463" y="247640"/>
                      <a:pt x="120006" y="233880"/>
                      <a:pt x="155189" y="229830"/>
                    </a:cubicBezTo>
                    <a:close/>
                    <a:moveTo>
                      <a:pt x="439981" y="229743"/>
                    </a:moveTo>
                    <a:cubicBezTo>
                      <a:pt x="475369" y="230857"/>
                      <a:pt x="510924" y="241709"/>
                      <a:pt x="542897" y="259481"/>
                    </a:cubicBezTo>
                    <a:cubicBezTo>
                      <a:pt x="553903" y="265642"/>
                      <a:pt x="545554" y="283461"/>
                      <a:pt x="534359" y="277206"/>
                    </a:cubicBezTo>
                    <a:cubicBezTo>
                      <a:pt x="476674" y="245169"/>
                      <a:pt x="406371" y="235975"/>
                      <a:pt x="349445" y="274552"/>
                    </a:cubicBezTo>
                    <a:cubicBezTo>
                      <a:pt x="338819" y="281660"/>
                      <a:pt x="327529" y="265547"/>
                      <a:pt x="338060" y="258438"/>
                    </a:cubicBezTo>
                    <a:cubicBezTo>
                      <a:pt x="369369" y="237255"/>
                      <a:pt x="404592" y="228629"/>
                      <a:pt x="439981" y="229743"/>
                    </a:cubicBezTo>
                    <a:close/>
                    <a:moveTo>
                      <a:pt x="436157" y="183933"/>
                    </a:moveTo>
                    <a:cubicBezTo>
                      <a:pt x="471557" y="185045"/>
                      <a:pt x="507123" y="195886"/>
                      <a:pt x="539058" y="213639"/>
                    </a:cubicBezTo>
                    <a:cubicBezTo>
                      <a:pt x="550162" y="219794"/>
                      <a:pt x="541715" y="237594"/>
                      <a:pt x="530612" y="231439"/>
                    </a:cubicBezTo>
                    <a:cubicBezTo>
                      <a:pt x="472909" y="199342"/>
                      <a:pt x="402584" y="190253"/>
                      <a:pt x="345546" y="228694"/>
                    </a:cubicBezTo>
                    <a:cubicBezTo>
                      <a:pt x="335012" y="235889"/>
                      <a:pt x="323718" y="219699"/>
                      <a:pt x="334252" y="212598"/>
                    </a:cubicBezTo>
                    <a:cubicBezTo>
                      <a:pt x="365524" y="191436"/>
                      <a:pt x="400757" y="182820"/>
                      <a:pt x="436157" y="183933"/>
                    </a:cubicBezTo>
                    <a:close/>
                    <a:moveTo>
                      <a:pt x="155189" y="183880"/>
                    </a:moveTo>
                    <a:cubicBezTo>
                      <a:pt x="190373" y="179842"/>
                      <a:pt x="226197" y="185502"/>
                      <a:pt x="259126" y="203976"/>
                    </a:cubicBezTo>
                    <a:cubicBezTo>
                      <a:pt x="270229" y="210133"/>
                      <a:pt x="260265" y="227186"/>
                      <a:pt x="249162" y="220933"/>
                    </a:cubicBezTo>
                    <a:cubicBezTo>
                      <a:pt x="189186" y="187302"/>
                      <a:pt x="119815" y="202270"/>
                      <a:pt x="65059" y="239028"/>
                    </a:cubicBezTo>
                    <a:cubicBezTo>
                      <a:pt x="54430" y="246133"/>
                      <a:pt x="44561" y="229080"/>
                      <a:pt x="55095" y="221975"/>
                    </a:cubicBezTo>
                    <a:cubicBezTo>
                      <a:pt x="85463" y="201655"/>
                      <a:pt x="120006" y="187918"/>
                      <a:pt x="155189" y="183880"/>
                    </a:cubicBezTo>
                    <a:close/>
                    <a:moveTo>
                      <a:pt x="439981" y="137783"/>
                    </a:moveTo>
                    <a:cubicBezTo>
                      <a:pt x="475369" y="138895"/>
                      <a:pt x="510924" y="149736"/>
                      <a:pt x="542897" y="167489"/>
                    </a:cubicBezTo>
                    <a:cubicBezTo>
                      <a:pt x="553903" y="173644"/>
                      <a:pt x="545554" y="191444"/>
                      <a:pt x="534359" y="185289"/>
                    </a:cubicBezTo>
                    <a:cubicBezTo>
                      <a:pt x="476674" y="153192"/>
                      <a:pt x="406371" y="144103"/>
                      <a:pt x="349445" y="182544"/>
                    </a:cubicBezTo>
                    <a:cubicBezTo>
                      <a:pt x="338819" y="189739"/>
                      <a:pt x="327529" y="173549"/>
                      <a:pt x="338060" y="166448"/>
                    </a:cubicBezTo>
                    <a:cubicBezTo>
                      <a:pt x="369369" y="145286"/>
                      <a:pt x="404592" y="136670"/>
                      <a:pt x="439981" y="137783"/>
                    </a:cubicBezTo>
                    <a:close/>
                    <a:moveTo>
                      <a:pt x="209117" y="125922"/>
                    </a:moveTo>
                    <a:cubicBezTo>
                      <a:pt x="223089" y="128148"/>
                      <a:pt x="236563" y="133217"/>
                      <a:pt x="249230" y="141507"/>
                    </a:cubicBezTo>
                    <a:cubicBezTo>
                      <a:pt x="259857" y="148423"/>
                      <a:pt x="249989" y="165477"/>
                      <a:pt x="239267" y="158561"/>
                    </a:cubicBezTo>
                    <a:cubicBezTo>
                      <a:pt x="218392" y="144918"/>
                      <a:pt x="195619" y="141223"/>
                      <a:pt x="171234" y="146339"/>
                    </a:cubicBezTo>
                    <a:cubicBezTo>
                      <a:pt x="158804" y="148991"/>
                      <a:pt x="153585" y="130043"/>
                      <a:pt x="166015" y="127390"/>
                    </a:cubicBezTo>
                    <a:cubicBezTo>
                      <a:pt x="180675" y="124311"/>
                      <a:pt x="195145" y="123695"/>
                      <a:pt x="209117" y="125922"/>
                    </a:cubicBezTo>
                    <a:close/>
                    <a:moveTo>
                      <a:pt x="114405" y="101164"/>
                    </a:moveTo>
                    <a:cubicBezTo>
                      <a:pt x="101873" y="102206"/>
                      <a:pt x="90291" y="105901"/>
                      <a:pt x="79658" y="112628"/>
                    </a:cubicBezTo>
                    <a:cubicBezTo>
                      <a:pt x="78519" y="127407"/>
                      <a:pt x="78234" y="142091"/>
                      <a:pt x="78139" y="156871"/>
                    </a:cubicBezTo>
                    <a:cubicBezTo>
                      <a:pt x="89626" y="150523"/>
                      <a:pt x="101684" y="145407"/>
                      <a:pt x="114405" y="142186"/>
                    </a:cubicBezTo>
                    <a:close/>
                    <a:moveTo>
                      <a:pt x="436157" y="91941"/>
                    </a:moveTo>
                    <a:cubicBezTo>
                      <a:pt x="471557" y="93043"/>
                      <a:pt x="507123" y="103872"/>
                      <a:pt x="539058" y="121643"/>
                    </a:cubicBezTo>
                    <a:cubicBezTo>
                      <a:pt x="550162" y="127804"/>
                      <a:pt x="541715" y="145718"/>
                      <a:pt x="530612" y="139462"/>
                    </a:cubicBezTo>
                    <a:cubicBezTo>
                      <a:pt x="472909" y="107426"/>
                      <a:pt x="402584" y="98232"/>
                      <a:pt x="345546" y="136808"/>
                    </a:cubicBezTo>
                    <a:cubicBezTo>
                      <a:pt x="335012" y="143917"/>
                      <a:pt x="323718" y="127804"/>
                      <a:pt x="334252" y="120601"/>
                    </a:cubicBezTo>
                    <a:cubicBezTo>
                      <a:pt x="365524" y="99464"/>
                      <a:pt x="400757" y="90839"/>
                      <a:pt x="436157" y="91941"/>
                    </a:cubicBezTo>
                    <a:close/>
                    <a:moveTo>
                      <a:pt x="120956" y="81080"/>
                    </a:moveTo>
                    <a:cubicBezTo>
                      <a:pt x="122000" y="81080"/>
                      <a:pt x="122855" y="81174"/>
                      <a:pt x="123804" y="81459"/>
                    </a:cubicBezTo>
                    <a:cubicBezTo>
                      <a:pt x="128836" y="81269"/>
                      <a:pt x="134152" y="84396"/>
                      <a:pt x="134152" y="90933"/>
                    </a:cubicBezTo>
                    <a:lnTo>
                      <a:pt x="134152" y="146734"/>
                    </a:lnTo>
                    <a:cubicBezTo>
                      <a:pt x="134152" y="147681"/>
                      <a:pt x="133962" y="148534"/>
                      <a:pt x="133773" y="149292"/>
                    </a:cubicBezTo>
                    <a:cubicBezTo>
                      <a:pt x="134532" y="153744"/>
                      <a:pt x="132633" y="158387"/>
                      <a:pt x="126842" y="159523"/>
                    </a:cubicBezTo>
                    <a:cubicBezTo>
                      <a:pt x="109279" y="163029"/>
                      <a:pt x="93234" y="170134"/>
                      <a:pt x="78234" y="179892"/>
                    </a:cubicBezTo>
                    <a:cubicBezTo>
                      <a:pt x="72348" y="183682"/>
                      <a:pt x="66841" y="180366"/>
                      <a:pt x="64658" y="175439"/>
                    </a:cubicBezTo>
                    <a:cubicBezTo>
                      <a:pt x="61145" y="174208"/>
                      <a:pt x="58392" y="171271"/>
                      <a:pt x="58392" y="166439"/>
                    </a:cubicBezTo>
                    <a:cubicBezTo>
                      <a:pt x="58392" y="147871"/>
                      <a:pt x="58487" y="129207"/>
                      <a:pt x="60101" y="110638"/>
                    </a:cubicBezTo>
                    <a:cubicBezTo>
                      <a:pt x="60196" y="109596"/>
                      <a:pt x="60386" y="108649"/>
                      <a:pt x="60765" y="107796"/>
                    </a:cubicBezTo>
                    <a:cubicBezTo>
                      <a:pt x="60576" y="104575"/>
                      <a:pt x="61715" y="101164"/>
                      <a:pt x="64943" y="98796"/>
                    </a:cubicBezTo>
                    <a:cubicBezTo>
                      <a:pt x="81367" y="86764"/>
                      <a:pt x="100734" y="81459"/>
                      <a:pt x="120956" y="81080"/>
                    </a:cubicBezTo>
                    <a:close/>
                    <a:moveTo>
                      <a:pt x="211133" y="79659"/>
                    </a:moveTo>
                    <a:cubicBezTo>
                      <a:pt x="225465" y="81224"/>
                      <a:pt x="239442" y="85988"/>
                      <a:pt x="252540" y="93858"/>
                    </a:cubicBezTo>
                    <a:cubicBezTo>
                      <a:pt x="263455" y="100495"/>
                      <a:pt x="253489" y="117563"/>
                      <a:pt x="242574" y="110925"/>
                    </a:cubicBezTo>
                    <a:cubicBezTo>
                      <a:pt x="220553" y="97651"/>
                      <a:pt x="197109" y="95375"/>
                      <a:pt x="172811" y="103719"/>
                    </a:cubicBezTo>
                    <a:cubicBezTo>
                      <a:pt x="160756" y="107796"/>
                      <a:pt x="155631" y="88833"/>
                      <a:pt x="167590" y="84661"/>
                    </a:cubicBezTo>
                    <a:cubicBezTo>
                      <a:pt x="182112" y="79730"/>
                      <a:pt x="196800" y="78095"/>
                      <a:pt x="211133" y="79659"/>
                    </a:cubicBezTo>
                    <a:close/>
                    <a:moveTo>
                      <a:pt x="198798" y="22403"/>
                    </a:moveTo>
                    <a:cubicBezTo>
                      <a:pt x="139593" y="17888"/>
                      <a:pt x="76710" y="44314"/>
                      <a:pt x="27245" y="79844"/>
                    </a:cubicBezTo>
                    <a:cubicBezTo>
                      <a:pt x="29238" y="182456"/>
                      <a:pt x="26296" y="284974"/>
                      <a:pt x="26012" y="387586"/>
                    </a:cubicBezTo>
                    <a:cubicBezTo>
                      <a:pt x="118725" y="354898"/>
                      <a:pt x="223111" y="351392"/>
                      <a:pt x="306429" y="408620"/>
                    </a:cubicBezTo>
                    <a:cubicBezTo>
                      <a:pt x="389653" y="351392"/>
                      <a:pt x="494134" y="354898"/>
                      <a:pt x="586847" y="387586"/>
                    </a:cubicBezTo>
                    <a:cubicBezTo>
                      <a:pt x="586563" y="284974"/>
                      <a:pt x="583621" y="182456"/>
                      <a:pt x="585614" y="79844"/>
                    </a:cubicBezTo>
                    <a:cubicBezTo>
                      <a:pt x="506470" y="22995"/>
                      <a:pt x="392975" y="-10545"/>
                      <a:pt x="315160" y="68664"/>
                    </a:cubicBezTo>
                    <a:cubicBezTo>
                      <a:pt x="312503" y="71412"/>
                      <a:pt x="309371" y="72264"/>
                      <a:pt x="306429" y="71791"/>
                    </a:cubicBezTo>
                    <a:cubicBezTo>
                      <a:pt x="303488" y="72264"/>
                      <a:pt x="300356" y="71412"/>
                      <a:pt x="297699" y="68664"/>
                    </a:cubicBezTo>
                    <a:cubicBezTo>
                      <a:pt x="268518" y="38960"/>
                      <a:pt x="234320" y="25112"/>
                      <a:pt x="198798" y="22403"/>
                    </a:cubicBezTo>
                    <a:close/>
                    <a:moveTo>
                      <a:pt x="197678" y="346"/>
                    </a:moveTo>
                    <a:cubicBezTo>
                      <a:pt x="236561" y="2640"/>
                      <a:pt x="274117" y="16470"/>
                      <a:pt x="306429" y="46209"/>
                    </a:cubicBezTo>
                    <a:cubicBezTo>
                      <a:pt x="392595" y="-33095"/>
                      <a:pt x="516055" y="730"/>
                      <a:pt x="602505" y="64779"/>
                    </a:cubicBezTo>
                    <a:cubicBezTo>
                      <a:pt x="604118" y="66011"/>
                      <a:pt x="605257" y="67432"/>
                      <a:pt x="606016" y="68948"/>
                    </a:cubicBezTo>
                    <a:cubicBezTo>
                      <a:pt x="607250" y="70654"/>
                      <a:pt x="608104" y="72833"/>
                      <a:pt x="608009" y="75581"/>
                    </a:cubicBezTo>
                    <a:cubicBezTo>
                      <a:pt x="605827" y="182456"/>
                      <a:pt x="609053" y="289237"/>
                      <a:pt x="609243" y="396113"/>
                    </a:cubicBezTo>
                    <a:cubicBezTo>
                      <a:pt x="609243" y="397913"/>
                      <a:pt x="608863" y="399524"/>
                      <a:pt x="608199" y="400945"/>
                    </a:cubicBezTo>
                    <a:cubicBezTo>
                      <a:pt x="610002" y="408620"/>
                      <a:pt x="604403" y="417810"/>
                      <a:pt x="595103" y="414210"/>
                    </a:cubicBezTo>
                    <a:cubicBezTo>
                      <a:pt x="503813" y="378679"/>
                      <a:pt x="400661" y="370815"/>
                      <a:pt x="317437" y="428043"/>
                    </a:cubicBezTo>
                    <a:cubicBezTo>
                      <a:pt x="315540" y="432591"/>
                      <a:pt x="311269" y="435812"/>
                      <a:pt x="306429" y="434675"/>
                    </a:cubicBezTo>
                    <a:cubicBezTo>
                      <a:pt x="301590" y="435812"/>
                      <a:pt x="297319" y="432591"/>
                      <a:pt x="295422" y="428043"/>
                    </a:cubicBezTo>
                    <a:cubicBezTo>
                      <a:pt x="212198" y="370815"/>
                      <a:pt x="109046" y="378679"/>
                      <a:pt x="17756" y="414210"/>
                    </a:cubicBezTo>
                    <a:cubicBezTo>
                      <a:pt x="8456" y="417810"/>
                      <a:pt x="2857" y="408620"/>
                      <a:pt x="4660" y="400945"/>
                    </a:cubicBezTo>
                    <a:cubicBezTo>
                      <a:pt x="3996" y="399524"/>
                      <a:pt x="3616" y="397913"/>
                      <a:pt x="3616" y="396113"/>
                    </a:cubicBezTo>
                    <a:cubicBezTo>
                      <a:pt x="3806" y="289237"/>
                      <a:pt x="7032" y="182456"/>
                      <a:pt x="4850" y="75581"/>
                    </a:cubicBezTo>
                    <a:cubicBezTo>
                      <a:pt x="4755" y="72833"/>
                      <a:pt x="5514" y="70654"/>
                      <a:pt x="6843" y="68948"/>
                    </a:cubicBezTo>
                    <a:cubicBezTo>
                      <a:pt x="7602" y="67432"/>
                      <a:pt x="8741" y="66011"/>
                      <a:pt x="10354" y="64779"/>
                    </a:cubicBezTo>
                    <a:cubicBezTo>
                      <a:pt x="64385" y="24748"/>
                      <a:pt x="132874" y="-3476"/>
                      <a:pt x="197678" y="34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7" name="组合 96"/>
          <p:cNvGrpSpPr/>
          <p:nvPr/>
        </p:nvGrpSpPr>
        <p:grpSpPr>
          <a:xfrm>
            <a:off x="4906645" y="2813685"/>
            <a:ext cx="2215515" cy="2700020"/>
            <a:chOff x="7726" y="4327"/>
            <a:chExt cx="3489" cy="4252"/>
          </a:xfrm>
        </p:grpSpPr>
        <p:sp>
          <p:nvSpPr>
            <p:cNvPr id="65" name="圆角矩形 64"/>
            <p:cNvSpPr/>
            <p:nvPr/>
          </p:nvSpPr>
          <p:spPr>
            <a:xfrm>
              <a:off x="7726" y="4768"/>
              <a:ext cx="3489" cy="3811"/>
            </a:xfrm>
            <a:prstGeom prst="roundRect">
              <a:avLst>
                <a:gd name="adj" fmla="val 10061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38100" dir="2700000" algn="tl" rotWithShape="0">
                <a:srgbClr val="1D32CC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7981" y="6668"/>
              <a:ext cx="2979" cy="9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fontAlgn="auto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i="0" u="none" strike="noStrike" kern="0" cap="none" spc="0" normalizeH="0" baseline="0" noProof="0" dirty="0">
                  <a:ln w="0"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200" i="0" u="none" strike="noStrike" kern="0" cap="none" spc="0" normalizeH="0" baseline="0" noProof="0" dirty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8355" y="6314"/>
              <a:ext cx="2230" cy="4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i="0" u="none" strike="noStrike" kern="0" cap="none" spc="0" normalizeH="0" baseline="0" noProof="0" dirty="0">
                  <a:ln w="0"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200" i="0" u="none" strike="noStrike" kern="0" cap="none" spc="0" normalizeH="0" baseline="0" noProof="0" dirty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>
              <a:off x="8614" y="4327"/>
              <a:ext cx="1712" cy="1712"/>
            </a:xfrm>
            <a:prstGeom prst="ellipse">
              <a:avLst/>
            </a:prstGeom>
            <a:gradFill>
              <a:gsLst>
                <a:gs pos="25000">
                  <a:srgbClr val="1450ED"/>
                </a:gs>
                <a:gs pos="99000">
                  <a:srgbClr val="5986F7"/>
                </a:gs>
              </a:gsLst>
              <a:lin ang="1560000" scaled="0"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椭圆 69"/>
            <p:cNvSpPr/>
            <p:nvPr/>
          </p:nvSpPr>
          <p:spPr>
            <a:xfrm>
              <a:off x="8963" y="4676"/>
              <a:ext cx="1014" cy="1014"/>
            </a:xfrm>
            <a:prstGeom prst="ellipse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5" name="组合 74"/>
            <p:cNvGrpSpPr/>
            <p:nvPr/>
          </p:nvGrpSpPr>
          <p:grpSpPr>
            <a:xfrm>
              <a:off x="9247" y="4866"/>
              <a:ext cx="627" cy="626"/>
              <a:chOff x="1910" y="7405"/>
              <a:chExt cx="946" cy="944"/>
            </a:xfrm>
            <a:solidFill>
              <a:schemeClr val="bg1"/>
            </a:solidFill>
          </p:grpSpPr>
          <p:sp>
            <p:nvSpPr>
              <p:cNvPr id="76" name="Google Shape;1071;p35"/>
              <p:cNvSpPr/>
              <p:nvPr/>
            </p:nvSpPr>
            <p:spPr>
              <a:xfrm>
                <a:off x="1910" y="7405"/>
                <a:ext cx="946" cy="944"/>
              </a:xfrm>
              <a:custGeom>
                <a:avLst/>
                <a:gdLst/>
                <a:ahLst/>
                <a:cxnLst/>
                <a:rect l="l" t="t" r="r" b="b"/>
                <a:pathLst>
                  <a:path w="5076" h="5067" extrusionOk="0">
                    <a:moveTo>
                      <a:pt x="3003" y="297"/>
                    </a:moveTo>
                    <a:cubicBezTo>
                      <a:pt x="3031" y="297"/>
                      <a:pt x="3067" y="302"/>
                      <a:pt x="3103" y="338"/>
                    </a:cubicBezTo>
                    <a:lnTo>
                      <a:pt x="3529" y="754"/>
                    </a:lnTo>
                    <a:cubicBezTo>
                      <a:pt x="3569" y="804"/>
                      <a:pt x="3569" y="853"/>
                      <a:pt x="3569" y="893"/>
                    </a:cubicBezTo>
                    <a:lnTo>
                      <a:pt x="2974" y="893"/>
                    </a:lnTo>
                    <a:lnTo>
                      <a:pt x="2974" y="298"/>
                    </a:lnTo>
                    <a:cubicBezTo>
                      <a:pt x="2982" y="298"/>
                      <a:pt x="2992" y="297"/>
                      <a:pt x="3003" y="297"/>
                    </a:cubicBezTo>
                    <a:close/>
                    <a:moveTo>
                      <a:pt x="4629" y="1760"/>
                    </a:moveTo>
                    <a:cubicBezTo>
                      <a:pt x="4667" y="1760"/>
                      <a:pt x="4704" y="1775"/>
                      <a:pt x="4729" y="1805"/>
                    </a:cubicBezTo>
                    <a:cubicBezTo>
                      <a:pt x="4788" y="1864"/>
                      <a:pt x="4788" y="1954"/>
                      <a:pt x="4729" y="2014"/>
                    </a:cubicBezTo>
                    <a:lnTo>
                      <a:pt x="4580" y="2162"/>
                    </a:lnTo>
                    <a:lnTo>
                      <a:pt x="4372" y="1954"/>
                    </a:lnTo>
                    <a:lnTo>
                      <a:pt x="4521" y="1805"/>
                    </a:lnTo>
                    <a:cubicBezTo>
                      <a:pt x="4550" y="1775"/>
                      <a:pt x="4590" y="1760"/>
                      <a:pt x="4629" y="1760"/>
                    </a:cubicBezTo>
                    <a:close/>
                    <a:moveTo>
                      <a:pt x="4164" y="2162"/>
                    </a:moveTo>
                    <a:lnTo>
                      <a:pt x="4372" y="2380"/>
                    </a:lnTo>
                    <a:lnTo>
                      <a:pt x="3658" y="3094"/>
                    </a:lnTo>
                    <a:lnTo>
                      <a:pt x="3450" y="2886"/>
                    </a:lnTo>
                    <a:cubicBezTo>
                      <a:pt x="3559" y="2767"/>
                      <a:pt x="4054" y="2271"/>
                      <a:pt x="4164" y="2162"/>
                    </a:cubicBezTo>
                    <a:close/>
                    <a:moveTo>
                      <a:pt x="3232" y="3094"/>
                    </a:moveTo>
                    <a:lnTo>
                      <a:pt x="3450" y="3302"/>
                    </a:lnTo>
                    <a:lnTo>
                      <a:pt x="3361" y="3382"/>
                    </a:lnTo>
                    <a:lnTo>
                      <a:pt x="3054" y="3490"/>
                    </a:lnTo>
                    <a:lnTo>
                      <a:pt x="3153" y="3173"/>
                    </a:lnTo>
                    <a:lnTo>
                      <a:pt x="3232" y="3094"/>
                    </a:lnTo>
                    <a:close/>
                    <a:moveTo>
                      <a:pt x="2677" y="298"/>
                    </a:moveTo>
                    <a:lnTo>
                      <a:pt x="2677" y="1042"/>
                    </a:lnTo>
                    <a:cubicBezTo>
                      <a:pt x="2677" y="1121"/>
                      <a:pt x="2746" y="1190"/>
                      <a:pt x="2825" y="1190"/>
                    </a:cubicBezTo>
                    <a:lnTo>
                      <a:pt x="3569" y="1190"/>
                    </a:lnTo>
                    <a:lnTo>
                      <a:pt x="3569" y="2340"/>
                    </a:lnTo>
                    <a:lnTo>
                      <a:pt x="3133" y="2776"/>
                    </a:lnTo>
                    <a:lnTo>
                      <a:pt x="2924" y="2985"/>
                    </a:lnTo>
                    <a:cubicBezTo>
                      <a:pt x="2905" y="3005"/>
                      <a:pt x="2895" y="3025"/>
                      <a:pt x="2885" y="3045"/>
                    </a:cubicBezTo>
                    <a:lnTo>
                      <a:pt x="2677" y="3679"/>
                    </a:lnTo>
                    <a:cubicBezTo>
                      <a:pt x="2657" y="3728"/>
                      <a:pt x="2667" y="3788"/>
                      <a:pt x="2706" y="3827"/>
                    </a:cubicBezTo>
                    <a:cubicBezTo>
                      <a:pt x="2736" y="3857"/>
                      <a:pt x="2778" y="3871"/>
                      <a:pt x="2823" y="3871"/>
                    </a:cubicBezTo>
                    <a:cubicBezTo>
                      <a:pt x="2837" y="3871"/>
                      <a:pt x="2851" y="3869"/>
                      <a:pt x="2865" y="3867"/>
                    </a:cubicBezTo>
                    <a:lnTo>
                      <a:pt x="3490" y="3649"/>
                    </a:lnTo>
                    <a:cubicBezTo>
                      <a:pt x="3519" y="3649"/>
                      <a:pt x="3539" y="3629"/>
                      <a:pt x="3549" y="3620"/>
                    </a:cubicBezTo>
                    <a:lnTo>
                      <a:pt x="3569" y="3600"/>
                    </a:lnTo>
                    <a:lnTo>
                      <a:pt x="3569" y="4620"/>
                    </a:lnTo>
                    <a:cubicBezTo>
                      <a:pt x="3569" y="4700"/>
                      <a:pt x="3499" y="4769"/>
                      <a:pt x="3420" y="4769"/>
                    </a:cubicBezTo>
                    <a:lnTo>
                      <a:pt x="446" y="4769"/>
                    </a:lnTo>
                    <a:cubicBezTo>
                      <a:pt x="367" y="4769"/>
                      <a:pt x="298" y="4700"/>
                      <a:pt x="298" y="4620"/>
                    </a:cubicBezTo>
                    <a:lnTo>
                      <a:pt x="298" y="447"/>
                    </a:lnTo>
                    <a:cubicBezTo>
                      <a:pt x="298" y="358"/>
                      <a:pt x="367" y="298"/>
                      <a:pt x="446" y="298"/>
                    </a:cubicBezTo>
                    <a:close/>
                    <a:moveTo>
                      <a:pt x="446" y="1"/>
                    </a:moveTo>
                    <a:cubicBezTo>
                      <a:pt x="208" y="1"/>
                      <a:pt x="0" y="199"/>
                      <a:pt x="0" y="447"/>
                    </a:cubicBezTo>
                    <a:lnTo>
                      <a:pt x="0" y="4620"/>
                    </a:lnTo>
                    <a:cubicBezTo>
                      <a:pt x="0" y="4869"/>
                      <a:pt x="208" y="5067"/>
                      <a:pt x="446" y="5067"/>
                    </a:cubicBezTo>
                    <a:lnTo>
                      <a:pt x="3420" y="5067"/>
                    </a:lnTo>
                    <a:cubicBezTo>
                      <a:pt x="3668" y="5067"/>
                      <a:pt x="3866" y="4869"/>
                      <a:pt x="3866" y="4620"/>
                    </a:cubicBezTo>
                    <a:lnTo>
                      <a:pt x="3866" y="3302"/>
                    </a:lnTo>
                    <a:lnTo>
                      <a:pt x="4947" y="2221"/>
                    </a:lnTo>
                    <a:cubicBezTo>
                      <a:pt x="5026" y="2133"/>
                      <a:pt x="5076" y="2023"/>
                      <a:pt x="5076" y="1904"/>
                    </a:cubicBezTo>
                    <a:cubicBezTo>
                      <a:pt x="5076" y="1795"/>
                      <a:pt x="5026" y="1677"/>
                      <a:pt x="4947" y="1597"/>
                    </a:cubicBezTo>
                    <a:cubicBezTo>
                      <a:pt x="4857" y="1508"/>
                      <a:pt x="4743" y="1463"/>
                      <a:pt x="4629" y="1463"/>
                    </a:cubicBezTo>
                    <a:cubicBezTo>
                      <a:pt x="4515" y="1463"/>
                      <a:pt x="4401" y="1508"/>
                      <a:pt x="4312" y="1597"/>
                    </a:cubicBezTo>
                    <a:lnTo>
                      <a:pt x="3866" y="2043"/>
                    </a:lnTo>
                    <a:lnTo>
                      <a:pt x="3866" y="864"/>
                    </a:lnTo>
                    <a:cubicBezTo>
                      <a:pt x="3866" y="745"/>
                      <a:pt x="3817" y="635"/>
                      <a:pt x="3737" y="546"/>
                    </a:cubicBezTo>
                    <a:lnTo>
                      <a:pt x="3311" y="130"/>
                    </a:lnTo>
                    <a:cubicBezTo>
                      <a:pt x="3232" y="40"/>
                      <a:pt x="3123" y="1"/>
                      <a:pt x="300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7" name="Google Shape;1072;p35"/>
              <p:cNvSpPr/>
              <p:nvPr/>
            </p:nvSpPr>
            <p:spPr>
              <a:xfrm>
                <a:off x="2013" y="7682"/>
                <a:ext cx="443" cy="56"/>
              </a:xfrm>
              <a:custGeom>
                <a:avLst/>
                <a:gdLst/>
                <a:ahLst/>
                <a:cxnLst/>
                <a:rect l="l" t="t" r="r" b="b"/>
                <a:pathLst>
                  <a:path w="2380" h="299" extrusionOk="0">
                    <a:moveTo>
                      <a:pt x="148" y="1"/>
                    </a:moveTo>
                    <a:cubicBezTo>
                      <a:pt x="69" y="1"/>
                      <a:pt x="0" y="60"/>
                      <a:pt x="0" y="150"/>
                    </a:cubicBezTo>
                    <a:cubicBezTo>
                      <a:pt x="0" y="229"/>
                      <a:pt x="69" y="298"/>
                      <a:pt x="148" y="298"/>
                    </a:cubicBezTo>
                    <a:lnTo>
                      <a:pt x="2230" y="298"/>
                    </a:lnTo>
                    <a:cubicBezTo>
                      <a:pt x="2310" y="298"/>
                      <a:pt x="2379" y="229"/>
                      <a:pt x="2379" y="150"/>
                    </a:cubicBezTo>
                    <a:cubicBezTo>
                      <a:pt x="2379" y="60"/>
                      <a:pt x="2310" y="1"/>
                      <a:pt x="223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" name="Google Shape;1073;p35"/>
              <p:cNvSpPr/>
              <p:nvPr/>
            </p:nvSpPr>
            <p:spPr>
              <a:xfrm>
                <a:off x="2013" y="7792"/>
                <a:ext cx="333" cy="56"/>
              </a:xfrm>
              <a:custGeom>
                <a:avLst/>
                <a:gdLst/>
                <a:ahLst/>
                <a:cxnLst/>
                <a:rect l="l" t="t" r="r" b="b"/>
                <a:pathLst>
                  <a:path w="1785" h="298" extrusionOk="0">
                    <a:moveTo>
                      <a:pt x="148" y="0"/>
                    </a:moveTo>
                    <a:cubicBezTo>
                      <a:pt x="69" y="0"/>
                      <a:pt x="0" y="69"/>
                      <a:pt x="0" y="148"/>
                    </a:cubicBezTo>
                    <a:cubicBezTo>
                      <a:pt x="0" y="238"/>
                      <a:pt x="69" y="297"/>
                      <a:pt x="148" y="297"/>
                    </a:cubicBezTo>
                    <a:lnTo>
                      <a:pt x="1635" y="297"/>
                    </a:lnTo>
                    <a:cubicBezTo>
                      <a:pt x="1715" y="297"/>
                      <a:pt x="1785" y="238"/>
                      <a:pt x="1785" y="148"/>
                    </a:cubicBezTo>
                    <a:cubicBezTo>
                      <a:pt x="1785" y="69"/>
                      <a:pt x="1715" y="0"/>
                      <a:pt x="163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9" name="Google Shape;1074;p35"/>
              <p:cNvSpPr/>
              <p:nvPr/>
            </p:nvSpPr>
            <p:spPr>
              <a:xfrm>
                <a:off x="2013" y="7902"/>
                <a:ext cx="333" cy="56"/>
              </a:xfrm>
              <a:custGeom>
                <a:avLst/>
                <a:gdLst/>
                <a:ahLst/>
                <a:cxnLst/>
                <a:rect l="l" t="t" r="r" b="b"/>
                <a:pathLst>
                  <a:path w="1785" h="299" extrusionOk="0">
                    <a:moveTo>
                      <a:pt x="148" y="1"/>
                    </a:moveTo>
                    <a:cubicBezTo>
                      <a:pt x="69" y="1"/>
                      <a:pt x="0" y="70"/>
                      <a:pt x="0" y="149"/>
                    </a:cubicBezTo>
                    <a:cubicBezTo>
                      <a:pt x="0" y="239"/>
                      <a:pt x="69" y="298"/>
                      <a:pt x="148" y="298"/>
                    </a:cubicBezTo>
                    <a:lnTo>
                      <a:pt x="1635" y="298"/>
                    </a:lnTo>
                    <a:cubicBezTo>
                      <a:pt x="1715" y="298"/>
                      <a:pt x="1785" y="239"/>
                      <a:pt x="1785" y="149"/>
                    </a:cubicBezTo>
                    <a:cubicBezTo>
                      <a:pt x="1785" y="70"/>
                      <a:pt x="1715" y="1"/>
                      <a:pt x="163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" name="Google Shape;1075;p35"/>
              <p:cNvSpPr/>
              <p:nvPr/>
            </p:nvSpPr>
            <p:spPr>
              <a:xfrm>
                <a:off x="2013" y="8013"/>
                <a:ext cx="333" cy="56"/>
              </a:xfrm>
              <a:custGeom>
                <a:avLst/>
                <a:gdLst/>
                <a:ahLst/>
                <a:cxnLst/>
                <a:rect l="l" t="t" r="r" b="b"/>
                <a:pathLst>
                  <a:path w="1785" h="299" extrusionOk="0">
                    <a:moveTo>
                      <a:pt x="148" y="1"/>
                    </a:moveTo>
                    <a:cubicBezTo>
                      <a:pt x="69" y="1"/>
                      <a:pt x="0" y="70"/>
                      <a:pt x="0" y="149"/>
                    </a:cubicBezTo>
                    <a:cubicBezTo>
                      <a:pt x="0" y="239"/>
                      <a:pt x="69" y="298"/>
                      <a:pt x="148" y="298"/>
                    </a:cubicBezTo>
                    <a:lnTo>
                      <a:pt x="1635" y="298"/>
                    </a:lnTo>
                    <a:cubicBezTo>
                      <a:pt x="1715" y="298"/>
                      <a:pt x="1785" y="239"/>
                      <a:pt x="1785" y="149"/>
                    </a:cubicBezTo>
                    <a:cubicBezTo>
                      <a:pt x="1785" y="70"/>
                      <a:pt x="1715" y="1"/>
                      <a:pt x="163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2" name="Google Shape;1076;p35"/>
              <p:cNvSpPr/>
              <p:nvPr/>
            </p:nvSpPr>
            <p:spPr>
              <a:xfrm>
                <a:off x="2234" y="8183"/>
                <a:ext cx="222" cy="56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299" extrusionOk="0">
                    <a:moveTo>
                      <a:pt x="149" y="1"/>
                    </a:moveTo>
                    <a:cubicBezTo>
                      <a:pt x="70" y="1"/>
                      <a:pt x="1" y="70"/>
                      <a:pt x="1" y="149"/>
                    </a:cubicBezTo>
                    <a:cubicBezTo>
                      <a:pt x="1" y="239"/>
                      <a:pt x="70" y="298"/>
                      <a:pt x="149" y="298"/>
                    </a:cubicBezTo>
                    <a:lnTo>
                      <a:pt x="1041" y="298"/>
                    </a:lnTo>
                    <a:cubicBezTo>
                      <a:pt x="1121" y="298"/>
                      <a:pt x="1190" y="239"/>
                      <a:pt x="1190" y="149"/>
                    </a:cubicBezTo>
                    <a:cubicBezTo>
                      <a:pt x="1190" y="70"/>
                      <a:pt x="1121" y="1"/>
                      <a:pt x="104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6" name="组合 95"/>
          <p:cNvGrpSpPr/>
          <p:nvPr/>
        </p:nvGrpSpPr>
        <p:grpSpPr>
          <a:xfrm>
            <a:off x="7831455" y="2813685"/>
            <a:ext cx="2215515" cy="2700020"/>
            <a:chOff x="12332" y="4431"/>
            <a:chExt cx="3489" cy="4252"/>
          </a:xfrm>
        </p:grpSpPr>
        <p:sp>
          <p:nvSpPr>
            <p:cNvPr id="84" name="圆角矩形 83"/>
            <p:cNvSpPr/>
            <p:nvPr/>
          </p:nvSpPr>
          <p:spPr>
            <a:xfrm>
              <a:off x="12332" y="4872"/>
              <a:ext cx="3489" cy="3811"/>
            </a:xfrm>
            <a:prstGeom prst="roundRect">
              <a:avLst>
                <a:gd name="adj" fmla="val 10061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38100" dir="2700000" algn="tl" rotWithShape="0">
                <a:srgbClr val="1D32CC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矩形 84"/>
            <p:cNvSpPr/>
            <p:nvPr/>
          </p:nvSpPr>
          <p:spPr>
            <a:xfrm>
              <a:off x="12587" y="6772"/>
              <a:ext cx="2979" cy="9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fontAlgn="auto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i="0" u="none" strike="noStrike" kern="0" cap="none" spc="0" normalizeH="0" baseline="0" noProof="0" dirty="0">
                  <a:ln w="0"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200" i="0" u="none" strike="noStrike" kern="0" cap="none" spc="0" normalizeH="0" baseline="0" noProof="0" dirty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12961" y="6418"/>
              <a:ext cx="2230" cy="4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i="0" u="none" strike="noStrike" kern="0" cap="none" spc="0" normalizeH="0" baseline="0" noProof="0" dirty="0">
                  <a:ln w="0"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200" i="0" u="none" strike="noStrike" kern="0" cap="none" spc="0" normalizeH="0" baseline="0" noProof="0" dirty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7" name="椭圆 86"/>
            <p:cNvSpPr/>
            <p:nvPr/>
          </p:nvSpPr>
          <p:spPr>
            <a:xfrm>
              <a:off x="13220" y="4431"/>
              <a:ext cx="1712" cy="1712"/>
            </a:xfrm>
            <a:prstGeom prst="ellipse">
              <a:avLst/>
            </a:prstGeom>
            <a:gradFill>
              <a:gsLst>
                <a:gs pos="25000">
                  <a:srgbClr val="1450ED"/>
                </a:gs>
                <a:gs pos="99000">
                  <a:srgbClr val="5986F7"/>
                </a:gs>
              </a:gsLst>
              <a:lin ang="1560000" scaled="0"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椭圆 87"/>
            <p:cNvSpPr/>
            <p:nvPr/>
          </p:nvSpPr>
          <p:spPr>
            <a:xfrm>
              <a:off x="13569" y="4780"/>
              <a:ext cx="1014" cy="1014"/>
            </a:xfrm>
            <a:prstGeom prst="ellipse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" name="图标"/>
            <p:cNvSpPr>
              <a:spLocks noChangeAspect="1"/>
            </p:cNvSpPr>
            <p:nvPr/>
          </p:nvSpPr>
          <p:spPr bwMode="auto">
            <a:xfrm>
              <a:off x="13800" y="4971"/>
              <a:ext cx="595" cy="595"/>
            </a:xfrm>
            <a:custGeom>
              <a:avLst/>
              <a:gdLst>
                <a:gd name="T0" fmla="*/ 2855 w 3129"/>
                <a:gd name="T1" fmla="*/ 654 h 3129"/>
                <a:gd name="T2" fmla="*/ 2800 w 3129"/>
                <a:gd name="T3" fmla="*/ 0 h 3129"/>
                <a:gd name="T4" fmla="*/ 1532 w 3129"/>
                <a:gd name="T5" fmla="*/ 274 h 3129"/>
                <a:gd name="T6" fmla="*/ 878 w 3129"/>
                <a:gd name="T7" fmla="*/ 329 h 3129"/>
                <a:gd name="T8" fmla="*/ 1153 w 3129"/>
                <a:gd name="T9" fmla="*/ 1153 h 3129"/>
                <a:gd name="T10" fmla="*/ 329 w 3129"/>
                <a:gd name="T11" fmla="*/ 878 h 3129"/>
                <a:gd name="T12" fmla="*/ 274 w 3129"/>
                <a:gd name="T13" fmla="*/ 1532 h 3129"/>
                <a:gd name="T14" fmla="*/ 0 w 3129"/>
                <a:gd name="T15" fmla="*/ 2800 h 3129"/>
                <a:gd name="T16" fmla="*/ 654 w 3129"/>
                <a:gd name="T17" fmla="*/ 2855 h 3129"/>
                <a:gd name="T18" fmla="*/ 1921 w 3129"/>
                <a:gd name="T19" fmla="*/ 3129 h 3129"/>
                <a:gd name="T20" fmla="*/ 1976 w 3129"/>
                <a:gd name="T21" fmla="*/ 2475 h 3129"/>
                <a:gd name="T22" fmla="*/ 2475 w 3129"/>
                <a:gd name="T23" fmla="*/ 1976 h 3129"/>
                <a:gd name="T24" fmla="*/ 3129 w 3129"/>
                <a:gd name="T25" fmla="*/ 1921 h 3129"/>
                <a:gd name="T26" fmla="*/ 2800 w 3129"/>
                <a:gd name="T27" fmla="*/ 110 h 3129"/>
                <a:gd name="T28" fmla="*/ 2800 w 3129"/>
                <a:gd name="T29" fmla="*/ 549 h 3129"/>
                <a:gd name="T30" fmla="*/ 2800 w 3129"/>
                <a:gd name="T31" fmla="*/ 110 h 3129"/>
                <a:gd name="T32" fmla="*/ 1208 w 3129"/>
                <a:gd name="T33" fmla="*/ 110 h 3129"/>
                <a:gd name="T34" fmla="*/ 1208 w 3129"/>
                <a:gd name="T35" fmla="*/ 549 h 3129"/>
                <a:gd name="T36" fmla="*/ 1263 w 3129"/>
                <a:gd name="T37" fmla="*/ 1263 h 3129"/>
                <a:gd name="T38" fmla="*/ 1867 w 3129"/>
                <a:gd name="T39" fmla="*/ 1532 h 3129"/>
                <a:gd name="T40" fmla="*/ 1532 w 3129"/>
                <a:gd name="T41" fmla="*/ 1867 h 3129"/>
                <a:gd name="T42" fmla="*/ 1263 w 3129"/>
                <a:gd name="T43" fmla="*/ 1263 h 3129"/>
                <a:gd name="T44" fmla="*/ 1427 w 3129"/>
                <a:gd name="T45" fmla="*/ 1921 h 3129"/>
                <a:gd name="T46" fmla="*/ 988 w 3129"/>
                <a:gd name="T47" fmla="*/ 1921 h 3129"/>
                <a:gd name="T48" fmla="*/ 110 w 3129"/>
                <a:gd name="T49" fmla="*/ 1208 h 3129"/>
                <a:gd name="T50" fmla="*/ 549 w 3129"/>
                <a:gd name="T51" fmla="*/ 1208 h 3129"/>
                <a:gd name="T52" fmla="*/ 110 w 3129"/>
                <a:gd name="T53" fmla="*/ 1208 h 3129"/>
                <a:gd name="T54" fmla="*/ 110 w 3129"/>
                <a:gd name="T55" fmla="*/ 2800 h 3129"/>
                <a:gd name="T56" fmla="*/ 549 w 3129"/>
                <a:gd name="T57" fmla="*/ 2800 h 3129"/>
                <a:gd name="T58" fmla="*/ 1597 w 3129"/>
                <a:gd name="T59" fmla="*/ 2745 h 3129"/>
                <a:gd name="T60" fmla="*/ 384 w 3129"/>
                <a:gd name="T61" fmla="*/ 2475 h 3129"/>
                <a:gd name="T62" fmla="*/ 654 w 3129"/>
                <a:gd name="T63" fmla="*/ 1263 h 3129"/>
                <a:gd name="T64" fmla="*/ 1153 w 3129"/>
                <a:gd name="T65" fmla="*/ 1597 h 3129"/>
                <a:gd name="T66" fmla="*/ 1208 w 3129"/>
                <a:gd name="T67" fmla="*/ 2251 h 3129"/>
                <a:gd name="T68" fmla="*/ 1867 w 3129"/>
                <a:gd name="T69" fmla="*/ 1976 h 3129"/>
                <a:gd name="T70" fmla="*/ 1867 w 3129"/>
                <a:gd name="T71" fmla="*/ 2475 h 3129"/>
                <a:gd name="T72" fmla="*/ 2141 w 3129"/>
                <a:gd name="T73" fmla="*/ 2800 h 3129"/>
                <a:gd name="T74" fmla="*/ 1702 w 3129"/>
                <a:gd name="T75" fmla="*/ 2800 h 3129"/>
                <a:gd name="T76" fmla="*/ 2141 w 3129"/>
                <a:gd name="T77" fmla="*/ 2800 h 3129"/>
                <a:gd name="T78" fmla="*/ 1702 w 3129"/>
                <a:gd name="T79" fmla="*/ 1208 h 3129"/>
                <a:gd name="T80" fmla="*/ 2141 w 3129"/>
                <a:gd name="T81" fmla="*/ 1208 h 3129"/>
                <a:gd name="T82" fmla="*/ 2475 w 3129"/>
                <a:gd name="T83" fmla="*/ 1867 h 3129"/>
                <a:gd name="T84" fmla="*/ 1976 w 3129"/>
                <a:gd name="T85" fmla="*/ 1532 h 3129"/>
                <a:gd name="T86" fmla="*/ 1921 w 3129"/>
                <a:gd name="T87" fmla="*/ 878 h 3129"/>
                <a:gd name="T88" fmla="*/ 1263 w 3129"/>
                <a:gd name="T89" fmla="*/ 1153 h 3129"/>
                <a:gd name="T90" fmla="*/ 1532 w 3129"/>
                <a:gd name="T91" fmla="*/ 384 h 3129"/>
                <a:gd name="T92" fmla="*/ 2745 w 3129"/>
                <a:gd name="T93" fmla="*/ 654 h 3129"/>
                <a:gd name="T94" fmla="*/ 2475 w 3129"/>
                <a:gd name="T95" fmla="*/ 1867 h 3129"/>
                <a:gd name="T96" fmla="*/ 2580 w 3129"/>
                <a:gd name="T97" fmla="*/ 1921 h 3129"/>
                <a:gd name="T98" fmla="*/ 3019 w 3129"/>
                <a:gd name="T99" fmla="*/ 1921 h 3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29" h="3129">
                  <a:moveTo>
                    <a:pt x="2855" y="1597"/>
                  </a:moveTo>
                  <a:lnTo>
                    <a:pt x="2855" y="654"/>
                  </a:lnTo>
                  <a:cubicBezTo>
                    <a:pt x="3010" y="628"/>
                    <a:pt x="3129" y="492"/>
                    <a:pt x="3129" y="329"/>
                  </a:cubicBezTo>
                  <a:cubicBezTo>
                    <a:pt x="3129" y="148"/>
                    <a:pt x="2981" y="0"/>
                    <a:pt x="2800" y="0"/>
                  </a:cubicBezTo>
                  <a:cubicBezTo>
                    <a:pt x="2637" y="0"/>
                    <a:pt x="2502" y="119"/>
                    <a:pt x="2475" y="274"/>
                  </a:cubicBezTo>
                  <a:lnTo>
                    <a:pt x="1532" y="274"/>
                  </a:lnTo>
                  <a:cubicBezTo>
                    <a:pt x="1506" y="119"/>
                    <a:pt x="1371" y="0"/>
                    <a:pt x="1208" y="0"/>
                  </a:cubicBezTo>
                  <a:cubicBezTo>
                    <a:pt x="1026" y="0"/>
                    <a:pt x="878" y="148"/>
                    <a:pt x="878" y="329"/>
                  </a:cubicBezTo>
                  <a:cubicBezTo>
                    <a:pt x="878" y="492"/>
                    <a:pt x="997" y="628"/>
                    <a:pt x="1153" y="654"/>
                  </a:cubicBezTo>
                  <a:lnTo>
                    <a:pt x="1153" y="1153"/>
                  </a:lnTo>
                  <a:lnTo>
                    <a:pt x="654" y="1153"/>
                  </a:lnTo>
                  <a:cubicBezTo>
                    <a:pt x="628" y="997"/>
                    <a:pt x="492" y="878"/>
                    <a:pt x="329" y="878"/>
                  </a:cubicBezTo>
                  <a:cubicBezTo>
                    <a:pt x="148" y="878"/>
                    <a:pt x="0" y="1026"/>
                    <a:pt x="0" y="1208"/>
                  </a:cubicBezTo>
                  <a:cubicBezTo>
                    <a:pt x="0" y="1371"/>
                    <a:pt x="119" y="1506"/>
                    <a:pt x="274" y="1532"/>
                  </a:cubicBezTo>
                  <a:lnTo>
                    <a:pt x="274" y="2475"/>
                  </a:lnTo>
                  <a:cubicBezTo>
                    <a:pt x="119" y="2502"/>
                    <a:pt x="0" y="2637"/>
                    <a:pt x="0" y="2800"/>
                  </a:cubicBezTo>
                  <a:cubicBezTo>
                    <a:pt x="0" y="2981"/>
                    <a:pt x="148" y="3129"/>
                    <a:pt x="329" y="3129"/>
                  </a:cubicBezTo>
                  <a:cubicBezTo>
                    <a:pt x="492" y="3129"/>
                    <a:pt x="628" y="3010"/>
                    <a:pt x="654" y="2855"/>
                  </a:cubicBezTo>
                  <a:lnTo>
                    <a:pt x="1597" y="2855"/>
                  </a:lnTo>
                  <a:cubicBezTo>
                    <a:pt x="1623" y="3010"/>
                    <a:pt x="1759" y="3129"/>
                    <a:pt x="1921" y="3129"/>
                  </a:cubicBezTo>
                  <a:cubicBezTo>
                    <a:pt x="2103" y="3129"/>
                    <a:pt x="2251" y="2981"/>
                    <a:pt x="2251" y="2800"/>
                  </a:cubicBezTo>
                  <a:cubicBezTo>
                    <a:pt x="2251" y="2637"/>
                    <a:pt x="2132" y="2502"/>
                    <a:pt x="1976" y="2475"/>
                  </a:cubicBezTo>
                  <a:lnTo>
                    <a:pt x="1976" y="1976"/>
                  </a:lnTo>
                  <a:lnTo>
                    <a:pt x="2475" y="1976"/>
                  </a:lnTo>
                  <a:cubicBezTo>
                    <a:pt x="2502" y="2132"/>
                    <a:pt x="2637" y="2251"/>
                    <a:pt x="2800" y="2251"/>
                  </a:cubicBezTo>
                  <a:cubicBezTo>
                    <a:pt x="2981" y="2251"/>
                    <a:pt x="3129" y="2103"/>
                    <a:pt x="3129" y="1921"/>
                  </a:cubicBezTo>
                  <a:cubicBezTo>
                    <a:pt x="3129" y="1759"/>
                    <a:pt x="3010" y="1623"/>
                    <a:pt x="2855" y="1597"/>
                  </a:cubicBezTo>
                  <a:close/>
                  <a:moveTo>
                    <a:pt x="2800" y="110"/>
                  </a:moveTo>
                  <a:cubicBezTo>
                    <a:pt x="2921" y="110"/>
                    <a:pt x="3019" y="208"/>
                    <a:pt x="3019" y="329"/>
                  </a:cubicBezTo>
                  <a:cubicBezTo>
                    <a:pt x="3019" y="450"/>
                    <a:pt x="2921" y="549"/>
                    <a:pt x="2800" y="549"/>
                  </a:cubicBezTo>
                  <a:cubicBezTo>
                    <a:pt x="2679" y="549"/>
                    <a:pt x="2580" y="450"/>
                    <a:pt x="2580" y="329"/>
                  </a:cubicBezTo>
                  <a:cubicBezTo>
                    <a:pt x="2580" y="208"/>
                    <a:pt x="2679" y="110"/>
                    <a:pt x="2800" y="110"/>
                  </a:cubicBezTo>
                  <a:close/>
                  <a:moveTo>
                    <a:pt x="988" y="329"/>
                  </a:moveTo>
                  <a:cubicBezTo>
                    <a:pt x="988" y="208"/>
                    <a:pt x="1087" y="110"/>
                    <a:pt x="1208" y="110"/>
                  </a:cubicBezTo>
                  <a:cubicBezTo>
                    <a:pt x="1329" y="110"/>
                    <a:pt x="1427" y="208"/>
                    <a:pt x="1427" y="329"/>
                  </a:cubicBezTo>
                  <a:cubicBezTo>
                    <a:pt x="1427" y="450"/>
                    <a:pt x="1329" y="549"/>
                    <a:pt x="1208" y="549"/>
                  </a:cubicBezTo>
                  <a:cubicBezTo>
                    <a:pt x="1087" y="549"/>
                    <a:pt x="988" y="450"/>
                    <a:pt x="988" y="329"/>
                  </a:cubicBezTo>
                  <a:close/>
                  <a:moveTo>
                    <a:pt x="1263" y="1263"/>
                  </a:moveTo>
                  <a:lnTo>
                    <a:pt x="1597" y="1263"/>
                  </a:lnTo>
                  <a:cubicBezTo>
                    <a:pt x="1620" y="1400"/>
                    <a:pt x="1729" y="1509"/>
                    <a:pt x="1867" y="1532"/>
                  </a:cubicBezTo>
                  <a:lnTo>
                    <a:pt x="1867" y="1867"/>
                  </a:lnTo>
                  <a:lnTo>
                    <a:pt x="1532" y="1867"/>
                  </a:lnTo>
                  <a:cubicBezTo>
                    <a:pt x="1509" y="1729"/>
                    <a:pt x="1400" y="1620"/>
                    <a:pt x="1263" y="1597"/>
                  </a:cubicBezTo>
                  <a:lnTo>
                    <a:pt x="1263" y="1263"/>
                  </a:lnTo>
                  <a:close/>
                  <a:moveTo>
                    <a:pt x="1208" y="1702"/>
                  </a:moveTo>
                  <a:cubicBezTo>
                    <a:pt x="1329" y="1702"/>
                    <a:pt x="1427" y="1800"/>
                    <a:pt x="1427" y="1921"/>
                  </a:cubicBezTo>
                  <a:cubicBezTo>
                    <a:pt x="1427" y="2042"/>
                    <a:pt x="1329" y="2141"/>
                    <a:pt x="1208" y="2141"/>
                  </a:cubicBezTo>
                  <a:cubicBezTo>
                    <a:pt x="1087" y="2141"/>
                    <a:pt x="988" y="2042"/>
                    <a:pt x="988" y="1921"/>
                  </a:cubicBezTo>
                  <a:cubicBezTo>
                    <a:pt x="988" y="1800"/>
                    <a:pt x="1087" y="1702"/>
                    <a:pt x="1208" y="1702"/>
                  </a:cubicBezTo>
                  <a:close/>
                  <a:moveTo>
                    <a:pt x="110" y="1208"/>
                  </a:moveTo>
                  <a:cubicBezTo>
                    <a:pt x="110" y="1087"/>
                    <a:pt x="208" y="988"/>
                    <a:pt x="329" y="988"/>
                  </a:cubicBezTo>
                  <a:cubicBezTo>
                    <a:pt x="450" y="988"/>
                    <a:pt x="549" y="1087"/>
                    <a:pt x="549" y="1208"/>
                  </a:cubicBezTo>
                  <a:cubicBezTo>
                    <a:pt x="549" y="1329"/>
                    <a:pt x="450" y="1427"/>
                    <a:pt x="329" y="1427"/>
                  </a:cubicBezTo>
                  <a:cubicBezTo>
                    <a:pt x="208" y="1427"/>
                    <a:pt x="110" y="1329"/>
                    <a:pt x="110" y="1208"/>
                  </a:cubicBezTo>
                  <a:close/>
                  <a:moveTo>
                    <a:pt x="329" y="3019"/>
                  </a:moveTo>
                  <a:cubicBezTo>
                    <a:pt x="208" y="3019"/>
                    <a:pt x="110" y="2921"/>
                    <a:pt x="110" y="2800"/>
                  </a:cubicBezTo>
                  <a:cubicBezTo>
                    <a:pt x="110" y="2679"/>
                    <a:pt x="208" y="2580"/>
                    <a:pt x="329" y="2580"/>
                  </a:cubicBezTo>
                  <a:cubicBezTo>
                    <a:pt x="450" y="2580"/>
                    <a:pt x="549" y="2679"/>
                    <a:pt x="549" y="2800"/>
                  </a:cubicBezTo>
                  <a:cubicBezTo>
                    <a:pt x="549" y="2921"/>
                    <a:pt x="450" y="3019"/>
                    <a:pt x="329" y="3019"/>
                  </a:cubicBezTo>
                  <a:close/>
                  <a:moveTo>
                    <a:pt x="1597" y="2745"/>
                  </a:moveTo>
                  <a:lnTo>
                    <a:pt x="654" y="2745"/>
                  </a:lnTo>
                  <a:cubicBezTo>
                    <a:pt x="631" y="2607"/>
                    <a:pt x="522" y="2499"/>
                    <a:pt x="384" y="2475"/>
                  </a:cubicBezTo>
                  <a:lnTo>
                    <a:pt x="384" y="1532"/>
                  </a:lnTo>
                  <a:cubicBezTo>
                    <a:pt x="522" y="1509"/>
                    <a:pt x="631" y="1400"/>
                    <a:pt x="654" y="1263"/>
                  </a:cubicBezTo>
                  <a:lnTo>
                    <a:pt x="1153" y="1263"/>
                  </a:lnTo>
                  <a:lnTo>
                    <a:pt x="1153" y="1597"/>
                  </a:lnTo>
                  <a:cubicBezTo>
                    <a:pt x="997" y="1623"/>
                    <a:pt x="878" y="1759"/>
                    <a:pt x="878" y="1921"/>
                  </a:cubicBezTo>
                  <a:cubicBezTo>
                    <a:pt x="878" y="2103"/>
                    <a:pt x="1026" y="2251"/>
                    <a:pt x="1208" y="2251"/>
                  </a:cubicBezTo>
                  <a:cubicBezTo>
                    <a:pt x="1371" y="2251"/>
                    <a:pt x="1506" y="2132"/>
                    <a:pt x="1532" y="1976"/>
                  </a:cubicBezTo>
                  <a:lnTo>
                    <a:pt x="1867" y="1976"/>
                  </a:lnTo>
                  <a:lnTo>
                    <a:pt x="1867" y="2475"/>
                  </a:lnTo>
                  <a:lnTo>
                    <a:pt x="1867" y="2475"/>
                  </a:lnTo>
                  <a:cubicBezTo>
                    <a:pt x="1729" y="2499"/>
                    <a:pt x="1620" y="2607"/>
                    <a:pt x="1597" y="2745"/>
                  </a:cubicBezTo>
                  <a:close/>
                  <a:moveTo>
                    <a:pt x="2141" y="2800"/>
                  </a:moveTo>
                  <a:cubicBezTo>
                    <a:pt x="2141" y="2921"/>
                    <a:pt x="2043" y="3019"/>
                    <a:pt x="1921" y="3019"/>
                  </a:cubicBezTo>
                  <a:cubicBezTo>
                    <a:pt x="1800" y="3019"/>
                    <a:pt x="1702" y="2921"/>
                    <a:pt x="1702" y="2800"/>
                  </a:cubicBezTo>
                  <a:cubicBezTo>
                    <a:pt x="1702" y="2679"/>
                    <a:pt x="1800" y="2580"/>
                    <a:pt x="1921" y="2580"/>
                  </a:cubicBezTo>
                  <a:cubicBezTo>
                    <a:pt x="2043" y="2580"/>
                    <a:pt x="2141" y="2679"/>
                    <a:pt x="2141" y="2800"/>
                  </a:cubicBezTo>
                  <a:close/>
                  <a:moveTo>
                    <a:pt x="1921" y="1427"/>
                  </a:moveTo>
                  <a:cubicBezTo>
                    <a:pt x="1800" y="1427"/>
                    <a:pt x="1702" y="1329"/>
                    <a:pt x="1702" y="1208"/>
                  </a:cubicBezTo>
                  <a:cubicBezTo>
                    <a:pt x="1702" y="1087"/>
                    <a:pt x="1800" y="988"/>
                    <a:pt x="1921" y="988"/>
                  </a:cubicBezTo>
                  <a:cubicBezTo>
                    <a:pt x="2043" y="988"/>
                    <a:pt x="2141" y="1087"/>
                    <a:pt x="2141" y="1208"/>
                  </a:cubicBezTo>
                  <a:cubicBezTo>
                    <a:pt x="2141" y="1329"/>
                    <a:pt x="2043" y="1427"/>
                    <a:pt x="1921" y="1427"/>
                  </a:cubicBezTo>
                  <a:close/>
                  <a:moveTo>
                    <a:pt x="2475" y="1867"/>
                  </a:moveTo>
                  <a:lnTo>
                    <a:pt x="1976" y="1867"/>
                  </a:lnTo>
                  <a:lnTo>
                    <a:pt x="1976" y="1532"/>
                  </a:lnTo>
                  <a:cubicBezTo>
                    <a:pt x="2132" y="1506"/>
                    <a:pt x="2251" y="1371"/>
                    <a:pt x="2251" y="1208"/>
                  </a:cubicBezTo>
                  <a:cubicBezTo>
                    <a:pt x="2251" y="1026"/>
                    <a:pt x="2103" y="878"/>
                    <a:pt x="1921" y="878"/>
                  </a:cubicBezTo>
                  <a:cubicBezTo>
                    <a:pt x="1759" y="878"/>
                    <a:pt x="1623" y="997"/>
                    <a:pt x="1597" y="1153"/>
                  </a:cubicBezTo>
                  <a:lnTo>
                    <a:pt x="1263" y="1153"/>
                  </a:lnTo>
                  <a:lnTo>
                    <a:pt x="1263" y="654"/>
                  </a:lnTo>
                  <a:cubicBezTo>
                    <a:pt x="1400" y="631"/>
                    <a:pt x="1509" y="522"/>
                    <a:pt x="1532" y="384"/>
                  </a:cubicBezTo>
                  <a:lnTo>
                    <a:pt x="2475" y="384"/>
                  </a:lnTo>
                  <a:cubicBezTo>
                    <a:pt x="2499" y="522"/>
                    <a:pt x="2607" y="631"/>
                    <a:pt x="2745" y="654"/>
                  </a:cubicBezTo>
                  <a:lnTo>
                    <a:pt x="2745" y="1597"/>
                  </a:lnTo>
                  <a:cubicBezTo>
                    <a:pt x="2607" y="1620"/>
                    <a:pt x="2499" y="1729"/>
                    <a:pt x="2475" y="1867"/>
                  </a:cubicBezTo>
                  <a:close/>
                  <a:moveTo>
                    <a:pt x="2800" y="2141"/>
                  </a:moveTo>
                  <a:cubicBezTo>
                    <a:pt x="2679" y="2141"/>
                    <a:pt x="2580" y="2042"/>
                    <a:pt x="2580" y="1921"/>
                  </a:cubicBezTo>
                  <a:cubicBezTo>
                    <a:pt x="2580" y="1800"/>
                    <a:pt x="2679" y="1702"/>
                    <a:pt x="2800" y="1702"/>
                  </a:cubicBezTo>
                  <a:cubicBezTo>
                    <a:pt x="2921" y="1702"/>
                    <a:pt x="3019" y="1800"/>
                    <a:pt x="3019" y="1921"/>
                  </a:cubicBezTo>
                  <a:cubicBezTo>
                    <a:pt x="3019" y="2042"/>
                    <a:pt x="2921" y="2141"/>
                    <a:pt x="2800" y="21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kern="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260475" y="1039495"/>
            <a:ext cx="21634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 w="0">
                  <a:noFill/>
                </a:ln>
                <a:solidFill>
                  <a:srgbClr val="1857F6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400" i="0" u="none" strike="noStrike" kern="0" cap="none" spc="0" normalizeH="0" baseline="0" noProof="0" dirty="0">
              <a:ln w="0">
                <a:noFill/>
              </a:ln>
              <a:solidFill>
                <a:srgbClr val="1857F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60475" y="1414145"/>
            <a:ext cx="14622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900" ker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The Future work plans</a:t>
            </a: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20955"/>
            <a:ext cx="12197080" cy="6899910"/>
          </a:xfrm>
          <a:prstGeom prst="rect">
            <a:avLst/>
          </a:prstGeom>
          <a:solidFill>
            <a:srgbClr val="DBE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32155" y="459105"/>
            <a:ext cx="10563225" cy="5981700"/>
          </a:xfrm>
          <a:prstGeom prst="roundRect">
            <a:avLst>
              <a:gd name="adj" fmla="val 5488"/>
            </a:avLst>
          </a:prstGeom>
          <a:gradFill>
            <a:gsLst>
              <a:gs pos="25000">
                <a:schemeClr val="bg1">
                  <a:alpha val="100000"/>
                </a:schemeClr>
              </a:gs>
              <a:gs pos="99000">
                <a:srgbClr val="CFD8E9">
                  <a:alpha val="68000"/>
                </a:srgbClr>
              </a:gs>
            </a:gsLst>
            <a:lin ang="1560000" scaled="0"/>
          </a:gradFill>
          <a:ln>
            <a:noFill/>
          </a:ln>
          <a:effectLst>
            <a:outerShdw blurRad="571500" dist="266700" dir="3180000" algn="tl" rotWithShape="0">
              <a:schemeClr val="tx2">
                <a:lumMod val="75000"/>
                <a:lumOff val="25000"/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751840" y="487680"/>
            <a:ext cx="10563225" cy="5953125"/>
          </a:xfrm>
          <a:prstGeom prst="roundRect">
            <a:avLst>
              <a:gd name="adj" fmla="val 5063"/>
            </a:avLst>
          </a:prstGeom>
          <a:gradFill>
            <a:gsLst>
              <a:gs pos="25000">
                <a:srgbClr val="F0F4FD"/>
              </a:gs>
              <a:gs pos="99000">
                <a:srgbClr val="CFD8E9">
                  <a:alpha val="78000"/>
                </a:srgbClr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3" descr="椭圆 1"/>
          <p:cNvPicPr>
            <a:picLocks noChangeAspect="1"/>
          </p:cNvPicPr>
          <p:nvPr/>
        </p:nvPicPr>
        <p:blipFill>
          <a:blip r:embed="rId3"/>
          <a:srcRect l="13828" t="28344" r="73984" b="58494"/>
          <a:stretch>
            <a:fillRect/>
          </a:stretch>
        </p:blipFill>
        <p:spPr>
          <a:xfrm rot="16200000">
            <a:off x="27940" y="1080135"/>
            <a:ext cx="1140460" cy="711835"/>
          </a:xfrm>
          <a:prstGeom prst="rect">
            <a:avLst/>
          </a:prstGeom>
        </p:spPr>
      </p:pic>
      <p:pic>
        <p:nvPicPr>
          <p:cNvPr id="15" name="图片 14" descr="椭圆 1 拷贝"/>
          <p:cNvPicPr>
            <a:picLocks noChangeAspect="1"/>
          </p:cNvPicPr>
          <p:nvPr/>
        </p:nvPicPr>
        <p:blipFill>
          <a:blip r:embed="rId4"/>
          <a:srcRect l="13057" t="37477" r="70461" b="42655"/>
          <a:stretch>
            <a:fillRect/>
          </a:stretch>
        </p:blipFill>
        <p:spPr>
          <a:xfrm rot="16200000">
            <a:off x="495935" y="817245"/>
            <a:ext cx="1456055" cy="98806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260475" y="1039495"/>
            <a:ext cx="21634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 w="0">
                  <a:noFill/>
                </a:ln>
                <a:solidFill>
                  <a:srgbClr val="1857F6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400" i="0" u="none" strike="noStrike" kern="0" cap="none" spc="0" normalizeH="0" baseline="0" noProof="0" dirty="0">
              <a:ln w="0">
                <a:noFill/>
              </a:ln>
              <a:solidFill>
                <a:srgbClr val="1857F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60475" y="1414145"/>
            <a:ext cx="14622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900" ker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The Future work plans</a:t>
            </a:r>
          </a:p>
        </p:txBody>
      </p:sp>
      <p:cxnSp>
        <p:nvCxnSpPr>
          <p:cNvPr id="63" name="直接箭头连接符 62"/>
          <p:cNvCxnSpPr/>
          <p:nvPr/>
        </p:nvCxnSpPr>
        <p:spPr>
          <a:xfrm>
            <a:off x="3910299" y="2250090"/>
            <a:ext cx="1079500" cy="0"/>
          </a:xfrm>
          <a:prstGeom prst="straightConnector1">
            <a:avLst/>
          </a:prstGeom>
          <a:ln w="25400" cap="rnd">
            <a:solidFill>
              <a:srgbClr val="5986F7">
                <a:alpha val="40000"/>
              </a:srgbClr>
            </a:solidFill>
            <a:prstDash val="sysDash"/>
            <a:round/>
            <a:headEnd type="non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文本框 64"/>
          <p:cNvSpPr txBox="1"/>
          <p:nvPr/>
        </p:nvSpPr>
        <p:spPr>
          <a:xfrm>
            <a:off x="2432120" y="2043589"/>
            <a:ext cx="1270000" cy="408623"/>
          </a:xfrm>
          <a:prstGeom prst="roundRect">
            <a:avLst/>
          </a:prstGeom>
          <a:solidFill>
            <a:srgbClr val="385AE6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spAutoFit/>
          </a:bodyPr>
          <a:lstStyle>
            <a:defPPr>
              <a:defRPr lang="zh-CN"/>
            </a:defPPr>
            <a:lvl1pPr algn="ctr" defTabSz="914400"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dirty="0">
                <a:solidFill>
                  <a:srgbClr val="FFFFFF"/>
                </a:solidFill>
                <a:cs typeface="+mn-ea"/>
                <a:sym typeface="+mn-lt"/>
              </a:rPr>
              <a:t> </a:t>
            </a:r>
          </a:p>
        </p:txBody>
      </p:sp>
      <p:cxnSp>
        <p:nvCxnSpPr>
          <p:cNvPr id="66" name="直接箭头连接符 65"/>
          <p:cNvCxnSpPr/>
          <p:nvPr/>
        </p:nvCxnSpPr>
        <p:spPr>
          <a:xfrm>
            <a:off x="6815427" y="2229135"/>
            <a:ext cx="1079500" cy="0"/>
          </a:xfrm>
          <a:prstGeom prst="straightConnector1">
            <a:avLst/>
          </a:prstGeom>
          <a:ln w="25400" cap="rnd">
            <a:solidFill>
              <a:srgbClr val="5986F7">
                <a:alpha val="40000"/>
              </a:srgbClr>
            </a:solidFill>
            <a:prstDash val="sysDash"/>
            <a:round/>
            <a:headEnd type="non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/>
          <p:cNvCxnSpPr/>
          <p:nvPr/>
        </p:nvCxnSpPr>
        <p:spPr>
          <a:xfrm flipH="1">
            <a:off x="6815427" y="4513291"/>
            <a:ext cx="1079500" cy="0"/>
          </a:xfrm>
          <a:prstGeom prst="straightConnector1">
            <a:avLst/>
          </a:prstGeom>
          <a:ln w="25400" cap="rnd">
            <a:solidFill>
              <a:srgbClr val="5986F7">
                <a:alpha val="40000"/>
              </a:srgbClr>
            </a:solidFill>
            <a:prstDash val="sysDash"/>
            <a:round/>
            <a:headEnd type="non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箭头连接符 73"/>
          <p:cNvCxnSpPr/>
          <p:nvPr/>
        </p:nvCxnSpPr>
        <p:spPr>
          <a:xfrm>
            <a:off x="9863746" y="3375712"/>
            <a:ext cx="0" cy="800020"/>
          </a:xfrm>
          <a:prstGeom prst="straightConnector1">
            <a:avLst/>
          </a:prstGeom>
          <a:ln w="25400" cap="rnd">
            <a:solidFill>
              <a:srgbClr val="5986F7">
                <a:alpha val="40000"/>
              </a:srgbClr>
            </a:solidFill>
            <a:prstDash val="sysDash"/>
            <a:round/>
            <a:headEnd type="non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箭头连接符 74"/>
          <p:cNvCxnSpPr/>
          <p:nvPr/>
        </p:nvCxnSpPr>
        <p:spPr>
          <a:xfrm flipH="1">
            <a:off x="3910299" y="4513291"/>
            <a:ext cx="1079500" cy="0"/>
          </a:xfrm>
          <a:prstGeom prst="straightConnector1">
            <a:avLst/>
          </a:prstGeom>
          <a:ln w="25400" cap="rnd">
            <a:solidFill>
              <a:srgbClr val="5986F7">
                <a:alpha val="40000"/>
              </a:srgbClr>
            </a:solidFill>
            <a:prstDash val="sysDash"/>
            <a:round/>
            <a:headEnd type="non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箭头连接符 79"/>
          <p:cNvCxnSpPr/>
          <p:nvPr/>
        </p:nvCxnSpPr>
        <p:spPr>
          <a:xfrm flipV="1">
            <a:off x="2046896" y="3375712"/>
            <a:ext cx="0" cy="800020"/>
          </a:xfrm>
          <a:prstGeom prst="straightConnector1">
            <a:avLst/>
          </a:prstGeom>
          <a:ln w="25400" cap="rnd">
            <a:solidFill>
              <a:srgbClr val="5986F7">
                <a:alpha val="40000"/>
              </a:srgbClr>
            </a:solidFill>
            <a:prstDash val="sysDash"/>
            <a:round/>
            <a:headEnd type="non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文本框 81"/>
          <p:cNvSpPr txBox="1"/>
          <p:nvPr/>
        </p:nvSpPr>
        <p:spPr>
          <a:xfrm>
            <a:off x="2265428" y="2102939"/>
            <a:ext cx="1569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3" name="Synergistically utilize technically sound portals with frictionless chains. Dramatically customize…"/>
          <p:cNvSpPr txBox="1"/>
          <p:nvPr/>
        </p:nvSpPr>
        <p:spPr>
          <a:xfrm>
            <a:off x="2192984" y="2619422"/>
            <a:ext cx="1748272" cy="79541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1218565">
              <a:lnSpc>
                <a:spcPct val="150000"/>
              </a:lnSpc>
            </a:pPr>
            <a:r>
              <a:rPr lang="en-US" altLang="zh-CN" sz="1200" dirty="0">
                <a:solidFill>
                  <a:schemeClr val="tx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5" name="Synergistically utilize technically sound portals with frictionless chains. Dramatically customize…"/>
          <p:cNvSpPr txBox="1"/>
          <p:nvPr/>
        </p:nvSpPr>
        <p:spPr>
          <a:xfrm>
            <a:off x="5044699" y="2667145"/>
            <a:ext cx="1748272" cy="79541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1218565">
              <a:lnSpc>
                <a:spcPct val="150000"/>
              </a:lnSpc>
            </a:pPr>
            <a:r>
              <a:rPr lang="en-US" altLang="zh-CN" sz="1200" dirty="0">
                <a:solidFill>
                  <a:schemeClr val="tx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7" name="Synergistically utilize technically sound portals with frictionless chains. Dramatically customize…"/>
          <p:cNvSpPr txBox="1"/>
          <p:nvPr/>
        </p:nvSpPr>
        <p:spPr>
          <a:xfrm>
            <a:off x="7961889" y="2650200"/>
            <a:ext cx="1748272" cy="79541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1218565">
              <a:lnSpc>
                <a:spcPct val="150000"/>
              </a:lnSpc>
            </a:pPr>
            <a:r>
              <a:rPr lang="en-US" altLang="zh-CN" sz="1200" dirty="0">
                <a:solidFill>
                  <a:schemeClr val="tx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8128268" y="4311550"/>
            <a:ext cx="1415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9" name="Synergistically utilize technically sound portals with frictionless chains. Dramatically customize…"/>
          <p:cNvSpPr txBox="1"/>
          <p:nvPr/>
        </p:nvSpPr>
        <p:spPr>
          <a:xfrm>
            <a:off x="7961889" y="4867056"/>
            <a:ext cx="1748272" cy="79541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1218565">
              <a:lnSpc>
                <a:spcPct val="150000"/>
              </a:lnSpc>
            </a:pPr>
            <a:r>
              <a:rPr lang="en-US" altLang="zh-CN" sz="1200" dirty="0">
                <a:solidFill>
                  <a:schemeClr val="tx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1" name="Synergistically utilize technically sound portals with frictionless chains. Dramatically customize…"/>
          <p:cNvSpPr txBox="1"/>
          <p:nvPr/>
        </p:nvSpPr>
        <p:spPr>
          <a:xfrm>
            <a:off x="5044699" y="4884131"/>
            <a:ext cx="1748272" cy="79541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1218565">
              <a:lnSpc>
                <a:spcPct val="150000"/>
              </a:lnSpc>
            </a:pPr>
            <a:r>
              <a:rPr lang="en-US" altLang="zh-CN" sz="1200" dirty="0">
                <a:solidFill>
                  <a:schemeClr val="tx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2432120" y="4330700"/>
            <a:ext cx="1270000" cy="408940"/>
          </a:xfrm>
          <a:prstGeom prst="roundRect">
            <a:avLst/>
          </a:prstGeom>
          <a:solidFill>
            <a:srgbClr val="0CCDBD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spAutoFit/>
          </a:bodyPr>
          <a:lstStyle>
            <a:defPPr>
              <a:defRPr lang="zh-CN"/>
            </a:defPPr>
            <a:lvl1pPr algn="ctr" defTabSz="914400"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dirty="0">
                <a:solidFill>
                  <a:srgbClr val="FFFFFF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2263109" y="4390209"/>
            <a:ext cx="1574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3" name="Synergistically utilize technically sound portals with frictionless chains. Dramatically customize…"/>
          <p:cNvSpPr txBox="1"/>
          <p:nvPr/>
        </p:nvSpPr>
        <p:spPr>
          <a:xfrm>
            <a:off x="2192984" y="4906347"/>
            <a:ext cx="1748272" cy="795411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ctr" defTabSz="1218565">
              <a:lnSpc>
                <a:spcPct val="150000"/>
              </a:lnSpc>
            </a:pPr>
            <a:r>
              <a:rPr lang="en-US" altLang="zh-CN" sz="1200" dirty="0">
                <a:solidFill>
                  <a:schemeClr val="tx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201025" y="4308375"/>
            <a:ext cx="1270000" cy="408623"/>
          </a:xfrm>
          <a:prstGeom prst="roundRect">
            <a:avLst/>
          </a:prstGeom>
          <a:solidFill>
            <a:srgbClr val="0CCDBD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spAutoFit/>
          </a:bodyPr>
          <a:lstStyle>
            <a:defPPr>
              <a:defRPr lang="zh-CN"/>
            </a:defPPr>
            <a:lvl1pPr algn="ctr" defTabSz="914400"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dirty="0">
                <a:solidFill>
                  <a:srgbClr val="FFFFFF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163953" y="4387034"/>
            <a:ext cx="1287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283835" y="2043589"/>
            <a:ext cx="1270000" cy="408623"/>
          </a:xfrm>
          <a:prstGeom prst="roundRect">
            <a:avLst/>
          </a:prstGeom>
          <a:solidFill>
            <a:srgbClr val="0CCDBD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spAutoFit/>
          </a:bodyPr>
          <a:lstStyle>
            <a:defPPr>
              <a:defRPr lang="zh-CN"/>
            </a:defPPr>
            <a:lvl1pPr algn="ctr" defTabSz="914400"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dirty="0">
                <a:solidFill>
                  <a:srgbClr val="FFFFFF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216666" y="2102939"/>
            <a:ext cx="1345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283835" y="4311558"/>
            <a:ext cx="1270000" cy="408623"/>
          </a:xfrm>
          <a:prstGeom prst="roundRect">
            <a:avLst/>
          </a:prstGeom>
          <a:solidFill>
            <a:srgbClr val="385AE6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spAutoFit/>
          </a:bodyPr>
          <a:lstStyle>
            <a:defPPr>
              <a:defRPr lang="zh-CN"/>
            </a:defPPr>
            <a:lvl1pPr algn="ctr" defTabSz="914400"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dirty="0">
                <a:solidFill>
                  <a:srgbClr val="FFFFFF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206754" y="4359094"/>
            <a:ext cx="1364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201025" y="2011839"/>
            <a:ext cx="1270000" cy="408623"/>
          </a:xfrm>
          <a:prstGeom prst="roundRect">
            <a:avLst/>
          </a:prstGeom>
          <a:solidFill>
            <a:srgbClr val="385AE6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spAutoFit/>
          </a:bodyPr>
          <a:lstStyle>
            <a:defPPr>
              <a:defRPr lang="zh-CN"/>
            </a:defPPr>
            <a:lvl1pPr algn="ctr" defTabSz="914400"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dirty="0">
                <a:solidFill>
                  <a:srgbClr val="FFFFFF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143765" y="2071189"/>
            <a:ext cx="1326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 animBg="1"/>
      <p:bldP spid="85" grpId="0" animBg="1"/>
      <p:bldP spid="87" grpId="0" animBg="1"/>
      <p:bldP spid="88" grpId="0"/>
      <p:bldP spid="89" grpId="0" animBg="1"/>
      <p:bldP spid="91" grpId="0" animBg="1"/>
      <p:bldP spid="93" grpId="0" animBg="1"/>
      <p:bldP spid="8" grpId="0"/>
      <p:bldP spid="11" grpId="0"/>
      <p:bldP spid="13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5" y="-25400"/>
            <a:ext cx="12197080" cy="6899910"/>
          </a:xfrm>
          <a:prstGeom prst="rect">
            <a:avLst/>
          </a:prstGeom>
          <a:solidFill>
            <a:srgbClr val="DBE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32155" y="459105"/>
            <a:ext cx="10563225" cy="5981700"/>
          </a:xfrm>
          <a:prstGeom prst="roundRect">
            <a:avLst>
              <a:gd name="adj" fmla="val 5488"/>
            </a:avLst>
          </a:prstGeom>
          <a:gradFill>
            <a:gsLst>
              <a:gs pos="25000">
                <a:schemeClr val="bg1">
                  <a:alpha val="100000"/>
                </a:schemeClr>
              </a:gs>
              <a:gs pos="99000">
                <a:srgbClr val="CFD8E9">
                  <a:alpha val="68000"/>
                </a:srgbClr>
              </a:gs>
            </a:gsLst>
            <a:lin ang="1560000" scaled="0"/>
          </a:gradFill>
          <a:ln>
            <a:noFill/>
          </a:ln>
          <a:effectLst>
            <a:outerShdw blurRad="571500" dist="266700" dir="3180000" algn="tl" rotWithShape="0">
              <a:schemeClr val="tx2">
                <a:lumMod val="75000"/>
                <a:lumOff val="25000"/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751840" y="487680"/>
            <a:ext cx="10563225" cy="5953125"/>
          </a:xfrm>
          <a:prstGeom prst="roundRect">
            <a:avLst>
              <a:gd name="adj" fmla="val 5063"/>
            </a:avLst>
          </a:prstGeom>
          <a:gradFill>
            <a:gsLst>
              <a:gs pos="25000">
                <a:srgbClr val="F0F4FD"/>
              </a:gs>
              <a:gs pos="99000">
                <a:srgbClr val="CFD8E9">
                  <a:alpha val="78000"/>
                </a:srgbClr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3" descr="椭圆 1"/>
          <p:cNvPicPr>
            <a:picLocks noChangeAspect="1"/>
          </p:cNvPicPr>
          <p:nvPr/>
        </p:nvPicPr>
        <p:blipFill>
          <a:blip r:embed="rId5"/>
          <a:srcRect l="13828" t="28344" r="73984" b="58494"/>
          <a:stretch>
            <a:fillRect/>
          </a:stretch>
        </p:blipFill>
        <p:spPr>
          <a:xfrm rot="16200000">
            <a:off x="27940" y="1080135"/>
            <a:ext cx="1140460" cy="711835"/>
          </a:xfrm>
          <a:prstGeom prst="rect">
            <a:avLst/>
          </a:prstGeom>
        </p:spPr>
      </p:pic>
      <p:pic>
        <p:nvPicPr>
          <p:cNvPr id="15" name="图片 14" descr="椭圆 1 拷贝"/>
          <p:cNvPicPr>
            <a:picLocks noChangeAspect="1"/>
          </p:cNvPicPr>
          <p:nvPr/>
        </p:nvPicPr>
        <p:blipFill>
          <a:blip r:embed="rId6"/>
          <a:srcRect l="13057" t="37477" r="70461" b="42655"/>
          <a:stretch>
            <a:fillRect/>
          </a:stretch>
        </p:blipFill>
        <p:spPr>
          <a:xfrm rot="16200000">
            <a:off x="495935" y="817245"/>
            <a:ext cx="1456055" cy="98806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260475" y="1039495"/>
            <a:ext cx="21634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 w="0">
                  <a:noFill/>
                </a:ln>
                <a:solidFill>
                  <a:srgbClr val="1857F6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400" i="0" u="none" strike="noStrike" kern="0" cap="none" spc="0" normalizeH="0" baseline="0" noProof="0" dirty="0">
              <a:ln w="0">
                <a:noFill/>
              </a:ln>
              <a:solidFill>
                <a:srgbClr val="1857F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60475" y="1414145"/>
            <a:ext cx="14622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900" ker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The Future work plans</a:t>
            </a:r>
          </a:p>
        </p:txBody>
      </p:sp>
      <p:cxnSp>
        <p:nvCxnSpPr>
          <p:cNvPr id="23" name="直接连接符 22"/>
          <p:cNvCxnSpPr/>
          <p:nvPr/>
        </p:nvCxnSpPr>
        <p:spPr>
          <a:xfrm flipH="1">
            <a:off x="1562100" y="2423160"/>
            <a:ext cx="12065" cy="4032000"/>
          </a:xfrm>
          <a:prstGeom prst="line">
            <a:avLst/>
          </a:prstGeom>
          <a:ln w="19050">
            <a:solidFill>
              <a:srgbClr val="5986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 23"/>
          <p:cNvSpPr/>
          <p:nvPr/>
        </p:nvSpPr>
        <p:spPr>
          <a:xfrm flipV="1">
            <a:off x="1480185" y="2336165"/>
            <a:ext cx="187960" cy="198120"/>
          </a:xfrm>
          <a:prstGeom prst="ellipse">
            <a:avLst/>
          </a:prstGeom>
          <a:solidFill>
            <a:srgbClr val="ADC5FB"/>
          </a:solidFill>
          <a:ln w="41275">
            <a:solidFill>
              <a:srgbClr val="385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H="1">
            <a:off x="1716405" y="2423160"/>
            <a:ext cx="697865" cy="1905"/>
          </a:xfrm>
          <a:prstGeom prst="line">
            <a:avLst/>
          </a:prstGeom>
          <a:ln w="19050">
            <a:solidFill>
              <a:srgbClr val="5986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椭圆 25"/>
          <p:cNvSpPr/>
          <p:nvPr/>
        </p:nvSpPr>
        <p:spPr>
          <a:xfrm flipV="1">
            <a:off x="1480185" y="4340860"/>
            <a:ext cx="187960" cy="198120"/>
          </a:xfrm>
          <a:prstGeom prst="ellipse">
            <a:avLst/>
          </a:prstGeom>
          <a:solidFill>
            <a:srgbClr val="ADC5FB"/>
          </a:solidFill>
          <a:ln w="41275">
            <a:solidFill>
              <a:srgbClr val="385A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副标题 26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581275" y="2621280"/>
            <a:ext cx="3841750" cy="108585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200" dirty="0">
                <a:ea typeface="+mn-ea"/>
                <a:cs typeface="+mn-ea"/>
                <a:sym typeface="+mn-lt"/>
              </a:rPr>
              <a:t>Click here to add content, content to match the title. </a:t>
            </a:r>
            <a:r>
              <a:rPr lang="zh-CN" altLang="en-US" sz="1200" dirty="0">
                <a:ea typeface="+mn-ea"/>
                <a:cs typeface="+mn-ea"/>
                <a:sym typeface="+mn-lt"/>
              </a:rPr>
              <a:t>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581275" y="2200275"/>
            <a:ext cx="3362325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tx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9" name="副标题 12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2581275" y="4575810"/>
            <a:ext cx="3841750" cy="117348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altLang="zh-CN" sz="1200" dirty="0">
                <a:cs typeface="+mn-ea"/>
                <a:sym typeface="+mn-lt"/>
              </a:rPr>
              <a:t>Click here to add content, content to match the title. </a:t>
            </a:r>
            <a:r>
              <a:rPr lang="zh-CN" altLang="en-US" sz="1200" dirty="0">
                <a:cs typeface="+mn-ea"/>
                <a:sym typeface="+mn-lt"/>
              </a:rPr>
              <a:t>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2581275" y="4154805"/>
            <a:ext cx="3362325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chemeClr val="tx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1" name="对角圆角矩形 30"/>
          <p:cNvSpPr/>
          <p:nvPr/>
        </p:nvSpPr>
        <p:spPr>
          <a:xfrm>
            <a:off x="6649085" y="2070735"/>
            <a:ext cx="4380230" cy="3572510"/>
          </a:xfrm>
          <a:prstGeom prst="round2DiagRect">
            <a:avLst>
              <a:gd name="adj1" fmla="val 29790"/>
              <a:gd name="adj2" fmla="val 0"/>
            </a:avLst>
          </a:prstGeom>
          <a:blipFill rotWithShape="1"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32" name="直接连接符 31"/>
          <p:cNvCxnSpPr/>
          <p:nvPr/>
        </p:nvCxnSpPr>
        <p:spPr>
          <a:xfrm flipH="1">
            <a:off x="1716405" y="4457065"/>
            <a:ext cx="697865" cy="1905"/>
          </a:xfrm>
          <a:prstGeom prst="line">
            <a:avLst/>
          </a:prstGeom>
          <a:ln w="19050">
            <a:solidFill>
              <a:srgbClr val="5986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5" y="-25400"/>
            <a:ext cx="12197080" cy="6899910"/>
          </a:xfrm>
          <a:prstGeom prst="rect">
            <a:avLst/>
          </a:prstGeom>
          <a:solidFill>
            <a:srgbClr val="DBE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936625" y="2257425"/>
            <a:ext cx="10537825" cy="3265170"/>
            <a:chOff x="1100" y="3009"/>
            <a:chExt cx="17000" cy="5268"/>
          </a:xfrm>
        </p:grpSpPr>
        <p:pic>
          <p:nvPicPr>
            <p:cNvPr id="17" name="图片 16" descr="组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0" y="3009"/>
              <a:ext cx="4958" cy="5268"/>
            </a:xfrm>
            <a:prstGeom prst="rect">
              <a:avLst/>
            </a:prstGeom>
          </p:spPr>
        </p:pic>
        <p:pic>
          <p:nvPicPr>
            <p:cNvPr id="18" name="图片 17" descr="组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4" y="3009"/>
              <a:ext cx="4958" cy="5268"/>
            </a:xfrm>
            <a:prstGeom prst="rect">
              <a:avLst/>
            </a:prstGeom>
          </p:spPr>
        </p:pic>
        <p:pic>
          <p:nvPicPr>
            <p:cNvPr id="19" name="图片 18" descr="组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28" y="3009"/>
              <a:ext cx="4958" cy="5268"/>
            </a:xfrm>
            <a:prstGeom prst="rect">
              <a:avLst/>
            </a:prstGeom>
          </p:spPr>
        </p:pic>
        <p:pic>
          <p:nvPicPr>
            <p:cNvPr id="20" name="图片 19" descr="组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142" y="3009"/>
              <a:ext cx="4958" cy="5268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4059835" y="855219"/>
            <a:ext cx="3971455" cy="63222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pt-BR" altLang="zh-CN" sz="4000" dirty="0">
                <a:solidFill>
                  <a:schemeClr val="tx1"/>
                </a:solidFill>
                <a:cs typeface="+mn-ea"/>
                <a:sym typeface="+mn-lt"/>
              </a:rPr>
              <a:t>C O N T E N T S</a:t>
            </a:r>
          </a:p>
        </p:txBody>
      </p:sp>
      <p:sp>
        <p:nvSpPr>
          <p:cNvPr id="53" name="矩形 52"/>
          <p:cNvSpPr/>
          <p:nvPr/>
        </p:nvSpPr>
        <p:spPr>
          <a:xfrm>
            <a:off x="1186255" y="3660775"/>
            <a:ext cx="22618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i="0" u="none" strike="noStrike" kern="0" cap="none" spc="0" normalizeH="0" baseline="0" noProof="0" dirty="0">
                <a:ln w="0"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i="0" u="none" strike="noStrike" kern="0" cap="none" spc="0" normalizeH="0" baseline="0" noProof="0" dirty="0">
              <a:ln w="0"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i="0" u="none" strike="noStrike" kern="0" cap="none" spc="0" normalizeH="0" baseline="0" noProof="0" dirty="0">
              <a:ln w="0"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i="0" u="none" strike="noStrike" kern="0" cap="none" spc="0" normalizeH="0" baseline="0" noProof="0" dirty="0">
                <a:ln w="0"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200" i="0" u="none" strike="noStrike" kern="0" cap="none" spc="0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Review of the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i="0" u="none" strike="noStrike" kern="0" cap="none" spc="0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content of the work</a:t>
            </a:r>
          </a:p>
        </p:txBody>
      </p:sp>
      <p:sp>
        <p:nvSpPr>
          <p:cNvPr id="25" name="object 33"/>
          <p:cNvSpPr txBox="1"/>
          <p:nvPr/>
        </p:nvSpPr>
        <p:spPr>
          <a:xfrm>
            <a:off x="2162810" y="2959100"/>
            <a:ext cx="654050" cy="3854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30"/>
              </a:spcBef>
            </a:pPr>
            <a:r>
              <a:rPr lang="en-US" sz="24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26" name="object 33"/>
          <p:cNvSpPr txBox="1"/>
          <p:nvPr/>
        </p:nvSpPr>
        <p:spPr>
          <a:xfrm>
            <a:off x="4645660" y="2959100"/>
            <a:ext cx="654050" cy="3854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30"/>
              </a:spcBef>
            </a:pPr>
            <a:r>
              <a:rPr lang="en-US" sz="24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27" name="object 33"/>
          <p:cNvSpPr txBox="1"/>
          <p:nvPr/>
        </p:nvSpPr>
        <p:spPr>
          <a:xfrm>
            <a:off x="7128510" y="2959100"/>
            <a:ext cx="654050" cy="3854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30"/>
              </a:spcBef>
            </a:pPr>
            <a:r>
              <a:rPr lang="en-US" sz="24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28" name="object 33"/>
          <p:cNvSpPr txBox="1"/>
          <p:nvPr/>
        </p:nvSpPr>
        <p:spPr>
          <a:xfrm>
            <a:off x="9611360" y="2959100"/>
            <a:ext cx="654050" cy="3854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30"/>
              </a:spcBef>
            </a:pPr>
            <a:r>
              <a:rPr lang="en-US" sz="2400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29" name="矩形 28"/>
          <p:cNvSpPr/>
          <p:nvPr/>
        </p:nvSpPr>
        <p:spPr>
          <a:xfrm>
            <a:off x="2155190" y="4091305"/>
            <a:ext cx="324000" cy="36000"/>
          </a:xfrm>
          <a:prstGeom prst="rect">
            <a:avLst/>
          </a:prstGeom>
          <a:solidFill>
            <a:srgbClr val="165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675455" y="3660775"/>
            <a:ext cx="22618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i="0" u="none" strike="noStrike" kern="0" cap="none" spc="0" normalizeH="0" baseline="0" noProof="0" dirty="0">
                <a:ln w="0"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i="0" u="none" strike="noStrike" kern="0" cap="none" spc="0" normalizeH="0" baseline="0" noProof="0" dirty="0">
              <a:ln w="0"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i="0" u="none" strike="noStrike" kern="0" cap="none" spc="0" normalizeH="0" baseline="0" noProof="0" dirty="0">
              <a:ln w="0"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i="0" u="none" strike="noStrike" kern="0" cap="none" spc="0" normalizeH="0" baseline="0" noProof="0" dirty="0">
                <a:ln w="0"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1200" i="0" u="none" strike="noStrike" kern="0" cap="none" spc="0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Presentation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i="0" u="none" strike="noStrike" kern="0" cap="none" spc="0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of work results</a:t>
            </a:r>
          </a:p>
        </p:txBody>
      </p:sp>
      <p:sp>
        <p:nvSpPr>
          <p:cNvPr id="31" name="矩形 30"/>
          <p:cNvSpPr/>
          <p:nvPr/>
        </p:nvSpPr>
        <p:spPr>
          <a:xfrm>
            <a:off x="4644390" y="4091305"/>
            <a:ext cx="324000" cy="36000"/>
          </a:xfrm>
          <a:prstGeom prst="rect">
            <a:avLst/>
          </a:prstGeom>
          <a:solidFill>
            <a:srgbClr val="165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164655" y="3660775"/>
            <a:ext cx="22618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i="0" u="none" strike="noStrike" kern="0" cap="none" spc="0" normalizeH="0" baseline="0" noProof="0" dirty="0">
                <a:ln w="0"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i="0" u="none" strike="noStrike" kern="0" cap="none" spc="0" normalizeH="0" baseline="0" noProof="0" dirty="0">
              <a:ln w="0"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i="0" u="none" strike="noStrike" kern="0" cap="none" spc="0" normalizeH="0" baseline="0" noProof="0" dirty="0">
              <a:ln w="0"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200" i="0" u="none" strike="noStrike" kern="0" cap="none" spc="0" normalizeH="0" baseline="0" dirty="0">
                <a:solidFill>
                  <a:schemeClr val="bg2">
                    <a:lumMod val="6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The main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200" i="0" u="none" strike="noStrike" kern="0" cap="none" spc="0" normalizeH="0" baseline="0" dirty="0">
                <a:solidFill>
                  <a:schemeClr val="bg2">
                    <a:lumMod val="6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problem exists</a:t>
            </a:r>
          </a:p>
        </p:txBody>
      </p:sp>
      <p:sp>
        <p:nvSpPr>
          <p:cNvPr id="35" name="矩形 34"/>
          <p:cNvSpPr/>
          <p:nvPr/>
        </p:nvSpPr>
        <p:spPr>
          <a:xfrm>
            <a:off x="7133590" y="4091305"/>
            <a:ext cx="324000" cy="36000"/>
          </a:xfrm>
          <a:prstGeom prst="rect">
            <a:avLst/>
          </a:prstGeom>
          <a:solidFill>
            <a:srgbClr val="165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672905" y="3660775"/>
            <a:ext cx="22618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i="0" u="none" strike="noStrike" kern="0" cap="none" spc="0" normalizeH="0" baseline="0" noProof="0" dirty="0">
                <a:ln w="0"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i="0" u="none" strike="noStrike" kern="0" cap="none" spc="0" normalizeH="0" baseline="0" noProof="0" dirty="0">
              <a:ln w="0"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i="0" u="none" strike="noStrike" kern="0" cap="none" spc="0" normalizeH="0" baseline="0" noProof="0" dirty="0">
              <a:ln w="0"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200" i="0" u="none" strike="noStrike" kern="0" cap="none" spc="0" normalizeH="0" baseline="0" dirty="0">
                <a:solidFill>
                  <a:schemeClr val="bg2">
                    <a:lumMod val="6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</a:t>
            </a:r>
            <a:r>
              <a:rPr kumimoji="0" lang="en-US" sz="1200" i="0" u="none" strike="noStrike" kern="0" cap="none" spc="0" normalizeH="0" baseline="0" dirty="0">
                <a:solidFill>
                  <a:schemeClr val="bg2">
                    <a:lumMod val="6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he </a:t>
            </a:r>
            <a:r>
              <a:rPr kumimoji="0" sz="1200" i="0" u="none" strike="noStrike" kern="0" cap="none" spc="0" normalizeH="0" baseline="0" dirty="0">
                <a:solidFill>
                  <a:schemeClr val="bg2">
                    <a:lumMod val="6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Future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200" i="0" u="none" strike="noStrike" kern="0" cap="none" spc="0" normalizeH="0" baseline="0" dirty="0">
                <a:solidFill>
                  <a:schemeClr val="bg2">
                    <a:lumMod val="6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work plans</a:t>
            </a:r>
          </a:p>
        </p:txBody>
      </p:sp>
      <p:sp>
        <p:nvSpPr>
          <p:cNvPr id="37" name="矩形 36"/>
          <p:cNvSpPr/>
          <p:nvPr/>
        </p:nvSpPr>
        <p:spPr>
          <a:xfrm>
            <a:off x="9641840" y="4091305"/>
            <a:ext cx="324000" cy="36000"/>
          </a:xfrm>
          <a:prstGeom prst="rect">
            <a:avLst/>
          </a:prstGeom>
          <a:solidFill>
            <a:srgbClr val="165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18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525"/>
            <a:ext cx="12192000" cy="6855460"/>
          </a:xfrm>
          <a:prstGeom prst="rect">
            <a:avLst/>
          </a:prstGeom>
        </p:spPr>
      </p:pic>
      <p:sp>
        <p:nvSpPr>
          <p:cNvPr id="16" name="圆角矩形 15"/>
          <p:cNvSpPr/>
          <p:nvPr/>
        </p:nvSpPr>
        <p:spPr>
          <a:xfrm>
            <a:off x="4932680" y="5050155"/>
            <a:ext cx="2388870" cy="467360"/>
          </a:xfrm>
          <a:prstGeom prst="roundRect">
            <a:avLst>
              <a:gd name="adj" fmla="val 50000"/>
            </a:avLst>
          </a:prstGeom>
          <a:solidFill>
            <a:srgbClr val="0CC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761865" y="5115243"/>
            <a:ext cx="27305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www.freeppt7.com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9643110" y="3576320"/>
            <a:ext cx="1720215" cy="1969770"/>
            <a:chOff x="14862" y="3442"/>
            <a:chExt cx="2709" cy="3102"/>
          </a:xfrm>
        </p:grpSpPr>
        <p:sp>
          <p:nvSpPr>
            <p:cNvPr id="12" name="圆角矩形 11"/>
            <p:cNvSpPr/>
            <p:nvPr/>
          </p:nvSpPr>
          <p:spPr>
            <a:xfrm rot="19860000">
              <a:off x="14921" y="3442"/>
              <a:ext cx="2650" cy="3062"/>
            </a:xfrm>
            <a:prstGeom prst="roundRect">
              <a:avLst>
                <a:gd name="adj" fmla="val 7181"/>
              </a:avLst>
            </a:prstGeom>
            <a:solidFill>
              <a:srgbClr val="385AE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 rot="19860000">
              <a:off x="14862" y="3482"/>
              <a:ext cx="2650" cy="3062"/>
            </a:xfrm>
            <a:prstGeom prst="roundRect">
              <a:avLst>
                <a:gd name="adj" fmla="val 7181"/>
              </a:avLst>
            </a:prstGeom>
            <a:gradFill>
              <a:gsLst>
                <a:gs pos="25000">
                  <a:srgbClr val="F0F4FD"/>
                </a:gs>
                <a:gs pos="99000">
                  <a:schemeClr val="bg1"/>
                </a:gs>
              </a:gsLst>
              <a:lin ang="1560000" scaled="0"/>
            </a:gradFill>
            <a:ln>
              <a:solidFill>
                <a:schemeClr val="bg1"/>
              </a:solidFill>
            </a:ln>
            <a:effectLst>
              <a:outerShdw blurRad="393700" dist="38100" dir="2700000" algn="tl" rotWithShape="0">
                <a:srgbClr val="385AE6">
                  <a:alpha val="1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14873" y="4187"/>
              <a:ext cx="2263" cy="1688"/>
              <a:chOff x="14813" y="4037"/>
              <a:chExt cx="2263" cy="1688"/>
            </a:xfrm>
          </p:grpSpPr>
          <p:sp>
            <p:nvSpPr>
              <p:cNvPr id="6" name="圆角矩形 5"/>
              <p:cNvSpPr/>
              <p:nvPr/>
            </p:nvSpPr>
            <p:spPr>
              <a:xfrm rot="19860000">
                <a:off x="14813" y="4037"/>
                <a:ext cx="1781" cy="211"/>
              </a:xfrm>
              <a:prstGeom prst="roundRect">
                <a:avLst>
                  <a:gd name="adj" fmla="val 50000"/>
                </a:avLst>
              </a:prstGeom>
              <a:solidFill>
                <a:srgbClr val="DAE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圆角矩形 6"/>
              <p:cNvSpPr/>
              <p:nvPr/>
            </p:nvSpPr>
            <p:spPr>
              <a:xfrm rot="19860000">
                <a:off x="15055" y="4473"/>
                <a:ext cx="1781" cy="211"/>
              </a:xfrm>
              <a:prstGeom prst="roundRect">
                <a:avLst>
                  <a:gd name="adj" fmla="val 50000"/>
                </a:avLst>
              </a:prstGeom>
              <a:solidFill>
                <a:srgbClr val="DAE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圆角矩形 8"/>
              <p:cNvSpPr/>
              <p:nvPr/>
            </p:nvSpPr>
            <p:spPr>
              <a:xfrm rot="19860000">
                <a:off x="15296" y="4908"/>
                <a:ext cx="1781" cy="211"/>
              </a:xfrm>
              <a:prstGeom prst="roundRect">
                <a:avLst>
                  <a:gd name="adj" fmla="val 50000"/>
                </a:avLst>
              </a:prstGeom>
              <a:solidFill>
                <a:srgbClr val="DAE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圆角矩形 9"/>
              <p:cNvSpPr/>
              <p:nvPr/>
            </p:nvSpPr>
            <p:spPr>
              <a:xfrm rot="19860000">
                <a:off x="15582" y="5515"/>
                <a:ext cx="1074" cy="211"/>
              </a:xfrm>
              <a:prstGeom prst="roundRect">
                <a:avLst>
                  <a:gd name="adj" fmla="val 50000"/>
                </a:avLst>
              </a:prstGeom>
              <a:solidFill>
                <a:srgbClr val="DAE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4" name="文本框 13"/>
          <p:cNvSpPr txBox="1"/>
          <p:nvPr/>
        </p:nvSpPr>
        <p:spPr>
          <a:xfrm>
            <a:off x="1100455" y="1895475"/>
            <a:ext cx="10039985" cy="2214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3800" b="1" kern="0" dirty="0">
                <a:gradFill>
                  <a:gsLst>
                    <a:gs pos="1000">
                      <a:schemeClr val="bg2">
                        <a:alpha val="38000"/>
                      </a:schemeClr>
                    </a:gs>
                    <a:gs pos="97000">
                      <a:srgbClr val="FFFFFF">
                        <a:alpha val="0"/>
                      </a:srgbClr>
                    </a:gs>
                  </a:gsLst>
                  <a:lin ang="5400000" scaled="0"/>
                </a:gradFill>
                <a:cs typeface="+mn-ea"/>
                <a:sym typeface="+mn-lt"/>
              </a:rPr>
              <a:t>THANKS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031641" y="2776995"/>
            <a:ext cx="59820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>
                <a:solidFill>
                  <a:schemeClr val="bg1"/>
                </a:solidFill>
                <a:effectLst/>
                <a:cs typeface="+mn-ea"/>
                <a:sym typeface="+mn-lt"/>
              </a:rPr>
              <a:t>THANKS </a:t>
            </a:r>
            <a:endParaRPr lang="zh-CN" altLang="en-US" sz="8800" b="1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5" y="-25400"/>
            <a:ext cx="12197080" cy="6899910"/>
          </a:xfrm>
          <a:prstGeom prst="rect">
            <a:avLst/>
          </a:prstGeom>
          <a:solidFill>
            <a:srgbClr val="DBE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32155" y="459105"/>
            <a:ext cx="10563225" cy="5981700"/>
          </a:xfrm>
          <a:prstGeom prst="roundRect">
            <a:avLst>
              <a:gd name="adj" fmla="val 5488"/>
            </a:avLst>
          </a:prstGeom>
          <a:gradFill>
            <a:gsLst>
              <a:gs pos="25000">
                <a:schemeClr val="bg1">
                  <a:alpha val="100000"/>
                </a:schemeClr>
              </a:gs>
              <a:gs pos="99000">
                <a:srgbClr val="CFD8E9">
                  <a:alpha val="68000"/>
                </a:srgbClr>
              </a:gs>
            </a:gsLst>
            <a:lin ang="1560000" scaled="0"/>
          </a:gradFill>
          <a:ln>
            <a:noFill/>
          </a:ln>
          <a:effectLst>
            <a:outerShdw blurRad="571500" dist="266700" dir="3180000" algn="tl" rotWithShape="0">
              <a:schemeClr val="tx2">
                <a:lumMod val="75000"/>
                <a:lumOff val="25000"/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751840" y="487680"/>
            <a:ext cx="10563225" cy="5953125"/>
          </a:xfrm>
          <a:prstGeom prst="roundRect">
            <a:avLst>
              <a:gd name="adj" fmla="val 5063"/>
            </a:avLst>
          </a:prstGeom>
          <a:gradFill>
            <a:gsLst>
              <a:gs pos="25000">
                <a:srgbClr val="F0F4FD"/>
              </a:gs>
              <a:gs pos="99000">
                <a:srgbClr val="CFD8E9">
                  <a:alpha val="78000"/>
                </a:srgbClr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3" descr="椭圆 1"/>
          <p:cNvPicPr>
            <a:picLocks noChangeAspect="1"/>
          </p:cNvPicPr>
          <p:nvPr/>
        </p:nvPicPr>
        <p:blipFill>
          <a:blip r:embed="rId3"/>
          <a:srcRect l="13828" t="28344" r="73984" b="58494"/>
          <a:stretch>
            <a:fillRect/>
          </a:stretch>
        </p:blipFill>
        <p:spPr>
          <a:xfrm rot="16200000">
            <a:off x="27940" y="1080135"/>
            <a:ext cx="1140460" cy="711835"/>
          </a:xfrm>
          <a:prstGeom prst="rect">
            <a:avLst/>
          </a:prstGeom>
        </p:spPr>
      </p:pic>
      <p:pic>
        <p:nvPicPr>
          <p:cNvPr id="15" name="图片 14" descr="椭圆 1 拷贝"/>
          <p:cNvPicPr>
            <a:picLocks noChangeAspect="1"/>
          </p:cNvPicPr>
          <p:nvPr/>
        </p:nvPicPr>
        <p:blipFill>
          <a:blip r:embed="rId4"/>
          <a:srcRect l="13057" t="37477" r="70461" b="42655"/>
          <a:stretch>
            <a:fillRect/>
          </a:stretch>
        </p:blipFill>
        <p:spPr>
          <a:xfrm rot="16200000">
            <a:off x="495935" y="817245"/>
            <a:ext cx="1456055" cy="988060"/>
          </a:xfrm>
          <a:prstGeom prst="rect">
            <a:avLst/>
          </a:prstGeom>
        </p:spPr>
      </p:pic>
      <p:grpSp>
        <p:nvGrpSpPr>
          <p:cNvPr id="8" name="Group 2">
            <a:extLst>
              <a:ext uri="{FF2B5EF4-FFF2-40B4-BE49-F238E27FC236}">
                <a16:creationId xmlns:a16="http://schemas.microsoft.com/office/drawing/2014/main" id="{7CCD9F61-C7CB-885F-F55B-AF65F4A4794A}"/>
              </a:ext>
            </a:extLst>
          </p:cNvPr>
          <p:cNvGrpSpPr/>
          <p:nvPr/>
        </p:nvGrpSpPr>
        <p:grpSpPr>
          <a:xfrm>
            <a:off x="1659925" y="1184509"/>
            <a:ext cx="8872151" cy="3560070"/>
            <a:chOff x="1659925" y="1622451"/>
            <a:chExt cx="8872151" cy="3560070"/>
          </a:xfrm>
        </p:grpSpPr>
        <p:sp>
          <p:nvSpPr>
            <p:cNvPr id="9" name="TextBox 3">
              <a:extLst>
                <a:ext uri="{FF2B5EF4-FFF2-40B4-BE49-F238E27FC236}">
                  <a16:creationId xmlns:a16="http://schemas.microsoft.com/office/drawing/2014/main" id="{ADF27295-26C9-1FA4-C4C7-D1DB64F0059B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11" name="Group 4">
              <a:extLst>
                <a:ext uri="{FF2B5EF4-FFF2-40B4-BE49-F238E27FC236}">
                  <a16:creationId xmlns:a16="http://schemas.microsoft.com/office/drawing/2014/main" id="{40DF8096-CFFB-D912-D986-97A2D09A91B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16" name="Picture 4" descr="Facebook icon circle Logo PNG Vector (EPS) Free Download">
                <a:hlinkClick r:id="rId5"/>
                <a:extLst>
                  <a:ext uri="{FF2B5EF4-FFF2-40B4-BE49-F238E27FC236}">
                    <a16:creationId xmlns:a16="http://schemas.microsoft.com/office/drawing/2014/main" id="{275C55CC-A9C5-FFA2-FBD7-E0C036916E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6" descr="Instagram Logo Icon Png #96303 - Free Icons Library">
                <a:hlinkClick r:id="rId7"/>
                <a:extLst>
                  <a:ext uri="{FF2B5EF4-FFF2-40B4-BE49-F238E27FC236}">
                    <a16:creationId xmlns:a16="http://schemas.microsoft.com/office/drawing/2014/main" id="{CFF8E84F-A5A6-32B5-D879-93EE9FE925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8" descr="Youtube PNG images free download">
                <a:hlinkClick r:id="rId9"/>
                <a:extLst>
                  <a:ext uri="{FF2B5EF4-FFF2-40B4-BE49-F238E27FC236}">
                    <a16:creationId xmlns:a16="http://schemas.microsoft.com/office/drawing/2014/main" id="{43B888B8-5142-F0EE-2E4A-D2FB197093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10" descr="Download Twitter Logo Png Transparent Background - Logo Twitter Png PNG  Image with No Background - PNGkey.com">
                <a:hlinkClick r:id="rId11"/>
                <a:extLst>
                  <a:ext uri="{FF2B5EF4-FFF2-40B4-BE49-F238E27FC236}">
                    <a16:creationId xmlns:a16="http://schemas.microsoft.com/office/drawing/2014/main" id="{D6B17596-937A-6F15-09BA-FB46FDC2EA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12" descr="LinkedIn Logo – Free PNG format download (2022)">
                <a:hlinkClick r:id="rId13"/>
                <a:extLst>
                  <a:ext uri="{FF2B5EF4-FFF2-40B4-BE49-F238E27FC236}">
                    <a16:creationId xmlns:a16="http://schemas.microsoft.com/office/drawing/2014/main" id="{1B2C5886-3408-854E-AB1A-4A8D029089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2EE00000-05D5-37FE-7F77-D76D61E67C02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7272A853-15B9-D703-F8DA-678004D31B6B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21" name="TextBox 3">
            <a:hlinkClick r:id="rId16"/>
            <a:extLst>
              <a:ext uri="{FF2B5EF4-FFF2-40B4-BE49-F238E27FC236}">
                <a16:creationId xmlns:a16="http://schemas.microsoft.com/office/drawing/2014/main" id="{5D568E55-A70A-567B-76B1-FB93BA4EF549}"/>
              </a:ext>
            </a:extLst>
          </p:cNvPr>
          <p:cNvSpPr txBox="1"/>
          <p:nvPr/>
        </p:nvSpPr>
        <p:spPr>
          <a:xfrm>
            <a:off x="3672301" y="5277962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2999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5" y="-25400"/>
            <a:ext cx="12197080" cy="6899910"/>
          </a:xfrm>
          <a:prstGeom prst="rect">
            <a:avLst/>
          </a:prstGeom>
          <a:solidFill>
            <a:srgbClr val="DBE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607185" y="1978025"/>
            <a:ext cx="8983980" cy="3355975"/>
            <a:chOff x="3183" y="2744"/>
            <a:chExt cx="12101" cy="6024"/>
          </a:xfrm>
        </p:grpSpPr>
        <p:sp>
          <p:nvSpPr>
            <p:cNvPr id="6" name="圆角矩形 5"/>
            <p:cNvSpPr/>
            <p:nvPr/>
          </p:nvSpPr>
          <p:spPr>
            <a:xfrm>
              <a:off x="3183" y="2744"/>
              <a:ext cx="12100" cy="6023"/>
            </a:xfrm>
            <a:prstGeom prst="roundRect">
              <a:avLst>
                <a:gd name="adj" fmla="val 5488"/>
              </a:avLst>
            </a:prstGeom>
            <a:gradFill>
              <a:gsLst>
                <a:gs pos="25000">
                  <a:schemeClr val="bg1">
                    <a:alpha val="100000"/>
                  </a:schemeClr>
                </a:gs>
                <a:gs pos="99000">
                  <a:srgbClr val="EEF4FF"/>
                </a:gs>
              </a:gsLst>
              <a:lin ang="1560000" scaled="0"/>
            </a:gradFill>
            <a:ln>
              <a:noFill/>
            </a:ln>
            <a:effectLst>
              <a:outerShdw blurRad="571500" dist="266700" dir="3180000" algn="tl" rotWithShape="0">
                <a:schemeClr val="tx2">
                  <a:lumMod val="75000"/>
                  <a:lumOff val="25000"/>
                  <a:alpha val="1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3214" y="2776"/>
              <a:ext cx="12070" cy="5993"/>
            </a:xfrm>
            <a:prstGeom prst="roundRect">
              <a:avLst>
                <a:gd name="adj" fmla="val 5063"/>
              </a:avLst>
            </a:prstGeom>
            <a:gradFill>
              <a:gsLst>
                <a:gs pos="25000">
                  <a:srgbClr val="F0F4FD"/>
                </a:gs>
                <a:gs pos="99000">
                  <a:srgbClr val="CFD8E9">
                    <a:alpha val="78000"/>
                  </a:srgbClr>
                </a:gs>
              </a:gsLst>
              <a:lin ang="156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4" name="图片 13" descr="椭圆 1"/>
          <p:cNvPicPr>
            <a:picLocks noChangeAspect="1"/>
          </p:cNvPicPr>
          <p:nvPr/>
        </p:nvPicPr>
        <p:blipFill>
          <a:blip r:embed="rId3"/>
          <a:srcRect l="13828" t="28344" r="73984" b="58494"/>
          <a:stretch>
            <a:fillRect/>
          </a:stretch>
        </p:blipFill>
        <p:spPr>
          <a:xfrm>
            <a:off x="2981960" y="-382905"/>
            <a:ext cx="5380355" cy="3422015"/>
          </a:xfrm>
          <a:prstGeom prst="rect">
            <a:avLst/>
          </a:prstGeom>
        </p:spPr>
      </p:pic>
      <p:pic>
        <p:nvPicPr>
          <p:cNvPr id="15" name="图片 14" descr="椭圆 1 拷贝"/>
          <p:cNvPicPr>
            <a:picLocks noChangeAspect="1"/>
          </p:cNvPicPr>
          <p:nvPr/>
        </p:nvPicPr>
        <p:blipFill>
          <a:blip r:embed="rId4"/>
          <a:srcRect l="13057" t="37477" r="70461" b="42655"/>
          <a:stretch>
            <a:fillRect/>
          </a:stretch>
        </p:blipFill>
        <p:spPr>
          <a:xfrm>
            <a:off x="2383155" y="1943100"/>
            <a:ext cx="7869555" cy="468503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186555" y="2519045"/>
            <a:ext cx="3788410" cy="706755"/>
          </a:xfrm>
          <a:prstGeom prst="rect">
            <a:avLst/>
          </a:prstGeom>
          <a:effectLst>
            <a:outerShdw dist="38100" dir="2700000" algn="tl" rotWithShape="0">
              <a:srgbClr val="1653F0">
                <a:alpha val="10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4000" b="1" kern="0" dirty="0">
                <a:ln w="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4000" b="1" kern="0" dirty="0">
              <a:ln w="0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78835" y="3252470"/>
            <a:ext cx="540385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ker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 Review of the content of the work</a:t>
            </a:r>
          </a:p>
        </p:txBody>
      </p:sp>
      <p:sp>
        <p:nvSpPr>
          <p:cNvPr id="12" name="矩形 11"/>
          <p:cNvSpPr/>
          <p:nvPr/>
        </p:nvSpPr>
        <p:spPr>
          <a:xfrm>
            <a:off x="5093970" y="1106805"/>
            <a:ext cx="197358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0" cap="none" spc="0" normalizeH="0" baseline="0" noProof="0" dirty="0">
                <a:ln w="0">
                  <a:solidFill>
                    <a:schemeClr val="bg1"/>
                  </a:solidFill>
                </a:ln>
                <a:noFill/>
                <a:effectLst/>
                <a:uLnTx/>
                <a:uFillTx/>
                <a:cs typeface="+mn-ea"/>
                <a:sym typeface="+mn-lt"/>
              </a:rPr>
              <a:t>01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3526971" y="4214495"/>
            <a:ext cx="5470677" cy="33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spc="160" dirty="0">
                <a:solidFill>
                  <a:schemeClr val="tx1">
                    <a:alpha val="53000"/>
                  </a:schemeClr>
                </a:solidFill>
                <a:uFillTx/>
                <a:cs typeface="+mn-ea"/>
                <a:sym typeface="+mn-lt"/>
              </a:rPr>
              <a:t>Click here to add content, content to match the title. </a:t>
            </a:r>
            <a:endParaRPr lang="zh-CN" altLang="en-US" sz="1200" spc="160" dirty="0">
              <a:solidFill>
                <a:schemeClr val="tx1">
                  <a:alpha val="53000"/>
                </a:schemeClr>
              </a:solidFill>
              <a:uFillTx/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9439275" y="4166870"/>
            <a:ext cx="1408430" cy="1612900"/>
            <a:chOff x="14862" y="3442"/>
            <a:chExt cx="2709" cy="3102"/>
          </a:xfrm>
        </p:grpSpPr>
        <p:sp>
          <p:nvSpPr>
            <p:cNvPr id="2" name="圆角矩形 1"/>
            <p:cNvSpPr/>
            <p:nvPr/>
          </p:nvSpPr>
          <p:spPr>
            <a:xfrm rot="19860000">
              <a:off x="14921" y="3442"/>
              <a:ext cx="2650" cy="3062"/>
            </a:xfrm>
            <a:prstGeom prst="roundRect">
              <a:avLst>
                <a:gd name="adj" fmla="val 7181"/>
              </a:avLst>
            </a:prstGeom>
            <a:solidFill>
              <a:srgbClr val="385AE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圆角矩形 2"/>
            <p:cNvSpPr/>
            <p:nvPr/>
          </p:nvSpPr>
          <p:spPr>
            <a:xfrm rot="19860000">
              <a:off x="14862" y="3482"/>
              <a:ext cx="2650" cy="3062"/>
            </a:xfrm>
            <a:prstGeom prst="roundRect">
              <a:avLst>
                <a:gd name="adj" fmla="val 7181"/>
              </a:avLst>
            </a:prstGeom>
            <a:gradFill>
              <a:gsLst>
                <a:gs pos="25000">
                  <a:srgbClr val="F0F4FD"/>
                </a:gs>
                <a:gs pos="99000">
                  <a:schemeClr val="bg1"/>
                </a:gs>
              </a:gsLst>
              <a:lin ang="1560000" scaled="0"/>
            </a:gradFill>
            <a:ln>
              <a:solidFill>
                <a:schemeClr val="bg1"/>
              </a:solidFill>
            </a:ln>
            <a:effectLst>
              <a:outerShdw blurRad="393700" dist="38100" dir="2700000" algn="tl" rotWithShape="0">
                <a:srgbClr val="385AE6">
                  <a:alpha val="1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14873" y="4187"/>
              <a:ext cx="2263" cy="1688"/>
              <a:chOff x="14813" y="4037"/>
              <a:chExt cx="2263" cy="1688"/>
            </a:xfrm>
          </p:grpSpPr>
          <p:sp>
            <p:nvSpPr>
              <p:cNvPr id="9" name="圆角矩形 8"/>
              <p:cNvSpPr/>
              <p:nvPr/>
            </p:nvSpPr>
            <p:spPr>
              <a:xfrm rot="19860000">
                <a:off x="14813" y="4037"/>
                <a:ext cx="1781" cy="211"/>
              </a:xfrm>
              <a:prstGeom prst="roundRect">
                <a:avLst>
                  <a:gd name="adj" fmla="val 50000"/>
                </a:avLst>
              </a:prstGeom>
              <a:solidFill>
                <a:srgbClr val="DAE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9860000">
                <a:off x="15055" y="4473"/>
                <a:ext cx="1781" cy="211"/>
              </a:xfrm>
              <a:prstGeom prst="roundRect">
                <a:avLst>
                  <a:gd name="adj" fmla="val 50000"/>
                </a:avLst>
              </a:prstGeom>
              <a:solidFill>
                <a:srgbClr val="DAE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9860000">
                <a:off x="15296" y="4908"/>
                <a:ext cx="1781" cy="211"/>
              </a:xfrm>
              <a:prstGeom prst="roundRect">
                <a:avLst>
                  <a:gd name="adj" fmla="val 50000"/>
                </a:avLst>
              </a:prstGeom>
              <a:solidFill>
                <a:srgbClr val="DAE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9860000">
                <a:off x="15582" y="5515"/>
                <a:ext cx="1074" cy="211"/>
              </a:xfrm>
              <a:prstGeom prst="roundRect">
                <a:avLst>
                  <a:gd name="adj" fmla="val 50000"/>
                </a:avLst>
              </a:prstGeom>
              <a:solidFill>
                <a:srgbClr val="DAE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9" name="圆角矩形 18"/>
          <p:cNvSpPr/>
          <p:nvPr/>
        </p:nvSpPr>
        <p:spPr>
          <a:xfrm>
            <a:off x="4932680" y="5088255"/>
            <a:ext cx="2388870" cy="467360"/>
          </a:xfrm>
          <a:prstGeom prst="roundRect">
            <a:avLst>
              <a:gd name="adj" fmla="val 50000"/>
            </a:avLst>
          </a:prstGeom>
          <a:solidFill>
            <a:srgbClr val="0CC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761865" y="5153343"/>
            <a:ext cx="27305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cs typeface="+mn-ea"/>
                <a:sym typeface="+mn-lt"/>
              </a:rPr>
              <a:t>www.freeppt7.com</a:t>
            </a:r>
            <a:endParaRPr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5" y="-25400"/>
            <a:ext cx="12197080" cy="6899910"/>
          </a:xfrm>
          <a:prstGeom prst="rect">
            <a:avLst/>
          </a:prstGeom>
          <a:solidFill>
            <a:srgbClr val="DBE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32155" y="459105"/>
            <a:ext cx="10563225" cy="5981700"/>
          </a:xfrm>
          <a:prstGeom prst="roundRect">
            <a:avLst>
              <a:gd name="adj" fmla="val 5488"/>
            </a:avLst>
          </a:prstGeom>
          <a:gradFill>
            <a:gsLst>
              <a:gs pos="25000">
                <a:schemeClr val="bg1">
                  <a:alpha val="100000"/>
                </a:schemeClr>
              </a:gs>
              <a:gs pos="99000">
                <a:srgbClr val="CFD8E9">
                  <a:alpha val="68000"/>
                </a:srgbClr>
              </a:gs>
            </a:gsLst>
            <a:lin ang="1560000" scaled="0"/>
          </a:gradFill>
          <a:ln>
            <a:noFill/>
          </a:ln>
          <a:effectLst>
            <a:outerShdw blurRad="571500" dist="266700" dir="3180000" algn="tl" rotWithShape="0">
              <a:schemeClr val="tx2">
                <a:lumMod val="75000"/>
                <a:lumOff val="25000"/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751840" y="487045"/>
            <a:ext cx="10563225" cy="5953125"/>
          </a:xfrm>
          <a:prstGeom prst="roundRect">
            <a:avLst>
              <a:gd name="adj" fmla="val 5063"/>
            </a:avLst>
          </a:prstGeom>
          <a:gradFill>
            <a:gsLst>
              <a:gs pos="25000">
                <a:srgbClr val="F0F4FD"/>
              </a:gs>
              <a:gs pos="99000">
                <a:srgbClr val="CFD8E9">
                  <a:alpha val="78000"/>
                </a:srgbClr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3" descr="椭圆 1"/>
          <p:cNvPicPr>
            <a:picLocks noChangeAspect="1"/>
          </p:cNvPicPr>
          <p:nvPr/>
        </p:nvPicPr>
        <p:blipFill>
          <a:blip r:embed="rId4"/>
          <a:srcRect l="13828" t="28344" r="73984" b="58494"/>
          <a:stretch>
            <a:fillRect/>
          </a:stretch>
        </p:blipFill>
        <p:spPr>
          <a:xfrm rot="16200000">
            <a:off x="27940" y="1080135"/>
            <a:ext cx="1140460" cy="711835"/>
          </a:xfrm>
          <a:prstGeom prst="rect">
            <a:avLst/>
          </a:prstGeom>
        </p:spPr>
      </p:pic>
      <p:pic>
        <p:nvPicPr>
          <p:cNvPr id="15" name="图片 14" descr="椭圆 1 拷贝"/>
          <p:cNvPicPr>
            <a:picLocks noChangeAspect="1"/>
          </p:cNvPicPr>
          <p:nvPr/>
        </p:nvPicPr>
        <p:blipFill>
          <a:blip r:embed="rId5"/>
          <a:srcRect l="13057" t="37477" r="70461" b="42655"/>
          <a:stretch>
            <a:fillRect/>
          </a:stretch>
        </p:blipFill>
        <p:spPr>
          <a:xfrm rot="16200000">
            <a:off x="495935" y="817245"/>
            <a:ext cx="1456055" cy="98806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260475" y="1039495"/>
            <a:ext cx="21634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 w="0">
                  <a:noFill/>
                </a:ln>
                <a:solidFill>
                  <a:srgbClr val="1857F6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400" i="0" u="none" strike="noStrike" kern="0" cap="none" spc="0" normalizeH="0" baseline="0" noProof="0" dirty="0">
              <a:ln w="0">
                <a:noFill/>
              </a:ln>
              <a:solidFill>
                <a:srgbClr val="1857F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60475" y="1414145"/>
            <a:ext cx="20730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900" ker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Review of the content of the work</a:t>
            </a:r>
          </a:p>
        </p:txBody>
      </p:sp>
      <p:sp>
        <p:nvSpPr>
          <p:cNvPr id="37" name="TextBox 20"/>
          <p:cNvSpPr txBox="1"/>
          <p:nvPr/>
        </p:nvSpPr>
        <p:spPr>
          <a:xfrm>
            <a:off x="2670175" y="2393315"/>
            <a:ext cx="6726555" cy="613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965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uFillTx/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277453" y="2190115"/>
            <a:ext cx="1512000" cy="72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5086350" y="1896745"/>
            <a:ext cx="189420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0" cap="none" spc="0" normalizeH="0" baseline="0" noProof="0" dirty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i="0" u="none" strike="noStrike" kern="0" cap="none" spc="0" normalizeH="0" baseline="0" noProof="0" dirty="0">
              <a:ln w="0"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4" name="圆角矩形 73"/>
          <p:cNvSpPr/>
          <p:nvPr/>
        </p:nvSpPr>
        <p:spPr>
          <a:xfrm>
            <a:off x="1681480" y="4070350"/>
            <a:ext cx="2671445" cy="1233805"/>
          </a:xfrm>
          <a:prstGeom prst="roundRect">
            <a:avLst>
              <a:gd name="adj" fmla="val 4897"/>
            </a:avLst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srgbClr val="1D32CC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2216150" y="3877310"/>
            <a:ext cx="1602105" cy="398145"/>
          </a:xfrm>
          <a:prstGeom prst="roundRect">
            <a:avLst>
              <a:gd name="adj" fmla="val 50000"/>
            </a:avLst>
          </a:prstGeom>
          <a:solidFill>
            <a:srgbClr val="598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122805" y="3907790"/>
            <a:ext cx="17881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i="0" u="none" strike="noStrike" kern="0" cap="none" spc="0" normalizeH="0" baseline="0" noProof="0" dirty="0">
                <a:ln w="0"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600" i="0" u="none" strike="noStrike" kern="0" cap="none" spc="0" normalizeH="0" baseline="0" noProof="0" dirty="0">
              <a:ln w="0"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914525" y="4495800"/>
            <a:ext cx="2204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kern="0" dirty="0">
                <a:ln w="0">
                  <a:noFill/>
                </a:ln>
                <a:cs typeface="+mn-ea"/>
                <a:sym typeface="+mn-lt"/>
              </a:rPr>
              <a:t>$</a:t>
            </a:r>
            <a:r>
              <a:rPr kumimoji="0" lang="en-US" altLang="zh-CN" sz="3200" i="0" u="none" strike="noStrike" kern="0" cap="none" spc="0" normalizeH="0" baseline="0" noProof="0" dirty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999,000</a:t>
            </a:r>
            <a:endParaRPr kumimoji="0" lang="zh-CN" altLang="en-US" i="0" u="none" strike="noStrike" kern="0" cap="none" spc="0" normalizeH="0" baseline="0" noProof="0" dirty="0">
              <a:ln w="0"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4782820" y="3877310"/>
            <a:ext cx="2671445" cy="1426845"/>
            <a:chOff x="2648" y="6157"/>
            <a:chExt cx="4207" cy="2247"/>
          </a:xfrm>
        </p:grpSpPr>
        <p:sp>
          <p:nvSpPr>
            <p:cNvPr id="20" name="圆角矩形 19"/>
            <p:cNvSpPr/>
            <p:nvPr/>
          </p:nvSpPr>
          <p:spPr>
            <a:xfrm>
              <a:off x="2648" y="6461"/>
              <a:ext cx="4207" cy="1943"/>
            </a:xfrm>
            <a:prstGeom prst="roundRect">
              <a:avLst>
                <a:gd name="adj" fmla="val 4897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38100" dir="2700000" algn="tl" rotWithShape="0">
                <a:srgbClr val="1D32CC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3490" y="6157"/>
              <a:ext cx="2523" cy="627"/>
            </a:xfrm>
            <a:prstGeom prst="roundRect">
              <a:avLst>
                <a:gd name="adj" fmla="val 50000"/>
              </a:avLst>
            </a:prstGeom>
            <a:solidFill>
              <a:srgbClr val="5986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3343" y="6205"/>
              <a:ext cx="2816" cy="5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i="0" u="none" strike="noStrike" kern="0" cap="none" spc="0" normalizeH="0" baseline="0" noProof="0" dirty="0">
                  <a:ln w="0"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600" i="0" u="none" strike="noStrike" kern="0" cap="none" spc="0" normalizeH="0" baseline="0" noProof="0" dirty="0">
                <a:ln w="0"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3015" y="7131"/>
              <a:ext cx="3472" cy="9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i="0" u="none" strike="noStrike" kern="0" cap="none" spc="0" normalizeH="0" baseline="0" noProof="0" dirty="0">
                  <a:ln w="0"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88</a:t>
              </a:r>
              <a:r>
                <a:rPr kumimoji="0" lang="en-US" altLang="zh-CN" i="0" u="none" strike="noStrike" kern="0" cap="none" spc="0" normalizeH="0" baseline="0" noProof="0" dirty="0">
                  <a:ln w="0"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%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884795" y="3877310"/>
            <a:ext cx="2671445" cy="1426845"/>
            <a:chOff x="2648" y="6157"/>
            <a:chExt cx="4207" cy="2247"/>
          </a:xfrm>
        </p:grpSpPr>
        <p:sp>
          <p:nvSpPr>
            <p:cNvPr id="25" name="圆角矩形 24"/>
            <p:cNvSpPr/>
            <p:nvPr/>
          </p:nvSpPr>
          <p:spPr>
            <a:xfrm>
              <a:off x="2648" y="6461"/>
              <a:ext cx="4207" cy="1943"/>
            </a:xfrm>
            <a:prstGeom prst="roundRect">
              <a:avLst>
                <a:gd name="adj" fmla="val 4897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38100" dir="2700000" algn="tl" rotWithShape="0">
                <a:srgbClr val="1D32CC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3490" y="6157"/>
              <a:ext cx="2523" cy="627"/>
            </a:xfrm>
            <a:prstGeom prst="roundRect">
              <a:avLst>
                <a:gd name="adj" fmla="val 50000"/>
              </a:avLst>
            </a:prstGeom>
            <a:solidFill>
              <a:srgbClr val="5986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122" y="6205"/>
              <a:ext cx="3216" cy="5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i="0" u="none" strike="noStrike" kern="0" cap="none" spc="0" normalizeH="0" baseline="0" noProof="0" dirty="0">
                  <a:ln w="0"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600" i="0" u="none" strike="noStrike" kern="0" cap="none" spc="0" normalizeH="0" baseline="0" noProof="0" dirty="0">
                <a:ln w="0"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3015" y="7131"/>
              <a:ext cx="3472" cy="9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i="0" u="none" strike="noStrike" kern="0" cap="none" spc="0" normalizeH="0" baseline="0" noProof="0" dirty="0">
                  <a:ln w="0"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5000</a:t>
              </a:r>
              <a:r>
                <a:rPr kumimoji="0" lang="en-US" altLang="zh-CN" i="0" u="none" strike="noStrike" kern="0" cap="none" spc="0" normalizeH="0" baseline="0" noProof="0" dirty="0">
                  <a:ln w="0"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+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5" y="-25400"/>
            <a:ext cx="12197080" cy="6899910"/>
          </a:xfrm>
          <a:prstGeom prst="rect">
            <a:avLst/>
          </a:prstGeom>
          <a:solidFill>
            <a:srgbClr val="DBE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32155" y="459105"/>
            <a:ext cx="10563225" cy="5981700"/>
          </a:xfrm>
          <a:prstGeom prst="roundRect">
            <a:avLst>
              <a:gd name="adj" fmla="val 5488"/>
            </a:avLst>
          </a:prstGeom>
          <a:gradFill>
            <a:gsLst>
              <a:gs pos="25000">
                <a:schemeClr val="bg1">
                  <a:alpha val="100000"/>
                </a:schemeClr>
              </a:gs>
              <a:gs pos="99000">
                <a:srgbClr val="CFD8E9">
                  <a:alpha val="68000"/>
                </a:srgbClr>
              </a:gs>
            </a:gsLst>
            <a:lin ang="1560000" scaled="0"/>
          </a:gradFill>
          <a:ln>
            <a:noFill/>
          </a:ln>
          <a:effectLst>
            <a:outerShdw blurRad="571500" dist="266700" dir="3180000" algn="tl" rotWithShape="0">
              <a:schemeClr val="tx2">
                <a:lumMod val="75000"/>
                <a:lumOff val="25000"/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751840" y="487045"/>
            <a:ext cx="10563225" cy="5953125"/>
          </a:xfrm>
          <a:prstGeom prst="roundRect">
            <a:avLst>
              <a:gd name="adj" fmla="val 5063"/>
            </a:avLst>
          </a:prstGeom>
          <a:gradFill>
            <a:gsLst>
              <a:gs pos="25000">
                <a:srgbClr val="F0F4FD"/>
              </a:gs>
              <a:gs pos="99000">
                <a:srgbClr val="CFD8E9">
                  <a:alpha val="78000"/>
                </a:srgbClr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3" descr="椭圆 1"/>
          <p:cNvPicPr>
            <a:picLocks noChangeAspect="1"/>
          </p:cNvPicPr>
          <p:nvPr/>
        </p:nvPicPr>
        <p:blipFill>
          <a:blip r:embed="rId3"/>
          <a:srcRect l="13828" t="28344" r="73984" b="58494"/>
          <a:stretch>
            <a:fillRect/>
          </a:stretch>
        </p:blipFill>
        <p:spPr>
          <a:xfrm rot="16200000">
            <a:off x="27940" y="1080135"/>
            <a:ext cx="1140460" cy="711835"/>
          </a:xfrm>
          <a:prstGeom prst="rect">
            <a:avLst/>
          </a:prstGeom>
        </p:spPr>
      </p:pic>
      <p:pic>
        <p:nvPicPr>
          <p:cNvPr id="15" name="图片 14" descr="椭圆 1 拷贝"/>
          <p:cNvPicPr>
            <a:picLocks noChangeAspect="1"/>
          </p:cNvPicPr>
          <p:nvPr/>
        </p:nvPicPr>
        <p:blipFill>
          <a:blip r:embed="rId4"/>
          <a:srcRect l="13057" t="37477" r="70461" b="42655"/>
          <a:stretch>
            <a:fillRect/>
          </a:stretch>
        </p:blipFill>
        <p:spPr>
          <a:xfrm rot="16200000">
            <a:off x="495935" y="817245"/>
            <a:ext cx="1456055" cy="98806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260475" y="1039495"/>
            <a:ext cx="21634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 w="0">
                  <a:noFill/>
                </a:ln>
                <a:solidFill>
                  <a:srgbClr val="1857F6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400" i="0" u="none" strike="noStrike" kern="0" cap="none" spc="0" normalizeH="0" baseline="0" noProof="0" dirty="0">
              <a:ln w="0">
                <a:noFill/>
              </a:ln>
              <a:solidFill>
                <a:srgbClr val="1857F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60475" y="1414145"/>
            <a:ext cx="20730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900" ker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Review of the content of the work</a:t>
            </a:r>
          </a:p>
        </p:txBody>
      </p:sp>
      <p:sp>
        <p:nvSpPr>
          <p:cNvPr id="35" name="矩形 34"/>
          <p:cNvSpPr/>
          <p:nvPr/>
        </p:nvSpPr>
        <p:spPr>
          <a:xfrm>
            <a:off x="5277453" y="2190115"/>
            <a:ext cx="1512000" cy="72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5086350" y="1896745"/>
            <a:ext cx="189420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0" cap="none" spc="0" normalizeH="0" baseline="0" noProof="0" dirty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i="0" u="none" strike="noStrike" kern="0" cap="none" spc="0" normalizeH="0" baseline="0" noProof="0" dirty="0">
              <a:ln w="0"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937385" y="2877185"/>
            <a:ext cx="3007360" cy="594995"/>
            <a:chOff x="2922" y="4451"/>
            <a:chExt cx="4736" cy="937"/>
          </a:xfrm>
        </p:grpSpPr>
        <p:sp>
          <p:nvSpPr>
            <p:cNvPr id="74" name="圆角矩形 73"/>
            <p:cNvSpPr/>
            <p:nvPr/>
          </p:nvSpPr>
          <p:spPr>
            <a:xfrm>
              <a:off x="2922" y="4451"/>
              <a:ext cx="4736" cy="93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38100" dir="2700000" algn="tl" rotWithShape="0">
                <a:srgbClr val="1D32CC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052" y="4522"/>
              <a:ext cx="796" cy="796"/>
            </a:xfrm>
            <a:prstGeom prst="ellipse">
              <a:avLst/>
            </a:prstGeom>
            <a:solidFill>
              <a:srgbClr val="5986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153" y="4545"/>
              <a:ext cx="639" cy="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>
                  <a:solidFill>
                    <a:schemeClr val="bg1"/>
                  </a:solidFill>
                  <a:cs typeface="+mn-ea"/>
                  <a:sym typeface="+mn-lt"/>
                </a:rPr>
                <a:t>A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4000" y="4623"/>
              <a:ext cx="2983" cy="5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i="0" u="none" strike="noStrike" kern="0" cap="none" spc="0" normalizeH="0" baseline="0" noProof="0" dirty="0">
                  <a:ln w="0"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i="0" u="none" strike="noStrike" kern="0" cap="none" spc="0" normalizeH="0" baseline="0" noProof="0" dirty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937385" y="3853498"/>
            <a:ext cx="3007360" cy="594995"/>
            <a:chOff x="2922" y="4451"/>
            <a:chExt cx="4736" cy="937"/>
          </a:xfrm>
        </p:grpSpPr>
        <p:sp>
          <p:nvSpPr>
            <p:cNvPr id="19" name="圆角矩形 18"/>
            <p:cNvSpPr/>
            <p:nvPr/>
          </p:nvSpPr>
          <p:spPr>
            <a:xfrm>
              <a:off x="2922" y="4451"/>
              <a:ext cx="4736" cy="93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38100" dir="2700000" algn="tl" rotWithShape="0">
                <a:srgbClr val="1D32CC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052" y="4522"/>
              <a:ext cx="796" cy="796"/>
            </a:xfrm>
            <a:prstGeom prst="ellipse">
              <a:avLst/>
            </a:prstGeom>
            <a:solidFill>
              <a:srgbClr val="5986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153" y="4545"/>
              <a:ext cx="639" cy="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>
                  <a:solidFill>
                    <a:schemeClr val="bg1"/>
                  </a:solidFill>
                  <a:cs typeface="+mn-ea"/>
                  <a:sym typeface="+mn-lt"/>
                </a:rPr>
                <a:t>B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4000" y="4623"/>
              <a:ext cx="2983" cy="5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i="0" u="none" strike="noStrike" kern="0" cap="none" spc="0" normalizeH="0" baseline="0" noProof="0" dirty="0">
                  <a:ln w="0"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i="0" u="none" strike="noStrike" kern="0" cap="none" spc="0" normalizeH="0" baseline="0" noProof="0" dirty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937385" y="4761548"/>
            <a:ext cx="3007360" cy="594995"/>
            <a:chOff x="2922" y="4451"/>
            <a:chExt cx="4736" cy="937"/>
          </a:xfrm>
        </p:grpSpPr>
        <p:sp>
          <p:nvSpPr>
            <p:cNvPr id="24" name="圆角矩形 23"/>
            <p:cNvSpPr/>
            <p:nvPr/>
          </p:nvSpPr>
          <p:spPr>
            <a:xfrm>
              <a:off x="2922" y="4451"/>
              <a:ext cx="4736" cy="93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38100" dir="2700000" algn="tl" rotWithShape="0">
                <a:srgbClr val="1D32CC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3052" y="4522"/>
              <a:ext cx="796" cy="796"/>
            </a:xfrm>
            <a:prstGeom prst="ellipse">
              <a:avLst/>
            </a:prstGeom>
            <a:solidFill>
              <a:srgbClr val="5986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153" y="4545"/>
              <a:ext cx="649" cy="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>
                  <a:solidFill>
                    <a:schemeClr val="bg1"/>
                  </a:solidFill>
                  <a:cs typeface="+mn-ea"/>
                  <a:sym typeface="+mn-lt"/>
                </a:rPr>
                <a:t>C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4000" y="4623"/>
              <a:ext cx="2983" cy="5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i="0" u="none" strike="noStrike" kern="0" cap="none" spc="0" normalizeH="0" baseline="0" noProof="0" dirty="0">
                  <a:ln w="0"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i="0" u="none" strike="noStrike" kern="0" cap="none" spc="0" normalizeH="0" baseline="0" noProof="0" dirty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7" name="TextBox 20"/>
          <p:cNvSpPr txBox="1"/>
          <p:nvPr/>
        </p:nvSpPr>
        <p:spPr>
          <a:xfrm>
            <a:off x="5970270" y="2851785"/>
            <a:ext cx="4627880" cy="335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08965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uFillTx/>
              <a:cs typeface="+mn-ea"/>
              <a:sym typeface="+mn-lt"/>
            </a:endParaRPr>
          </a:p>
        </p:txBody>
      </p:sp>
      <p:pic>
        <p:nvPicPr>
          <p:cNvPr id="28" name="图片 27" descr="343435383139313b333633363136333bd1e0ceb2d0cebcfdcdb7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16855" y="2987993"/>
            <a:ext cx="372745" cy="372745"/>
          </a:xfrm>
          <a:prstGeom prst="rect">
            <a:avLst/>
          </a:prstGeom>
        </p:spPr>
      </p:pic>
      <p:sp>
        <p:nvSpPr>
          <p:cNvPr id="29" name="TextBox 20"/>
          <p:cNvSpPr txBox="1"/>
          <p:nvPr/>
        </p:nvSpPr>
        <p:spPr>
          <a:xfrm>
            <a:off x="5970270" y="3828416"/>
            <a:ext cx="4627880" cy="335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08965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uFillTx/>
              <a:cs typeface="+mn-ea"/>
              <a:sym typeface="+mn-lt"/>
            </a:endParaRPr>
          </a:p>
        </p:txBody>
      </p:sp>
      <p:pic>
        <p:nvPicPr>
          <p:cNvPr id="30" name="图片 29" descr="343435383139313b333633363136333bd1e0ceb2d0cebcfdcdb7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16855" y="3964623"/>
            <a:ext cx="372745" cy="372745"/>
          </a:xfrm>
          <a:prstGeom prst="rect">
            <a:avLst/>
          </a:prstGeom>
        </p:spPr>
      </p:pic>
      <p:sp>
        <p:nvSpPr>
          <p:cNvPr id="31" name="TextBox 20"/>
          <p:cNvSpPr txBox="1"/>
          <p:nvPr/>
        </p:nvSpPr>
        <p:spPr>
          <a:xfrm>
            <a:off x="5970270" y="4736466"/>
            <a:ext cx="4627880" cy="335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08965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uFillTx/>
              <a:cs typeface="+mn-ea"/>
              <a:sym typeface="+mn-lt"/>
            </a:endParaRPr>
          </a:p>
        </p:txBody>
      </p:sp>
      <p:pic>
        <p:nvPicPr>
          <p:cNvPr id="32" name="图片 31" descr="343435383139313b333633363136333bd1e0ceb2d0cebcfdcdb7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16855" y="4872673"/>
            <a:ext cx="372745" cy="3727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35" y="-25400"/>
            <a:ext cx="12197080" cy="6899910"/>
          </a:xfrm>
          <a:prstGeom prst="rect">
            <a:avLst/>
          </a:prstGeom>
          <a:solidFill>
            <a:srgbClr val="DBE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32155" y="459105"/>
            <a:ext cx="10563225" cy="5981700"/>
          </a:xfrm>
          <a:prstGeom prst="roundRect">
            <a:avLst>
              <a:gd name="adj" fmla="val 5488"/>
            </a:avLst>
          </a:prstGeom>
          <a:gradFill>
            <a:gsLst>
              <a:gs pos="25000">
                <a:schemeClr val="bg1">
                  <a:alpha val="100000"/>
                </a:schemeClr>
              </a:gs>
              <a:gs pos="99000">
                <a:srgbClr val="CFD8E9">
                  <a:alpha val="68000"/>
                </a:srgbClr>
              </a:gs>
            </a:gsLst>
            <a:lin ang="1560000" scaled="0"/>
          </a:gradFill>
          <a:ln>
            <a:noFill/>
          </a:ln>
          <a:effectLst>
            <a:outerShdw blurRad="571500" dist="266700" dir="3180000" algn="tl" rotWithShape="0">
              <a:schemeClr val="tx2">
                <a:lumMod val="75000"/>
                <a:lumOff val="25000"/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751840" y="487045"/>
            <a:ext cx="10563225" cy="5953125"/>
          </a:xfrm>
          <a:prstGeom prst="roundRect">
            <a:avLst>
              <a:gd name="adj" fmla="val 5063"/>
            </a:avLst>
          </a:prstGeom>
          <a:gradFill>
            <a:gsLst>
              <a:gs pos="25000">
                <a:srgbClr val="F0F4FD"/>
              </a:gs>
              <a:gs pos="99000">
                <a:srgbClr val="CFD8E9">
                  <a:alpha val="78000"/>
                </a:srgbClr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3" descr="椭圆 1"/>
          <p:cNvPicPr>
            <a:picLocks noChangeAspect="1"/>
          </p:cNvPicPr>
          <p:nvPr/>
        </p:nvPicPr>
        <p:blipFill>
          <a:blip r:embed="rId3"/>
          <a:srcRect l="13828" t="28344" r="73984" b="58494"/>
          <a:stretch>
            <a:fillRect/>
          </a:stretch>
        </p:blipFill>
        <p:spPr>
          <a:xfrm rot="16200000">
            <a:off x="27940" y="1080135"/>
            <a:ext cx="1140460" cy="711835"/>
          </a:xfrm>
          <a:prstGeom prst="rect">
            <a:avLst/>
          </a:prstGeom>
        </p:spPr>
      </p:pic>
      <p:pic>
        <p:nvPicPr>
          <p:cNvPr id="15" name="图片 14" descr="椭圆 1 拷贝"/>
          <p:cNvPicPr>
            <a:picLocks noChangeAspect="1"/>
          </p:cNvPicPr>
          <p:nvPr/>
        </p:nvPicPr>
        <p:blipFill>
          <a:blip r:embed="rId4"/>
          <a:srcRect l="13057" t="37477" r="70461" b="42655"/>
          <a:stretch>
            <a:fillRect/>
          </a:stretch>
        </p:blipFill>
        <p:spPr>
          <a:xfrm rot="16200000">
            <a:off x="495935" y="817245"/>
            <a:ext cx="1456055" cy="98806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260475" y="1039495"/>
            <a:ext cx="21634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 w="0">
                  <a:noFill/>
                </a:ln>
                <a:solidFill>
                  <a:srgbClr val="1857F6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400" i="0" u="none" strike="noStrike" kern="0" cap="none" spc="0" normalizeH="0" baseline="0" noProof="0" dirty="0">
              <a:ln w="0">
                <a:noFill/>
              </a:ln>
              <a:solidFill>
                <a:srgbClr val="1857F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60475" y="1414145"/>
            <a:ext cx="20730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900" ker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Review of the content of the work</a:t>
            </a:r>
          </a:p>
        </p:txBody>
      </p:sp>
      <p:sp>
        <p:nvSpPr>
          <p:cNvPr id="35" name="矩形 34"/>
          <p:cNvSpPr/>
          <p:nvPr/>
        </p:nvSpPr>
        <p:spPr>
          <a:xfrm>
            <a:off x="5277453" y="2190115"/>
            <a:ext cx="1512000" cy="72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5086350" y="1896745"/>
            <a:ext cx="189420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0" cap="none" spc="0" normalizeH="0" baseline="0" noProof="0" dirty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i="0" u="none" strike="noStrike" kern="0" cap="none" spc="0" normalizeH="0" baseline="0" noProof="0" dirty="0">
              <a:ln w="0"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680210" y="2624455"/>
            <a:ext cx="1949450" cy="2990850"/>
          </a:xfrm>
          <a:prstGeom prst="roundRect">
            <a:avLst>
              <a:gd name="adj" fmla="val 10805"/>
            </a:avLst>
          </a:prstGeom>
          <a:solidFill>
            <a:srgbClr val="1857F6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1693545" y="2947670"/>
            <a:ext cx="1177925" cy="382270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68" h="627">
                <a:moveTo>
                  <a:pt x="0" y="0"/>
                </a:moveTo>
                <a:lnTo>
                  <a:pt x="1455" y="0"/>
                </a:lnTo>
                <a:cubicBezTo>
                  <a:pt x="1628" y="0"/>
                  <a:pt x="1768" y="140"/>
                  <a:pt x="1768" y="314"/>
                </a:cubicBezTo>
                <a:cubicBezTo>
                  <a:pt x="1768" y="487"/>
                  <a:pt x="1628" y="627"/>
                  <a:pt x="1455" y="627"/>
                </a:cubicBezTo>
                <a:lnTo>
                  <a:pt x="0" y="627"/>
                </a:lnTo>
                <a:lnTo>
                  <a:pt x="0" y="0"/>
                </a:lnTo>
                <a:close/>
              </a:path>
            </a:pathLst>
          </a:custGeom>
          <a:solidFill>
            <a:srgbClr val="5986F7"/>
          </a:solidFill>
          <a:ln>
            <a:solidFill>
              <a:schemeClr val="bg1"/>
            </a:solidFill>
          </a:ln>
          <a:effectLst>
            <a:outerShdw blurRad="215900" dist="38100" dir="2700000" algn="tl" rotWithShape="0">
              <a:srgbClr val="1755F4">
                <a:alpha val="1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717993" y="2947035"/>
            <a:ext cx="141605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i="0" u="none" strike="noStrike" kern="0" cap="none" spc="0" normalizeH="0" baseline="0" noProof="0" dirty="0">
                <a:ln w="0"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keyword</a:t>
            </a:r>
            <a:endParaRPr kumimoji="0" lang="zh-CN" altLang="en-US" i="0" u="none" strike="noStrike" kern="0" cap="none" spc="0" normalizeH="0" baseline="0" noProof="0" dirty="0">
              <a:ln w="0"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771650" y="3542665"/>
            <a:ext cx="1652270" cy="885190"/>
            <a:chOff x="2790" y="5511"/>
            <a:chExt cx="2602" cy="1394"/>
          </a:xfrm>
        </p:grpSpPr>
        <p:sp>
          <p:nvSpPr>
            <p:cNvPr id="29" name="矩形 28"/>
            <p:cNvSpPr/>
            <p:nvPr/>
          </p:nvSpPr>
          <p:spPr>
            <a:xfrm>
              <a:off x="2790" y="5911"/>
              <a:ext cx="2602" cy="9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fontAlgn="auto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i="0" u="none" strike="noStrike" kern="0" cap="none" spc="0" normalizeH="0" baseline="0" noProof="0" dirty="0">
                  <a:ln w="0"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900" i="0" u="none" strike="noStrike" kern="0" cap="none" spc="0" normalizeH="0" baseline="0" noProof="0" dirty="0">
                <a:ln w="0"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790" y="5511"/>
              <a:ext cx="2230" cy="4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i="0" u="none" strike="noStrike" kern="0" cap="none" spc="0" normalizeH="0" baseline="0" noProof="0" dirty="0">
                  <a:ln w="0"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400" i="0" u="none" strike="noStrike" kern="0" cap="none" spc="0" normalizeH="0" baseline="0" noProof="0" dirty="0">
                <a:ln w="0"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771650" y="4483735"/>
            <a:ext cx="1652270" cy="885190"/>
            <a:chOff x="2790" y="5511"/>
            <a:chExt cx="2602" cy="1394"/>
          </a:xfrm>
        </p:grpSpPr>
        <p:sp>
          <p:nvSpPr>
            <p:cNvPr id="20" name="矩形 19"/>
            <p:cNvSpPr/>
            <p:nvPr/>
          </p:nvSpPr>
          <p:spPr>
            <a:xfrm>
              <a:off x="2790" y="5911"/>
              <a:ext cx="2602" cy="9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fontAlgn="auto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i="0" u="none" strike="noStrike" kern="0" cap="none" spc="0" normalizeH="0" baseline="0" noProof="0" dirty="0">
                  <a:ln w="0"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kumimoji="0" lang="zh-CN" altLang="en-US" sz="1200" i="0" u="none" strike="noStrike" kern="0" cap="none" spc="0" normalizeH="0" baseline="0" noProof="0" dirty="0">
                <a:ln w="0"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790" y="5511"/>
              <a:ext cx="2230" cy="4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i="0" u="none" strike="noStrike" kern="0" cap="none" spc="0" normalizeH="0" baseline="0" noProof="0" dirty="0">
                  <a:ln w="0"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1400" i="0" u="none" strike="noStrike" kern="0" cap="none" spc="0" normalizeH="0" baseline="0" noProof="0" dirty="0">
                <a:ln w="0"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942080" y="3409315"/>
            <a:ext cx="1877060" cy="2185035"/>
            <a:chOff x="6208" y="5369"/>
            <a:chExt cx="2956" cy="3441"/>
          </a:xfrm>
        </p:grpSpPr>
        <p:sp>
          <p:nvSpPr>
            <p:cNvPr id="74" name="圆角矩形 73"/>
            <p:cNvSpPr/>
            <p:nvPr/>
          </p:nvSpPr>
          <p:spPr>
            <a:xfrm>
              <a:off x="6221" y="5369"/>
              <a:ext cx="2943" cy="3441"/>
            </a:xfrm>
            <a:prstGeom prst="roundRect">
              <a:avLst>
                <a:gd name="adj" fmla="val 10061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38100" dir="2700000" algn="tl" rotWithShape="0">
                <a:srgbClr val="1D32CC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6221" y="5867"/>
              <a:ext cx="1627" cy="578"/>
            </a:xfrm>
            <a:custGeom>
              <a:avLst/>
              <a:gdLst>
                <a:gd name="adj" fmla="val 50000"/>
                <a:gd name="a" fmla="pin 0 adj 50000"/>
                <a:gd name="x1" fmla="*/ ss a 100000"/>
                <a:gd name="x2" fmla="+- r 0 x1"/>
                <a:gd name="y2" fmla="+- b 0 x1"/>
                <a:gd name="il" fmla="*/ x1 29289 100000"/>
                <a:gd name="ir" fmla="+- r 0 il"/>
                <a:gd name="ib" fmla="+- b 0 il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768" h="627">
                  <a:moveTo>
                    <a:pt x="0" y="0"/>
                  </a:moveTo>
                  <a:lnTo>
                    <a:pt x="1455" y="0"/>
                  </a:lnTo>
                  <a:cubicBezTo>
                    <a:pt x="1628" y="0"/>
                    <a:pt x="1768" y="140"/>
                    <a:pt x="1768" y="314"/>
                  </a:cubicBezTo>
                  <a:cubicBezTo>
                    <a:pt x="1768" y="487"/>
                    <a:pt x="1628" y="627"/>
                    <a:pt x="1455" y="627"/>
                  </a:cubicBezTo>
                  <a:lnTo>
                    <a:pt x="0" y="6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86F7"/>
            </a:solidFill>
            <a:ln>
              <a:noFill/>
            </a:ln>
            <a:effectLst>
              <a:outerShdw blurRad="215900" dist="38100" dir="2700000" algn="tl" rotWithShape="0">
                <a:srgbClr val="1755F4">
                  <a:alpha val="1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6208" y="5866"/>
              <a:ext cx="2230" cy="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i="0" u="none" strike="noStrike" kern="0" cap="none" spc="0" normalizeH="0" baseline="0" noProof="0" dirty="0">
                  <a:ln w="0"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keyword</a:t>
              </a:r>
              <a:endParaRPr kumimoji="0" lang="zh-CN" altLang="en-US" sz="1600" i="0" u="none" strike="noStrike" kern="0" cap="none" spc="0" normalizeH="0" baseline="0" noProof="0" dirty="0">
                <a:ln w="0"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6395" y="6831"/>
              <a:ext cx="2602" cy="1415"/>
              <a:chOff x="2790" y="5490"/>
              <a:chExt cx="2602" cy="1415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2790" y="5911"/>
                <a:ext cx="2602" cy="9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fontAlgn="auto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i="0" u="none" strike="noStrike" kern="0" cap="none" spc="0" normalizeH="0" baseline="0" noProof="0" dirty="0">
                    <a:ln w="0"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content, content to match the title. </a:t>
                </a:r>
                <a:endParaRPr kumimoji="0" lang="zh-CN" altLang="en-US" sz="1200" i="0" u="none" strike="noStrike" kern="0" cap="none" spc="0" normalizeH="0" baseline="0" noProof="0" dirty="0">
                  <a:ln w="0"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2790" y="5490"/>
                <a:ext cx="2230" cy="4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i="0" u="none" strike="noStrike" kern="0" cap="none" spc="0" normalizeH="0" baseline="0" noProof="0" dirty="0">
                    <a:ln w="0"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1400" i="0" u="none" strike="noStrike" kern="0" cap="none" spc="0" normalizeH="0" baseline="0" noProof="0" dirty="0">
                  <a:ln w="0"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6144260" y="3409315"/>
            <a:ext cx="1891665" cy="2185035"/>
            <a:chOff x="6185" y="5369"/>
            <a:chExt cx="2979" cy="3441"/>
          </a:xfrm>
        </p:grpSpPr>
        <p:sp>
          <p:nvSpPr>
            <p:cNvPr id="27" name="圆角矩形 26"/>
            <p:cNvSpPr/>
            <p:nvPr/>
          </p:nvSpPr>
          <p:spPr>
            <a:xfrm>
              <a:off x="6221" y="5369"/>
              <a:ext cx="2943" cy="3441"/>
            </a:xfrm>
            <a:prstGeom prst="roundRect">
              <a:avLst>
                <a:gd name="adj" fmla="val 10061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38100" dir="2700000" algn="tl" rotWithShape="0">
                <a:srgbClr val="1D32CC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6221" y="5867"/>
              <a:ext cx="1627" cy="578"/>
            </a:xfrm>
            <a:custGeom>
              <a:avLst/>
              <a:gdLst>
                <a:gd name="adj" fmla="val 50000"/>
                <a:gd name="a" fmla="pin 0 adj 50000"/>
                <a:gd name="x1" fmla="*/ ss a 100000"/>
                <a:gd name="x2" fmla="+- r 0 x1"/>
                <a:gd name="y2" fmla="+- b 0 x1"/>
                <a:gd name="il" fmla="*/ x1 29289 100000"/>
                <a:gd name="ir" fmla="+- r 0 il"/>
                <a:gd name="ib" fmla="+- b 0 il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768" h="627">
                  <a:moveTo>
                    <a:pt x="0" y="0"/>
                  </a:moveTo>
                  <a:lnTo>
                    <a:pt x="1455" y="0"/>
                  </a:lnTo>
                  <a:cubicBezTo>
                    <a:pt x="1628" y="0"/>
                    <a:pt x="1768" y="140"/>
                    <a:pt x="1768" y="314"/>
                  </a:cubicBezTo>
                  <a:cubicBezTo>
                    <a:pt x="1768" y="487"/>
                    <a:pt x="1628" y="627"/>
                    <a:pt x="1455" y="627"/>
                  </a:cubicBezTo>
                  <a:lnTo>
                    <a:pt x="0" y="6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86F7"/>
            </a:solidFill>
            <a:ln>
              <a:noFill/>
            </a:ln>
            <a:effectLst>
              <a:outerShdw blurRad="215900" dist="38100" dir="2700000" algn="tl" rotWithShape="0">
                <a:srgbClr val="1755F4">
                  <a:alpha val="1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6185" y="5890"/>
              <a:ext cx="2230" cy="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i="0" u="none" strike="noStrike" kern="0" cap="none" spc="0" normalizeH="0" baseline="0" noProof="0" dirty="0">
                  <a:ln w="0"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keyword</a:t>
              </a:r>
              <a:endParaRPr kumimoji="0" lang="zh-CN" altLang="en-US" sz="1600" i="0" u="none" strike="noStrike" kern="0" cap="none" spc="0" normalizeH="0" baseline="0" noProof="0" dirty="0">
                <a:ln w="0"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6395" y="6831"/>
              <a:ext cx="2602" cy="1415"/>
              <a:chOff x="2790" y="5490"/>
              <a:chExt cx="2602" cy="1415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2790" y="5911"/>
                <a:ext cx="2602" cy="9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fontAlgn="auto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i="0" u="none" strike="noStrike" kern="0" cap="none" spc="0" normalizeH="0" baseline="0" noProof="0" dirty="0">
                    <a:ln w="0"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content, content to match the title. </a:t>
                </a:r>
                <a:endParaRPr kumimoji="0" lang="zh-CN" altLang="en-US" sz="1200" i="0" u="none" strike="noStrike" kern="0" cap="none" spc="0" normalizeH="0" baseline="0" noProof="0" dirty="0">
                  <a:ln w="0"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2790" y="5490"/>
                <a:ext cx="2230" cy="4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i="0" u="none" strike="noStrike" kern="0" cap="none" spc="0" normalizeH="0" baseline="0" noProof="0" dirty="0">
                    <a:ln w="0"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1400" i="0" u="none" strike="noStrike" kern="0" cap="none" spc="0" normalizeH="0" baseline="0" noProof="0" dirty="0">
                  <a:ln w="0"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8374380" y="3409315"/>
            <a:ext cx="1878330" cy="2185035"/>
            <a:chOff x="6206" y="5369"/>
            <a:chExt cx="2958" cy="3441"/>
          </a:xfrm>
        </p:grpSpPr>
        <p:sp>
          <p:nvSpPr>
            <p:cNvPr id="37" name="圆角矩形 36"/>
            <p:cNvSpPr/>
            <p:nvPr/>
          </p:nvSpPr>
          <p:spPr>
            <a:xfrm>
              <a:off x="6221" y="5369"/>
              <a:ext cx="2943" cy="3441"/>
            </a:xfrm>
            <a:prstGeom prst="roundRect">
              <a:avLst>
                <a:gd name="adj" fmla="val 10061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38100" dir="2700000" algn="tl" rotWithShape="0">
                <a:srgbClr val="1D32CC">
                  <a:alpha val="1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>
              <a:off x="6221" y="5867"/>
              <a:ext cx="1627" cy="578"/>
            </a:xfrm>
            <a:custGeom>
              <a:avLst/>
              <a:gdLst>
                <a:gd name="adj" fmla="val 50000"/>
                <a:gd name="a" fmla="pin 0 adj 50000"/>
                <a:gd name="x1" fmla="*/ ss a 100000"/>
                <a:gd name="x2" fmla="+- r 0 x1"/>
                <a:gd name="y2" fmla="+- b 0 x1"/>
                <a:gd name="il" fmla="*/ x1 29289 100000"/>
                <a:gd name="ir" fmla="+- r 0 il"/>
                <a:gd name="ib" fmla="+- b 0 il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768" h="627">
                  <a:moveTo>
                    <a:pt x="0" y="0"/>
                  </a:moveTo>
                  <a:lnTo>
                    <a:pt x="1455" y="0"/>
                  </a:lnTo>
                  <a:cubicBezTo>
                    <a:pt x="1628" y="0"/>
                    <a:pt x="1768" y="140"/>
                    <a:pt x="1768" y="314"/>
                  </a:cubicBezTo>
                  <a:cubicBezTo>
                    <a:pt x="1768" y="487"/>
                    <a:pt x="1628" y="627"/>
                    <a:pt x="1455" y="627"/>
                  </a:cubicBezTo>
                  <a:lnTo>
                    <a:pt x="0" y="6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86F7"/>
            </a:solidFill>
            <a:ln>
              <a:noFill/>
            </a:ln>
            <a:effectLst>
              <a:outerShdw blurRad="215900" dist="38100" dir="2700000" algn="tl" rotWithShape="0">
                <a:srgbClr val="1755F4">
                  <a:alpha val="1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6206" y="5890"/>
              <a:ext cx="2230" cy="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i="0" u="none" strike="noStrike" kern="0" cap="none" spc="0" normalizeH="0" baseline="0" noProof="0" dirty="0">
                  <a:ln w="0"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keyword</a:t>
              </a:r>
              <a:endParaRPr kumimoji="0" lang="zh-CN" altLang="en-US" sz="1600" i="0" u="none" strike="noStrike" kern="0" cap="none" spc="0" normalizeH="0" baseline="0" noProof="0" dirty="0">
                <a:ln w="0"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6395" y="6831"/>
              <a:ext cx="2602" cy="1415"/>
              <a:chOff x="2790" y="5490"/>
              <a:chExt cx="2602" cy="1415"/>
            </a:xfrm>
          </p:grpSpPr>
          <p:sp>
            <p:nvSpPr>
              <p:cNvPr id="41" name="矩形 40"/>
              <p:cNvSpPr/>
              <p:nvPr/>
            </p:nvSpPr>
            <p:spPr>
              <a:xfrm>
                <a:off x="2790" y="5911"/>
                <a:ext cx="2602" cy="9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fontAlgn="auto">
                  <a:lnSpc>
                    <a:spcPts val="14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i="0" u="none" strike="noStrike" kern="0" cap="none" spc="0" normalizeH="0" baseline="0" noProof="0" dirty="0">
                    <a:ln w="0"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content, content to match the title. </a:t>
                </a:r>
                <a:endParaRPr kumimoji="0" lang="zh-CN" altLang="en-US" sz="1200" i="0" u="none" strike="noStrike" kern="0" cap="none" spc="0" normalizeH="0" baseline="0" noProof="0" dirty="0">
                  <a:ln w="0"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2790" y="5490"/>
                <a:ext cx="2230" cy="4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i="0" u="none" strike="noStrike" kern="0" cap="none" spc="0" normalizeH="0" baseline="0" noProof="0" dirty="0">
                    <a:ln w="0"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1400" i="0" u="none" strike="noStrike" kern="0" cap="none" spc="0" normalizeH="0" baseline="0" noProof="0" dirty="0">
                  <a:ln w="0"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5" y="-25400"/>
            <a:ext cx="12197080" cy="6899910"/>
          </a:xfrm>
          <a:prstGeom prst="rect">
            <a:avLst/>
          </a:prstGeom>
          <a:solidFill>
            <a:srgbClr val="DBE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607185" y="1978025"/>
            <a:ext cx="8983980" cy="3355975"/>
            <a:chOff x="3183" y="2744"/>
            <a:chExt cx="12101" cy="6024"/>
          </a:xfrm>
        </p:grpSpPr>
        <p:sp>
          <p:nvSpPr>
            <p:cNvPr id="6" name="圆角矩形 5"/>
            <p:cNvSpPr/>
            <p:nvPr/>
          </p:nvSpPr>
          <p:spPr>
            <a:xfrm>
              <a:off x="3183" y="2744"/>
              <a:ext cx="12100" cy="6023"/>
            </a:xfrm>
            <a:prstGeom prst="roundRect">
              <a:avLst>
                <a:gd name="adj" fmla="val 5488"/>
              </a:avLst>
            </a:prstGeom>
            <a:gradFill>
              <a:gsLst>
                <a:gs pos="25000">
                  <a:schemeClr val="bg1">
                    <a:alpha val="100000"/>
                  </a:schemeClr>
                </a:gs>
                <a:gs pos="99000">
                  <a:srgbClr val="EEF4FF"/>
                </a:gs>
              </a:gsLst>
              <a:lin ang="1560000" scaled="0"/>
            </a:gradFill>
            <a:ln>
              <a:noFill/>
            </a:ln>
            <a:effectLst>
              <a:outerShdw blurRad="571500" dist="266700" dir="3180000" algn="tl" rotWithShape="0">
                <a:schemeClr val="tx2">
                  <a:lumMod val="75000"/>
                  <a:lumOff val="25000"/>
                  <a:alpha val="1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3214" y="2776"/>
              <a:ext cx="12070" cy="5993"/>
            </a:xfrm>
            <a:prstGeom prst="roundRect">
              <a:avLst>
                <a:gd name="adj" fmla="val 5063"/>
              </a:avLst>
            </a:prstGeom>
            <a:gradFill>
              <a:gsLst>
                <a:gs pos="25000">
                  <a:srgbClr val="F0F4FD"/>
                </a:gs>
                <a:gs pos="99000">
                  <a:srgbClr val="CFD8E9">
                    <a:alpha val="78000"/>
                  </a:srgbClr>
                </a:gs>
              </a:gsLst>
              <a:lin ang="156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4" name="图片 13" descr="椭圆 1"/>
          <p:cNvPicPr>
            <a:picLocks noChangeAspect="1"/>
          </p:cNvPicPr>
          <p:nvPr/>
        </p:nvPicPr>
        <p:blipFill>
          <a:blip r:embed="rId3"/>
          <a:srcRect l="13828" t="28344" r="73984" b="58494"/>
          <a:stretch>
            <a:fillRect/>
          </a:stretch>
        </p:blipFill>
        <p:spPr>
          <a:xfrm>
            <a:off x="2981960" y="-382905"/>
            <a:ext cx="5380355" cy="3422015"/>
          </a:xfrm>
          <a:prstGeom prst="rect">
            <a:avLst/>
          </a:prstGeom>
        </p:spPr>
      </p:pic>
      <p:pic>
        <p:nvPicPr>
          <p:cNvPr id="15" name="图片 14" descr="椭圆 1 拷贝"/>
          <p:cNvPicPr>
            <a:picLocks noChangeAspect="1"/>
          </p:cNvPicPr>
          <p:nvPr/>
        </p:nvPicPr>
        <p:blipFill>
          <a:blip r:embed="rId4"/>
          <a:srcRect l="13057" t="37477" r="70461" b="42655"/>
          <a:stretch>
            <a:fillRect/>
          </a:stretch>
        </p:blipFill>
        <p:spPr>
          <a:xfrm>
            <a:off x="2209165" y="1943100"/>
            <a:ext cx="8195945" cy="487934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186555" y="2519045"/>
            <a:ext cx="3788410" cy="706755"/>
          </a:xfrm>
          <a:prstGeom prst="rect">
            <a:avLst/>
          </a:prstGeom>
          <a:effectLst>
            <a:outerShdw dist="38100" dir="2700000" algn="tl" rotWithShape="0">
              <a:srgbClr val="1653F0">
                <a:alpha val="10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4000" b="1" kern="0" dirty="0">
                <a:ln w="0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378835" y="3252470"/>
            <a:ext cx="540385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ker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  Presentation of work results</a:t>
            </a:r>
          </a:p>
        </p:txBody>
      </p:sp>
      <p:sp>
        <p:nvSpPr>
          <p:cNvPr id="12" name="矩形 11"/>
          <p:cNvSpPr/>
          <p:nvPr/>
        </p:nvSpPr>
        <p:spPr>
          <a:xfrm>
            <a:off x="5093970" y="1106805"/>
            <a:ext cx="197358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 kern="0" dirty="0">
                <a:ln w="0">
                  <a:solidFill>
                    <a:schemeClr val="bg1"/>
                  </a:solidFill>
                </a:ln>
                <a:noFill/>
                <a:cs typeface="+mn-ea"/>
                <a:sym typeface="+mn-lt"/>
              </a:rPr>
              <a:t>02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3534766" y="4214495"/>
            <a:ext cx="5247919" cy="33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spc="160" dirty="0">
                <a:solidFill>
                  <a:schemeClr val="tx1">
                    <a:alpha val="53000"/>
                  </a:schemeClr>
                </a:solidFill>
                <a:uFillTx/>
                <a:cs typeface="+mn-ea"/>
                <a:sym typeface="+mn-lt"/>
              </a:rPr>
              <a:t>Click here to add content, content to match the title. </a:t>
            </a:r>
            <a:endParaRPr lang="zh-CN" altLang="en-US" sz="1200" spc="160" dirty="0">
              <a:solidFill>
                <a:schemeClr val="tx1">
                  <a:alpha val="53000"/>
                </a:schemeClr>
              </a:solidFill>
              <a:uFillTx/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193165" y="3940810"/>
            <a:ext cx="1408430" cy="1612900"/>
            <a:chOff x="14862" y="3442"/>
            <a:chExt cx="2709" cy="3102"/>
          </a:xfrm>
        </p:grpSpPr>
        <p:sp>
          <p:nvSpPr>
            <p:cNvPr id="2" name="圆角矩形 1"/>
            <p:cNvSpPr/>
            <p:nvPr/>
          </p:nvSpPr>
          <p:spPr>
            <a:xfrm rot="19860000">
              <a:off x="14921" y="3442"/>
              <a:ext cx="2650" cy="3062"/>
            </a:xfrm>
            <a:prstGeom prst="roundRect">
              <a:avLst>
                <a:gd name="adj" fmla="val 7181"/>
              </a:avLst>
            </a:prstGeom>
            <a:solidFill>
              <a:srgbClr val="385AE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圆角矩形 2"/>
            <p:cNvSpPr/>
            <p:nvPr/>
          </p:nvSpPr>
          <p:spPr>
            <a:xfrm rot="19860000">
              <a:off x="14862" y="3482"/>
              <a:ext cx="2650" cy="3062"/>
            </a:xfrm>
            <a:prstGeom prst="roundRect">
              <a:avLst>
                <a:gd name="adj" fmla="val 7181"/>
              </a:avLst>
            </a:prstGeom>
            <a:gradFill>
              <a:gsLst>
                <a:gs pos="25000">
                  <a:srgbClr val="F0F4FD"/>
                </a:gs>
                <a:gs pos="99000">
                  <a:schemeClr val="bg1"/>
                </a:gs>
              </a:gsLst>
              <a:lin ang="1560000" scaled="0"/>
            </a:gradFill>
            <a:ln>
              <a:solidFill>
                <a:schemeClr val="bg1"/>
              </a:solidFill>
            </a:ln>
            <a:effectLst>
              <a:outerShdw blurRad="393700" dist="38100" dir="2700000" algn="tl" rotWithShape="0">
                <a:srgbClr val="385AE6">
                  <a:alpha val="1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14873" y="4187"/>
              <a:ext cx="2263" cy="1688"/>
              <a:chOff x="14813" y="4037"/>
              <a:chExt cx="2263" cy="1688"/>
            </a:xfrm>
          </p:grpSpPr>
          <p:sp>
            <p:nvSpPr>
              <p:cNvPr id="9" name="圆角矩形 8"/>
              <p:cNvSpPr/>
              <p:nvPr/>
            </p:nvSpPr>
            <p:spPr>
              <a:xfrm rot="19860000">
                <a:off x="14813" y="4037"/>
                <a:ext cx="1781" cy="211"/>
              </a:xfrm>
              <a:prstGeom prst="roundRect">
                <a:avLst>
                  <a:gd name="adj" fmla="val 50000"/>
                </a:avLst>
              </a:prstGeom>
              <a:solidFill>
                <a:srgbClr val="DAE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9860000">
                <a:off x="15055" y="4473"/>
                <a:ext cx="1781" cy="211"/>
              </a:xfrm>
              <a:prstGeom prst="roundRect">
                <a:avLst>
                  <a:gd name="adj" fmla="val 50000"/>
                </a:avLst>
              </a:prstGeom>
              <a:solidFill>
                <a:srgbClr val="DAE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9860000">
                <a:off x="15296" y="4908"/>
                <a:ext cx="1781" cy="211"/>
              </a:xfrm>
              <a:prstGeom prst="roundRect">
                <a:avLst>
                  <a:gd name="adj" fmla="val 50000"/>
                </a:avLst>
              </a:prstGeom>
              <a:solidFill>
                <a:srgbClr val="DAE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9860000">
                <a:off x="15582" y="5515"/>
                <a:ext cx="1074" cy="211"/>
              </a:xfrm>
              <a:prstGeom prst="roundRect">
                <a:avLst>
                  <a:gd name="adj" fmla="val 50000"/>
                </a:avLst>
              </a:prstGeom>
              <a:solidFill>
                <a:srgbClr val="DAE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9" name="圆角矩形 18"/>
          <p:cNvSpPr/>
          <p:nvPr/>
        </p:nvSpPr>
        <p:spPr>
          <a:xfrm>
            <a:off x="4932680" y="5107305"/>
            <a:ext cx="2388870" cy="467360"/>
          </a:xfrm>
          <a:prstGeom prst="roundRect">
            <a:avLst>
              <a:gd name="adj" fmla="val 50000"/>
            </a:avLst>
          </a:prstGeom>
          <a:solidFill>
            <a:srgbClr val="0CC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761865" y="5172393"/>
            <a:ext cx="27305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cs typeface="+mn-ea"/>
                <a:sym typeface="+mn-lt"/>
              </a:rPr>
              <a:t>www.freeppt7.com</a:t>
            </a:r>
            <a:endParaRPr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5" y="-25400"/>
            <a:ext cx="12197080" cy="6899910"/>
          </a:xfrm>
          <a:prstGeom prst="rect">
            <a:avLst/>
          </a:prstGeom>
          <a:solidFill>
            <a:srgbClr val="DBE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32155" y="459105"/>
            <a:ext cx="10563225" cy="5981700"/>
          </a:xfrm>
          <a:prstGeom prst="roundRect">
            <a:avLst>
              <a:gd name="adj" fmla="val 5488"/>
            </a:avLst>
          </a:prstGeom>
          <a:gradFill>
            <a:gsLst>
              <a:gs pos="25000">
                <a:schemeClr val="bg1">
                  <a:alpha val="100000"/>
                </a:schemeClr>
              </a:gs>
              <a:gs pos="99000">
                <a:srgbClr val="CFD8E9">
                  <a:alpha val="68000"/>
                </a:srgbClr>
              </a:gs>
            </a:gsLst>
            <a:lin ang="1560000" scaled="0"/>
          </a:gradFill>
          <a:ln>
            <a:noFill/>
          </a:ln>
          <a:effectLst>
            <a:outerShdw blurRad="571500" dist="266700" dir="3180000" algn="tl" rotWithShape="0">
              <a:schemeClr val="tx2">
                <a:lumMod val="75000"/>
                <a:lumOff val="25000"/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751840" y="487045"/>
            <a:ext cx="10563225" cy="5953125"/>
          </a:xfrm>
          <a:prstGeom prst="roundRect">
            <a:avLst>
              <a:gd name="adj" fmla="val 5063"/>
            </a:avLst>
          </a:prstGeom>
          <a:gradFill>
            <a:gsLst>
              <a:gs pos="25000">
                <a:srgbClr val="F0F4FD"/>
              </a:gs>
              <a:gs pos="99000">
                <a:srgbClr val="CFD8E9">
                  <a:alpha val="78000"/>
                </a:srgbClr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3" descr="椭圆 1"/>
          <p:cNvPicPr>
            <a:picLocks noChangeAspect="1"/>
          </p:cNvPicPr>
          <p:nvPr/>
        </p:nvPicPr>
        <p:blipFill>
          <a:blip r:embed="rId3"/>
          <a:srcRect l="13828" t="28344" r="73984" b="58494"/>
          <a:stretch>
            <a:fillRect/>
          </a:stretch>
        </p:blipFill>
        <p:spPr>
          <a:xfrm rot="16200000">
            <a:off x="27940" y="1080135"/>
            <a:ext cx="1140460" cy="711835"/>
          </a:xfrm>
          <a:prstGeom prst="rect">
            <a:avLst/>
          </a:prstGeom>
        </p:spPr>
      </p:pic>
      <p:pic>
        <p:nvPicPr>
          <p:cNvPr id="15" name="图片 14" descr="椭圆 1 拷贝"/>
          <p:cNvPicPr>
            <a:picLocks noChangeAspect="1"/>
          </p:cNvPicPr>
          <p:nvPr/>
        </p:nvPicPr>
        <p:blipFill>
          <a:blip r:embed="rId4"/>
          <a:srcRect l="13057" t="37477" r="70461" b="42655"/>
          <a:stretch>
            <a:fillRect/>
          </a:stretch>
        </p:blipFill>
        <p:spPr>
          <a:xfrm rot="16200000">
            <a:off x="495935" y="817245"/>
            <a:ext cx="1456055" cy="98806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260475" y="1039495"/>
            <a:ext cx="21634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 w="0">
                  <a:noFill/>
                </a:ln>
                <a:solidFill>
                  <a:srgbClr val="1857F6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400" i="0" u="none" strike="noStrike" kern="0" cap="none" spc="0" normalizeH="0" baseline="0" noProof="0" dirty="0">
              <a:ln w="0">
                <a:noFill/>
              </a:ln>
              <a:solidFill>
                <a:srgbClr val="1857F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60475" y="1414145"/>
            <a:ext cx="17908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900" ker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Presentation of work results</a:t>
            </a:r>
          </a:p>
        </p:txBody>
      </p:sp>
      <p:sp>
        <p:nvSpPr>
          <p:cNvPr id="60" name="矩形 59"/>
          <p:cNvSpPr/>
          <p:nvPr/>
        </p:nvSpPr>
        <p:spPr>
          <a:xfrm>
            <a:off x="5277453" y="2113915"/>
            <a:ext cx="1512000" cy="72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5086350" y="1820545"/>
            <a:ext cx="189420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0" cap="none" spc="0" normalizeH="0" baseline="0" noProof="0" dirty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i="0" u="none" strike="noStrike" kern="0" cap="none" spc="0" normalizeH="0" baseline="0" noProof="0" dirty="0">
              <a:ln w="0"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4" name="圆角矩形 73"/>
          <p:cNvSpPr/>
          <p:nvPr/>
        </p:nvSpPr>
        <p:spPr>
          <a:xfrm>
            <a:off x="1716405" y="2534920"/>
            <a:ext cx="2477135" cy="3265170"/>
          </a:xfrm>
          <a:prstGeom prst="roundRect">
            <a:avLst>
              <a:gd name="adj" fmla="val 4897"/>
            </a:avLst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srgbClr val="1D32CC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2153920" y="5590540"/>
            <a:ext cx="1602105" cy="398145"/>
          </a:xfrm>
          <a:prstGeom prst="roundRect">
            <a:avLst>
              <a:gd name="adj" fmla="val 50000"/>
            </a:avLst>
          </a:prstGeom>
          <a:solidFill>
            <a:srgbClr val="598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246630" y="5636260"/>
            <a:ext cx="1416050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i="0" u="none" strike="noStrike" kern="0" cap="none" spc="0" normalizeH="0" baseline="0" noProof="0" dirty="0">
                <a:ln w="0"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400" i="0" u="none" strike="noStrike" kern="0" cap="none" spc="0" normalizeH="0" baseline="0" noProof="0" dirty="0">
              <a:ln w="0"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948180" y="4577080"/>
            <a:ext cx="201295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i="0" u="none" strike="noStrike" kern="0" cap="none" spc="0" normalizeH="0" baseline="0" noProof="0" dirty="0">
                <a:ln w="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200" i="0" u="none" strike="noStrike" kern="0" cap="none" spc="0" normalizeH="0" baseline="0" noProof="0" dirty="0">
              <a:ln w="0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1716405" y="2534920"/>
            <a:ext cx="2477135" cy="1769110"/>
          </a:xfrm>
          <a:prstGeom prst="roundRect">
            <a:avLst>
              <a:gd name="adj" fmla="val 4897"/>
            </a:avLst>
          </a:prstGeom>
          <a:blipFill rotWithShape="1">
            <a:blip r:embed="rId5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4810125" y="2534920"/>
            <a:ext cx="2477135" cy="3265170"/>
          </a:xfrm>
          <a:prstGeom prst="roundRect">
            <a:avLst>
              <a:gd name="adj" fmla="val 4897"/>
            </a:avLst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srgbClr val="1D32CC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5247640" y="5590540"/>
            <a:ext cx="1602105" cy="398145"/>
          </a:xfrm>
          <a:prstGeom prst="roundRect">
            <a:avLst>
              <a:gd name="adj" fmla="val 50000"/>
            </a:avLst>
          </a:prstGeom>
          <a:solidFill>
            <a:srgbClr val="598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340350" y="5636260"/>
            <a:ext cx="1416050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i="0" u="none" strike="noStrike" kern="0" cap="none" spc="0" normalizeH="0" baseline="0" noProof="0" dirty="0">
                <a:ln w="0"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400" i="0" u="none" strike="noStrike" kern="0" cap="none" spc="0" normalizeH="0" baseline="0" noProof="0" dirty="0">
              <a:ln w="0"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041900" y="4577080"/>
            <a:ext cx="201295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i="0" u="none" strike="noStrike" kern="0" cap="none" spc="0" normalizeH="0" baseline="0" noProof="0" dirty="0">
                <a:ln w="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200" i="0" u="none" strike="noStrike" kern="0" cap="none" spc="0" normalizeH="0" baseline="0" noProof="0" dirty="0">
              <a:ln w="0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4810125" y="2534920"/>
            <a:ext cx="2477135" cy="1769110"/>
          </a:xfrm>
          <a:prstGeom prst="roundRect">
            <a:avLst>
              <a:gd name="adj" fmla="val 4897"/>
            </a:avLst>
          </a:prstGeom>
          <a:blipFill rotWithShape="1">
            <a:blip r:embed="rId6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7903845" y="2534920"/>
            <a:ext cx="2477135" cy="3265170"/>
          </a:xfrm>
          <a:prstGeom prst="roundRect">
            <a:avLst>
              <a:gd name="adj" fmla="val 4897"/>
            </a:avLst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srgbClr val="1D32CC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8341360" y="5590540"/>
            <a:ext cx="1602105" cy="398145"/>
          </a:xfrm>
          <a:prstGeom prst="roundRect">
            <a:avLst>
              <a:gd name="adj" fmla="val 50000"/>
            </a:avLst>
          </a:prstGeom>
          <a:solidFill>
            <a:srgbClr val="598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434070" y="5636260"/>
            <a:ext cx="1416050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i="0" u="none" strike="noStrike" kern="0" cap="none" spc="0" normalizeH="0" baseline="0" noProof="0" dirty="0">
                <a:ln w="0"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1400" i="0" u="none" strike="noStrike" kern="0" cap="none" spc="0" normalizeH="0" baseline="0" noProof="0" dirty="0">
              <a:ln w="0"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8135620" y="4577080"/>
            <a:ext cx="201295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i="0" u="none" strike="noStrike" kern="0" cap="none" spc="0" normalizeH="0" baseline="0" noProof="0" dirty="0">
                <a:ln w="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kumimoji="0" lang="zh-CN" altLang="en-US" sz="1200" i="0" u="none" strike="noStrike" kern="0" cap="none" spc="0" normalizeH="0" baseline="0" noProof="0" dirty="0">
              <a:ln w="0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7903845" y="2534920"/>
            <a:ext cx="2477135" cy="1769110"/>
          </a:xfrm>
          <a:prstGeom prst="roundRect">
            <a:avLst>
              <a:gd name="adj" fmla="val 4897"/>
            </a:avLst>
          </a:prstGeom>
          <a:blipFill rotWithShape="1">
            <a:blip r:embed="rId7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5" y="-25400"/>
            <a:ext cx="12197080" cy="6899910"/>
          </a:xfrm>
          <a:prstGeom prst="rect">
            <a:avLst/>
          </a:prstGeom>
          <a:solidFill>
            <a:srgbClr val="DBE1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32155" y="459105"/>
            <a:ext cx="10563225" cy="5981700"/>
          </a:xfrm>
          <a:prstGeom prst="roundRect">
            <a:avLst>
              <a:gd name="adj" fmla="val 5488"/>
            </a:avLst>
          </a:prstGeom>
          <a:gradFill>
            <a:gsLst>
              <a:gs pos="25000">
                <a:schemeClr val="bg1">
                  <a:alpha val="100000"/>
                </a:schemeClr>
              </a:gs>
              <a:gs pos="99000">
                <a:srgbClr val="CFD8E9">
                  <a:alpha val="68000"/>
                </a:srgbClr>
              </a:gs>
            </a:gsLst>
            <a:lin ang="1560000" scaled="0"/>
          </a:gradFill>
          <a:ln>
            <a:noFill/>
          </a:ln>
          <a:effectLst>
            <a:outerShdw blurRad="571500" dist="266700" dir="3180000" algn="tl" rotWithShape="0">
              <a:schemeClr val="tx2">
                <a:lumMod val="75000"/>
                <a:lumOff val="25000"/>
                <a:alpha val="1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751840" y="487045"/>
            <a:ext cx="10563225" cy="5953125"/>
          </a:xfrm>
          <a:prstGeom prst="roundRect">
            <a:avLst>
              <a:gd name="adj" fmla="val 5063"/>
            </a:avLst>
          </a:prstGeom>
          <a:gradFill>
            <a:gsLst>
              <a:gs pos="25000">
                <a:srgbClr val="F0F4FD"/>
              </a:gs>
              <a:gs pos="99000">
                <a:srgbClr val="CFD8E9">
                  <a:alpha val="78000"/>
                </a:srgbClr>
              </a:gs>
            </a:gsLst>
            <a:lin ang="15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3" descr="椭圆 1"/>
          <p:cNvPicPr>
            <a:picLocks noChangeAspect="1"/>
          </p:cNvPicPr>
          <p:nvPr/>
        </p:nvPicPr>
        <p:blipFill>
          <a:blip r:embed="rId3"/>
          <a:srcRect l="13828" t="28344" r="73984" b="58494"/>
          <a:stretch>
            <a:fillRect/>
          </a:stretch>
        </p:blipFill>
        <p:spPr>
          <a:xfrm rot="16200000">
            <a:off x="27940" y="1080135"/>
            <a:ext cx="1140460" cy="711835"/>
          </a:xfrm>
          <a:prstGeom prst="rect">
            <a:avLst/>
          </a:prstGeom>
        </p:spPr>
      </p:pic>
      <p:pic>
        <p:nvPicPr>
          <p:cNvPr id="15" name="图片 14" descr="椭圆 1 拷贝"/>
          <p:cNvPicPr>
            <a:picLocks noChangeAspect="1"/>
          </p:cNvPicPr>
          <p:nvPr/>
        </p:nvPicPr>
        <p:blipFill>
          <a:blip r:embed="rId4"/>
          <a:srcRect l="13057" t="37477" r="70461" b="42655"/>
          <a:stretch>
            <a:fillRect/>
          </a:stretch>
        </p:blipFill>
        <p:spPr>
          <a:xfrm rot="16200000">
            <a:off x="495935" y="817245"/>
            <a:ext cx="1456055" cy="98806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260475" y="1039495"/>
            <a:ext cx="21634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 w="0">
                  <a:noFill/>
                </a:ln>
                <a:solidFill>
                  <a:srgbClr val="1857F6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400" i="0" u="none" strike="noStrike" kern="0" cap="none" spc="0" normalizeH="0" baseline="0" noProof="0" dirty="0">
              <a:ln w="0">
                <a:noFill/>
              </a:ln>
              <a:solidFill>
                <a:srgbClr val="1857F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60475" y="1414145"/>
            <a:ext cx="17908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900" ker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Presentation of work results</a:t>
            </a:r>
          </a:p>
        </p:txBody>
      </p:sp>
      <p:sp>
        <p:nvSpPr>
          <p:cNvPr id="60" name="矩形 59"/>
          <p:cNvSpPr/>
          <p:nvPr/>
        </p:nvSpPr>
        <p:spPr>
          <a:xfrm>
            <a:off x="5277453" y="2190115"/>
            <a:ext cx="1512000" cy="72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5086350" y="1896745"/>
            <a:ext cx="189420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0" cap="none" spc="0" normalizeH="0" baseline="0" noProof="0" dirty="0">
                <a:ln w="0"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i="0" u="none" strike="noStrike" kern="0" cap="none" spc="0" normalizeH="0" baseline="0" noProof="0" dirty="0">
              <a:ln w="0"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4744720" y="2738120"/>
            <a:ext cx="2462530" cy="2462530"/>
            <a:chOff x="6992" y="4194"/>
            <a:chExt cx="4206" cy="4206"/>
          </a:xfrm>
        </p:grpSpPr>
        <p:sp>
          <p:nvSpPr>
            <p:cNvPr id="3" name="椭圆 2"/>
            <p:cNvSpPr/>
            <p:nvPr/>
          </p:nvSpPr>
          <p:spPr>
            <a:xfrm>
              <a:off x="6992" y="4194"/>
              <a:ext cx="4206" cy="4206"/>
            </a:xfrm>
            <a:prstGeom prst="ellipse">
              <a:avLst/>
            </a:prstGeom>
            <a:solidFill>
              <a:srgbClr val="F0F4FD"/>
            </a:solidFill>
            <a:ln w="25400">
              <a:gradFill>
                <a:gsLst>
                  <a:gs pos="0">
                    <a:srgbClr val="F7FAFE"/>
                  </a:gs>
                  <a:gs pos="100000">
                    <a:srgbClr val="EEF2FC"/>
                  </a:gs>
                </a:gsLst>
                <a:lin ang="246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7422" y="4624"/>
              <a:ext cx="3346" cy="334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30200" dist="38100" dir="2700000" algn="tl" rotWithShape="0">
                <a:srgbClr val="5986F7">
                  <a:alpha val="1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8255" y="5527"/>
              <a:ext cx="551" cy="516"/>
              <a:chOff x="1910" y="7405"/>
              <a:chExt cx="946" cy="944"/>
            </a:xfrm>
            <a:solidFill>
              <a:srgbClr val="567EFE"/>
            </a:solidFill>
          </p:grpSpPr>
          <p:sp>
            <p:nvSpPr>
              <p:cNvPr id="33" name="Google Shape;1071;p35"/>
              <p:cNvSpPr/>
              <p:nvPr/>
            </p:nvSpPr>
            <p:spPr>
              <a:xfrm>
                <a:off x="1910" y="7405"/>
                <a:ext cx="946" cy="944"/>
              </a:xfrm>
              <a:custGeom>
                <a:avLst/>
                <a:gdLst/>
                <a:ahLst/>
                <a:cxnLst/>
                <a:rect l="l" t="t" r="r" b="b"/>
                <a:pathLst>
                  <a:path w="5076" h="5067" extrusionOk="0">
                    <a:moveTo>
                      <a:pt x="3003" y="297"/>
                    </a:moveTo>
                    <a:cubicBezTo>
                      <a:pt x="3031" y="297"/>
                      <a:pt x="3067" y="302"/>
                      <a:pt x="3103" y="338"/>
                    </a:cubicBezTo>
                    <a:lnTo>
                      <a:pt x="3529" y="754"/>
                    </a:lnTo>
                    <a:cubicBezTo>
                      <a:pt x="3569" y="804"/>
                      <a:pt x="3569" y="853"/>
                      <a:pt x="3569" y="893"/>
                    </a:cubicBezTo>
                    <a:lnTo>
                      <a:pt x="2974" y="893"/>
                    </a:lnTo>
                    <a:lnTo>
                      <a:pt x="2974" y="298"/>
                    </a:lnTo>
                    <a:cubicBezTo>
                      <a:pt x="2982" y="298"/>
                      <a:pt x="2992" y="297"/>
                      <a:pt x="3003" y="297"/>
                    </a:cubicBezTo>
                    <a:close/>
                    <a:moveTo>
                      <a:pt x="4629" y="1760"/>
                    </a:moveTo>
                    <a:cubicBezTo>
                      <a:pt x="4667" y="1760"/>
                      <a:pt x="4704" y="1775"/>
                      <a:pt x="4729" y="1805"/>
                    </a:cubicBezTo>
                    <a:cubicBezTo>
                      <a:pt x="4788" y="1864"/>
                      <a:pt x="4788" y="1954"/>
                      <a:pt x="4729" y="2014"/>
                    </a:cubicBezTo>
                    <a:lnTo>
                      <a:pt x="4580" y="2162"/>
                    </a:lnTo>
                    <a:lnTo>
                      <a:pt x="4372" y="1954"/>
                    </a:lnTo>
                    <a:lnTo>
                      <a:pt x="4521" y="1805"/>
                    </a:lnTo>
                    <a:cubicBezTo>
                      <a:pt x="4550" y="1775"/>
                      <a:pt x="4590" y="1760"/>
                      <a:pt x="4629" y="1760"/>
                    </a:cubicBezTo>
                    <a:close/>
                    <a:moveTo>
                      <a:pt x="4164" y="2162"/>
                    </a:moveTo>
                    <a:lnTo>
                      <a:pt x="4372" y="2380"/>
                    </a:lnTo>
                    <a:lnTo>
                      <a:pt x="3658" y="3094"/>
                    </a:lnTo>
                    <a:lnTo>
                      <a:pt x="3450" y="2886"/>
                    </a:lnTo>
                    <a:cubicBezTo>
                      <a:pt x="3559" y="2767"/>
                      <a:pt x="4054" y="2271"/>
                      <a:pt x="4164" y="2162"/>
                    </a:cubicBezTo>
                    <a:close/>
                    <a:moveTo>
                      <a:pt x="3232" y="3094"/>
                    </a:moveTo>
                    <a:lnTo>
                      <a:pt x="3450" y="3302"/>
                    </a:lnTo>
                    <a:lnTo>
                      <a:pt x="3361" y="3382"/>
                    </a:lnTo>
                    <a:lnTo>
                      <a:pt x="3054" y="3490"/>
                    </a:lnTo>
                    <a:lnTo>
                      <a:pt x="3153" y="3173"/>
                    </a:lnTo>
                    <a:lnTo>
                      <a:pt x="3232" y="3094"/>
                    </a:lnTo>
                    <a:close/>
                    <a:moveTo>
                      <a:pt x="2677" y="298"/>
                    </a:moveTo>
                    <a:lnTo>
                      <a:pt x="2677" y="1042"/>
                    </a:lnTo>
                    <a:cubicBezTo>
                      <a:pt x="2677" y="1121"/>
                      <a:pt x="2746" y="1190"/>
                      <a:pt x="2825" y="1190"/>
                    </a:cubicBezTo>
                    <a:lnTo>
                      <a:pt x="3569" y="1190"/>
                    </a:lnTo>
                    <a:lnTo>
                      <a:pt x="3569" y="2340"/>
                    </a:lnTo>
                    <a:lnTo>
                      <a:pt x="3133" y="2776"/>
                    </a:lnTo>
                    <a:lnTo>
                      <a:pt x="2924" y="2985"/>
                    </a:lnTo>
                    <a:cubicBezTo>
                      <a:pt x="2905" y="3005"/>
                      <a:pt x="2895" y="3025"/>
                      <a:pt x="2885" y="3045"/>
                    </a:cubicBezTo>
                    <a:lnTo>
                      <a:pt x="2677" y="3679"/>
                    </a:lnTo>
                    <a:cubicBezTo>
                      <a:pt x="2657" y="3728"/>
                      <a:pt x="2667" y="3788"/>
                      <a:pt x="2706" y="3827"/>
                    </a:cubicBezTo>
                    <a:cubicBezTo>
                      <a:pt x="2736" y="3857"/>
                      <a:pt x="2778" y="3871"/>
                      <a:pt x="2823" y="3871"/>
                    </a:cubicBezTo>
                    <a:cubicBezTo>
                      <a:pt x="2837" y="3871"/>
                      <a:pt x="2851" y="3869"/>
                      <a:pt x="2865" y="3867"/>
                    </a:cubicBezTo>
                    <a:lnTo>
                      <a:pt x="3490" y="3649"/>
                    </a:lnTo>
                    <a:cubicBezTo>
                      <a:pt x="3519" y="3649"/>
                      <a:pt x="3539" y="3629"/>
                      <a:pt x="3549" y="3620"/>
                    </a:cubicBezTo>
                    <a:lnTo>
                      <a:pt x="3569" y="3600"/>
                    </a:lnTo>
                    <a:lnTo>
                      <a:pt x="3569" y="4620"/>
                    </a:lnTo>
                    <a:cubicBezTo>
                      <a:pt x="3569" y="4700"/>
                      <a:pt x="3499" y="4769"/>
                      <a:pt x="3420" y="4769"/>
                    </a:cubicBezTo>
                    <a:lnTo>
                      <a:pt x="446" y="4769"/>
                    </a:lnTo>
                    <a:cubicBezTo>
                      <a:pt x="367" y="4769"/>
                      <a:pt x="298" y="4700"/>
                      <a:pt x="298" y="4620"/>
                    </a:cubicBezTo>
                    <a:lnTo>
                      <a:pt x="298" y="447"/>
                    </a:lnTo>
                    <a:cubicBezTo>
                      <a:pt x="298" y="358"/>
                      <a:pt x="367" y="298"/>
                      <a:pt x="446" y="298"/>
                    </a:cubicBezTo>
                    <a:close/>
                    <a:moveTo>
                      <a:pt x="446" y="1"/>
                    </a:moveTo>
                    <a:cubicBezTo>
                      <a:pt x="208" y="1"/>
                      <a:pt x="0" y="199"/>
                      <a:pt x="0" y="447"/>
                    </a:cubicBezTo>
                    <a:lnTo>
                      <a:pt x="0" y="4620"/>
                    </a:lnTo>
                    <a:cubicBezTo>
                      <a:pt x="0" y="4869"/>
                      <a:pt x="208" y="5067"/>
                      <a:pt x="446" y="5067"/>
                    </a:cubicBezTo>
                    <a:lnTo>
                      <a:pt x="3420" y="5067"/>
                    </a:lnTo>
                    <a:cubicBezTo>
                      <a:pt x="3668" y="5067"/>
                      <a:pt x="3866" y="4869"/>
                      <a:pt x="3866" y="4620"/>
                    </a:cubicBezTo>
                    <a:lnTo>
                      <a:pt x="3866" y="3302"/>
                    </a:lnTo>
                    <a:lnTo>
                      <a:pt x="4947" y="2221"/>
                    </a:lnTo>
                    <a:cubicBezTo>
                      <a:pt x="5026" y="2133"/>
                      <a:pt x="5076" y="2023"/>
                      <a:pt x="5076" y="1904"/>
                    </a:cubicBezTo>
                    <a:cubicBezTo>
                      <a:pt x="5076" y="1795"/>
                      <a:pt x="5026" y="1677"/>
                      <a:pt x="4947" y="1597"/>
                    </a:cubicBezTo>
                    <a:cubicBezTo>
                      <a:pt x="4857" y="1508"/>
                      <a:pt x="4743" y="1463"/>
                      <a:pt x="4629" y="1463"/>
                    </a:cubicBezTo>
                    <a:cubicBezTo>
                      <a:pt x="4515" y="1463"/>
                      <a:pt x="4401" y="1508"/>
                      <a:pt x="4312" y="1597"/>
                    </a:cubicBezTo>
                    <a:lnTo>
                      <a:pt x="3866" y="2043"/>
                    </a:lnTo>
                    <a:lnTo>
                      <a:pt x="3866" y="864"/>
                    </a:lnTo>
                    <a:cubicBezTo>
                      <a:pt x="3866" y="745"/>
                      <a:pt x="3817" y="635"/>
                      <a:pt x="3737" y="546"/>
                    </a:cubicBezTo>
                    <a:lnTo>
                      <a:pt x="3311" y="130"/>
                    </a:lnTo>
                    <a:cubicBezTo>
                      <a:pt x="3232" y="40"/>
                      <a:pt x="3123" y="1"/>
                      <a:pt x="300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Google Shape;1072;p35"/>
              <p:cNvSpPr/>
              <p:nvPr/>
            </p:nvSpPr>
            <p:spPr>
              <a:xfrm>
                <a:off x="2013" y="7682"/>
                <a:ext cx="443" cy="56"/>
              </a:xfrm>
              <a:custGeom>
                <a:avLst/>
                <a:gdLst/>
                <a:ahLst/>
                <a:cxnLst/>
                <a:rect l="l" t="t" r="r" b="b"/>
                <a:pathLst>
                  <a:path w="2380" h="299" extrusionOk="0">
                    <a:moveTo>
                      <a:pt x="148" y="1"/>
                    </a:moveTo>
                    <a:cubicBezTo>
                      <a:pt x="69" y="1"/>
                      <a:pt x="0" y="60"/>
                      <a:pt x="0" y="150"/>
                    </a:cubicBezTo>
                    <a:cubicBezTo>
                      <a:pt x="0" y="229"/>
                      <a:pt x="69" y="298"/>
                      <a:pt x="148" y="298"/>
                    </a:cubicBezTo>
                    <a:lnTo>
                      <a:pt x="2230" y="298"/>
                    </a:lnTo>
                    <a:cubicBezTo>
                      <a:pt x="2310" y="298"/>
                      <a:pt x="2379" y="229"/>
                      <a:pt x="2379" y="150"/>
                    </a:cubicBezTo>
                    <a:cubicBezTo>
                      <a:pt x="2379" y="60"/>
                      <a:pt x="2310" y="1"/>
                      <a:pt x="223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Google Shape;1073;p35"/>
              <p:cNvSpPr/>
              <p:nvPr/>
            </p:nvSpPr>
            <p:spPr>
              <a:xfrm>
                <a:off x="2013" y="7792"/>
                <a:ext cx="333" cy="56"/>
              </a:xfrm>
              <a:custGeom>
                <a:avLst/>
                <a:gdLst/>
                <a:ahLst/>
                <a:cxnLst/>
                <a:rect l="l" t="t" r="r" b="b"/>
                <a:pathLst>
                  <a:path w="1785" h="298" extrusionOk="0">
                    <a:moveTo>
                      <a:pt x="148" y="0"/>
                    </a:moveTo>
                    <a:cubicBezTo>
                      <a:pt x="69" y="0"/>
                      <a:pt x="0" y="69"/>
                      <a:pt x="0" y="148"/>
                    </a:cubicBezTo>
                    <a:cubicBezTo>
                      <a:pt x="0" y="238"/>
                      <a:pt x="69" y="297"/>
                      <a:pt x="148" y="297"/>
                    </a:cubicBezTo>
                    <a:lnTo>
                      <a:pt x="1635" y="297"/>
                    </a:lnTo>
                    <a:cubicBezTo>
                      <a:pt x="1715" y="297"/>
                      <a:pt x="1785" y="238"/>
                      <a:pt x="1785" y="148"/>
                    </a:cubicBezTo>
                    <a:cubicBezTo>
                      <a:pt x="1785" y="69"/>
                      <a:pt x="1715" y="0"/>
                      <a:pt x="163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Google Shape;1074;p35"/>
              <p:cNvSpPr/>
              <p:nvPr/>
            </p:nvSpPr>
            <p:spPr>
              <a:xfrm>
                <a:off x="2013" y="7902"/>
                <a:ext cx="333" cy="56"/>
              </a:xfrm>
              <a:custGeom>
                <a:avLst/>
                <a:gdLst/>
                <a:ahLst/>
                <a:cxnLst/>
                <a:rect l="l" t="t" r="r" b="b"/>
                <a:pathLst>
                  <a:path w="1785" h="299" extrusionOk="0">
                    <a:moveTo>
                      <a:pt x="148" y="1"/>
                    </a:moveTo>
                    <a:cubicBezTo>
                      <a:pt x="69" y="1"/>
                      <a:pt x="0" y="70"/>
                      <a:pt x="0" y="149"/>
                    </a:cubicBezTo>
                    <a:cubicBezTo>
                      <a:pt x="0" y="239"/>
                      <a:pt x="69" y="298"/>
                      <a:pt x="148" y="298"/>
                    </a:cubicBezTo>
                    <a:lnTo>
                      <a:pt x="1635" y="298"/>
                    </a:lnTo>
                    <a:cubicBezTo>
                      <a:pt x="1715" y="298"/>
                      <a:pt x="1785" y="239"/>
                      <a:pt x="1785" y="149"/>
                    </a:cubicBezTo>
                    <a:cubicBezTo>
                      <a:pt x="1785" y="70"/>
                      <a:pt x="1715" y="1"/>
                      <a:pt x="163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Google Shape;1075;p35"/>
              <p:cNvSpPr/>
              <p:nvPr/>
            </p:nvSpPr>
            <p:spPr>
              <a:xfrm>
                <a:off x="2013" y="8013"/>
                <a:ext cx="333" cy="56"/>
              </a:xfrm>
              <a:custGeom>
                <a:avLst/>
                <a:gdLst/>
                <a:ahLst/>
                <a:cxnLst/>
                <a:rect l="l" t="t" r="r" b="b"/>
                <a:pathLst>
                  <a:path w="1785" h="299" extrusionOk="0">
                    <a:moveTo>
                      <a:pt x="148" y="1"/>
                    </a:moveTo>
                    <a:cubicBezTo>
                      <a:pt x="69" y="1"/>
                      <a:pt x="0" y="70"/>
                      <a:pt x="0" y="149"/>
                    </a:cubicBezTo>
                    <a:cubicBezTo>
                      <a:pt x="0" y="239"/>
                      <a:pt x="69" y="298"/>
                      <a:pt x="148" y="298"/>
                    </a:cubicBezTo>
                    <a:lnTo>
                      <a:pt x="1635" y="298"/>
                    </a:lnTo>
                    <a:cubicBezTo>
                      <a:pt x="1715" y="298"/>
                      <a:pt x="1785" y="239"/>
                      <a:pt x="1785" y="149"/>
                    </a:cubicBezTo>
                    <a:cubicBezTo>
                      <a:pt x="1785" y="70"/>
                      <a:pt x="1715" y="1"/>
                      <a:pt x="163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Google Shape;1076;p35"/>
              <p:cNvSpPr/>
              <p:nvPr/>
            </p:nvSpPr>
            <p:spPr>
              <a:xfrm>
                <a:off x="2234" y="8183"/>
                <a:ext cx="222" cy="56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299" extrusionOk="0">
                    <a:moveTo>
                      <a:pt x="149" y="1"/>
                    </a:moveTo>
                    <a:cubicBezTo>
                      <a:pt x="70" y="1"/>
                      <a:pt x="1" y="70"/>
                      <a:pt x="1" y="149"/>
                    </a:cubicBezTo>
                    <a:cubicBezTo>
                      <a:pt x="1" y="239"/>
                      <a:pt x="70" y="298"/>
                      <a:pt x="149" y="298"/>
                    </a:cubicBezTo>
                    <a:lnTo>
                      <a:pt x="1041" y="298"/>
                    </a:lnTo>
                    <a:cubicBezTo>
                      <a:pt x="1121" y="298"/>
                      <a:pt x="1190" y="239"/>
                      <a:pt x="1190" y="149"/>
                    </a:cubicBezTo>
                    <a:cubicBezTo>
                      <a:pt x="1190" y="70"/>
                      <a:pt x="1121" y="1"/>
                      <a:pt x="104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3" name="Google Shape;811;p31"/>
            <p:cNvSpPr/>
            <p:nvPr/>
          </p:nvSpPr>
          <p:spPr>
            <a:xfrm>
              <a:off x="9480" y="5543"/>
              <a:ext cx="575" cy="575"/>
            </a:xfrm>
            <a:custGeom>
              <a:avLst/>
              <a:gdLst/>
              <a:ahLst/>
              <a:cxnLst/>
              <a:rect l="l" t="t" r="r" b="b"/>
              <a:pathLst>
                <a:path w="4581" h="4581" extrusionOk="0">
                  <a:moveTo>
                    <a:pt x="1728" y="348"/>
                  </a:moveTo>
                  <a:lnTo>
                    <a:pt x="1728" y="348"/>
                  </a:lnTo>
                  <a:cubicBezTo>
                    <a:pt x="1656" y="430"/>
                    <a:pt x="1585" y="532"/>
                    <a:pt x="1513" y="634"/>
                  </a:cubicBezTo>
                  <a:cubicBezTo>
                    <a:pt x="1432" y="777"/>
                    <a:pt x="1360" y="921"/>
                    <a:pt x="1298" y="1074"/>
                  </a:cubicBezTo>
                  <a:lnTo>
                    <a:pt x="685" y="1074"/>
                  </a:lnTo>
                  <a:cubicBezTo>
                    <a:pt x="736" y="1002"/>
                    <a:pt x="798" y="930"/>
                    <a:pt x="869" y="859"/>
                  </a:cubicBezTo>
                  <a:cubicBezTo>
                    <a:pt x="1104" y="614"/>
                    <a:pt x="1400" y="450"/>
                    <a:pt x="1728" y="348"/>
                  </a:cubicBezTo>
                  <a:close/>
                  <a:moveTo>
                    <a:pt x="2157" y="328"/>
                  </a:moveTo>
                  <a:lnTo>
                    <a:pt x="2157" y="1074"/>
                  </a:lnTo>
                  <a:lnTo>
                    <a:pt x="1595" y="1074"/>
                  </a:lnTo>
                  <a:cubicBezTo>
                    <a:pt x="1636" y="971"/>
                    <a:pt x="1687" y="869"/>
                    <a:pt x="1748" y="777"/>
                  </a:cubicBezTo>
                  <a:cubicBezTo>
                    <a:pt x="1891" y="553"/>
                    <a:pt x="2045" y="399"/>
                    <a:pt x="2157" y="328"/>
                  </a:cubicBezTo>
                  <a:close/>
                  <a:moveTo>
                    <a:pt x="2434" y="328"/>
                  </a:moveTo>
                  <a:cubicBezTo>
                    <a:pt x="2546" y="399"/>
                    <a:pt x="2699" y="553"/>
                    <a:pt x="2842" y="777"/>
                  </a:cubicBezTo>
                  <a:cubicBezTo>
                    <a:pt x="2893" y="869"/>
                    <a:pt x="2945" y="971"/>
                    <a:pt x="2995" y="1074"/>
                  </a:cubicBezTo>
                  <a:lnTo>
                    <a:pt x="2434" y="1074"/>
                  </a:lnTo>
                  <a:lnTo>
                    <a:pt x="2434" y="328"/>
                  </a:lnTo>
                  <a:close/>
                  <a:moveTo>
                    <a:pt x="2863" y="348"/>
                  </a:moveTo>
                  <a:lnTo>
                    <a:pt x="2863" y="348"/>
                  </a:lnTo>
                  <a:cubicBezTo>
                    <a:pt x="3179" y="450"/>
                    <a:pt x="3476" y="614"/>
                    <a:pt x="3722" y="859"/>
                  </a:cubicBezTo>
                  <a:cubicBezTo>
                    <a:pt x="3793" y="930"/>
                    <a:pt x="3854" y="1002"/>
                    <a:pt x="3906" y="1074"/>
                  </a:cubicBezTo>
                  <a:lnTo>
                    <a:pt x="3282" y="1074"/>
                  </a:lnTo>
                  <a:cubicBezTo>
                    <a:pt x="3231" y="921"/>
                    <a:pt x="3149" y="777"/>
                    <a:pt x="3067" y="634"/>
                  </a:cubicBezTo>
                  <a:cubicBezTo>
                    <a:pt x="3006" y="532"/>
                    <a:pt x="2934" y="430"/>
                    <a:pt x="2863" y="348"/>
                  </a:cubicBezTo>
                  <a:close/>
                  <a:moveTo>
                    <a:pt x="1207" y="1350"/>
                  </a:moveTo>
                  <a:cubicBezTo>
                    <a:pt x="1135" y="1605"/>
                    <a:pt x="1094" y="1871"/>
                    <a:pt x="1084" y="2157"/>
                  </a:cubicBezTo>
                  <a:lnTo>
                    <a:pt x="276" y="2157"/>
                  </a:lnTo>
                  <a:cubicBezTo>
                    <a:pt x="296" y="1871"/>
                    <a:pt x="378" y="1595"/>
                    <a:pt x="511" y="1350"/>
                  </a:cubicBezTo>
                  <a:close/>
                  <a:moveTo>
                    <a:pt x="2157" y="1350"/>
                  </a:moveTo>
                  <a:lnTo>
                    <a:pt x="2157" y="2157"/>
                  </a:lnTo>
                  <a:lnTo>
                    <a:pt x="1350" y="2157"/>
                  </a:lnTo>
                  <a:cubicBezTo>
                    <a:pt x="1370" y="1871"/>
                    <a:pt x="1411" y="1595"/>
                    <a:pt x="1493" y="1350"/>
                  </a:cubicBezTo>
                  <a:close/>
                  <a:moveTo>
                    <a:pt x="3098" y="1350"/>
                  </a:moveTo>
                  <a:cubicBezTo>
                    <a:pt x="3170" y="1595"/>
                    <a:pt x="3220" y="1871"/>
                    <a:pt x="3231" y="2157"/>
                  </a:cubicBezTo>
                  <a:lnTo>
                    <a:pt x="2434" y="2157"/>
                  </a:lnTo>
                  <a:lnTo>
                    <a:pt x="2434" y="1350"/>
                  </a:lnTo>
                  <a:close/>
                  <a:moveTo>
                    <a:pt x="4079" y="1350"/>
                  </a:moveTo>
                  <a:cubicBezTo>
                    <a:pt x="4212" y="1595"/>
                    <a:pt x="4294" y="1871"/>
                    <a:pt x="4304" y="2157"/>
                  </a:cubicBezTo>
                  <a:lnTo>
                    <a:pt x="3507" y="2157"/>
                  </a:lnTo>
                  <a:cubicBezTo>
                    <a:pt x="3497" y="1871"/>
                    <a:pt x="3456" y="1605"/>
                    <a:pt x="3374" y="1350"/>
                  </a:cubicBezTo>
                  <a:close/>
                  <a:moveTo>
                    <a:pt x="1084" y="2423"/>
                  </a:moveTo>
                  <a:cubicBezTo>
                    <a:pt x="1094" y="2700"/>
                    <a:pt x="1135" y="2975"/>
                    <a:pt x="1207" y="3231"/>
                  </a:cubicBezTo>
                  <a:lnTo>
                    <a:pt x="511" y="3231"/>
                  </a:lnTo>
                  <a:cubicBezTo>
                    <a:pt x="378" y="2986"/>
                    <a:pt x="296" y="2709"/>
                    <a:pt x="276" y="2423"/>
                  </a:cubicBezTo>
                  <a:close/>
                  <a:moveTo>
                    <a:pt x="2157" y="2423"/>
                  </a:moveTo>
                  <a:lnTo>
                    <a:pt x="2157" y="3231"/>
                  </a:lnTo>
                  <a:lnTo>
                    <a:pt x="1493" y="3231"/>
                  </a:lnTo>
                  <a:cubicBezTo>
                    <a:pt x="1411" y="2975"/>
                    <a:pt x="1370" y="2709"/>
                    <a:pt x="1350" y="2423"/>
                  </a:cubicBezTo>
                  <a:close/>
                  <a:moveTo>
                    <a:pt x="3231" y="2423"/>
                  </a:moveTo>
                  <a:cubicBezTo>
                    <a:pt x="3220" y="2709"/>
                    <a:pt x="3170" y="2975"/>
                    <a:pt x="3098" y="3231"/>
                  </a:cubicBezTo>
                  <a:lnTo>
                    <a:pt x="2434" y="3231"/>
                  </a:lnTo>
                  <a:lnTo>
                    <a:pt x="2434" y="2423"/>
                  </a:lnTo>
                  <a:close/>
                  <a:moveTo>
                    <a:pt x="4304" y="2423"/>
                  </a:moveTo>
                  <a:cubicBezTo>
                    <a:pt x="4294" y="2709"/>
                    <a:pt x="4212" y="2986"/>
                    <a:pt x="4079" y="3231"/>
                  </a:cubicBezTo>
                  <a:lnTo>
                    <a:pt x="3374" y="3231"/>
                  </a:lnTo>
                  <a:cubicBezTo>
                    <a:pt x="3456" y="2975"/>
                    <a:pt x="3497" y="2700"/>
                    <a:pt x="3507" y="2423"/>
                  </a:cubicBezTo>
                  <a:close/>
                  <a:moveTo>
                    <a:pt x="1298" y="3507"/>
                  </a:moveTo>
                  <a:cubicBezTo>
                    <a:pt x="1360" y="3661"/>
                    <a:pt x="1432" y="3804"/>
                    <a:pt x="1513" y="3947"/>
                  </a:cubicBezTo>
                  <a:cubicBezTo>
                    <a:pt x="1585" y="4049"/>
                    <a:pt x="1656" y="4141"/>
                    <a:pt x="1728" y="4233"/>
                  </a:cubicBezTo>
                  <a:cubicBezTo>
                    <a:pt x="1400" y="4131"/>
                    <a:pt x="1104" y="3957"/>
                    <a:pt x="869" y="3722"/>
                  </a:cubicBezTo>
                  <a:cubicBezTo>
                    <a:pt x="798" y="3650"/>
                    <a:pt x="736" y="3579"/>
                    <a:pt x="685" y="3507"/>
                  </a:cubicBezTo>
                  <a:close/>
                  <a:moveTo>
                    <a:pt x="3906" y="3507"/>
                  </a:moveTo>
                  <a:cubicBezTo>
                    <a:pt x="3854" y="3579"/>
                    <a:pt x="3793" y="3650"/>
                    <a:pt x="3722" y="3722"/>
                  </a:cubicBezTo>
                  <a:cubicBezTo>
                    <a:pt x="3476" y="3957"/>
                    <a:pt x="3179" y="4131"/>
                    <a:pt x="2863" y="4233"/>
                  </a:cubicBezTo>
                  <a:cubicBezTo>
                    <a:pt x="2934" y="4141"/>
                    <a:pt x="3006" y="4049"/>
                    <a:pt x="3067" y="3947"/>
                  </a:cubicBezTo>
                  <a:cubicBezTo>
                    <a:pt x="3149" y="3804"/>
                    <a:pt x="3231" y="3661"/>
                    <a:pt x="3282" y="3507"/>
                  </a:cubicBezTo>
                  <a:close/>
                  <a:moveTo>
                    <a:pt x="2157" y="3507"/>
                  </a:moveTo>
                  <a:lnTo>
                    <a:pt x="2157" y="4254"/>
                  </a:lnTo>
                  <a:cubicBezTo>
                    <a:pt x="2045" y="4182"/>
                    <a:pt x="1891" y="4029"/>
                    <a:pt x="1748" y="3804"/>
                  </a:cubicBezTo>
                  <a:cubicBezTo>
                    <a:pt x="1687" y="3711"/>
                    <a:pt x="1636" y="3609"/>
                    <a:pt x="1595" y="3507"/>
                  </a:cubicBezTo>
                  <a:close/>
                  <a:moveTo>
                    <a:pt x="2995" y="3507"/>
                  </a:moveTo>
                  <a:cubicBezTo>
                    <a:pt x="2945" y="3609"/>
                    <a:pt x="2893" y="3711"/>
                    <a:pt x="2842" y="3804"/>
                  </a:cubicBezTo>
                  <a:cubicBezTo>
                    <a:pt x="2699" y="4029"/>
                    <a:pt x="2546" y="4182"/>
                    <a:pt x="2434" y="4254"/>
                  </a:cubicBezTo>
                  <a:lnTo>
                    <a:pt x="2434" y="3507"/>
                  </a:lnTo>
                  <a:close/>
                  <a:moveTo>
                    <a:pt x="2259" y="0"/>
                  </a:moveTo>
                  <a:cubicBezTo>
                    <a:pt x="1666" y="10"/>
                    <a:pt x="1094" y="246"/>
                    <a:pt x="675" y="665"/>
                  </a:cubicBezTo>
                  <a:cubicBezTo>
                    <a:pt x="235" y="1105"/>
                    <a:pt x="0" y="1677"/>
                    <a:pt x="0" y="2291"/>
                  </a:cubicBezTo>
                  <a:cubicBezTo>
                    <a:pt x="0" y="2904"/>
                    <a:pt x="235" y="3477"/>
                    <a:pt x="675" y="3906"/>
                  </a:cubicBezTo>
                  <a:cubicBezTo>
                    <a:pt x="1094" y="4335"/>
                    <a:pt x="1666" y="4570"/>
                    <a:pt x="2259" y="4581"/>
                  </a:cubicBezTo>
                  <a:lnTo>
                    <a:pt x="2321" y="4581"/>
                  </a:lnTo>
                  <a:cubicBezTo>
                    <a:pt x="2924" y="4570"/>
                    <a:pt x="3486" y="4335"/>
                    <a:pt x="3916" y="3906"/>
                  </a:cubicBezTo>
                  <a:cubicBezTo>
                    <a:pt x="4345" y="3477"/>
                    <a:pt x="4581" y="2904"/>
                    <a:pt x="4581" y="2291"/>
                  </a:cubicBezTo>
                  <a:cubicBezTo>
                    <a:pt x="4581" y="1677"/>
                    <a:pt x="4345" y="1105"/>
                    <a:pt x="3916" y="665"/>
                  </a:cubicBezTo>
                  <a:cubicBezTo>
                    <a:pt x="3486" y="246"/>
                    <a:pt x="2924" y="10"/>
                    <a:pt x="2321" y="0"/>
                  </a:cubicBezTo>
                  <a:close/>
                </a:path>
              </a:pathLst>
            </a:custGeom>
            <a:solidFill>
              <a:srgbClr val="567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0" name="Google Shape;815;p31"/>
            <p:cNvSpPr/>
            <p:nvPr/>
          </p:nvSpPr>
          <p:spPr>
            <a:xfrm>
              <a:off x="9516" y="6727"/>
              <a:ext cx="516" cy="401"/>
            </a:xfrm>
            <a:custGeom>
              <a:avLst/>
              <a:gdLst/>
              <a:ahLst/>
              <a:cxnLst/>
              <a:rect l="l" t="t" r="r" b="b"/>
              <a:pathLst>
                <a:path w="4591" h="4592" extrusionOk="0">
                  <a:moveTo>
                    <a:pt x="1441" y="634"/>
                  </a:moveTo>
                  <a:lnTo>
                    <a:pt x="1441" y="2342"/>
                  </a:lnTo>
                  <a:lnTo>
                    <a:pt x="808" y="2342"/>
                  </a:lnTo>
                  <a:lnTo>
                    <a:pt x="808" y="634"/>
                  </a:lnTo>
                  <a:close/>
                  <a:moveTo>
                    <a:pt x="2873" y="1207"/>
                  </a:moveTo>
                  <a:lnTo>
                    <a:pt x="2873" y="2618"/>
                  </a:lnTo>
                  <a:lnTo>
                    <a:pt x="2239" y="2618"/>
                  </a:lnTo>
                  <a:lnTo>
                    <a:pt x="2239" y="1207"/>
                  </a:lnTo>
                  <a:close/>
                  <a:moveTo>
                    <a:pt x="4315" y="1769"/>
                  </a:moveTo>
                  <a:lnTo>
                    <a:pt x="4315" y="2904"/>
                  </a:lnTo>
                  <a:lnTo>
                    <a:pt x="3681" y="2904"/>
                  </a:lnTo>
                  <a:lnTo>
                    <a:pt x="3681" y="1769"/>
                  </a:lnTo>
                  <a:close/>
                  <a:moveTo>
                    <a:pt x="1441" y="2608"/>
                  </a:moveTo>
                  <a:lnTo>
                    <a:pt x="1441" y="4315"/>
                  </a:lnTo>
                  <a:lnTo>
                    <a:pt x="808" y="4315"/>
                  </a:lnTo>
                  <a:lnTo>
                    <a:pt x="808" y="2608"/>
                  </a:lnTo>
                  <a:close/>
                  <a:moveTo>
                    <a:pt x="2873" y="2894"/>
                  </a:moveTo>
                  <a:lnTo>
                    <a:pt x="2873" y="4315"/>
                  </a:lnTo>
                  <a:lnTo>
                    <a:pt x="2239" y="4315"/>
                  </a:lnTo>
                  <a:lnTo>
                    <a:pt x="2239" y="2894"/>
                  </a:lnTo>
                  <a:close/>
                  <a:moveTo>
                    <a:pt x="4315" y="3180"/>
                  </a:moveTo>
                  <a:lnTo>
                    <a:pt x="4315" y="4315"/>
                  </a:lnTo>
                  <a:lnTo>
                    <a:pt x="3681" y="4315"/>
                  </a:lnTo>
                  <a:lnTo>
                    <a:pt x="3681" y="3180"/>
                  </a:lnTo>
                  <a:close/>
                  <a:moveTo>
                    <a:pt x="0" y="0"/>
                  </a:moveTo>
                  <a:lnTo>
                    <a:pt x="0" y="4591"/>
                  </a:lnTo>
                  <a:lnTo>
                    <a:pt x="4590" y="4591"/>
                  </a:lnTo>
                  <a:lnTo>
                    <a:pt x="4590" y="4315"/>
                  </a:lnTo>
                  <a:lnTo>
                    <a:pt x="4590" y="3180"/>
                  </a:lnTo>
                  <a:lnTo>
                    <a:pt x="4590" y="2904"/>
                  </a:lnTo>
                  <a:lnTo>
                    <a:pt x="4590" y="1504"/>
                  </a:lnTo>
                  <a:lnTo>
                    <a:pt x="3404" y="1504"/>
                  </a:lnTo>
                  <a:lnTo>
                    <a:pt x="3404" y="2904"/>
                  </a:lnTo>
                  <a:lnTo>
                    <a:pt x="3404" y="3180"/>
                  </a:lnTo>
                  <a:lnTo>
                    <a:pt x="3404" y="4315"/>
                  </a:lnTo>
                  <a:lnTo>
                    <a:pt x="3149" y="4315"/>
                  </a:lnTo>
                  <a:lnTo>
                    <a:pt x="3149" y="2894"/>
                  </a:lnTo>
                  <a:lnTo>
                    <a:pt x="3149" y="2618"/>
                  </a:lnTo>
                  <a:lnTo>
                    <a:pt x="3149" y="931"/>
                  </a:lnTo>
                  <a:lnTo>
                    <a:pt x="1973" y="931"/>
                  </a:lnTo>
                  <a:lnTo>
                    <a:pt x="1973" y="2618"/>
                  </a:lnTo>
                  <a:lnTo>
                    <a:pt x="1973" y="2894"/>
                  </a:lnTo>
                  <a:lnTo>
                    <a:pt x="1973" y="4315"/>
                  </a:lnTo>
                  <a:lnTo>
                    <a:pt x="1707" y="4315"/>
                  </a:lnTo>
                  <a:lnTo>
                    <a:pt x="1707" y="2608"/>
                  </a:lnTo>
                  <a:lnTo>
                    <a:pt x="1707" y="2342"/>
                  </a:lnTo>
                  <a:lnTo>
                    <a:pt x="1707" y="368"/>
                  </a:lnTo>
                  <a:lnTo>
                    <a:pt x="532" y="368"/>
                  </a:lnTo>
                  <a:lnTo>
                    <a:pt x="532" y="2342"/>
                  </a:lnTo>
                  <a:lnTo>
                    <a:pt x="532" y="2608"/>
                  </a:lnTo>
                  <a:lnTo>
                    <a:pt x="532" y="4315"/>
                  </a:lnTo>
                  <a:lnTo>
                    <a:pt x="276" y="4315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2C67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" name="图标"/>
            <p:cNvSpPr>
              <a:spLocks noChangeAspect="1"/>
            </p:cNvSpPr>
            <p:nvPr/>
          </p:nvSpPr>
          <p:spPr bwMode="auto">
            <a:xfrm>
              <a:off x="8194" y="6683"/>
              <a:ext cx="584" cy="476"/>
            </a:xfrm>
            <a:custGeom>
              <a:avLst/>
              <a:gdLst>
                <a:gd name="connsiteX0" fmla="*/ 165033 w 609243"/>
                <a:gd name="connsiteY0" fmla="*/ 400904 h 496315"/>
                <a:gd name="connsiteX1" fmla="*/ 303783 w 609243"/>
                <a:gd name="connsiteY1" fmla="*/ 460951 h 496315"/>
                <a:gd name="connsiteX2" fmla="*/ 600145 w 609243"/>
                <a:gd name="connsiteY2" fmla="*/ 431016 h 496315"/>
                <a:gd name="connsiteX3" fmla="*/ 585911 w 609243"/>
                <a:gd name="connsiteY3" fmla="*/ 453751 h 496315"/>
                <a:gd name="connsiteX4" fmla="*/ 316310 w 609243"/>
                <a:gd name="connsiteY4" fmla="*/ 490033 h 496315"/>
                <a:gd name="connsiteX5" fmla="*/ 303783 w 609243"/>
                <a:gd name="connsiteY5" fmla="*/ 496285 h 496315"/>
                <a:gd name="connsiteX6" fmla="*/ 291257 w 609243"/>
                <a:gd name="connsiteY6" fmla="*/ 490033 h 496315"/>
                <a:gd name="connsiteX7" fmla="*/ 21751 w 609243"/>
                <a:gd name="connsiteY7" fmla="*/ 453751 h 496315"/>
                <a:gd name="connsiteX8" fmla="*/ 7422 w 609243"/>
                <a:gd name="connsiteY8" fmla="*/ 431016 h 496315"/>
                <a:gd name="connsiteX9" fmla="*/ 165033 w 609243"/>
                <a:gd name="connsiteY9" fmla="*/ 400904 h 496315"/>
                <a:gd name="connsiteX10" fmla="*/ 155189 w 609243"/>
                <a:gd name="connsiteY10" fmla="*/ 275778 h 496315"/>
                <a:gd name="connsiteX11" fmla="*/ 259126 w 609243"/>
                <a:gd name="connsiteY11" fmla="*/ 295874 h 496315"/>
                <a:gd name="connsiteX12" fmla="*/ 249162 w 609243"/>
                <a:gd name="connsiteY12" fmla="*/ 312936 h 496315"/>
                <a:gd name="connsiteX13" fmla="*/ 65059 w 609243"/>
                <a:gd name="connsiteY13" fmla="*/ 331041 h 496315"/>
                <a:gd name="connsiteX14" fmla="*/ 55095 w 609243"/>
                <a:gd name="connsiteY14" fmla="*/ 313979 h 496315"/>
                <a:gd name="connsiteX15" fmla="*/ 155189 w 609243"/>
                <a:gd name="connsiteY15" fmla="*/ 275778 h 496315"/>
                <a:gd name="connsiteX16" fmla="*/ 443849 w 609243"/>
                <a:gd name="connsiteY16" fmla="*/ 275552 h 496315"/>
                <a:gd name="connsiteX17" fmla="*/ 546751 w 609243"/>
                <a:gd name="connsiteY17" fmla="*/ 305255 h 496315"/>
                <a:gd name="connsiteX18" fmla="*/ 538211 w 609243"/>
                <a:gd name="connsiteY18" fmla="*/ 323074 h 496315"/>
                <a:gd name="connsiteX19" fmla="*/ 353260 w 609243"/>
                <a:gd name="connsiteY19" fmla="*/ 320420 h 496315"/>
                <a:gd name="connsiteX20" fmla="*/ 341872 w 609243"/>
                <a:gd name="connsiteY20" fmla="*/ 304212 h 496315"/>
                <a:gd name="connsiteX21" fmla="*/ 443849 w 609243"/>
                <a:gd name="connsiteY21" fmla="*/ 275552 h 496315"/>
                <a:gd name="connsiteX22" fmla="*/ 155189 w 609243"/>
                <a:gd name="connsiteY22" fmla="*/ 229830 h 496315"/>
                <a:gd name="connsiteX23" fmla="*/ 259126 w 609243"/>
                <a:gd name="connsiteY23" fmla="*/ 249914 h 496315"/>
                <a:gd name="connsiteX24" fmla="*/ 249162 w 609243"/>
                <a:gd name="connsiteY24" fmla="*/ 266966 h 496315"/>
                <a:gd name="connsiteX25" fmla="*/ 65059 w 609243"/>
                <a:gd name="connsiteY25" fmla="*/ 284966 h 496315"/>
                <a:gd name="connsiteX26" fmla="*/ 55095 w 609243"/>
                <a:gd name="connsiteY26" fmla="*/ 268008 h 496315"/>
                <a:gd name="connsiteX27" fmla="*/ 155189 w 609243"/>
                <a:gd name="connsiteY27" fmla="*/ 229830 h 496315"/>
                <a:gd name="connsiteX28" fmla="*/ 439981 w 609243"/>
                <a:gd name="connsiteY28" fmla="*/ 229743 h 496315"/>
                <a:gd name="connsiteX29" fmla="*/ 542897 w 609243"/>
                <a:gd name="connsiteY29" fmla="*/ 259481 h 496315"/>
                <a:gd name="connsiteX30" fmla="*/ 534359 w 609243"/>
                <a:gd name="connsiteY30" fmla="*/ 277206 h 496315"/>
                <a:gd name="connsiteX31" fmla="*/ 349445 w 609243"/>
                <a:gd name="connsiteY31" fmla="*/ 274552 h 496315"/>
                <a:gd name="connsiteX32" fmla="*/ 338060 w 609243"/>
                <a:gd name="connsiteY32" fmla="*/ 258438 h 496315"/>
                <a:gd name="connsiteX33" fmla="*/ 439981 w 609243"/>
                <a:gd name="connsiteY33" fmla="*/ 229743 h 496315"/>
                <a:gd name="connsiteX34" fmla="*/ 436157 w 609243"/>
                <a:gd name="connsiteY34" fmla="*/ 183933 h 496315"/>
                <a:gd name="connsiteX35" fmla="*/ 539058 w 609243"/>
                <a:gd name="connsiteY35" fmla="*/ 213639 h 496315"/>
                <a:gd name="connsiteX36" fmla="*/ 530612 w 609243"/>
                <a:gd name="connsiteY36" fmla="*/ 231439 h 496315"/>
                <a:gd name="connsiteX37" fmla="*/ 345546 w 609243"/>
                <a:gd name="connsiteY37" fmla="*/ 228694 h 496315"/>
                <a:gd name="connsiteX38" fmla="*/ 334252 w 609243"/>
                <a:gd name="connsiteY38" fmla="*/ 212598 h 496315"/>
                <a:gd name="connsiteX39" fmla="*/ 436157 w 609243"/>
                <a:gd name="connsiteY39" fmla="*/ 183933 h 496315"/>
                <a:gd name="connsiteX40" fmla="*/ 155189 w 609243"/>
                <a:gd name="connsiteY40" fmla="*/ 183880 h 496315"/>
                <a:gd name="connsiteX41" fmla="*/ 259126 w 609243"/>
                <a:gd name="connsiteY41" fmla="*/ 203976 h 496315"/>
                <a:gd name="connsiteX42" fmla="*/ 249162 w 609243"/>
                <a:gd name="connsiteY42" fmla="*/ 220933 h 496315"/>
                <a:gd name="connsiteX43" fmla="*/ 65059 w 609243"/>
                <a:gd name="connsiteY43" fmla="*/ 239028 h 496315"/>
                <a:gd name="connsiteX44" fmla="*/ 55095 w 609243"/>
                <a:gd name="connsiteY44" fmla="*/ 221975 h 496315"/>
                <a:gd name="connsiteX45" fmla="*/ 155189 w 609243"/>
                <a:gd name="connsiteY45" fmla="*/ 183880 h 496315"/>
                <a:gd name="connsiteX46" fmla="*/ 439981 w 609243"/>
                <a:gd name="connsiteY46" fmla="*/ 137783 h 496315"/>
                <a:gd name="connsiteX47" fmla="*/ 542897 w 609243"/>
                <a:gd name="connsiteY47" fmla="*/ 167489 h 496315"/>
                <a:gd name="connsiteX48" fmla="*/ 534359 w 609243"/>
                <a:gd name="connsiteY48" fmla="*/ 185289 h 496315"/>
                <a:gd name="connsiteX49" fmla="*/ 349445 w 609243"/>
                <a:gd name="connsiteY49" fmla="*/ 182544 h 496315"/>
                <a:gd name="connsiteX50" fmla="*/ 338060 w 609243"/>
                <a:gd name="connsiteY50" fmla="*/ 166448 h 496315"/>
                <a:gd name="connsiteX51" fmla="*/ 439981 w 609243"/>
                <a:gd name="connsiteY51" fmla="*/ 137783 h 496315"/>
                <a:gd name="connsiteX52" fmla="*/ 209117 w 609243"/>
                <a:gd name="connsiteY52" fmla="*/ 125922 h 496315"/>
                <a:gd name="connsiteX53" fmla="*/ 249230 w 609243"/>
                <a:gd name="connsiteY53" fmla="*/ 141507 h 496315"/>
                <a:gd name="connsiteX54" fmla="*/ 239267 w 609243"/>
                <a:gd name="connsiteY54" fmla="*/ 158561 h 496315"/>
                <a:gd name="connsiteX55" fmla="*/ 171234 w 609243"/>
                <a:gd name="connsiteY55" fmla="*/ 146339 h 496315"/>
                <a:gd name="connsiteX56" fmla="*/ 166015 w 609243"/>
                <a:gd name="connsiteY56" fmla="*/ 127390 h 496315"/>
                <a:gd name="connsiteX57" fmla="*/ 209117 w 609243"/>
                <a:gd name="connsiteY57" fmla="*/ 125922 h 496315"/>
                <a:gd name="connsiteX58" fmla="*/ 114405 w 609243"/>
                <a:gd name="connsiteY58" fmla="*/ 101164 h 496315"/>
                <a:gd name="connsiteX59" fmla="*/ 79658 w 609243"/>
                <a:gd name="connsiteY59" fmla="*/ 112628 h 496315"/>
                <a:gd name="connsiteX60" fmla="*/ 78139 w 609243"/>
                <a:gd name="connsiteY60" fmla="*/ 156871 h 496315"/>
                <a:gd name="connsiteX61" fmla="*/ 114405 w 609243"/>
                <a:gd name="connsiteY61" fmla="*/ 142186 h 496315"/>
                <a:gd name="connsiteX62" fmla="*/ 436157 w 609243"/>
                <a:gd name="connsiteY62" fmla="*/ 91941 h 496315"/>
                <a:gd name="connsiteX63" fmla="*/ 539058 w 609243"/>
                <a:gd name="connsiteY63" fmla="*/ 121643 h 496315"/>
                <a:gd name="connsiteX64" fmla="*/ 530612 w 609243"/>
                <a:gd name="connsiteY64" fmla="*/ 139462 h 496315"/>
                <a:gd name="connsiteX65" fmla="*/ 345546 w 609243"/>
                <a:gd name="connsiteY65" fmla="*/ 136808 h 496315"/>
                <a:gd name="connsiteX66" fmla="*/ 334252 w 609243"/>
                <a:gd name="connsiteY66" fmla="*/ 120601 h 496315"/>
                <a:gd name="connsiteX67" fmla="*/ 436157 w 609243"/>
                <a:gd name="connsiteY67" fmla="*/ 91941 h 496315"/>
                <a:gd name="connsiteX68" fmla="*/ 120956 w 609243"/>
                <a:gd name="connsiteY68" fmla="*/ 81080 h 496315"/>
                <a:gd name="connsiteX69" fmla="*/ 123804 w 609243"/>
                <a:gd name="connsiteY69" fmla="*/ 81459 h 496315"/>
                <a:gd name="connsiteX70" fmla="*/ 134152 w 609243"/>
                <a:gd name="connsiteY70" fmla="*/ 90933 h 496315"/>
                <a:gd name="connsiteX71" fmla="*/ 134152 w 609243"/>
                <a:gd name="connsiteY71" fmla="*/ 146734 h 496315"/>
                <a:gd name="connsiteX72" fmla="*/ 133773 w 609243"/>
                <a:gd name="connsiteY72" fmla="*/ 149292 h 496315"/>
                <a:gd name="connsiteX73" fmla="*/ 126842 w 609243"/>
                <a:gd name="connsiteY73" fmla="*/ 159523 h 496315"/>
                <a:gd name="connsiteX74" fmla="*/ 78234 w 609243"/>
                <a:gd name="connsiteY74" fmla="*/ 179892 h 496315"/>
                <a:gd name="connsiteX75" fmla="*/ 64658 w 609243"/>
                <a:gd name="connsiteY75" fmla="*/ 175439 h 496315"/>
                <a:gd name="connsiteX76" fmla="*/ 58392 w 609243"/>
                <a:gd name="connsiteY76" fmla="*/ 166439 h 496315"/>
                <a:gd name="connsiteX77" fmla="*/ 60101 w 609243"/>
                <a:gd name="connsiteY77" fmla="*/ 110638 h 496315"/>
                <a:gd name="connsiteX78" fmla="*/ 60765 w 609243"/>
                <a:gd name="connsiteY78" fmla="*/ 107796 h 496315"/>
                <a:gd name="connsiteX79" fmla="*/ 64943 w 609243"/>
                <a:gd name="connsiteY79" fmla="*/ 98796 h 496315"/>
                <a:gd name="connsiteX80" fmla="*/ 120956 w 609243"/>
                <a:gd name="connsiteY80" fmla="*/ 81080 h 496315"/>
                <a:gd name="connsiteX81" fmla="*/ 211133 w 609243"/>
                <a:gd name="connsiteY81" fmla="*/ 79659 h 496315"/>
                <a:gd name="connsiteX82" fmla="*/ 252540 w 609243"/>
                <a:gd name="connsiteY82" fmla="*/ 93858 h 496315"/>
                <a:gd name="connsiteX83" fmla="*/ 242574 w 609243"/>
                <a:gd name="connsiteY83" fmla="*/ 110925 h 496315"/>
                <a:gd name="connsiteX84" fmla="*/ 172811 w 609243"/>
                <a:gd name="connsiteY84" fmla="*/ 103719 h 496315"/>
                <a:gd name="connsiteX85" fmla="*/ 167590 w 609243"/>
                <a:gd name="connsiteY85" fmla="*/ 84661 h 496315"/>
                <a:gd name="connsiteX86" fmla="*/ 211133 w 609243"/>
                <a:gd name="connsiteY86" fmla="*/ 79659 h 496315"/>
                <a:gd name="connsiteX87" fmla="*/ 198798 w 609243"/>
                <a:gd name="connsiteY87" fmla="*/ 22403 h 496315"/>
                <a:gd name="connsiteX88" fmla="*/ 27245 w 609243"/>
                <a:gd name="connsiteY88" fmla="*/ 79844 h 496315"/>
                <a:gd name="connsiteX89" fmla="*/ 26012 w 609243"/>
                <a:gd name="connsiteY89" fmla="*/ 387586 h 496315"/>
                <a:gd name="connsiteX90" fmla="*/ 306429 w 609243"/>
                <a:gd name="connsiteY90" fmla="*/ 408620 h 496315"/>
                <a:gd name="connsiteX91" fmla="*/ 586847 w 609243"/>
                <a:gd name="connsiteY91" fmla="*/ 387586 h 496315"/>
                <a:gd name="connsiteX92" fmla="*/ 585614 w 609243"/>
                <a:gd name="connsiteY92" fmla="*/ 79844 h 496315"/>
                <a:gd name="connsiteX93" fmla="*/ 315160 w 609243"/>
                <a:gd name="connsiteY93" fmla="*/ 68664 h 496315"/>
                <a:gd name="connsiteX94" fmla="*/ 306429 w 609243"/>
                <a:gd name="connsiteY94" fmla="*/ 71791 h 496315"/>
                <a:gd name="connsiteX95" fmla="*/ 297699 w 609243"/>
                <a:gd name="connsiteY95" fmla="*/ 68664 h 496315"/>
                <a:gd name="connsiteX96" fmla="*/ 198798 w 609243"/>
                <a:gd name="connsiteY96" fmla="*/ 22403 h 496315"/>
                <a:gd name="connsiteX97" fmla="*/ 197678 w 609243"/>
                <a:gd name="connsiteY97" fmla="*/ 346 h 496315"/>
                <a:gd name="connsiteX98" fmla="*/ 306429 w 609243"/>
                <a:gd name="connsiteY98" fmla="*/ 46209 h 496315"/>
                <a:gd name="connsiteX99" fmla="*/ 602505 w 609243"/>
                <a:gd name="connsiteY99" fmla="*/ 64779 h 496315"/>
                <a:gd name="connsiteX100" fmla="*/ 606016 w 609243"/>
                <a:gd name="connsiteY100" fmla="*/ 68948 h 496315"/>
                <a:gd name="connsiteX101" fmla="*/ 608009 w 609243"/>
                <a:gd name="connsiteY101" fmla="*/ 75581 h 496315"/>
                <a:gd name="connsiteX102" fmla="*/ 609243 w 609243"/>
                <a:gd name="connsiteY102" fmla="*/ 396113 h 496315"/>
                <a:gd name="connsiteX103" fmla="*/ 608199 w 609243"/>
                <a:gd name="connsiteY103" fmla="*/ 400945 h 496315"/>
                <a:gd name="connsiteX104" fmla="*/ 595103 w 609243"/>
                <a:gd name="connsiteY104" fmla="*/ 414210 h 496315"/>
                <a:gd name="connsiteX105" fmla="*/ 317437 w 609243"/>
                <a:gd name="connsiteY105" fmla="*/ 428043 h 496315"/>
                <a:gd name="connsiteX106" fmla="*/ 306429 w 609243"/>
                <a:gd name="connsiteY106" fmla="*/ 434675 h 496315"/>
                <a:gd name="connsiteX107" fmla="*/ 295422 w 609243"/>
                <a:gd name="connsiteY107" fmla="*/ 428043 h 496315"/>
                <a:gd name="connsiteX108" fmla="*/ 17756 w 609243"/>
                <a:gd name="connsiteY108" fmla="*/ 414210 h 496315"/>
                <a:gd name="connsiteX109" fmla="*/ 4660 w 609243"/>
                <a:gd name="connsiteY109" fmla="*/ 400945 h 496315"/>
                <a:gd name="connsiteX110" fmla="*/ 3616 w 609243"/>
                <a:gd name="connsiteY110" fmla="*/ 396113 h 496315"/>
                <a:gd name="connsiteX111" fmla="*/ 4850 w 609243"/>
                <a:gd name="connsiteY111" fmla="*/ 75581 h 496315"/>
                <a:gd name="connsiteX112" fmla="*/ 6843 w 609243"/>
                <a:gd name="connsiteY112" fmla="*/ 68948 h 496315"/>
                <a:gd name="connsiteX113" fmla="*/ 10354 w 609243"/>
                <a:gd name="connsiteY113" fmla="*/ 64779 h 496315"/>
                <a:gd name="connsiteX114" fmla="*/ 197678 w 609243"/>
                <a:gd name="connsiteY114" fmla="*/ 346 h 496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09243" h="496315">
                  <a:moveTo>
                    <a:pt x="165033" y="400904"/>
                  </a:moveTo>
                  <a:cubicBezTo>
                    <a:pt x="218614" y="402858"/>
                    <a:pt x="269051" y="419838"/>
                    <a:pt x="303783" y="460951"/>
                  </a:cubicBezTo>
                  <a:cubicBezTo>
                    <a:pt x="373248" y="378725"/>
                    <a:pt x="505628" y="393029"/>
                    <a:pt x="600145" y="431016"/>
                  </a:cubicBezTo>
                  <a:cubicBezTo>
                    <a:pt x="616847" y="437742"/>
                    <a:pt x="602423" y="460382"/>
                    <a:pt x="585911" y="453751"/>
                  </a:cubicBezTo>
                  <a:cubicBezTo>
                    <a:pt x="500314" y="419364"/>
                    <a:pt x="372583" y="404018"/>
                    <a:pt x="316310" y="490033"/>
                  </a:cubicBezTo>
                  <a:cubicBezTo>
                    <a:pt x="313178" y="494864"/>
                    <a:pt x="308433" y="496569"/>
                    <a:pt x="303783" y="496285"/>
                  </a:cubicBezTo>
                  <a:cubicBezTo>
                    <a:pt x="299134" y="496569"/>
                    <a:pt x="294389" y="494864"/>
                    <a:pt x="291257" y="490033"/>
                  </a:cubicBezTo>
                  <a:cubicBezTo>
                    <a:pt x="234984" y="404018"/>
                    <a:pt x="107253" y="419364"/>
                    <a:pt x="21751" y="453751"/>
                  </a:cubicBezTo>
                  <a:cubicBezTo>
                    <a:pt x="5144" y="460382"/>
                    <a:pt x="-9280" y="437742"/>
                    <a:pt x="7422" y="431016"/>
                  </a:cubicBezTo>
                  <a:cubicBezTo>
                    <a:pt x="54728" y="412023"/>
                    <a:pt x="111452" y="398950"/>
                    <a:pt x="165033" y="400904"/>
                  </a:cubicBezTo>
                  <a:close/>
                  <a:moveTo>
                    <a:pt x="155189" y="275778"/>
                  </a:moveTo>
                  <a:cubicBezTo>
                    <a:pt x="190373" y="271726"/>
                    <a:pt x="226197" y="277389"/>
                    <a:pt x="259126" y="295874"/>
                  </a:cubicBezTo>
                  <a:cubicBezTo>
                    <a:pt x="270229" y="302130"/>
                    <a:pt x="260265" y="319192"/>
                    <a:pt x="249162" y="312936"/>
                  </a:cubicBezTo>
                  <a:cubicBezTo>
                    <a:pt x="189186" y="279285"/>
                    <a:pt x="119815" y="294262"/>
                    <a:pt x="65059" y="331041"/>
                  </a:cubicBezTo>
                  <a:cubicBezTo>
                    <a:pt x="54430" y="338150"/>
                    <a:pt x="44561" y="320993"/>
                    <a:pt x="55095" y="313979"/>
                  </a:cubicBezTo>
                  <a:cubicBezTo>
                    <a:pt x="85463" y="293599"/>
                    <a:pt x="120006" y="279830"/>
                    <a:pt x="155189" y="275778"/>
                  </a:cubicBezTo>
                  <a:close/>
                  <a:moveTo>
                    <a:pt x="443849" y="275552"/>
                  </a:moveTo>
                  <a:cubicBezTo>
                    <a:pt x="479257" y="276654"/>
                    <a:pt x="514819" y="287483"/>
                    <a:pt x="546751" y="305255"/>
                  </a:cubicBezTo>
                  <a:cubicBezTo>
                    <a:pt x="557854" y="311415"/>
                    <a:pt x="549408" y="329329"/>
                    <a:pt x="538211" y="323074"/>
                  </a:cubicBezTo>
                  <a:cubicBezTo>
                    <a:pt x="480609" y="291037"/>
                    <a:pt x="410197" y="281843"/>
                    <a:pt x="353260" y="320420"/>
                  </a:cubicBezTo>
                  <a:cubicBezTo>
                    <a:pt x="342726" y="327528"/>
                    <a:pt x="331339" y="311415"/>
                    <a:pt x="341872" y="304212"/>
                  </a:cubicBezTo>
                  <a:cubicBezTo>
                    <a:pt x="373188" y="283076"/>
                    <a:pt x="408441" y="274451"/>
                    <a:pt x="443849" y="275552"/>
                  </a:cubicBezTo>
                  <a:close/>
                  <a:moveTo>
                    <a:pt x="155189" y="229830"/>
                  </a:moveTo>
                  <a:cubicBezTo>
                    <a:pt x="190373" y="225780"/>
                    <a:pt x="226197" y="231440"/>
                    <a:pt x="259126" y="249914"/>
                  </a:cubicBezTo>
                  <a:cubicBezTo>
                    <a:pt x="270229" y="256166"/>
                    <a:pt x="260265" y="273124"/>
                    <a:pt x="249162" y="266966"/>
                  </a:cubicBezTo>
                  <a:cubicBezTo>
                    <a:pt x="189186" y="233335"/>
                    <a:pt x="119815" y="248303"/>
                    <a:pt x="65059" y="284966"/>
                  </a:cubicBezTo>
                  <a:cubicBezTo>
                    <a:pt x="54430" y="292071"/>
                    <a:pt x="44561" y="275019"/>
                    <a:pt x="55095" y="268008"/>
                  </a:cubicBezTo>
                  <a:cubicBezTo>
                    <a:pt x="85463" y="247640"/>
                    <a:pt x="120006" y="233880"/>
                    <a:pt x="155189" y="229830"/>
                  </a:cubicBezTo>
                  <a:close/>
                  <a:moveTo>
                    <a:pt x="439981" y="229743"/>
                  </a:moveTo>
                  <a:cubicBezTo>
                    <a:pt x="475369" y="230857"/>
                    <a:pt x="510924" y="241709"/>
                    <a:pt x="542897" y="259481"/>
                  </a:cubicBezTo>
                  <a:cubicBezTo>
                    <a:pt x="553903" y="265642"/>
                    <a:pt x="545554" y="283461"/>
                    <a:pt x="534359" y="277206"/>
                  </a:cubicBezTo>
                  <a:cubicBezTo>
                    <a:pt x="476674" y="245169"/>
                    <a:pt x="406371" y="235975"/>
                    <a:pt x="349445" y="274552"/>
                  </a:cubicBezTo>
                  <a:cubicBezTo>
                    <a:pt x="338819" y="281660"/>
                    <a:pt x="327529" y="265547"/>
                    <a:pt x="338060" y="258438"/>
                  </a:cubicBezTo>
                  <a:cubicBezTo>
                    <a:pt x="369369" y="237255"/>
                    <a:pt x="404592" y="228629"/>
                    <a:pt x="439981" y="229743"/>
                  </a:cubicBezTo>
                  <a:close/>
                  <a:moveTo>
                    <a:pt x="436157" y="183933"/>
                  </a:moveTo>
                  <a:cubicBezTo>
                    <a:pt x="471557" y="185045"/>
                    <a:pt x="507123" y="195886"/>
                    <a:pt x="539058" y="213639"/>
                  </a:cubicBezTo>
                  <a:cubicBezTo>
                    <a:pt x="550162" y="219794"/>
                    <a:pt x="541715" y="237594"/>
                    <a:pt x="530612" y="231439"/>
                  </a:cubicBezTo>
                  <a:cubicBezTo>
                    <a:pt x="472909" y="199342"/>
                    <a:pt x="402584" y="190253"/>
                    <a:pt x="345546" y="228694"/>
                  </a:cubicBezTo>
                  <a:cubicBezTo>
                    <a:pt x="335012" y="235889"/>
                    <a:pt x="323718" y="219699"/>
                    <a:pt x="334252" y="212598"/>
                  </a:cubicBezTo>
                  <a:cubicBezTo>
                    <a:pt x="365524" y="191436"/>
                    <a:pt x="400757" y="182820"/>
                    <a:pt x="436157" y="183933"/>
                  </a:cubicBezTo>
                  <a:close/>
                  <a:moveTo>
                    <a:pt x="155189" y="183880"/>
                  </a:moveTo>
                  <a:cubicBezTo>
                    <a:pt x="190373" y="179842"/>
                    <a:pt x="226197" y="185502"/>
                    <a:pt x="259126" y="203976"/>
                  </a:cubicBezTo>
                  <a:cubicBezTo>
                    <a:pt x="270229" y="210133"/>
                    <a:pt x="260265" y="227186"/>
                    <a:pt x="249162" y="220933"/>
                  </a:cubicBezTo>
                  <a:cubicBezTo>
                    <a:pt x="189186" y="187302"/>
                    <a:pt x="119815" y="202270"/>
                    <a:pt x="65059" y="239028"/>
                  </a:cubicBezTo>
                  <a:cubicBezTo>
                    <a:pt x="54430" y="246133"/>
                    <a:pt x="44561" y="229080"/>
                    <a:pt x="55095" y="221975"/>
                  </a:cubicBezTo>
                  <a:cubicBezTo>
                    <a:pt x="85463" y="201655"/>
                    <a:pt x="120006" y="187918"/>
                    <a:pt x="155189" y="183880"/>
                  </a:cubicBezTo>
                  <a:close/>
                  <a:moveTo>
                    <a:pt x="439981" y="137783"/>
                  </a:moveTo>
                  <a:cubicBezTo>
                    <a:pt x="475369" y="138895"/>
                    <a:pt x="510924" y="149736"/>
                    <a:pt x="542897" y="167489"/>
                  </a:cubicBezTo>
                  <a:cubicBezTo>
                    <a:pt x="553903" y="173644"/>
                    <a:pt x="545554" y="191444"/>
                    <a:pt x="534359" y="185289"/>
                  </a:cubicBezTo>
                  <a:cubicBezTo>
                    <a:pt x="476674" y="153192"/>
                    <a:pt x="406371" y="144103"/>
                    <a:pt x="349445" y="182544"/>
                  </a:cubicBezTo>
                  <a:cubicBezTo>
                    <a:pt x="338819" y="189739"/>
                    <a:pt x="327529" y="173549"/>
                    <a:pt x="338060" y="166448"/>
                  </a:cubicBezTo>
                  <a:cubicBezTo>
                    <a:pt x="369369" y="145286"/>
                    <a:pt x="404592" y="136670"/>
                    <a:pt x="439981" y="137783"/>
                  </a:cubicBezTo>
                  <a:close/>
                  <a:moveTo>
                    <a:pt x="209117" y="125922"/>
                  </a:moveTo>
                  <a:cubicBezTo>
                    <a:pt x="223089" y="128148"/>
                    <a:pt x="236563" y="133217"/>
                    <a:pt x="249230" y="141507"/>
                  </a:cubicBezTo>
                  <a:cubicBezTo>
                    <a:pt x="259857" y="148423"/>
                    <a:pt x="249989" y="165477"/>
                    <a:pt x="239267" y="158561"/>
                  </a:cubicBezTo>
                  <a:cubicBezTo>
                    <a:pt x="218392" y="144918"/>
                    <a:pt x="195619" y="141223"/>
                    <a:pt x="171234" y="146339"/>
                  </a:cubicBezTo>
                  <a:cubicBezTo>
                    <a:pt x="158804" y="148991"/>
                    <a:pt x="153585" y="130043"/>
                    <a:pt x="166015" y="127390"/>
                  </a:cubicBezTo>
                  <a:cubicBezTo>
                    <a:pt x="180675" y="124311"/>
                    <a:pt x="195145" y="123695"/>
                    <a:pt x="209117" y="125922"/>
                  </a:cubicBezTo>
                  <a:close/>
                  <a:moveTo>
                    <a:pt x="114405" y="101164"/>
                  </a:moveTo>
                  <a:cubicBezTo>
                    <a:pt x="101873" y="102206"/>
                    <a:pt x="90291" y="105901"/>
                    <a:pt x="79658" y="112628"/>
                  </a:cubicBezTo>
                  <a:cubicBezTo>
                    <a:pt x="78519" y="127407"/>
                    <a:pt x="78234" y="142091"/>
                    <a:pt x="78139" y="156871"/>
                  </a:cubicBezTo>
                  <a:cubicBezTo>
                    <a:pt x="89626" y="150523"/>
                    <a:pt x="101684" y="145407"/>
                    <a:pt x="114405" y="142186"/>
                  </a:cubicBezTo>
                  <a:close/>
                  <a:moveTo>
                    <a:pt x="436157" y="91941"/>
                  </a:moveTo>
                  <a:cubicBezTo>
                    <a:pt x="471557" y="93043"/>
                    <a:pt x="507123" y="103872"/>
                    <a:pt x="539058" y="121643"/>
                  </a:cubicBezTo>
                  <a:cubicBezTo>
                    <a:pt x="550162" y="127804"/>
                    <a:pt x="541715" y="145718"/>
                    <a:pt x="530612" y="139462"/>
                  </a:cubicBezTo>
                  <a:cubicBezTo>
                    <a:pt x="472909" y="107426"/>
                    <a:pt x="402584" y="98232"/>
                    <a:pt x="345546" y="136808"/>
                  </a:cubicBezTo>
                  <a:cubicBezTo>
                    <a:pt x="335012" y="143917"/>
                    <a:pt x="323718" y="127804"/>
                    <a:pt x="334252" y="120601"/>
                  </a:cubicBezTo>
                  <a:cubicBezTo>
                    <a:pt x="365524" y="99464"/>
                    <a:pt x="400757" y="90839"/>
                    <a:pt x="436157" y="91941"/>
                  </a:cubicBezTo>
                  <a:close/>
                  <a:moveTo>
                    <a:pt x="120956" y="81080"/>
                  </a:moveTo>
                  <a:cubicBezTo>
                    <a:pt x="122000" y="81080"/>
                    <a:pt x="122855" y="81174"/>
                    <a:pt x="123804" y="81459"/>
                  </a:cubicBezTo>
                  <a:cubicBezTo>
                    <a:pt x="128836" y="81269"/>
                    <a:pt x="134152" y="84396"/>
                    <a:pt x="134152" y="90933"/>
                  </a:cubicBezTo>
                  <a:lnTo>
                    <a:pt x="134152" y="146734"/>
                  </a:lnTo>
                  <a:cubicBezTo>
                    <a:pt x="134152" y="147681"/>
                    <a:pt x="133962" y="148534"/>
                    <a:pt x="133773" y="149292"/>
                  </a:cubicBezTo>
                  <a:cubicBezTo>
                    <a:pt x="134532" y="153744"/>
                    <a:pt x="132633" y="158387"/>
                    <a:pt x="126842" y="159523"/>
                  </a:cubicBezTo>
                  <a:cubicBezTo>
                    <a:pt x="109279" y="163029"/>
                    <a:pt x="93234" y="170134"/>
                    <a:pt x="78234" y="179892"/>
                  </a:cubicBezTo>
                  <a:cubicBezTo>
                    <a:pt x="72348" y="183682"/>
                    <a:pt x="66841" y="180366"/>
                    <a:pt x="64658" y="175439"/>
                  </a:cubicBezTo>
                  <a:cubicBezTo>
                    <a:pt x="61145" y="174208"/>
                    <a:pt x="58392" y="171271"/>
                    <a:pt x="58392" y="166439"/>
                  </a:cubicBezTo>
                  <a:cubicBezTo>
                    <a:pt x="58392" y="147871"/>
                    <a:pt x="58487" y="129207"/>
                    <a:pt x="60101" y="110638"/>
                  </a:cubicBezTo>
                  <a:cubicBezTo>
                    <a:pt x="60196" y="109596"/>
                    <a:pt x="60386" y="108649"/>
                    <a:pt x="60765" y="107796"/>
                  </a:cubicBezTo>
                  <a:cubicBezTo>
                    <a:pt x="60576" y="104575"/>
                    <a:pt x="61715" y="101164"/>
                    <a:pt x="64943" y="98796"/>
                  </a:cubicBezTo>
                  <a:cubicBezTo>
                    <a:pt x="81367" y="86764"/>
                    <a:pt x="100734" y="81459"/>
                    <a:pt x="120956" y="81080"/>
                  </a:cubicBezTo>
                  <a:close/>
                  <a:moveTo>
                    <a:pt x="211133" y="79659"/>
                  </a:moveTo>
                  <a:cubicBezTo>
                    <a:pt x="225465" y="81224"/>
                    <a:pt x="239442" y="85988"/>
                    <a:pt x="252540" y="93858"/>
                  </a:cubicBezTo>
                  <a:cubicBezTo>
                    <a:pt x="263455" y="100495"/>
                    <a:pt x="253489" y="117563"/>
                    <a:pt x="242574" y="110925"/>
                  </a:cubicBezTo>
                  <a:cubicBezTo>
                    <a:pt x="220553" y="97651"/>
                    <a:pt x="197109" y="95375"/>
                    <a:pt x="172811" y="103719"/>
                  </a:cubicBezTo>
                  <a:cubicBezTo>
                    <a:pt x="160756" y="107796"/>
                    <a:pt x="155631" y="88833"/>
                    <a:pt x="167590" y="84661"/>
                  </a:cubicBezTo>
                  <a:cubicBezTo>
                    <a:pt x="182112" y="79730"/>
                    <a:pt x="196800" y="78095"/>
                    <a:pt x="211133" y="79659"/>
                  </a:cubicBezTo>
                  <a:close/>
                  <a:moveTo>
                    <a:pt x="198798" y="22403"/>
                  </a:moveTo>
                  <a:cubicBezTo>
                    <a:pt x="139593" y="17888"/>
                    <a:pt x="76710" y="44314"/>
                    <a:pt x="27245" y="79844"/>
                  </a:cubicBezTo>
                  <a:cubicBezTo>
                    <a:pt x="29238" y="182456"/>
                    <a:pt x="26296" y="284974"/>
                    <a:pt x="26012" y="387586"/>
                  </a:cubicBezTo>
                  <a:cubicBezTo>
                    <a:pt x="118725" y="354898"/>
                    <a:pt x="223111" y="351392"/>
                    <a:pt x="306429" y="408620"/>
                  </a:cubicBezTo>
                  <a:cubicBezTo>
                    <a:pt x="389653" y="351392"/>
                    <a:pt x="494134" y="354898"/>
                    <a:pt x="586847" y="387586"/>
                  </a:cubicBezTo>
                  <a:cubicBezTo>
                    <a:pt x="586563" y="284974"/>
                    <a:pt x="583621" y="182456"/>
                    <a:pt x="585614" y="79844"/>
                  </a:cubicBezTo>
                  <a:cubicBezTo>
                    <a:pt x="506470" y="22995"/>
                    <a:pt x="392975" y="-10545"/>
                    <a:pt x="315160" y="68664"/>
                  </a:cubicBezTo>
                  <a:cubicBezTo>
                    <a:pt x="312503" y="71412"/>
                    <a:pt x="309371" y="72264"/>
                    <a:pt x="306429" y="71791"/>
                  </a:cubicBezTo>
                  <a:cubicBezTo>
                    <a:pt x="303488" y="72264"/>
                    <a:pt x="300356" y="71412"/>
                    <a:pt x="297699" y="68664"/>
                  </a:cubicBezTo>
                  <a:cubicBezTo>
                    <a:pt x="268518" y="38960"/>
                    <a:pt x="234320" y="25112"/>
                    <a:pt x="198798" y="22403"/>
                  </a:cubicBezTo>
                  <a:close/>
                  <a:moveTo>
                    <a:pt x="197678" y="346"/>
                  </a:moveTo>
                  <a:cubicBezTo>
                    <a:pt x="236561" y="2640"/>
                    <a:pt x="274117" y="16470"/>
                    <a:pt x="306429" y="46209"/>
                  </a:cubicBezTo>
                  <a:cubicBezTo>
                    <a:pt x="392595" y="-33095"/>
                    <a:pt x="516055" y="730"/>
                    <a:pt x="602505" y="64779"/>
                  </a:cubicBezTo>
                  <a:cubicBezTo>
                    <a:pt x="604118" y="66011"/>
                    <a:pt x="605257" y="67432"/>
                    <a:pt x="606016" y="68948"/>
                  </a:cubicBezTo>
                  <a:cubicBezTo>
                    <a:pt x="607250" y="70654"/>
                    <a:pt x="608104" y="72833"/>
                    <a:pt x="608009" y="75581"/>
                  </a:cubicBezTo>
                  <a:cubicBezTo>
                    <a:pt x="605827" y="182456"/>
                    <a:pt x="609053" y="289237"/>
                    <a:pt x="609243" y="396113"/>
                  </a:cubicBezTo>
                  <a:cubicBezTo>
                    <a:pt x="609243" y="397913"/>
                    <a:pt x="608863" y="399524"/>
                    <a:pt x="608199" y="400945"/>
                  </a:cubicBezTo>
                  <a:cubicBezTo>
                    <a:pt x="610002" y="408620"/>
                    <a:pt x="604403" y="417810"/>
                    <a:pt x="595103" y="414210"/>
                  </a:cubicBezTo>
                  <a:cubicBezTo>
                    <a:pt x="503813" y="378679"/>
                    <a:pt x="400661" y="370815"/>
                    <a:pt x="317437" y="428043"/>
                  </a:cubicBezTo>
                  <a:cubicBezTo>
                    <a:pt x="315540" y="432591"/>
                    <a:pt x="311269" y="435812"/>
                    <a:pt x="306429" y="434675"/>
                  </a:cubicBezTo>
                  <a:cubicBezTo>
                    <a:pt x="301590" y="435812"/>
                    <a:pt x="297319" y="432591"/>
                    <a:pt x="295422" y="428043"/>
                  </a:cubicBezTo>
                  <a:cubicBezTo>
                    <a:pt x="212198" y="370815"/>
                    <a:pt x="109046" y="378679"/>
                    <a:pt x="17756" y="414210"/>
                  </a:cubicBezTo>
                  <a:cubicBezTo>
                    <a:pt x="8456" y="417810"/>
                    <a:pt x="2857" y="408620"/>
                    <a:pt x="4660" y="400945"/>
                  </a:cubicBezTo>
                  <a:cubicBezTo>
                    <a:pt x="3996" y="399524"/>
                    <a:pt x="3616" y="397913"/>
                    <a:pt x="3616" y="396113"/>
                  </a:cubicBezTo>
                  <a:cubicBezTo>
                    <a:pt x="3806" y="289237"/>
                    <a:pt x="7032" y="182456"/>
                    <a:pt x="4850" y="75581"/>
                  </a:cubicBezTo>
                  <a:cubicBezTo>
                    <a:pt x="4755" y="72833"/>
                    <a:pt x="5514" y="70654"/>
                    <a:pt x="6843" y="68948"/>
                  </a:cubicBezTo>
                  <a:cubicBezTo>
                    <a:pt x="7602" y="67432"/>
                    <a:pt x="8741" y="66011"/>
                    <a:pt x="10354" y="64779"/>
                  </a:cubicBezTo>
                  <a:cubicBezTo>
                    <a:pt x="64385" y="24748"/>
                    <a:pt x="132874" y="-3476"/>
                    <a:pt x="197678" y="346"/>
                  </a:cubicBezTo>
                  <a:close/>
                </a:path>
              </a:pathLst>
            </a:custGeom>
            <a:solidFill>
              <a:srgbClr val="2C67FF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kern="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7796" y="6270"/>
              <a:ext cx="260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9098" y="5127"/>
              <a:ext cx="3" cy="2287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7466965" y="2883535"/>
            <a:ext cx="3322955" cy="819150"/>
            <a:chOff x="11789" y="4207"/>
            <a:chExt cx="5233" cy="1290"/>
          </a:xfrm>
        </p:grpSpPr>
        <p:sp>
          <p:nvSpPr>
            <p:cNvPr id="20" name="文本框 19"/>
            <p:cNvSpPr txBox="1"/>
            <p:nvPr/>
          </p:nvSpPr>
          <p:spPr>
            <a:xfrm>
              <a:off x="11789" y="4649"/>
              <a:ext cx="5233" cy="84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fontAlgn="auto">
                <a:lnSpc>
                  <a:spcPts val="184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Click here to add content, content to match the title. </a:t>
              </a:r>
              <a:r>
                <a:rPr lang="zh-CN" altLang="en-US" sz="1400" dirty="0">
                  <a:cs typeface="+mn-ea"/>
                  <a:sym typeface="+mn-lt"/>
                </a:rPr>
                <a:t>。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1789" y="4207"/>
              <a:ext cx="4327" cy="5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600" kern="0" dirty="0">
                  <a:solidFill>
                    <a:schemeClr val="tx1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kern="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466965" y="4244975"/>
            <a:ext cx="3322955" cy="819150"/>
            <a:chOff x="12023" y="6043"/>
            <a:chExt cx="5233" cy="1290"/>
          </a:xfrm>
        </p:grpSpPr>
        <p:sp>
          <p:nvSpPr>
            <p:cNvPr id="22" name="文本框 21"/>
            <p:cNvSpPr txBox="1"/>
            <p:nvPr/>
          </p:nvSpPr>
          <p:spPr>
            <a:xfrm>
              <a:off x="12023" y="6485"/>
              <a:ext cx="5233" cy="84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fontAlgn="auto">
                <a:lnSpc>
                  <a:spcPts val="184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Click here to add content, content to match the title. </a:t>
              </a:r>
              <a:r>
                <a:rPr lang="zh-CN" altLang="en-US" sz="1400" dirty="0">
                  <a:cs typeface="+mn-ea"/>
                  <a:sym typeface="+mn-lt"/>
                </a:rPr>
                <a:t>。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2023" y="6043"/>
              <a:ext cx="4327" cy="5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600" kern="0" dirty="0">
                  <a:solidFill>
                    <a:schemeClr val="tx1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kern="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103630" y="2883535"/>
            <a:ext cx="3322955" cy="817880"/>
            <a:chOff x="1270" y="4791"/>
            <a:chExt cx="5233" cy="1288"/>
          </a:xfrm>
        </p:grpSpPr>
        <p:sp>
          <p:nvSpPr>
            <p:cNvPr id="27" name="文本框 26"/>
            <p:cNvSpPr txBox="1"/>
            <p:nvPr/>
          </p:nvSpPr>
          <p:spPr>
            <a:xfrm>
              <a:off x="1270" y="5233"/>
              <a:ext cx="5233" cy="84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r" fontAlgn="auto">
                <a:lnSpc>
                  <a:spcPts val="184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2176" y="4791"/>
              <a:ext cx="4327" cy="5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600" kern="0" dirty="0">
                  <a:solidFill>
                    <a:schemeClr val="tx1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kern="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103630" y="4244975"/>
            <a:ext cx="3322955" cy="817880"/>
            <a:chOff x="1270" y="4791"/>
            <a:chExt cx="5233" cy="1288"/>
          </a:xfrm>
        </p:grpSpPr>
        <p:sp>
          <p:nvSpPr>
            <p:cNvPr id="34" name="文本框 33"/>
            <p:cNvSpPr txBox="1"/>
            <p:nvPr/>
          </p:nvSpPr>
          <p:spPr>
            <a:xfrm>
              <a:off x="1270" y="5233"/>
              <a:ext cx="5233" cy="84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r" fontAlgn="auto">
                <a:lnSpc>
                  <a:spcPts val="184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2176" y="4791"/>
              <a:ext cx="4327" cy="5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600" kern="0" dirty="0">
                  <a:solidFill>
                    <a:schemeClr val="tx1"/>
                  </a:solidFill>
                  <a:cs typeface="+mn-ea"/>
                  <a:sym typeface="+mn-lt"/>
                </a:rPr>
                <a:t>Add title text</a:t>
              </a:r>
              <a:endParaRPr lang="zh-CN" altLang="en-US" sz="1600" kern="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TA1MDY1YzE0MGQ3NmZlZWI0MGE2ZTE2ZmZjYjJhOGM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freeppt7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hjktgq2e">
      <a:majorFont>
        <a:latin typeface="Arial Rounded MT Bold"/>
        <a:ea typeface="微软雅黑"/>
        <a:cs typeface=""/>
      </a:majorFont>
      <a:minorFont>
        <a:latin typeface="Arial Rounded MT Bold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jktgq2e">
      <a:majorFont>
        <a:latin typeface="Arial Rounded MT Bold"/>
        <a:ea typeface="微软雅黑"/>
        <a:cs typeface=""/>
      </a:majorFont>
      <a:minorFont>
        <a:latin typeface="Arial Rounded MT Bold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思源黑体 CN Norm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CN Normal"/>
        <a:ea typeface=""/>
        <a:cs typeface=""/>
        <a:font script="Jpan" typeface="ＭＳ Ｐゴシック"/>
        <a:font script="Hang" typeface="맑은 고딕"/>
        <a:font script="Hans" typeface="思源黑体 CN Norm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思源黑体 CN Norm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CN Normal"/>
        <a:ea typeface=""/>
        <a:cs typeface=""/>
        <a:font script="Jpan" typeface="ＭＳ Ｐゴシック"/>
        <a:font script="Hang" typeface="맑은 고딕"/>
        <a:font script="Hans" typeface="思源黑体 CN Norm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1150</Words>
  <Application>Microsoft Office PowerPoint</Application>
  <PresentationFormat>宽屏</PresentationFormat>
  <Paragraphs>217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思源黑体 CN Normal</vt:lpstr>
      <vt:lpstr>微软雅黑</vt:lpstr>
      <vt:lpstr>Arial</vt:lpstr>
      <vt:lpstr>Arial Rounded MT Bold</vt:lpstr>
      <vt:lpstr>MS Reference Sans Serif</vt:lpstr>
      <vt:lpstr>Wingdings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总结汇报</dc:title>
  <dc:creator>第一PPT</dc:creator>
  <cp:keywords>www.1ppt.com</cp:keywords>
  <dc:description>www.1ppt.com</dc:description>
  <cp:lastModifiedBy>之灵</cp:lastModifiedBy>
  <cp:revision>205</cp:revision>
  <dcterms:created xsi:type="dcterms:W3CDTF">2019-06-19T02:08:00Z</dcterms:created>
  <dcterms:modified xsi:type="dcterms:W3CDTF">2023-07-18T11:03:56Z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A8B69A29272541C39F8A439D447B90F8_12</vt:lpwstr>
  </property>
  <property fmtid="{D5CDD505-2E9C-101B-9397-08002B2CF9AE}" pid="3" name="KSOProductBuildVer">
    <vt:lpwstr>2052-11.1.0.14309</vt:lpwstr>
  </property>
</Properties>
</file>